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7"/>
  </p:notesMasterIdLst>
  <p:sldIdLst>
    <p:sldId id="277" r:id="rId2"/>
    <p:sldId id="278" r:id="rId3"/>
    <p:sldId id="279" r:id="rId4"/>
    <p:sldId id="256" r:id="rId5"/>
    <p:sldId id="301" r:id="rId6"/>
    <p:sldId id="297" r:id="rId7"/>
    <p:sldId id="298" r:id="rId8"/>
    <p:sldId id="299" r:id="rId9"/>
    <p:sldId id="300" r:id="rId10"/>
    <p:sldId id="292" r:id="rId11"/>
    <p:sldId id="284" r:id="rId12"/>
    <p:sldId id="293" r:id="rId13"/>
    <p:sldId id="294" r:id="rId14"/>
    <p:sldId id="296" r:id="rId15"/>
    <p:sldId id="295" r:id="rId16"/>
    <p:sldId id="285" r:id="rId17"/>
    <p:sldId id="286" r:id="rId18"/>
    <p:sldId id="287" r:id="rId19"/>
    <p:sldId id="288" r:id="rId20"/>
    <p:sldId id="289" r:id="rId21"/>
    <p:sldId id="290" r:id="rId22"/>
    <p:sldId id="291" r:id="rId23"/>
    <p:sldId id="283" r:id="rId24"/>
    <p:sldId id="281" r:id="rId25"/>
    <p:sldId id="282"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6B71-4D73-8CD8-D7290BC2A857}"/>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1-6B71-4D73-8CD8-D7290BC2A857}"/>
            </c:ext>
          </c:extLst>
        </c:ser>
        <c:dLbls>
          <c:dLblPos val="ctr"/>
          <c:showLegendKey val="0"/>
          <c:showVal val="1"/>
          <c:showCatName val="0"/>
          <c:showSerName val="0"/>
          <c:showPercent val="0"/>
          <c:showBubbleSize val="0"/>
        </c:dLbls>
        <c:gapWidth val="79"/>
        <c:overlap val="100"/>
        <c:axId val="1033862224"/>
        <c:axId val="1032453696"/>
      </c:barChart>
      <c:catAx>
        <c:axId val="1033862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032453696"/>
        <c:crosses val="autoZero"/>
        <c:auto val="1"/>
        <c:lblAlgn val="ctr"/>
        <c:lblOffset val="100"/>
        <c:noMultiLvlLbl val="0"/>
      </c:catAx>
      <c:valAx>
        <c:axId val="1032453696"/>
        <c:scaling>
          <c:orientation val="minMax"/>
        </c:scaling>
        <c:delete val="1"/>
        <c:axPos val="b"/>
        <c:numFmt formatCode="0%" sourceLinked="1"/>
        <c:majorTickMark val="none"/>
        <c:minorTickMark val="none"/>
        <c:tickLblPos val="nextTo"/>
        <c:crossAx val="1033862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1-6E12-4065-9DBE-0E0951BE23C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2-6E12-4065-9DBE-0E0951BE23C3}"/>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3-6E12-4065-9DBE-0E0951BE23C3}"/>
            </c:ext>
          </c:extLst>
        </c:ser>
        <c:dLbls>
          <c:dLblPos val="ctr"/>
          <c:showLegendKey val="0"/>
          <c:showVal val="1"/>
          <c:showCatName val="0"/>
          <c:showSerName val="0"/>
          <c:showPercent val="0"/>
          <c:showBubbleSize val="0"/>
        </c:dLbls>
        <c:gapWidth val="79"/>
        <c:overlap val="100"/>
        <c:axId val="1033862224"/>
        <c:axId val="1032453696"/>
      </c:barChart>
      <c:catAx>
        <c:axId val="1033862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032453696"/>
        <c:crosses val="autoZero"/>
        <c:auto val="1"/>
        <c:lblAlgn val="ctr"/>
        <c:lblOffset val="100"/>
        <c:noMultiLvlLbl val="0"/>
      </c:catAx>
      <c:valAx>
        <c:axId val="1032453696"/>
        <c:scaling>
          <c:orientation val="minMax"/>
        </c:scaling>
        <c:delete val="1"/>
        <c:axPos val="b"/>
        <c:numFmt formatCode="0%" sourceLinked="1"/>
        <c:majorTickMark val="none"/>
        <c:minorTickMark val="none"/>
        <c:tickLblPos val="nextTo"/>
        <c:crossAx val="1033862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1-C2F3-461B-A161-62AFFE6F6E4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2-C2F3-461B-A161-62AFFE6F6E45}"/>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3-C2F3-461B-A161-62AFFE6F6E45}"/>
            </c:ext>
          </c:extLst>
        </c:ser>
        <c:dLbls>
          <c:dLblPos val="ctr"/>
          <c:showLegendKey val="0"/>
          <c:showVal val="1"/>
          <c:showCatName val="0"/>
          <c:showSerName val="0"/>
          <c:showPercent val="0"/>
          <c:showBubbleSize val="0"/>
        </c:dLbls>
        <c:gapWidth val="79"/>
        <c:overlap val="100"/>
        <c:axId val="1033862224"/>
        <c:axId val="1032453696"/>
      </c:barChart>
      <c:catAx>
        <c:axId val="1033862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032453696"/>
        <c:crosses val="autoZero"/>
        <c:auto val="1"/>
        <c:lblAlgn val="ctr"/>
        <c:lblOffset val="100"/>
        <c:noMultiLvlLbl val="0"/>
      </c:catAx>
      <c:valAx>
        <c:axId val="1032453696"/>
        <c:scaling>
          <c:orientation val="minMax"/>
        </c:scaling>
        <c:delete val="1"/>
        <c:axPos val="b"/>
        <c:numFmt formatCode="0%" sourceLinked="1"/>
        <c:majorTickMark val="none"/>
        <c:minorTickMark val="none"/>
        <c:tickLblPos val="nextTo"/>
        <c:crossAx val="1033862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1-5964-4682-BDD0-ECF441A3677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2-5964-4682-BDD0-ECF441A36773}"/>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3-5964-4682-BDD0-ECF441A36773}"/>
            </c:ext>
          </c:extLst>
        </c:ser>
        <c:dLbls>
          <c:dLblPos val="ctr"/>
          <c:showLegendKey val="0"/>
          <c:showVal val="1"/>
          <c:showCatName val="0"/>
          <c:showSerName val="0"/>
          <c:showPercent val="0"/>
          <c:showBubbleSize val="0"/>
        </c:dLbls>
        <c:gapWidth val="79"/>
        <c:overlap val="100"/>
        <c:axId val="1033862224"/>
        <c:axId val="1032453696"/>
      </c:barChart>
      <c:catAx>
        <c:axId val="1033862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032453696"/>
        <c:crosses val="autoZero"/>
        <c:auto val="1"/>
        <c:lblAlgn val="ctr"/>
        <c:lblOffset val="100"/>
        <c:noMultiLvlLbl val="0"/>
      </c:catAx>
      <c:valAx>
        <c:axId val="1032453696"/>
        <c:scaling>
          <c:orientation val="minMax"/>
        </c:scaling>
        <c:delete val="1"/>
        <c:axPos val="b"/>
        <c:numFmt formatCode="0%" sourceLinked="1"/>
        <c:majorTickMark val="none"/>
        <c:minorTickMark val="none"/>
        <c:tickLblPos val="nextTo"/>
        <c:crossAx val="1033862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1-42E5-4CE2-8734-CD2F1EFF0B7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2-42E5-4CE2-8734-CD2F1EFF0B7A}"/>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3-42E5-4CE2-8734-CD2F1EFF0B7A}"/>
            </c:ext>
          </c:extLst>
        </c:ser>
        <c:dLbls>
          <c:dLblPos val="ctr"/>
          <c:showLegendKey val="0"/>
          <c:showVal val="1"/>
          <c:showCatName val="0"/>
          <c:showSerName val="0"/>
          <c:showPercent val="0"/>
          <c:showBubbleSize val="0"/>
        </c:dLbls>
        <c:gapWidth val="79"/>
        <c:overlap val="100"/>
        <c:axId val="1033862224"/>
        <c:axId val="1032453696"/>
      </c:barChart>
      <c:catAx>
        <c:axId val="1033862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032453696"/>
        <c:crosses val="autoZero"/>
        <c:auto val="1"/>
        <c:lblAlgn val="ctr"/>
        <c:lblOffset val="100"/>
        <c:noMultiLvlLbl val="0"/>
      </c:catAx>
      <c:valAx>
        <c:axId val="1032453696"/>
        <c:scaling>
          <c:orientation val="minMax"/>
        </c:scaling>
        <c:delete val="1"/>
        <c:axPos val="b"/>
        <c:numFmt formatCode="0%" sourceLinked="1"/>
        <c:majorTickMark val="none"/>
        <c:minorTickMark val="none"/>
        <c:tickLblPos val="nextTo"/>
        <c:crossAx val="1033862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5.svg"/><Relationship Id="rId5" Type="http://schemas.openxmlformats.org/officeDocument/2006/relationships/image" Target="../media/image7.sv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30D868-3199-49F9-BC61-1180661FA78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665CCA8-CF27-4C0F-BAF9-F1032FF7972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5E6FBD9-1957-473D-A936-0AE8D6C8F397}"/>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C6DED8F0-9EEB-4F18-BD95-EF5EF9A2E3D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0687BB2-7D7E-4131-8B63-E1737A43AF8D}"/>
              </a:ext>
            </a:extLst>
          </p:cNvPr>
          <p:cNvSpPr>
            <a:spLocks noGrp="1"/>
          </p:cNvSpPr>
          <p:nvPr>
            <p:ph type="body" sz="quarter" idx="13"/>
          </p:nvPr>
        </p:nvSpPr>
        <p:spPr/>
        <p:txBody>
          <a:bodyPr/>
          <a:lstStyle/>
          <a:p>
            <a:endParaRPr lang="en-ZA"/>
          </a:p>
        </p:txBody>
      </p:sp>
      <p:sp>
        <p:nvSpPr>
          <p:cNvPr id="7" name="Rounded Rectangle 3">
            <a:extLst>
              <a:ext uri="{FF2B5EF4-FFF2-40B4-BE49-F238E27FC236}">
                <a16:creationId xmlns:a16="http://schemas.microsoft.com/office/drawing/2014/main" id="{5B3B6DC3-E848-4327-ABB2-03E3A014DBBF}"/>
              </a:ext>
            </a:extLst>
          </p:cNvPr>
          <p:cNvSpPr/>
          <p:nvPr/>
        </p:nvSpPr>
        <p:spPr>
          <a:xfrm>
            <a:off x="2766263" y="1867072"/>
            <a:ext cx="7428876" cy="4351564"/>
          </a:xfrm>
          <a:prstGeom prst="roundRect">
            <a:avLst>
              <a:gd name="adj" fmla="val 391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 name="Rectangle 7">
            <a:extLst>
              <a:ext uri="{FF2B5EF4-FFF2-40B4-BE49-F238E27FC236}">
                <a16:creationId xmlns:a16="http://schemas.microsoft.com/office/drawing/2014/main" id="{2C7285B9-42C4-4CC0-B65A-32735205F26A}"/>
              </a:ext>
            </a:extLst>
          </p:cNvPr>
          <p:cNvSpPr/>
          <p:nvPr/>
        </p:nvSpPr>
        <p:spPr>
          <a:xfrm>
            <a:off x="2766263" y="2523018"/>
            <a:ext cx="7428876" cy="607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 name="Rectangle 8">
            <a:extLst>
              <a:ext uri="{FF2B5EF4-FFF2-40B4-BE49-F238E27FC236}">
                <a16:creationId xmlns:a16="http://schemas.microsoft.com/office/drawing/2014/main" id="{FEFB528C-6DD2-48C8-A4CA-E4D32BC74D21}"/>
              </a:ext>
            </a:extLst>
          </p:cNvPr>
          <p:cNvSpPr/>
          <p:nvPr/>
        </p:nvSpPr>
        <p:spPr>
          <a:xfrm>
            <a:off x="2766263" y="3738886"/>
            <a:ext cx="7428876" cy="607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 name="Rectangle 9">
            <a:extLst>
              <a:ext uri="{FF2B5EF4-FFF2-40B4-BE49-F238E27FC236}">
                <a16:creationId xmlns:a16="http://schemas.microsoft.com/office/drawing/2014/main" id="{3750AD03-8B7E-4263-8713-A32C52C12DAC}"/>
              </a:ext>
            </a:extLst>
          </p:cNvPr>
          <p:cNvSpPr/>
          <p:nvPr/>
        </p:nvSpPr>
        <p:spPr>
          <a:xfrm>
            <a:off x="2766263" y="4954755"/>
            <a:ext cx="7428876" cy="607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1" name="Rounded Rectangle 17">
            <a:extLst>
              <a:ext uri="{FF2B5EF4-FFF2-40B4-BE49-F238E27FC236}">
                <a16:creationId xmlns:a16="http://schemas.microsoft.com/office/drawing/2014/main" id="{020DFA23-EA64-4381-B1C5-A732CCFE062D}"/>
              </a:ext>
            </a:extLst>
          </p:cNvPr>
          <p:cNvSpPr/>
          <p:nvPr/>
        </p:nvSpPr>
        <p:spPr>
          <a:xfrm>
            <a:off x="4086796" y="2003063"/>
            <a:ext cx="1152903" cy="383963"/>
          </a:xfrm>
          <a:prstGeom prst="roundRect">
            <a:avLst>
              <a:gd name="adj" fmla="val 113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2" name="Rounded Rectangle 18">
            <a:extLst>
              <a:ext uri="{FF2B5EF4-FFF2-40B4-BE49-F238E27FC236}">
                <a16:creationId xmlns:a16="http://schemas.microsoft.com/office/drawing/2014/main" id="{584718F5-DFA7-4893-9D91-B8F4BD6D8E12}"/>
              </a:ext>
            </a:extLst>
          </p:cNvPr>
          <p:cNvSpPr/>
          <p:nvPr/>
        </p:nvSpPr>
        <p:spPr>
          <a:xfrm>
            <a:off x="5298432" y="2003063"/>
            <a:ext cx="1152903" cy="383963"/>
          </a:xfrm>
          <a:prstGeom prst="roundRect">
            <a:avLst>
              <a:gd name="adj" fmla="val 113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3" name="Rounded Rectangle 19">
            <a:extLst>
              <a:ext uri="{FF2B5EF4-FFF2-40B4-BE49-F238E27FC236}">
                <a16:creationId xmlns:a16="http://schemas.microsoft.com/office/drawing/2014/main" id="{79255E03-14D6-45BF-B11E-D2D51992A963}"/>
              </a:ext>
            </a:extLst>
          </p:cNvPr>
          <p:cNvSpPr/>
          <p:nvPr/>
        </p:nvSpPr>
        <p:spPr>
          <a:xfrm>
            <a:off x="6510067" y="2003063"/>
            <a:ext cx="1152903" cy="383963"/>
          </a:xfrm>
          <a:prstGeom prst="roundRect">
            <a:avLst>
              <a:gd name="adj" fmla="val 113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4" name="Rounded Rectangle 20">
            <a:extLst>
              <a:ext uri="{FF2B5EF4-FFF2-40B4-BE49-F238E27FC236}">
                <a16:creationId xmlns:a16="http://schemas.microsoft.com/office/drawing/2014/main" id="{9EC931DD-A835-4D08-B4DF-6881A2FC183D}"/>
              </a:ext>
            </a:extLst>
          </p:cNvPr>
          <p:cNvSpPr/>
          <p:nvPr/>
        </p:nvSpPr>
        <p:spPr>
          <a:xfrm>
            <a:off x="7721702" y="2003063"/>
            <a:ext cx="1152903" cy="383963"/>
          </a:xfrm>
          <a:prstGeom prst="roundRect">
            <a:avLst>
              <a:gd name="adj" fmla="val 113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5" name="Rounded Rectangle 21">
            <a:extLst>
              <a:ext uri="{FF2B5EF4-FFF2-40B4-BE49-F238E27FC236}">
                <a16:creationId xmlns:a16="http://schemas.microsoft.com/office/drawing/2014/main" id="{5D5A4022-FB49-413C-A512-3E243BEDC832}"/>
              </a:ext>
            </a:extLst>
          </p:cNvPr>
          <p:cNvSpPr/>
          <p:nvPr/>
        </p:nvSpPr>
        <p:spPr>
          <a:xfrm>
            <a:off x="8933338" y="2003063"/>
            <a:ext cx="1152903" cy="383963"/>
          </a:xfrm>
          <a:prstGeom prst="roundRect">
            <a:avLst>
              <a:gd name="adj" fmla="val 113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6" name="Rounded Rectangle 16">
            <a:extLst>
              <a:ext uri="{FF2B5EF4-FFF2-40B4-BE49-F238E27FC236}">
                <a16:creationId xmlns:a16="http://schemas.microsoft.com/office/drawing/2014/main" id="{66F667F9-93E2-4C08-859B-066F0557162E}"/>
              </a:ext>
            </a:extLst>
          </p:cNvPr>
          <p:cNvSpPr/>
          <p:nvPr/>
        </p:nvSpPr>
        <p:spPr>
          <a:xfrm>
            <a:off x="2875161" y="2003063"/>
            <a:ext cx="1152903" cy="383963"/>
          </a:xfrm>
          <a:prstGeom prst="roundRect">
            <a:avLst>
              <a:gd name="adj" fmla="val 113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7" name="TextBox 16">
            <a:extLst>
              <a:ext uri="{FF2B5EF4-FFF2-40B4-BE49-F238E27FC236}">
                <a16:creationId xmlns:a16="http://schemas.microsoft.com/office/drawing/2014/main" id="{90F0F484-EBCC-46EF-8B9A-C4243BF40297}"/>
              </a:ext>
            </a:extLst>
          </p:cNvPr>
          <p:cNvSpPr txBox="1"/>
          <p:nvPr/>
        </p:nvSpPr>
        <p:spPr>
          <a:xfrm>
            <a:off x="3065129" y="2071325"/>
            <a:ext cx="772969"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COLUMN 1</a:t>
            </a:r>
          </a:p>
        </p:txBody>
      </p:sp>
      <p:sp>
        <p:nvSpPr>
          <p:cNvPr id="18" name="TextBox 17">
            <a:extLst>
              <a:ext uri="{FF2B5EF4-FFF2-40B4-BE49-F238E27FC236}">
                <a16:creationId xmlns:a16="http://schemas.microsoft.com/office/drawing/2014/main" id="{CDD65694-B96D-47FD-87B6-C1C8818F764A}"/>
              </a:ext>
            </a:extLst>
          </p:cNvPr>
          <p:cNvSpPr txBox="1"/>
          <p:nvPr/>
        </p:nvSpPr>
        <p:spPr>
          <a:xfrm>
            <a:off x="4269550" y="2071325"/>
            <a:ext cx="787395"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COLUMN 2</a:t>
            </a:r>
          </a:p>
        </p:txBody>
      </p:sp>
      <p:sp>
        <p:nvSpPr>
          <p:cNvPr id="19" name="TextBox 18">
            <a:extLst>
              <a:ext uri="{FF2B5EF4-FFF2-40B4-BE49-F238E27FC236}">
                <a16:creationId xmlns:a16="http://schemas.microsoft.com/office/drawing/2014/main" id="{60FA9014-5508-4E89-AA07-7FBC7B5CEBBF}"/>
              </a:ext>
            </a:extLst>
          </p:cNvPr>
          <p:cNvSpPr txBox="1"/>
          <p:nvPr/>
        </p:nvSpPr>
        <p:spPr>
          <a:xfrm>
            <a:off x="5480384" y="2071325"/>
            <a:ext cx="788999" cy="247440"/>
          </a:xfrm>
          <a:prstGeom prst="rect">
            <a:avLst/>
          </a:prstGeom>
          <a:noFill/>
          <a:ln>
            <a:noFill/>
          </a:ln>
        </p:spPr>
        <p:txBody>
          <a:bodyPr wrap="none" rtlCol="0" anchor="ctr" anchorCtr="0">
            <a:spAutoFit/>
          </a:bodyPr>
          <a:lstStyle/>
          <a:p>
            <a:pPr algn="ctr"/>
            <a:r>
              <a:rPr lang="en-US" sz="1008" b="1">
                <a:solidFill>
                  <a:schemeClr val="bg1"/>
                </a:solidFill>
                <a:ea typeface="League Spartan" charset="0"/>
                <a:cs typeface="Poppins" pitchFamily="2" charset="77"/>
              </a:rPr>
              <a:t>COLUMN 3</a:t>
            </a:r>
            <a:endParaRPr lang="en-US" sz="1008" b="1" dirty="0">
              <a:solidFill>
                <a:schemeClr val="bg1"/>
              </a:solidFill>
              <a:ea typeface="League Spartan" charset="0"/>
              <a:cs typeface="Poppins" pitchFamily="2" charset="77"/>
            </a:endParaRPr>
          </a:p>
        </p:txBody>
      </p:sp>
      <p:sp>
        <p:nvSpPr>
          <p:cNvPr id="20" name="TextBox 19">
            <a:extLst>
              <a:ext uri="{FF2B5EF4-FFF2-40B4-BE49-F238E27FC236}">
                <a16:creationId xmlns:a16="http://schemas.microsoft.com/office/drawing/2014/main" id="{E41177AC-FE59-4B20-B9D2-298D2B89ECD5}"/>
              </a:ext>
            </a:extLst>
          </p:cNvPr>
          <p:cNvSpPr txBox="1"/>
          <p:nvPr/>
        </p:nvSpPr>
        <p:spPr>
          <a:xfrm>
            <a:off x="6689615" y="2071325"/>
            <a:ext cx="793807"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COLUMN 4</a:t>
            </a:r>
          </a:p>
        </p:txBody>
      </p:sp>
      <p:sp>
        <p:nvSpPr>
          <p:cNvPr id="21" name="TextBox 20">
            <a:extLst>
              <a:ext uri="{FF2B5EF4-FFF2-40B4-BE49-F238E27FC236}">
                <a16:creationId xmlns:a16="http://schemas.microsoft.com/office/drawing/2014/main" id="{9839CB40-3B22-4BC1-91AB-F3C5F4510F71}"/>
              </a:ext>
            </a:extLst>
          </p:cNvPr>
          <p:cNvSpPr txBox="1"/>
          <p:nvPr/>
        </p:nvSpPr>
        <p:spPr>
          <a:xfrm>
            <a:off x="7902853" y="2071325"/>
            <a:ext cx="790602"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COLUMN 5</a:t>
            </a:r>
          </a:p>
        </p:txBody>
      </p:sp>
      <p:sp>
        <p:nvSpPr>
          <p:cNvPr id="22" name="TextBox 21">
            <a:extLst>
              <a:ext uri="{FF2B5EF4-FFF2-40B4-BE49-F238E27FC236}">
                <a16:creationId xmlns:a16="http://schemas.microsoft.com/office/drawing/2014/main" id="{42C828C2-CC06-4CA8-9731-CB8AA851B9A6}"/>
              </a:ext>
            </a:extLst>
          </p:cNvPr>
          <p:cNvSpPr txBox="1"/>
          <p:nvPr/>
        </p:nvSpPr>
        <p:spPr>
          <a:xfrm>
            <a:off x="9116893" y="2071325"/>
            <a:ext cx="785793"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COLUMN 6</a:t>
            </a:r>
          </a:p>
        </p:txBody>
      </p:sp>
      <p:sp>
        <p:nvSpPr>
          <p:cNvPr id="23" name="Subtitle 2">
            <a:extLst>
              <a:ext uri="{FF2B5EF4-FFF2-40B4-BE49-F238E27FC236}">
                <a16:creationId xmlns:a16="http://schemas.microsoft.com/office/drawing/2014/main" id="{E0827CD1-A869-4494-A99D-65D7767E106C}"/>
              </a:ext>
            </a:extLst>
          </p:cNvPr>
          <p:cNvSpPr txBox="1">
            <a:spLocks/>
          </p:cNvSpPr>
          <p:nvPr/>
        </p:nvSpPr>
        <p:spPr>
          <a:xfrm>
            <a:off x="2941859" y="2652493"/>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a:t>
            </a:r>
          </a:p>
        </p:txBody>
      </p:sp>
      <p:sp>
        <p:nvSpPr>
          <p:cNvPr id="24" name="Subtitle 2">
            <a:extLst>
              <a:ext uri="{FF2B5EF4-FFF2-40B4-BE49-F238E27FC236}">
                <a16:creationId xmlns:a16="http://schemas.microsoft.com/office/drawing/2014/main" id="{D77CD5A8-58D3-4542-8E3E-778E3A5423F1}"/>
              </a:ext>
            </a:extLst>
          </p:cNvPr>
          <p:cNvSpPr txBox="1">
            <a:spLocks/>
          </p:cNvSpPr>
          <p:nvPr/>
        </p:nvSpPr>
        <p:spPr>
          <a:xfrm>
            <a:off x="2941859" y="3260427"/>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a:t>
            </a:r>
          </a:p>
        </p:txBody>
      </p:sp>
      <p:sp>
        <p:nvSpPr>
          <p:cNvPr id="25" name="Subtitle 2">
            <a:extLst>
              <a:ext uri="{FF2B5EF4-FFF2-40B4-BE49-F238E27FC236}">
                <a16:creationId xmlns:a16="http://schemas.microsoft.com/office/drawing/2014/main" id="{B6666695-CF07-444D-B6D0-1BF95DA78AF6}"/>
              </a:ext>
            </a:extLst>
          </p:cNvPr>
          <p:cNvSpPr txBox="1">
            <a:spLocks/>
          </p:cNvSpPr>
          <p:nvPr/>
        </p:nvSpPr>
        <p:spPr>
          <a:xfrm>
            <a:off x="2941859" y="3868361"/>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a:t>
            </a:r>
          </a:p>
        </p:txBody>
      </p:sp>
      <p:sp>
        <p:nvSpPr>
          <p:cNvPr id="26" name="Subtitle 2">
            <a:extLst>
              <a:ext uri="{FF2B5EF4-FFF2-40B4-BE49-F238E27FC236}">
                <a16:creationId xmlns:a16="http://schemas.microsoft.com/office/drawing/2014/main" id="{947525D4-7BDE-4B5D-806D-0052DD58C33A}"/>
              </a:ext>
            </a:extLst>
          </p:cNvPr>
          <p:cNvSpPr txBox="1">
            <a:spLocks/>
          </p:cNvSpPr>
          <p:nvPr/>
        </p:nvSpPr>
        <p:spPr>
          <a:xfrm>
            <a:off x="2941859" y="4476295"/>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a:t>
            </a:r>
          </a:p>
        </p:txBody>
      </p:sp>
      <p:sp>
        <p:nvSpPr>
          <p:cNvPr id="27" name="Subtitle 2">
            <a:extLst>
              <a:ext uri="{FF2B5EF4-FFF2-40B4-BE49-F238E27FC236}">
                <a16:creationId xmlns:a16="http://schemas.microsoft.com/office/drawing/2014/main" id="{3F00EC91-C451-43DD-9750-C6AF2AAAE7D3}"/>
              </a:ext>
            </a:extLst>
          </p:cNvPr>
          <p:cNvSpPr txBox="1">
            <a:spLocks/>
          </p:cNvSpPr>
          <p:nvPr/>
        </p:nvSpPr>
        <p:spPr>
          <a:xfrm>
            <a:off x="2941859" y="5084229"/>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a:t>
            </a:r>
          </a:p>
        </p:txBody>
      </p:sp>
      <p:sp>
        <p:nvSpPr>
          <p:cNvPr id="28" name="Subtitle 2">
            <a:extLst>
              <a:ext uri="{FF2B5EF4-FFF2-40B4-BE49-F238E27FC236}">
                <a16:creationId xmlns:a16="http://schemas.microsoft.com/office/drawing/2014/main" id="{C1DB78A3-5D5C-45C1-AF54-0FC7C3D115E7}"/>
              </a:ext>
            </a:extLst>
          </p:cNvPr>
          <p:cNvSpPr txBox="1">
            <a:spLocks/>
          </p:cNvSpPr>
          <p:nvPr/>
        </p:nvSpPr>
        <p:spPr>
          <a:xfrm>
            <a:off x="2941859" y="5716026"/>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a:t>
            </a:r>
          </a:p>
        </p:txBody>
      </p:sp>
      <p:sp>
        <p:nvSpPr>
          <p:cNvPr id="29" name="Subtitle 2">
            <a:extLst>
              <a:ext uri="{FF2B5EF4-FFF2-40B4-BE49-F238E27FC236}">
                <a16:creationId xmlns:a16="http://schemas.microsoft.com/office/drawing/2014/main" id="{D5FB3F49-FE4B-4CC0-91D6-21C5B5C561DF}"/>
              </a:ext>
            </a:extLst>
          </p:cNvPr>
          <p:cNvSpPr txBox="1">
            <a:spLocks/>
          </p:cNvSpPr>
          <p:nvPr/>
        </p:nvSpPr>
        <p:spPr>
          <a:xfrm>
            <a:off x="4153494" y="2652493"/>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a:t>
            </a:r>
          </a:p>
        </p:txBody>
      </p:sp>
      <p:sp>
        <p:nvSpPr>
          <p:cNvPr id="30" name="Subtitle 2">
            <a:extLst>
              <a:ext uri="{FF2B5EF4-FFF2-40B4-BE49-F238E27FC236}">
                <a16:creationId xmlns:a16="http://schemas.microsoft.com/office/drawing/2014/main" id="{870DECB2-7FEC-4433-A7ED-EB79AB41A00A}"/>
              </a:ext>
            </a:extLst>
          </p:cNvPr>
          <p:cNvSpPr txBox="1">
            <a:spLocks/>
          </p:cNvSpPr>
          <p:nvPr/>
        </p:nvSpPr>
        <p:spPr>
          <a:xfrm>
            <a:off x="4153494" y="3260427"/>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a:t>
            </a:r>
          </a:p>
        </p:txBody>
      </p:sp>
      <p:sp>
        <p:nvSpPr>
          <p:cNvPr id="31" name="Subtitle 2">
            <a:extLst>
              <a:ext uri="{FF2B5EF4-FFF2-40B4-BE49-F238E27FC236}">
                <a16:creationId xmlns:a16="http://schemas.microsoft.com/office/drawing/2014/main" id="{EA0CBB17-9987-4539-928A-3BE0BC95ACDD}"/>
              </a:ext>
            </a:extLst>
          </p:cNvPr>
          <p:cNvSpPr txBox="1">
            <a:spLocks/>
          </p:cNvSpPr>
          <p:nvPr/>
        </p:nvSpPr>
        <p:spPr>
          <a:xfrm>
            <a:off x="4153494" y="3868361"/>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a:t>
            </a:r>
          </a:p>
        </p:txBody>
      </p:sp>
      <p:sp>
        <p:nvSpPr>
          <p:cNvPr id="32" name="Subtitle 2">
            <a:extLst>
              <a:ext uri="{FF2B5EF4-FFF2-40B4-BE49-F238E27FC236}">
                <a16:creationId xmlns:a16="http://schemas.microsoft.com/office/drawing/2014/main" id="{34F0386F-97C1-4660-AA10-5E0DF9760FDA}"/>
              </a:ext>
            </a:extLst>
          </p:cNvPr>
          <p:cNvSpPr txBox="1">
            <a:spLocks/>
          </p:cNvSpPr>
          <p:nvPr/>
        </p:nvSpPr>
        <p:spPr>
          <a:xfrm>
            <a:off x="4153494" y="4476295"/>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a:t>
            </a:r>
          </a:p>
        </p:txBody>
      </p:sp>
      <p:sp>
        <p:nvSpPr>
          <p:cNvPr id="33" name="Subtitle 2">
            <a:extLst>
              <a:ext uri="{FF2B5EF4-FFF2-40B4-BE49-F238E27FC236}">
                <a16:creationId xmlns:a16="http://schemas.microsoft.com/office/drawing/2014/main" id="{983A073B-2CFB-4775-A57F-892A1AD0850F}"/>
              </a:ext>
            </a:extLst>
          </p:cNvPr>
          <p:cNvSpPr txBox="1">
            <a:spLocks/>
          </p:cNvSpPr>
          <p:nvPr/>
        </p:nvSpPr>
        <p:spPr>
          <a:xfrm>
            <a:off x="4153494" y="5084229"/>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a:t>
            </a:r>
          </a:p>
        </p:txBody>
      </p:sp>
      <p:sp>
        <p:nvSpPr>
          <p:cNvPr id="34" name="Subtitle 2">
            <a:extLst>
              <a:ext uri="{FF2B5EF4-FFF2-40B4-BE49-F238E27FC236}">
                <a16:creationId xmlns:a16="http://schemas.microsoft.com/office/drawing/2014/main" id="{95A471E6-E2EC-40B7-8274-ACD3B595D636}"/>
              </a:ext>
            </a:extLst>
          </p:cNvPr>
          <p:cNvSpPr txBox="1">
            <a:spLocks/>
          </p:cNvSpPr>
          <p:nvPr/>
        </p:nvSpPr>
        <p:spPr>
          <a:xfrm>
            <a:off x="4153494" y="5716026"/>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a:t>
            </a:r>
          </a:p>
        </p:txBody>
      </p:sp>
      <p:sp>
        <p:nvSpPr>
          <p:cNvPr id="35" name="Subtitle 2">
            <a:extLst>
              <a:ext uri="{FF2B5EF4-FFF2-40B4-BE49-F238E27FC236}">
                <a16:creationId xmlns:a16="http://schemas.microsoft.com/office/drawing/2014/main" id="{611A8791-26B2-4DA4-A424-A4F0B3614454}"/>
              </a:ext>
            </a:extLst>
          </p:cNvPr>
          <p:cNvSpPr txBox="1">
            <a:spLocks/>
          </p:cNvSpPr>
          <p:nvPr/>
        </p:nvSpPr>
        <p:spPr>
          <a:xfrm>
            <a:off x="5365130" y="2652493"/>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a:t>
            </a:r>
          </a:p>
        </p:txBody>
      </p:sp>
      <p:sp>
        <p:nvSpPr>
          <p:cNvPr id="36" name="Subtitle 2">
            <a:extLst>
              <a:ext uri="{FF2B5EF4-FFF2-40B4-BE49-F238E27FC236}">
                <a16:creationId xmlns:a16="http://schemas.microsoft.com/office/drawing/2014/main" id="{40E11A1B-B8C6-4C58-8C1A-E2032F181EE2}"/>
              </a:ext>
            </a:extLst>
          </p:cNvPr>
          <p:cNvSpPr txBox="1">
            <a:spLocks/>
          </p:cNvSpPr>
          <p:nvPr/>
        </p:nvSpPr>
        <p:spPr>
          <a:xfrm>
            <a:off x="5365130" y="3260427"/>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a:t>
            </a:r>
          </a:p>
        </p:txBody>
      </p:sp>
      <p:sp>
        <p:nvSpPr>
          <p:cNvPr id="37" name="Subtitle 2">
            <a:extLst>
              <a:ext uri="{FF2B5EF4-FFF2-40B4-BE49-F238E27FC236}">
                <a16:creationId xmlns:a16="http://schemas.microsoft.com/office/drawing/2014/main" id="{0BD395FA-6825-434E-980F-9E4A5FACF2BB}"/>
              </a:ext>
            </a:extLst>
          </p:cNvPr>
          <p:cNvSpPr txBox="1">
            <a:spLocks/>
          </p:cNvSpPr>
          <p:nvPr/>
        </p:nvSpPr>
        <p:spPr>
          <a:xfrm>
            <a:off x="5365130" y="3868361"/>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a:t>
            </a:r>
          </a:p>
        </p:txBody>
      </p:sp>
      <p:sp>
        <p:nvSpPr>
          <p:cNvPr id="38" name="Subtitle 2">
            <a:extLst>
              <a:ext uri="{FF2B5EF4-FFF2-40B4-BE49-F238E27FC236}">
                <a16:creationId xmlns:a16="http://schemas.microsoft.com/office/drawing/2014/main" id="{CD159FE8-42D0-430A-9F57-17910016D9D9}"/>
              </a:ext>
            </a:extLst>
          </p:cNvPr>
          <p:cNvSpPr txBox="1">
            <a:spLocks/>
          </p:cNvSpPr>
          <p:nvPr/>
        </p:nvSpPr>
        <p:spPr>
          <a:xfrm>
            <a:off x="5365130" y="4476295"/>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a:t>
            </a:r>
          </a:p>
        </p:txBody>
      </p:sp>
      <p:sp>
        <p:nvSpPr>
          <p:cNvPr id="39" name="Subtitle 2">
            <a:extLst>
              <a:ext uri="{FF2B5EF4-FFF2-40B4-BE49-F238E27FC236}">
                <a16:creationId xmlns:a16="http://schemas.microsoft.com/office/drawing/2014/main" id="{958FD134-B2CC-4A24-97BA-B1A75B32DD64}"/>
              </a:ext>
            </a:extLst>
          </p:cNvPr>
          <p:cNvSpPr txBox="1">
            <a:spLocks/>
          </p:cNvSpPr>
          <p:nvPr/>
        </p:nvSpPr>
        <p:spPr>
          <a:xfrm>
            <a:off x="5365130" y="5084229"/>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a:t>
            </a:r>
          </a:p>
        </p:txBody>
      </p:sp>
      <p:sp>
        <p:nvSpPr>
          <p:cNvPr id="40" name="Subtitle 2">
            <a:extLst>
              <a:ext uri="{FF2B5EF4-FFF2-40B4-BE49-F238E27FC236}">
                <a16:creationId xmlns:a16="http://schemas.microsoft.com/office/drawing/2014/main" id="{F01D6939-655D-436A-BFCE-7FD9749D1E69}"/>
              </a:ext>
            </a:extLst>
          </p:cNvPr>
          <p:cNvSpPr txBox="1">
            <a:spLocks/>
          </p:cNvSpPr>
          <p:nvPr/>
        </p:nvSpPr>
        <p:spPr>
          <a:xfrm>
            <a:off x="5365130" y="5716026"/>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a:t>
            </a:r>
          </a:p>
        </p:txBody>
      </p:sp>
      <p:sp>
        <p:nvSpPr>
          <p:cNvPr id="41" name="Subtitle 2">
            <a:extLst>
              <a:ext uri="{FF2B5EF4-FFF2-40B4-BE49-F238E27FC236}">
                <a16:creationId xmlns:a16="http://schemas.microsoft.com/office/drawing/2014/main" id="{6A764B42-2076-4AB3-92D2-B18ABFBD59FB}"/>
              </a:ext>
            </a:extLst>
          </p:cNvPr>
          <p:cNvSpPr txBox="1">
            <a:spLocks/>
          </p:cNvSpPr>
          <p:nvPr/>
        </p:nvSpPr>
        <p:spPr>
          <a:xfrm>
            <a:off x="6576765" y="2652493"/>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a:t>
            </a:r>
          </a:p>
        </p:txBody>
      </p:sp>
      <p:sp>
        <p:nvSpPr>
          <p:cNvPr id="42" name="Subtitle 2">
            <a:extLst>
              <a:ext uri="{FF2B5EF4-FFF2-40B4-BE49-F238E27FC236}">
                <a16:creationId xmlns:a16="http://schemas.microsoft.com/office/drawing/2014/main" id="{FEB3EC2F-C316-499E-8F37-108CC547F9BC}"/>
              </a:ext>
            </a:extLst>
          </p:cNvPr>
          <p:cNvSpPr txBox="1">
            <a:spLocks/>
          </p:cNvSpPr>
          <p:nvPr/>
        </p:nvSpPr>
        <p:spPr>
          <a:xfrm>
            <a:off x="6576765" y="3260427"/>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a:t>
            </a:r>
          </a:p>
        </p:txBody>
      </p:sp>
      <p:sp>
        <p:nvSpPr>
          <p:cNvPr id="43" name="Subtitle 2">
            <a:extLst>
              <a:ext uri="{FF2B5EF4-FFF2-40B4-BE49-F238E27FC236}">
                <a16:creationId xmlns:a16="http://schemas.microsoft.com/office/drawing/2014/main" id="{E8CCCD89-1694-413D-9306-F531782BB01A}"/>
              </a:ext>
            </a:extLst>
          </p:cNvPr>
          <p:cNvSpPr txBox="1">
            <a:spLocks/>
          </p:cNvSpPr>
          <p:nvPr/>
        </p:nvSpPr>
        <p:spPr>
          <a:xfrm>
            <a:off x="6576765" y="3868361"/>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a:t>
            </a:r>
          </a:p>
        </p:txBody>
      </p:sp>
      <p:sp>
        <p:nvSpPr>
          <p:cNvPr id="44" name="Subtitle 2">
            <a:extLst>
              <a:ext uri="{FF2B5EF4-FFF2-40B4-BE49-F238E27FC236}">
                <a16:creationId xmlns:a16="http://schemas.microsoft.com/office/drawing/2014/main" id="{952B3F72-4FFB-4A4A-9B0A-924F6AA47A81}"/>
              </a:ext>
            </a:extLst>
          </p:cNvPr>
          <p:cNvSpPr txBox="1">
            <a:spLocks/>
          </p:cNvSpPr>
          <p:nvPr/>
        </p:nvSpPr>
        <p:spPr>
          <a:xfrm>
            <a:off x="6576765" y="4476295"/>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a:t>
            </a:r>
          </a:p>
        </p:txBody>
      </p:sp>
      <p:sp>
        <p:nvSpPr>
          <p:cNvPr id="45" name="Subtitle 2">
            <a:extLst>
              <a:ext uri="{FF2B5EF4-FFF2-40B4-BE49-F238E27FC236}">
                <a16:creationId xmlns:a16="http://schemas.microsoft.com/office/drawing/2014/main" id="{F034F514-8AD4-419E-A35D-EFE26537B363}"/>
              </a:ext>
            </a:extLst>
          </p:cNvPr>
          <p:cNvSpPr txBox="1">
            <a:spLocks/>
          </p:cNvSpPr>
          <p:nvPr/>
        </p:nvSpPr>
        <p:spPr>
          <a:xfrm>
            <a:off x="6576765" y="5084229"/>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a:t>
            </a:r>
          </a:p>
        </p:txBody>
      </p:sp>
      <p:sp>
        <p:nvSpPr>
          <p:cNvPr id="46" name="Subtitle 2">
            <a:extLst>
              <a:ext uri="{FF2B5EF4-FFF2-40B4-BE49-F238E27FC236}">
                <a16:creationId xmlns:a16="http://schemas.microsoft.com/office/drawing/2014/main" id="{2C16A4AC-C9BD-464E-ABB7-75CAF9FC254A}"/>
              </a:ext>
            </a:extLst>
          </p:cNvPr>
          <p:cNvSpPr txBox="1">
            <a:spLocks/>
          </p:cNvSpPr>
          <p:nvPr/>
        </p:nvSpPr>
        <p:spPr>
          <a:xfrm>
            <a:off x="6576765" y="5716026"/>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a:t>
            </a:r>
          </a:p>
        </p:txBody>
      </p:sp>
      <p:sp>
        <p:nvSpPr>
          <p:cNvPr id="47" name="Subtitle 2">
            <a:extLst>
              <a:ext uri="{FF2B5EF4-FFF2-40B4-BE49-F238E27FC236}">
                <a16:creationId xmlns:a16="http://schemas.microsoft.com/office/drawing/2014/main" id="{5C8F9ABA-31F4-4627-9FBB-BE01E70477BB}"/>
              </a:ext>
            </a:extLst>
          </p:cNvPr>
          <p:cNvSpPr txBox="1">
            <a:spLocks/>
          </p:cNvSpPr>
          <p:nvPr/>
        </p:nvSpPr>
        <p:spPr>
          <a:xfrm>
            <a:off x="7788400" y="2652493"/>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a:t>
            </a:r>
          </a:p>
        </p:txBody>
      </p:sp>
      <p:sp>
        <p:nvSpPr>
          <p:cNvPr id="48" name="Subtitle 2">
            <a:extLst>
              <a:ext uri="{FF2B5EF4-FFF2-40B4-BE49-F238E27FC236}">
                <a16:creationId xmlns:a16="http://schemas.microsoft.com/office/drawing/2014/main" id="{BE8B9E8C-09EE-451E-A19B-544BBE0AC1C3}"/>
              </a:ext>
            </a:extLst>
          </p:cNvPr>
          <p:cNvSpPr txBox="1">
            <a:spLocks/>
          </p:cNvSpPr>
          <p:nvPr/>
        </p:nvSpPr>
        <p:spPr>
          <a:xfrm>
            <a:off x="7788400" y="3260427"/>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a:t>
            </a:r>
          </a:p>
        </p:txBody>
      </p:sp>
      <p:sp>
        <p:nvSpPr>
          <p:cNvPr id="49" name="Subtitle 2">
            <a:extLst>
              <a:ext uri="{FF2B5EF4-FFF2-40B4-BE49-F238E27FC236}">
                <a16:creationId xmlns:a16="http://schemas.microsoft.com/office/drawing/2014/main" id="{80CDF507-B7D0-43B2-8D5E-A3447BAE481D}"/>
              </a:ext>
            </a:extLst>
          </p:cNvPr>
          <p:cNvSpPr txBox="1">
            <a:spLocks/>
          </p:cNvSpPr>
          <p:nvPr/>
        </p:nvSpPr>
        <p:spPr>
          <a:xfrm>
            <a:off x="7788400" y="3868361"/>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a:t>
            </a:r>
          </a:p>
        </p:txBody>
      </p:sp>
      <p:sp>
        <p:nvSpPr>
          <p:cNvPr id="50" name="Subtitle 2">
            <a:extLst>
              <a:ext uri="{FF2B5EF4-FFF2-40B4-BE49-F238E27FC236}">
                <a16:creationId xmlns:a16="http://schemas.microsoft.com/office/drawing/2014/main" id="{CB61CD86-5EBA-46BE-AD29-417C556BF9E1}"/>
              </a:ext>
            </a:extLst>
          </p:cNvPr>
          <p:cNvSpPr txBox="1">
            <a:spLocks/>
          </p:cNvSpPr>
          <p:nvPr/>
        </p:nvSpPr>
        <p:spPr>
          <a:xfrm>
            <a:off x="7788400" y="4476295"/>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a:t>
            </a:r>
          </a:p>
        </p:txBody>
      </p:sp>
      <p:sp>
        <p:nvSpPr>
          <p:cNvPr id="51" name="Subtitle 2">
            <a:extLst>
              <a:ext uri="{FF2B5EF4-FFF2-40B4-BE49-F238E27FC236}">
                <a16:creationId xmlns:a16="http://schemas.microsoft.com/office/drawing/2014/main" id="{A698725C-BC18-4073-8A4F-10749EF63413}"/>
              </a:ext>
            </a:extLst>
          </p:cNvPr>
          <p:cNvSpPr txBox="1">
            <a:spLocks/>
          </p:cNvSpPr>
          <p:nvPr/>
        </p:nvSpPr>
        <p:spPr>
          <a:xfrm>
            <a:off x="7788400" y="5084229"/>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a:t>
            </a:r>
          </a:p>
        </p:txBody>
      </p:sp>
      <p:sp>
        <p:nvSpPr>
          <p:cNvPr id="52" name="Subtitle 2">
            <a:extLst>
              <a:ext uri="{FF2B5EF4-FFF2-40B4-BE49-F238E27FC236}">
                <a16:creationId xmlns:a16="http://schemas.microsoft.com/office/drawing/2014/main" id="{A79CFD6F-D20D-4BA1-AA22-E0BCF78CE00A}"/>
              </a:ext>
            </a:extLst>
          </p:cNvPr>
          <p:cNvSpPr txBox="1">
            <a:spLocks/>
          </p:cNvSpPr>
          <p:nvPr/>
        </p:nvSpPr>
        <p:spPr>
          <a:xfrm>
            <a:off x="7788400" y="5716026"/>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a:t>
            </a:r>
          </a:p>
        </p:txBody>
      </p:sp>
      <p:sp>
        <p:nvSpPr>
          <p:cNvPr id="53" name="Subtitle 2">
            <a:extLst>
              <a:ext uri="{FF2B5EF4-FFF2-40B4-BE49-F238E27FC236}">
                <a16:creationId xmlns:a16="http://schemas.microsoft.com/office/drawing/2014/main" id="{623E4B18-BA2F-45CE-8B92-754D1971149D}"/>
              </a:ext>
            </a:extLst>
          </p:cNvPr>
          <p:cNvSpPr txBox="1">
            <a:spLocks/>
          </p:cNvSpPr>
          <p:nvPr/>
        </p:nvSpPr>
        <p:spPr>
          <a:xfrm>
            <a:off x="9000036" y="2652493"/>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a:t>
            </a:r>
          </a:p>
        </p:txBody>
      </p:sp>
      <p:sp>
        <p:nvSpPr>
          <p:cNvPr id="54" name="Subtitle 2">
            <a:extLst>
              <a:ext uri="{FF2B5EF4-FFF2-40B4-BE49-F238E27FC236}">
                <a16:creationId xmlns:a16="http://schemas.microsoft.com/office/drawing/2014/main" id="{EC51428B-39AA-489B-AA6D-A5F05BFCD0C1}"/>
              </a:ext>
            </a:extLst>
          </p:cNvPr>
          <p:cNvSpPr txBox="1">
            <a:spLocks/>
          </p:cNvSpPr>
          <p:nvPr/>
        </p:nvSpPr>
        <p:spPr>
          <a:xfrm>
            <a:off x="9000036" y="3260427"/>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a:t>
            </a:r>
          </a:p>
        </p:txBody>
      </p:sp>
      <p:sp>
        <p:nvSpPr>
          <p:cNvPr id="55" name="Subtitle 2">
            <a:extLst>
              <a:ext uri="{FF2B5EF4-FFF2-40B4-BE49-F238E27FC236}">
                <a16:creationId xmlns:a16="http://schemas.microsoft.com/office/drawing/2014/main" id="{381EE668-C173-4182-949B-DCB762C62309}"/>
              </a:ext>
            </a:extLst>
          </p:cNvPr>
          <p:cNvSpPr txBox="1">
            <a:spLocks/>
          </p:cNvSpPr>
          <p:nvPr/>
        </p:nvSpPr>
        <p:spPr>
          <a:xfrm>
            <a:off x="9000036" y="3868361"/>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a:t>
            </a:r>
          </a:p>
        </p:txBody>
      </p:sp>
      <p:sp>
        <p:nvSpPr>
          <p:cNvPr id="56" name="Subtitle 2">
            <a:extLst>
              <a:ext uri="{FF2B5EF4-FFF2-40B4-BE49-F238E27FC236}">
                <a16:creationId xmlns:a16="http://schemas.microsoft.com/office/drawing/2014/main" id="{3D813107-A1E1-496C-AC5F-B81A1AB57FED}"/>
              </a:ext>
            </a:extLst>
          </p:cNvPr>
          <p:cNvSpPr txBox="1">
            <a:spLocks/>
          </p:cNvSpPr>
          <p:nvPr/>
        </p:nvSpPr>
        <p:spPr>
          <a:xfrm>
            <a:off x="9000036" y="4476295"/>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a:t>
            </a:r>
          </a:p>
        </p:txBody>
      </p:sp>
      <p:sp>
        <p:nvSpPr>
          <p:cNvPr id="57" name="Subtitle 2">
            <a:extLst>
              <a:ext uri="{FF2B5EF4-FFF2-40B4-BE49-F238E27FC236}">
                <a16:creationId xmlns:a16="http://schemas.microsoft.com/office/drawing/2014/main" id="{810AC59D-EF87-4BA3-B188-A418814AE086}"/>
              </a:ext>
            </a:extLst>
          </p:cNvPr>
          <p:cNvSpPr txBox="1">
            <a:spLocks/>
          </p:cNvSpPr>
          <p:nvPr/>
        </p:nvSpPr>
        <p:spPr>
          <a:xfrm>
            <a:off x="9000036" y="5084229"/>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a:t>
            </a:r>
          </a:p>
        </p:txBody>
      </p:sp>
      <p:sp>
        <p:nvSpPr>
          <p:cNvPr id="58" name="Subtitle 2">
            <a:extLst>
              <a:ext uri="{FF2B5EF4-FFF2-40B4-BE49-F238E27FC236}">
                <a16:creationId xmlns:a16="http://schemas.microsoft.com/office/drawing/2014/main" id="{EB329E0C-D812-4BEC-B5DC-BB63DA30805C}"/>
              </a:ext>
            </a:extLst>
          </p:cNvPr>
          <p:cNvSpPr txBox="1">
            <a:spLocks/>
          </p:cNvSpPr>
          <p:nvPr/>
        </p:nvSpPr>
        <p:spPr>
          <a:xfrm>
            <a:off x="9000036" y="5716026"/>
            <a:ext cx="1019507"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a:t>
            </a:r>
          </a:p>
        </p:txBody>
      </p:sp>
      <p:sp>
        <p:nvSpPr>
          <p:cNvPr id="59" name="Rounded Rectangle 73">
            <a:extLst>
              <a:ext uri="{FF2B5EF4-FFF2-40B4-BE49-F238E27FC236}">
                <a16:creationId xmlns:a16="http://schemas.microsoft.com/office/drawing/2014/main" id="{519A9C8B-B465-43C1-925F-7B1D63BF5F6C}"/>
              </a:ext>
            </a:extLst>
          </p:cNvPr>
          <p:cNvSpPr/>
          <p:nvPr/>
        </p:nvSpPr>
        <p:spPr>
          <a:xfrm>
            <a:off x="1235995" y="2593051"/>
            <a:ext cx="1431657" cy="467868"/>
          </a:xfrm>
          <a:prstGeom prst="roundRect">
            <a:avLst>
              <a:gd name="adj" fmla="val 113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0" name="TextBox 59">
            <a:extLst>
              <a:ext uri="{FF2B5EF4-FFF2-40B4-BE49-F238E27FC236}">
                <a16:creationId xmlns:a16="http://schemas.microsoft.com/office/drawing/2014/main" id="{C397AC1B-8873-44A5-B878-FBDBC4EE911E}"/>
              </a:ext>
            </a:extLst>
          </p:cNvPr>
          <p:cNvSpPr txBox="1"/>
          <p:nvPr/>
        </p:nvSpPr>
        <p:spPr>
          <a:xfrm>
            <a:off x="1683962" y="2703265"/>
            <a:ext cx="535724"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TYPE 1</a:t>
            </a:r>
          </a:p>
        </p:txBody>
      </p:sp>
      <p:sp>
        <p:nvSpPr>
          <p:cNvPr id="61" name="Rounded Rectangle 79">
            <a:extLst>
              <a:ext uri="{FF2B5EF4-FFF2-40B4-BE49-F238E27FC236}">
                <a16:creationId xmlns:a16="http://schemas.microsoft.com/office/drawing/2014/main" id="{B59F90CA-359C-4F3E-A213-C4142F0E7DED}"/>
              </a:ext>
            </a:extLst>
          </p:cNvPr>
          <p:cNvSpPr/>
          <p:nvPr/>
        </p:nvSpPr>
        <p:spPr>
          <a:xfrm>
            <a:off x="1235995" y="3200985"/>
            <a:ext cx="1431657" cy="467868"/>
          </a:xfrm>
          <a:prstGeom prst="roundRect">
            <a:avLst>
              <a:gd name="adj" fmla="val 113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2" name="TextBox 61">
            <a:extLst>
              <a:ext uri="{FF2B5EF4-FFF2-40B4-BE49-F238E27FC236}">
                <a16:creationId xmlns:a16="http://schemas.microsoft.com/office/drawing/2014/main" id="{5D103357-C90B-4369-B41B-7D8AF043EDCB}"/>
              </a:ext>
            </a:extLst>
          </p:cNvPr>
          <p:cNvSpPr txBox="1"/>
          <p:nvPr/>
        </p:nvSpPr>
        <p:spPr>
          <a:xfrm>
            <a:off x="1673542" y="3311199"/>
            <a:ext cx="556563"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TYPE 2</a:t>
            </a:r>
          </a:p>
        </p:txBody>
      </p:sp>
      <p:sp>
        <p:nvSpPr>
          <p:cNvPr id="63" name="Rounded Rectangle 82">
            <a:extLst>
              <a:ext uri="{FF2B5EF4-FFF2-40B4-BE49-F238E27FC236}">
                <a16:creationId xmlns:a16="http://schemas.microsoft.com/office/drawing/2014/main" id="{89AD97CC-49F4-41F3-9B6D-54A301656BD4}"/>
              </a:ext>
            </a:extLst>
          </p:cNvPr>
          <p:cNvSpPr/>
          <p:nvPr/>
        </p:nvSpPr>
        <p:spPr>
          <a:xfrm>
            <a:off x="1235995" y="3808919"/>
            <a:ext cx="1431657" cy="467868"/>
          </a:xfrm>
          <a:prstGeom prst="roundRect">
            <a:avLst>
              <a:gd name="adj" fmla="val 113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4" name="TextBox 63">
            <a:extLst>
              <a:ext uri="{FF2B5EF4-FFF2-40B4-BE49-F238E27FC236}">
                <a16:creationId xmlns:a16="http://schemas.microsoft.com/office/drawing/2014/main" id="{1A345687-7511-47D5-8130-1FF2422E5BE2}"/>
              </a:ext>
            </a:extLst>
          </p:cNvPr>
          <p:cNvSpPr txBox="1"/>
          <p:nvPr/>
        </p:nvSpPr>
        <p:spPr>
          <a:xfrm>
            <a:off x="1673542" y="3919132"/>
            <a:ext cx="556563" cy="247440"/>
          </a:xfrm>
          <a:prstGeom prst="rect">
            <a:avLst/>
          </a:prstGeom>
          <a:noFill/>
          <a:ln>
            <a:noFill/>
          </a:ln>
        </p:spPr>
        <p:txBody>
          <a:bodyPr wrap="none" rtlCol="0" anchor="ctr" anchorCtr="0">
            <a:spAutoFit/>
          </a:bodyPr>
          <a:lstStyle/>
          <a:p>
            <a:pPr algn="ctr"/>
            <a:r>
              <a:rPr lang="en-US" sz="1008" b="1">
                <a:solidFill>
                  <a:schemeClr val="bg1"/>
                </a:solidFill>
                <a:ea typeface="League Spartan" charset="0"/>
                <a:cs typeface="Poppins" pitchFamily="2" charset="77"/>
              </a:rPr>
              <a:t>TYPE 3</a:t>
            </a:r>
            <a:endParaRPr lang="en-US" sz="1008" b="1" dirty="0">
              <a:solidFill>
                <a:schemeClr val="bg1"/>
              </a:solidFill>
              <a:ea typeface="League Spartan" charset="0"/>
              <a:cs typeface="Poppins" pitchFamily="2" charset="77"/>
            </a:endParaRPr>
          </a:p>
        </p:txBody>
      </p:sp>
      <p:sp>
        <p:nvSpPr>
          <p:cNvPr id="65" name="Rounded Rectangle 85">
            <a:extLst>
              <a:ext uri="{FF2B5EF4-FFF2-40B4-BE49-F238E27FC236}">
                <a16:creationId xmlns:a16="http://schemas.microsoft.com/office/drawing/2014/main" id="{A2DDE2A7-2244-4186-96BE-CDD5190C8CB0}"/>
              </a:ext>
            </a:extLst>
          </p:cNvPr>
          <p:cNvSpPr/>
          <p:nvPr/>
        </p:nvSpPr>
        <p:spPr>
          <a:xfrm>
            <a:off x="1235995" y="4416853"/>
            <a:ext cx="1431657" cy="467868"/>
          </a:xfrm>
          <a:prstGeom prst="roundRect">
            <a:avLst>
              <a:gd name="adj" fmla="val 113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6" name="TextBox 65">
            <a:extLst>
              <a:ext uri="{FF2B5EF4-FFF2-40B4-BE49-F238E27FC236}">
                <a16:creationId xmlns:a16="http://schemas.microsoft.com/office/drawing/2014/main" id="{3294902F-091B-491B-BC30-6DE2D056D10A}"/>
              </a:ext>
            </a:extLst>
          </p:cNvPr>
          <p:cNvSpPr txBox="1"/>
          <p:nvPr/>
        </p:nvSpPr>
        <p:spPr>
          <a:xfrm>
            <a:off x="1668733" y="4527067"/>
            <a:ext cx="566182"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TYPE 4</a:t>
            </a:r>
          </a:p>
        </p:txBody>
      </p:sp>
      <p:sp>
        <p:nvSpPr>
          <p:cNvPr id="67" name="Rounded Rectangle 88">
            <a:extLst>
              <a:ext uri="{FF2B5EF4-FFF2-40B4-BE49-F238E27FC236}">
                <a16:creationId xmlns:a16="http://schemas.microsoft.com/office/drawing/2014/main" id="{2737353A-9808-4BC1-84FE-AA34016723AB}"/>
              </a:ext>
            </a:extLst>
          </p:cNvPr>
          <p:cNvSpPr/>
          <p:nvPr/>
        </p:nvSpPr>
        <p:spPr>
          <a:xfrm>
            <a:off x="1235995" y="5024787"/>
            <a:ext cx="1431657" cy="467868"/>
          </a:xfrm>
          <a:prstGeom prst="roundRect">
            <a:avLst>
              <a:gd name="adj" fmla="val 113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8" name="TextBox 67">
            <a:extLst>
              <a:ext uri="{FF2B5EF4-FFF2-40B4-BE49-F238E27FC236}">
                <a16:creationId xmlns:a16="http://schemas.microsoft.com/office/drawing/2014/main" id="{535CCBA1-A8BC-473B-A7C1-1F618B2A5522}"/>
              </a:ext>
            </a:extLst>
          </p:cNvPr>
          <p:cNvSpPr txBox="1"/>
          <p:nvPr/>
        </p:nvSpPr>
        <p:spPr>
          <a:xfrm>
            <a:off x="1670336" y="5135001"/>
            <a:ext cx="562975"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TYPE 5</a:t>
            </a:r>
          </a:p>
        </p:txBody>
      </p:sp>
      <p:sp>
        <p:nvSpPr>
          <p:cNvPr id="69" name="Rounded Rectangle 91">
            <a:extLst>
              <a:ext uri="{FF2B5EF4-FFF2-40B4-BE49-F238E27FC236}">
                <a16:creationId xmlns:a16="http://schemas.microsoft.com/office/drawing/2014/main" id="{18F4693F-ABC6-42BE-9A09-DEE0F0D4A232}"/>
              </a:ext>
            </a:extLst>
          </p:cNvPr>
          <p:cNvSpPr/>
          <p:nvPr/>
        </p:nvSpPr>
        <p:spPr>
          <a:xfrm>
            <a:off x="1235995" y="5656584"/>
            <a:ext cx="1431657" cy="467868"/>
          </a:xfrm>
          <a:prstGeom prst="roundRect">
            <a:avLst>
              <a:gd name="adj" fmla="val 113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0" name="TextBox 69">
            <a:extLst>
              <a:ext uri="{FF2B5EF4-FFF2-40B4-BE49-F238E27FC236}">
                <a16:creationId xmlns:a16="http://schemas.microsoft.com/office/drawing/2014/main" id="{E55DA88F-6098-45EC-AE06-9C5625E6130E}"/>
              </a:ext>
            </a:extLst>
          </p:cNvPr>
          <p:cNvSpPr txBox="1"/>
          <p:nvPr/>
        </p:nvSpPr>
        <p:spPr>
          <a:xfrm>
            <a:off x="1673542" y="5766797"/>
            <a:ext cx="556563"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TYPE 6</a:t>
            </a:r>
          </a:p>
        </p:txBody>
      </p:sp>
    </p:spTree>
    <p:extLst>
      <p:ext uri="{BB962C8B-B14F-4D97-AF65-F5344CB8AC3E}">
        <p14:creationId xmlns:p14="http://schemas.microsoft.com/office/powerpoint/2010/main" val="91947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E9BC82-DC0E-4129-A2C3-0B9F77C52B1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FF8B418-2537-4D66-BD14-2475179B442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1F277A7-837E-4592-AA0B-55E6279E3648}"/>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0E70A640-C41B-42F5-B832-37C504F6DFA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5AE2630-72CE-4827-BF96-20D1BF494DAA}"/>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FBAA3CD1-A979-4658-B33A-4DCB6EEB5146}"/>
              </a:ext>
            </a:extLst>
          </p:cNvPr>
          <p:cNvSpPr/>
          <p:nvPr/>
        </p:nvSpPr>
        <p:spPr>
          <a:xfrm>
            <a:off x="1301308" y="1984834"/>
            <a:ext cx="1927659" cy="473940"/>
          </a:xfrm>
          <a:prstGeom prst="rect">
            <a:avLst/>
          </a:prstGeom>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 name="Rectangle 7">
            <a:extLst>
              <a:ext uri="{FF2B5EF4-FFF2-40B4-BE49-F238E27FC236}">
                <a16:creationId xmlns:a16="http://schemas.microsoft.com/office/drawing/2014/main" id="{D17AF887-42C1-4E7C-A9DE-3C271C1DD671}"/>
              </a:ext>
            </a:extLst>
          </p:cNvPr>
          <p:cNvSpPr/>
          <p:nvPr/>
        </p:nvSpPr>
        <p:spPr>
          <a:xfrm>
            <a:off x="3231210" y="1984834"/>
            <a:ext cx="1300032" cy="473940"/>
          </a:xfrm>
          <a:prstGeom prst="rect">
            <a:avLst/>
          </a:prstGeom>
          <a:solidFill>
            <a:schemeClr val="accent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 name="Rectangle 8">
            <a:extLst>
              <a:ext uri="{FF2B5EF4-FFF2-40B4-BE49-F238E27FC236}">
                <a16:creationId xmlns:a16="http://schemas.microsoft.com/office/drawing/2014/main" id="{3EAD47EB-A7DA-4C7C-BA3C-E80FB8A669FE}"/>
              </a:ext>
            </a:extLst>
          </p:cNvPr>
          <p:cNvSpPr/>
          <p:nvPr/>
        </p:nvSpPr>
        <p:spPr>
          <a:xfrm>
            <a:off x="4988520" y="1984834"/>
            <a:ext cx="1300032" cy="473940"/>
          </a:xfrm>
          <a:prstGeom prst="rect">
            <a:avLst/>
          </a:prstGeom>
          <a:solidFill>
            <a:schemeClr val="accent3"/>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 name="TextBox 9">
            <a:extLst>
              <a:ext uri="{FF2B5EF4-FFF2-40B4-BE49-F238E27FC236}">
                <a16:creationId xmlns:a16="http://schemas.microsoft.com/office/drawing/2014/main" id="{F66777E3-A283-4395-A226-AC4C4FCCBA48}"/>
              </a:ext>
            </a:extLst>
          </p:cNvPr>
          <p:cNvSpPr txBox="1"/>
          <p:nvPr/>
        </p:nvSpPr>
        <p:spPr>
          <a:xfrm>
            <a:off x="1418606" y="2072212"/>
            <a:ext cx="880369" cy="299184"/>
          </a:xfrm>
          <a:prstGeom prst="rect">
            <a:avLst/>
          </a:prstGeom>
          <a:noFill/>
          <a:ln>
            <a:noFill/>
          </a:ln>
        </p:spPr>
        <p:txBody>
          <a:bodyPr wrap="none" rtlCol="0" anchor="ctr" anchorCtr="0">
            <a:spAutoFit/>
          </a:bodyPr>
          <a:lstStyle/>
          <a:p>
            <a:r>
              <a:rPr lang="en-US" sz="1344" b="1" dirty="0">
                <a:solidFill>
                  <a:schemeClr val="bg1"/>
                </a:solidFill>
                <a:ea typeface="League Spartan" charset="0"/>
                <a:cs typeface="Poppins" pitchFamily="2" charset="77"/>
              </a:rPr>
              <a:t>ENQUIRY</a:t>
            </a:r>
          </a:p>
        </p:txBody>
      </p:sp>
      <p:sp>
        <p:nvSpPr>
          <p:cNvPr id="11" name="Rectangle 10">
            <a:extLst>
              <a:ext uri="{FF2B5EF4-FFF2-40B4-BE49-F238E27FC236}">
                <a16:creationId xmlns:a16="http://schemas.microsoft.com/office/drawing/2014/main" id="{9B1AABE0-2A2A-44B3-9C1D-8F92E99F0D0B}"/>
              </a:ext>
            </a:extLst>
          </p:cNvPr>
          <p:cNvSpPr/>
          <p:nvPr/>
        </p:nvSpPr>
        <p:spPr>
          <a:xfrm>
            <a:off x="4531242" y="1984834"/>
            <a:ext cx="457279" cy="473940"/>
          </a:xfrm>
          <a:prstGeom prst="rect">
            <a:avLst/>
          </a:prstGeom>
          <a:solidFill>
            <a:schemeClr val="accent2"/>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2" name="Rectangle 11">
            <a:extLst>
              <a:ext uri="{FF2B5EF4-FFF2-40B4-BE49-F238E27FC236}">
                <a16:creationId xmlns:a16="http://schemas.microsoft.com/office/drawing/2014/main" id="{4441CF48-525A-45A6-BF57-76D089FCE232}"/>
              </a:ext>
            </a:extLst>
          </p:cNvPr>
          <p:cNvSpPr/>
          <p:nvPr/>
        </p:nvSpPr>
        <p:spPr>
          <a:xfrm>
            <a:off x="6288552" y="1984834"/>
            <a:ext cx="457279" cy="473940"/>
          </a:xfrm>
          <a:prstGeom prst="rect">
            <a:avLst/>
          </a:prstGeom>
          <a:solidFill>
            <a:schemeClr val="accent3"/>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3" name="Rectangle 12">
            <a:extLst>
              <a:ext uri="{FF2B5EF4-FFF2-40B4-BE49-F238E27FC236}">
                <a16:creationId xmlns:a16="http://schemas.microsoft.com/office/drawing/2014/main" id="{EA59DF7F-CE89-457B-A2F0-9079306C34DB}"/>
              </a:ext>
            </a:extLst>
          </p:cNvPr>
          <p:cNvSpPr/>
          <p:nvPr/>
        </p:nvSpPr>
        <p:spPr>
          <a:xfrm>
            <a:off x="6745831" y="1984834"/>
            <a:ext cx="1300032" cy="473940"/>
          </a:xfrm>
          <a:prstGeom prst="rect">
            <a:avLst/>
          </a:prstGeom>
          <a:solidFill>
            <a:schemeClr val="accent4"/>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4" name="Rectangle 13">
            <a:extLst>
              <a:ext uri="{FF2B5EF4-FFF2-40B4-BE49-F238E27FC236}">
                <a16:creationId xmlns:a16="http://schemas.microsoft.com/office/drawing/2014/main" id="{6B98CA7B-09FD-44AB-8A93-12508A0BCD3B}"/>
              </a:ext>
            </a:extLst>
          </p:cNvPr>
          <p:cNvSpPr/>
          <p:nvPr/>
        </p:nvSpPr>
        <p:spPr>
          <a:xfrm>
            <a:off x="8045863" y="1984834"/>
            <a:ext cx="457279" cy="473940"/>
          </a:xfrm>
          <a:prstGeom prst="rect">
            <a:avLst/>
          </a:prstGeom>
          <a:solidFill>
            <a:schemeClr val="accent4"/>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5" name="Rectangle 14">
            <a:extLst>
              <a:ext uri="{FF2B5EF4-FFF2-40B4-BE49-F238E27FC236}">
                <a16:creationId xmlns:a16="http://schemas.microsoft.com/office/drawing/2014/main" id="{1567FFF8-B575-4B8F-8126-973E13B5F5A2}"/>
              </a:ext>
            </a:extLst>
          </p:cNvPr>
          <p:cNvSpPr/>
          <p:nvPr/>
        </p:nvSpPr>
        <p:spPr>
          <a:xfrm>
            <a:off x="8503142" y="1984834"/>
            <a:ext cx="1300032" cy="473940"/>
          </a:xfrm>
          <a:prstGeom prst="rect">
            <a:avLst/>
          </a:prstGeom>
          <a:solidFill>
            <a:schemeClr val="accent5"/>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6" name="Rectangle 15">
            <a:extLst>
              <a:ext uri="{FF2B5EF4-FFF2-40B4-BE49-F238E27FC236}">
                <a16:creationId xmlns:a16="http://schemas.microsoft.com/office/drawing/2014/main" id="{5A63CC6C-624D-4B2A-96A2-B5E04F2C530E}"/>
              </a:ext>
            </a:extLst>
          </p:cNvPr>
          <p:cNvSpPr/>
          <p:nvPr/>
        </p:nvSpPr>
        <p:spPr>
          <a:xfrm>
            <a:off x="9803174" y="1984834"/>
            <a:ext cx="457279" cy="473940"/>
          </a:xfrm>
          <a:prstGeom prst="rect">
            <a:avLst/>
          </a:prstGeom>
          <a:solidFill>
            <a:schemeClr val="accent5"/>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7" name="TextBox 16">
            <a:extLst>
              <a:ext uri="{FF2B5EF4-FFF2-40B4-BE49-F238E27FC236}">
                <a16:creationId xmlns:a16="http://schemas.microsoft.com/office/drawing/2014/main" id="{57C8AE21-9D5C-4CD0-B64E-491EDA02C293}"/>
              </a:ext>
            </a:extLst>
          </p:cNvPr>
          <p:cNvSpPr txBox="1"/>
          <p:nvPr/>
        </p:nvSpPr>
        <p:spPr>
          <a:xfrm>
            <a:off x="3346265" y="2072212"/>
            <a:ext cx="1061509" cy="299184"/>
          </a:xfrm>
          <a:prstGeom prst="rect">
            <a:avLst/>
          </a:prstGeom>
          <a:noFill/>
          <a:ln>
            <a:noFill/>
          </a:ln>
        </p:spPr>
        <p:txBody>
          <a:bodyPr wrap="none" rtlCol="0" anchor="ctr" anchorCtr="0">
            <a:spAutoFit/>
          </a:bodyPr>
          <a:lstStyle/>
          <a:p>
            <a:r>
              <a:rPr lang="en-US" sz="1344" b="1" dirty="0">
                <a:solidFill>
                  <a:schemeClr val="bg1"/>
                </a:solidFill>
                <a:ea typeface="League Spartan" charset="0"/>
                <a:cs typeface="Poppins" pitchFamily="2" charset="77"/>
              </a:rPr>
              <a:t>SOLUTION 1</a:t>
            </a:r>
          </a:p>
        </p:txBody>
      </p:sp>
      <p:sp>
        <p:nvSpPr>
          <p:cNvPr id="18" name="TextBox 17">
            <a:extLst>
              <a:ext uri="{FF2B5EF4-FFF2-40B4-BE49-F238E27FC236}">
                <a16:creationId xmlns:a16="http://schemas.microsoft.com/office/drawing/2014/main" id="{8258CDC1-3B67-4C9F-BBE0-2290FDE261B3}"/>
              </a:ext>
            </a:extLst>
          </p:cNvPr>
          <p:cNvSpPr txBox="1"/>
          <p:nvPr/>
        </p:nvSpPr>
        <p:spPr>
          <a:xfrm>
            <a:off x="4605031" y="2072212"/>
            <a:ext cx="309701"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a:t>
            </a:r>
          </a:p>
        </p:txBody>
      </p:sp>
      <p:sp>
        <p:nvSpPr>
          <p:cNvPr id="19" name="TextBox 18">
            <a:extLst>
              <a:ext uri="{FF2B5EF4-FFF2-40B4-BE49-F238E27FC236}">
                <a16:creationId xmlns:a16="http://schemas.microsoft.com/office/drawing/2014/main" id="{B2ADF84B-4033-4936-BE09-B635A32EB02B}"/>
              </a:ext>
            </a:extLst>
          </p:cNvPr>
          <p:cNvSpPr txBox="1"/>
          <p:nvPr/>
        </p:nvSpPr>
        <p:spPr>
          <a:xfrm>
            <a:off x="5102798" y="2072212"/>
            <a:ext cx="1093569" cy="299184"/>
          </a:xfrm>
          <a:prstGeom prst="rect">
            <a:avLst/>
          </a:prstGeom>
          <a:noFill/>
          <a:ln>
            <a:noFill/>
          </a:ln>
        </p:spPr>
        <p:txBody>
          <a:bodyPr wrap="none" rtlCol="0" anchor="ctr" anchorCtr="0">
            <a:spAutoFit/>
          </a:bodyPr>
          <a:lstStyle/>
          <a:p>
            <a:r>
              <a:rPr lang="en-US" sz="1344" b="1" dirty="0">
                <a:solidFill>
                  <a:schemeClr val="bg1"/>
                </a:solidFill>
                <a:ea typeface="League Spartan" charset="0"/>
                <a:cs typeface="Poppins" pitchFamily="2" charset="77"/>
              </a:rPr>
              <a:t>SOLUTION 2</a:t>
            </a:r>
          </a:p>
        </p:txBody>
      </p:sp>
      <p:sp>
        <p:nvSpPr>
          <p:cNvPr id="20" name="TextBox 19">
            <a:extLst>
              <a:ext uri="{FF2B5EF4-FFF2-40B4-BE49-F238E27FC236}">
                <a16:creationId xmlns:a16="http://schemas.microsoft.com/office/drawing/2014/main" id="{AFBBFE89-7AA4-4BF0-8F4D-20A4B0200B32}"/>
              </a:ext>
            </a:extLst>
          </p:cNvPr>
          <p:cNvSpPr txBox="1"/>
          <p:nvPr/>
        </p:nvSpPr>
        <p:spPr>
          <a:xfrm>
            <a:off x="6362341" y="2072212"/>
            <a:ext cx="309701"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a:t>
            </a:r>
          </a:p>
        </p:txBody>
      </p:sp>
      <p:sp>
        <p:nvSpPr>
          <p:cNvPr id="21" name="TextBox 20">
            <a:extLst>
              <a:ext uri="{FF2B5EF4-FFF2-40B4-BE49-F238E27FC236}">
                <a16:creationId xmlns:a16="http://schemas.microsoft.com/office/drawing/2014/main" id="{6DB5602E-C9BD-43C1-9CD9-3722F84A5BC1}"/>
              </a:ext>
            </a:extLst>
          </p:cNvPr>
          <p:cNvSpPr txBox="1"/>
          <p:nvPr/>
        </p:nvSpPr>
        <p:spPr>
          <a:xfrm>
            <a:off x="6843521" y="2072212"/>
            <a:ext cx="1095172" cy="299184"/>
          </a:xfrm>
          <a:prstGeom prst="rect">
            <a:avLst/>
          </a:prstGeom>
          <a:noFill/>
          <a:ln>
            <a:noFill/>
          </a:ln>
        </p:spPr>
        <p:txBody>
          <a:bodyPr wrap="none" rtlCol="0" anchor="ctr" anchorCtr="0">
            <a:spAutoFit/>
          </a:bodyPr>
          <a:lstStyle/>
          <a:p>
            <a:r>
              <a:rPr lang="en-US" sz="1344" b="1" dirty="0">
                <a:solidFill>
                  <a:schemeClr val="bg1"/>
                </a:solidFill>
                <a:ea typeface="League Spartan" charset="0"/>
                <a:cs typeface="Poppins" pitchFamily="2" charset="77"/>
              </a:rPr>
              <a:t>SOLUTION 3</a:t>
            </a:r>
          </a:p>
        </p:txBody>
      </p:sp>
      <p:sp>
        <p:nvSpPr>
          <p:cNvPr id="22" name="TextBox 21">
            <a:extLst>
              <a:ext uri="{FF2B5EF4-FFF2-40B4-BE49-F238E27FC236}">
                <a16:creationId xmlns:a16="http://schemas.microsoft.com/office/drawing/2014/main" id="{7103E676-1F11-45A9-94BB-E4D240408F50}"/>
              </a:ext>
            </a:extLst>
          </p:cNvPr>
          <p:cNvSpPr txBox="1"/>
          <p:nvPr/>
        </p:nvSpPr>
        <p:spPr>
          <a:xfrm>
            <a:off x="8119652" y="2072212"/>
            <a:ext cx="309701"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a:t>
            </a:r>
          </a:p>
        </p:txBody>
      </p:sp>
      <p:sp>
        <p:nvSpPr>
          <p:cNvPr id="23" name="TextBox 22">
            <a:extLst>
              <a:ext uri="{FF2B5EF4-FFF2-40B4-BE49-F238E27FC236}">
                <a16:creationId xmlns:a16="http://schemas.microsoft.com/office/drawing/2014/main" id="{2370485A-9F55-438B-9BDB-77E6610A2087}"/>
              </a:ext>
            </a:extLst>
          </p:cNvPr>
          <p:cNvSpPr txBox="1"/>
          <p:nvPr/>
        </p:nvSpPr>
        <p:spPr>
          <a:xfrm>
            <a:off x="8600832" y="2072212"/>
            <a:ext cx="1101584" cy="299184"/>
          </a:xfrm>
          <a:prstGeom prst="rect">
            <a:avLst/>
          </a:prstGeom>
          <a:noFill/>
          <a:ln>
            <a:noFill/>
          </a:ln>
        </p:spPr>
        <p:txBody>
          <a:bodyPr wrap="none" rtlCol="0" anchor="ctr" anchorCtr="0">
            <a:spAutoFit/>
          </a:bodyPr>
          <a:lstStyle/>
          <a:p>
            <a:r>
              <a:rPr lang="en-US" sz="1344" b="1" dirty="0">
                <a:solidFill>
                  <a:schemeClr val="bg1"/>
                </a:solidFill>
                <a:ea typeface="League Spartan" charset="0"/>
                <a:cs typeface="Poppins" pitchFamily="2" charset="77"/>
              </a:rPr>
              <a:t>SOLUTION 4</a:t>
            </a:r>
          </a:p>
        </p:txBody>
      </p:sp>
      <p:sp>
        <p:nvSpPr>
          <p:cNvPr id="24" name="TextBox 23">
            <a:extLst>
              <a:ext uri="{FF2B5EF4-FFF2-40B4-BE49-F238E27FC236}">
                <a16:creationId xmlns:a16="http://schemas.microsoft.com/office/drawing/2014/main" id="{4F986AF4-300B-4143-9F7A-860A6DCF9CB6}"/>
              </a:ext>
            </a:extLst>
          </p:cNvPr>
          <p:cNvSpPr txBox="1"/>
          <p:nvPr/>
        </p:nvSpPr>
        <p:spPr>
          <a:xfrm>
            <a:off x="9876962" y="2072212"/>
            <a:ext cx="309701"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a:t>
            </a:r>
          </a:p>
        </p:txBody>
      </p:sp>
      <p:sp>
        <p:nvSpPr>
          <p:cNvPr id="25" name="Rectangle 24">
            <a:extLst>
              <a:ext uri="{FF2B5EF4-FFF2-40B4-BE49-F238E27FC236}">
                <a16:creationId xmlns:a16="http://schemas.microsoft.com/office/drawing/2014/main" id="{FC1CD8B6-4ADE-42C1-9364-F22CFB235F92}"/>
              </a:ext>
            </a:extLst>
          </p:cNvPr>
          <p:cNvSpPr/>
          <p:nvPr/>
        </p:nvSpPr>
        <p:spPr>
          <a:xfrm>
            <a:off x="1301308" y="2458774"/>
            <a:ext cx="192765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6" name="Rectangle 25">
            <a:extLst>
              <a:ext uri="{FF2B5EF4-FFF2-40B4-BE49-F238E27FC236}">
                <a16:creationId xmlns:a16="http://schemas.microsoft.com/office/drawing/2014/main" id="{12B4CD9A-3605-403F-985C-123BD7E23F62}"/>
              </a:ext>
            </a:extLst>
          </p:cNvPr>
          <p:cNvSpPr/>
          <p:nvPr/>
        </p:nvSpPr>
        <p:spPr>
          <a:xfrm>
            <a:off x="3231210" y="2458774"/>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7" name="Rectangle 26">
            <a:extLst>
              <a:ext uri="{FF2B5EF4-FFF2-40B4-BE49-F238E27FC236}">
                <a16:creationId xmlns:a16="http://schemas.microsoft.com/office/drawing/2014/main" id="{EB9AC9CB-6C73-4B64-9A13-E25D658E614A}"/>
              </a:ext>
            </a:extLst>
          </p:cNvPr>
          <p:cNvSpPr/>
          <p:nvPr/>
        </p:nvSpPr>
        <p:spPr>
          <a:xfrm>
            <a:off x="4988520" y="2458774"/>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8" name="Rectangle 27">
            <a:extLst>
              <a:ext uri="{FF2B5EF4-FFF2-40B4-BE49-F238E27FC236}">
                <a16:creationId xmlns:a16="http://schemas.microsoft.com/office/drawing/2014/main" id="{09025AD7-2F12-4C5A-BDAE-A3D404C0340F}"/>
              </a:ext>
            </a:extLst>
          </p:cNvPr>
          <p:cNvSpPr/>
          <p:nvPr/>
        </p:nvSpPr>
        <p:spPr>
          <a:xfrm>
            <a:off x="4531242" y="2458774"/>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9" name="Rectangle 28">
            <a:extLst>
              <a:ext uri="{FF2B5EF4-FFF2-40B4-BE49-F238E27FC236}">
                <a16:creationId xmlns:a16="http://schemas.microsoft.com/office/drawing/2014/main" id="{0A859A91-0886-4610-BE57-C3824AA04BAB}"/>
              </a:ext>
            </a:extLst>
          </p:cNvPr>
          <p:cNvSpPr/>
          <p:nvPr/>
        </p:nvSpPr>
        <p:spPr>
          <a:xfrm>
            <a:off x="6288552" y="2458774"/>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0" name="Rectangle 29">
            <a:extLst>
              <a:ext uri="{FF2B5EF4-FFF2-40B4-BE49-F238E27FC236}">
                <a16:creationId xmlns:a16="http://schemas.microsoft.com/office/drawing/2014/main" id="{FDD3922F-257A-4EEF-826E-D885A9646C63}"/>
              </a:ext>
            </a:extLst>
          </p:cNvPr>
          <p:cNvSpPr/>
          <p:nvPr/>
        </p:nvSpPr>
        <p:spPr>
          <a:xfrm>
            <a:off x="6745831" y="2458774"/>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1" name="Rectangle 30">
            <a:extLst>
              <a:ext uri="{FF2B5EF4-FFF2-40B4-BE49-F238E27FC236}">
                <a16:creationId xmlns:a16="http://schemas.microsoft.com/office/drawing/2014/main" id="{A94D830D-D40F-4AA3-A9C5-062332FADE0B}"/>
              </a:ext>
            </a:extLst>
          </p:cNvPr>
          <p:cNvSpPr/>
          <p:nvPr/>
        </p:nvSpPr>
        <p:spPr>
          <a:xfrm>
            <a:off x="8045863" y="2458774"/>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2" name="Rectangle 31">
            <a:extLst>
              <a:ext uri="{FF2B5EF4-FFF2-40B4-BE49-F238E27FC236}">
                <a16:creationId xmlns:a16="http://schemas.microsoft.com/office/drawing/2014/main" id="{2C816AB6-2902-49BB-A584-3BD84611AFF2}"/>
              </a:ext>
            </a:extLst>
          </p:cNvPr>
          <p:cNvSpPr/>
          <p:nvPr/>
        </p:nvSpPr>
        <p:spPr>
          <a:xfrm>
            <a:off x="8503142" y="2458774"/>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3" name="Rectangle 32">
            <a:extLst>
              <a:ext uri="{FF2B5EF4-FFF2-40B4-BE49-F238E27FC236}">
                <a16:creationId xmlns:a16="http://schemas.microsoft.com/office/drawing/2014/main" id="{E00B37C8-68B4-428A-B168-53342657975A}"/>
              </a:ext>
            </a:extLst>
          </p:cNvPr>
          <p:cNvSpPr/>
          <p:nvPr/>
        </p:nvSpPr>
        <p:spPr>
          <a:xfrm>
            <a:off x="9803174" y="2458774"/>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4" name="Rectangle 33">
            <a:extLst>
              <a:ext uri="{FF2B5EF4-FFF2-40B4-BE49-F238E27FC236}">
                <a16:creationId xmlns:a16="http://schemas.microsoft.com/office/drawing/2014/main" id="{6434382C-A7A1-4869-9B2E-51B30324C33B}"/>
              </a:ext>
            </a:extLst>
          </p:cNvPr>
          <p:cNvSpPr/>
          <p:nvPr/>
        </p:nvSpPr>
        <p:spPr>
          <a:xfrm>
            <a:off x="1301308" y="3065791"/>
            <a:ext cx="192765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5" name="Rectangle 34">
            <a:extLst>
              <a:ext uri="{FF2B5EF4-FFF2-40B4-BE49-F238E27FC236}">
                <a16:creationId xmlns:a16="http://schemas.microsoft.com/office/drawing/2014/main" id="{32A1FEA5-B0C3-4C67-B4D6-ECC4B9FF2455}"/>
              </a:ext>
            </a:extLst>
          </p:cNvPr>
          <p:cNvSpPr/>
          <p:nvPr/>
        </p:nvSpPr>
        <p:spPr>
          <a:xfrm>
            <a:off x="3231210" y="3065791"/>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6" name="Rectangle 35">
            <a:extLst>
              <a:ext uri="{FF2B5EF4-FFF2-40B4-BE49-F238E27FC236}">
                <a16:creationId xmlns:a16="http://schemas.microsoft.com/office/drawing/2014/main" id="{8A9339B2-2C76-4D03-9B10-1546C4B4F92C}"/>
              </a:ext>
            </a:extLst>
          </p:cNvPr>
          <p:cNvSpPr/>
          <p:nvPr/>
        </p:nvSpPr>
        <p:spPr>
          <a:xfrm>
            <a:off x="4988520" y="3065791"/>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7" name="Rectangle 36">
            <a:extLst>
              <a:ext uri="{FF2B5EF4-FFF2-40B4-BE49-F238E27FC236}">
                <a16:creationId xmlns:a16="http://schemas.microsoft.com/office/drawing/2014/main" id="{7566EC21-4AE6-4600-8654-7771B58B2880}"/>
              </a:ext>
            </a:extLst>
          </p:cNvPr>
          <p:cNvSpPr/>
          <p:nvPr/>
        </p:nvSpPr>
        <p:spPr>
          <a:xfrm>
            <a:off x="4531242" y="3065791"/>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8" name="Rectangle 37">
            <a:extLst>
              <a:ext uri="{FF2B5EF4-FFF2-40B4-BE49-F238E27FC236}">
                <a16:creationId xmlns:a16="http://schemas.microsoft.com/office/drawing/2014/main" id="{E8933342-9149-459C-8834-207E14ABEC8F}"/>
              </a:ext>
            </a:extLst>
          </p:cNvPr>
          <p:cNvSpPr/>
          <p:nvPr/>
        </p:nvSpPr>
        <p:spPr>
          <a:xfrm>
            <a:off x="6288552" y="3065791"/>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9" name="Rectangle 38">
            <a:extLst>
              <a:ext uri="{FF2B5EF4-FFF2-40B4-BE49-F238E27FC236}">
                <a16:creationId xmlns:a16="http://schemas.microsoft.com/office/drawing/2014/main" id="{6E415187-E8EA-4967-AEAF-EFA3D64C49E5}"/>
              </a:ext>
            </a:extLst>
          </p:cNvPr>
          <p:cNvSpPr/>
          <p:nvPr/>
        </p:nvSpPr>
        <p:spPr>
          <a:xfrm>
            <a:off x="6745831" y="3065791"/>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0" name="Rectangle 39">
            <a:extLst>
              <a:ext uri="{FF2B5EF4-FFF2-40B4-BE49-F238E27FC236}">
                <a16:creationId xmlns:a16="http://schemas.microsoft.com/office/drawing/2014/main" id="{4511B0EC-8FFF-457F-BE0B-566F52A560EF}"/>
              </a:ext>
            </a:extLst>
          </p:cNvPr>
          <p:cNvSpPr/>
          <p:nvPr/>
        </p:nvSpPr>
        <p:spPr>
          <a:xfrm>
            <a:off x="8045863" y="3065791"/>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1" name="Rectangle 40">
            <a:extLst>
              <a:ext uri="{FF2B5EF4-FFF2-40B4-BE49-F238E27FC236}">
                <a16:creationId xmlns:a16="http://schemas.microsoft.com/office/drawing/2014/main" id="{C1DAC51E-8A76-4017-88B1-0535BB4576A2}"/>
              </a:ext>
            </a:extLst>
          </p:cNvPr>
          <p:cNvSpPr/>
          <p:nvPr/>
        </p:nvSpPr>
        <p:spPr>
          <a:xfrm>
            <a:off x="8503142" y="3065791"/>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2" name="Rectangle 41">
            <a:extLst>
              <a:ext uri="{FF2B5EF4-FFF2-40B4-BE49-F238E27FC236}">
                <a16:creationId xmlns:a16="http://schemas.microsoft.com/office/drawing/2014/main" id="{709BECA9-ABEC-45D3-8F8A-037DD7F2EA00}"/>
              </a:ext>
            </a:extLst>
          </p:cNvPr>
          <p:cNvSpPr/>
          <p:nvPr/>
        </p:nvSpPr>
        <p:spPr>
          <a:xfrm>
            <a:off x="9803174" y="3065791"/>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3" name="Rectangle 42">
            <a:extLst>
              <a:ext uri="{FF2B5EF4-FFF2-40B4-BE49-F238E27FC236}">
                <a16:creationId xmlns:a16="http://schemas.microsoft.com/office/drawing/2014/main" id="{3C662037-510D-4777-BCC3-CA9DBA3BD6CB}"/>
              </a:ext>
            </a:extLst>
          </p:cNvPr>
          <p:cNvSpPr/>
          <p:nvPr/>
        </p:nvSpPr>
        <p:spPr>
          <a:xfrm>
            <a:off x="1301308" y="3672808"/>
            <a:ext cx="192765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4" name="Rectangle 43">
            <a:extLst>
              <a:ext uri="{FF2B5EF4-FFF2-40B4-BE49-F238E27FC236}">
                <a16:creationId xmlns:a16="http://schemas.microsoft.com/office/drawing/2014/main" id="{A0A0FC98-01F2-44F0-99E9-04E809B8CA4C}"/>
              </a:ext>
            </a:extLst>
          </p:cNvPr>
          <p:cNvSpPr/>
          <p:nvPr/>
        </p:nvSpPr>
        <p:spPr>
          <a:xfrm>
            <a:off x="3231210" y="3672808"/>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5" name="Rectangle 44">
            <a:extLst>
              <a:ext uri="{FF2B5EF4-FFF2-40B4-BE49-F238E27FC236}">
                <a16:creationId xmlns:a16="http://schemas.microsoft.com/office/drawing/2014/main" id="{D8AD72B1-99F0-400B-B650-F74FF904039E}"/>
              </a:ext>
            </a:extLst>
          </p:cNvPr>
          <p:cNvSpPr/>
          <p:nvPr/>
        </p:nvSpPr>
        <p:spPr>
          <a:xfrm>
            <a:off x="4988520" y="3672808"/>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6" name="Rectangle 45">
            <a:extLst>
              <a:ext uri="{FF2B5EF4-FFF2-40B4-BE49-F238E27FC236}">
                <a16:creationId xmlns:a16="http://schemas.microsoft.com/office/drawing/2014/main" id="{E38B5F98-58DF-445D-900B-8D806C20685C}"/>
              </a:ext>
            </a:extLst>
          </p:cNvPr>
          <p:cNvSpPr/>
          <p:nvPr/>
        </p:nvSpPr>
        <p:spPr>
          <a:xfrm>
            <a:off x="4531242" y="3672808"/>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7" name="Rectangle 46">
            <a:extLst>
              <a:ext uri="{FF2B5EF4-FFF2-40B4-BE49-F238E27FC236}">
                <a16:creationId xmlns:a16="http://schemas.microsoft.com/office/drawing/2014/main" id="{0C2E9D19-7E4C-4ADA-93F9-851E482F15C7}"/>
              </a:ext>
            </a:extLst>
          </p:cNvPr>
          <p:cNvSpPr/>
          <p:nvPr/>
        </p:nvSpPr>
        <p:spPr>
          <a:xfrm>
            <a:off x="6288552" y="3672808"/>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8" name="Rectangle 47">
            <a:extLst>
              <a:ext uri="{FF2B5EF4-FFF2-40B4-BE49-F238E27FC236}">
                <a16:creationId xmlns:a16="http://schemas.microsoft.com/office/drawing/2014/main" id="{F3873528-EACD-4414-B131-54E17C563DB7}"/>
              </a:ext>
            </a:extLst>
          </p:cNvPr>
          <p:cNvSpPr/>
          <p:nvPr/>
        </p:nvSpPr>
        <p:spPr>
          <a:xfrm>
            <a:off x="6745831" y="3672808"/>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9" name="Rectangle 48">
            <a:extLst>
              <a:ext uri="{FF2B5EF4-FFF2-40B4-BE49-F238E27FC236}">
                <a16:creationId xmlns:a16="http://schemas.microsoft.com/office/drawing/2014/main" id="{0A120D9A-CE8C-48D3-84DF-17D9137E6584}"/>
              </a:ext>
            </a:extLst>
          </p:cNvPr>
          <p:cNvSpPr/>
          <p:nvPr/>
        </p:nvSpPr>
        <p:spPr>
          <a:xfrm>
            <a:off x="8045863" y="3672808"/>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0" name="Rectangle 49">
            <a:extLst>
              <a:ext uri="{FF2B5EF4-FFF2-40B4-BE49-F238E27FC236}">
                <a16:creationId xmlns:a16="http://schemas.microsoft.com/office/drawing/2014/main" id="{8AB046E4-9628-4CBF-B49A-9F15A7F033BA}"/>
              </a:ext>
            </a:extLst>
          </p:cNvPr>
          <p:cNvSpPr/>
          <p:nvPr/>
        </p:nvSpPr>
        <p:spPr>
          <a:xfrm>
            <a:off x="8503142" y="3672808"/>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1" name="Rectangle 50">
            <a:extLst>
              <a:ext uri="{FF2B5EF4-FFF2-40B4-BE49-F238E27FC236}">
                <a16:creationId xmlns:a16="http://schemas.microsoft.com/office/drawing/2014/main" id="{47811754-787E-4552-B2FB-8B983976E3CC}"/>
              </a:ext>
            </a:extLst>
          </p:cNvPr>
          <p:cNvSpPr/>
          <p:nvPr/>
        </p:nvSpPr>
        <p:spPr>
          <a:xfrm>
            <a:off x="9803174" y="3672808"/>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2" name="Rectangle 51">
            <a:extLst>
              <a:ext uri="{FF2B5EF4-FFF2-40B4-BE49-F238E27FC236}">
                <a16:creationId xmlns:a16="http://schemas.microsoft.com/office/drawing/2014/main" id="{2C8E6AC7-2A2B-484D-B74E-08FDA1132F7F}"/>
              </a:ext>
            </a:extLst>
          </p:cNvPr>
          <p:cNvSpPr/>
          <p:nvPr/>
        </p:nvSpPr>
        <p:spPr>
          <a:xfrm>
            <a:off x="1301308" y="4279824"/>
            <a:ext cx="192765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3" name="Rectangle 52">
            <a:extLst>
              <a:ext uri="{FF2B5EF4-FFF2-40B4-BE49-F238E27FC236}">
                <a16:creationId xmlns:a16="http://schemas.microsoft.com/office/drawing/2014/main" id="{C643EBD4-0A09-4CDC-87D2-757696487160}"/>
              </a:ext>
            </a:extLst>
          </p:cNvPr>
          <p:cNvSpPr/>
          <p:nvPr/>
        </p:nvSpPr>
        <p:spPr>
          <a:xfrm>
            <a:off x="3231210" y="4279824"/>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4" name="Rectangle 53">
            <a:extLst>
              <a:ext uri="{FF2B5EF4-FFF2-40B4-BE49-F238E27FC236}">
                <a16:creationId xmlns:a16="http://schemas.microsoft.com/office/drawing/2014/main" id="{1F4F91F1-5247-4D50-A4C8-9A76FAA21174}"/>
              </a:ext>
            </a:extLst>
          </p:cNvPr>
          <p:cNvSpPr/>
          <p:nvPr/>
        </p:nvSpPr>
        <p:spPr>
          <a:xfrm>
            <a:off x="4988520" y="4279824"/>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5" name="Rectangle 54">
            <a:extLst>
              <a:ext uri="{FF2B5EF4-FFF2-40B4-BE49-F238E27FC236}">
                <a16:creationId xmlns:a16="http://schemas.microsoft.com/office/drawing/2014/main" id="{1630424D-D8D6-4F95-B6CF-3A25E1BCDAAA}"/>
              </a:ext>
            </a:extLst>
          </p:cNvPr>
          <p:cNvSpPr/>
          <p:nvPr/>
        </p:nvSpPr>
        <p:spPr>
          <a:xfrm>
            <a:off x="4531242" y="4279824"/>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6" name="Rectangle 55">
            <a:extLst>
              <a:ext uri="{FF2B5EF4-FFF2-40B4-BE49-F238E27FC236}">
                <a16:creationId xmlns:a16="http://schemas.microsoft.com/office/drawing/2014/main" id="{7B6255E8-1815-4C25-B00C-662F84AB8FCB}"/>
              </a:ext>
            </a:extLst>
          </p:cNvPr>
          <p:cNvSpPr/>
          <p:nvPr/>
        </p:nvSpPr>
        <p:spPr>
          <a:xfrm>
            <a:off x="6288552" y="4279824"/>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7" name="Rectangle 56">
            <a:extLst>
              <a:ext uri="{FF2B5EF4-FFF2-40B4-BE49-F238E27FC236}">
                <a16:creationId xmlns:a16="http://schemas.microsoft.com/office/drawing/2014/main" id="{4ACAC44A-9AA6-4935-A9D5-3866A64BE3D5}"/>
              </a:ext>
            </a:extLst>
          </p:cNvPr>
          <p:cNvSpPr/>
          <p:nvPr/>
        </p:nvSpPr>
        <p:spPr>
          <a:xfrm>
            <a:off x="6745831" y="4279824"/>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8" name="Rectangle 57">
            <a:extLst>
              <a:ext uri="{FF2B5EF4-FFF2-40B4-BE49-F238E27FC236}">
                <a16:creationId xmlns:a16="http://schemas.microsoft.com/office/drawing/2014/main" id="{951831D1-F04C-410B-9D11-3F1E14D45523}"/>
              </a:ext>
            </a:extLst>
          </p:cNvPr>
          <p:cNvSpPr/>
          <p:nvPr/>
        </p:nvSpPr>
        <p:spPr>
          <a:xfrm>
            <a:off x="8045863" y="4279824"/>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9" name="Rectangle 58">
            <a:extLst>
              <a:ext uri="{FF2B5EF4-FFF2-40B4-BE49-F238E27FC236}">
                <a16:creationId xmlns:a16="http://schemas.microsoft.com/office/drawing/2014/main" id="{445292CB-7CDE-4734-B63F-C286D997B54D}"/>
              </a:ext>
            </a:extLst>
          </p:cNvPr>
          <p:cNvSpPr/>
          <p:nvPr/>
        </p:nvSpPr>
        <p:spPr>
          <a:xfrm>
            <a:off x="8503142" y="4279824"/>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0" name="Rectangle 59">
            <a:extLst>
              <a:ext uri="{FF2B5EF4-FFF2-40B4-BE49-F238E27FC236}">
                <a16:creationId xmlns:a16="http://schemas.microsoft.com/office/drawing/2014/main" id="{3CE87136-098A-415D-8B41-62919C9157D3}"/>
              </a:ext>
            </a:extLst>
          </p:cNvPr>
          <p:cNvSpPr/>
          <p:nvPr/>
        </p:nvSpPr>
        <p:spPr>
          <a:xfrm>
            <a:off x="9803174" y="4279824"/>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1" name="Rectangle 60">
            <a:extLst>
              <a:ext uri="{FF2B5EF4-FFF2-40B4-BE49-F238E27FC236}">
                <a16:creationId xmlns:a16="http://schemas.microsoft.com/office/drawing/2014/main" id="{BC7A3721-4BEF-41BA-B8F5-4473530C4E72}"/>
              </a:ext>
            </a:extLst>
          </p:cNvPr>
          <p:cNvSpPr/>
          <p:nvPr/>
        </p:nvSpPr>
        <p:spPr>
          <a:xfrm>
            <a:off x="1301308" y="4886840"/>
            <a:ext cx="192765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2" name="Rectangle 61">
            <a:extLst>
              <a:ext uri="{FF2B5EF4-FFF2-40B4-BE49-F238E27FC236}">
                <a16:creationId xmlns:a16="http://schemas.microsoft.com/office/drawing/2014/main" id="{08CC04E4-E8C7-420E-8B10-6DD530EF73B1}"/>
              </a:ext>
            </a:extLst>
          </p:cNvPr>
          <p:cNvSpPr/>
          <p:nvPr/>
        </p:nvSpPr>
        <p:spPr>
          <a:xfrm>
            <a:off x="3231210" y="4886840"/>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3" name="Rectangle 62">
            <a:extLst>
              <a:ext uri="{FF2B5EF4-FFF2-40B4-BE49-F238E27FC236}">
                <a16:creationId xmlns:a16="http://schemas.microsoft.com/office/drawing/2014/main" id="{C75D4F25-E4AE-4D14-A31A-02C0C8BDDCC3}"/>
              </a:ext>
            </a:extLst>
          </p:cNvPr>
          <p:cNvSpPr/>
          <p:nvPr/>
        </p:nvSpPr>
        <p:spPr>
          <a:xfrm>
            <a:off x="4988520" y="4886840"/>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4" name="Rectangle 63">
            <a:extLst>
              <a:ext uri="{FF2B5EF4-FFF2-40B4-BE49-F238E27FC236}">
                <a16:creationId xmlns:a16="http://schemas.microsoft.com/office/drawing/2014/main" id="{2695E93C-2094-4FE8-9CC9-A020121438A1}"/>
              </a:ext>
            </a:extLst>
          </p:cNvPr>
          <p:cNvSpPr/>
          <p:nvPr/>
        </p:nvSpPr>
        <p:spPr>
          <a:xfrm>
            <a:off x="4531242" y="4886840"/>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5" name="Rectangle 64">
            <a:extLst>
              <a:ext uri="{FF2B5EF4-FFF2-40B4-BE49-F238E27FC236}">
                <a16:creationId xmlns:a16="http://schemas.microsoft.com/office/drawing/2014/main" id="{36CA48B2-778D-45A1-9116-0593F0F53AAF}"/>
              </a:ext>
            </a:extLst>
          </p:cNvPr>
          <p:cNvSpPr/>
          <p:nvPr/>
        </p:nvSpPr>
        <p:spPr>
          <a:xfrm>
            <a:off x="6288552" y="4886840"/>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6" name="Rectangle 65">
            <a:extLst>
              <a:ext uri="{FF2B5EF4-FFF2-40B4-BE49-F238E27FC236}">
                <a16:creationId xmlns:a16="http://schemas.microsoft.com/office/drawing/2014/main" id="{F998A15D-F2C1-44DA-924C-A3CF21498927}"/>
              </a:ext>
            </a:extLst>
          </p:cNvPr>
          <p:cNvSpPr/>
          <p:nvPr/>
        </p:nvSpPr>
        <p:spPr>
          <a:xfrm>
            <a:off x="6745831" y="4886840"/>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7" name="Rectangle 66">
            <a:extLst>
              <a:ext uri="{FF2B5EF4-FFF2-40B4-BE49-F238E27FC236}">
                <a16:creationId xmlns:a16="http://schemas.microsoft.com/office/drawing/2014/main" id="{86E04C77-8260-499A-B640-B01A62DB229D}"/>
              </a:ext>
            </a:extLst>
          </p:cNvPr>
          <p:cNvSpPr/>
          <p:nvPr/>
        </p:nvSpPr>
        <p:spPr>
          <a:xfrm>
            <a:off x="8045863" y="4886840"/>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8" name="Rectangle 67">
            <a:extLst>
              <a:ext uri="{FF2B5EF4-FFF2-40B4-BE49-F238E27FC236}">
                <a16:creationId xmlns:a16="http://schemas.microsoft.com/office/drawing/2014/main" id="{E4485925-B937-4CBA-91BA-5979EDF0F1B8}"/>
              </a:ext>
            </a:extLst>
          </p:cNvPr>
          <p:cNvSpPr/>
          <p:nvPr/>
        </p:nvSpPr>
        <p:spPr>
          <a:xfrm>
            <a:off x="8503142" y="4886840"/>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9" name="Rectangle 68">
            <a:extLst>
              <a:ext uri="{FF2B5EF4-FFF2-40B4-BE49-F238E27FC236}">
                <a16:creationId xmlns:a16="http://schemas.microsoft.com/office/drawing/2014/main" id="{BE1466D1-70E4-4B75-B1B7-DB97D426C526}"/>
              </a:ext>
            </a:extLst>
          </p:cNvPr>
          <p:cNvSpPr/>
          <p:nvPr/>
        </p:nvSpPr>
        <p:spPr>
          <a:xfrm>
            <a:off x="9803174" y="4886840"/>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0" name="Rectangle 69">
            <a:extLst>
              <a:ext uri="{FF2B5EF4-FFF2-40B4-BE49-F238E27FC236}">
                <a16:creationId xmlns:a16="http://schemas.microsoft.com/office/drawing/2014/main" id="{CEC04924-7FA6-4810-BA5D-4E1ECA9B6F0F}"/>
              </a:ext>
            </a:extLst>
          </p:cNvPr>
          <p:cNvSpPr/>
          <p:nvPr/>
        </p:nvSpPr>
        <p:spPr>
          <a:xfrm>
            <a:off x="1301308" y="5493857"/>
            <a:ext cx="192765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1" name="Rectangle 70">
            <a:extLst>
              <a:ext uri="{FF2B5EF4-FFF2-40B4-BE49-F238E27FC236}">
                <a16:creationId xmlns:a16="http://schemas.microsoft.com/office/drawing/2014/main" id="{18F14162-A9BA-4333-84EC-D34B372834EE}"/>
              </a:ext>
            </a:extLst>
          </p:cNvPr>
          <p:cNvSpPr/>
          <p:nvPr/>
        </p:nvSpPr>
        <p:spPr>
          <a:xfrm>
            <a:off x="3231210" y="5493857"/>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2" name="Rectangle 71">
            <a:extLst>
              <a:ext uri="{FF2B5EF4-FFF2-40B4-BE49-F238E27FC236}">
                <a16:creationId xmlns:a16="http://schemas.microsoft.com/office/drawing/2014/main" id="{ECAE88D5-0E72-4506-930C-1DD501CCE612}"/>
              </a:ext>
            </a:extLst>
          </p:cNvPr>
          <p:cNvSpPr/>
          <p:nvPr/>
        </p:nvSpPr>
        <p:spPr>
          <a:xfrm>
            <a:off x="4988520" y="5493857"/>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3" name="Rectangle 72">
            <a:extLst>
              <a:ext uri="{FF2B5EF4-FFF2-40B4-BE49-F238E27FC236}">
                <a16:creationId xmlns:a16="http://schemas.microsoft.com/office/drawing/2014/main" id="{8032062B-5A0B-4CFA-A2C9-D99DBBD5DF00}"/>
              </a:ext>
            </a:extLst>
          </p:cNvPr>
          <p:cNvSpPr/>
          <p:nvPr/>
        </p:nvSpPr>
        <p:spPr>
          <a:xfrm>
            <a:off x="4531242" y="5493857"/>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4" name="Rectangle 73">
            <a:extLst>
              <a:ext uri="{FF2B5EF4-FFF2-40B4-BE49-F238E27FC236}">
                <a16:creationId xmlns:a16="http://schemas.microsoft.com/office/drawing/2014/main" id="{C12310BE-B89B-45B7-A49D-A12F5982A478}"/>
              </a:ext>
            </a:extLst>
          </p:cNvPr>
          <p:cNvSpPr/>
          <p:nvPr/>
        </p:nvSpPr>
        <p:spPr>
          <a:xfrm>
            <a:off x="6288552" y="5493857"/>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5" name="Rectangle 74">
            <a:extLst>
              <a:ext uri="{FF2B5EF4-FFF2-40B4-BE49-F238E27FC236}">
                <a16:creationId xmlns:a16="http://schemas.microsoft.com/office/drawing/2014/main" id="{C3139586-FAE9-4554-807B-BF8841F9BEC8}"/>
              </a:ext>
            </a:extLst>
          </p:cNvPr>
          <p:cNvSpPr/>
          <p:nvPr/>
        </p:nvSpPr>
        <p:spPr>
          <a:xfrm>
            <a:off x="6745831" y="5493857"/>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6" name="Rectangle 75">
            <a:extLst>
              <a:ext uri="{FF2B5EF4-FFF2-40B4-BE49-F238E27FC236}">
                <a16:creationId xmlns:a16="http://schemas.microsoft.com/office/drawing/2014/main" id="{C518D6D1-B3C2-4CAA-93F0-3726E6E1B641}"/>
              </a:ext>
            </a:extLst>
          </p:cNvPr>
          <p:cNvSpPr/>
          <p:nvPr/>
        </p:nvSpPr>
        <p:spPr>
          <a:xfrm>
            <a:off x="8045863" y="5493857"/>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7" name="Rectangle 76">
            <a:extLst>
              <a:ext uri="{FF2B5EF4-FFF2-40B4-BE49-F238E27FC236}">
                <a16:creationId xmlns:a16="http://schemas.microsoft.com/office/drawing/2014/main" id="{C7B24FB8-0EC7-4E87-A459-0E751193E2A0}"/>
              </a:ext>
            </a:extLst>
          </p:cNvPr>
          <p:cNvSpPr/>
          <p:nvPr/>
        </p:nvSpPr>
        <p:spPr>
          <a:xfrm>
            <a:off x="8503142" y="5493857"/>
            <a:ext cx="1300032"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8" name="Rectangle 77">
            <a:extLst>
              <a:ext uri="{FF2B5EF4-FFF2-40B4-BE49-F238E27FC236}">
                <a16:creationId xmlns:a16="http://schemas.microsoft.com/office/drawing/2014/main" id="{87D65106-B0C4-4265-B5FB-683F01112D75}"/>
              </a:ext>
            </a:extLst>
          </p:cNvPr>
          <p:cNvSpPr/>
          <p:nvPr/>
        </p:nvSpPr>
        <p:spPr>
          <a:xfrm>
            <a:off x="9803174" y="5493857"/>
            <a:ext cx="457279" cy="607017"/>
          </a:xfrm>
          <a:prstGeom prst="rect">
            <a:avLst/>
          </a:prstGeom>
          <a:solidFill>
            <a:schemeClr val="bg1"/>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9" name="Subtitle 2">
            <a:extLst>
              <a:ext uri="{FF2B5EF4-FFF2-40B4-BE49-F238E27FC236}">
                <a16:creationId xmlns:a16="http://schemas.microsoft.com/office/drawing/2014/main" id="{65A4EA1A-DD50-4666-94E4-2AF8A38CAF4F}"/>
              </a:ext>
            </a:extLst>
          </p:cNvPr>
          <p:cNvSpPr txBox="1">
            <a:spLocks/>
          </p:cNvSpPr>
          <p:nvPr/>
        </p:nvSpPr>
        <p:spPr>
          <a:xfrm>
            <a:off x="1418606" y="2587789"/>
            <a:ext cx="16930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a:t>
            </a:r>
          </a:p>
        </p:txBody>
      </p:sp>
      <p:sp>
        <p:nvSpPr>
          <p:cNvPr id="80" name="Subtitle 2">
            <a:extLst>
              <a:ext uri="{FF2B5EF4-FFF2-40B4-BE49-F238E27FC236}">
                <a16:creationId xmlns:a16="http://schemas.microsoft.com/office/drawing/2014/main" id="{CF33DC54-1C51-4117-B500-75A02517F253}"/>
              </a:ext>
            </a:extLst>
          </p:cNvPr>
          <p:cNvSpPr txBox="1">
            <a:spLocks/>
          </p:cNvSpPr>
          <p:nvPr/>
        </p:nvSpPr>
        <p:spPr>
          <a:xfrm>
            <a:off x="1418606" y="3194806"/>
            <a:ext cx="16930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a:t>
            </a:r>
          </a:p>
        </p:txBody>
      </p:sp>
      <p:sp>
        <p:nvSpPr>
          <p:cNvPr id="81" name="Subtitle 2">
            <a:extLst>
              <a:ext uri="{FF2B5EF4-FFF2-40B4-BE49-F238E27FC236}">
                <a16:creationId xmlns:a16="http://schemas.microsoft.com/office/drawing/2014/main" id="{B9800F2C-BC6D-4651-ADF4-0D3FD2561992}"/>
              </a:ext>
            </a:extLst>
          </p:cNvPr>
          <p:cNvSpPr txBox="1">
            <a:spLocks/>
          </p:cNvSpPr>
          <p:nvPr/>
        </p:nvSpPr>
        <p:spPr>
          <a:xfrm>
            <a:off x="1418606" y="3801823"/>
            <a:ext cx="16930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a:t>
            </a:r>
          </a:p>
        </p:txBody>
      </p:sp>
      <p:sp>
        <p:nvSpPr>
          <p:cNvPr id="82" name="Subtitle 2">
            <a:extLst>
              <a:ext uri="{FF2B5EF4-FFF2-40B4-BE49-F238E27FC236}">
                <a16:creationId xmlns:a16="http://schemas.microsoft.com/office/drawing/2014/main" id="{DFA2B625-A811-4945-9B85-3A9D9CA40851}"/>
              </a:ext>
            </a:extLst>
          </p:cNvPr>
          <p:cNvSpPr txBox="1">
            <a:spLocks/>
          </p:cNvSpPr>
          <p:nvPr/>
        </p:nvSpPr>
        <p:spPr>
          <a:xfrm>
            <a:off x="1418606" y="4408839"/>
            <a:ext cx="16930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a:t>
            </a:r>
          </a:p>
        </p:txBody>
      </p:sp>
      <p:sp>
        <p:nvSpPr>
          <p:cNvPr id="83" name="Subtitle 2">
            <a:extLst>
              <a:ext uri="{FF2B5EF4-FFF2-40B4-BE49-F238E27FC236}">
                <a16:creationId xmlns:a16="http://schemas.microsoft.com/office/drawing/2014/main" id="{AF598E6D-E87B-4E4E-89B7-C893042A4F00}"/>
              </a:ext>
            </a:extLst>
          </p:cNvPr>
          <p:cNvSpPr txBox="1">
            <a:spLocks/>
          </p:cNvSpPr>
          <p:nvPr/>
        </p:nvSpPr>
        <p:spPr>
          <a:xfrm>
            <a:off x="1418606" y="5015856"/>
            <a:ext cx="16930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a:t>
            </a:r>
          </a:p>
        </p:txBody>
      </p:sp>
      <p:sp>
        <p:nvSpPr>
          <p:cNvPr id="84" name="Subtitle 2">
            <a:extLst>
              <a:ext uri="{FF2B5EF4-FFF2-40B4-BE49-F238E27FC236}">
                <a16:creationId xmlns:a16="http://schemas.microsoft.com/office/drawing/2014/main" id="{6775EE3A-DE8F-4382-AD6B-F25E6978153B}"/>
              </a:ext>
            </a:extLst>
          </p:cNvPr>
          <p:cNvSpPr txBox="1">
            <a:spLocks/>
          </p:cNvSpPr>
          <p:nvPr/>
        </p:nvSpPr>
        <p:spPr>
          <a:xfrm>
            <a:off x="1418606" y="5622872"/>
            <a:ext cx="16930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a:t>
            </a:r>
          </a:p>
        </p:txBody>
      </p:sp>
      <p:sp>
        <p:nvSpPr>
          <p:cNvPr id="85" name="Subtitle 2">
            <a:extLst>
              <a:ext uri="{FF2B5EF4-FFF2-40B4-BE49-F238E27FC236}">
                <a16:creationId xmlns:a16="http://schemas.microsoft.com/office/drawing/2014/main" id="{04516C99-253F-4995-A65F-B1ACDD3B7549}"/>
              </a:ext>
            </a:extLst>
          </p:cNvPr>
          <p:cNvSpPr txBox="1">
            <a:spLocks/>
          </p:cNvSpPr>
          <p:nvPr/>
        </p:nvSpPr>
        <p:spPr>
          <a:xfrm>
            <a:off x="3352544" y="2587790"/>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86" name="Subtitle 2">
            <a:extLst>
              <a:ext uri="{FF2B5EF4-FFF2-40B4-BE49-F238E27FC236}">
                <a16:creationId xmlns:a16="http://schemas.microsoft.com/office/drawing/2014/main" id="{5BEAF762-2CD0-4428-BA8B-708D8B7F8476}"/>
              </a:ext>
            </a:extLst>
          </p:cNvPr>
          <p:cNvSpPr txBox="1">
            <a:spLocks/>
          </p:cNvSpPr>
          <p:nvPr/>
        </p:nvSpPr>
        <p:spPr>
          <a:xfrm>
            <a:off x="3352544" y="3194807"/>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87" name="Subtitle 2">
            <a:extLst>
              <a:ext uri="{FF2B5EF4-FFF2-40B4-BE49-F238E27FC236}">
                <a16:creationId xmlns:a16="http://schemas.microsoft.com/office/drawing/2014/main" id="{A6BCB2A1-190F-44B2-8DE1-828B3C7D6951}"/>
              </a:ext>
            </a:extLst>
          </p:cNvPr>
          <p:cNvSpPr txBox="1">
            <a:spLocks/>
          </p:cNvSpPr>
          <p:nvPr/>
        </p:nvSpPr>
        <p:spPr>
          <a:xfrm>
            <a:off x="3352544" y="3801824"/>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88" name="Subtitle 2">
            <a:extLst>
              <a:ext uri="{FF2B5EF4-FFF2-40B4-BE49-F238E27FC236}">
                <a16:creationId xmlns:a16="http://schemas.microsoft.com/office/drawing/2014/main" id="{2FA56BA9-93D3-4AD4-8ADD-A03C5B673673}"/>
              </a:ext>
            </a:extLst>
          </p:cNvPr>
          <p:cNvSpPr txBox="1">
            <a:spLocks/>
          </p:cNvSpPr>
          <p:nvPr/>
        </p:nvSpPr>
        <p:spPr>
          <a:xfrm>
            <a:off x="3352544" y="4408840"/>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89" name="Subtitle 2">
            <a:extLst>
              <a:ext uri="{FF2B5EF4-FFF2-40B4-BE49-F238E27FC236}">
                <a16:creationId xmlns:a16="http://schemas.microsoft.com/office/drawing/2014/main" id="{76007A8C-DEAE-4294-B7AC-34F72842011F}"/>
              </a:ext>
            </a:extLst>
          </p:cNvPr>
          <p:cNvSpPr txBox="1">
            <a:spLocks/>
          </p:cNvSpPr>
          <p:nvPr/>
        </p:nvSpPr>
        <p:spPr>
          <a:xfrm>
            <a:off x="3352544" y="5015857"/>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90" name="Subtitle 2">
            <a:extLst>
              <a:ext uri="{FF2B5EF4-FFF2-40B4-BE49-F238E27FC236}">
                <a16:creationId xmlns:a16="http://schemas.microsoft.com/office/drawing/2014/main" id="{DE4D1B87-737F-4A26-AAE2-9DE81ADC30DB}"/>
              </a:ext>
            </a:extLst>
          </p:cNvPr>
          <p:cNvSpPr txBox="1">
            <a:spLocks/>
          </p:cNvSpPr>
          <p:nvPr/>
        </p:nvSpPr>
        <p:spPr>
          <a:xfrm>
            <a:off x="3352544" y="5622873"/>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91" name="Subtitle 2">
            <a:extLst>
              <a:ext uri="{FF2B5EF4-FFF2-40B4-BE49-F238E27FC236}">
                <a16:creationId xmlns:a16="http://schemas.microsoft.com/office/drawing/2014/main" id="{3FFEC6DB-995B-476F-B9A4-924CAF760E03}"/>
              </a:ext>
            </a:extLst>
          </p:cNvPr>
          <p:cNvSpPr txBox="1">
            <a:spLocks/>
          </p:cNvSpPr>
          <p:nvPr/>
        </p:nvSpPr>
        <p:spPr>
          <a:xfrm>
            <a:off x="5109855" y="2587790"/>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92" name="Subtitle 2">
            <a:extLst>
              <a:ext uri="{FF2B5EF4-FFF2-40B4-BE49-F238E27FC236}">
                <a16:creationId xmlns:a16="http://schemas.microsoft.com/office/drawing/2014/main" id="{4064F4ED-8261-4619-9940-12519839ABB5}"/>
              </a:ext>
            </a:extLst>
          </p:cNvPr>
          <p:cNvSpPr txBox="1">
            <a:spLocks/>
          </p:cNvSpPr>
          <p:nvPr/>
        </p:nvSpPr>
        <p:spPr>
          <a:xfrm>
            <a:off x="5109855" y="3194807"/>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93" name="Subtitle 2">
            <a:extLst>
              <a:ext uri="{FF2B5EF4-FFF2-40B4-BE49-F238E27FC236}">
                <a16:creationId xmlns:a16="http://schemas.microsoft.com/office/drawing/2014/main" id="{C01A6A16-345C-4CA9-85DB-43087CB54362}"/>
              </a:ext>
            </a:extLst>
          </p:cNvPr>
          <p:cNvSpPr txBox="1">
            <a:spLocks/>
          </p:cNvSpPr>
          <p:nvPr/>
        </p:nvSpPr>
        <p:spPr>
          <a:xfrm>
            <a:off x="5109855" y="3801824"/>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94" name="Subtitle 2">
            <a:extLst>
              <a:ext uri="{FF2B5EF4-FFF2-40B4-BE49-F238E27FC236}">
                <a16:creationId xmlns:a16="http://schemas.microsoft.com/office/drawing/2014/main" id="{172C2F7A-42F2-4FC3-B747-0D6BCF84D616}"/>
              </a:ext>
            </a:extLst>
          </p:cNvPr>
          <p:cNvSpPr txBox="1">
            <a:spLocks/>
          </p:cNvSpPr>
          <p:nvPr/>
        </p:nvSpPr>
        <p:spPr>
          <a:xfrm>
            <a:off x="5109855" y="4408840"/>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95" name="Subtitle 2">
            <a:extLst>
              <a:ext uri="{FF2B5EF4-FFF2-40B4-BE49-F238E27FC236}">
                <a16:creationId xmlns:a16="http://schemas.microsoft.com/office/drawing/2014/main" id="{32A121AF-3EBB-4359-A6F9-AB431338942B}"/>
              </a:ext>
            </a:extLst>
          </p:cNvPr>
          <p:cNvSpPr txBox="1">
            <a:spLocks/>
          </p:cNvSpPr>
          <p:nvPr/>
        </p:nvSpPr>
        <p:spPr>
          <a:xfrm>
            <a:off x="5109855" y="5015857"/>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96" name="Subtitle 2">
            <a:extLst>
              <a:ext uri="{FF2B5EF4-FFF2-40B4-BE49-F238E27FC236}">
                <a16:creationId xmlns:a16="http://schemas.microsoft.com/office/drawing/2014/main" id="{71478DD3-A494-4CED-8F97-E4BCD7B50858}"/>
              </a:ext>
            </a:extLst>
          </p:cNvPr>
          <p:cNvSpPr txBox="1">
            <a:spLocks/>
          </p:cNvSpPr>
          <p:nvPr/>
        </p:nvSpPr>
        <p:spPr>
          <a:xfrm>
            <a:off x="5109855" y="5622873"/>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97" name="Subtitle 2">
            <a:extLst>
              <a:ext uri="{FF2B5EF4-FFF2-40B4-BE49-F238E27FC236}">
                <a16:creationId xmlns:a16="http://schemas.microsoft.com/office/drawing/2014/main" id="{E3B19350-647C-4CB6-9A85-961EE5F1EB39}"/>
              </a:ext>
            </a:extLst>
          </p:cNvPr>
          <p:cNvSpPr txBox="1">
            <a:spLocks/>
          </p:cNvSpPr>
          <p:nvPr/>
        </p:nvSpPr>
        <p:spPr>
          <a:xfrm>
            <a:off x="6867165" y="2587790"/>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98" name="Subtitle 2">
            <a:extLst>
              <a:ext uri="{FF2B5EF4-FFF2-40B4-BE49-F238E27FC236}">
                <a16:creationId xmlns:a16="http://schemas.microsoft.com/office/drawing/2014/main" id="{6B87E833-819D-41AC-A31A-3C1E25CD78DC}"/>
              </a:ext>
            </a:extLst>
          </p:cNvPr>
          <p:cNvSpPr txBox="1">
            <a:spLocks/>
          </p:cNvSpPr>
          <p:nvPr/>
        </p:nvSpPr>
        <p:spPr>
          <a:xfrm>
            <a:off x="6867165" y="3194807"/>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99" name="Subtitle 2">
            <a:extLst>
              <a:ext uri="{FF2B5EF4-FFF2-40B4-BE49-F238E27FC236}">
                <a16:creationId xmlns:a16="http://schemas.microsoft.com/office/drawing/2014/main" id="{7B0C9FB7-EB2B-412E-A307-9805ECFE0436}"/>
              </a:ext>
            </a:extLst>
          </p:cNvPr>
          <p:cNvSpPr txBox="1">
            <a:spLocks/>
          </p:cNvSpPr>
          <p:nvPr/>
        </p:nvSpPr>
        <p:spPr>
          <a:xfrm>
            <a:off x="6867165" y="3801824"/>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100" name="Subtitle 2">
            <a:extLst>
              <a:ext uri="{FF2B5EF4-FFF2-40B4-BE49-F238E27FC236}">
                <a16:creationId xmlns:a16="http://schemas.microsoft.com/office/drawing/2014/main" id="{B4DCD7C9-34E9-46E4-A3EF-766F5067CAA7}"/>
              </a:ext>
            </a:extLst>
          </p:cNvPr>
          <p:cNvSpPr txBox="1">
            <a:spLocks/>
          </p:cNvSpPr>
          <p:nvPr/>
        </p:nvSpPr>
        <p:spPr>
          <a:xfrm>
            <a:off x="6867165" y="4408840"/>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101" name="Subtitle 2">
            <a:extLst>
              <a:ext uri="{FF2B5EF4-FFF2-40B4-BE49-F238E27FC236}">
                <a16:creationId xmlns:a16="http://schemas.microsoft.com/office/drawing/2014/main" id="{2EBCCE03-999D-45E9-9CDA-FD8652678C20}"/>
              </a:ext>
            </a:extLst>
          </p:cNvPr>
          <p:cNvSpPr txBox="1">
            <a:spLocks/>
          </p:cNvSpPr>
          <p:nvPr/>
        </p:nvSpPr>
        <p:spPr>
          <a:xfrm>
            <a:off x="6867165" y="5015857"/>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102" name="Subtitle 2">
            <a:extLst>
              <a:ext uri="{FF2B5EF4-FFF2-40B4-BE49-F238E27FC236}">
                <a16:creationId xmlns:a16="http://schemas.microsoft.com/office/drawing/2014/main" id="{26C3D2BF-F6FC-4FA3-92D3-89349FF615B2}"/>
              </a:ext>
            </a:extLst>
          </p:cNvPr>
          <p:cNvSpPr txBox="1">
            <a:spLocks/>
          </p:cNvSpPr>
          <p:nvPr/>
        </p:nvSpPr>
        <p:spPr>
          <a:xfrm>
            <a:off x="6867165" y="5622873"/>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103" name="Subtitle 2">
            <a:extLst>
              <a:ext uri="{FF2B5EF4-FFF2-40B4-BE49-F238E27FC236}">
                <a16:creationId xmlns:a16="http://schemas.microsoft.com/office/drawing/2014/main" id="{03C7F678-B136-48E1-9399-E1A6C7C683F3}"/>
              </a:ext>
            </a:extLst>
          </p:cNvPr>
          <p:cNvSpPr txBox="1">
            <a:spLocks/>
          </p:cNvSpPr>
          <p:nvPr/>
        </p:nvSpPr>
        <p:spPr>
          <a:xfrm>
            <a:off x="8624476" y="2587790"/>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104" name="Subtitle 2">
            <a:extLst>
              <a:ext uri="{FF2B5EF4-FFF2-40B4-BE49-F238E27FC236}">
                <a16:creationId xmlns:a16="http://schemas.microsoft.com/office/drawing/2014/main" id="{B63D8CDF-B9EE-410F-BF67-CC7FDC1F718A}"/>
              </a:ext>
            </a:extLst>
          </p:cNvPr>
          <p:cNvSpPr txBox="1">
            <a:spLocks/>
          </p:cNvSpPr>
          <p:nvPr/>
        </p:nvSpPr>
        <p:spPr>
          <a:xfrm>
            <a:off x="8624476" y="3194807"/>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105" name="Subtitle 2">
            <a:extLst>
              <a:ext uri="{FF2B5EF4-FFF2-40B4-BE49-F238E27FC236}">
                <a16:creationId xmlns:a16="http://schemas.microsoft.com/office/drawing/2014/main" id="{52F2F843-73D9-486A-BB1D-F922B5B7D4A6}"/>
              </a:ext>
            </a:extLst>
          </p:cNvPr>
          <p:cNvSpPr txBox="1">
            <a:spLocks/>
          </p:cNvSpPr>
          <p:nvPr/>
        </p:nvSpPr>
        <p:spPr>
          <a:xfrm>
            <a:off x="8624476" y="3801824"/>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106" name="Subtitle 2">
            <a:extLst>
              <a:ext uri="{FF2B5EF4-FFF2-40B4-BE49-F238E27FC236}">
                <a16:creationId xmlns:a16="http://schemas.microsoft.com/office/drawing/2014/main" id="{C766BEB0-F585-4E84-B5A5-0A1AD1D3421F}"/>
              </a:ext>
            </a:extLst>
          </p:cNvPr>
          <p:cNvSpPr txBox="1">
            <a:spLocks/>
          </p:cNvSpPr>
          <p:nvPr/>
        </p:nvSpPr>
        <p:spPr>
          <a:xfrm>
            <a:off x="8624476" y="4408840"/>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107" name="Subtitle 2">
            <a:extLst>
              <a:ext uri="{FF2B5EF4-FFF2-40B4-BE49-F238E27FC236}">
                <a16:creationId xmlns:a16="http://schemas.microsoft.com/office/drawing/2014/main" id="{5AB19E50-61D5-49D8-90E8-8FD1A835A5AE}"/>
              </a:ext>
            </a:extLst>
          </p:cNvPr>
          <p:cNvSpPr txBox="1">
            <a:spLocks/>
          </p:cNvSpPr>
          <p:nvPr/>
        </p:nvSpPr>
        <p:spPr>
          <a:xfrm>
            <a:off x="8624476" y="5015857"/>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108" name="Subtitle 2">
            <a:extLst>
              <a:ext uri="{FF2B5EF4-FFF2-40B4-BE49-F238E27FC236}">
                <a16:creationId xmlns:a16="http://schemas.microsoft.com/office/drawing/2014/main" id="{A3FDB6D3-FEC9-4D29-9EA9-6CD7E25A68A3}"/>
              </a:ext>
            </a:extLst>
          </p:cNvPr>
          <p:cNvSpPr txBox="1">
            <a:spLocks/>
          </p:cNvSpPr>
          <p:nvPr/>
        </p:nvSpPr>
        <p:spPr>
          <a:xfrm>
            <a:off x="8624476" y="5622873"/>
            <a:ext cx="105736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109" name="Subtitle 2">
            <a:extLst>
              <a:ext uri="{FF2B5EF4-FFF2-40B4-BE49-F238E27FC236}">
                <a16:creationId xmlns:a16="http://schemas.microsoft.com/office/drawing/2014/main" id="{432A9624-83F5-48B4-8E32-AAF271D91BBA}"/>
              </a:ext>
            </a:extLst>
          </p:cNvPr>
          <p:cNvSpPr txBox="1">
            <a:spLocks/>
          </p:cNvSpPr>
          <p:nvPr/>
        </p:nvSpPr>
        <p:spPr>
          <a:xfrm>
            <a:off x="4597088" y="2665343"/>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10" name="Subtitle 2">
            <a:extLst>
              <a:ext uri="{FF2B5EF4-FFF2-40B4-BE49-F238E27FC236}">
                <a16:creationId xmlns:a16="http://schemas.microsoft.com/office/drawing/2014/main" id="{72115945-51DC-4DF0-A89A-A1C3FBE07A97}"/>
              </a:ext>
            </a:extLst>
          </p:cNvPr>
          <p:cNvSpPr txBox="1">
            <a:spLocks/>
          </p:cNvSpPr>
          <p:nvPr/>
        </p:nvSpPr>
        <p:spPr>
          <a:xfrm>
            <a:off x="4597088" y="3272360"/>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11" name="Subtitle 2">
            <a:extLst>
              <a:ext uri="{FF2B5EF4-FFF2-40B4-BE49-F238E27FC236}">
                <a16:creationId xmlns:a16="http://schemas.microsoft.com/office/drawing/2014/main" id="{C2961146-CD9D-4537-80C2-FC157CAE8926}"/>
              </a:ext>
            </a:extLst>
          </p:cNvPr>
          <p:cNvSpPr txBox="1">
            <a:spLocks/>
          </p:cNvSpPr>
          <p:nvPr/>
        </p:nvSpPr>
        <p:spPr>
          <a:xfrm>
            <a:off x="4597088" y="3879376"/>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12" name="Subtitle 2">
            <a:extLst>
              <a:ext uri="{FF2B5EF4-FFF2-40B4-BE49-F238E27FC236}">
                <a16:creationId xmlns:a16="http://schemas.microsoft.com/office/drawing/2014/main" id="{334B991F-7CC0-4205-91C9-AD767EA26304}"/>
              </a:ext>
            </a:extLst>
          </p:cNvPr>
          <p:cNvSpPr txBox="1">
            <a:spLocks/>
          </p:cNvSpPr>
          <p:nvPr/>
        </p:nvSpPr>
        <p:spPr>
          <a:xfrm>
            <a:off x="4597088" y="4486393"/>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13" name="Subtitle 2">
            <a:extLst>
              <a:ext uri="{FF2B5EF4-FFF2-40B4-BE49-F238E27FC236}">
                <a16:creationId xmlns:a16="http://schemas.microsoft.com/office/drawing/2014/main" id="{67155430-3B1F-45A0-B1CB-A03F52C4E63E}"/>
              </a:ext>
            </a:extLst>
          </p:cNvPr>
          <p:cNvSpPr txBox="1">
            <a:spLocks/>
          </p:cNvSpPr>
          <p:nvPr/>
        </p:nvSpPr>
        <p:spPr>
          <a:xfrm>
            <a:off x="4597088" y="5093409"/>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14" name="Subtitle 2">
            <a:extLst>
              <a:ext uri="{FF2B5EF4-FFF2-40B4-BE49-F238E27FC236}">
                <a16:creationId xmlns:a16="http://schemas.microsoft.com/office/drawing/2014/main" id="{ACA8FAEE-F8A0-4261-A0D3-EE3A96D21A14}"/>
              </a:ext>
            </a:extLst>
          </p:cNvPr>
          <p:cNvSpPr txBox="1">
            <a:spLocks/>
          </p:cNvSpPr>
          <p:nvPr/>
        </p:nvSpPr>
        <p:spPr>
          <a:xfrm>
            <a:off x="4597088" y="5700426"/>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15" name="Subtitle 2">
            <a:extLst>
              <a:ext uri="{FF2B5EF4-FFF2-40B4-BE49-F238E27FC236}">
                <a16:creationId xmlns:a16="http://schemas.microsoft.com/office/drawing/2014/main" id="{6CBF9E3B-2E3C-447D-8B04-2C3A94D8110D}"/>
              </a:ext>
            </a:extLst>
          </p:cNvPr>
          <p:cNvSpPr txBox="1">
            <a:spLocks/>
          </p:cNvSpPr>
          <p:nvPr/>
        </p:nvSpPr>
        <p:spPr>
          <a:xfrm>
            <a:off x="6354398" y="2665343"/>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16" name="Subtitle 2">
            <a:extLst>
              <a:ext uri="{FF2B5EF4-FFF2-40B4-BE49-F238E27FC236}">
                <a16:creationId xmlns:a16="http://schemas.microsoft.com/office/drawing/2014/main" id="{B3E50975-E97C-48FE-9D2D-ED12B8131DE1}"/>
              </a:ext>
            </a:extLst>
          </p:cNvPr>
          <p:cNvSpPr txBox="1">
            <a:spLocks/>
          </p:cNvSpPr>
          <p:nvPr/>
        </p:nvSpPr>
        <p:spPr>
          <a:xfrm>
            <a:off x="6354398" y="3272360"/>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17" name="Subtitle 2">
            <a:extLst>
              <a:ext uri="{FF2B5EF4-FFF2-40B4-BE49-F238E27FC236}">
                <a16:creationId xmlns:a16="http://schemas.microsoft.com/office/drawing/2014/main" id="{58B354BD-3D96-4FFB-A329-1B351BBF4753}"/>
              </a:ext>
            </a:extLst>
          </p:cNvPr>
          <p:cNvSpPr txBox="1">
            <a:spLocks/>
          </p:cNvSpPr>
          <p:nvPr/>
        </p:nvSpPr>
        <p:spPr>
          <a:xfrm>
            <a:off x="6354398" y="3879376"/>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18" name="Subtitle 2">
            <a:extLst>
              <a:ext uri="{FF2B5EF4-FFF2-40B4-BE49-F238E27FC236}">
                <a16:creationId xmlns:a16="http://schemas.microsoft.com/office/drawing/2014/main" id="{D8CC81CF-CE7E-4A39-A49B-B65D84C16266}"/>
              </a:ext>
            </a:extLst>
          </p:cNvPr>
          <p:cNvSpPr txBox="1">
            <a:spLocks/>
          </p:cNvSpPr>
          <p:nvPr/>
        </p:nvSpPr>
        <p:spPr>
          <a:xfrm>
            <a:off x="6354398" y="4486393"/>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19" name="Subtitle 2">
            <a:extLst>
              <a:ext uri="{FF2B5EF4-FFF2-40B4-BE49-F238E27FC236}">
                <a16:creationId xmlns:a16="http://schemas.microsoft.com/office/drawing/2014/main" id="{4068F6F8-9E62-45BF-B9EB-6D5E30E712E7}"/>
              </a:ext>
            </a:extLst>
          </p:cNvPr>
          <p:cNvSpPr txBox="1">
            <a:spLocks/>
          </p:cNvSpPr>
          <p:nvPr/>
        </p:nvSpPr>
        <p:spPr>
          <a:xfrm>
            <a:off x="6354398" y="5093409"/>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20" name="Subtitle 2">
            <a:extLst>
              <a:ext uri="{FF2B5EF4-FFF2-40B4-BE49-F238E27FC236}">
                <a16:creationId xmlns:a16="http://schemas.microsoft.com/office/drawing/2014/main" id="{9CF4BF85-FE52-495F-A004-1039047102B2}"/>
              </a:ext>
            </a:extLst>
          </p:cNvPr>
          <p:cNvSpPr txBox="1">
            <a:spLocks/>
          </p:cNvSpPr>
          <p:nvPr/>
        </p:nvSpPr>
        <p:spPr>
          <a:xfrm>
            <a:off x="6354398" y="5700426"/>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21" name="Subtitle 2">
            <a:extLst>
              <a:ext uri="{FF2B5EF4-FFF2-40B4-BE49-F238E27FC236}">
                <a16:creationId xmlns:a16="http://schemas.microsoft.com/office/drawing/2014/main" id="{4A5C4691-D04F-4087-8C79-0AE6DA007936}"/>
              </a:ext>
            </a:extLst>
          </p:cNvPr>
          <p:cNvSpPr txBox="1">
            <a:spLocks/>
          </p:cNvSpPr>
          <p:nvPr/>
        </p:nvSpPr>
        <p:spPr>
          <a:xfrm>
            <a:off x="8111709" y="2665343"/>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22" name="Subtitle 2">
            <a:extLst>
              <a:ext uri="{FF2B5EF4-FFF2-40B4-BE49-F238E27FC236}">
                <a16:creationId xmlns:a16="http://schemas.microsoft.com/office/drawing/2014/main" id="{2BE79F77-77F0-48AA-878C-51B4C624C008}"/>
              </a:ext>
            </a:extLst>
          </p:cNvPr>
          <p:cNvSpPr txBox="1">
            <a:spLocks/>
          </p:cNvSpPr>
          <p:nvPr/>
        </p:nvSpPr>
        <p:spPr>
          <a:xfrm>
            <a:off x="8111709" y="3272360"/>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23" name="Subtitle 2">
            <a:extLst>
              <a:ext uri="{FF2B5EF4-FFF2-40B4-BE49-F238E27FC236}">
                <a16:creationId xmlns:a16="http://schemas.microsoft.com/office/drawing/2014/main" id="{7DD1232C-3638-4593-8D10-63178D4766B5}"/>
              </a:ext>
            </a:extLst>
          </p:cNvPr>
          <p:cNvSpPr txBox="1">
            <a:spLocks/>
          </p:cNvSpPr>
          <p:nvPr/>
        </p:nvSpPr>
        <p:spPr>
          <a:xfrm>
            <a:off x="8111709" y="3879376"/>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24" name="Subtitle 2">
            <a:extLst>
              <a:ext uri="{FF2B5EF4-FFF2-40B4-BE49-F238E27FC236}">
                <a16:creationId xmlns:a16="http://schemas.microsoft.com/office/drawing/2014/main" id="{014AA22B-AFA2-406A-8AEC-862F3EC393FF}"/>
              </a:ext>
            </a:extLst>
          </p:cNvPr>
          <p:cNvSpPr txBox="1">
            <a:spLocks/>
          </p:cNvSpPr>
          <p:nvPr/>
        </p:nvSpPr>
        <p:spPr>
          <a:xfrm>
            <a:off x="8111709" y="4486393"/>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25" name="Subtitle 2">
            <a:extLst>
              <a:ext uri="{FF2B5EF4-FFF2-40B4-BE49-F238E27FC236}">
                <a16:creationId xmlns:a16="http://schemas.microsoft.com/office/drawing/2014/main" id="{88D13176-4D0B-46F8-B5D2-D5FA35A4018C}"/>
              </a:ext>
            </a:extLst>
          </p:cNvPr>
          <p:cNvSpPr txBox="1">
            <a:spLocks/>
          </p:cNvSpPr>
          <p:nvPr/>
        </p:nvSpPr>
        <p:spPr>
          <a:xfrm>
            <a:off x="8111709" y="5093409"/>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26" name="Subtitle 2">
            <a:extLst>
              <a:ext uri="{FF2B5EF4-FFF2-40B4-BE49-F238E27FC236}">
                <a16:creationId xmlns:a16="http://schemas.microsoft.com/office/drawing/2014/main" id="{31D5989C-9E9C-4840-A550-F489EE7C1C6F}"/>
              </a:ext>
            </a:extLst>
          </p:cNvPr>
          <p:cNvSpPr txBox="1">
            <a:spLocks/>
          </p:cNvSpPr>
          <p:nvPr/>
        </p:nvSpPr>
        <p:spPr>
          <a:xfrm>
            <a:off x="8111709" y="5700426"/>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27" name="Subtitle 2">
            <a:extLst>
              <a:ext uri="{FF2B5EF4-FFF2-40B4-BE49-F238E27FC236}">
                <a16:creationId xmlns:a16="http://schemas.microsoft.com/office/drawing/2014/main" id="{083715A9-B3E8-4F28-950C-3B4D028B6E2E}"/>
              </a:ext>
            </a:extLst>
          </p:cNvPr>
          <p:cNvSpPr txBox="1">
            <a:spLocks/>
          </p:cNvSpPr>
          <p:nvPr/>
        </p:nvSpPr>
        <p:spPr>
          <a:xfrm>
            <a:off x="9869020" y="2665343"/>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28" name="Subtitle 2">
            <a:extLst>
              <a:ext uri="{FF2B5EF4-FFF2-40B4-BE49-F238E27FC236}">
                <a16:creationId xmlns:a16="http://schemas.microsoft.com/office/drawing/2014/main" id="{89F3F1FB-E136-480E-8A98-DF3A89AC644A}"/>
              </a:ext>
            </a:extLst>
          </p:cNvPr>
          <p:cNvSpPr txBox="1">
            <a:spLocks/>
          </p:cNvSpPr>
          <p:nvPr/>
        </p:nvSpPr>
        <p:spPr>
          <a:xfrm>
            <a:off x="9869020" y="3272360"/>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29" name="Subtitle 2">
            <a:extLst>
              <a:ext uri="{FF2B5EF4-FFF2-40B4-BE49-F238E27FC236}">
                <a16:creationId xmlns:a16="http://schemas.microsoft.com/office/drawing/2014/main" id="{ADEDEB79-C306-410F-BB5A-EE7B85456EB1}"/>
              </a:ext>
            </a:extLst>
          </p:cNvPr>
          <p:cNvSpPr txBox="1">
            <a:spLocks/>
          </p:cNvSpPr>
          <p:nvPr/>
        </p:nvSpPr>
        <p:spPr>
          <a:xfrm>
            <a:off x="9869020" y="3879376"/>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30" name="Subtitle 2">
            <a:extLst>
              <a:ext uri="{FF2B5EF4-FFF2-40B4-BE49-F238E27FC236}">
                <a16:creationId xmlns:a16="http://schemas.microsoft.com/office/drawing/2014/main" id="{6E4A90A3-C255-4DB3-9C1D-1367B31E4DD0}"/>
              </a:ext>
            </a:extLst>
          </p:cNvPr>
          <p:cNvSpPr txBox="1">
            <a:spLocks/>
          </p:cNvSpPr>
          <p:nvPr/>
        </p:nvSpPr>
        <p:spPr>
          <a:xfrm>
            <a:off x="9869020" y="4486393"/>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31" name="Subtitle 2">
            <a:extLst>
              <a:ext uri="{FF2B5EF4-FFF2-40B4-BE49-F238E27FC236}">
                <a16:creationId xmlns:a16="http://schemas.microsoft.com/office/drawing/2014/main" id="{9AD04618-9A79-4FCB-BD8F-F79B3FADB991}"/>
              </a:ext>
            </a:extLst>
          </p:cNvPr>
          <p:cNvSpPr txBox="1">
            <a:spLocks/>
          </p:cNvSpPr>
          <p:nvPr/>
        </p:nvSpPr>
        <p:spPr>
          <a:xfrm>
            <a:off x="9869020" y="5093409"/>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
        <p:nvSpPr>
          <p:cNvPr id="132" name="Subtitle 2">
            <a:extLst>
              <a:ext uri="{FF2B5EF4-FFF2-40B4-BE49-F238E27FC236}">
                <a16:creationId xmlns:a16="http://schemas.microsoft.com/office/drawing/2014/main" id="{7A8C6826-49F0-4029-8A60-DC5896FBBC46}"/>
              </a:ext>
            </a:extLst>
          </p:cNvPr>
          <p:cNvSpPr txBox="1">
            <a:spLocks/>
          </p:cNvSpPr>
          <p:nvPr/>
        </p:nvSpPr>
        <p:spPr>
          <a:xfrm>
            <a:off x="9869020" y="5700426"/>
            <a:ext cx="325586"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50</a:t>
            </a:r>
          </a:p>
        </p:txBody>
      </p:sp>
    </p:spTree>
    <p:extLst>
      <p:ext uri="{BB962C8B-B14F-4D97-AF65-F5344CB8AC3E}">
        <p14:creationId xmlns:p14="http://schemas.microsoft.com/office/powerpoint/2010/main" val="3420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E72A1E-E5DE-4C91-A878-FB96EE20956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E8CFCDC-636B-4127-9556-FB16B8D3903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18CFDB4-3BD6-4B5B-8F87-3C1DFF625122}"/>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F287F193-E7E4-4C43-A684-610220FCFAD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F0AEA6EC-6FFA-476F-B33D-F7A86A23B3B2}"/>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B2E3236F-FB03-4376-9ECC-BC4A68CFD0E5}"/>
              </a:ext>
            </a:extLst>
          </p:cNvPr>
          <p:cNvSpPr/>
          <p:nvPr/>
        </p:nvSpPr>
        <p:spPr>
          <a:xfrm>
            <a:off x="1246880" y="2071944"/>
            <a:ext cx="1075856" cy="435696"/>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 name="Rectangle 7">
            <a:extLst>
              <a:ext uri="{FF2B5EF4-FFF2-40B4-BE49-F238E27FC236}">
                <a16:creationId xmlns:a16="http://schemas.microsoft.com/office/drawing/2014/main" id="{92F0CAD9-E005-4468-A365-0E6671349B7C}"/>
              </a:ext>
            </a:extLst>
          </p:cNvPr>
          <p:cNvSpPr/>
          <p:nvPr/>
        </p:nvSpPr>
        <p:spPr>
          <a:xfrm>
            <a:off x="1246880" y="2507640"/>
            <a:ext cx="1075856"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 name="Rectangle 8">
            <a:extLst>
              <a:ext uri="{FF2B5EF4-FFF2-40B4-BE49-F238E27FC236}">
                <a16:creationId xmlns:a16="http://schemas.microsoft.com/office/drawing/2014/main" id="{2B60A40C-B62D-420C-9A42-7034D9B2E689}"/>
              </a:ext>
            </a:extLst>
          </p:cNvPr>
          <p:cNvSpPr/>
          <p:nvPr/>
        </p:nvSpPr>
        <p:spPr>
          <a:xfrm>
            <a:off x="1246880" y="2842792"/>
            <a:ext cx="1075856"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 name="Rectangle 9">
            <a:extLst>
              <a:ext uri="{FF2B5EF4-FFF2-40B4-BE49-F238E27FC236}">
                <a16:creationId xmlns:a16="http://schemas.microsoft.com/office/drawing/2014/main" id="{2E5CA0D9-6617-4021-ACBA-15B61A5C47B0}"/>
              </a:ext>
            </a:extLst>
          </p:cNvPr>
          <p:cNvSpPr/>
          <p:nvPr/>
        </p:nvSpPr>
        <p:spPr>
          <a:xfrm>
            <a:off x="1246880" y="3177942"/>
            <a:ext cx="1075856"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1" name="Rectangle 10">
            <a:extLst>
              <a:ext uri="{FF2B5EF4-FFF2-40B4-BE49-F238E27FC236}">
                <a16:creationId xmlns:a16="http://schemas.microsoft.com/office/drawing/2014/main" id="{23E76D69-6F64-4752-976D-59B9626685C4}"/>
              </a:ext>
            </a:extLst>
          </p:cNvPr>
          <p:cNvSpPr/>
          <p:nvPr/>
        </p:nvSpPr>
        <p:spPr>
          <a:xfrm>
            <a:off x="1246880" y="3513093"/>
            <a:ext cx="1075856"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2" name="TextBox 11">
            <a:extLst>
              <a:ext uri="{FF2B5EF4-FFF2-40B4-BE49-F238E27FC236}">
                <a16:creationId xmlns:a16="http://schemas.microsoft.com/office/drawing/2014/main" id="{30957F93-2D22-4D56-938B-51215FA4EAF9}"/>
              </a:ext>
            </a:extLst>
          </p:cNvPr>
          <p:cNvSpPr txBox="1"/>
          <p:nvPr/>
        </p:nvSpPr>
        <p:spPr>
          <a:xfrm>
            <a:off x="1398323" y="2164468"/>
            <a:ext cx="772969"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COLUMN 1</a:t>
            </a:r>
          </a:p>
        </p:txBody>
      </p:sp>
      <p:sp>
        <p:nvSpPr>
          <p:cNvPr id="13" name="TextBox 12">
            <a:extLst>
              <a:ext uri="{FF2B5EF4-FFF2-40B4-BE49-F238E27FC236}">
                <a16:creationId xmlns:a16="http://schemas.microsoft.com/office/drawing/2014/main" id="{DF30066D-46F9-49AE-8C03-26BEC7885E7E}"/>
              </a:ext>
            </a:extLst>
          </p:cNvPr>
          <p:cNvSpPr txBox="1"/>
          <p:nvPr/>
        </p:nvSpPr>
        <p:spPr>
          <a:xfrm>
            <a:off x="1516946" y="2551496"/>
            <a:ext cx="535724" cy="247440"/>
          </a:xfrm>
          <a:prstGeom prst="rect">
            <a:avLst/>
          </a:prstGeom>
          <a:noFill/>
          <a:ln>
            <a:noFill/>
          </a:ln>
        </p:spPr>
        <p:txBody>
          <a:bodyPr wrap="none" rtlCol="0" anchor="ctr" anchorCtr="0">
            <a:spAutoFit/>
          </a:bodyPr>
          <a:lstStyle/>
          <a:p>
            <a:pPr algn="ctr"/>
            <a:r>
              <a:rPr lang="en-US" sz="1008" b="1" dirty="0">
                <a:solidFill>
                  <a:schemeClr val="tx2"/>
                </a:solidFill>
                <a:ea typeface="League Spartan" charset="0"/>
                <a:cs typeface="Poppins" pitchFamily="2" charset="77"/>
              </a:rPr>
              <a:t>TYPE 1</a:t>
            </a:r>
          </a:p>
        </p:txBody>
      </p:sp>
      <p:sp>
        <p:nvSpPr>
          <p:cNvPr id="14" name="TextBox 13">
            <a:extLst>
              <a:ext uri="{FF2B5EF4-FFF2-40B4-BE49-F238E27FC236}">
                <a16:creationId xmlns:a16="http://schemas.microsoft.com/office/drawing/2014/main" id="{B752BE93-D2C8-494D-B8D4-A0A1E0745D26}"/>
              </a:ext>
            </a:extLst>
          </p:cNvPr>
          <p:cNvSpPr txBox="1"/>
          <p:nvPr/>
        </p:nvSpPr>
        <p:spPr>
          <a:xfrm>
            <a:off x="1506526" y="2886647"/>
            <a:ext cx="556563" cy="247440"/>
          </a:xfrm>
          <a:prstGeom prst="rect">
            <a:avLst/>
          </a:prstGeom>
          <a:noFill/>
          <a:ln>
            <a:noFill/>
          </a:ln>
        </p:spPr>
        <p:txBody>
          <a:bodyPr wrap="none" rtlCol="0" anchor="ctr" anchorCtr="0">
            <a:spAutoFit/>
          </a:bodyPr>
          <a:lstStyle/>
          <a:p>
            <a:pPr algn="ctr"/>
            <a:r>
              <a:rPr lang="en-US" sz="1008" b="1" dirty="0">
                <a:solidFill>
                  <a:schemeClr val="tx2"/>
                </a:solidFill>
                <a:ea typeface="League Spartan" charset="0"/>
                <a:cs typeface="Poppins" pitchFamily="2" charset="77"/>
              </a:rPr>
              <a:t>TYPE 2</a:t>
            </a:r>
          </a:p>
        </p:txBody>
      </p:sp>
      <p:sp>
        <p:nvSpPr>
          <p:cNvPr id="15" name="TextBox 14">
            <a:extLst>
              <a:ext uri="{FF2B5EF4-FFF2-40B4-BE49-F238E27FC236}">
                <a16:creationId xmlns:a16="http://schemas.microsoft.com/office/drawing/2014/main" id="{7B17B043-A64F-452B-A036-299DF6C26004}"/>
              </a:ext>
            </a:extLst>
          </p:cNvPr>
          <p:cNvSpPr txBox="1"/>
          <p:nvPr/>
        </p:nvSpPr>
        <p:spPr>
          <a:xfrm>
            <a:off x="1506526" y="3221798"/>
            <a:ext cx="556563" cy="247440"/>
          </a:xfrm>
          <a:prstGeom prst="rect">
            <a:avLst/>
          </a:prstGeom>
          <a:noFill/>
          <a:ln>
            <a:noFill/>
          </a:ln>
        </p:spPr>
        <p:txBody>
          <a:bodyPr wrap="none" rtlCol="0" anchor="ctr" anchorCtr="0">
            <a:spAutoFit/>
          </a:bodyPr>
          <a:lstStyle/>
          <a:p>
            <a:pPr algn="ctr"/>
            <a:r>
              <a:rPr lang="en-US" sz="1008" b="1">
                <a:solidFill>
                  <a:schemeClr val="tx2"/>
                </a:solidFill>
                <a:ea typeface="League Spartan" charset="0"/>
                <a:cs typeface="Poppins" pitchFamily="2" charset="77"/>
              </a:rPr>
              <a:t>TYPE 3</a:t>
            </a:r>
            <a:endParaRPr lang="en-US" sz="1008" b="1" dirty="0">
              <a:solidFill>
                <a:schemeClr val="tx2"/>
              </a:solidFill>
              <a:ea typeface="League Spartan" charset="0"/>
              <a:cs typeface="Poppins" pitchFamily="2" charset="77"/>
            </a:endParaRPr>
          </a:p>
        </p:txBody>
      </p:sp>
      <p:sp>
        <p:nvSpPr>
          <p:cNvPr id="16" name="TextBox 15">
            <a:extLst>
              <a:ext uri="{FF2B5EF4-FFF2-40B4-BE49-F238E27FC236}">
                <a16:creationId xmlns:a16="http://schemas.microsoft.com/office/drawing/2014/main" id="{CDBBE804-8684-49D8-BADA-0C02CC4E7208}"/>
              </a:ext>
            </a:extLst>
          </p:cNvPr>
          <p:cNvSpPr txBox="1"/>
          <p:nvPr/>
        </p:nvSpPr>
        <p:spPr>
          <a:xfrm>
            <a:off x="1501717" y="3556949"/>
            <a:ext cx="566182" cy="247440"/>
          </a:xfrm>
          <a:prstGeom prst="rect">
            <a:avLst/>
          </a:prstGeom>
          <a:noFill/>
          <a:ln>
            <a:noFill/>
          </a:ln>
        </p:spPr>
        <p:txBody>
          <a:bodyPr wrap="none" rtlCol="0" anchor="ctr" anchorCtr="0">
            <a:spAutoFit/>
          </a:bodyPr>
          <a:lstStyle/>
          <a:p>
            <a:pPr algn="ctr"/>
            <a:r>
              <a:rPr lang="en-US" sz="1008" b="1" dirty="0">
                <a:solidFill>
                  <a:schemeClr val="tx2"/>
                </a:solidFill>
                <a:ea typeface="League Spartan" charset="0"/>
                <a:cs typeface="Poppins" pitchFamily="2" charset="77"/>
              </a:rPr>
              <a:t>TYPE 4</a:t>
            </a:r>
          </a:p>
        </p:txBody>
      </p:sp>
      <p:sp>
        <p:nvSpPr>
          <p:cNvPr id="17" name="Rectangle 16">
            <a:extLst>
              <a:ext uri="{FF2B5EF4-FFF2-40B4-BE49-F238E27FC236}">
                <a16:creationId xmlns:a16="http://schemas.microsoft.com/office/drawing/2014/main" id="{AD3F098A-86DC-4500-AAD5-D55F9806E0C3}"/>
              </a:ext>
            </a:extLst>
          </p:cNvPr>
          <p:cNvSpPr/>
          <p:nvPr/>
        </p:nvSpPr>
        <p:spPr>
          <a:xfrm>
            <a:off x="2322738" y="2071944"/>
            <a:ext cx="1045372" cy="435696"/>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8" name="Rectangle 17">
            <a:extLst>
              <a:ext uri="{FF2B5EF4-FFF2-40B4-BE49-F238E27FC236}">
                <a16:creationId xmlns:a16="http://schemas.microsoft.com/office/drawing/2014/main" id="{5E7A1957-A7DC-4D20-9F9E-0D93E3E58442}"/>
              </a:ext>
            </a:extLst>
          </p:cNvPr>
          <p:cNvSpPr/>
          <p:nvPr/>
        </p:nvSpPr>
        <p:spPr>
          <a:xfrm>
            <a:off x="2322739" y="2507640"/>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9" name="Rectangle 18">
            <a:extLst>
              <a:ext uri="{FF2B5EF4-FFF2-40B4-BE49-F238E27FC236}">
                <a16:creationId xmlns:a16="http://schemas.microsoft.com/office/drawing/2014/main" id="{45F7A018-28CB-4103-918D-C8F95A3173B3}"/>
              </a:ext>
            </a:extLst>
          </p:cNvPr>
          <p:cNvSpPr/>
          <p:nvPr/>
        </p:nvSpPr>
        <p:spPr>
          <a:xfrm>
            <a:off x="2322739" y="2842792"/>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0" name="Rectangle 19">
            <a:extLst>
              <a:ext uri="{FF2B5EF4-FFF2-40B4-BE49-F238E27FC236}">
                <a16:creationId xmlns:a16="http://schemas.microsoft.com/office/drawing/2014/main" id="{BDF0EA5E-48D3-4F33-BA0C-97E7E9A3D926}"/>
              </a:ext>
            </a:extLst>
          </p:cNvPr>
          <p:cNvSpPr/>
          <p:nvPr/>
        </p:nvSpPr>
        <p:spPr>
          <a:xfrm>
            <a:off x="2322739" y="3177942"/>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1" name="Rectangle 20">
            <a:extLst>
              <a:ext uri="{FF2B5EF4-FFF2-40B4-BE49-F238E27FC236}">
                <a16:creationId xmlns:a16="http://schemas.microsoft.com/office/drawing/2014/main" id="{BCA7381A-FB84-40D1-B38F-AA86E04206D7}"/>
              </a:ext>
            </a:extLst>
          </p:cNvPr>
          <p:cNvSpPr/>
          <p:nvPr/>
        </p:nvSpPr>
        <p:spPr>
          <a:xfrm>
            <a:off x="2322739" y="3513093"/>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2" name="TextBox 21">
            <a:extLst>
              <a:ext uri="{FF2B5EF4-FFF2-40B4-BE49-F238E27FC236}">
                <a16:creationId xmlns:a16="http://schemas.microsoft.com/office/drawing/2014/main" id="{360E7AC8-58F8-43CB-8B9A-A303D799584A}"/>
              </a:ext>
            </a:extLst>
          </p:cNvPr>
          <p:cNvSpPr txBox="1"/>
          <p:nvPr/>
        </p:nvSpPr>
        <p:spPr>
          <a:xfrm>
            <a:off x="2451726" y="2164468"/>
            <a:ext cx="787395"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COLUMN 2</a:t>
            </a:r>
          </a:p>
        </p:txBody>
      </p:sp>
      <p:sp>
        <p:nvSpPr>
          <p:cNvPr id="23" name="TextBox 22">
            <a:extLst>
              <a:ext uri="{FF2B5EF4-FFF2-40B4-BE49-F238E27FC236}">
                <a16:creationId xmlns:a16="http://schemas.microsoft.com/office/drawing/2014/main" id="{3C3CCB4B-834E-468E-BA20-D5632B94A99E}"/>
              </a:ext>
            </a:extLst>
          </p:cNvPr>
          <p:cNvSpPr txBox="1"/>
          <p:nvPr/>
        </p:nvSpPr>
        <p:spPr>
          <a:xfrm>
            <a:off x="2371662" y="2564416"/>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24" name="TextBox 23">
            <a:extLst>
              <a:ext uri="{FF2B5EF4-FFF2-40B4-BE49-F238E27FC236}">
                <a16:creationId xmlns:a16="http://schemas.microsoft.com/office/drawing/2014/main" id="{FC5CBDE8-60DC-4F4B-AA07-0204DF991DFE}"/>
              </a:ext>
            </a:extLst>
          </p:cNvPr>
          <p:cNvSpPr txBox="1"/>
          <p:nvPr/>
        </p:nvSpPr>
        <p:spPr>
          <a:xfrm>
            <a:off x="2371662" y="2899567"/>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25" name="TextBox 24">
            <a:extLst>
              <a:ext uri="{FF2B5EF4-FFF2-40B4-BE49-F238E27FC236}">
                <a16:creationId xmlns:a16="http://schemas.microsoft.com/office/drawing/2014/main" id="{E5516B27-E509-4321-8D86-BA0A745577B6}"/>
              </a:ext>
            </a:extLst>
          </p:cNvPr>
          <p:cNvSpPr txBox="1"/>
          <p:nvPr/>
        </p:nvSpPr>
        <p:spPr>
          <a:xfrm>
            <a:off x="2371662" y="3234718"/>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26" name="TextBox 25">
            <a:extLst>
              <a:ext uri="{FF2B5EF4-FFF2-40B4-BE49-F238E27FC236}">
                <a16:creationId xmlns:a16="http://schemas.microsoft.com/office/drawing/2014/main" id="{9867F08E-7A8A-4066-8E5B-C7839A950C82}"/>
              </a:ext>
            </a:extLst>
          </p:cNvPr>
          <p:cNvSpPr txBox="1"/>
          <p:nvPr/>
        </p:nvSpPr>
        <p:spPr>
          <a:xfrm>
            <a:off x="2371662" y="3569869"/>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27" name="Rectangle 26">
            <a:extLst>
              <a:ext uri="{FF2B5EF4-FFF2-40B4-BE49-F238E27FC236}">
                <a16:creationId xmlns:a16="http://schemas.microsoft.com/office/drawing/2014/main" id="{4CF0290D-5D09-40E2-801C-28B5A2CBBD5A}"/>
              </a:ext>
            </a:extLst>
          </p:cNvPr>
          <p:cNvSpPr/>
          <p:nvPr/>
        </p:nvSpPr>
        <p:spPr>
          <a:xfrm>
            <a:off x="3368108" y="2071944"/>
            <a:ext cx="1045372" cy="435696"/>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8" name="Rectangle 27">
            <a:extLst>
              <a:ext uri="{FF2B5EF4-FFF2-40B4-BE49-F238E27FC236}">
                <a16:creationId xmlns:a16="http://schemas.microsoft.com/office/drawing/2014/main" id="{A1D594CC-A0E5-401E-9FD6-878EE6D17C3F}"/>
              </a:ext>
            </a:extLst>
          </p:cNvPr>
          <p:cNvSpPr/>
          <p:nvPr/>
        </p:nvSpPr>
        <p:spPr>
          <a:xfrm>
            <a:off x="3368109" y="2507640"/>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9" name="Rectangle 28">
            <a:extLst>
              <a:ext uri="{FF2B5EF4-FFF2-40B4-BE49-F238E27FC236}">
                <a16:creationId xmlns:a16="http://schemas.microsoft.com/office/drawing/2014/main" id="{F626CE9C-5450-4D1E-AB49-0CAC79B48E2D}"/>
              </a:ext>
            </a:extLst>
          </p:cNvPr>
          <p:cNvSpPr/>
          <p:nvPr/>
        </p:nvSpPr>
        <p:spPr>
          <a:xfrm>
            <a:off x="3368109" y="2842792"/>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0" name="Rectangle 29">
            <a:extLst>
              <a:ext uri="{FF2B5EF4-FFF2-40B4-BE49-F238E27FC236}">
                <a16:creationId xmlns:a16="http://schemas.microsoft.com/office/drawing/2014/main" id="{8FBA113E-3301-4483-92DE-5AC686BD35C1}"/>
              </a:ext>
            </a:extLst>
          </p:cNvPr>
          <p:cNvSpPr/>
          <p:nvPr/>
        </p:nvSpPr>
        <p:spPr>
          <a:xfrm>
            <a:off x="3368109" y="3177942"/>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1" name="Rectangle 30">
            <a:extLst>
              <a:ext uri="{FF2B5EF4-FFF2-40B4-BE49-F238E27FC236}">
                <a16:creationId xmlns:a16="http://schemas.microsoft.com/office/drawing/2014/main" id="{E09E79AE-F5A3-46FB-A8A3-85328274ED61}"/>
              </a:ext>
            </a:extLst>
          </p:cNvPr>
          <p:cNvSpPr/>
          <p:nvPr/>
        </p:nvSpPr>
        <p:spPr>
          <a:xfrm>
            <a:off x="3368109" y="3513093"/>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2" name="TextBox 31">
            <a:extLst>
              <a:ext uri="{FF2B5EF4-FFF2-40B4-BE49-F238E27FC236}">
                <a16:creationId xmlns:a16="http://schemas.microsoft.com/office/drawing/2014/main" id="{D8C9363D-4FED-4496-A851-5051B21421D6}"/>
              </a:ext>
            </a:extLst>
          </p:cNvPr>
          <p:cNvSpPr txBox="1"/>
          <p:nvPr/>
        </p:nvSpPr>
        <p:spPr>
          <a:xfrm>
            <a:off x="3496294" y="2164468"/>
            <a:ext cx="788999" cy="247440"/>
          </a:xfrm>
          <a:prstGeom prst="rect">
            <a:avLst/>
          </a:prstGeom>
          <a:noFill/>
          <a:ln>
            <a:noFill/>
          </a:ln>
        </p:spPr>
        <p:txBody>
          <a:bodyPr wrap="none" rtlCol="0" anchor="ctr" anchorCtr="0">
            <a:spAutoFit/>
          </a:bodyPr>
          <a:lstStyle/>
          <a:p>
            <a:pPr algn="ctr"/>
            <a:r>
              <a:rPr lang="en-US" sz="1008" b="1">
                <a:solidFill>
                  <a:schemeClr val="bg1"/>
                </a:solidFill>
                <a:ea typeface="League Spartan" charset="0"/>
                <a:cs typeface="Poppins" pitchFamily="2" charset="77"/>
              </a:rPr>
              <a:t>COLUMN 3</a:t>
            </a:r>
            <a:endParaRPr lang="en-US" sz="1008" b="1" dirty="0">
              <a:solidFill>
                <a:schemeClr val="bg1"/>
              </a:solidFill>
              <a:ea typeface="League Spartan" charset="0"/>
              <a:cs typeface="Poppins" pitchFamily="2" charset="77"/>
            </a:endParaRPr>
          </a:p>
        </p:txBody>
      </p:sp>
      <p:sp>
        <p:nvSpPr>
          <p:cNvPr id="33" name="TextBox 32">
            <a:extLst>
              <a:ext uri="{FF2B5EF4-FFF2-40B4-BE49-F238E27FC236}">
                <a16:creationId xmlns:a16="http://schemas.microsoft.com/office/drawing/2014/main" id="{CBA8EB06-86D3-48F8-ABA4-D8C049BF16D7}"/>
              </a:ext>
            </a:extLst>
          </p:cNvPr>
          <p:cNvSpPr txBox="1"/>
          <p:nvPr/>
        </p:nvSpPr>
        <p:spPr>
          <a:xfrm>
            <a:off x="3417032" y="2564416"/>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34" name="TextBox 33">
            <a:extLst>
              <a:ext uri="{FF2B5EF4-FFF2-40B4-BE49-F238E27FC236}">
                <a16:creationId xmlns:a16="http://schemas.microsoft.com/office/drawing/2014/main" id="{45001E2B-C9C3-42E6-9F4F-B3AF9B2CA6D5}"/>
              </a:ext>
            </a:extLst>
          </p:cNvPr>
          <p:cNvSpPr txBox="1"/>
          <p:nvPr/>
        </p:nvSpPr>
        <p:spPr>
          <a:xfrm>
            <a:off x="3417032" y="2899567"/>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35" name="TextBox 34">
            <a:extLst>
              <a:ext uri="{FF2B5EF4-FFF2-40B4-BE49-F238E27FC236}">
                <a16:creationId xmlns:a16="http://schemas.microsoft.com/office/drawing/2014/main" id="{A70EF05C-4EFE-4A5A-BE6F-42D39357C5DD}"/>
              </a:ext>
            </a:extLst>
          </p:cNvPr>
          <p:cNvSpPr txBox="1"/>
          <p:nvPr/>
        </p:nvSpPr>
        <p:spPr>
          <a:xfrm>
            <a:off x="3417032" y="3234718"/>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36" name="TextBox 35">
            <a:extLst>
              <a:ext uri="{FF2B5EF4-FFF2-40B4-BE49-F238E27FC236}">
                <a16:creationId xmlns:a16="http://schemas.microsoft.com/office/drawing/2014/main" id="{1BA6D34F-FA1A-4AD1-9695-6CC4E1AC311C}"/>
              </a:ext>
            </a:extLst>
          </p:cNvPr>
          <p:cNvSpPr txBox="1"/>
          <p:nvPr/>
        </p:nvSpPr>
        <p:spPr>
          <a:xfrm>
            <a:off x="3417032" y="3569869"/>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37" name="Rectangle 36">
            <a:extLst>
              <a:ext uri="{FF2B5EF4-FFF2-40B4-BE49-F238E27FC236}">
                <a16:creationId xmlns:a16="http://schemas.microsoft.com/office/drawing/2014/main" id="{4BB6E866-C6AF-4853-A104-DE0C59A6CCEC}"/>
              </a:ext>
            </a:extLst>
          </p:cNvPr>
          <p:cNvSpPr/>
          <p:nvPr/>
        </p:nvSpPr>
        <p:spPr>
          <a:xfrm>
            <a:off x="4413476" y="2071944"/>
            <a:ext cx="1045372" cy="435696"/>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8" name="Rectangle 37">
            <a:extLst>
              <a:ext uri="{FF2B5EF4-FFF2-40B4-BE49-F238E27FC236}">
                <a16:creationId xmlns:a16="http://schemas.microsoft.com/office/drawing/2014/main" id="{6A949350-CDF3-40C0-9BF1-06765A731D3D}"/>
              </a:ext>
            </a:extLst>
          </p:cNvPr>
          <p:cNvSpPr/>
          <p:nvPr/>
        </p:nvSpPr>
        <p:spPr>
          <a:xfrm>
            <a:off x="4413476" y="2507640"/>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9" name="Rectangle 38">
            <a:extLst>
              <a:ext uri="{FF2B5EF4-FFF2-40B4-BE49-F238E27FC236}">
                <a16:creationId xmlns:a16="http://schemas.microsoft.com/office/drawing/2014/main" id="{56C2F542-4112-45B8-BE7B-36AC055DF7A3}"/>
              </a:ext>
            </a:extLst>
          </p:cNvPr>
          <p:cNvSpPr/>
          <p:nvPr/>
        </p:nvSpPr>
        <p:spPr>
          <a:xfrm>
            <a:off x="4413476" y="2842792"/>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0" name="Rectangle 39">
            <a:extLst>
              <a:ext uri="{FF2B5EF4-FFF2-40B4-BE49-F238E27FC236}">
                <a16:creationId xmlns:a16="http://schemas.microsoft.com/office/drawing/2014/main" id="{E5EC880B-CA60-4E97-97F8-CFF288293ECC}"/>
              </a:ext>
            </a:extLst>
          </p:cNvPr>
          <p:cNvSpPr/>
          <p:nvPr/>
        </p:nvSpPr>
        <p:spPr>
          <a:xfrm>
            <a:off x="4413476" y="3177942"/>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1" name="Rectangle 40">
            <a:extLst>
              <a:ext uri="{FF2B5EF4-FFF2-40B4-BE49-F238E27FC236}">
                <a16:creationId xmlns:a16="http://schemas.microsoft.com/office/drawing/2014/main" id="{DF473A98-BAD1-46E1-95F9-5F3288EB0FE3}"/>
              </a:ext>
            </a:extLst>
          </p:cNvPr>
          <p:cNvSpPr/>
          <p:nvPr/>
        </p:nvSpPr>
        <p:spPr>
          <a:xfrm>
            <a:off x="4413476" y="3513093"/>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2" name="TextBox 41">
            <a:extLst>
              <a:ext uri="{FF2B5EF4-FFF2-40B4-BE49-F238E27FC236}">
                <a16:creationId xmlns:a16="http://schemas.microsoft.com/office/drawing/2014/main" id="{166DFE01-369F-41EC-A1B5-C3EF0C850EB1}"/>
              </a:ext>
            </a:extLst>
          </p:cNvPr>
          <p:cNvSpPr txBox="1"/>
          <p:nvPr/>
        </p:nvSpPr>
        <p:spPr>
          <a:xfrm>
            <a:off x="4539257" y="2164468"/>
            <a:ext cx="793807"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COLUMN 4</a:t>
            </a:r>
          </a:p>
        </p:txBody>
      </p:sp>
      <p:sp>
        <p:nvSpPr>
          <p:cNvPr id="43" name="TextBox 42">
            <a:extLst>
              <a:ext uri="{FF2B5EF4-FFF2-40B4-BE49-F238E27FC236}">
                <a16:creationId xmlns:a16="http://schemas.microsoft.com/office/drawing/2014/main" id="{A745372A-12D3-4707-800E-32F2B71FB984}"/>
              </a:ext>
            </a:extLst>
          </p:cNvPr>
          <p:cNvSpPr txBox="1"/>
          <p:nvPr/>
        </p:nvSpPr>
        <p:spPr>
          <a:xfrm>
            <a:off x="4462399" y="2564416"/>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44" name="TextBox 43">
            <a:extLst>
              <a:ext uri="{FF2B5EF4-FFF2-40B4-BE49-F238E27FC236}">
                <a16:creationId xmlns:a16="http://schemas.microsoft.com/office/drawing/2014/main" id="{F07909B4-E5F1-452E-9D07-A8E03986BDA5}"/>
              </a:ext>
            </a:extLst>
          </p:cNvPr>
          <p:cNvSpPr txBox="1"/>
          <p:nvPr/>
        </p:nvSpPr>
        <p:spPr>
          <a:xfrm>
            <a:off x="4462399" y="2899567"/>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45" name="TextBox 44">
            <a:extLst>
              <a:ext uri="{FF2B5EF4-FFF2-40B4-BE49-F238E27FC236}">
                <a16:creationId xmlns:a16="http://schemas.microsoft.com/office/drawing/2014/main" id="{A964C0DB-95CE-4D3F-9022-2DF83DFD7CF7}"/>
              </a:ext>
            </a:extLst>
          </p:cNvPr>
          <p:cNvSpPr txBox="1"/>
          <p:nvPr/>
        </p:nvSpPr>
        <p:spPr>
          <a:xfrm>
            <a:off x="4462399" y="3234718"/>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46" name="TextBox 45">
            <a:extLst>
              <a:ext uri="{FF2B5EF4-FFF2-40B4-BE49-F238E27FC236}">
                <a16:creationId xmlns:a16="http://schemas.microsoft.com/office/drawing/2014/main" id="{0928E3FA-A2E5-440D-A8C2-8BF0A2EB3C2E}"/>
              </a:ext>
            </a:extLst>
          </p:cNvPr>
          <p:cNvSpPr txBox="1"/>
          <p:nvPr/>
        </p:nvSpPr>
        <p:spPr>
          <a:xfrm>
            <a:off x="4462399" y="3569869"/>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47" name="Rectangle 46">
            <a:extLst>
              <a:ext uri="{FF2B5EF4-FFF2-40B4-BE49-F238E27FC236}">
                <a16:creationId xmlns:a16="http://schemas.microsoft.com/office/drawing/2014/main" id="{F6C1C771-62D4-448F-9485-BFF3009B1FA4}"/>
              </a:ext>
            </a:extLst>
          </p:cNvPr>
          <p:cNvSpPr/>
          <p:nvPr/>
        </p:nvSpPr>
        <p:spPr>
          <a:xfrm>
            <a:off x="5994055" y="2071944"/>
            <a:ext cx="1075856" cy="435696"/>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8" name="Rectangle 47">
            <a:extLst>
              <a:ext uri="{FF2B5EF4-FFF2-40B4-BE49-F238E27FC236}">
                <a16:creationId xmlns:a16="http://schemas.microsoft.com/office/drawing/2014/main" id="{FC301EB8-EE1E-478C-AF16-7CF87DEE092E}"/>
              </a:ext>
            </a:extLst>
          </p:cNvPr>
          <p:cNvSpPr/>
          <p:nvPr/>
        </p:nvSpPr>
        <p:spPr>
          <a:xfrm>
            <a:off x="5994056" y="2507640"/>
            <a:ext cx="1075856"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9" name="Rectangle 48">
            <a:extLst>
              <a:ext uri="{FF2B5EF4-FFF2-40B4-BE49-F238E27FC236}">
                <a16:creationId xmlns:a16="http://schemas.microsoft.com/office/drawing/2014/main" id="{1A8AA297-7336-4766-8101-0C52D0F35186}"/>
              </a:ext>
            </a:extLst>
          </p:cNvPr>
          <p:cNvSpPr/>
          <p:nvPr/>
        </p:nvSpPr>
        <p:spPr>
          <a:xfrm>
            <a:off x="5994056" y="2842792"/>
            <a:ext cx="1075856"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0" name="Rectangle 49">
            <a:extLst>
              <a:ext uri="{FF2B5EF4-FFF2-40B4-BE49-F238E27FC236}">
                <a16:creationId xmlns:a16="http://schemas.microsoft.com/office/drawing/2014/main" id="{E8222D65-30F1-4FE1-BF50-50833A74675E}"/>
              </a:ext>
            </a:extLst>
          </p:cNvPr>
          <p:cNvSpPr/>
          <p:nvPr/>
        </p:nvSpPr>
        <p:spPr>
          <a:xfrm>
            <a:off x="5994056" y="3177942"/>
            <a:ext cx="1075856"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1" name="Rectangle 50">
            <a:extLst>
              <a:ext uri="{FF2B5EF4-FFF2-40B4-BE49-F238E27FC236}">
                <a16:creationId xmlns:a16="http://schemas.microsoft.com/office/drawing/2014/main" id="{E9826BFD-ACE2-40DB-A823-0E15AD18B1B2}"/>
              </a:ext>
            </a:extLst>
          </p:cNvPr>
          <p:cNvSpPr/>
          <p:nvPr/>
        </p:nvSpPr>
        <p:spPr>
          <a:xfrm>
            <a:off x="5994056" y="3513093"/>
            <a:ext cx="1075856"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2" name="TextBox 51">
            <a:extLst>
              <a:ext uri="{FF2B5EF4-FFF2-40B4-BE49-F238E27FC236}">
                <a16:creationId xmlns:a16="http://schemas.microsoft.com/office/drawing/2014/main" id="{A87ACCEA-999A-46C2-B079-B62404A653F5}"/>
              </a:ext>
            </a:extLst>
          </p:cNvPr>
          <p:cNvSpPr txBox="1"/>
          <p:nvPr/>
        </p:nvSpPr>
        <p:spPr>
          <a:xfrm>
            <a:off x="6145498" y="2164468"/>
            <a:ext cx="772969"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COLUMN 1</a:t>
            </a:r>
          </a:p>
        </p:txBody>
      </p:sp>
      <p:sp>
        <p:nvSpPr>
          <p:cNvPr id="53" name="TextBox 52">
            <a:extLst>
              <a:ext uri="{FF2B5EF4-FFF2-40B4-BE49-F238E27FC236}">
                <a16:creationId xmlns:a16="http://schemas.microsoft.com/office/drawing/2014/main" id="{864F8AAE-9B27-430E-BD0B-7607C9D2883C}"/>
              </a:ext>
            </a:extLst>
          </p:cNvPr>
          <p:cNvSpPr txBox="1"/>
          <p:nvPr/>
        </p:nvSpPr>
        <p:spPr>
          <a:xfrm>
            <a:off x="6264122" y="2551496"/>
            <a:ext cx="535724" cy="247440"/>
          </a:xfrm>
          <a:prstGeom prst="rect">
            <a:avLst/>
          </a:prstGeom>
          <a:noFill/>
          <a:ln>
            <a:noFill/>
          </a:ln>
        </p:spPr>
        <p:txBody>
          <a:bodyPr wrap="none" rtlCol="0" anchor="ctr" anchorCtr="0">
            <a:spAutoFit/>
          </a:bodyPr>
          <a:lstStyle/>
          <a:p>
            <a:pPr algn="ctr"/>
            <a:r>
              <a:rPr lang="en-US" sz="1008" b="1" dirty="0">
                <a:solidFill>
                  <a:schemeClr val="tx2"/>
                </a:solidFill>
                <a:ea typeface="League Spartan" charset="0"/>
                <a:cs typeface="Poppins" pitchFamily="2" charset="77"/>
              </a:rPr>
              <a:t>TYPE 1</a:t>
            </a:r>
          </a:p>
        </p:txBody>
      </p:sp>
      <p:sp>
        <p:nvSpPr>
          <p:cNvPr id="54" name="TextBox 53">
            <a:extLst>
              <a:ext uri="{FF2B5EF4-FFF2-40B4-BE49-F238E27FC236}">
                <a16:creationId xmlns:a16="http://schemas.microsoft.com/office/drawing/2014/main" id="{81792868-A444-4130-AE03-426A3BDCFD4C}"/>
              </a:ext>
            </a:extLst>
          </p:cNvPr>
          <p:cNvSpPr txBox="1"/>
          <p:nvPr/>
        </p:nvSpPr>
        <p:spPr>
          <a:xfrm>
            <a:off x="6253702" y="2886647"/>
            <a:ext cx="556563" cy="247440"/>
          </a:xfrm>
          <a:prstGeom prst="rect">
            <a:avLst/>
          </a:prstGeom>
          <a:noFill/>
          <a:ln>
            <a:noFill/>
          </a:ln>
        </p:spPr>
        <p:txBody>
          <a:bodyPr wrap="none" rtlCol="0" anchor="ctr" anchorCtr="0">
            <a:spAutoFit/>
          </a:bodyPr>
          <a:lstStyle/>
          <a:p>
            <a:pPr algn="ctr"/>
            <a:r>
              <a:rPr lang="en-US" sz="1008" b="1" dirty="0">
                <a:solidFill>
                  <a:schemeClr val="tx2"/>
                </a:solidFill>
                <a:ea typeface="League Spartan" charset="0"/>
                <a:cs typeface="Poppins" pitchFamily="2" charset="77"/>
              </a:rPr>
              <a:t>TYPE 2</a:t>
            </a:r>
          </a:p>
        </p:txBody>
      </p:sp>
      <p:sp>
        <p:nvSpPr>
          <p:cNvPr id="55" name="TextBox 54">
            <a:extLst>
              <a:ext uri="{FF2B5EF4-FFF2-40B4-BE49-F238E27FC236}">
                <a16:creationId xmlns:a16="http://schemas.microsoft.com/office/drawing/2014/main" id="{93EF9255-971C-4DD8-BE07-CC802C0A9C5B}"/>
              </a:ext>
            </a:extLst>
          </p:cNvPr>
          <p:cNvSpPr txBox="1"/>
          <p:nvPr/>
        </p:nvSpPr>
        <p:spPr>
          <a:xfrm>
            <a:off x="6253702" y="3221798"/>
            <a:ext cx="556563" cy="247440"/>
          </a:xfrm>
          <a:prstGeom prst="rect">
            <a:avLst/>
          </a:prstGeom>
          <a:noFill/>
          <a:ln>
            <a:noFill/>
          </a:ln>
        </p:spPr>
        <p:txBody>
          <a:bodyPr wrap="none" rtlCol="0" anchor="ctr" anchorCtr="0">
            <a:spAutoFit/>
          </a:bodyPr>
          <a:lstStyle/>
          <a:p>
            <a:pPr algn="ctr"/>
            <a:r>
              <a:rPr lang="en-US" sz="1008" b="1">
                <a:solidFill>
                  <a:schemeClr val="tx2"/>
                </a:solidFill>
                <a:ea typeface="League Spartan" charset="0"/>
                <a:cs typeface="Poppins" pitchFamily="2" charset="77"/>
              </a:rPr>
              <a:t>TYPE 3</a:t>
            </a:r>
            <a:endParaRPr lang="en-US" sz="1008" b="1" dirty="0">
              <a:solidFill>
                <a:schemeClr val="tx2"/>
              </a:solidFill>
              <a:ea typeface="League Spartan" charset="0"/>
              <a:cs typeface="Poppins" pitchFamily="2" charset="77"/>
            </a:endParaRPr>
          </a:p>
        </p:txBody>
      </p:sp>
      <p:sp>
        <p:nvSpPr>
          <p:cNvPr id="56" name="TextBox 55">
            <a:extLst>
              <a:ext uri="{FF2B5EF4-FFF2-40B4-BE49-F238E27FC236}">
                <a16:creationId xmlns:a16="http://schemas.microsoft.com/office/drawing/2014/main" id="{B24F136E-D28A-40AF-8EA8-F77B2C1ED866}"/>
              </a:ext>
            </a:extLst>
          </p:cNvPr>
          <p:cNvSpPr txBox="1"/>
          <p:nvPr/>
        </p:nvSpPr>
        <p:spPr>
          <a:xfrm>
            <a:off x="6248893" y="3556949"/>
            <a:ext cx="566182" cy="247440"/>
          </a:xfrm>
          <a:prstGeom prst="rect">
            <a:avLst/>
          </a:prstGeom>
          <a:noFill/>
          <a:ln>
            <a:noFill/>
          </a:ln>
        </p:spPr>
        <p:txBody>
          <a:bodyPr wrap="none" rtlCol="0" anchor="ctr" anchorCtr="0">
            <a:spAutoFit/>
          </a:bodyPr>
          <a:lstStyle/>
          <a:p>
            <a:pPr algn="ctr"/>
            <a:r>
              <a:rPr lang="en-US" sz="1008" b="1" dirty="0">
                <a:solidFill>
                  <a:schemeClr val="tx2"/>
                </a:solidFill>
                <a:ea typeface="League Spartan" charset="0"/>
                <a:cs typeface="Poppins" pitchFamily="2" charset="77"/>
              </a:rPr>
              <a:t>TYPE 4</a:t>
            </a:r>
          </a:p>
        </p:txBody>
      </p:sp>
      <p:sp>
        <p:nvSpPr>
          <p:cNvPr id="57" name="Rectangle 56">
            <a:extLst>
              <a:ext uri="{FF2B5EF4-FFF2-40B4-BE49-F238E27FC236}">
                <a16:creationId xmlns:a16="http://schemas.microsoft.com/office/drawing/2014/main" id="{C64C1BAB-8ED1-467F-A5BD-ECF75CA34051}"/>
              </a:ext>
            </a:extLst>
          </p:cNvPr>
          <p:cNvSpPr/>
          <p:nvPr/>
        </p:nvSpPr>
        <p:spPr>
          <a:xfrm>
            <a:off x="7069914" y="2071944"/>
            <a:ext cx="1045372" cy="435696"/>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8" name="Rectangle 57">
            <a:extLst>
              <a:ext uri="{FF2B5EF4-FFF2-40B4-BE49-F238E27FC236}">
                <a16:creationId xmlns:a16="http://schemas.microsoft.com/office/drawing/2014/main" id="{E8C8CA64-CAE4-45C8-916E-055A0B8772DB}"/>
              </a:ext>
            </a:extLst>
          </p:cNvPr>
          <p:cNvSpPr/>
          <p:nvPr/>
        </p:nvSpPr>
        <p:spPr>
          <a:xfrm>
            <a:off x="7069914" y="2507640"/>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9" name="Rectangle 58">
            <a:extLst>
              <a:ext uri="{FF2B5EF4-FFF2-40B4-BE49-F238E27FC236}">
                <a16:creationId xmlns:a16="http://schemas.microsoft.com/office/drawing/2014/main" id="{ABE64599-C069-4B8B-8B79-58A9F6A835C2}"/>
              </a:ext>
            </a:extLst>
          </p:cNvPr>
          <p:cNvSpPr/>
          <p:nvPr/>
        </p:nvSpPr>
        <p:spPr>
          <a:xfrm>
            <a:off x="7069914" y="2842792"/>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0" name="Rectangle 59">
            <a:extLst>
              <a:ext uri="{FF2B5EF4-FFF2-40B4-BE49-F238E27FC236}">
                <a16:creationId xmlns:a16="http://schemas.microsoft.com/office/drawing/2014/main" id="{A504B647-0475-4DB1-BCA7-6B5A7B4FF785}"/>
              </a:ext>
            </a:extLst>
          </p:cNvPr>
          <p:cNvSpPr/>
          <p:nvPr/>
        </p:nvSpPr>
        <p:spPr>
          <a:xfrm>
            <a:off x="7069914" y="3177942"/>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1" name="Rectangle 60">
            <a:extLst>
              <a:ext uri="{FF2B5EF4-FFF2-40B4-BE49-F238E27FC236}">
                <a16:creationId xmlns:a16="http://schemas.microsoft.com/office/drawing/2014/main" id="{44C41E25-01BC-46E2-AA36-242435E843BF}"/>
              </a:ext>
            </a:extLst>
          </p:cNvPr>
          <p:cNvSpPr/>
          <p:nvPr/>
        </p:nvSpPr>
        <p:spPr>
          <a:xfrm>
            <a:off x="7069914" y="3513093"/>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2" name="TextBox 61">
            <a:extLst>
              <a:ext uri="{FF2B5EF4-FFF2-40B4-BE49-F238E27FC236}">
                <a16:creationId xmlns:a16="http://schemas.microsoft.com/office/drawing/2014/main" id="{902D0861-CED5-48CF-996F-20D9E834D15F}"/>
              </a:ext>
            </a:extLst>
          </p:cNvPr>
          <p:cNvSpPr txBox="1"/>
          <p:nvPr/>
        </p:nvSpPr>
        <p:spPr>
          <a:xfrm>
            <a:off x="7198902" y="2164468"/>
            <a:ext cx="787395"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COLUMN 2</a:t>
            </a:r>
          </a:p>
        </p:txBody>
      </p:sp>
      <p:sp>
        <p:nvSpPr>
          <p:cNvPr id="63" name="TextBox 62">
            <a:extLst>
              <a:ext uri="{FF2B5EF4-FFF2-40B4-BE49-F238E27FC236}">
                <a16:creationId xmlns:a16="http://schemas.microsoft.com/office/drawing/2014/main" id="{2F804A58-99BA-4C17-B134-417C48D293E7}"/>
              </a:ext>
            </a:extLst>
          </p:cNvPr>
          <p:cNvSpPr txBox="1"/>
          <p:nvPr/>
        </p:nvSpPr>
        <p:spPr>
          <a:xfrm>
            <a:off x="7118837" y="2564416"/>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64" name="TextBox 63">
            <a:extLst>
              <a:ext uri="{FF2B5EF4-FFF2-40B4-BE49-F238E27FC236}">
                <a16:creationId xmlns:a16="http://schemas.microsoft.com/office/drawing/2014/main" id="{FA655C27-1FD9-4236-9A3F-E3E94B7B5D1D}"/>
              </a:ext>
            </a:extLst>
          </p:cNvPr>
          <p:cNvSpPr txBox="1"/>
          <p:nvPr/>
        </p:nvSpPr>
        <p:spPr>
          <a:xfrm>
            <a:off x="7118837" y="2899567"/>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65" name="TextBox 64">
            <a:extLst>
              <a:ext uri="{FF2B5EF4-FFF2-40B4-BE49-F238E27FC236}">
                <a16:creationId xmlns:a16="http://schemas.microsoft.com/office/drawing/2014/main" id="{B2B370B6-9483-45EF-910E-5B2B7A104B10}"/>
              </a:ext>
            </a:extLst>
          </p:cNvPr>
          <p:cNvSpPr txBox="1"/>
          <p:nvPr/>
        </p:nvSpPr>
        <p:spPr>
          <a:xfrm>
            <a:off x="7118837" y="3234718"/>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66" name="TextBox 65">
            <a:extLst>
              <a:ext uri="{FF2B5EF4-FFF2-40B4-BE49-F238E27FC236}">
                <a16:creationId xmlns:a16="http://schemas.microsoft.com/office/drawing/2014/main" id="{4ACB5C90-FD0E-4106-9BF4-0FD8E5CFA766}"/>
              </a:ext>
            </a:extLst>
          </p:cNvPr>
          <p:cNvSpPr txBox="1"/>
          <p:nvPr/>
        </p:nvSpPr>
        <p:spPr>
          <a:xfrm>
            <a:off x="7118837" y="3569869"/>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67" name="Rectangle 66">
            <a:extLst>
              <a:ext uri="{FF2B5EF4-FFF2-40B4-BE49-F238E27FC236}">
                <a16:creationId xmlns:a16="http://schemas.microsoft.com/office/drawing/2014/main" id="{0B3AAF5B-2882-4DFD-AAEB-F6522ACEFFF9}"/>
              </a:ext>
            </a:extLst>
          </p:cNvPr>
          <p:cNvSpPr/>
          <p:nvPr/>
        </p:nvSpPr>
        <p:spPr>
          <a:xfrm>
            <a:off x="8115283" y="2071944"/>
            <a:ext cx="1045372" cy="435696"/>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8" name="Rectangle 67">
            <a:extLst>
              <a:ext uri="{FF2B5EF4-FFF2-40B4-BE49-F238E27FC236}">
                <a16:creationId xmlns:a16="http://schemas.microsoft.com/office/drawing/2014/main" id="{3135238A-8870-433C-86B2-3C40A035B40D}"/>
              </a:ext>
            </a:extLst>
          </p:cNvPr>
          <p:cNvSpPr/>
          <p:nvPr/>
        </p:nvSpPr>
        <p:spPr>
          <a:xfrm>
            <a:off x="8115284" y="2507640"/>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9" name="Rectangle 68">
            <a:extLst>
              <a:ext uri="{FF2B5EF4-FFF2-40B4-BE49-F238E27FC236}">
                <a16:creationId xmlns:a16="http://schemas.microsoft.com/office/drawing/2014/main" id="{AECDEE0D-44F5-4966-8962-66CB5835B25D}"/>
              </a:ext>
            </a:extLst>
          </p:cNvPr>
          <p:cNvSpPr/>
          <p:nvPr/>
        </p:nvSpPr>
        <p:spPr>
          <a:xfrm>
            <a:off x="8115284" y="2842792"/>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0" name="Rectangle 69">
            <a:extLst>
              <a:ext uri="{FF2B5EF4-FFF2-40B4-BE49-F238E27FC236}">
                <a16:creationId xmlns:a16="http://schemas.microsoft.com/office/drawing/2014/main" id="{E6AA039C-DCAE-4DF4-9399-DC3080CE8BE7}"/>
              </a:ext>
            </a:extLst>
          </p:cNvPr>
          <p:cNvSpPr/>
          <p:nvPr/>
        </p:nvSpPr>
        <p:spPr>
          <a:xfrm>
            <a:off x="8115284" y="3177942"/>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1" name="Rectangle 70">
            <a:extLst>
              <a:ext uri="{FF2B5EF4-FFF2-40B4-BE49-F238E27FC236}">
                <a16:creationId xmlns:a16="http://schemas.microsoft.com/office/drawing/2014/main" id="{87FFA50B-287E-4509-BDEA-1899D3736932}"/>
              </a:ext>
            </a:extLst>
          </p:cNvPr>
          <p:cNvSpPr/>
          <p:nvPr/>
        </p:nvSpPr>
        <p:spPr>
          <a:xfrm>
            <a:off x="8115284" y="3513093"/>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2" name="TextBox 71">
            <a:extLst>
              <a:ext uri="{FF2B5EF4-FFF2-40B4-BE49-F238E27FC236}">
                <a16:creationId xmlns:a16="http://schemas.microsoft.com/office/drawing/2014/main" id="{D3B9A6BC-01F2-472C-9B6B-C2C65427C44B}"/>
              </a:ext>
            </a:extLst>
          </p:cNvPr>
          <p:cNvSpPr txBox="1"/>
          <p:nvPr/>
        </p:nvSpPr>
        <p:spPr>
          <a:xfrm>
            <a:off x="8243469" y="2164468"/>
            <a:ext cx="788999" cy="247440"/>
          </a:xfrm>
          <a:prstGeom prst="rect">
            <a:avLst/>
          </a:prstGeom>
          <a:noFill/>
          <a:ln>
            <a:noFill/>
          </a:ln>
        </p:spPr>
        <p:txBody>
          <a:bodyPr wrap="none" rtlCol="0" anchor="ctr" anchorCtr="0">
            <a:spAutoFit/>
          </a:bodyPr>
          <a:lstStyle/>
          <a:p>
            <a:pPr algn="ctr"/>
            <a:r>
              <a:rPr lang="en-US" sz="1008" b="1">
                <a:solidFill>
                  <a:schemeClr val="bg1"/>
                </a:solidFill>
                <a:ea typeface="League Spartan" charset="0"/>
                <a:cs typeface="Poppins" pitchFamily="2" charset="77"/>
              </a:rPr>
              <a:t>COLUMN 3</a:t>
            </a:r>
            <a:endParaRPr lang="en-US" sz="1008" b="1" dirty="0">
              <a:solidFill>
                <a:schemeClr val="bg1"/>
              </a:solidFill>
              <a:ea typeface="League Spartan" charset="0"/>
              <a:cs typeface="Poppins" pitchFamily="2" charset="77"/>
            </a:endParaRPr>
          </a:p>
        </p:txBody>
      </p:sp>
      <p:sp>
        <p:nvSpPr>
          <p:cNvPr id="73" name="TextBox 72">
            <a:extLst>
              <a:ext uri="{FF2B5EF4-FFF2-40B4-BE49-F238E27FC236}">
                <a16:creationId xmlns:a16="http://schemas.microsoft.com/office/drawing/2014/main" id="{EAC6A4FF-174E-40B5-A87C-0FE2F2D139B5}"/>
              </a:ext>
            </a:extLst>
          </p:cNvPr>
          <p:cNvSpPr txBox="1"/>
          <p:nvPr/>
        </p:nvSpPr>
        <p:spPr>
          <a:xfrm>
            <a:off x="8164208" y="2564416"/>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74" name="TextBox 73">
            <a:extLst>
              <a:ext uri="{FF2B5EF4-FFF2-40B4-BE49-F238E27FC236}">
                <a16:creationId xmlns:a16="http://schemas.microsoft.com/office/drawing/2014/main" id="{1205ED59-047B-4347-823B-0531D7985468}"/>
              </a:ext>
            </a:extLst>
          </p:cNvPr>
          <p:cNvSpPr txBox="1"/>
          <p:nvPr/>
        </p:nvSpPr>
        <p:spPr>
          <a:xfrm>
            <a:off x="8164208" y="2899567"/>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75" name="TextBox 74">
            <a:extLst>
              <a:ext uri="{FF2B5EF4-FFF2-40B4-BE49-F238E27FC236}">
                <a16:creationId xmlns:a16="http://schemas.microsoft.com/office/drawing/2014/main" id="{0C59D6E2-D0C3-49D3-8700-2B7559BA587B}"/>
              </a:ext>
            </a:extLst>
          </p:cNvPr>
          <p:cNvSpPr txBox="1"/>
          <p:nvPr/>
        </p:nvSpPr>
        <p:spPr>
          <a:xfrm>
            <a:off x="8164208" y="3234718"/>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76" name="TextBox 75">
            <a:extLst>
              <a:ext uri="{FF2B5EF4-FFF2-40B4-BE49-F238E27FC236}">
                <a16:creationId xmlns:a16="http://schemas.microsoft.com/office/drawing/2014/main" id="{5D94DC09-2353-410C-8689-7907B554C36B}"/>
              </a:ext>
            </a:extLst>
          </p:cNvPr>
          <p:cNvSpPr txBox="1"/>
          <p:nvPr/>
        </p:nvSpPr>
        <p:spPr>
          <a:xfrm>
            <a:off x="8164208" y="3569869"/>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77" name="Rectangle 76">
            <a:extLst>
              <a:ext uri="{FF2B5EF4-FFF2-40B4-BE49-F238E27FC236}">
                <a16:creationId xmlns:a16="http://schemas.microsoft.com/office/drawing/2014/main" id="{E07CA035-E392-40D7-9E85-3BCEDFD01FE4}"/>
              </a:ext>
            </a:extLst>
          </p:cNvPr>
          <p:cNvSpPr/>
          <p:nvPr/>
        </p:nvSpPr>
        <p:spPr>
          <a:xfrm>
            <a:off x="9160651" y="2071944"/>
            <a:ext cx="1045372" cy="435696"/>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8" name="Rectangle 77">
            <a:extLst>
              <a:ext uri="{FF2B5EF4-FFF2-40B4-BE49-F238E27FC236}">
                <a16:creationId xmlns:a16="http://schemas.microsoft.com/office/drawing/2014/main" id="{FA83776A-7C59-47DE-A31B-A87C1144E119}"/>
              </a:ext>
            </a:extLst>
          </p:cNvPr>
          <p:cNvSpPr/>
          <p:nvPr/>
        </p:nvSpPr>
        <p:spPr>
          <a:xfrm>
            <a:off x="9160651" y="2507640"/>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9" name="Rectangle 78">
            <a:extLst>
              <a:ext uri="{FF2B5EF4-FFF2-40B4-BE49-F238E27FC236}">
                <a16:creationId xmlns:a16="http://schemas.microsoft.com/office/drawing/2014/main" id="{0A74867D-1931-497B-BA73-0E5E7B6781E1}"/>
              </a:ext>
            </a:extLst>
          </p:cNvPr>
          <p:cNvSpPr/>
          <p:nvPr/>
        </p:nvSpPr>
        <p:spPr>
          <a:xfrm>
            <a:off x="9160651" y="2842792"/>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0" name="Rectangle 79">
            <a:extLst>
              <a:ext uri="{FF2B5EF4-FFF2-40B4-BE49-F238E27FC236}">
                <a16:creationId xmlns:a16="http://schemas.microsoft.com/office/drawing/2014/main" id="{ED792B2F-3C52-4769-9C09-05E4718FA74C}"/>
              </a:ext>
            </a:extLst>
          </p:cNvPr>
          <p:cNvSpPr/>
          <p:nvPr/>
        </p:nvSpPr>
        <p:spPr>
          <a:xfrm>
            <a:off x="9160651" y="3177942"/>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1" name="Rectangle 80">
            <a:extLst>
              <a:ext uri="{FF2B5EF4-FFF2-40B4-BE49-F238E27FC236}">
                <a16:creationId xmlns:a16="http://schemas.microsoft.com/office/drawing/2014/main" id="{E46E5B62-950C-49D4-9ECF-2531BCEDD5AB}"/>
              </a:ext>
            </a:extLst>
          </p:cNvPr>
          <p:cNvSpPr/>
          <p:nvPr/>
        </p:nvSpPr>
        <p:spPr>
          <a:xfrm>
            <a:off x="9160651" y="3513093"/>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2" name="TextBox 81">
            <a:extLst>
              <a:ext uri="{FF2B5EF4-FFF2-40B4-BE49-F238E27FC236}">
                <a16:creationId xmlns:a16="http://schemas.microsoft.com/office/drawing/2014/main" id="{4B40E50A-735D-4198-B5A7-940B7824E2FD}"/>
              </a:ext>
            </a:extLst>
          </p:cNvPr>
          <p:cNvSpPr txBox="1"/>
          <p:nvPr/>
        </p:nvSpPr>
        <p:spPr>
          <a:xfrm>
            <a:off x="9286432" y="2164468"/>
            <a:ext cx="793807"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COLUMN 4</a:t>
            </a:r>
          </a:p>
        </p:txBody>
      </p:sp>
      <p:sp>
        <p:nvSpPr>
          <p:cNvPr id="83" name="TextBox 82">
            <a:extLst>
              <a:ext uri="{FF2B5EF4-FFF2-40B4-BE49-F238E27FC236}">
                <a16:creationId xmlns:a16="http://schemas.microsoft.com/office/drawing/2014/main" id="{14476627-7E21-4826-8E46-379755882C6C}"/>
              </a:ext>
            </a:extLst>
          </p:cNvPr>
          <p:cNvSpPr txBox="1"/>
          <p:nvPr/>
        </p:nvSpPr>
        <p:spPr>
          <a:xfrm>
            <a:off x="9209575" y="2564416"/>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84" name="TextBox 83">
            <a:extLst>
              <a:ext uri="{FF2B5EF4-FFF2-40B4-BE49-F238E27FC236}">
                <a16:creationId xmlns:a16="http://schemas.microsoft.com/office/drawing/2014/main" id="{01D420DE-8EFD-4FD5-8C2D-B06A37E2B63B}"/>
              </a:ext>
            </a:extLst>
          </p:cNvPr>
          <p:cNvSpPr txBox="1"/>
          <p:nvPr/>
        </p:nvSpPr>
        <p:spPr>
          <a:xfrm>
            <a:off x="9209575" y="2899567"/>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85" name="TextBox 84">
            <a:extLst>
              <a:ext uri="{FF2B5EF4-FFF2-40B4-BE49-F238E27FC236}">
                <a16:creationId xmlns:a16="http://schemas.microsoft.com/office/drawing/2014/main" id="{5B472B9B-3D88-4749-A7F9-BFF1580B7788}"/>
              </a:ext>
            </a:extLst>
          </p:cNvPr>
          <p:cNvSpPr txBox="1"/>
          <p:nvPr/>
        </p:nvSpPr>
        <p:spPr>
          <a:xfrm>
            <a:off x="9209575" y="3234718"/>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86" name="TextBox 85">
            <a:extLst>
              <a:ext uri="{FF2B5EF4-FFF2-40B4-BE49-F238E27FC236}">
                <a16:creationId xmlns:a16="http://schemas.microsoft.com/office/drawing/2014/main" id="{75A5B2FD-5B6A-42CE-8697-1AE2FD46FA7E}"/>
              </a:ext>
            </a:extLst>
          </p:cNvPr>
          <p:cNvSpPr txBox="1"/>
          <p:nvPr/>
        </p:nvSpPr>
        <p:spPr>
          <a:xfrm>
            <a:off x="9209575" y="3569869"/>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87" name="Rectangle 86">
            <a:extLst>
              <a:ext uri="{FF2B5EF4-FFF2-40B4-BE49-F238E27FC236}">
                <a16:creationId xmlns:a16="http://schemas.microsoft.com/office/drawing/2014/main" id="{6629F3FF-2B49-444F-8D95-F7D7ECCB0F84}"/>
              </a:ext>
            </a:extLst>
          </p:cNvPr>
          <p:cNvSpPr/>
          <p:nvPr/>
        </p:nvSpPr>
        <p:spPr>
          <a:xfrm>
            <a:off x="1246880" y="4377391"/>
            <a:ext cx="1075856" cy="435696"/>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8" name="Rectangle 87">
            <a:extLst>
              <a:ext uri="{FF2B5EF4-FFF2-40B4-BE49-F238E27FC236}">
                <a16:creationId xmlns:a16="http://schemas.microsoft.com/office/drawing/2014/main" id="{272AA022-DF7C-4DB6-B5C7-72A43A165D88}"/>
              </a:ext>
            </a:extLst>
          </p:cNvPr>
          <p:cNvSpPr/>
          <p:nvPr/>
        </p:nvSpPr>
        <p:spPr>
          <a:xfrm>
            <a:off x="1246880" y="4813086"/>
            <a:ext cx="1075856"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9" name="Rectangle 88">
            <a:extLst>
              <a:ext uri="{FF2B5EF4-FFF2-40B4-BE49-F238E27FC236}">
                <a16:creationId xmlns:a16="http://schemas.microsoft.com/office/drawing/2014/main" id="{3B1B7FB7-886F-4BD8-9E80-3ABEF45DCD11}"/>
              </a:ext>
            </a:extLst>
          </p:cNvPr>
          <p:cNvSpPr/>
          <p:nvPr/>
        </p:nvSpPr>
        <p:spPr>
          <a:xfrm>
            <a:off x="1246880" y="5148238"/>
            <a:ext cx="1075856"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0" name="Rectangle 89">
            <a:extLst>
              <a:ext uri="{FF2B5EF4-FFF2-40B4-BE49-F238E27FC236}">
                <a16:creationId xmlns:a16="http://schemas.microsoft.com/office/drawing/2014/main" id="{4D73531A-FF8B-4B37-BFA3-B8171E1F7CE6}"/>
              </a:ext>
            </a:extLst>
          </p:cNvPr>
          <p:cNvSpPr/>
          <p:nvPr/>
        </p:nvSpPr>
        <p:spPr>
          <a:xfrm>
            <a:off x="1246880" y="5483388"/>
            <a:ext cx="1075856"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1" name="Rectangle 90">
            <a:extLst>
              <a:ext uri="{FF2B5EF4-FFF2-40B4-BE49-F238E27FC236}">
                <a16:creationId xmlns:a16="http://schemas.microsoft.com/office/drawing/2014/main" id="{32E59A91-BAE2-477A-9DA8-0D365351D749}"/>
              </a:ext>
            </a:extLst>
          </p:cNvPr>
          <p:cNvSpPr/>
          <p:nvPr/>
        </p:nvSpPr>
        <p:spPr>
          <a:xfrm>
            <a:off x="1246880" y="5818540"/>
            <a:ext cx="1075856"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2" name="TextBox 91">
            <a:extLst>
              <a:ext uri="{FF2B5EF4-FFF2-40B4-BE49-F238E27FC236}">
                <a16:creationId xmlns:a16="http://schemas.microsoft.com/office/drawing/2014/main" id="{514D2B1B-A854-4553-A6ED-CC3E36A94C85}"/>
              </a:ext>
            </a:extLst>
          </p:cNvPr>
          <p:cNvSpPr txBox="1"/>
          <p:nvPr/>
        </p:nvSpPr>
        <p:spPr>
          <a:xfrm>
            <a:off x="1398323" y="4469915"/>
            <a:ext cx="772969"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COLUMN 1</a:t>
            </a:r>
          </a:p>
        </p:txBody>
      </p:sp>
      <p:sp>
        <p:nvSpPr>
          <p:cNvPr id="93" name="TextBox 92">
            <a:extLst>
              <a:ext uri="{FF2B5EF4-FFF2-40B4-BE49-F238E27FC236}">
                <a16:creationId xmlns:a16="http://schemas.microsoft.com/office/drawing/2014/main" id="{8163DC73-F910-484C-97D3-819186FD9F3C}"/>
              </a:ext>
            </a:extLst>
          </p:cNvPr>
          <p:cNvSpPr txBox="1"/>
          <p:nvPr/>
        </p:nvSpPr>
        <p:spPr>
          <a:xfrm>
            <a:off x="1516946" y="4856942"/>
            <a:ext cx="535724" cy="247440"/>
          </a:xfrm>
          <a:prstGeom prst="rect">
            <a:avLst/>
          </a:prstGeom>
          <a:noFill/>
          <a:ln>
            <a:noFill/>
          </a:ln>
        </p:spPr>
        <p:txBody>
          <a:bodyPr wrap="none" rtlCol="0" anchor="ctr" anchorCtr="0">
            <a:spAutoFit/>
          </a:bodyPr>
          <a:lstStyle/>
          <a:p>
            <a:pPr algn="ctr"/>
            <a:r>
              <a:rPr lang="en-US" sz="1008" b="1" dirty="0">
                <a:solidFill>
                  <a:schemeClr val="tx2"/>
                </a:solidFill>
                <a:ea typeface="League Spartan" charset="0"/>
                <a:cs typeface="Poppins" pitchFamily="2" charset="77"/>
              </a:rPr>
              <a:t>TYPE 1</a:t>
            </a:r>
          </a:p>
        </p:txBody>
      </p:sp>
      <p:sp>
        <p:nvSpPr>
          <p:cNvPr id="94" name="TextBox 93">
            <a:extLst>
              <a:ext uri="{FF2B5EF4-FFF2-40B4-BE49-F238E27FC236}">
                <a16:creationId xmlns:a16="http://schemas.microsoft.com/office/drawing/2014/main" id="{2CCC88A2-5FD1-4A70-A6E0-D8220C76D212}"/>
              </a:ext>
            </a:extLst>
          </p:cNvPr>
          <p:cNvSpPr txBox="1"/>
          <p:nvPr/>
        </p:nvSpPr>
        <p:spPr>
          <a:xfrm>
            <a:off x="1506526" y="5192093"/>
            <a:ext cx="556563" cy="247440"/>
          </a:xfrm>
          <a:prstGeom prst="rect">
            <a:avLst/>
          </a:prstGeom>
          <a:noFill/>
          <a:ln>
            <a:noFill/>
          </a:ln>
        </p:spPr>
        <p:txBody>
          <a:bodyPr wrap="none" rtlCol="0" anchor="ctr" anchorCtr="0">
            <a:spAutoFit/>
          </a:bodyPr>
          <a:lstStyle/>
          <a:p>
            <a:pPr algn="ctr"/>
            <a:r>
              <a:rPr lang="en-US" sz="1008" b="1" dirty="0">
                <a:solidFill>
                  <a:schemeClr val="tx2"/>
                </a:solidFill>
                <a:ea typeface="League Spartan" charset="0"/>
                <a:cs typeface="Poppins" pitchFamily="2" charset="77"/>
              </a:rPr>
              <a:t>TYPE 2</a:t>
            </a:r>
          </a:p>
        </p:txBody>
      </p:sp>
      <p:sp>
        <p:nvSpPr>
          <p:cNvPr id="95" name="TextBox 94">
            <a:extLst>
              <a:ext uri="{FF2B5EF4-FFF2-40B4-BE49-F238E27FC236}">
                <a16:creationId xmlns:a16="http://schemas.microsoft.com/office/drawing/2014/main" id="{D9F3C34F-B02E-4000-87CA-D27E2F159A2D}"/>
              </a:ext>
            </a:extLst>
          </p:cNvPr>
          <p:cNvSpPr txBox="1"/>
          <p:nvPr/>
        </p:nvSpPr>
        <p:spPr>
          <a:xfrm>
            <a:off x="1506526" y="5527244"/>
            <a:ext cx="556563" cy="247440"/>
          </a:xfrm>
          <a:prstGeom prst="rect">
            <a:avLst/>
          </a:prstGeom>
          <a:noFill/>
          <a:ln>
            <a:noFill/>
          </a:ln>
        </p:spPr>
        <p:txBody>
          <a:bodyPr wrap="none" rtlCol="0" anchor="ctr" anchorCtr="0">
            <a:spAutoFit/>
          </a:bodyPr>
          <a:lstStyle/>
          <a:p>
            <a:pPr algn="ctr"/>
            <a:r>
              <a:rPr lang="en-US" sz="1008" b="1">
                <a:solidFill>
                  <a:schemeClr val="tx2"/>
                </a:solidFill>
                <a:ea typeface="League Spartan" charset="0"/>
                <a:cs typeface="Poppins" pitchFamily="2" charset="77"/>
              </a:rPr>
              <a:t>TYPE 3</a:t>
            </a:r>
            <a:endParaRPr lang="en-US" sz="1008" b="1" dirty="0">
              <a:solidFill>
                <a:schemeClr val="tx2"/>
              </a:solidFill>
              <a:ea typeface="League Spartan" charset="0"/>
              <a:cs typeface="Poppins" pitchFamily="2" charset="77"/>
            </a:endParaRPr>
          </a:p>
        </p:txBody>
      </p:sp>
      <p:sp>
        <p:nvSpPr>
          <p:cNvPr id="96" name="TextBox 95">
            <a:extLst>
              <a:ext uri="{FF2B5EF4-FFF2-40B4-BE49-F238E27FC236}">
                <a16:creationId xmlns:a16="http://schemas.microsoft.com/office/drawing/2014/main" id="{15C6EABB-C269-4DB4-B086-827F596A2C85}"/>
              </a:ext>
            </a:extLst>
          </p:cNvPr>
          <p:cNvSpPr txBox="1"/>
          <p:nvPr/>
        </p:nvSpPr>
        <p:spPr>
          <a:xfrm>
            <a:off x="1501717" y="5862395"/>
            <a:ext cx="566182" cy="247440"/>
          </a:xfrm>
          <a:prstGeom prst="rect">
            <a:avLst/>
          </a:prstGeom>
          <a:noFill/>
          <a:ln>
            <a:noFill/>
          </a:ln>
        </p:spPr>
        <p:txBody>
          <a:bodyPr wrap="none" rtlCol="0" anchor="ctr" anchorCtr="0">
            <a:spAutoFit/>
          </a:bodyPr>
          <a:lstStyle/>
          <a:p>
            <a:pPr algn="ctr"/>
            <a:r>
              <a:rPr lang="en-US" sz="1008" b="1" dirty="0">
                <a:solidFill>
                  <a:schemeClr val="tx2"/>
                </a:solidFill>
                <a:ea typeface="League Spartan" charset="0"/>
                <a:cs typeface="Poppins" pitchFamily="2" charset="77"/>
              </a:rPr>
              <a:t>TYPE 4</a:t>
            </a:r>
          </a:p>
        </p:txBody>
      </p:sp>
      <p:sp>
        <p:nvSpPr>
          <p:cNvPr id="97" name="Rectangle 96">
            <a:extLst>
              <a:ext uri="{FF2B5EF4-FFF2-40B4-BE49-F238E27FC236}">
                <a16:creationId xmlns:a16="http://schemas.microsoft.com/office/drawing/2014/main" id="{F4C10F20-B8C7-4B57-9C55-EBFED3FDFF5E}"/>
              </a:ext>
            </a:extLst>
          </p:cNvPr>
          <p:cNvSpPr/>
          <p:nvPr/>
        </p:nvSpPr>
        <p:spPr>
          <a:xfrm>
            <a:off x="2322738" y="4377391"/>
            <a:ext cx="1045372" cy="435696"/>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8" name="Rectangle 97">
            <a:extLst>
              <a:ext uri="{FF2B5EF4-FFF2-40B4-BE49-F238E27FC236}">
                <a16:creationId xmlns:a16="http://schemas.microsoft.com/office/drawing/2014/main" id="{6E34BB2F-EA01-41DF-B195-940A73311188}"/>
              </a:ext>
            </a:extLst>
          </p:cNvPr>
          <p:cNvSpPr/>
          <p:nvPr/>
        </p:nvSpPr>
        <p:spPr>
          <a:xfrm>
            <a:off x="2322739" y="4813086"/>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9" name="Rectangle 98">
            <a:extLst>
              <a:ext uri="{FF2B5EF4-FFF2-40B4-BE49-F238E27FC236}">
                <a16:creationId xmlns:a16="http://schemas.microsoft.com/office/drawing/2014/main" id="{D94D8753-4D5C-4DC3-B774-A7BA965C5471}"/>
              </a:ext>
            </a:extLst>
          </p:cNvPr>
          <p:cNvSpPr/>
          <p:nvPr/>
        </p:nvSpPr>
        <p:spPr>
          <a:xfrm>
            <a:off x="2322739" y="5148238"/>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0" name="Rectangle 99">
            <a:extLst>
              <a:ext uri="{FF2B5EF4-FFF2-40B4-BE49-F238E27FC236}">
                <a16:creationId xmlns:a16="http://schemas.microsoft.com/office/drawing/2014/main" id="{2B2289B9-A142-40C9-AE08-67F86F6C8EC8}"/>
              </a:ext>
            </a:extLst>
          </p:cNvPr>
          <p:cNvSpPr/>
          <p:nvPr/>
        </p:nvSpPr>
        <p:spPr>
          <a:xfrm>
            <a:off x="2322739" y="5483388"/>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1" name="Rectangle 100">
            <a:extLst>
              <a:ext uri="{FF2B5EF4-FFF2-40B4-BE49-F238E27FC236}">
                <a16:creationId xmlns:a16="http://schemas.microsoft.com/office/drawing/2014/main" id="{76CC2B1B-4386-4667-A69D-3EBBEBB44176}"/>
              </a:ext>
            </a:extLst>
          </p:cNvPr>
          <p:cNvSpPr/>
          <p:nvPr/>
        </p:nvSpPr>
        <p:spPr>
          <a:xfrm>
            <a:off x="2322739" y="5818540"/>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2" name="TextBox 101">
            <a:extLst>
              <a:ext uri="{FF2B5EF4-FFF2-40B4-BE49-F238E27FC236}">
                <a16:creationId xmlns:a16="http://schemas.microsoft.com/office/drawing/2014/main" id="{2573A62F-0A9F-4D00-B920-A0B5C1FDBC5D}"/>
              </a:ext>
            </a:extLst>
          </p:cNvPr>
          <p:cNvSpPr txBox="1"/>
          <p:nvPr/>
        </p:nvSpPr>
        <p:spPr>
          <a:xfrm>
            <a:off x="2451726" y="4469915"/>
            <a:ext cx="787395"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COLUMN 2</a:t>
            </a:r>
          </a:p>
        </p:txBody>
      </p:sp>
      <p:sp>
        <p:nvSpPr>
          <p:cNvPr id="103" name="TextBox 102">
            <a:extLst>
              <a:ext uri="{FF2B5EF4-FFF2-40B4-BE49-F238E27FC236}">
                <a16:creationId xmlns:a16="http://schemas.microsoft.com/office/drawing/2014/main" id="{D4D29C0E-B30F-4722-B92B-2E9B5AB7224F}"/>
              </a:ext>
            </a:extLst>
          </p:cNvPr>
          <p:cNvSpPr txBox="1"/>
          <p:nvPr/>
        </p:nvSpPr>
        <p:spPr>
          <a:xfrm>
            <a:off x="2371662" y="4869862"/>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104" name="TextBox 103">
            <a:extLst>
              <a:ext uri="{FF2B5EF4-FFF2-40B4-BE49-F238E27FC236}">
                <a16:creationId xmlns:a16="http://schemas.microsoft.com/office/drawing/2014/main" id="{0453BF32-68F8-4D29-8F53-E4944CDF0C90}"/>
              </a:ext>
            </a:extLst>
          </p:cNvPr>
          <p:cNvSpPr txBox="1"/>
          <p:nvPr/>
        </p:nvSpPr>
        <p:spPr>
          <a:xfrm>
            <a:off x="2371662" y="5205013"/>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105" name="TextBox 104">
            <a:extLst>
              <a:ext uri="{FF2B5EF4-FFF2-40B4-BE49-F238E27FC236}">
                <a16:creationId xmlns:a16="http://schemas.microsoft.com/office/drawing/2014/main" id="{0A1DB237-B9F3-44CA-B186-B19B76EE0624}"/>
              </a:ext>
            </a:extLst>
          </p:cNvPr>
          <p:cNvSpPr txBox="1"/>
          <p:nvPr/>
        </p:nvSpPr>
        <p:spPr>
          <a:xfrm>
            <a:off x="2371662" y="5540164"/>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106" name="TextBox 105">
            <a:extLst>
              <a:ext uri="{FF2B5EF4-FFF2-40B4-BE49-F238E27FC236}">
                <a16:creationId xmlns:a16="http://schemas.microsoft.com/office/drawing/2014/main" id="{A00624B7-9619-47B5-99D9-F0FD11CC7129}"/>
              </a:ext>
            </a:extLst>
          </p:cNvPr>
          <p:cNvSpPr txBox="1"/>
          <p:nvPr/>
        </p:nvSpPr>
        <p:spPr>
          <a:xfrm>
            <a:off x="2371662" y="5875315"/>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107" name="Rectangle 106">
            <a:extLst>
              <a:ext uri="{FF2B5EF4-FFF2-40B4-BE49-F238E27FC236}">
                <a16:creationId xmlns:a16="http://schemas.microsoft.com/office/drawing/2014/main" id="{66BE1691-AA1D-4FBA-9DDD-2525B0A4EF75}"/>
              </a:ext>
            </a:extLst>
          </p:cNvPr>
          <p:cNvSpPr/>
          <p:nvPr/>
        </p:nvSpPr>
        <p:spPr>
          <a:xfrm>
            <a:off x="3368108" y="4377391"/>
            <a:ext cx="1045372" cy="435696"/>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8" name="Rectangle 107">
            <a:extLst>
              <a:ext uri="{FF2B5EF4-FFF2-40B4-BE49-F238E27FC236}">
                <a16:creationId xmlns:a16="http://schemas.microsoft.com/office/drawing/2014/main" id="{AE17DE35-63FB-4C43-9EEE-CC91AC421A8A}"/>
              </a:ext>
            </a:extLst>
          </p:cNvPr>
          <p:cNvSpPr/>
          <p:nvPr/>
        </p:nvSpPr>
        <p:spPr>
          <a:xfrm>
            <a:off x="3368109" y="4813086"/>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9" name="Rectangle 108">
            <a:extLst>
              <a:ext uri="{FF2B5EF4-FFF2-40B4-BE49-F238E27FC236}">
                <a16:creationId xmlns:a16="http://schemas.microsoft.com/office/drawing/2014/main" id="{3B0D6DC1-B86E-4AA9-A4AC-1893964A23BF}"/>
              </a:ext>
            </a:extLst>
          </p:cNvPr>
          <p:cNvSpPr/>
          <p:nvPr/>
        </p:nvSpPr>
        <p:spPr>
          <a:xfrm>
            <a:off x="3368109" y="5148238"/>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10" name="Rectangle 109">
            <a:extLst>
              <a:ext uri="{FF2B5EF4-FFF2-40B4-BE49-F238E27FC236}">
                <a16:creationId xmlns:a16="http://schemas.microsoft.com/office/drawing/2014/main" id="{B9CD9163-12C0-43A6-AD30-8A26187B17F4}"/>
              </a:ext>
            </a:extLst>
          </p:cNvPr>
          <p:cNvSpPr/>
          <p:nvPr/>
        </p:nvSpPr>
        <p:spPr>
          <a:xfrm>
            <a:off x="3368109" y="5483388"/>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11" name="Rectangle 110">
            <a:extLst>
              <a:ext uri="{FF2B5EF4-FFF2-40B4-BE49-F238E27FC236}">
                <a16:creationId xmlns:a16="http://schemas.microsoft.com/office/drawing/2014/main" id="{511A3D17-9B26-4027-898F-65BA36598BE9}"/>
              </a:ext>
            </a:extLst>
          </p:cNvPr>
          <p:cNvSpPr/>
          <p:nvPr/>
        </p:nvSpPr>
        <p:spPr>
          <a:xfrm>
            <a:off x="3368109" y="5818540"/>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12" name="TextBox 111">
            <a:extLst>
              <a:ext uri="{FF2B5EF4-FFF2-40B4-BE49-F238E27FC236}">
                <a16:creationId xmlns:a16="http://schemas.microsoft.com/office/drawing/2014/main" id="{E61448AD-0EBC-44E4-BC98-BC86F6B71800}"/>
              </a:ext>
            </a:extLst>
          </p:cNvPr>
          <p:cNvSpPr txBox="1"/>
          <p:nvPr/>
        </p:nvSpPr>
        <p:spPr>
          <a:xfrm>
            <a:off x="3496294" y="4469915"/>
            <a:ext cx="788999" cy="247440"/>
          </a:xfrm>
          <a:prstGeom prst="rect">
            <a:avLst/>
          </a:prstGeom>
          <a:noFill/>
          <a:ln>
            <a:noFill/>
          </a:ln>
        </p:spPr>
        <p:txBody>
          <a:bodyPr wrap="none" rtlCol="0" anchor="ctr" anchorCtr="0">
            <a:spAutoFit/>
          </a:bodyPr>
          <a:lstStyle/>
          <a:p>
            <a:pPr algn="ctr"/>
            <a:r>
              <a:rPr lang="en-US" sz="1008" b="1">
                <a:solidFill>
                  <a:schemeClr val="bg1"/>
                </a:solidFill>
                <a:ea typeface="League Spartan" charset="0"/>
                <a:cs typeface="Poppins" pitchFamily="2" charset="77"/>
              </a:rPr>
              <a:t>COLUMN 3</a:t>
            </a:r>
            <a:endParaRPr lang="en-US" sz="1008" b="1" dirty="0">
              <a:solidFill>
                <a:schemeClr val="bg1"/>
              </a:solidFill>
              <a:ea typeface="League Spartan" charset="0"/>
              <a:cs typeface="Poppins" pitchFamily="2" charset="77"/>
            </a:endParaRPr>
          </a:p>
        </p:txBody>
      </p:sp>
      <p:sp>
        <p:nvSpPr>
          <p:cNvPr id="113" name="TextBox 112">
            <a:extLst>
              <a:ext uri="{FF2B5EF4-FFF2-40B4-BE49-F238E27FC236}">
                <a16:creationId xmlns:a16="http://schemas.microsoft.com/office/drawing/2014/main" id="{5A3D175B-8D09-4143-8582-2DDEF320EE7F}"/>
              </a:ext>
            </a:extLst>
          </p:cNvPr>
          <p:cNvSpPr txBox="1"/>
          <p:nvPr/>
        </p:nvSpPr>
        <p:spPr>
          <a:xfrm>
            <a:off x="3417032" y="4869862"/>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114" name="TextBox 113">
            <a:extLst>
              <a:ext uri="{FF2B5EF4-FFF2-40B4-BE49-F238E27FC236}">
                <a16:creationId xmlns:a16="http://schemas.microsoft.com/office/drawing/2014/main" id="{74D0D9F0-0206-48C5-9CF0-1A3CA8988C63}"/>
              </a:ext>
            </a:extLst>
          </p:cNvPr>
          <p:cNvSpPr txBox="1"/>
          <p:nvPr/>
        </p:nvSpPr>
        <p:spPr>
          <a:xfrm>
            <a:off x="3417032" y="5205013"/>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115" name="TextBox 114">
            <a:extLst>
              <a:ext uri="{FF2B5EF4-FFF2-40B4-BE49-F238E27FC236}">
                <a16:creationId xmlns:a16="http://schemas.microsoft.com/office/drawing/2014/main" id="{8BA01E0A-B5ED-401D-89FA-C18A864CF489}"/>
              </a:ext>
            </a:extLst>
          </p:cNvPr>
          <p:cNvSpPr txBox="1"/>
          <p:nvPr/>
        </p:nvSpPr>
        <p:spPr>
          <a:xfrm>
            <a:off x="3417032" y="5540164"/>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116" name="TextBox 115">
            <a:extLst>
              <a:ext uri="{FF2B5EF4-FFF2-40B4-BE49-F238E27FC236}">
                <a16:creationId xmlns:a16="http://schemas.microsoft.com/office/drawing/2014/main" id="{F436B4EF-8353-4401-A3CE-AFECD2732662}"/>
              </a:ext>
            </a:extLst>
          </p:cNvPr>
          <p:cNvSpPr txBox="1"/>
          <p:nvPr/>
        </p:nvSpPr>
        <p:spPr>
          <a:xfrm>
            <a:off x="3417032" y="5875315"/>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117" name="Rectangle 116">
            <a:extLst>
              <a:ext uri="{FF2B5EF4-FFF2-40B4-BE49-F238E27FC236}">
                <a16:creationId xmlns:a16="http://schemas.microsoft.com/office/drawing/2014/main" id="{D7E7C9B1-A504-42B6-88EB-7FD96094296C}"/>
              </a:ext>
            </a:extLst>
          </p:cNvPr>
          <p:cNvSpPr/>
          <p:nvPr/>
        </p:nvSpPr>
        <p:spPr>
          <a:xfrm>
            <a:off x="4413476" y="4377391"/>
            <a:ext cx="1045372" cy="435696"/>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18" name="Rectangle 117">
            <a:extLst>
              <a:ext uri="{FF2B5EF4-FFF2-40B4-BE49-F238E27FC236}">
                <a16:creationId xmlns:a16="http://schemas.microsoft.com/office/drawing/2014/main" id="{306F02B5-4952-4669-B219-4FFE9C2AA790}"/>
              </a:ext>
            </a:extLst>
          </p:cNvPr>
          <p:cNvSpPr/>
          <p:nvPr/>
        </p:nvSpPr>
        <p:spPr>
          <a:xfrm>
            <a:off x="4413476" y="4813086"/>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19" name="Rectangle 118">
            <a:extLst>
              <a:ext uri="{FF2B5EF4-FFF2-40B4-BE49-F238E27FC236}">
                <a16:creationId xmlns:a16="http://schemas.microsoft.com/office/drawing/2014/main" id="{D2491AEB-B8D9-4070-861B-0A4F52DE2163}"/>
              </a:ext>
            </a:extLst>
          </p:cNvPr>
          <p:cNvSpPr/>
          <p:nvPr/>
        </p:nvSpPr>
        <p:spPr>
          <a:xfrm>
            <a:off x="4413476" y="5148238"/>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20" name="Rectangle 119">
            <a:extLst>
              <a:ext uri="{FF2B5EF4-FFF2-40B4-BE49-F238E27FC236}">
                <a16:creationId xmlns:a16="http://schemas.microsoft.com/office/drawing/2014/main" id="{4FC02A1E-2B71-4636-A01A-FABD38ED0C15}"/>
              </a:ext>
            </a:extLst>
          </p:cNvPr>
          <p:cNvSpPr/>
          <p:nvPr/>
        </p:nvSpPr>
        <p:spPr>
          <a:xfrm>
            <a:off x="4413476" y="5483388"/>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21" name="Rectangle 120">
            <a:extLst>
              <a:ext uri="{FF2B5EF4-FFF2-40B4-BE49-F238E27FC236}">
                <a16:creationId xmlns:a16="http://schemas.microsoft.com/office/drawing/2014/main" id="{DEC6D29D-3DD9-497C-9A86-00B5B04FAB81}"/>
              </a:ext>
            </a:extLst>
          </p:cNvPr>
          <p:cNvSpPr/>
          <p:nvPr/>
        </p:nvSpPr>
        <p:spPr>
          <a:xfrm>
            <a:off x="4413476" y="5818540"/>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22" name="TextBox 121">
            <a:extLst>
              <a:ext uri="{FF2B5EF4-FFF2-40B4-BE49-F238E27FC236}">
                <a16:creationId xmlns:a16="http://schemas.microsoft.com/office/drawing/2014/main" id="{6B2B5319-958F-44AA-8F6B-74583819BBC7}"/>
              </a:ext>
            </a:extLst>
          </p:cNvPr>
          <p:cNvSpPr txBox="1"/>
          <p:nvPr/>
        </p:nvSpPr>
        <p:spPr>
          <a:xfrm>
            <a:off x="4539257" y="4469915"/>
            <a:ext cx="793807"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COLUMN 4</a:t>
            </a:r>
          </a:p>
        </p:txBody>
      </p:sp>
      <p:sp>
        <p:nvSpPr>
          <p:cNvPr id="123" name="TextBox 122">
            <a:extLst>
              <a:ext uri="{FF2B5EF4-FFF2-40B4-BE49-F238E27FC236}">
                <a16:creationId xmlns:a16="http://schemas.microsoft.com/office/drawing/2014/main" id="{9CA2A653-B52D-4A8E-B169-0F2B5F6CF51B}"/>
              </a:ext>
            </a:extLst>
          </p:cNvPr>
          <p:cNvSpPr txBox="1"/>
          <p:nvPr/>
        </p:nvSpPr>
        <p:spPr>
          <a:xfrm>
            <a:off x="4462399" y="4869862"/>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124" name="TextBox 123">
            <a:extLst>
              <a:ext uri="{FF2B5EF4-FFF2-40B4-BE49-F238E27FC236}">
                <a16:creationId xmlns:a16="http://schemas.microsoft.com/office/drawing/2014/main" id="{10E79713-8361-4426-8325-DC00BB9E0220}"/>
              </a:ext>
            </a:extLst>
          </p:cNvPr>
          <p:cNvSpPr txBox="1"/>
          <p:nvPr/>
        </p:nvSpPr>
        <p:spPr>
          <a:xfrm>
            <a:off x="4462399" y="5205013"/>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125" name="TextBox 124">
            <a:extLst>
              <a:ext uri="{FF2B5EF4-FFF2-40B4-BE49-F238E27FC236}">
                <a16:creationId xmlns:a16="http://schemas.microsoft.com/office/drawing/2014/main" id="{6026162A-668A-4A6E-B6E8-1AC01C79F1AA}"/>
              </a:ext>
            </a:extLst>
          </p:cNvPr>
          <p:cNvSpPr txBox="1"/>
          <p:nvPr/>
        </p:nvSpPr>
        <p:spPr>
          <a:xfrm>
            <a:off x="4462399" y="5540164"/>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126" name="TextBox 125">
            <a:extLst>
              <a:ext uri="{FF2B5EF4-FFF2-40B4-BE49-F238E27FC236}">
                <a16:creationId xmlns:a16="http://schemas.microsoft.com/office/drawing/2014/main" id="{CEE8EDFE-9416-4A83-AD08-A8F9EB2CE5D4}"/>
              </a:ext>
            </a:extLst>
          </p:cNvPr>
          <p:cNvSpPr txBox="1"/>
          <p:nvPr/>
        </p:nvSpPr>
        <p:spPr>
          <a:xfrm>
            <a:off x="4462399" y="5875315"/>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127" name="Rectangle 126">
            <a:extLst>
              <a:ext uri="{FF2B5EF4-FFF2-40B4-BE49-F238E27FC236}">
                <a16:creationId xmlns:a16="http://schemas.microsoft.com/office/drawing/2014/main" id="{28137216-E879-4CA0-B959-9FCA95FC89DF}"/>
              </a:ext>
            </a:extLst>
          </p:cNvPr>
          <p:cNvSpPr/>
          <p:nvPr/>
        </p:nvSpPr>
        <p:spPr>
          <a:xfrm>
            <a:off x="5994055" y="4377391"/>
            <a:ext cx="1075856" cy="435696"/>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28" name="Rectangle 127">
            <a:extLst>
              <a:ext uri="{FF2B5EF4-FFF2-40B4-BE49-F238E27FC236}">
                <a16:creationId xmlns:a16="http://schemas.microsoft.com/office/drawing/2014/main" id="{4332485D-9EB6-459D-9061-9D855A6CB2E0}"/>
              </a:ext>
            </a:extLst>
          </p:cNvPr>
          <p:cNvSpPr/>
          <p:nvPr/>
        </p:nvSpPr>
        <p:spPr>
          <a:xfrm>
            <a:off x="5994056" y="4813086"/>
            <a:ext cx="1075856"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29" name="Rectangle 128">
            <a:extLst>
              <a:ext uri="{FF2B5EF4-FFF2-40B4-BE49-F238E27FC236}">
                <a16:creationId xmlns:a16="http://schemas.microsoft.com/office/drawing/2014/main" id="{82FD1D62-ECA3-411D-B031-0C49916C6204}"/>
              </a:ext>
            </a:extLst>
          </p:cNvPr>
          <p:cNvSpPr/>
          <p:nvPr/>
        </p:nvSpPr>
        <p:spPr>
          <a:xfrm>
            <a:off x="5994056" y="5148238"/>
            <a:ext cx="1075856"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30" name="Rectangle 129">
            <a:extLst>
              <a:ext uri="{FF2B5EF4-FFF2-40B4-BE49-F238E27FC236}">
                <a16:creationId xmlns:a16="http://schemas.microsoft.com/office/drawing/2014/main" id="{7D6F5FE4-FE58-4C14-BAD3-F7671874030D}"/>
              </a:ext>
            </a:extLst>
          </p:cNvPr>
          <p:cNvSpPr/>
          <p:nvPr/>
        </p:nvSpPr>
        <p:spPr>
          <a:xfrm>
            <a:off x="5994056" y="5483388"/>
            <a:ext cx="1075856"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31" name="Rectangle 130">
            <a:extLst>
              <a:ext uri="{FF2B5EF4-FFF2-40B4-BE49-F238E27FC236}">
                <a16:creationId xmlns:a16="http://schemas.microsoft.com/office/drawing/2014/main" id="{C9B4B23F-2D25-4D7F-A8B7-00A162381D6D}"/>
              </a:ext>
            </a:extLst>
          </p:cNvPr>
          <p:cNvSpPr/>
          <p:nvPr/>
        </p:nvSpPr>
        <p:spPr>
          <a:xfrm>
            <a:off x="5994056" y="5818540"/>
            <a:ext cx="1075856"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32" name="TextBox 131">
            <a:extLst>
              <a:ext uri="{FF2B5EF4-FFF2-40B4-BE49-F238E27FC236}">
                <a16:creationId xmlns:a16="http://schemas.microsoft.com/office/drawing/2014/main" id="{CEAD3500-F42D-4835-A066-26BC30A14F03}"/>
              </a:ext>
            </a:extLst>
          </p:cNvPr>
          <p:cNvSpPr txBox="1"/>
          <p:nvPr/>
        </p:nvSpPr>
        <p:spPr>
          <a:xfrm>
            <a:off x="6145498" y="4469915"/>
            <a:ext cx="772969"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COLUMN 1</a:t>
            </a:r>
          </a:p>
        </p:txBody>
      </p:sp>
      <p:sp>
        <p:nvSpPr>
          <p:cNvPr id="133" name="TextBox 132">
            <a:extLst>
              <a:ext uri="{FF2B5EF4-FFF2-40B4-BE49-F238E27FC236}">
                <a16:creationId xmlns:a16="http://schemas.microsoft.com/office/drawing/2014/main" id="{C8A61CFC-EA2F-4EF0-A72D-ACA020FDC105}"/>
              </a:ext>
            </a:extLst>
          </p:cNvPr>
          <p:cNvSpPr txBox="1"/>
          <p:nvPr/>
        </p:nvSpPr>
        <p:spPr>
          <a:xfrm>
            <a:off x="6264122" y="4856942"/>
            <a:ext cx="535724" cy="247440"/>
          </a:xfrm>
          <a:prstGeom prst="rect">
            <a:avLst/>
          </a:prstGeom>
          <a:noFill/>
          <a:ln>
            <a:noFill/>
          </a:ln>
        </p:spPr>
        <p:txBody>
          <a:bodyPr wrap="none" rtlCol="0" anchor="ctr" anchorCtr="0">
            <a:spAutoFit/>
          </a:bodyPr>
          <a:lstStyle/>
          <a:p>
            <a:pPr algn="ctr"/>
            <a:r>
              <a:rPr lang="en-US" sz="1008" b="1" dirty="0">
                <a:solidFill>
                  <a:schemeClr val="tx2"/>
                </a:solidFill>
                <a:ea typeface="League Spartan" charset="0"/>
                <a:cs typeface="Poppins" pitchFamily="2" charset="77"/>
              </a:rPr>
              <a:t>TYPE 1</a:t>
            </a:r>
          </a:p>
        </p:txBody>
      </p:sp>
      <p:sp>
        <p:nvSpPr>
          <p:cNvPr id="134" name="TextBox 133">
            <a:extLst>
              <a:ext uri="{FF2B5EF4-FFF2-40B4-BE49-F238E27FC236}">
                <a16:creationId xmlns:a16="http://schemas.microsoft.com/office/drawing/2014/main" id="{CB1D9821-79F1-4A9B-A228-665050434ABF}"/>
              </a:ext>
            </a:extLst>
          </p:cNvPr>
          <p:cNvSpPr txBox="1"/>
          <p:nvPr/>
        </p:nvSpPr>
        <p:spPr>
          <a:xfrm>
            <a:off x="6253702" y="5192093"/>
            <a:ext cx="556563" cy="247440"/>
          </a:xfrm>
          <a:prstGeom prst="rect">
            <a:avLst/>
          </a:prstGeom>
          <a:noFill/>
          <a:ln>
            <a:noFill/>
          </a:ln>
        </p:spPr>
        <p:txBody>
          <a:bodyPr wrap="none" rtlCol="0" anchor="ctr" anchorCtr="0">
            <a:spAutoFit/>
          </a:bodyPr>
          <a:lstStyle/>
          <a:p>
            <a:pPr algn="ctr"/>
            <a:r>
              <a:rPr lang="en-US" sz="1008" b="1" dirty="0">
                <a:solidFill>
                  <a:schemeClr val="tx2"/>
                </a:solidFill>
                <a:ea typeface="League Spartan" charset="0"/>
                <a:cs typeface="Poppins" pitchFamily="2" charset="77"/>
              </a:rPr>
              <a:t>TYPE 2</a:t>
            </a:r>
          </a:p>
        </p:txBody>
      </p:sp>
      <p:sp>
        <p:nvSpPr>
          <p:cNvPr id="135" name="TextBox 134">
            <a:extLst>
              <a:ext uri="{FF2B5EF4-FFF2-40B4-BE49-F238E27FC236}">
                <a16:creationId xmlns:a16="http://schemas.microsoft.com/office/drawing/2014/main" id="{ED1B63F5-6D4A-4E3B-9CF3-89581EAE713B}"/>
              </a:ext>
            </a:extLst>
          </p:cNvPr>
          <p:cNvSpPr txBox="1"/>
          <p:nvPr/>
        </p:nvSpPr>
        <p:spPr>
          <a:xfrm>
            <a:off x="6253702" y="5527244"/>
            <a:ext cx="556563" cy="247440"/>
          </a:xfrm>
          <a:prstGeom prst="rect">
            <a:avLst/>
          </a:prstGeom>
          <a:noFill/>
          <a:ln>
            <a:noFill/>
          </a:ln>
        </p:spPr>
        <p:txBody>
          <a:bodyPr wrap="none" rtlCol="0" anchor="ctr" anchorCtr="0">
            <a:spAutoFit/>
          </a:bodyPr>
          <a:lstStyle/>
          <a:p>
            <a:pPr algn="ctr"/>
            <a:r>
              <a:rPr lang="en-US" sz="1008" b="1">
                <a:solidFill>
                  <a:schemeClr val="tx2"/>
                </a:solidFill>
                <a:ea typeface="League Spartan" charset="0"/>
                <a:cs typeface="Poppins" pitchFamily="2" charset="77"/>
              </a:rPr>
              <a:t>TYPE 3</a:t>
            </a:r>
            <a:endParaRPr lang="en-US" sz="1008" b="1" dirty="0">
              <a:solidFill>
                <a:schemeClr val="tx2"/>
              </a:solidFill>
              <a:ea typeface="League Spartan" charset="0"/>
              <a:cs typeface="Poppins" pitchFamily="2" charset="77"/>
            </a:endParaRPr>
          </a:p>
        </p:txBody>
      </p:sp>
      <p:sp>
        <p:nvSpPr>
          <p:cNvPr id="136" name="TextBox 135">
            <a:extLst>
              <a:ext uri="{FF2B5EF4-FFF2-40B4-BE49-F238E27FC236}">
                <a16:creationId xmlns:a16="http://schemas.microsoft.com/office/drawing/2014/main" id="{9577DC0D-76DE-4478-88B7-FC1C70022AA3}"/>
              </a:ext>
            </a:extLst>
          </p:cNvPr>
          <p:cNvSpPr txBox="1"/>
          <p:nvPr/>
        </p:nvSpPr>
        <p:spPr>
          <a:xfrm>
            <a:off x="6248893" y="5862395"/>
            <a:ext cx="566182" cy="247440"/>
          </a:xfrm>
          <a:prstGeom prst="rect">
            <a:avLst/>
          </a:prstGeom>
          <a:noFill/>
          <a:ln>
            <a:noFill/>
          </a:ln>
        </p:spPr>
        <p:txBody>
          <a:bodyPr wrap="none" rtlCol="0" anchor="ctr" anchorCtr="0">
            <a:spAutoFit/>
          </a:bodyPr>
          <a:lstStyle/>
          <a:p>
            <a:pPr algn="ctr"/>
            <a:r>
              <a:rPr lang="en-US" sz="1008" b="1" dirty="0">
                <a:solidFill>
                  <a:schemeClr val="tx2"/>
                </a:solidFill>
                <a:ea typeface="League Spartan" charset="0"/>
                <a:cs typeface="Poppins" pitchFamily="2" charset="77"/>
              </a:rPr>
              <a:t>TYPE 4</a:t>
            </a:r>
          </a:p>
        </p:txBody>
      </p:sp>
      <p:sp>
        <p:nvSpPr>
          <p:cNvPr id="137" name="Rectangle 136">
            <a:extLst>
              <a:ext uri="{FF2B5EF4-FFF2-40B4-BE49-F238E27FC236}">
                <a16:creationId xmlns:a16="http://schemas.microsoft.com/office/drawing/2014/main" id="{554393A9-B902-41CF-8E7E-235FE9405EB6}"/>
              </a:ext>
            </a:extLst>
          </p:cNvPr>
          <p:cNvSpPr/>
          <p:nvPr/>
        </p:nvSpPr>
        <p:spPr>
          <a:xfrm>
            <a:off x="7069914" y="4377391"/>
            <a:ext cx="1045372" cy="435696"/>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38" name="Rectangle 137">
            <a:extLst>
              <a:ext uri="{FF2B5EF4-FFF2-40B4-BE49-F238E27FC236}">
                <a16:creationId xmlns:a16="http://schemas.microsoft.com/office/drawing/2014/main" id="{EB02463C-F512-45E0-BD00-E2C388AEC9BB}"/>
              </a:ext>
            </a:extLst>
          </p:cNvPr>
          <p:cNvSpPr/>
          <p:nvPr/>
        </p:nvSpPr>
        <p:spPr>
          <a:xfrm>
            <a:off x="7069914" y="4813086"/>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39" name="Rectangle 138">
            <a:extLst>
              <a:ext uri="{FF2B5EF4-FFF2-40B4-BE49-F238E27FC236}">
                <a16:creationId xmlns:a16="http://schemas.microsoft.com/office/drawing/2014/main" id="{C449D61E-FBC3-4150-9356-A1CF3C2CE3EA}"/>
              </a:ext>
            </a:extLst>
          </p:cNvPr>
          <p:cNvSpPr/>
          <p:nvPr/>
        </p:nvSpPr>
        <p:spPr>
          <a:xfrm>
            <a:off x="7069914" y="5148238"/>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40" name="Rectangle 139">
            <a:extLst>
              <a:ext uri="{FF2B5EF4-FFF2-40B4-BE49-F238E27FC236}">
                <a16:creationId xmlns:a16="http://schemas.microsoft.com/office/drawing/2014/main" id="{0FA95337-5214-4DFE-9C73-CEE967228DDB}"/>
              </a:ext>
            </a:extLst>
          </p:cNvPr>
          <p:cNvSpPr/>
          <p:nvPr/>
        </p:nvSpPr>
        <p:spPr>
          <a:xfrm>
            <a:off x="7069914" y="5483388"/>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41" name="Rectangle 140">
            <a:extLst>
              <a:ext uri="{FF2B5EF4-FFF2-40B4-BE49-F238E27FC236}">
                <a16:creationId xmlns:a16="http://schemas.microsoft.com/office/drawing/2014/main" id="{C2729043-A1B2-437A-9F78-BFBBF3E2044D}"/>
              </a:ext>
            </a:extLst>
          </p:cNvPr>
          <p:cNvSpPr/>
          <p:nvPr/>
        </p:nvSpPr>
        <p:spPr>
          <a:xfrm>
            <a:off x="7069914" y="5818540"/>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42" name="TextBox 141">
            <a:extLst>
              <a:ext uri="{FF2B5EF4-FFF2-40B4-BE49-F238E27FC236}">
                <a16:creationId xmlns:a16="http://schemas.microsoft.com/office/drawing/2014/main" id="{C918B61D-9D0B-4F8C-944A-64DF58AB770D}"/>
              </a:ext>
            </a:extLst>
          </p:cNvPr>
          <p:cNvSpPr txBox="1"/>
          <p:nvPr/>
        </p:nvSpPr>
        <p:spPr>
          <a:xfrm>
            <a:off x="7198902" y="4469915"/>
            <a:ext cx="787395"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COLUMN 2</a:t>
            </a:r>
          </a:p>
        </p:txBody>
      </p:sp>
      <p:sp>
        <p:nvSpPr>
          <p:cNvPr id="143" name="TextBox 142">
            <a:extLst>
              <a:ext uri="{FF2B5EF4-FFF2-40B4-BE49-F238E27FC236}">
                <a16:creationId xmlns:a16="http://schemas.microsoft.com/office/drawing/2014/main" id="{C199BFA5-CE63-49C5-B8F5-F126B08A5E7B}"/>
              </a:ext>
            </a:extLst>
          </p:cNvPr>
          <p:cNvSpPr txBox="1"/>
          <p:nvPr/>
        </p:nvSpPr>
        <p:spPr>
          <a:xfrm>
            <a:off x="7118837" y="4869862"/>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144" name="TextBox 143">
            <a:extLst>
              <a:ext uri="{FF2B5EF4-FFF2-40B4-BE49-F238E27FC236}">
                <a16:creationId xmlns:a16="http://schemas.microsoft.com/office/drawing/2014/main" id="{0516842F-6E2B-4551-94DB-66DA8A31B3AB}"/>
              </a:ext>
            </a:extLst>
          </p:cNvPr>
          <p:cNvSpPr txBox="1"/>
          <p:nvPr/>
        </p:nvSpPr>
        <p:spPr>
          <a:xfrm>
            <a:off x="7118837" y="5205013"/>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145" name="TextBox 144">
            <a:extLst>
              <a:ext uri="{FF2B5EF4-FFF2-40B4-BE49-F238E27FC236}">
                <a16:creationId xmlns:a16="http://schemas.microsoft.com/office/drawing/2014/main" id="{F0425F8F-C606-4A44-8368-D0A9BB74150F}"/>
              </a:ext>
            </a:extLst>
          </p:cNvPr>
          <p:cNvSpPr txBox="1"/>
          <p:nvPr/>
        </p:nvSpPr>
        <p:spPr>
          <a:xfrm>
            <a:off x="7118837" y="5540164"/>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146" name="TextBox 145">
            <a:extLst>
              <a:ext uri="{FF2B5EF4-FFF2-40B4-BE49-F238E27FC236}">
                <a16:creationId xmlns:a16="http://schemas.microsoft.com/office/drawing/2014/main" id="{410AA383-A518-4791-8D2B-D8CC5475BE07}"/>
              </a:ext>
            </a:extLst>
          </p:cNvPr>
          <p:cNvSpPr txBox="1"/>
          <p:nvPr/>
        </p:nvSpPr>
        <p:spPr>
          <a:xfrm>
            <a:off x="7118837" y="5875315"/>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147" name="Rectangle 146">
            <a:extLst>
              <a:ext uri="{FF2B5EF4-FFF2-40B4-BE49-F238E27FC236}">
                <a16:creationId xmlns:a16="http://schemas.microsoft.com/office/drawing/2014/main" id="{A6F1309F-3208-43D5-8DD1-8EA5BCA5327E}"/>
              </a:ext>
            </a:extLst>
          </p:cNvPr>
          <p:cNvSpPr/>
          <p:nvPr/>
        </p:nvSpPr>
        <p:spPr>
          <a:xfrm>
            <a:off x="8115283" y="4377391"/>
            <a:ext cx="1045372" cy="435696"/>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48" name="Rectangle 147">
            <a:extLst>
              <a:ext uri="{FF2B5EF4-FFF2-40B4-BE49-F238E27FC236}">
                <a16:creationId xmlns:a16="http://schemas.microsoft.com/office/drawing/2014/main" id="{E7B9B10B-93CC-4015-A735-567D5A2A7318}"/>
              </a:ext>
            </a:extLst>
          </p:cNvPr>
          <p:cNvSpPr/>
          <p:nvPr/>
        </p:nvSpPr>
        <p:spPr>
          <a:xfrm>
            <a:off x="8115284" y="4813086"/>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49" name="Rectangle 148">
            <a:extLst>
              <a:ext uri="{FF2B5EF4-FFF2-40B4-BE49-F238E27FC236}">
                <a16:creationId xmlns:a16="http://schemas.microsoft.com/office/drawing/2014/main" id="{411F0336-39BD-4680-B2C3-202FEB390544}"/>
              </a:ext>
            </a:extLst>
          </p:cNvPr>
          <p:cNvSpPr/>
          <p:nvPr/>
        </p:nvSpPr>
        <p:spPr>
          <a:xfrm>
            <a:off x="8115284" y="5148238"/>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50" name="Rectangle 149">
            <a:extLst>
              <a:ext uri="{FF2B5EF4-FFF2-40B4-BE49-F238E27FC236}">
                <a16:creationId xmlns:a16="http://schemas.microsoft.com/office/drawing/2014/main" id="{39781FE0-9E5F-4850-AE3D-C05A8D643BBF}"/>
              </a:ext>
            </a:extLst>
          </p:cNvPr>
          <p:cNvSpPr/>
          <p:nvPr/>
        </p:nvSpPr>
        <p:spPr>
          <a:xfrm>
            <a:off x="8115284" y="5483388"/>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51" name="Rectangle 150">
            <a:extLst>
              <a:ext uri="{FF2B5EF4-FFF2-40B4-BE49-F238E27FC236}">
                <a16:creationId xmlns:a16="http://schemas.microsoft.com/office/drawing/2014/main" id="{CB41DCF9-FD18-4CA2-A92D-E888E90EC8D9}"/>
              </a:ext>
            </a:extLst>
          </p:cNvPr>
          <p:cNvSpPr/>
          <p:nvPr/>
        </p:nvSpPr>
        <p:spPr>
          <a:xfrm>
            <a:off x="8115284" y="5818540"/>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52" name="TextBox 151">
            <a:extLst>
              <a:ext uri="{FF2B5EF4-FFF2-40B4-BE49-F238E27FC236}">
                <a16:creationId xmlns:a16="http://schemas.microsoft.com/office/drawing/2014/main" id="{E3AABA8A-253B-4B73-BA84-45BD3ED4B850}"/>
              </a:ext>
            </a:extLst>
          </p:cNvPr>
          <p:cNvSpPr txBox="1"/>
          <p:nvPr/>
        </p:nvSpPr>
        <p:spPr>
          <a:xfrm>
            <a:off x="8243469" y="4469915"/>
            <a:ext cx="788999" cy="247440"/>
          </a:xfrm>
          <a:prstGeom prst="rect">
            <a:avLst/>
          </a:prstGeom>
          <a:noFill/>
          <a:ln>
            <a:noFill/>
          </a:ln>
        </p:spPr>
        <p:txBody>
          <a:bodyPr wrap="none" rtlCol="0" anchor="ctr" anchorCtr="0">
            <a:spAutoFit/>
          </a:bodyPr>
          <a:lstStyle/>
          <a:p>
            <a:pPr algn="ctr"/>
            <a:r>
              <a:rPr lang="en-US" sz="1008" b="1">
                <a:solidFill>
                  <a:schemeClr val="bg1"/>
                </a:solidFill>
                <a:ea typeface="League Spartan" charset="0"/>
                <a:cs typeface="Poppins" pitchFamily="2" charset="77"/>
              </a:rPr>
              <a:t>COLUMN 3</a:t>
            </a:r>
            <a:endParaRPr lang="en-US" sz="1008" b="1" dirty="0">
              <a:solidFill>
                <a:schemeClr val="bg1"/>
              </a:solidFill>
              <a:ea typeface="League Spartan" charset="0"/>
              <a:cs typeface="Poppins" pitchFamily="2" charset="77"/>
            </a:endParaRPr>
          </a:p>
        </p:txBody>
      </p:sp>
      <p:sp>
        <p:nvSpPr>
          <p:cNvPr id="153" name="TextBox 152">
            <a:extLst>
              <a:ext uri="{FF2B5EF4-FFF2-40B4-BE49-F238E27FC236}">
                <a16:creationId xmlns:a16="http://schemas.microsoft.com/office/drawing/2014/main" id="{E33668AF-DEE9-4EAF-8ECD-D5CCF666236C}"/>
              </a:ext>
            </a:extLst>
          </p:cNvPr>
          <p:cNvSpPr txBox="1"/>
          <p:nvPr/>
        </p:nvSpPr>
        <p:spPr>
          <a:xfrm>
            <a:off x="8164208" y="4869862"/>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154" name="TextBox 153">
            <a:extLst>
              <a:ext uri="{FF2B5EF4-FFF2-40B4-BE49-F238E27FC236}">
                <a16:creationId xmlns:a16="http://schemas.microsoft.com/office/drawing/2014/main" id="{38813FD7-A170-4C0F-B928-437C5C1749DC}"/>
              </a:ext>
            </a:extLst>
          </p:cNvPr>
          <p:cNvSpPr txBox="1"/>
          <p:nvPr/>
        </p:nvSpPr>
        <p:spPr>
          <a:xfrm>
            <a:off x="8164208" y="5205013"/>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155" name="TextBox 154">
            <a:extLst>
              <a:ext uri="{FF2B5EF4-FFF2-40B4-BE49-F238E27FC236}">
                <a16:creationId xmlns:a16="http://schemas.microsoft.com/office/drawing/2014/main" id="{05A6D622-9601-4F95-9E27-35CC941169D8}"/>
              </a:ext>
            </a:extLst>
          </p:cNvPr>
          <p:cNvSpPr txBox="1"/>
          <p:nvPr/>
        </p:nvSpPr>
        <p:spPr>
          <a:xfrm>
            <a:off x="8164208" y="5540164"/>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156" name="TextBox 155">
            <a:extLst>
              <a:ext uri="{FF2B5EF4-FFF2-40B4-BE49-F238E27FC236}">
                <a16:creationId xmlns:a16="http://schemas.microsoft.com/office/drawing/2014/main" id="{FBC47DD9-3134-41BD-B453-48270C4CB65D}"/>
              </a:ext>
            </a:extLst>
          </p:cNvPr>
          <p:cNvSpPr txBox="1"/>
          <p:nvPr/>
        </p:nvSpPr>
        <p:spPr>
          <a:xfrm>
            <a:off x="8164208" y="5875315"/>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157" name="Rectangle 156">
            <a:extLst>
              <a:ext uri="{FF2B5EF4-FFF2-40B4-BE49-F238E27FC236}">
                <a16:creationId xmlns:a16="http://schemas.microsoft.com/office/drawing/2014/main" id="{B18DF693-51FC-48FC-9697-A005B34A176D}"/>
              </a:ext>
            </a:extLst>
          </p:cNvPr>
          <p:cNvSpPr/>
          <p:nvPr/>
        </p:nvSpPr>
        <p:spPr>
          <a:xfrm>
            <a:off x="9160651" y="4377391"/>
            <a:ext cx="1045372" cy="435696"/>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58" name="Rectangle 157">
            <a:extLst>
              <a:ext uri="{FF2B5EF4-FFF2-40B4-BE49-F238E27FC236}">
                <a16:creationId xmlns:a16="http://schemas.microsoft.com/office/drawing/2014/main" id="{63B84F9A-15C3-4C8C-A2BC-848C4595B9AF}"/>
              </a:ext>
            </a:extLst>
          </p:cNvPr>
          <p:cNvSpPr/>
          <p:nvPr/>
        </p:nvSpPr>
        <p:spPr>
          <a:xfrm>
            <a:off x="9160651" y="4813086"/>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59" name="Rectangle 158">
            <a:extLst>
              <a:ext uri="{FF2B5EF4-FFF2-40B4-BE49-F238E27FC236}">
                <a16:creationId xmlns:a16="http://schemas.microsoft.com/office/drawing/2014/main" id="{6B87A5AA-0EF0-4578-99B4-6D6DE378E6BA}"/>
              </a:ext>
            </a:extLst>
          </p:cNvPr>
          <p:cNvSpPr/>
          <p:nvPr/>
        </p:nvSpPr>
        <p:spPr>
          <a:xfrm>
            <a:off x="9160651" y="5148238"/>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60" name="Rectangle 159">
            <a:extLst>
              <a:ext uri="{FF2B5EF4-FFF2-40B4-BE49-F238E27FC236}">
                <a16:creationId xmlns:a16="http://schemas.microsoft.com/office/drawing/2014/main" id="{68EE09A5-FE04-4B10-A838-7F10AC1F6A2F}"/>
              </a:ext>
            </a:extLst>
          </p:cNvPr>
          <p:cNvSpPr/>
          <p:nvPr/>
        </p:nvSpPr>
        <p:spPr>
          <a:xfrm>
            <a:off x="9160651" y="5483388"/>
            <a:ext cx="1045373" cy="335151"/>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61" name="Rectangle 160">
            <a:extLst>
              <a:ext uri="{FF2B5EF4-FFF2-40B4-BE49-F238E27FC236}">
                <a16:creationId xmlns:a16="http://schemas.microsoft.com/office/drawing/2014/main" id="{FADE95BD-5B24-4E13-BF4D-905ACD26E61E}"/>
              </a:ext>
            </a:extLst>
          </p:cNvPr>
          <p:cNvSpPr/>
          <p:nvPr/>
        </p:nvSpPr>
        <p:spPr>
          <a:xfrm>
            <a:off x="9160651" y="5818540"/>
            <a:ext cx="1045373" cy="3351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62" name="TextBox 161">
            <a:extLst>
              <a:ext uri="{FF2B5EF4-FFF2-40B4-BE49-F238E27FC236}">
                <a16:creationId xmlns:a16="http://schemas.microsoft.com/office/drawing/2014/main" id="{E5B3EB17-20B7-4981-8708-C373C8F29926}"/>
              </a:ext>
            </a:extLst>
          </p:cNvPr>
          <p:cNvSpPr txBox="1"/>
          <p:nvPr/>
        </p:nvSpPr>
        <p:spPr>
          <a:xfrm>
            <a:off x="9286432" y="4469915"/>
            <a:ext cx="793807"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COLUMN 4</a:t>
            </a:r>
          </a:p>
        </p:txBody>
      </p:sp>
      <p:sp>
        <p:nvSpPr>
          <p:cNvPr id="163" name="TextBox 162">
            <a:extLst>
              <a:ext uri="{FF2B5EF4-FFF2-40B4-BE49-F238E27FC236}">
                <a16:creationId xmlns:a16="http://schemas.microsoft.com/office/drawing/2014/main" id="{C4509287-50EC-4D49-9EC2-81751284AF7C}"/>
              </a:ext>
            </a:extLst>
          </p:cNvPr>
          <p:cNvSpPr txBox="1"/>
          <p:nvPr/>
        </p:nvSpPr>
        <p:spPr>
          <a:xfrm>
            <a:off x="9209575" y="4869862"/>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164" name="TextBox 163">
            <a:extLst>
              <a:ext uri="{FF2B5EF4-FFF2-40B4-BE49-F238E27FC236}">
                <a16:creationId xmlns:a16="http://schemas.microsoft.com/office/drawing/2014/main" id="{D09C07AC-0997-4E6F-B1A5-00B5CE486876}"/>
              </a:ext>
            </a:extLst>
          </p:cNvPr>
          <p:cNvSpPr txBox="1"/>
          <p:nvPr/>
        </p:nvSpPr>
        <p:spPr>
          <a:xfrm>
            <a:off x="9209575" y="5205013"/>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165" name="TextBox 164">
            <a:extLst>
              <a:ext uri="{FF2B5EF4-FFF2-40B4-BE49-F238E27FC236}">
                <a16:creationId xmlns:a16="http://schemas.microsoft.com/office/drawing/2014/main" id="{6CBBBA1B-9601-41C4-B927-BDA79A5AFAA9}"/>
              </a:ext>
            </a:extLst>
          </p:cNvPr>
          <p:cNvSpPr txBox="1"/>
          <p:nvPr/>
        </p:nvSpPr>
        <p:spPr>
          <a:xfrm>
            <a:off x="9209575" y="5540164"/>
            <a:ext cx="947524" cy="221599"/>
          </a:xfrm>
          <a:prstGeom prst="rect">
            <a:avLst/>
          </a:prstGeom>
          <a:noFill/>
          <a:ln>
            <a:noFill/>
          </a:ln>
        </p:spPr>
        <p:txBody>
          <a:bodyPr wrap="square" rtlCol="0" anchor="ctr" anchorCtr="0">
            <a:spAutoFit/>
          </a:bodyPr>
          <a:lstStyle/>
          <a:p>
            <a:pPr algn="ctr"/>
            <a:r>
              <a:rPr lang="en-US" sz="840" dirty="0">
                <a:solidFill>
                  <a:schemeClr val="tx2"/>
                </a:solidFill>
                <a:ea typeface="Open Sans Light" panose="020B0306030504020204" pitchFamily="34" charset="0"/>
                <a:cs typeface="Open Sans Light" panose="020B0306030504020204" pitchFamily="34" charset="0"/>
              </a:rPr>
              <a:t>Lorem ipsum</a:t>
            </a:r>
          </a:p>
        </p:txBody>
      </p:sp>
      <p:sp>
        <p:nvSpPr>
          <p:cNvPr id="166" name="TextBox 165">
            <a:extLst>
              <a:ext uri="{FF2B5EF4-FFF2-40B4-BE49-F238E27FC236}">
                <a16:creationId xmlns:a16="http://schemas.microsoft.com/office/drawing/2014/main" id="{4C889CE7-4DFA-43D8-9061-3E49B5E65569}"/>
              </a:ext>
            </a:extLst>
          </p:cNvPr>
          <p:cNvSpPr txBox="1"/>
          <p:nvPr/>
        </p:nvSpPr>
        <p:spPr>
          <a:xfrm>
            <a:off x="9209575" y="5875315"/>
            <a:ext cx="947524" cy="221599"/>
          </a:xfrm>
          <a:prstGeom prst="rect">
            <a:avLst/>
          </a:prstGeom>
          <a:noFill/>
          <a:ln>
            <a:noFill/>
          </a:ln>
        </p:spPr>
        <p:txBody>
          <a:bodyPr wrap="square" rtlCol="0" anchor="ctr" anchorCtr="0">
            <a:spAutoFit/>
          </a:bodyPr>
          <a:lstStyle/>
          <a:p>
            <a:pPr algn="ctr"/>
            <a:r>
              <a:rPr lang="en-US" sz="840" dirty="0">
                <a:ea typeface="Open Sans Light" panose="020B0306030504020204" pitchFamily="34" charset="0"/>
                <a:cs typeface="Open Sans Light" panose="020B0306030504020204" pitchFamily="34" charset="0"/>
              </a:rPr>
              <a:t>Lorem ipsum</a:t>
            </a:r>
          </a:p>
        </p:txBody>
      </p:sp>
      <p:sp>
        <p:nvSpPr>
          <p:cNvPr id="167" name="TextBox 166">
            <a:extLst>
              <a:ext uri="{FF2B5EF4-FFF2-40B4-BE49-F238E27FC236}">
                <a16:creationId xmlns:a16="http://schemas.microsoft.com/office/drawing/2014/main" id="{F4C2E533-72AC-4EE8-994E-848910005B53}"/>
              </a:ext>
            </a:extLst>
          </p:cNvPr>
          <p:cNvSpPr txBox="1"/>
          <p:nvPr/>
        </p:nvSpPr>
        <p:spPr>
          <a:xfrm>
            <a:off x="1246880" y="1718666"/>
            <a:ext cx="1667444"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TABLE LABEL 01</a:t>
            </a:r>
          </a:p>
        </p:txBody>
      </p:sp>
      <p:sp>
        <p:nvSpPr>
          <p:cNvPr id="168" name="TextBox 167">
            <a:extLst>
              <a:ext uri="{FF2B5EF4-FFF2-40B4-BE49-F238E27FC236}">
                <a16:creationId xmlns:a16="http://schemas.microsoft.com/office/drawing/2014/main" id="{CA26D4D8-964F-407A-8EFE-FE2B5ADD2D4B}"/>
              </a:ext>
            </a:extLst>
          </p:cNvPr>
          <p:cNvSpPr txBox="1"/>
          <p:nvPr/>
        </p:nvSpPr>
        <p:spPr>
          <a:xfrm>
            <a:off x="5994055" y="1718666"/>
            <a:ext cx="1704313"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TABLE LABEL 02</a:t>
            </a:r>
          </a:p>
        </p:txBody>
      </p:sp>
      <p:sp>
        <p:nvSpPr>
          <p:cNvPr id="169" name="TextBox 168">
            <a:extLst>
              <a:ext uri="{FF2B5EF4-FFF2-40B4-BE49-F238E27FC236}">
                <a16:creationId xmlns:a16="http://schemas.microsoft.com/office/drawing/2014/main" id="{5B5AD60E-0344-4BA7-B5B6-DD3DBA012703}"/>
              </a:ext>
            </a:extLst>
          </p:cNvPr>
          <p:cNvSpPr txBox="1"/>
          <p:nvPr/>
        </p:nvSpPr>
        <p:spPr>
          <a:xfrm>
            <a:off x="1246880" y="4022446"/>
            <a:ext cx="1707519"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TABLE </a:t>
            </a:r>
            <a:r>
              <a:rPr lang="en-US" sz="1600" b="1">
                <a:solidFill>
                  <a:schemeClr val="tx2"/>
                </a:solidFill>
                <a:ea typeface="League Spartan" charset="0"/>
                <a:cs typeface="Poppins" pitchFamily="2" charset="77"/>
              </a:rPr>
              <a:t>LABEL 03</a:t>
            </a:r>
            <a:endParaRPr lang="en-US" sz="1600" b="1" dirty="0">
              <a:solidFill>
                <a:schemeClr val="tx2"/>
              </a:solidFill>
              <a:ea typeface="League Spartan" charset="0"/>
              <a:cs typeface="Poppins" pitchFamily="2" charset="77"/>
            </a:endParaRPr>
          </a:p>
        </p:txBody>
      </p:sp>
      <p:sp>
        <p:nvSpPr>
          <p:cNvPr id="170" name="TextBox 169">
            <a:extLst>
              <a:ext uri="{FF2B5EF4-FFF2-40B4-BE49-F238E27FC236}">
                <a16:creationId xmlns:a16="http://schemas.microsoft.com/office/drawing/2014/main" id="{A240CEBF-9477-4C4E-B1A3-3CFC2EE34020}"/>
              </a:ext>
            </a:extLst>
          </p:cNvPr>
          <p:cNvSpPr txBox="1"/>
          <p:nvPr/>
        </p:nvSpPr>
        <p:spPr>
          <a:xfrm>
            <a:off x="5994055" y="4022446"/>
            <a:ext cx="1715534"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TABLE LABEL 04</a:t>
            </a:r>
          </a:p>
        </p:txBody>
      </p:sp>
    </p:spTree>
    <p:extLst>
      <p:ext uri="{BB962C8B-B14F-4D97-AF65-F5344CB8AC3E}">
        <p14:creationId xmlns:p14="http://schemas.microsoft.com/office/powerpoint/2010/main" val="250312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96F3D-4A45-44F0-A1CA-7EFC5B64548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EE9AD89-06CE-4185-9D54-2BEEE9A8FC4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22DA1CB-6263-4571-A3B8-A01D27F2CE63}"/>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CC638BB2-1F11-4B45-BB77-54AC5821E76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A33DC93-6820-4C7D-8D6A-AB30688B99AD}"/>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AB7717CE-1D3F-4569-A605-E42E7AFD178D}"/>
              </a:ext>
            </a:extLst>
          </p:cNvPr>
          <p:cNvSpPr/>
          <p:nvPr/>
        </p:nvSpPr>
        <p:spPr>
          <a:xfrm>
            <a:off x="1257768" y="1810585"/>
            <a:ext cx="3802916" cy="597508"/>
          </a:xfrm>
          <a:prstGeom prst="rect">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 name="Rectangle 7">
            <a:extLst>
              <a:ext uri="{FF2B5EF4-FFF2-40B4-BE49-F238E27FC236}">
                <a16:creationId xmlns:a16="http://schemas.microsoft.com/office/drawing/2014/main" id="{D6E05733-1A40-4916-AFF1-7F7B2D0BAF23}"/>
              </a:ext>
            </a:extLst>
          </p:cNvPr>
          <p:cNvSpPr/>
          <p:nvPr/>
        </p:nvSpPr>
        <p:spPr>
          <a:xfrm>
            <a:off x="5060684" y="1810585"/>
            <a:ext cx="1718743" cy="597508"/>
          </a:xfrm>
          <a:prstGeom prst="rect">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 name="Rectangle 8">
            <a:extLst>
              <a:ext uri="{FF2B5EF4-FFF2-40B4-BE49-F238E27FC236}">
                <a16:creationId xmlns:a16="http://schemas.microsoft.com/office/drawing/2014/main" id="{4DC690CC-EA6E-4EF4-AD77-4FB3F59D6F48}"/>
              </a:ext>
            </a:extLst>
          </p:cNvPr>
          <p:cNvSpPr/>
          <p:nvPr/>
        </p:nvSpPr>
        <p:spPr>
          <a:xfrm>
            <a:off x="6779427" y="1810585"/>
            <a:ext cx="1718743" cy="597508"/>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 name="Rectangle 9">
            <a:extLst>
              <a:ext uri="{FF2B5EF4-FFF2-40B4-BE49-F238E27FC236}">
                <a16:creationId xmlns:a16="http://schemas.microsoft.com/office/drawing/2014/main" id="{84342A19-C91B-42D4-8651-47831357BE64}"/>
              </a:ext>
            </a:extLst>
          </p:cNvPr>
          <p:cNvSpPr/>
          <p:nvPr/>
        </p:nvSpPr>
        <p:spPr>
          <a:xfrm>
            <a:off x="8498170" y="1810585"/>
            <a:ext cx="1718743" cy="597508"/>
          </a:xfrm>
          <a:prstGeom prst="rect">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Rectangle 10">
            <a:extLst>
              <a:ext uri="{FF2B5EF4-FFF2-40B4-BE49-F238E27FC236}">
                <a16:creationId xmlns:a16="http://schemas.microsoft.com/office/drawing/2014/main" id="{FFB1485B-0A7B-486F-B878-D91BFF6EABE2}"/>
              </a:ext>
            </a:extLst>
          </p:cNvPr>
          <p:cNvSpPr/>
          <p:nvPr/>
        </p:nvSpPr>
        <p:spPr>
          <a:xfrm>
            <a:off x="1257768" y="2409418"/>
            <a:ext cx="3802916"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11">
            <a:extLst>
              <a:ext uri="{FF2B5EF4-FFF2-40B4-BE49-F238E27FC236}">
                <a16:creationId xmlns:a16="http://schemas.microsoft.com/office/drawing/2014/main" id="{2AF188DF-14E9-40A2-857D-36E0C67F3D05}"/>
              </a:ext>
            </a:extLst>
          </p:cNvPr>
          <p:cNvSpPr/>
          <p:nvPr/>
        </p:nvSpPr>
        <p:spPr>
          <a:xfrm>
            <a:off x="5060684" y="2409418"/>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 name="Rectangle 12">
            <a:extLst>
              <a:ext uri="{FF2B5EF4-FFF2-40B4-BE49-F238E27FC236}">
                <a16:creationId xmlns:a16="http://schemas.microsoft.com/office/drawing/2014/main" id="{6F712F0A-8D1C-4696-B04A-C4734F0DA8A4}"/>
              </a:ext>
            </a:extLst>
          </p:cNvPr>
          <p:cNvSpPr/>
          <p:nvPr/>
        </p:nvSpPr>
        <p:spPr>
          <a:xfrm>
            <a:off x="6779427" y="2409418"/>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 name="Rectangle 13">
            <a:extLst>
              <a:ext uri="{FF2B5EF4-FFF2-40B4-BE49-F238E27FC236}">
                <a16:creationId xmlns:a16="http://schemas.microsoft.com/office/drawing/2014/main" id="{B524D1AE-6678-439D-BEB0-9864DE958A2E}"/>
              </a:ext>
            </a:extLst>
          </p:cNvPr>
          <p:cNvSpPr/>
          <p:nvPr/>
        </p:nvSpPr>
        <p:spPr>
          <a:xfrm>
            <a:off x="8498170" y="2409418"/>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5" name="Rectangle 14">
            <a:extLst>
              <a:ext uri="{FF2B5EF4-FFF2-40B4-BE49-F238E27FC236}">
                <a16:creationId xmlns:a16="http://schemas.microsoft.com/office/drawing/2014/main" id="{54B11CDF-0501-4043-ACE6-8F3C1CB854CD}"/>
              </a:ext>
            </a:extLst>
          </p:cNvPr>
          <p:cNvSpPr/>
          <p:nvPr/>
        </p:nvSpPr>
        <p:spPr>
          <a:xfrm>
            <a:off x="1257768" y="2854388"/>
            <a:ext cx="3802916"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6" name="Rectangle 15">
            <a:extLst>
              <a:ext uri="{FF2B5EF4-FFF2-40B4-BE49-F238E27FC236}">
                <a16:creationId xmlns:a16="http://schemas.microsoft.com/office/drawing/2014/main" id="{D8815333-3306-4E1E-8995-C847BB1D258B}"/>
              </a:ext>
            </a:extLst>
          </p:cNvPr>
          <p:cNvSpPr/>
          <p:nvPr/>
        </p:nvSpPr>
        <p:spPr>
          <a:xfrm>
            <a:off x="5060684" y="2854388"/>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 name="Rectangle 16">
            <a:extLst>
              <a:ext uri="{FF2B5EF4-FFF2-40B4-BE49-F238E27FC236}">
                <a16:creationId xmlns:a16="http://schemas.microsoft.com/office/drawing/2014/main" id="{C2B5EE84-2790-4573-8D5C-C8937322208A}"/>
              </a:ext>
            </a:extLst>
          </p:cNvPr>
          <p:cNvSpPr/>
          <p:nvPr/>
        </p:nvSpPr>
        <p:spPr>
          <a:xfrm>
            <a:off x="6779427" y="2854388"/>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 name="Rectangle 17">
            <a:extLst>
              <a:ext uri="{FF2B5EF4-FFF2-40B4-BE49-F238E27FC236}">
                <a16:creationId xmlns:a16="http://schemas.microsoft.com/office/drawing/2014/main" id="{489718EE-C7CE-412A-95C1-17E934C1F74E}"/>
              </a:ext>
            </a:extLst>
          </p:cNvPr>
          <p:cNvSpPr/>
          <p:nvPr/>
        </p:nvSpPr>
        <p:spPr>
          <a:xfrm>
            <a:off x="8498170" y="2854388"/>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 name="Rectangle 18">
            <a:extLst>
              <a:ext uri="{FF2B5EF4-FFF2-40B4-BE49-F238E27FC236}">
                <a16:creationId xmlns:a16="http://schemas.microsoft.com/office/drawing/2014/main" id="{29E733E3-945D-4C29-AA3B-D024103DF186}"/>
              </a:ext>
            </a:extLst>
          </p:cNvPr>
          <p:cNvSpPr/>
          <p:nvPr/>
        </p:nvSpPr>
        <p:spPr>
          <a:xfrm>
            <a:off x="1257768" y="3299359"/>
            <a:ext cx="3802916"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 name="Rectangle 19">
            <a:extLst>
              <a:ext uri="{FF2B5EF4-FFF2-40B4-BE49-F238E27FC236}">
                <a16:creationId xmlns:a16="http://schemas.microsoft.com/office/drawing/2014/main" id="{CE2858A9-ED47-40FC-9DB2-EA2257C3E7BC}"/>
              </a:ext>
            </a:extLst>
          </p:cNvPr>
          <p:cNvSpPr/>
          <p:nvPr/>
        </p:nvSpPr>
        <p:spPr>
          <a:xfrm>
            <a:off x="5060684" y="3299359"/>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 name="Rectangle 20">
            <a:extLst>
              <a:ext uri="{FF2B5EF4-FFF2-40B4-BE49-F238E27FC236}">
                <a16:creationId xmlns:a16="http://schemas.microsoft.com/office/drawing/2014/main" id="{93DAD3B9-61A1-4BEE-AA98-298BF7FC6EE3}"/>
              </a:ext>
            </a:extLst>
          </p:cNvPr>
          <p:cNvSpPr/>
          <p:nvPr/>
        </p:nvSpPr>
        <p:spPr>
          <a:xfrm>
            <a:off x="6779427" y="3299359"/>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 name="Rectangle 21">
            <a:extLst>
              <a:ext uri="{FF2B5EF4-FFF2-40B4-BE49-F238E27FC236}">
                <a16:creationId xmlns:a16="http://schemas.microsoft.com/office/drawing/2014/main" id="{9675387A-FDCD-44B3-BE62-27A910C222A9}"/>
              </a:ext>
            </a:extLst>
          </p:cNvPr>
          <p:cNvSpPr/>
          <p:nvPr/>
        </p:nvSpPr>
        <p:spPr>
          <a:xfrm>
            <a:off x="8498170" y="3299359"/>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 name="Rectangle 22">
            <a:extLst>
              <a:ext uri="{FF2B5EF4-FFF2-40B4-BE49-F238E27FC236}">
                <a16:creationId xmlns:a16="http://schemas.microsoft.com/office/drawing/2014/main" id="{6BB5575D-9468-4DD1-8C13-4E8D4ED0A48E}"/>
              </a:ext>
            </a:extLst>
          </p:cNvPr>
          <p:cNvSpPr/>
          <p:nvPr/>
        </p:nvSpPr>
        <p:spPr>
          <a:xfrm>
            <a:off x="1257768" y="3744329"/>
            <a:ext cx="3802916"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 name="Rectangle 23">
            <a:extLst>
              <a:ext uri="{FF2B5EF4-FFF2-40B4-BE49-F238E27FC236}">
                <a16:creationId xmlns:a16="http://schemas.microsoft.com/office/drawing/2014/main" id="{66F9EB02-589E-498C-9568-D67AF60FA0C0}"/>
              </a:ext>
            </a:extLst>
          </p:cNvPr>
          <p:cNvSpPr/>
          <p:nvPr/>
        </p:nvSpPr>
        <p:spPr>
          <a:xfrm>
            <a:off x="5060684" y="3744329"/>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A0F566DD-0FE0-4CF1-840F-3573D234A892}"/>
              </a:ext>
            </a:extLst>
          </p:cNvPr>
          <p:cNvSpPr/>
          <p:nvPr/>
        </p:nvSpPr>
        <p:spPr>
          <a:xfrm>
            <a:off x="6779427" y="3744329"/>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 name="Rectangle 25">
            <a:extLst>
              <a:ext uri="{FF2B5EF4-FFF2-40B4-BE49-F238E27FC236}">
                <a16:creationId xmlns:a16="http://schemas.microsoft.com/office/drawing/2014/main" id="{CF6CBB46-D701-419A-8825-49D1C3D1CBE4}"/>
              </a:ext>
            </a:extLst>
          </p:cNvPr>
          <p:cNvSpPr/>
          <p:nvPr/>
        </p:nvSpPr>
        <p:spPr>
          <a:xfrm>
            <a:off x="8498170" y="3744329"/>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 name="Rectangle 26">
            <a:extLst>
              <a:ext uri="{FF2B5EF4-FFF2-40B4-BE49-F238E27FC236}">
                <a16:creationId xmlns:a16="http://schemas.microsoft.com/office/drawing/2014/main" id="{2473F5E1-BDDE-4548-A724-CF39303793DE}"/>
              </a:ext>
            </a:extLst>
          </p:cNvPr>
          <p:cNvSpPr/>
          <p:nvPr/>
        </p:nvSpPr>
        <p:spPr>
          <a:xfrm>
            <a:off x="1257768" y="4189299"/>
            <a:ext cx="3802916"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 name="Rectangle 27">
            <a:extLst>
              <a:ext uri="{FF2B5EF4-FFF2-40B4-BE49-F238E27FC236}">
                <a16:creationId xmlns:a16="http://schemas.microsoft.com/office/drawing/2014/main" id="{3F44B5A8-7454-484E-AC3E-A48ADBA03923}"/>
              </a:ext>
            </a:extLst>
          </p:cNvPr>
          <p:cNvSpPr/>
          <p:nvPr/>
        </p:nvSpPr>
        <p:spPr>
          <a:xfrm>
            <a:off x="5060684" y="4189299"/>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Rectangle 28">
            <a:extLst>
              <a:ext uri="{FF2B5EF4-FFF2-40B4-BE49-F238E27FC236}">
                <a16:creationId xmlns:a16="http://schemas.microsoft.com/office/drawing/2014/main" id="{565E1FE7-6B5C-47B1-875C-ED906697DAD8}"/>
              </a:ext>
            </a:extLst>
          </p:cNvPr>
          <p:cNvSpPr/>
          <p:nvPr/>
        </p:nvSpPr>
        <p:spPr>
          <a:xfrm>
            <a:off x="6779427" y="4189299"/>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Rectangle 29">
            <a:extLst>
              <a:ext uri="{FF2B5EF4-FFF2-40B4-BE49-F238E27FC236}">
                <a16:creationId xmlns:a16="http://schemas.microsoft.com/office/drawing/2014/main" id="{B82B6874-49FB-4AE0-8208-E02D4336F475}"/>
              </a:ext>
            </a:extLst>
          </p:cNvPr>
          <p:cNvSpPr/>
          <p:nvPr/>
        </p:nvSpPr>
        <p:spPr>
          <a:xfrm>
            <a:off x="8498170" y="4189299"/>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1" name="Rectangle 30">
            <a:extLst>
              <a:ext uri="{FF2B5EF4-FFF2-40B4-BE49-F238E27FC236}">
                <a16:creationId xmlns:a16="http://schemas.microsoft.com/office/drawing/2014/main" id="{387416DC-E60D-4AB9-A0B9-6B25D972F695}"/>
              </a:ext>
            </a:extLst>
          </p:cNvPr>
          <p:cNvSpPr/>
          <p:nvPr/>
        </p:nvSpPr>
        <p:spPr>
          <a:xfrm>
            <a:off x="1257768" y="4634270"/>
            <a:ext cx="3802916"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2" name="Rectangle 31">
            <a:extLst>
              <a:ext uri="{FF2B5EF4-FFF2-40B4-BE49-F238E27FC236}">
                <a16:creationId xmlns:a16="http://schemas.microsoft.com/office/drawing/2014/main" id="{1E274363-A558-41DF-812C-0630905C144C}"/>
              </a:ext>
            </a:extLst>
          </p:cNvPr>
          <p:cNvSpPr/>
          <p:nvPr/>
        </p:nvSpPr>
        <p:spPr>
          <a:xfrm>
            <a:off x="5060684" y="4634270"/>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Rectangle 32">
            <a:extLst>
              <a:ext uri="{FF2B5EF4-FFF2-40B4-BE49-F238E27FC236}">
                <a16:creationId xmlns:a16="http://schemas.microsoft.com/office/drawing/2014/main" id="{A1AF7E08-3B38-4F06-926D-FAE9AE1FA14E}"/>
              </a:ext>
            </a:extLst>
          </p:cNvPr>
          <p:cNvSpPr/>
          <p:nvPr/>
        </p:nvSpPr>
        <p:spPr>
          <a:xfrm>
            <a:off x="6779427" y="4634270"/>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 name="Rectangle 33">
            <a:extLst>
              <a:ext uri="{FF2B5EF4-FFF2-40B4-BE49-F238E27FC236}">
                <a16:creationId xmlns:a16="http://schemas.microsoft.com/office/drawing/2014/main" id="{B52643E3-C314-44D6-B54D-0301B83457D8}"/>
              </a:ext>
            </a:extLst>
          </p:cNvPr>
          <p:cNvSpPr/>
          <p:nvPr/>
        </p:nvSpPr>
        <p:spPr>
          <a:xfrm>
            <a:off x="8498170" y="4634270"/>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 name="Rectangle 34">
            <a:extLst>
              <a:ext uri="{FF2B5EF4-FFF2-40B4-BE49-F238E27FC236}">
                <a16:creationId xmlns:a16="http://schemas.microsoft.com/office/drawing/2014/main" id="{AEFC9597-B28B-4F72-809F-E290333811E5}"/>
              </a:ext>
            </a:extLst>
          </p:cNvPr>
          <p:cNvSpPr/>
          <p:nvPr/>
        </p:nvSpPr>
        <p:spPr>
          <a:xfrm>
            <a:off x="1257768" y="5079240"/>
            <a:ext cx="3802916"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 name="Rectangle 35">
            <a:extLst>
              <a:ext uri="{FF2B5EF4-FFF2-40B4-BE49-F238E27FC236}">
                <a16:creationId xmlns:a16="http://schemas.microsoft.com/office/drawing/2014/main" id="{9286F756-3374-4738-AFCD-4E627A56DBCD}"/>
              </a:ext>
            </a:extLst>
          </p:cNvPr>
          <p:cNvSpPr/>
          <p:nvPr/>
        </p:nvSpPr>
        <p:spPr>
          <a:xfrm>
            <a:off x="5060684" y="5079240"/>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7" name="Rectangle 36">
            <a:extLst>
              <a:ext uri="{FF2B5EF4-FFF2-40B4-BE49-F238E27FC236}">
                <a16:creationId xmlns:a16="http://schemas.microsoft.com/office/drawing/2014/main" id="{D0EC551D-6B8E-4D75-9818-93A0BAABB7F8}"/>
              </a:ext>
            </a:extLst>
          </p:cNvPr>
          <p:cNvSpPr/>
          <p:nvPr/>
        </p:nvSpPr>
        <p:spPr>
          <a:xfrm>
            <a:off x="6779427" y="5079240"/>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 name="Rectangle 37">
            <a:extLst>
              <a:ext uri="{FF2B5EF4-FFF2-40B4-BE49-F238E27FC236}">
                <a16:creationId xmlns:a16="http://schemas.microsoft.com/office/drawing/2014/main" id="{AD8D22E3-9104-46C6-8455-DA6F3F690633}"/>
              </a:ext>
            </a:extLst>
          </p:cNvPr>
          <p:cNvSpPr/>
          <p:nvPr/>
        </p:nvSpPr>
        <p:spPr>
          <a:xfrm>
            <a:off x="8498170" y="5079240"/>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 name="Rectangle 38">
            <a:extLst>
              <a:ext uri="{FF2B5EF4-FFF2-40B4-BE49-F238E27FC236}">
                <a16:creationId xmlns:a16="http://schemas.microsoft.com/office/drawing/2014/main" id="{6944528F-F528-4ABD-8D1E-310F4D3204A5}"/>
              </a:ext>
            </a:extLst>
          </p:cNvPr>
          <p:cNvSpPr/>
          <p:nvPr/>
        </p:nvSpPr>
        <p:spPr>
          <a:xfrm>
            <a:off x="1257768" y="5523471"/>
            <a:ext cx="3802916"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 name="Rectangle 39">
            <a:extLst>
              <a:ext uri="{FF2B5EF4-FFF2-40B4-BE49-F238E27FC236}">
                <a16:creationId xmlns:a16="http://schemas.microsoft.com/office/drawing/2014/main" id="{E173BAEE-41C7-43BB-97F2-CF98CF8A9247}"/>
              </a:ext>
            </a:extLst>
          </p:cNvPr>
          <p:cNvSpPr/>
          <p:nvPr/>
        </p:nvSpPr>
        <p:spPr>
          <a:xfrm>
            <a:off x="5060684" y="5523471"/>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 name="Rectangle 40">
            <a:extLst>
              <a:ext uri="{FF2B5EF4-FFF2-40B4-BE49-F238E27FC236}">
                <a16:creationId xmlns:a16="http://schemas.microsoft.com/office/drawing/2014/main" id="{3700BCB2-8E4B-4D15-8162-87654EBF14B9}"/>
              </a:ext>
            </a:extLst>
          </p:cNvPr>
          <p:cNvSpPr/>
          <p:nvPr/>
        </p:nvSpPr>
        <p:spPr>
          <a:xfrm>
            <a:off x="6779427" y="5523471"/>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 name="Rectangle 41">
            <a:extLst>
              <a:ext uri="{FF2B5EF4-FFF2-40B4-BE49-F238E27FC236}">
                <a16:creationId xmlns:a16="http://schemas.microsoft.com/office/drawing/2014/main" id="{1547F345-3E9A-4F46-B080-EE0D365508A1}"/>
              </a:ext>
            </a:extLst>
          </p:cNvPr>
          <p:cNvSpPr/>
          <p:nvPr/>
        </p:nvSpPr>
        <p:spPr>
          <a:xfrm>
            <a:off x="8498170" y="5523471"/>
            <a:ext cx="1718743" cy="44497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 name="TextBox 42">
            <a:extLst>
              <a:ext uri="{FF2B5EF4-FFF2-40B4-BE49-F238E27FC236}">
                <a16:creationId xmlns:a16="http://schemas.microsoft.com/office/drawing/2014/main" id="{0BB07DBB-832C-4C67-8388-118E025CF8F8}"/>
              </a:ext>
            </a:extLst>
          </p:cNvPr>
          <p:cNvSpPr txBox="1"/>
          <p:nvPr/>
        </p:nvSpPr>
        <p:spPr>
          <a:xfrm>
            <a:off x="1395116" y="1955450"/>
            <a:ext cx="840295" cy="307777"/>
          </a:xfrm>
          <a:prstGeom prst="rect">
            <a:avLst/>
          </a:prstGeom>
          <a:noFill/>
        </p:spPr>
        <p:txBody>
          <a:bodyPr wrap="none" rtlCol="0" anchor="ctr" anchorCtr="0">
            <a:spAutoFit/>
          </a:bodyPr>
          <a:lstStyle/>
          <a:p>
            <a:r>
              <a:rPr lang="en-US" sz="1400" b="1" dirty="0">
                <a:solidFill>
                  <a:schemeClr val="bg1"/>
                </a:solidFill>
                <a:ea typeface="League Spartan" charset="0"/>
                <a:cs typeface="Poppins" pitchFamily="2" charset="77"/>
              </a:rPr>
              <a:t>LABELS</a:t>
            </a:r>
          </a:p>
        </p:txBody>
      </p:sp>
      <p:sp>
        <p:nvSpPr>
          <p:cNvPr id="44" name="TextBox 43">
            <a:extLst>
              <a:ext uri="{FF2B5EF4-FFF2-40B4-BE49-F238E27FC236}">
                <a16:creationId xmlns:a16="http://schemas.microsoft.com/office/drawing/2014/main" id="{C956A368-A42A-4353-A46C-27C089D963B2}"/>
              </a:ext>
            </a:extLst>
          </p:cNvPr>
          <p:cNvSpPr txBox="1"/>
          <p:nvPr/>
        </p:nvSpPr>
        <p:spPr>
          <a:xfrm>
            <a:off x="5378081" y="1955450"/>
            <a:ext cx="1083951"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COLUMN 01</a:t>
            </a:r>
          </a:p>
        </p:txBody>
      </p:sp>
      <p:sp>
        <p:nvSpPr>
          <p:cNvPr id="45" name="TextBox 44">
            <a:extLst>
              <a:ext uri="{FF2B5EF4-FFF2-40B4-BE49-F238E27FC236}">
                <a16:creationId xmlns:a16="http://schemas.microsoft.com/office/drawing/2014/main" id="{E9193D57-2E88-418D-BCC9-1FCCEEEC5F0A}"/>
              </a:ext>
            </a:extLst>
          </p:cNvPr>
          <p:cNvSpPr txBox="1"/>
          <p:nvPr/>
        </p:nvSpPr>
        <p:spPr>
          <a:xfrm>
            <a:off x="7079991" y="1955450"/>
            <a:ext cx="1117614"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COLUMN 02</a:t>
            </a:r>
          </a:p>
        </p:txBody>
      </p:sp>
      <p:sp>
        <p:nvSpPr>
          <p:cNvPr id="46" name="TextBox 45">
            <a:extLst>
              <a:ext uri="{FF2B5EF4-FFF2-40B4-BE49-F238E27FC236}">
                <a16:creationId xmlns:a16="http://schemas.microsoft.com/office/drawing/2014/main" id="{D8D47DC1-BA66-4EFD-897F-0326486A36F5}"/>
              </a:ext>
            </a:extLst>
          </p:cNvPr>
          <p:cNvSpPr txBox="1"/>
          <p:nvPr/>
        </p:nvSpPr>
        <p:spPr>
          <a:xfrm>
            <a:off x="8797933" y="1955450"/>
            <a:ext cx="1119217" cy="307777"/>
          </a:xfrm>
          <a:prstGeom prst="rect">
            <a:avLst/>
          </a:prstGeom>
          <a:noFill/>
        </p:spPr>
        <p:txBody>
          <a:bodyPr wrap="none" rtlCol="0" anchor="ctr" anchorCtr="0">
            <a:spAutoFit/>
          </a:bodyPr>
          <a:lstStyle/>
          <a:p>
            <a:pPr algn="ctr"/>
            <a:r>
              <a:rPr lang="en-US" sz="1400" b="1">
                <a:solidFill>
                  <a:schemeClr val="bg1"/>
                </a:solidFill>
                <a:ea typeface="League Spartan" charset="0"/>
                <a:cs typeface="Poppins" pitchFamily="2" charset="77"/>
              </a:rPr>
              <a:t>COLUMN 03</a:t>
            </a:r>
            <a:endParaRPr lang="en-US" sz="1400" b="1" dirty="0">
              <a:solidFill>
                <a:schemeClr val="bg1"/>
              </a:solidFill>
              <a:ea typeface="League Spartan" charset="0"/>
              <a:cs typeface="Poppins" pitchFamily="2" charset="77"/>
            </a:endParaRPr>
          </a:p>
        </p:txBody>
      </p:sp>
      <p:sp>
        <p:nvSpPr>
          <p:cNvPr id="47" name="Subtitle 2">
            <a:extLst>
              <a:ext uri="{FF2B5EF4-FFF2-40B4-BE49-F238E27FC236}">
                <a16:creationId xmlns:a16="http://schemas.microsoft.com/office/drawing/2014/main" id="{2D724595-84EA-4071-8D94-FB8F2FA0802B}"/>
              </a:ext>
            </a:extLst>
          </p:cNvPr>
          <p:cNvSpPr txBox="1">
            <a:spLocks/>
          </p:cNvSpPr>
          <p:nvPr/>
        </p:nvSpPr>
        <p:spPr>
          <a:xfrm>
            <a:off x="5198034" y="2531725"/>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48" name="Subtitle 2">
            <a:extLst>
              <a:ext uri="{FF2B5EF4-FFF2-40B4-BE49-F238E27FC236}">
                <a16:creationId xmlns:a16="http://schemas.microsoft.com/office/drawing/2014/main" id="{CF0F3652-4CB8-4E38-87EF-5C86ED3DE0C2}"/>
              </a:ext>
            </a:extLst>
          </p:cNvPr>
          <p:cNvSpPr txBox="1">
            <a:spLocks/>
          </p:cNvSpPr>
          <p:nvPr/>
        </p:nvSpPr>
        <p:spPr>
          <a:xfrm>
            <a:off x="5198034" y="2976696"/>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49" name="Subtitle 2">
            <a:extLst>
              <a:ext uri="{FF2B5EF4-FFF2-40B4-BE49-F238E27FC236}">
                <a16:creationId xmlns:a16="http://schemas.microsoft.com/office/drawing/2014/main" id="{4A0D0017-5BA5-49B7-AB78-B9C209CC75C9}"/>
              </a:ext>
            </a:extLst>
          </p:cNvPr>
          <p:cNvSpPr txBox="1">
            <a:spLocks/>
          </p:cNvSpPr>
          <p:nvPr/>
        </p:nvSpPr>
        <p:spPr>
          <a:xfrm>
            <a:off x="5198034" y="3421296"/>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50" name="Subtitle 2">
            <a:extLst>
              <a:ext uri="{FF2B5EF4-FFF2-40B4-BE49-F238E27FC236}">
                <a16:creationId xmlns:a16="http://schemas.microsoft.com/office/drawing/2014/main" id="{7356A663-C690-43EB-AD98-3E90199E1EF4}"/>
              </a:ext>
            </a:extLst>
          </p:cNvPr>
          <p:cNvSpPr txBox="1">
            <a:spLocks/>
          </p:cNvSpPr>
          <p:nvPr/>
        </p:nvSpPr>
        <p:spPr>
          <a:xfrm>
            <a:off x="5198034" y="3866267"/>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51" name="Subtitle 2">
            <a:extLst>
              <a:ext uri="{FF2B5EF4-FFF2-40B4-BE49-F238E27FC236}">
                <a16:creationId xmlns:a16="http://schemas.microsoft.com/office/drawing/2014/main" id="{B0C2D47F-7F7C-493C-83B7-EA077C137E03}"/>
              </a:ext>
            </a:extLst>
          </p:cNvPr>
          <p:cNvSpPr txBox="1">
            <a:spLocks/>
          </p:cNvSpPr>
          <p:nvPr/>
        </p:nvSpPr>
        <p:spPr>
          <a:xfrm>
            <a:off x="5198034" y="4311607"/>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52" name="Subtitle 2">
            <a:extLst>
              <a:ext uri="{FF2B5EF4-FFF2-40B4-BE49-F238E27FC236}">
                <a16:creationId xmlns:a16="http://schemas.microsoft.com/office/drawing/2014/main" id="{12D8DAB0-0E5F-46E5-AEB0-C30392C92255}"/>
              </a:ext>
            </a:extLst>
          </p:cNvPr>
          <p:cNvSpPr txBox="1">
            <a:spLocks/>
          </p:cNvSpPr>
          <p:nvPr/>
        </p:nvSpPr>
        <p:spPr>
          <a:xfrm>
            <a:off x="5198034" y="4756207"/>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53" name="Subtitle 2">
            <a:extLst>
              <a:ext uri="{FF2B5EF4-FFF2-40B4-BE49-F238E27FC236}">
                <a16:creationId xmlns:a16="http://schemas.microsoft.com/office/drawing/2014/main" id="{1E831F5A-7BF6-4D50-998A-0EEBB6E55BDA}"/>
              </a:ext>
            </a:extLst>
          </p:cNvPr>
          <p:cNvSpPr txBox="1">
            <a:spLocks/>
          </p:cNvSpPr>
          <p:nvPr/>
        </p:nvSpPr>
        <p:spPr>
          <a:xfrm>
            <a:off x="5198034" y="5200808"/>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54" name="Subtitle 2">
            <a:extLst>
              <a:ext uri="{FF2B5EF4-FFF2-40B4-BE49-F238E27FC236}">
                <a16:creationId xmlns:a16="http://schemas.microsoft.com/office/drawing/2014/main" id="{C8A5D610-B322-453A-BCE7-A5E94954EB9A}"/>
              </a:ext>
            </a:extLst>
          </p:cNvPr>
          <p:cNvSpPr txBox="1">
            <a:spLocks/>
          </p:cNvSpPr>
          <p:nvPr/>
        </p:nvSpPr>
        <p:spPr>
          <a:xfrm>
            <a:off x="5198034" y="5653059"/>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55" name="Subtitle 2">
            <a:extLst>
              <a:ext uri="{FF2B5EF4-FFF2-40B4-BE49-F238E27FC236}">
                <a16:creationId xmlns:a16="http://schemas.microsoft.com/office/drawing/2014/main" id="{8E520008-71AD-44E4-9BDF-9D4659D0E3A7}"/>
              </a:ext>
            </a:extLst>
          </p:cNvPr>
          <p:cNvSpPr txBox="1">
            <a:spLocks/>
          </p:cNvSpPr>
          <p:nvPr/>
        </p:nvSpPr>
        <p:spPr>
          <a:xfrm>
            <a:off x="6916776" y="2531725"/>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56" name="Subtitle 2">
            <a:extLst>
              <a:ext uri="{FF2B5EF4-FFF2-40B4-BE49-F238E27FC236}">
                <a16:creationId xmlns:a16="http://schemas.microsoft.com/office/drawing/2014/main" id="{2EA34925-123E-4AE7-BD5E-B53B2734D33A}"/>
              </a:ext>
            </a:extLst>
          </p:cNvPr>
          <p:cNvSpPr txBox="1">
            <a:spLocks/>
          </p:cNvSpPr>
          <p:nvPr/>
        </p:nvSpPr>
        <p:spPr>
          <a:xfrm>
            <a:off x="6916776" y="2976696"/>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57" name="Subtitle 2">
            <a:extLst>
              <a:ext uri="{FF2B5EF4-FFF2-40B4-BE49-F238E27FC236}">
                <a16:creationId xmlns:a16="http://schemas.microsoft.com/office/drawing/2014/main" id="{4CCD9FD5-1CBF-47E9-872F-8A83D2C71931}"/>
              </a:ext>
            </a:extLst>
          </p:cNvPr>
          <p:cNvSpPr txBox="1">
            <a:spLocks/>
          </p:cNvSpPr>
          <p:nvPr/>
        </p:nvSpPr>
        <p:spPr>
          <a:xfrm>
            <a:off x="6916776" y="3421296"/>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58" name="Subtitle 2">
            <a:extLst>
              <a:ext uri="{FF2B5EF4-FFF2-40B4-BE49-F238E27FC236}">
                <a16:creationId xmlns:a16="http://schemas.microsoft.com/office/drawing/2014/main" id="{52606215-ED0E-417F-B1BB-45116EFC33FF}"/>
              </a:ext>
            </a:extLst>
          </p:cNvPr>
          <p:cNvSpPr txBox="1">
            <a:spLocks/>
          </p:cNvSpPr>
          <p:nvPr/>
        </p:nvSpPr>
        <p:spPr>
          <a:xfrm>
            <a:off x="6916776" y="3866267"/>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59" name="Subtitle 2">
            <a:extLst>
              <a:ext uri="{FF2B5EF4-FFF2-40B4-BE49-F238E27FC236}">
                <a16:creationId xmlns:a16="http://schemas.microsoft.com/office/drawing/2014/main" id="{F6EB99B0-414F-4DD7-A01E-3EDC42ACEAB3}"/>
              </a:ext>
            </a:extLst>
          </p:cNvPr>
          <p:cNvSpPr txBox="1">
            <a:spLocks/>
          </p:cNvSpPr>
          <p:nvPr/>
        </p:nvSpPr>
        <p:spPr>
          <a:xfrm>
            <a:off x="6916776" y="4311607"/>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60" name="Subtitle 2">
            <a:extLst>
              <a:ext uri="{FF2B5EF4-FFF2-40B4-BE49-F238E27FC236}">
                <a16:creationId xmlns:a16="http://schemas.microsoft.com/office/drawing/2014/main" id="{EDCED14E-E7E5-4CF8-8082-F0559E6E92D0}"/>
              </a:ext>
            </a:extLst>
          </p:cNvPr>
          <p:cNvSpPr txBox="1">
            <a:spLocks/>
          </p:cNvSpPr>
          <p:nvPr/>
        </p:nvSpPr>
        <p:spPr>
          <a:xfrm>
            <a:off x="6916776" y="4756207"/>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61" name="Subtitle 2">
            <a:extLst>
              <a:ext uri="{FF2B5EF4-FFF2-40B4-BE49-F238E27FC236}">
                <a16:creationId xmlns:a16="http://schemas.microsoft.com/office/drawing/2014/main" id="{249BFCC4-10ED-45E6-B087-923DD883282A}"/>
              </a:ext>
            </a:extLst>
          </p:cNvPr>
          <p:cNvSpPr txBox="1">
            <a:spLocks/>
          </p:cNvSpPr>
          <p:nvPr/>
        </p:nvSpPr>
        <p:spPr>
          <a:xfrm>
            <a:off x="6916776" y="5200808"/>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62" name="Subtitle 2">
            <a:extLst>
              <a:ext uri="{FF2B5EF4-FFF2-40B4-BE49-F238E27FC236}">
                <a16:creationId xmlns:a16="http://schemas.microsoft.com/office/drawing/2014/main" id="{B49F8591-6D0B-4C62-8639-215B0CD32F1E}"/>
              </a:ext>
            </a:extLst>
          </p:cNvPr>
          <p:cNvSpPr txBox="1">
            <a:spLocks/>
          </p:cNvSpPr>
          <p:nvPr/>
        </p:nvSpPr>
        <p:spPr>
          <a:xfrm>
            <a:off x="6916776" y="5653059"/>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63" name="Subtitle 2">
            <a:extLst>
              <a:ext uri="{FF2B5EF4-FFF2-40B4-BE49-F238E27FC236}">
                <a16:creationId xmlns:a16="http://schemas.microsoft.com/office/drawing/2014/main" id="{75940691-EED7-445F-B634-D12C9277447B}"/>
              </a:ext>
            </a:extLst>
          </p:cNvPr>
          <p:cNvSpPr txBox="1">
            <a:spLocks/>
          </p:cNvSpPr>
          <p:nvPr/>
        </p:nvSpPr>
        <p:spPr>
          <a:xfrm>
            <a:off x="8635519" y="2531725"/>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64" name="Subtitle 2">
            <a:extLst>
              <a:ext uri="{FF2B5EF4-FFF2-40B4-BE49-F238E27FC236}">
                <a16:creationId xmlns:a16="http://schemas.microsoft.com/office/drawing/2014/main" id="{DDA27392-499D-48DB-A9B6-E2D0B12108FD}"/>
              </a:ext>
            </a:extLst>
          </p:cNvPr>
          <p:cNvSpPr txBox="1">
            <a:spLocks/>
          </p:cNvSpPr>
          <p:nvPr/>
        </p:nvSpPr>
        <p:spPr>
          <a:xfrm>
            <a:off x="8635519" y="2976696"/>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65" name="Subtitle 2">
            <a:extLst>
              <a:ext uri="{FF2B5EF4-FFF2-40B4-BE49-F238E27FC236}">
                <a16:creationId xmlns:a16="http://schemas.microsoft.com/office/drawing/2014/main" id="{325E90A3-BF67-4037-AF85-1B83B88AECDA}"/>
              </a:ext>
            </a:extLst>
          </p:cNvPr>
          <p:cNvSpPr txBox="1">
            <a:spLocks/>
          </p:cNvSpPr>
          <p:nvPr/>
        </p:nvSpPr>
        <p:spPr>
          <a:xfrm>
            <a:off x="8635519" y="3421296"/>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66" name="Subtitle 2">
            <a:extLst>
              <a:ext uri="{FF2B5EF4-FFF2-40B4-BE49-F238E27FC236}">
                <a16:creationId xmlns:a16="http://schemas.microsoft.com/office/drawing/2014/main" id="{CFC2ABC5-6E06-46FD-AE8F-B303B74F674F}"/>
              </a:ext>
            </a:extLst>
          </p:cNvPr>
          <p:cNvSpPr txBox="1">
            <a:spLocks/>
          </p:cNvSpPr>
          <p:nvPr/>
        </p:nvSpPr>
        <p:spPr>
          <a:xfrm>
            <a:off x="8635519" y="3866267"/>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67" name="Subtitle 2">
            <a:extLst>
              <a:ext uri="{FF2B5EF4-FFF2-40B4-BE49-F238E27FC236}">
                <a16:creationId xmlns:a16="http://schemas.microsoft.com/office/drawing/2014/main" id="{202AB1B5-2AA7-46BB-8BFF-974535CC964D}"/>
              </a:ext>
            </a:extLst>
          </p:cNvPr>
          <p:cNvSpPr txBox="1">
            <a:spLocks/>
          </p:cNvSpPr>
          <p:nvPr/>
        </p:nvSpPr>
        <p:spPr>
          <a:xfrm>
            <a:off x="8635519" y="4311607"/>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68" name="Subtitle 2">
            <a:extLst>
              <a:ext uri="{FF2B5EF4-FFF2-40B4-BE49-F238E27FC236}">
                <a16:creationId xmlns:a16="http://schemas.microsoft.com/office/drawing/2014/main" id="{BEECE8B0-415C-4848-9018-B9AA6AAD79F6}"/>
              </a:ext>
            </a:extLst>
          </p:cNvPr>
          <p:cNvSpPr txBox="1">
            <a:spLocks/>
          </p:cNvSpPr>
          <p:nvPr/>
        </p:nvSpPr>
        <p:spPr>
          <a:xfrm>
            <a:off x="8635519" y="4756207"/>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69" name="Subtitle 2">
            <a:extLst>
              <a:ext uri="{FF2B5EF4-FFF2-40B4-BE49-F238E27FC236}">
                <a16:creationId xmlns:a16="http://schemas.microsoft.com/office/drawing/2014/main" id="{7CAB7161-0469-4EAF-A5FA-889802FAD189}"/>
              </a:ext>
            </a:extLst>
          </p:cNvPr>
          <p:cNvSpPr txBox="1">
            <a:spLocks/>
          </p:cNvSpPr>
          <p:nvPr/>
        </p:nvSpPr>
        <p:spPr>
          <a:xfrm>
            <a:off x="8635519" y="5200808"/>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70" name="Subtitle 2">
            <a:extLst>
              <a:ext uri="{FF2B5EF4-FFF2-40B4-BE49-F238E27FC236}">
                <a16:creationId xmlns:a16="http://schemas.microsoft.com/office/drawing/2014/main" id="{A24AA053-5EFA-46B1-91B2-2B51B4072E99}"/>
              </a:ext>
            </a:extLst>
          </p:cNvPr>
          <p:cNvSpPr txBox="1">
            <a:spLocks/>
          </p:cNvSpPr>
          <p:nvPr/>
        </p:nvSpPr>
        <p:spPr>
          <a:xfrm>
            <a:off x="8635519" y="5653059"/>
            <a:ext cx="1444044" cy="20035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a:t>
            </a:r>
          </a:p>
        </p:txBody>
      </p:sp>
      <p:sp>
        <p:nvSpPr>
          <p:cNvPr id="71" name="TextBox 70">
            <a:extLst>
              <a:ext uri="{FF2B5EF4-FFF2-40B4-BE49-F238E27FC236}">
                <a16:creationId xmlns:a16="http://schemas.microsoft.com/office/drawing/2014/main" id="{D044B2F3-D5D6-4D50-B246-0354C4BE752B}"/>
              </a:ext>
            </a:extLst>
          </p:cNvPr>
          <p:cNvSpPr txBox="1"/>
          <p:nvPr/>
        </p:nvSpPr>
        <p:spPr>
          <a:xfrm>
            <a:off x="1395117" y="2478014"/>
            <a:ext cx="3528217" cy="307777"/>
          </a:xfrm>
          <a:prstGeom prst="rect">
            <a:avLst/>
          </a:prstGeom>
          <a:noFill/>
        </p:spPr>
        <p:txBody>
          <a:bodyPr wrap="square" rtlCol="0" anchor="ctr" anchorCtr="0">
            <a:spAutoFit/>
          </a:bodyPr>
          <a:lstStyle/>
          <a:p>
            <a:r>
              <a:rPr lang="en-US" sz="1400" b="1" dirty="0">
                <a:solidFill>
                  <a:schemeClr val="tx2"/>
                </a:solidFill>
                <a:ea typeface="League Spartan" charset="0"/>
                <a:cs typeface="Poppins" pitchFamily="2" charset="77"/>
              </a:rPr>
              <a:t>TYPE 01</a:t>
            </a:r>
          </a:p>
        </p:txBody>
      </p:sp>
      <p:sp>
        <p:nvSpPr>
          <p:cNvPr id="72" name="TextBox 71">
            <a:extLst>
              <a:ext uri="{FF2B5EF4-FFF2-40B4-BE49-F238E27FC236}">
                <a16:creationId xmlns:a16="http://schemas.microsoft.com/office/drawing/2014/main" id="{DF8D51B7-6C06-4901-8807-A4387BDB6E07}"/>
              </a:ext>
            </a:extLst>
          </p:cNvPr>
          <p:cNvSpPr txBox="1"/>
          <p:nvPr/>
        </p:nvSpPr>
        <p:spPr>
          <a:xfrm>
            <a:off x="1395117" y="2922615"/>
            <a:ext cx="3528217" cy="307777"/>
          </a:xfrm>
          <a:prstGeom prst="rect">
            <a:avLst/>
          </a:prstGeom>
          <a:noFill/>
        </p:spPr>
        <p:txBody>
          <a:bodyPr wrap="square" rtlCol="0" anchor="ctr" anchorCtr="0">
            <a:spAutoFit/>
          </a:bodyPr>
          <a:lstStyle/>
          <a:p>
            <a:r>
              <a:rPr lang="en-US" sz="1400" b="1" dirty="0">
                <a:solidFill>
                  <a:schemeClr val="tx2"/>
                </a:solidFill>
                <a:ea typeface="League Spartan" charset="0"/>
                <a:cs typeface="Poppins" pitchFamily="2" charset="77"/>
              </a:rPr>
              <a:t>TYPE 02</a:t>
            </a:r>
          </a:p>
        </p:txBody>
      </p:sp>
      <p:sp>
        <p:nvSpPr>
          <p:cNvPr id="73" name="TextBox 72">
            <a:extLst>
              <a:ext uri="{FF2B5EF4-FFF2-40B4-BE49-F238E27FC236}">
                <a16:creationId xmlns:a16="http://schemas.microsoft.com/office/drawing/2014/main" id="{FEABD8B5-6F37-4C8F-92C5-4E936AC32871}"/>
              </a:ext>
            </a:extLst>
          </p:cNvPr>
          <p:cNvSpPr txBox="1"/>
          <p:nvPr/>
        </p:nvSpPr>
        <p:spPr>
          <a:xfrm>
            <a:off x="1395117" y="3369699"/>
            <a:ext cx="3528217" cy="307777"/>
          </a:xfrm>
          <a:prstGeom prst="rect">
            <a:avLst/>
          </a:prstGeom>
          <a:noFill/>
        </p:spPr>
        <p:txBody>
          <a:bodyPr wrap="square" rtlCol="0" anchor="ctr" anchorCtr="0">
            <a:spAutoFit/>
          </a:bodyPr>
          <a:lstStyle/>
          <a:p>
            <a:r>
              <a:rPr lang="en-US" sz="1400" b="1">
                <a:solidFill>
                  <a:schemeClr val="tx2"/>
                </a:solidFill>
                <a:ea typeface="League Spartan" charset="0"/>
                <a:cs typeface="Poppins" pitchFamily="2" charset="77"/>
              </a:rPr>
              <a:t>TYPE 03</a:t>
            </a:r>
            <a:endParaRPr lang="en-US" sz="1400" b="1" dirty="0">
              <a:solidFill>
                <a:schemeClr val="tx2"/>
              </a:solidFill>
              <a:ea typeface="League Spartan" charset="0"/>
              <a:cs typeface="Poppins" pitchFamily="2" charset="77"/>
            </a:endParaRPr>
          </a:p>
        </p:txBody>
      </p:sp>
      <p:sp>
        <p:nvSpPr>
          <p:cNvPr id="74" name="TextBox 73">
            <a:extLst>
              <a:ext uri="{FF2B5EF4-FFF2-40B4-BE49-F238E27FC236}">
                <a16:creationId xmlns:a16="http://schemas.microsoft.com/office/drawing/2014/main" id="{EA66FD96-B285-403E-A167-44F596810596}"/>
              </a:ext>
            </a:extLst>
          </p:cNvPr>
          <p:cNvSpPr txBox="1"/>
          <p:nvPr/>
        </p:nvSpPr>
        <p:spPr>
          <a:xfrm>
            <a:off x="1395117" y="3812556"/>
            <a:ext cx="3528217" cy="307777"/>
          </a:xfrm>
          <a:prstGeom prst="rect">
            <a:avLst/>
          </a:prstGeom>
          <a:noFill/>
        </p:spPr>
        <p:txBody>
          <a:bodyPr wrap="square" rtlCol="0" anchor="ctr" anchorCtr="0">
            <a:spAutoFit/>
          </a:bodyPr>
          <a:lstStyle/>
          <a:p>
            <a:r>
              <a:rPr lang="en-US" sz="1400" b="1" dirty="0">
                <a:solidFill>
                  <a:schemeClr val="tx2"/>
                </a:solidFill>
                <a:ea typeface="League Spartan" charset="0"/>
                <a:cs typeface="Poppins" pitchFamily="2" charset="77"/>
              </a:rPr>
              <a:t>TYPE 04</a:t>
            </a:r>
          </a:p>
        </p:txBody>
      </p:sp>
      <p:sp>
        <p:nvSpPr>
          <p:cNvPr id="75" name="TextBox 74">
            <a:extLst>
              <a:ext uri="{FF2B5EF4-FFF2-40B4-BE49-F238E27FC236}">
                <a16:creationId xmlns:a16="http://schemas.microsoft.com/office/drawing/2014/main" id="{57330D67-D195-47AC-AEE8-E43548009876}"/>
              </a:ext>
            </a:extLst>
          </p:cNvPr>
          <p:cNvSpPr txBox="1"/>
          <p:nvPr/>
        </p:nvSpPr>
        <p:spPr>
          <a:xfrm>
            <a:off x="1395117" y="4256153"/>
            <a:ext cx="3528217" cy="307777"/>
          </a:xfrm>
          <a:prstGeom prst="rect">
            <a:avLst/>
          </a:prstGeom>
          <a:noFill/>
        </p:spPr>
        <p:txBody>
          <a:bodyPr wrap="square" rtlCol="0" anchor="ctr" anchorCtr="0">
            <a:spAutoFit/>
          </a:bodyPr>
          <a:lstStyle/>
          <a:p>
            <a:r>
              <a:rPr lang="en-US" sz="1400" b="1" dirty="0">
                <a:solidFill>
                  <a:schemeClr val="tx2"/>
                </a:solidFill>
                <a:ea typeface="League Spartan" charset="0"/>
                <a:cs typeface="Poppins" pitchFamily="2" charset="77"/>
              </a:rPr>
              <a:t>TYPE 05</a:t>
            </a:r>
          </a:p>
        </p:txBody>
      </p:sp>
      <p:sp>
        <p:nvSpPr>
          <p:cNvPr id="76" name="TextBox 75">
            <a:extLst>
              <a:ext uri="{FF2B5EF4-FFF2-40B4-BE49-F238E27FC236}">
                <a16:creationId xmlns:a16="http://schemas.microsoft.com/office/drawing/2014/main" id="{1347C3B7-04C5-48F8-AFB3-9D7092B10B12}"/>
              </a:ext>
            </a:extLst>
          </p:cNvPr>
          <p:cNvSpPr txBox="1"/>
          <p:nvPr/>
        </p:nvSpPr>
        <p:spPr>
          <a:xfrm>
            <a:off x="1395117" y="4702496"/>
            <a:ext cx="3528217" cy="307777"/>
          </a:xfrm>
          <a:prstGeom prst="rect">
            <a:avLst/>
          </a:prstGeom>
          <a:noFill/>
        </p:spPr>
        <p:txBody>
          <a:bodyPr wrap="square" rtlCol="0" anchor="ctr" anchorCtr="0">
            <a:spAutoFit/>
          </a:bodyPr>
          <a:lstStyle/>
          <a:p>
            <a:r>
              <a:rPr lang="en-US" sz="1400" b="1" dirty="0">
                <a:solidFill>
                  <a:schemeClr val="tx2"/>
                </a:solidFill>
                <a:ea typeface="League Spartan" charset="0"/>
                <a:cs typeface="Poppins" pitchFamily="2" charset="77"/>
              </a:rPr>
              <a:t>TYPE 06</a:t>
            </a:r>
          </a:p>
        </p:txBody>
      </p:sp>
      <p:sp>
        <p:nvSpPr>
          <p:cNvPr id="77" name="TextBox 76">
            <a:extLst>
              <a:ext uri="{FF2B5EF4-FFF2-40B4-BE49-F238E27FC236}">
                <a16:creationId xmlns:a16="http://schemas.microsoft.com/office/drawing/2014/main" id="{B197621D-30A5-48E3-A874-25102723755A}"/>
              </a:ext>
            </a:extLst>
          </p:cNvPr>
          <p:cNvSpPr txBox="1"/>
          <p:nvPr/>
        </p:nvSpPr>
        <p:spPr>
          <a:xfrm>
            <a:off x="1395117" y="5147097"/>
            <a:ext cx="3528217" cy="307777"/>
          </a:xfrm>
          <a:prstGeom prst="rect">
            <a:avLst/>
          </a:prstGeom>
          <a:noFill/>
        </p:spPr>
        <p:txBody>
          <a:bodyPr wrap="square" rtlCol="0" anchor="ctr" anchorCtr="0">
            <a:spAutoFit/>
          </a:bodyPr>
          <a:lstStyle/>
          <a:p>
            <a:r>
              <a:rPr lang="en-US" sz="1400" b="1" dirty="0">
                <a:solidFill>
                  <a:schemeClr val="tx2"/>
                </a:solidFill>
                <a:ea typeface="League Spartan" charset="0"/>
                <a:cs typeface="Poppins" pitchFamily="2" charset="77"/>
              </a:rPr>
              <a:t>TYPE 07</a:t>
            </a:r>
          </a:p>
        </p:txBody>
      </p:sp>
      <p:sp>
        <p:nvSpPr>
          <p:cNvPr id="78" name="TextBox 77">
            <a:extLst>
              <a:ext uri="{FF2B5EF4-FFF2-40B4-BE49-F238E27FC236}">
                <a16:creationId xmlns:a16="http://schemas.microsoft.com/office/drawing/2014/main" id="{B9E8558C-3E9F-47C1-8A3A-A400A5345B08}"/>
              </a:ext>
            </a:extLst>
          </p:cNvPr>
          <p:cNvSpPr txBox="1"/>
          <p:nvPr/>
        </p:nvSpPr>
        <p:spPr>
          <a:xfrm>
            <a:off x="1395117" y="5599347"/>
            <a:ext cx="3528217" cy="307777"/>
          </a:xfrm>
          <a:prstGeom prst="rect">
            <a:avLst/>
          </a:prstGeom>
          <a:noFill/>
        </p:spPr>
        <p:txBody>
          <a:bodyPr wrap="square" rtlCol="0" anchor="ctr" anchorCtr="0">
            <a:spAutoFit/>
          </a:bodyPr>
          <a:lstStyle/>
          <a:p>
            <a:r>
              <a:rPr lang="en-US" sz="1400" b="1" dirty="0">
                <a:solidFill>
                  <a:schemeClr val="tx2"/>
                </a:solidFill>
                <a:ea typeface="League Spartan" charset="0"/>
                <a:cs typeface="Poppins" pitchFamily="2" charset="77"/>
              </a:rPr>
              <a:t>TYPE 08</a:t>
            </a:r>
          </a:p>
        </p:txBody>
      </p:sp>
    </p:spTree>
    <p:extLst>
      <p:ext uri="{BB962C8B-B14F-4D97-AF65-F5344CB8AC3E}">
        <p14:creationId xmlns:p14="http://schemas.microsoft.com/office/powerpoint/2010/main" val="378790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45A8D3-64B0-4DBA-8E89-0D1849EE5AA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FE58701-0199-4DF3-AA71-55908C61BAA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BB9F492-F044-4673-8A7C-ABF054624A7F}"/>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306B54F6-147C-469F-A342-E641CEF751C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A61C474-E452-44D1-BE52-F9AB828EC2D0}"/>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16881DE3-5BDA-4411-8002-078AD8BEF14C}"/>
              </a:ext>
            </a:extLst>
          </p:cNvPr>
          <p:cNvSpPr/>
          <p:nvPr/>
        </p:nvSpPr>
        <p:spPr>
          <a:xfrm>
            <a:off x="1235995" y="1962241"/>
            <a:ext cx="558331" cy="253189"/>
          </a:xfrm>
          <a:prstGeom prst="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 name="Rectangle 7">
            <a:extLst>
              <a:ext uri="{FF2B5EF4-FFF2-40B4-BE49-F238E27FC236}">
                <a16:creationId xmlns:a16="http://schemas.microsoft.com/office/drawing/2014/main" id="{B0B6D03D-00C7-47F9-8E60-39846789ECCC}"/>
              </a:ext>
            </a:extLst>
          </p:cNvPr>
          <p:cNvSpPr/>
          <p:nvPr/>
        </p:nvSpPr>
        <p:spPr>
          <a:xfrm>
            <a:off x="1235995" y="2215430"/>
            <a:ext cx="558331" cy="253189"/>
          </a:xfrm>
          <a:prstGeom prst="rect">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 name="Rectangle 8">
            <a:extLst>
              <a:ext uri="{FF2B5EF4-FFF2-40B4-BE49-F238E27FC236}">
                <a16:creationId xmlns:a16="http://schemas.microsoft.com/office/drawing/2014/main" id="{3A3B616B-9D63-432C-9E1A-0F2DF7E9FF0C}"/>
              </a:ext>
            </a:extLst>
          </p:cNvPr>
          <p:cNvSpPr/>
          <p:nvPr/>
        </p:nvSpPr>
        <p:spPr>
          <a:xfrm>
            <a:off x="1235995" y="2468619"/>
            <a:ext cx="558331" cy="253189"/>
          </a:xfrm>
          <a:prstGeom prst="rect">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 name="Rectangle 9">
            <a:extLst>
              <a:ext uri="{FF2B5EF4-FFF2-40B4-BE49-F238E27FC236}">
                <a16:creationId xmlns:a16="http://schemas.microsoft.com/office/drawing/2014/main" id="{8AA16DEE-4FFD-47A2-9A68-70D73436057A}"/>
              </a:ext>
            </a:extLst>
          </p:cNvPr>
          <p:cNvSpPr/>
          <p:nvPr/>
        </p:nvSpPr>
        <p:spPr>
          <a:xfrm>
            <a:off x="1235995" y="2721808"/>
            <a:ext cx="558331" cy="253189"/>
          </a:xfrm>
          <a:prstGeom prst="rect">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Rectangle 10">
            <a:extLst>
              <a:ext uri="{FF2B5EF4-FFF2-40B4-BE49-F238E27FC236}">
                <a16:creationId xmlns:a16="http://schemas.microsoft.com/office/drawing/2014/main" id="{99B54AA9-C5E4-4A74-AF41-E199AC5F7036}"/>
              </a:ext>
            </a:extLst>
          </p:cNvPr>
          <p:cNvSpPr/>
          <p:nvPr/>
        </p:nvSpPr>
        <p:spPr>
          <a:xfrm>
            <a:off x="1235995" y="2974997"/>
            <a:ext cx="558331" cy="253189"/>
          </a:xfrm>
          <a:prstGeom prst="rect">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11">
            <a:extLst>
              <a:ext uri="{FF2B5EF4-FFF2-40B4-BE49-F238E27FC236}">
                <a16:creationId xmlns:a16="http://schemas.microsoft.com/office/drawing/2014/main" id="{5B51D38E-2921-49C3-96FE-735E1C877396}"/>
              </a:ext>
            </a:extLst>
          </p:cNvPr>
          <p:cNvSpPr/>
          <p:nvPr/>
        </p:nvSpPr>
        <p:spPr>
          <a:xfrm>
            <a:off x="1235995" y="3228186"/>
            <a:ext cx="558331" cy="253189"/>
          </a:xfrm>
          <a:prstGeom prst="rect">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 name="Rectangle 12">
            <a:extLst>
              <a:ext uri="{FF2B5EF4-FFF2-40B4-BE49-F238E27FC236}">
                <a16:creationId xmlns:a16="http://schemas.microsoft.com/office/drawing/2014/main" id="{389C84C2-4727-41A6-83F8-A5A549801931}"/>
              </a:ext>
            </a:extLst>
          </p:cNvPr>
          <p:cNvSpPr/>
          <p:nvPr/>
        </p:nvSpPr>
        <p:spPr>
          <a:xfrm>
            <a:off x="1235995" y="3481375"/>
            <a:ext cx="558331" cy="253189"/>
          </a:xfrm>
          <a:prstGeom prst="rect">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 name="Rectangle 13">
            <a:extLst>
              <a:ext uri="{FF2B5EF4-FFF2-40B4-BE49-F238E27FC236}">
                <a16:creationId xmlns:a16="http://schemas.microsoft.com/office/drawing/2014/main" id="{145EF1F7-3465-412F-90D4-0B9103DC84E7}"/>
              </a:ext>
            </a:extLst>
          </p:cNvPr>
          <p:cNvSpPr/>
          <p:nvPr/>
        </p:nvSpPr>
        <p:spPr>
          <a:xfrm>
            <a:off x="1235995" y="3734564"/>
            <a:ext cx="558331" cy="253189"/>
          </a:xfrm>
          <a:prstGeom prst="rect">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5" name="Rectangle 14">
            <a:extLst>
              <a:ext uri="{FF2B5EF4-FFF2-40B4-BE49-F238E27FC236}">
                <a16:creationId xmlns:a16="http://schemas.microsoft.com/office/drawing/2014/main" id="{105195BF-6F42-4060-AE8A-CFC4129D54D0}"/>
              </a:ext>
            </a:extLst>
          </p:cNvPr>
          <p:cNvSpPr/>
          <p:nvPr/>
        </p:nvSpPr>
        <p:spPr>
          <a:xfrm>
            <a:off x="1235995" y="3987754"/>
            <a:ext cx="558331" cy="253189"/>
          </a:xfrm>
          <a:prstGeom prst="rect">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6" name="Rectangle 15">
            <a:extLst>
              <a:ext uri="{FF2B5EF4-FFF2-40B4-BE49-F238E27FC236}">
                <a16:creationId xmlns:a16="http://schemas.microsoft.com/office/drawing/2014/main" id="{265A31A9-CE44-4E17-BC09-23FDB0D02B12}"/>
              </a:ext>
            </a:extLst>
          </p:cNvPr>
          <p:cNvSpPr/>
          <p:nvPr/>
        </p:nvSpPr>
        <p:spPr>
          <a:xfrm>
            <a:off x="1235995" y="4240943"/>
            <a:ext cx="558331" cy="253189"/>
          </a:xfrm>
          <a:prstGeom prst="rect">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 name="Rectangle 16">
            <a:extLst>
              <a:ext uri="{FF2B5EF4-FFF2-40B4-BE49-F238E27FC236}">
                <a16:creationId xmlns:a16="http://schemas.microsoft.com/office/drawing/2014/main" id="{7BAFAF48-C3CC-4154-B77F-79E3BE4D2BAF}"/>
              </a:ext>
            </a:extLst>
          </p:cNvPr>
          <p:cNvSpPr/>
          <p:nvPr/>
        </p:nvSpPr>
        <p:spPr>
          <a:xfrm>
            <a:off x="1235995" y="4494132"/>
            <a:ext cx="558331" cy="253189"/>
          </a:xfrm>
          <a:prstGeom prst="rect">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 name="Rectangle 17">
            <a:extLst>
              <a:ext uri="{FF2B5EF4-FFF2-40B4-BE49-F238E27FC236}">
                <a16:creationId xmlns:a16="http://schemas.microsoft.com/office/drawing/2014/main" id="{B0B2AAB2-FECE-4F37-B1DA-248C1A8A2C0C}"/>
              </a:ext>
            </a:extLst>
          </p:cNvPr>
          <p:cNvSpPr/>
          <p:nvPr/>
        </p:nvSpPr>
        <p:spPr>
          <a:xfrm>
            <a:off x="1235995" y="4747321"/>
            <a:ext cx="558331" cy="253189"/>
          </a:xfrm>
          <a:prstGeom prst="rect">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 name="Rectangle 18">
            <a:extLst>
              <a:ext uri="{FF2B5EF4-FFF2-40B4-BE49-F238E27FC236}">
                <a16:creationId xmlns:a16="http://schemas.microsoft.com/office/drawing/2014/main" id="{A8B67FCE-25A1-4FCD-8005-E21489275784}"/>
              </a:ext>
            </a:extLst>
          </p:cNvPr>
          <p:cNvSpPr/>
          <p:nvPr/>
        </p:nvSpPr>
        <p:spPr>
          <a:xfrm>
            <a:off x="1235995" y="5000510"/>
            <a:ext cx="558331" cy="253189"/>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 name="Rectangle 19">
            <a:extLst>
              <a:ext uri="{FF2B5EF4-FFF2-40B4-BE49-F238E27FC236}">
                <a16:creationId xmlns:a16="http://schemas.microsoft.com/office/drawing/2014/main" id="{3112F718-0090-4979-AD5B-D1F6EFE2362A}"/>
              </a:ext>
            </a:extLst>
          </p:cNvPr>
          <p:cNvSpPr/>
          <p:nvPr/>
        </p:nvSpPr>
        <p:spPr>
          <a:xfrm>
            <a:off x="1235995" y="5253698"/>
            <a:ext cx="558331" cy="253189"/>
          </a:xfrm>
          <a:prstGeom prst="rect">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 name="Rectangle 20">
            <a:extLst>
              <a:ext uri="{FF2B5EF4-FFF2-40B4-BE49-F238E27FC236}">
                <a16:creationId xmlns:a16="http://schemas.microsoft.com/office/drawing/2014/main" id="{83588AA3-45EC-40A0-BA99-A61E2960B4D9}"/>
              </a:ext>
            </a:extLst>
          </p:cNvPr>
          <p:cNvSpPr/>
          <p:nvPr/>
        </p:nvSpPr>
        <p:spPr>
          <a:xfrm>
            <a:off x="1235995" y="5506887"/>
            <a:ext cx="558331" cy="253189"/>
          </a:xfrm>
          <a:prstGeom prst="rect">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 name="Rectangle 21">
            <a:extLst>
              <a:ext uri="{FF2B5EF4-FFF2-40B4-BE49-F238E27FC236}">
                <a16:creationId xmlns:a16="http://schemas.microsoft.com/office/drawing/2014/main" id="{48C99761-07E7-44A5-AA88-EDF9A70B44D2}"/>
              </a:ext>
            </a:extLst>
          </p:cNvPr>
          <p:cNvSpPr/>
          <p:nvPr/>
        </p:nvSpPr>
        <p:spPr>
          <a:xfrm>
            <a:off x="1235995" y="5760076"/>
            <a:ext cx="558331" cy="253189"/>
          </a:xfrm>
          <a:prstGeom prst="rect">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 name="Rectangle 22">
            <a:extLst>
              <a:ext uri="{FF2B5EF4-FFF2-40B4-BE49-F238E27FC236}">
                <a16:creationId xmlns:a16="http://schemas.microsoft.com/office/drawing/2014/main" id="{E388342D-DA2B-4F44-B79D-202417D6C731}"/>
              </a:ext>
            </a:extLst>
          </p:cNvPr>
          <p:cNvSpPr/>
          <p:nvPr/>
        </p:nvSpPr>
        <p:spPr>
          <a:xfrm>
            <a:off x="1235995" y="6013266"/>
            <a:ext cx="558331" cy="253189"/>
          </a:xfrm>
          <a:prstGeom prst="rect">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 name="Rectangle 23">
            <a:extLst>
              <a:ext uri="{FF2B5EF4-FFF2-40B4-BE49-F238E27FC236}">
                <a16:creationId xmlns:a16="http://schemas.microsoft.com/office/drawing/2014/main" id="{9C40E6B0-CF8D-417A-8033-183C4D49CADB}"/>
              </a:ext>
            </a:extLst>
          </p:cNvPr>
          <p:cNvSpPr/>
          <p:nvPr/>
        </p:nvSpPr>
        <p:spPr>
          <a:xfrm>
            <a:off x="1794326" y="1962241"/>
            <a:ext cx="2523653"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91EE2DBC-4D32-447C-A073-7C06A00A5CC2}"/>
              </a:ext>
            </a:extLst>
          </p:cNvPr>
          <p:cNvSpPr/>
          <p:nvPr/>
        </p:nvSpPr>
        <p:spPr>
          <a:xfrm>
            <a:off x="1794326" y="2215430"/>
            <a:ext cx="2523653"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 name="Rectangle 25">
            <a:extLst>
              <a:ext uri="{FF2B5EF4-FFF2-40B4-BE49-F238E27FC236}">
                <a16:creationId xmlns:a16="http://schemas.microsoft.com/office/drawing/2014/main" id="{473635E9-F1EC-4ADA-8535-C1F119937FCC}"/>
              </a:ext>
            </a:extLst>
          </p:cNvPr>
          <p:cNvSpPr/>
          <p:nvPr/>
        </p:nvSpPr>
        <p:spPr>
          <a:xfrm>
            <a:off x="1794326" y="2468619"/>
            <a:ext cx="2523653"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 name="Rectangle 26">
            <a:extLst>
              <a:ext uri="{FF2B5EF4-FFF2-40B4-BE49-F238E27FC236}">
                <a16:creationId xmlns:a16="http://schemas.microsoft.com/office/drawing/2014/main" id="{8D73FFFE-1B94-4C3B-84E0-FE4E5563A9DC}"/>
              </a:ext>
            </a:extLst>
          </p:cNvPr>
          <p:cNvSpPr/>
          <p:nvPr/>
        </p:nvSpPr>
        <p:spPr>
          <a:xfrm>
            <a:off x="1794326" y="2721808"/>
            <a:ext cx="2523653"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 name="Rectangle 27">
            <a:extLst>
              <a:ext uri="{FF2B5EF4-FFF2-40B4-BE49-F238E27FC236}">
                <a16:creationId xmlns:a16="http://schemas.microsoft.com/office/drawing/2014/main" id="{71B3AEF8-3492-4D71-AAEC-B5725762D3BA}"/>
              </a:ext>
            </a:extLst>
          </p:cNvPr>
          <p:cNvSpPr/>
          <p:nvPr/>
        </p:nvSpPr>
        <p:spPr>
          <a:xfrm>
            <a:off x="1794326" y="2974997"/>
            <a:ext cx="2523653"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Rectangle 28">
            <a:extLst>
              <a:ext uri="{FF2B5EF4-FFF2-40B4-BE49-F238E27FC236}">
                <a16:creationId xmlns:a16="http://schemas.microsoft.com/office/drawing/2014/main" id="{047C1637-C183-45C1-9464-FFD98AFB0A9E}"/>
              </a:ext>
            </a:extLst>
          </p:cNvPr>
          <p:cNvSpPr/>
          <p:nvPr/>
        </p:nvSpPr>
        <p:spPr>
          <a:xfrm>
            <a:off x="1794326" y="3228186"/>
            <a:ext cx="2523653"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Rectangle 29">
            <a:extLst>
              <a:ext uri="{FF2B5EF4-FFF2-40B4-BE49-F238E27FC236}">
                <a16:creationId xmlns:a16="http://schemas.microsoft.com/office/drawing/2014/main" id="{5E6409EB-5DC2-4C96-AA3A-614E57C87036}"/>
              </a:ext>
            </a:extLst>
          </p:cNvPr>
          <p:cNvSpPr/>
          <p:nvPr/>
        </p:nvSpPr>
        <p:spPr>
          <a:xfrm>
            <a:off x="1794326" y="3481375"/>
            <a:ext cx="2523653"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1" name="Rectangle 30">
            <a:extLst>
              <a:ext uri="{FF2B5EF4-FFF2-40B4-BE49-F238E27FC236}">
                <a16:creationId xmlns:a16="http://schemas.microsoft.com/office/drawing/2014/main" id="{D93491BF-2696-45FA-AC63-370968CF9496}"/>
              </a:ext>
            </a:extLst>
          </p:cNvPr>
          <p:cNvSpPr/>
          <p:nvPr/>
        </p:nvSpPr>
        <p:spPr>
          <a:xfrm>
            <a:off x="1794326" y="3734564"/>
            <a:ext cx="2523653"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2" name="Rectangle 31">
            <a:extLst>
              <a:ext uri="{FF2B5EF4-FFF2-40B4-BE49-F238E27FC236}">
                <a16:creationId xmlns:a16="http://schemas.microsoft.com/office/drawing/2014/main" id="{37A3C7E5-5A34-49E6-981F-34397E4D694F}"/>
              </a:ext>
            </a:extLst>
          </p:cNvPr>
          <p:cNvSpPr/>
          <p:nvPr/>
        </p:nvSpPr>
        <p:spPr>
          <a:xfrm>
            <a:off x="1794326" y="3987754"/>
            <a:ext cx="2523653"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Rectangle 32">
            <a:extLst>
              <a:ext uri="{FF2B5EF4-FFF2-40B4-BE49-F238E27FC236}">
                <a16:creationId xmlns:a16="http://schemas.microsoft.com/office/drawing/2014/main" id="{58F8A478-6D9A-4E4E-8096-0070888AB89D}"/>
              </a:ext>
            </a:extLst>
          </p:cNvPr>
          <p:cNvSpPr/>
          <p:nvPr/>
        </p:nvSpPr>
        <p:spPr>
          <a:xfrm>
            <a:off x="1794326" y="4240943"/>
            <a:ext cx="2523653"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 name="Rectangle 33">
            <a:extLst>
              <a:ext uri="{FF2B5EF4-FFF2-40B4-BE49-F238E27FC236}">
                <a16:creationId xmlns:a16="http://schemas.microsoft.com/office/drawing/2014/main" id="{F1DAFE1E-5397-40AA-AC54-38E217A0483A}"/>
              </a:ext>
            </a:extLst>
          </p:cNvPr>
          <p:cNvSpPr/>
          <p:nvPr/>
        </p:nvSpPr>
        <p:spPr>
          <a:xfrm>
            <a:off x="1794326" y="4494132"/>
            <a:ext cx="2523653"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 name="Rectangle 34">
            <a:extLst>
              <a:ext uri="{FF2B5EF4-FFF2-40B4-BE49-F238E27FC236}">
                <a16:creationId xmlns:a16="http://schemas.microsoft.com/office/drawing/2014/main" id="{657BE535-1E3D-4B8B-B5BC-645ACB9AEAD3}"/>
              </a:ext>
            </a:extLst>
          </p:cNvPr>
          <p:cNvSpPr/>
          <p:nvPr/>
        </p:nvSpPr>
        <p:spPr>
          <a:xfrm>
            <a:off x="1794326" y="4747321"/>
            <a:ext cx="2523653"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 name="Rectangle 35">
            <a:extLst>
              <a:ext uri="{FF2B5EF4-FFF2-40B4-BE49-F238E27FC236}">
                <a16:creationId xmlns:a16="http://schemas.microsoft.com/office/drawing/2014/main" id="{5E7BAA88-5A18-473A-BECB-984F54B4A54A}"/>
              </a:ext>
            </a:extLst>
          </p:cNvPr>
          <p:cNvSpPr/>
          <p:nvPr/>
        </p:nvSpPr>
        <p:spPr>
          <a:xfrm>
            <a:off x="1794326" y="5000510"/>
            <a:ext cx="2523653"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7" name="Rectangle 36">
            <a:extLst>
              <a:ext uri="{FF2B5EF4-FFF2-40B4-BE49-F238E27FC236}">
                <a16:creationId xmlns:a16="http://schemas.microsoft.com/office/drawing/2014/main" id="{76AFF4CA-A467-477E-9C36-F6959A7A5C51}"/>
              </a:ext>
            </a:extLst>
          </p:cNvPr>
          <p:cNvSpPr/>
          <p:nvPr/>
        </p:nvSpPr>
        <p:spPr>
          <a:xfrm>
            <a:off x="1794326" y="5253698"/>
            <a:ext cx="2523653"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 name="Rectangle 37">
            <a:extLst>
              <a:ext uri="{FF2B5EF4-FFF2-40B4-BE49-F238E27FC236}">
                <a16:creationId xmlns:a16="http://schemas.microsoft.com/office/drawing/2014/main" id="{FB403B4D-856A-4B08-98EA-8EEBFFAAB23E}"/>
              </a:ext>
            </a:extLst>
          </p:cNvPr>
          <p:cNvSpPr/>
          <p:nvPr/>
        </p:nvSpPr>
        <p:spPr>
          <a:xfrm>
            <a:off x="1794326" y="5506887"/>
            <a:ext cx="2523653"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 name="Rectangle 38">
            <a:extLst>
              <a:ext uri="{FF2B5EF4-FFF2-40B4-BE49-F238E27FC236}">
                <a16:creationId xmlns:a16="http://schemas.microsoft.com/office/drawing/2014/main" id="{D7AFA13A-44A3-44B7-9B4A-4C8CA819A06C}"/>
              </a:ext>
            </a:extLst>
          </p:cNvPr>
          <p:cNvSpPr/>
          <p:nvPr/>
        </p:nvSpPr>
        <p:spPr>
          <a:xfrm>
            <a:off x="1794326" y="5760076"/>
            <a:ext cx="2523653"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 name="Rectangle 39">
            <a:extLst>
              <a:ext uri="{FF2B5EF4-FFF2-40B4-BE49-F238E27FC236}">
                <a16:creationId xmlns:a16="http://schemas.microsoft.com/office/drawing/2014/main" id="{5594933B-5C77-4780-A8DD-5379757A7C60}"/>
              </a:ext>
            </a:extLst>
          </p:cNvPr>
          <p:cNvSpPr/>
          <p:nvPr/>
        </p:nvSpPr>
        <p:spPr>
          <a:xfrm>
            <a:off x="1794326" y="6013266"/>
            <a:ext cx="2523653"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 name="Rectangle 40">
            <a:extLst>
              <a:ext uri="{FF2B5EF4-FFF2-40B4-BE49-F238E27FC236}">
                <a16:creationId xmlns:a16="http://schemas.microsoft.com/office/drawing/2014/main" id="{5FE746B9-157B-4670-8F1C-AF8C0030F5A7}"/>
              </a:ext>
            </a:extLst>
          </p:cNvPr>
          <p:cNvSpPr/>
          <p:nvPr/>
        </p:nvSpPr>
        <p:spPr>
          <a:xfrm>
            <a:off x="4317979" y="1709052"/>
            <a:ext cx="1175432" cy="253189"/>
          </a:xfrm>
          <a:prstGeom prst="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 name="Rectangle 41">
            <a:extLst>
              <a:ext uri="{FF2B5EF4-FFF2-40B4-BE49-F238E27FC236}">
                <a16:creationId xmlns:a16="http://schemas.microsoft.com/office/drawing/2014/main" id="{147B0F51-0E18-49CF-BD23-C4917F5BC5CC}"/>
              </a:ext>
            </a:extLst>
          </p:cNvPr>
          <p:cNvSpPr/>
          <p:nvPr/>
        </p:nvSpPr>
        <p:spPr>
          <a:xfrm>
            <a:off x="4317979" y="1962241"/>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 name="Rectangle 42">
            <a:extLst>
              <a:ext uri="{FF2B5EF4-FFF2-40B4-BE49-F238E27FC236}">
                <a16:creationId xmlns:a16="http://schemas.microsoft.com/office/drawing/2014/main" id="{9D1F3B07-183D-4FB8-9C51-CB1E4F95837A}"/>
              </a:ext>
            </a:extLst>
          </p:cNvPr>
          <p:cNvSpPr/>
          <p:nvPr/>
        </p:nvSpPr>
        <p:spPr>
          <a:xfrm>
            <a:off x="4317979" y="2215430"/>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 name="Rectangle 43">
            <a:extLst>
              <a:ext uri="{FF2B5EF4-FFF2-40B4-BE49-F238E27FC236}">
                <a16:creationId xmlns:a16="http://schemas.microsoft.com/office/drawing/2014/main" id="{3ED17ED5-3B36-4CDA-860C-EC27EF8BD44C}"/>
              </a:ext>
            </a:extLst>
          </p:cNvPr>
          <p:cNvSpPr/>
          <p:nvPr/>
        </p:nvSpPr>
        <p:spPr>
          <a:xfrm>
            <a:off x="4317979" y="2468619"/>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 name="Rectangle 44">
            <a:extLst>
              <a:ext uri="{FF2B5EF4-FFF2-40B4-BE49-F238E27FC236}">
                <a16:creationId xmlns:a16="http://schemas.microsoft.com/office/drawing/2014/main" id="{FA7D413F-2840-4709-99C6-E0EB816D1CDD}"/>
              </a:ext>
            </a:extLst>
          </p:cNvPr>
          <p:cNvSpPr/>
          <p:nvPr/>
        </p:nvSpPr>
        <p:spPr>
          <a:xfrm>
            <a:off x="4317979" y="2721808"/>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 name="Rectangle 45">
            <a:extLst>
              <a:ext uri="{FF2B5EF4-FFF2-40B4-BE49-F238E27FC236}">
                <a16:creationId xmlns:a16="http://schemas.microsoft.com/office/drawing/2014/main" id="{B07B0E1D-B44B-45D0-A3F5-4D1F35470FFB}"/>
              </a:ext>
            </a:extLst>
          </p:cNvPr>
          <p:cNvSpPr/>
          <p:nvPr/>
        </p:nvSpPr>
        <p:spPr>
          <a:xfrm>
            <a:off x="4317979" y="2974997"/>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 name="Rectangle 46">
            <a:extLst>
              <a:ext uri="{FF2B5EF4-FFF2-40B4-BE49-F238E27FC236}">
                <a16:creationId xmlns:a16="http://schemas.microsoft.com/office/drawing/2014/main" id="{08A67F34-889E-486D-9A12-DEF8B017E5D4}"/>
              </a:ext>
            </a:extLst>
          </p:cNvPr>
          <p:cNvSpPr/>
          <p:nvPr/>
        </p:nvSpPr>
        <p:spPr>
          <a:xfrm>
            <a:off x="4317979" y="3228186"/>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 name="Rectangle 47">
            <a:extLst>
              <a:ext uri="{FF2B5EF4-FFF2-40B4-BE49-F238E27FC236}">
                <a16:creationId xmlns:a16="http://schemas.microsoft.com/office/drawing/2014/main" id="{FBC931A4-B069-4F2C-89A8-BFB8FD8AC88E}"/>
              </a:ext>
            </a:extLst>
          </p:cNvPr>
          <p:cNvSpPr/>
          <p:nvPr/>
        </p:nvSpPr>
        <p:spPr>
          <a:xfrm>
            <a:off x="4317979" y="3481375"/>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 name="Rectangle 48">
            <a:extLst>
              <a:ext uri="{FF2B5EF4-FFF2-40B4-BE49-F238E27FC236}">
                <a16:creationId xmlns:a16="http://schemas.microsoft.com/office/drawing/2014/main" id="{573DB691-25B8-44DE-AF8E-9E2E04DCAD12}"/>
              </a:ext>
            </a:extLst>
          </p:cNvPr>
          <p:cNvSpPr/>
          <p:nvPr/>
        </p:nvSpPr>
        <p:spPr>
          <a:xfrm>
            <a:off x="4317979" y="3734564"/>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 name="Rectangle 49">
            <a:extLst>
              <a:ext uri="{FF2B5EF4-FFF2-40B4-BE49-F238E27FC236}">
                <a16:creationId xmlns:a16="http://schemas.microsoft.com/office/drawing/2014/main" id="{818800B7-A2DF-4729-9280-D9E521EA8822}"/>
              </a:ext>
            </a:extLst>
          </p:cNvPr>
          <p:cNvSpPr/>
          <p:nvPr/>
        </p:nvSpPr>
        <p:spPr>
          <a:xfrm>
            <a:off x="4317979" y="3987754"/>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1" name="Rectangle 50">
            <a:extLst>
              <a:ext uri="{FF2B5EF4-FFF2-40B4-BE49-F238E27FC236}">
                <a16:creationId xmlns:a16="http://schemas.microsoft.com/office/drawing/2014/main" id="{4E734A7E-0104-498B-99B9-D939CDFF7AEE}"/>
              </a:ext>
            </a:extLst>
          </p:cNvPr>
          <p:cNvSpPr/>
          <p:nvPr/>
        </p:nvSpPr>
        <p:spPr>
          <a:xfrm>
            <a:off x="4317979" y="4240943"/>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2" name="Rectangle 51">
            <a:extLst>
              <a:ext uri="{FF2B5EF4-FFF2-40B4-BE49-F238E27FC236}">
                <a16:creationId xmlns:a16="http://schemas.microsoft.com/office/drawing/2014/main" id="{94123D4E-08F6-4B2B-A2E3-FFDB28EFA098}"/>
              </a:ext>
            </a:extLst>
          </p:cNvPr>
          <p:cNvSpPr/>
          <p:nvPr/>
        </p:nvSpPr>
        <p:spPr>
          <a:xfrm>
            <a:off x="4317979" y="4494132"/>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3" name="Rectangle 52">
            <a:extLst>
              <a:ext uri="{FF2B5EF4-FFF2-40B4-BE49-F238E27FC236}">
                <a16:creationId xmlns:a16="http://schemas.microsoft.com/office/drawing/2014/main" id="{FC342B41-CAA5-4A86-A9C4-EE812425C572}"/>
              </a:ext>
            </a:extLst>
          </p:cNvPr>
          <p:cNvSpPr/>
          <p:nvPr/>
        </p:nvSpPr>
        <p:spPr>
          <a:xfrm>
            <a:off x="4317979" y="4747321"/>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4" name="Rectangle 53">
            <a:extLst>
              <a:ext uri="{FF2B5EF4-FFF2-40B4-BE49-F238E27FC236}">
                <a16:creationId xmlns:a16="http://schemas.microsoft.com/office/drawing/2014/main" id="{380A2D71-0B41-456C-A66B-5F94D250AAE7}"/>
              </a:ext>
            </a:extLst>
          </p:cNvPr>
          <p:cNvSpPr/>
          <p:nvPr/>
        </p:nvSpPr>
        <p:spPr>
          <a:xfrm>
            <a:off x="4317979" y="5000510"/>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5" name="Rectangle 54">
            <a:extLst>
              <a:ext uri="{FF2B5EF4-FFF2-40B4-BE49-F238E27FC236}">
                <a16:creationId xmlns:a16="http://schemas.microsoft.com/office/drawing/2014/main" id="{DBAE03B7-76D8-4318-ABB0-993BFD2BC324}"/>
              </a:ext>
            </a:extLst>
          </p:cNvPr>
          <p:cNvSpPr/>
          <p:nvPr/>
        </p:nvSpPr>
        <p:spPr>
          <a:xfrm>
            <a:off x="4317979" y="5253698"/>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6" name="Rectangle 55">
            <a:extLst>
              <a:ext uri="{FF2B5EF4-FFF2-40B4-BE49-F238E27FC236}">
                <a16:creationId xmlns:a16="http://schemas.microsoft.com/office/drawing/2014/main" id="{78CD8C34-3437-46A8-8692-121D8E617948}"/>
              </a:ext>
            </a:extLst>
          </p:cNvPr>
          <p:cNvSpPr/>
          <p:nvPr/>
        </p:nvSpPr>
        <p:spPr>
          <a:xfrm>
            <a:off x="4317979" y="5506887"/>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7" name="Rectangle 56">
            <a:extLst>
              <a:ext uri="{FF2B5EF4-FFF2-40B4-BE49-F238E27FC236}">
                <a16:creationId xmlns:a16="http://schemas.microsoft.com/office/drawing/2014/main" id="{4FA4A399-9694-416F-ACF6-C792FCB83D26}"/>
              </a:ext>
            </a:extLst>
          </p:cNvPr>
          <p:cNvSpPr/>
          <p:nvPr/>
        </p:nvSpPr>
        <p:spPr>
          <a:xfrm>
            <a:off x="4317979" y="5760076"/>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8" name="Rectangle 57">
            <a:extLst>
              <a:ext uri="{FF2B5EF4-FFF2-40B4-BE49-F238E27FC236}">
                <a16:creationId xmlns:a16="http://schemas.microsoft.com/office/drawing/2014/main" id="{58710C9A-968D-4FB7-878E-0A9812FA5659}"/>
              </a:ext>
            </a:extLst>
          </p:cNvPr>
          <p:cNvSpPr/>
          <p:nvPr/>
        </p:nvSpPr>
        <p:spPr>
          <a:xfrm>
            <a:off x="4317979" y="6013266"/>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9" name="Rectangle 58">
            <a:extLst>
              <a:ext uri="{FF2B5EF4-FFF2-40B4-BE49-F238E27FC236}">
                <a16:creationId xmlns:a16="http://schemas.microsoft.com/office/drawing/2014/main" id="{265ACDE1-DE1E-422D-A553-44BAD5B08857}"/>
              </a:ext>
            </a:extLst>
          </p:cNvPr>
          <p:cNvSpPr/>
          <p:nvPr/>
        </p:nvSpPr>
        <p:spPr>
          <a:xfrm>
            <a:off x="5493411" y="1709052"/>
            <a:ext cx="1175432" cy="253189"/>
          </a:xfrm>
          <a:prstGeom prst="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0" name="Rectangle 59">
            <a:extLst>
              <a:ext uri="{FF2B5EF4-FFF2-40B4-BE49-F238E27FC236}">
                <a16:creationId xmlns:a16="http://schemas.microsoft.com/office/drawing/2014/main" id="{7A56A9FF-F5D7-455F-9CCE-5684D74A050D}"/>
              </a:ext>
            </a:extLst>
          </p:cNvPr>
          <p:cNvSpPr/>
          <p:nvPr/>
        </p:nvSpPr>
        <p:spPr>
          <a:xfrm>
            <a:off x="5493411" y="1962241"/>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1" name="Rectangle 60">
            <a:extLst>
              <a:ext uri="{FF2B5EF4-FFF2-40B4-BE49-F238E27FC236}">
                <a16:creationId xmlns:a16="http://schemas.microsoft.com/office/drawing/2014/main" id="{A9DB80CC-3C98-4B9C-B3B3-CD107BD4D27C}"/>
              </a:ext>
            </a:extLst>
          </p:cNvPr>
          <p:cNvSpPr/>
          <p:nvPr/>
        </p:nvSpPr>
        <p:spPr>
          <a:xfrm>
            <a:off x="5493411" y="2215430"/>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2" name="Rectangle 61">
            <a:extLst>
              <a:ext uri="{FF2B5EF4-FFF2-40B4-BE49-F238E27FC236}">
                <a16:creationId xmlns:a16="http://schemas.microsoft.com/office/drawing/2014/main" id="{45C6995A-4BBB-4353-B76D-C0708620B1FE}"/>
              </a:ext>
            </a:extLst>
          </p:cNvPr>
          <p:cNvSpPr/>
          <p:nvPr/>
        </p:nvSpPr>
        <p:spPr>
          <a:xfrm>
            <a:off x="5493411" y="2468619"/>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3" name="Rectangle 62">
            <a:extLst>
              <a:ext uri="{FF2B5EF4-FFF2-40B4-BE49-F238E27FC236}">
                <a16:creationId xmlns:a16="http://schemas.microsoft.com/office/drawing/2014/main" id="{D9E853F9-0EA9-44FE-A05E-B7D9F1EBFCFE}"/>
              </a:ext>
            </a:extLst>
          </p:cNvPr>
          <p:cNvSpPr/>
          <p:nvPr/>
        </p:nvSpPr>
        <p:spPr>
          <a:xfrm>
            <a:off x="5493411" y="2721808"/>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4" name="Rectangle 63">
            <a:extLst>
              <a:ext uri="{FF2B5EF4-FFF2-40B4-BE49-F238E27FC236}">
                <a16:creationId xmlns:a16="http://schemas.microsoft.com/office/drawing/2014/main" id="{2A373C08-BC56-4CE9-A5C8-7A420C2B9C0A}"/>
              </a:ext>
            </a:extLst>
          </p:cNvPr>
          <p:cNvSpPr/>
          <p:nvPr/>
        </p:nvSpPr>
        <p:spPr>
          <a:xfrm>
            <a:off x="5493411" y="2974997"/>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5" name="Rectangle 64">
            <a:extLst>
              <a:ext uri="{FF2B5EF4-FFF2-40B4-BE49-F238E27FC236}">
                <a16:creationId xmlns:a16="http://schemas.microsoft.com/office/drawing/2014/main" id="{24974901-442E-458A-9713-F2E523C25DFF}"/>
              </a:ext>
            </a:extLst>
          </p:cNvPr>
          <p:cNvSpPr/>
          <p:nvPr/>
        </p:nvSpPr>
        <p:spPr>
          <a:xfrm>
            <a:off x="5493411" y="3228186"/>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6" name="Rectangle 65">
            <a:extLst>
              <a:ext uri="{FF2B5EF4-FFF2-40B4-BE49-F238E27FC236}">
                <a16:creationId xmlns:a16="http://schemas.microsoft.com/office/drawing/2014/main" id="{90944FFB-4487-4C02-847E-6F1066027CCD}"/>
              </a:ext>
            </a:extLst>
          </p:cNvPr>
          <p:cNvSpPr/>
          <p:nvPr/>
        </p:nvSpPr>
        <p:spPr>
          <a:xfrm>
            <a:off x="5493411" y="3481375"/>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7" name="Rectangle 66">
            <a:extLst>
              <a:ext uri="{FF2B5EF4-FFF2-40B4-BE49-F238E27FC236}">
                <a16:creationId xmlns:a16="http://schemas.microsoft.com/office/drawing/2014/main" id="{A1F5AA77-43B9-4038-B3DF-21198E8E39A4}"/>
              </a:ext>
            </a:extLst>
          </p:cNvPr>
          <p:cNvSpPr/>
          <p:nvPr/>
        </p:nvSpPr>
        <p:spPr>
          <a:xfrm>
            <a:off x="5493411" y="3734564"/>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8" name="Rectangle 67">
            <a:extLst>
              <a:ext uri="{FF2B5EF4-FFF2-40B4-BE49-F238E27FC236}">
                <a16:creationId xmlns:a16="http://schemas.microsoft.com/office/drawing/2014/main" id="{4D875009-2BB1-41AE-A1A0-DF20E89FB910}"/>
              </a:ext>
            </a:extLst>
          </p:cNvPr>
          <p:cNvSpPr/>
          <p:nvPr/>
        </p:nvSpPr>
        <p:spPr>
          <a:xfrm>
            <a:off x="5493411" y="3987754"/>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9" name="Rectangle 68">
            <a:extLst>
              <a:ext uri="{FF2B5EF4-FFF2-40B4-BE49-F238E27FC236}">
                <a16:creationId xmlns:a16="http://schemas.microsoft.com/office/drawing/2014/main" id="{2D192FAF-D039-4707-8A36-B8CE0DE3F217}"/>
              </a:ext>
            </a:extLst>
          </p:cNvPr>
          <p:cNvSpPr/>
          <p:nvPr/>
        </p:nvSpPr>
        <p:spPr>
          <a:xfrm>
            <a:off x="5493411" y="4240943"/>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0" name="Rectangle 69">
            <a:extLst>
              <a:ext uri="{FF2B5EF4-FFF2-40B4-BE49-F238E27FC236}">
                <a16:creationId xmlns:a16="http://schemas.microsoft.com/office/drawing/2014/main" id="{22592E9B-E113-4053-B024-AA44B47B1568}"/>
              </a:ext>
            </a:extLst>
          </p:cNvPr>
          <p:cNvSpPr/>
          <p:nvPr/>
        </p:nvSpPr>
        <p:spPr>
          <a:xfrm>
            <a:off x="5493411" y="4494132"/>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1" name="Rectangle 70">
            <a:extLst>
              <a:ext uri="{FF2B5EF4-FFF2-40B4-BE49-F238E27FC236}">
                <a16:creationId xmlns:a16="http://schemas.microsoft.com/office/drawing/2014/main" id="{840A772D-E447-4923-96A9-3E44B8736089}"/>
              </a:ext>
            </a:extLst>
          </p:cNvPr>
          <p:cNvSpPr/>
          <p:nvPr/>
        </p:nvSpPr>
        <p:spPr>
          <a:xfrm>
            <a:off x="5493411" y="4747321"/>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2" name="Rectangle 71">
            <a:extLst>
              <a:ext uri="{FF2B5EF4-FFF2-40B4-BE49-F238E27FC236}">
                <a16:creationId xmlns:a16="http://schemas.microsoft.com/office/drawing/2014/main" id="{7F0E18ED-441E-4D21-B5E9-64460D783DDE}"/>
              </a:ext>
            </a:extLst>
          </p:cNvPr>
          <p:cNvSpPr/>
          <p:nvPr/>
        </p:nvSpPr>
        <p:spPr>
          <a:xfrm>
            <a:off x="5493411" y="5000510"/>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3" name="Rectangle 72">
            <a:extLst>
              <a:ext uri="{FF2B5EF4-FFF2-40B4-BE49-F238E27FC236}">
                <a16:creationId xmlns:a16="http://schemas.microsoft.com/office/drawing/2014/main" id="{7E409685-23BA-47FE-A8E4-EBD78C0CADA2}"/>
              </a:ext>
            </a:extLst>
          </p:cNvPr>
          <p:cNvSpPr/>
          <p:nvPr/>
        </p:nvSpPr>
        <p:spPr>
          <a:xfrm>
            <a:off x="5493411" y="5253698"/>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4" name="Rectangle 73">
            <a:extLst>
              <a:ext uri="{FF2B5EF4-FFF2-40B4-BE49-F238E27FC236}">
                <a16:creationId xmlns:a16="http://schemas.microsoft.com/office/drawing/2014/main" id="{DB91BF7D-9817-44A4-ABA2-04106313C921}"/>
              </a:ext>
            </a:extLst>
          </p:cNvPr>
          <p:cNvSpPr/>
          <p:nvPr/>
        </p:nvSpPr>
        <p:spPr>
          <a:xfrm>
            <a:off x="5493411" y="5506887"/>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5" name="Rectangle 74">
            <a:extLst>
              <a:ext uri="{FF2B5EF4-FFF2-40B4-BE49-F238E27FC236}">
                <a16:creationId xmlns:a16="http://schemas.microsoft.com/office/drawing/2014/main" id="{C3CDF148-3421-495B-AA58-A17BDCDBC88B}"/>
              </a:ext>
            </a:extLst>
          </p:cNvPr>
          <p:cNvSpPr/>
          <p:nvPr/>
        </p:nvSpPr>
        <p:spPr>
          <a:xfrm>
            <a:off x="5493411" y="5760076"/>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6" name="Rectangle 75">
            <a:extLst>
              <a:ext uri="{FF2B5EF4-FFF2-40B4-BE49-F238E27FC236}">
                <a16:creationId xmlns:a16="http://schemas.microsoft.com/office/drawing/2014/main" id="{7D049D77-BBD8-49E9-ACC1-5FD4650A4AFE}"/>
              </a:ext>
            </a:extLst>
          </p:cNvPr>
          <p:cNvSpPr/>
          <p:nvPr/>
        </p:nvSpPr>
        <p:spPr>
          <a:xfrm>
            <a:off x="5493411" y="6013266"/>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7" name="Rectangle 76">
            <a:extLst>
              <a:ext uri="{FF2B5EF4-FFF2-40B4-BE49-F238E27FC236}">
                <a16:creationId xmlns:a16="http://schemas.microsoft.com/office/drawing/2014/main" id="{30516548-447B-4C6E-AEFD-83A03C7E8ED5}"/>
              </a:ext>
            </a:extLst>
          </p:cNvPr>
          <p:cNvSpPr/>
          <p:nvPr/>
        </p:nvSpPr>
        <p:spPr>
          <a:xfrm>
            <a:off x="6668843" y="1709052"/>
            <a:ext cx="1175432" cy="253189"/>
          </a:xfrm>
          <a:prstGeom prst="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8" name="Rectangle 77">
            <a:extLst>
              <a:ext uri="{FF2B5EF4-FFF2-40B4-BE49-F238E27FC236}">
                <a16:creationId xmlns:a16="http://schemas.microsoft.com/office/drawing/2014/main" id="{6C3E9B54-565E-43A9-B729-43532EE11587}"/>
              </a:ext>
            </a:extLst>
          </p:cNvPr>
          <p:cNvSpPr/>
          <p:nvPr/>
        </p:nvSpPr>
        <p:spPr>
          <a:xfrm>
            <a:off x="6668843" y="1962241"/>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9" name="Rectangle 78">
            <a:extLst>
              <a:ext uri="{FF2B5EF4-FFF2-40B4-BE49-F238E27FC236}">
                <a16:creationId xmlns:a16="http://schemas.microsoft.com/office/drawing/2014/main" id="{5F03A7ED-B7AF-48A1-83E7-C2989D412A56}"/>
              </a:ext>
            </a:extLst>
          </p:cNvPr>
          <p:cNvSpPr/>
          <p:nvPr/>
        </p:nvSpPr>
        <p:spPr>
          <a:xfrm>
            <a:off x="6668843" y="2215430"/>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0" name="Rectangle 79">
            <a:extLst>
              <a:ext uri="{FF2B5EF4-FFF2-40B4-BE49-F238E27FC236}">
                <a16:creationId xmlns:a16="http://schemas.microsoft.com/office/drawing/2014/main" id="{0F591904-13BE-41F3-8BD0-0D4F42D14042}"/>
              </a:ext>
            </a:extLst>
          </p:cNvPr>
          <p:cNvSpPr/>
          <p:nvPr/>
        </p:nvSpPr>
        <p:spPr>
          <a:xfrm>
            <a:off x="6668843" y="2468619"/>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1" name="Rectangle 80">
            <a:extLst>
              <a:ext uri="{FF2B5EF4-FFF2-40B4-BE49-F238E27FC236}">
                <a16:creationId xmlns:a16="http://schemas.microsoft.com/office/drawing/2014/main" id="{3CA3B44C-8C4D-4901-94E2-87741E1BE722}"/>
              </a:ext>
            </a:extLst>
          </p:cNvPr>
          <p:cNvSpPr/>
          <p:nvPr/>
        </p:nvSpPr>
        <p:spPr>
          <a:xfrm>
            <a:off x="6668843" y="2721808"/>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2" name="Rectangle 81">
            <a:extLst>
              <a:ext uri="{FF2B5EF4-FFF2-40B4-BE49-F238E27FC236}">
                <a16:creationId xmlns:a16="http://schemas.microsoft.com/office/drawing/2014/main" id="{652E058D-2957-4BFC-B092-A451064A3829}"/>
              </a:ext>
            </a:extLst>
          </p:cNvPr>
          <p:cNvSpPr/>
          <p:nvPr/>
        </p:nvSpPr>
        <p:spPr>
          <a:xfrm>
            <a:off x="6668843" y="2974997"/>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3" name="Rectangle 82">
            <a:extLst>
              <a:ext uri="{FF2B5EF4-FFF2-40B4-BE49-F238E27FC236}">
                <a16:creationId xmlns:a16="http://schemas.microsoft.com/office/drawing/2014/main" id="{EBEAD379-4EB1-4B2B-9C6C-C05684089EA3}"/>
              </a:ext>
            </a:extLst>
          </p:cNvPr>
          <p:cNvSpPr/>
          <p:nvPr/>
        </p:nvSpPr>
        <p:spPr>
          <a:xfrm>
            <a:off x="6668843" y="3228186"/>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4" name="Rectangle 83">
            <a:extLst>
              <a:ext uri="{FF2B5EF4-FFF2-40B4-BE49-F238E27FC236}">
                <a16:creationId xmlns:a16="http://schemas.microsoft.com/office/drawing/2014/main" id="{B437CE32-9F45-43BF-9088-5CB92647EA5B}"/>
              </a:ext>
            </a:extLst>
          </p:cNvPr>
          <p:cNvSpPr/>
          <p:nvPr/>
        </p:nvSpPr>
        <p:spPr>
          <a:xfrm>
            <a:off x="6668843" y="3481375"/>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5" name="Rectangle 84">
            <a:extLst>
              <a:ext uri="{FF2B5EF4-FFF2-40B4-BE49-F238E27FC236}">
                <a16:creationId xmlns:a16="http://schemas.microsoft.com/office/drawing/2014/main" id="{C8C5BA8E-5CF2-4F24-8557-87B8B9722799}"/>
              </a:ext>
            </a:extLst>
          </p:cNvPr>
          <p:cNvSpPr/>
          <p:nvPr/>
        </p:nvSpPr>
        <p:spPr>
          <a:xfrm>
            <a:off x="6668843" y="3734564"/>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6" name="Rectangle 85">
            <a:extLst>
              <a:ext uri="{FF2B5EF4-FFF2-40B4-BE49-F238E27FC236}">
                <a16:creationId xmlns:a16="http://schemas.microsoft.com/office/drawing/2014/main" id="{6C4C3ED4-0DC6-4A9D-A810-5612CCD00A06}"/>
              </a:ext>
            </a:extLst>
          </p:cNvPr>
          <p:cNvSpPr/>
          <p:nvPr/>
        </p:nvSpPr>
        <p:spPr>
          <a:xfrm>
            <a:off x="6668843" y="3987754"/>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7" name="Rectangle 86">
            <a:extLst>
              <a:ext uri="{FF2B5EF4-FFF2-40B4-BE49-F238E27FC236}">
                <a16:creationId xmlns:a16="http://schemas.microsoft.com/office/drawing/2014/main" id="{9F273358-2A0C-40DC-9FD7-57689EC9DA1F}"/>
              </a:ext>
            </a:extLst>
          </p:cNvPr>
          <p:cNvSpPr/>
          <p:nvPr/>
        </p:nvSpPr>
        <p:spPr>
          <a:xfrm>
            <a:off x="6668843" y="4240943"/>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8" name="Rectangle 87">
            <a:extLst>
              <a:ext uri="{FF2B5EF4-FFF2-40B4-BE49-F238E27FC236}">
                <a16:creationId xmlns:a16="http://schemas.microsoft.com/office/drawing/2014/main" id="{3C35C14E-F1C8-424D-9DFA-1B01378332AC}"/>
              </a:ext>
            </a:extLst>
          </p:cNvPr>
          <p:cNvSpPr/>
          <p:nvPr/>
        </p:nvSpPr>
        <p:spPr>
          <a:xfrm>
            <a:off x="6668843" y="4494132"/>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9" name="Rectangle 88">
            <a:extLst>
              <a:ext uri="{FF2B5EF4-FFF2-40B4-BE49-F238E27FC236}">
                <a16:creationId xmlns:a16="http://schemas.microsoft.com/office/drawing/2014/main" id="{96D267AA-D5EF-4172-B7A3-30DB58B01E4D}"/>
              </a:ext>
            </a:extLst>
          </p:cNvPr>
          <p:cNvSpPr/>
          <p:nvPr/>
        </p:nvSpPr>
        <p:spPr>
          <a:xfrm>
            <a:off x="6668843" y="4747321"/>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0" name="Rectangle 89">
            <a:extLst>
              <a:ext uri="{FF2B5EF4-FFF2-40B4-BE49-F238E27FC236}">
                <a16:creationId xmlns:a16="http://schemas.microsoft.com/office/drawing/2014/main" id="{403C2EB0-31C9-49AD-8101-9AC45A61B35F}"/>
              </a:ext>
            </a:extLst>
          </p:cNvPr>
          <p:cNvSpPr/>
          <p:nvPr/>
        </p:nvSpPr>
        <p:spPr>
          <a:xfrm>
            <a:off x="6668843" y="5000510"/>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1" name="Rectangle 90">
            <a:extLst>
              <a:ext uri="{FF2B5EF4-FFF2-40B4-BE49-F238E27FC236}">
                <a16:creationId xmlns:a16="http://schemas.microsoft.com/office/drawing/2014/main" id="{6DBB57E3-5A0F-4281-8EB5-D9323D7C7720}"/>
              </a:ext>
            </a:extLst>
          </p:cNvPr>
          <p:cNvSpPr/>
          <p:nvPr/>
        </p:nvSpPr>
        <p:spPr>
          <a:xfrm>
            <a:off x="6668843" y="5253698"/>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2" name="Rectangle 91">
            <a:extLst>
              <a:ext uri="{FF2B5EF4-FFF2-40B4-BE49-F238E27FC236}">
                <a16:creationId xmlns:a16="http://schemas.microsoft.com/office/drawing/2014/main" id="{61FEEE59-B240-47BE-B7CD-053AC152F0C8}"/>
              </a:ext>
            </a:extLst>
          </p:cNvPr>
          <p:cNvSpPr/>
          <p:nvPr/>
        </p:nvSpPr>
        <p:spPr>
          <a:xfrm>
            <a:off x="6668843" y="5506887"/>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3" name="Rectangle 92">
            <a:extLst>
              <a:ext uri="{FF2B5EF4-FFF2-40B4-BE49-F238E27FC236}">
                <a16:creationId xmlns:a16="http://schemas.microsoft.com/office/drawing/2014/main" id="{334DC5AA-0253-49AC-ADED-7564F3E4219C}"/>
              </a:ext>
            </a:extLst>
          </p:cNvPr>
          <p:cNvSpPr/>
          <p:nvPr/>
        </p:nvSpPr>
        <p:spPr>
          <a:xfrm>
            <a:off x="6668843" y="5760076"/>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4" name="Rectangle 93">
            <a:extLst>
              <a:ext uri="{FF2B5EF4-FFF2-40B4-BE49-F238E27FC236}">
                <a16:creationId xmlns:a16="http://schemas.microsoft.com/office/drawing/2014/main" id="{5ADE509E-45BF-42E7-8CC6-CE577F672529}"/>
              </a:ext>
            </a:extLst>
          </p:cNvPr>
          <p:cNvSpPr/>
          <p:nvPr/>
        </p:nvSpPr>
        <p:spPr>
          <a:xfrm>
            <a:off x="6668843" y="6013266"/>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5" name="Rectangle 94">
            <a:extLst>
              <a:ext uri="{FF2B5EF4-FFF2-40B4-BE49-F238E27FC236}">
                <a16:creationId xmlns:a16="http://schemas.microsoft.com/office/drawing/2014/main" id="{8D37D4D9-C2E9-49F0-AD84-59D8CDC821C5}"/>
              </a:ext>
            </a:extLst>
          </p:cNvPr>
          <p:cNvSpPr/>
          <p:nvPr/>
        </p:nvSpPr>
        <p:spPr>
          <a:xfrm>
            <a:off x="7844275" y="1709052"/>
            <a:ext cx="1175432" cy="253189"/>
          </a:xfrm>
          <a:prstGeom prst="rect">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6" name="Rectangle 95">
            <a:extLst>
              <a:ext uri="{FF2B5EF4-FFF2-40B4-BE49-F238E27FC236}">
                <a16:creationId xmlns:a16="http://schemas.microsoft.com/office/drawing/2014/main" id="{9E8E14A3-9112-405F-A93A-557294BDC451}"/>
              </a:ext>
            </a:extLst>
          </p:cNvPr>
          <p:cNvSpPr/>
          <p:nvPr/>
        </p:nvSpPr>
        <p:spPr>
          <a:xfrm>
            <a:off x="7844275" y="1962241"/>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7" name="Rectangle 96">
            <a:extLst>
              <a:ext uri="{FF2B5EF4-FFF2-40B4-BE49-F238E27FC236}">
                <a16:creationId xmlns:a16="http://schemas.microsoft.com/office/drawing/2014/main" id="{7547B51E-8C5C-4AE0-B304-02C02DE89468}"/>
              </a:ext>
            </a:extLst>
          </p:cNvPr>
          <p:cNvSpPr/>
          <p:nvPr/>
        </p:nvSpPr>
        <p:spPr>
          <a:xfrm>
            <a:off x="7844275" y="2215430"/>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8" name="Rectangle 97">
            <a:extLst>
              <a:ext uri="{FF2B5EF4-FFF2-40B4-BE49-F238E27FC236}">
                <a16:creationId xmlns:a16="http://schemas.microsoft.com/office/drawing/2014/main" id="{79075764-2CEC-4877-BFA8-E3E6EF2A9E1F}"/>
              </a:ext>
            </a:extLst>
          </p:cNvPr>
          <p:cNvSpPr/>
          <p:nvPr/>
        </p:nvSpPr>
        <p:spPr>
          <a:xfrm>
            <a:off x="7844275" y="2468619"/>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9" name="Rectangle 98">
            <a:extLst>
              <a:ext uri="{FF2B5EF4-FFF2-40B4-BE49-F238E27FC236}">
                <a16:creationId xmlns:a16="http://schemas.microsoft.com/office/drawing/2014/main" id="{3E960E0E-D52E-4C8E-B1DE-D11186A332FD}"/>
              </a:ext>
            </a:extLst>
          </p:cNvPr>
          <p:cNvSpPr/>
          <p:nvPr/>
        </p:nvSpPr>
        <p:spPr>
          <a:xfrm>
            <a:off x="7844275" y="2721808"/>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0" name="Rectangle 99">
            <a:extLst>
              <a:ext uri="{FF2B5EF4-FFF2-40B4-BE49-F238E27FC236}">
                <a16:creationId xmlns:a16="http://schemas.microsoft.com/office/drawing/2014/main" id="{FD3A374F-560B-4439-A6D4-6D955E1F647B}"/>
              </a:ext>
            </a:extLst>
          </p:cNvPr>
          <p:cNvSpPr/>
          <p:nvPr/>
        </p:nvSpPr>
        <p:spPr>
          <a:xfrm>
            <a:off x="7844275" y="2974997"/>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1" name="Rectangle 100">
            <a:extLst>
              <a:ext uri="{FF2B5EF4-FFF2-40B4-BE49-F238E27FC236}">
                <a16:creationId xmlns:a16="http://schemas.microsoft.com/office/drawing/2014/main" id="{D8E1EB91-B6A9-48C1-B03B-82FE45DB04B6}"/>
              </a:ext>
            </a:extLst>
          </p:cNvPr>
          <p:cNvSpPr/>
          <p:nvPr/>
        </p:nvSpPr>
        <p:spPr>
          <a:xfrm>
            <a:off x="7844275" y="3228186"/>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2" name="Rectangle 101">
            <a:extLst>
              <a:ext uri="{FF2B5EF4-FFF2-40B4-BE49-F238E27FC236}">
                <a16:creationId xmlns:a16="http://schemas.microsoft.com/office/drawing/2014/main" id="{4940A621-F2EA-4592-94CC-0CEEB1933554}"/>
              </a:ext>
            </a:extLst>
          </p:cNvPr>
          <p:cNvSpPr/>
          <p:nvPr/>
        </p:nvSpPr>
        <p:spPr>
          <a:xfrm>
            <a:off x="7844275" y="3481375"/>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3" name="Rectangle 102">
            <a:extLst>
              <a:ext uri="{FF2B5EF4-FFF2-40B4-BE49-F238E27FC236}">
                <a16:creationId xmlns:a16="http://schemas.microsoft.com/office/drawing/2014/main" id="{63B7312A-9DB3-4277-A468-D010D120EC2F}"/>
              </a:ext>
            </a:extLst>
          </p:cNvPr>
          <p:cNvSpPr/>
          <p:nvPr/>
        </p:nvSpPr>
        <p:spPr>
          <a:xfrm>
            <a:off x="7844275" y="3734564"/>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4" name="Rectangle 103">
            <a:extLst>
              <a:ext uri="{FF2B5EF4-FFF2-40B4-BE49-F238E27FC236}">
                <a16:creationId xmlns:a16="http://schemas.microsoft.com/office/drawing/2014/main" id="{F3C0BA63-1D9D-4ABD-AD5C-63055488A79B}"/>
              </a:ext>
            </a:extLst>
          </p:cNvPr>
          <p:cNvSpPr/>
          <p:nvPr/>
        </p:nvSpPr>
        <p:spPr>
          <a:xfrm>
            <a:off x="7844275" y="3987754"/>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5" name="Rectangle 104">
            <a:extLst>
              <a:ext uri="{FF2B5EF4-FFF2-40B4-BE49-F238E27FC236}">
                <a16:creationId xmlns:a16="http://schemas.microsoft.com/office/drawing/2014/main" id="{97D46344-A145-48B0-8E79-04645841177A}"/>
              </a:ext>
            </a:extLst>
          </p:cNvPr>
          <p:cNvSpPr/>
          <p:nvPr/>
        </p:nvSpPr>
        <p:spPr>
          <a:xfrm>
            <a:off x="7844275" y="4240943"/>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6" name="Rectangle 105">
            <a:extLst>
              <a:ext uri="{FF2B5EF4-FFF2-40B4-BE49-F238E27FC236}">
                <a16:creationId xmlns:a16="http://schemas.microsoft.com/office/drawing/2014/main" id="{F22CA196-6C8C-4544-AF18-616DC2AA5832}"/>
              </a:ext>
            </a:extLst>
          </p:cNvPr>
          <p:cNvSpPr/>
          <p:nvPr/>
        </p:nvSpPr>
        <p:spPr>
          <a:xfrm>
            <a:off x="7844275" y="4494132"/>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7" name="Rectangle 106">
            <a:extLst>
              <a:ext uri="{FF2B5EF4-FFF2-40B4-BE49-F238E27FC236}">
                <a16:creationId xmlns:a16="http://schemas.microsoft.com/office/drawing/2014/main" id="{35215864-DECF-4ED5-A599-00F4B9BBE095}"/>
              </a:ext>
            </a:extLst>
          </p:cNvPr>
          <p:cNvSpPr/>
          <p:nvPr/>
        </p:nvSpPr>
        <p:spPr>
          <a:xfrm>
            <a:off x="7844275" y="4747321"/>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8" name="Rectangle 107">
            <a:extLst>
              <a:ext uri="{FF2B5EF4-FFF2-40B4-BE49-F238E27FC236}">
                <a16:creationId xmlns:a16="http://schemas.microsoft.com/office/drawing/2014/main" id="{71EB776E-96E6-463D-AD8B-65B6F435E3C4}"/>
              </a:ext>
            </a:extLst>
          </p:cNvPr>
          <p:cNvSpPr/>
          <p:nvPr/>
        </p:nvSpPr>
        <p:spPr>
          <a:xfrm>
            <a:off x="7844275" y="5000510"/>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9" name="Rectangle 108">
            <a:extLst>
              <a:ext uri="{FF2B5EF4-FFF2-40B4-BE49-F238E27FC236}">
                <a16:creationId xmlns:a16="http://schemas.microsoft.com/office/drawing/2014/main" id="{78C43FA2-AE55-41CE-8544-FB0FE153A140}"/>
              </a:ext>
            </a:extLst>
          </p:cNvPr>
          <p:cNvSpPr/>
          <p:nvPr/>
        </p:nvSpPr>
        <p:spPr>
          <a:xfrm>
            <a:off x="7844275" y="5253698"/>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0" name="Rectangle 109">
            <a:extLst>
              <a:ext uri="{FF2B5EF4-FFF2-40B4-BE49-F238E27FC236}">
                <a16:creationId xmlns:a16="http://schemas.microsoft.com/office/drawing/2014/main" id="{11C23BDC-23BE-4F67-BACA-1B2BBEAF381B}"/>
              </a:ext>
            </a:extLst>
          </p:cNvPr>
          <p:cNvSpPr/>
          <p:nvPr/>
        </p:nvSpPr>
        <p:spPr>
          <a:xfrm>
            <a:off x="7844275" y="5506887"/>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1" name="Rectangle 110">
            <a:extLst>
              <a:ext uri="{FF2B5EF4-FFF2-40B4-BE49-F238E27FC236}">
                <a16:creationId xmlns:a16="http://schemas.microsoft.com/office/drawing/2014/main" id="{EB950D37-E112-461F-97FF-78F6F33C9DD3}"/>
              </a:ext>
            </a:extLst>
          </p:cNvPr>
          <p:cNvSpPr/>
          <p:nvPr/>
        </p:nvSpPr>
        <p:spPr>
          <a:xfrm>
            <a:off x="7844275" y="5760076"/>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2" name="Rectangle 111">
            <a:extLst>
              <a:ext uri="{FF2B5EF4-FFF2-40B4-BE49-F238E27FC236}">
                <a16:creationId xmlns:a16="http://schemas.microsoft.com/office/drawing/2014/main" id="{BAD739CE-8203-4B43-874D-9E15EFFC88A8}"/>
              </a:ext>
            </a:extLst>
          </p:cNvPr>
          <p:cNvSpPr/>
          <p:nvPr/>
        </p:nvSpPr>
        <p:spPr>
          <a:xfrm>
            <a:off x="7844275" y="6013266"/>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3" name="Rectangle 112">
            <a:extLst>
              <a:ext uri="{FF2B5EF4-FFF2-40B4-BE49-F238E27FC236}">
                <a16:creationId xmlns:a16="http://schemas.microsoft.com/office/drawing/2014/main" id="{8A58B5F5-946D-4D78-9F02-8D815F47FD91}"/>
              </a:ext>
            </a:extLst>
          </p:cNvPr>
          <p:cNvSpPr/>
          <p:nvPr/>
        </p:nvSpPr>
        <p:spPr>
          <a:xfrm>
            <a:off x="9019707" y="1709052"/>
            <a:ext cx="1175432" cy="253189"/>
          </a:xfrm>
          <a:prstGeom prst="rect">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4" name="Rectangle 113">
            <a:extLst>
              <a:ext uri="{FF2B5EF4-FFF2-40B4-BE49-F238E27FC236}">
                <a16:creationId xmlns:a16="http://schemas.microsoft.com/office/drawing/2014/main" id="{05471A66-71EC-44AC-A03F-7C4E160B8758}"/>
              </a:ext>
            </a:extLst>
          </p:cNvPr>
          <p:cNvSpPr/>
          <p:nvPr/>
        </p:nvSpPr>
        <p:spPr>
          <a:xfrm>
            <a:off x="9019707" y="1962241"/>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5" name="Rectangle 114">
            <a:extLst>
              <a:ext uri="{FF2B5EF4-FFF2-40B4-BE49-F238E27FC236}">
                <a16:creationId xmlns:a16="http://schemas.microsoft.com/office/drawing/2014/main" id="{14D95BFC-4242-489A-99CD-693FC68735B7}"/>
              </a:ext>
            </a:extLst>
          </p:cNvPr>
          <p:cNvSpPr/>
          <p:nvPr/>
        </p:nvSpPr>
        <p:spPr>
          <a:xfrm>
            <a:off x="9019707" y="2215430"/>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6" name="Rectangle 115">
            <a:extLst>
              <a:ext uri="{FF2B5EF4-FFF2-40B4-BE49-F238E27FC236}">
                <a16:creationId xmlns:a16="http://schemas.microsoft.com/office/drawing/2014/main" id="{3E83FAE1-EFB9-4008-AFE0-569084319ACD}"/>
              </a:ext>
            </a:extLst>
          </p:cNvPr>
          <p:cNvSpPr/>
          <p:nvPr/>
        </p:nvSpPr>
        <p:spPr>
          <a:xfrm>
            <a:off x="9019707" y="2468619"/>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7" name="Rectangle 116">
            <a:extLst>
              <a:ext uri="{FF2B5EF4-FFF2-40B4-BE49-F238E27FC236}">
                <a16:creationId xmlns:a16="http://schemas.microsoft.com/office/drawing/2014/main" id="{4F8D8CA7-5271-46CF-8FCF-17B6E8254F41}"/>
              </a:ext>
            </a:extLst>
          </p:cNvPr>
          <p:cNvSpPr/>
          <p:nvPr/>
        </p:nvSpPr>
        <p:spPr>
          <a:xfrm>
            <a:off x="9019707" y="2721808"/>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8" name="Rectangle 117">
            <a:extLst>
              <a:ext uri="{FF2B5EF4-FFF2-40B4-BE49-F238E27FC236}">
                <a16:creationId xmlns:a16="http://schemas.microsoft.com/office/drawing/2014/main" id="{3015A589-9D98-4E33-BD15-9ACDB90EF60E}"/>
              </a:ext>
            </a:extLst>
          </p:cNvPr>
          <p:cNvSpPr/>
          <p:nvPr/>
        </p:nvSpPr>
        <p:spPr>
          <a:xfrm>
            <a:off x="9019707" y="2974997"/>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9" name="Rectangle 118">
            <a:extLst>
              <a:ext uri="{FF2B5EF4-FFF2-40B4-BE49-F238E27FC236}">
                <a16:creationId xmlns:a16="http://schemas.microsoft.com/office/drawing/2014/main" id="{06FA8F48-5306-4B8C-837D-36FAD46C6FCC}"/>
              </a:ext>
            </a:extLst>
          </p:cNvPr>
          <p:cNvSpPr/>
          <p:nvPr/>
        </p:nvSpPr>
        <p:spPr>
          <a:xfrm>
            <a:off x="9019707" y="3228186"/>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0" name="Rectangle 119">
            <a:extLst>
              <a:ext uri="{FF2B5EF4-FFF2-40B4-BE49-F238E27FC236}">
                <a16:creationId xmlns:a16="http://schemas.microsoft.com/office/drawing/2014/main" id="{28FBCFEC-18B4-4120-8849-EB6C5EE376EA}"/>
              </a:ext>
            </a:extLst>
          </p:cNvPr>
          <p:cNvSpPr/>
          <p:nvPr/>
        </p:nvSpPr>
        <p:spPr>
          <a:xfrm>
            <a:off x="9019707" y="3481375"/>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1" name="Rectangle 120">
            <a:extLst>
              <a:ext uri="{FF2B5EF4-FFF2-40B4-BE49-F238E27FC236}">
                <a16:creationId xmlns:a16="http://schemas.microsoft.com/office/drawing/2014/main" id="{E505662A-F3FF-4AD2-A2BC-933B85BEF79A}"/>
              </a:ext>
            </a:extLst>
          </p:cNvPr>
          <p:cNvSpPr/>
          <p:nvPr/>
        </p:nvSpPr>
        <p:spPr>
          <a:xfrm>
            <a:off x="9019707" y="3734564"/>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2" name="Rectangle 121">
            <a:extLst>
              <a:ext uri="{FF2B5EF4-FFF2-40B4-BE49-F238E27FC236}">
                <a16:creationId xmlns:a16="http://schemas.microsoft.com/office/drawing/2014/main" id="{7116F71E-E25B-49DA-856E-DFC19F108871}"/>
              </a:ext>
            </a:extLst>
          </p:cNvPr>
          <p:cNvSpPr/>
          <p:nvPr/>
        </p:nvSpPr>
        <p:spPr>
          <a:xfrm>
            <a:off x="9019707" y="3987754"/>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3" name="Rectangle 122">
            <a:extLst>
              <a:ext uri="{FF2B5EF4-FFF2-40B4-BE49-F238E27FC236}">
                <a16:creationId xmlns:a16="http://schemas.microsoft.com/office/drawing/2014/main" id="{47533769-B661-4894-A813-FD6589AC29EA}"/>
              </a:ext>
            </a:extLst>
          </p:cNvPr>
          <p:cNvSpPr/>
          <p:nvPr/>
        </p:nvSpPr>
        <p:spPr>
          <a:xfrm>
            <a:off x="9019707" y="4240943"/>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4" name="Rectangle 123">
            <a:extLst>
              <a:ext uri="{FF2B5EF4-FFF2-40B4-BE49-F238E27FC236}">
                <a16:creationId xmlns:a16="http://schemas.microsoft.com/office/drawing/2014/main" id="{D783B830-3D38-47A2-B078-FE4EDA2545B1}"/>
              </a:ext>
            </a:extLst>
          </p:cNvPr>
          <p:cNvSpPr/>
          <p:nvPr/>
        </p:nvSpPr>
        <p:spPr>
          <a:xfrm>
            <a:off x="9019707" y="4494132"/>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5" name="Rectangle 124">
            <a:extLst>
              <a:ext uri="{FF2B5EF4-FFF2-40B4-BE49-F238E27FC236}">
                <a16:creationId xmlns:a16="http://schemas.microsoft.com/office/drawing/2014/main" id="{DB079EDF-09F4-425C-8F1F-225CD16EFF4E}"/>
              </a:ext>
            </a:extLst>
          </p:cNvPr>
          <p:cNvSpPr/>
          <p:nvPr/>
        </p:nvSpPr>
        <p:spPr>
          <a:xfrm>
            <a:off x="9019707" y="4747321"/>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6" name="Rectangle 125">
            <a:extLst>
              <a:ext uri="{FF2B5EF4-FFF2-40B4-BE49-F238E27FC236}">
                <a16:creationId xmlns:a16="http://schemas.microsoft.com/office/drawing/2014/main" id="{D4A06D49-1259-4350-87EC-A75E618935FC}"/>
              </a:ext>
            </a:extLst>
          </p:cNvPr>
          <p:cNvSpPr/>
          <p:nvPr/>
        </p:nvSpPr>
        <p:spPr>
          <a:xfrm>
            <a:off x="9019707" y="5000510"/>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7" name="Rectangle 126">
            <a:extLst>
              <a:ext uri="{FF2B5EF4-FFF2-40B4-BE49-F238E27FC236}">
                <a16:creationId xmlns:a16="http://schemas.microsoft.com/office/drawing/2014/main" id="{1223C093-58AD-4484-85DA-088C09406CDB}"/>
              </a:ext>
            </a:extLst>
          </p:cNvPr>
          <p:cNvSpPr/>
          <p:nvPr/>
        </p:nvSpPr>
        <p:spPr>
          <a:xfrm>
            <a:off x="9019707" y="5253698"/>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8" name="Rectangle 127">
            <a:extLst>
              <a:ext uri="{FF2B5EF4-FFF2-40B4-BE49-F238E27FC236}">
                <a16:creationId xmlns:a16="http://schemas.microsoft.com/office/drawing/2014/main" id="{B29524EE-0947-43F7-90EB-43337418ADC9}"/>
              </a:ext>
            </a:extLst>
          </p:cNvPr>
          <p:cNvSpPr/>
          <p:nvPr/>
        </p:nvSpPr>
        <p:spPr>
          <a:xfrm>
            <a:off x="9019707" y="5506887"/>
            <a:ext cx="1175432" cy="253189"/>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9" name="Rectangle 128">
            <a:extLst>
              <a:ext uri="{FF2B5EF4-FFF2-40B4-BE49-F238E27FC236}">
                <a16:creationId xmlns:a16="http://schemas.microsoft.com/office/drawing/2014/main" id="{597E5823-73DD-49AB-B8DC-CAD47CCD8C33}"/>
              </a:ext>
            </a:extLst>
          </p:cNvPr>
          <p:cNvSpPr/>
          <p:nvPr/>
        </p:nvSpPr>
        <p:spPr>
          <a:xfrm>
            <a:off x="9019707" y="5760076"/>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0" name="Rectangle 129">
            <a:extLst>
              <a:ext uri="{FF2B5EF4-FFF2-40B4-BE49-F238E27FC236}">
                <a16:creationId xmlns:a16="http://schemas.microsoft.com/office/drawing/2014/main" id="{CE248D16-4CD9-4D09-94FE-B2763FFB1DC1}"/>
              </a:ext>
            </a:extLst>
          </p:cNvPr>
          <p:cNvSpPr/>
          <p:nvPr/>
        </p:nvSpPr>
        <p:spPr>
          <a:xfrm>
            <a:off x="9019707" y="6013266"/>
            <a:ext cx="1175432" cy="253189"/>
          </a:xfrm>
          <a:prstGeom prst="rect">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1" name="TextBox 130">
            <a:extLst>
              <a:ext uri="{FF2B5EF4-FFF2-40B4-BE49-F238E27FC236}">
                <a16:creationId xmlns:a16="http://schemas.microsoft.com/office/drawing/2014/main" id="{78FE74F2-DD11-4EC7-AC7A-F276E403F020}"/>
              </a:ext>
            </a:extLst>
          </p:cNvPr>
          <p:cNvSpPr txBox="1"/>
          <p:nvPr/>
        </p:nvSpPr>
        <p:spPr>
          <a:xfrm>
            <a:off x="4681916" y="1708689"/>
            <a:ext cx="447558" cy="253916"/>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pitchFamily="2" charset="77"/>
              </a:rPr>
              <a:t>2018</a:t>
            </a:r>
          </a:p>
        </p:txBody>
      </p:sp>
      <p:sp>
        <p:nvSpPr>
          <p:cNvPr id="132" name="TextBox 131">
            <a:extLst>
              <a:ext uri="{FF2B5EF4-FFF2-40B4-BE49-F238E27FC236}">
                <a16:creationId xmlns:a16="http://schemas.microsoft.com/office/drawing/2014/main" id="{83875C60-D4F8-40A3-BA49-72941A2CD627}"/>
              </a:ext>
            </a:extLst>
          </p:cNvPr>
          <p:cNvSpPr txBox="1"/>
          <p:nvPr/>
        </p:nvSpPr>
        <p:spPr>
          <a:xfrm>
            <a:off x="5860554" y="1708689"/>
            <a:ext cx="441146" cy="253916"/>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pitchFamily="2" charset="77"/>
              </a:rPr>
              <a:t>2019</a:t>
            </a:r>
          </a:p>
        </p:txBody>
      </p:sp>
      <p:sp>
        <p:nvSpPr>
          <p:cNvPr id="133" name="TextBox 132">
            <a:extLst>
              <a:ext uri="{FF2B5EF4-FFF2-40B4-BE49-F238E27FC236}">
                <a16:creationId xmlns:a16="http://schemas.microsoft.com/office/drawing/2014/main" id="{26239ECE-3324-4C23-BF25-DCAC0D3E82A0}"/>
              </a:ext>
            </a:extLst>
          </p:cNvPr>
          <p:cNvSpPr txBox="1"/>
          <p:nvPr/>
        </p:nvSpPr>
        <p:spPr>
          <a:xfrm>
            <a:off x="7021560" y="1708689"/>
            <a:ext cx="470000" cy="253916"/>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pitchFamily="2" charset="77"/>
              </a:rPr>
              <a:t>2020</a:t>
            </a:r>
          </a:p>
        </p:txBody>
      </p:sp>
      <p:sp>
        <p:nvSpPr>
          <p:cNvPr id="134" name="TextBox 133">
            <a:extLst>
              <a:ext uri="{FF2B5EF4-FFF2-40B4-BE49-F238E27FC236}">
                <a16:creationId xmlns:a16="http://schemas.microsoft.com/office/drawing/2014/main" id="{1E7B878A-90CD-4D66-97B8-DA66E3F35D15}"/>
              </a:ext>
            </a:extLst>
          </p:cNvPr>
          <p:cNvSpPr txBox="1"/>
          <p:nvPr/>
        </p:nvSpPr>
        <p:spPr>
          <a:xfrm>
            <a:off x="7954135" y="1708689"/>
            <a:ext cx="955711" cy="253916"/>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pitchFamily="2" charset="77"/>
              </a:rPr>
              <a:t>PROJECTION</a:t>
            </a:r>
          </a:p>
        </p:txBody>
      </p:sp>
      <p:sp>
        <p:nvSpPr>
          <p:cNvPr id="135" name="TextBox 134">
            <a:extLst>
              <a:ext uri="{FF2B5EF4-FFF2-40B4-BE49-F238E27FC236}">
                <a16:creationId xmlns:a16="http://schemas.microsoft.com/office/drawing/2014/main" id="{82C56A30-F7AB-4ABB-9BA7-82E8C82A5BFF}"/>
              </a:ext>
            </a:extLst>
          </p:cNvPr>
          <p:cNvSpPr txBox="1"/>
          <p:nvPr/>
        </p:nvSpPr>
        <p:spPr>
          <a:xfrm>
            <a:off x="9268227" y="1708689"/>
            <a:ext cx="678392" cy="253916"/>
          </a:xfrm>
          <a:prstGeom prst="rect">
            <a:avLst/>
          </a:prstGeom>
          <a:noFill/>
        </p:spPr>
        <p:txBody>
          <a:bodyPr wrap="none" rtlCol="0" anchor="ctr" anchorCtr="0">
            <a:spAutoFit/>
          </a:bodyPr>
          <a:lstStyle/>
          <a:p>
            <a:pPr algn="ctr"/>
            <a:r>
              <a:rPr lang="en-US" sz="1050" b="1" dirty="0">
                <a:solidFill>
                  <a:schemeClr val="bg1"/>
                </a:solidFill>
                <a:ea typeface="League Spartan" charset="0"/>
                <a:cs typeface="Poppins" pitchFamily="2" charset="77"/>
              </a:rPr>
              <a:t>BUDGET</a:t>
            </a:r>
          </a:p>
        </p:txBody>
      </p:sp>
      <p:sp>
        <p:nvSpPr>
          <p:cNvPr id="136" name="TextBox 135">
            <a:extLst>
              <a:ext uri="{FF2B5EF4-FFF2-40B4-BE49-F238E27FC236}">
                <a16:creationId xmlns:a16="http://schemas.microsoft.com/office/drawing/2014/main" id="{697082B7-EF7D-49DC-B563-7EC17ADCD9ED}"/>
              </a:ext>
            </a:extLst>
          </p:cNvPr>
          <p:cNvSpPr txBox="1"/>
          <p:nvPr/>
        </p:nvSpPr>
        <p:spPr>
          <a:xfrm>
            <a:off x="2627991" y="1961878"/>
            <a:ext cx="856325" cy="253916"/>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NET SALES</a:t>
            </a:r>
          </a:p>
        </p:txBody>
      </p:sp>
      <p:sp>
        <p:nvSpPr>
          <p:cNvPr id="137" name="TextBox 136">
            <a:extLst>
              <a:ext uri="{FF2B5EF4-FFF2-40B4-BE49-F238E27FC236}">
                <a16:creationId xmlns:a16="http://schemas.microsoft.com/office/drawing/2014/main" id="{D7978AB3-BFA8-43E2-A0F4-E284AC074DCC}"/>
              </a:ext>
            </a:extLst>
          </p:cNvPr>
          <p:cNvSpPr txBox="1"/>
          <p:nvPr/>
        </p:nvSpPr>
        <p:spPr>
          <a:xfrm>
            <a:off x="2793903" y="2215066"/>
            <a:ext cx="524503" cy="253916"/>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COGS</a:t>
            </a:r>
          </a:p>
        </p:txBody>
      </p:sp>
      <p:sp>
        <p:nvSpPr>
          <p:cNvPr id="138" name="TextBox 137">
            <a:extLst>
              <a:ext uri="{FF2B5EF4-FFF2-40B4-BE49-F238E27FC236}">
                <a16:creationId xmlns:a16="http://schemas.microsoft.com/office/drawing/2014/main" id="{C9174CCD-BEE8-43BA-8B63-5476778E4C4D}"/>
              </a:ext>
            </a:extLst>
          </p:cNvPr>
          <p:cNvSpPr txBox="1"/>
          <p:nvPr/>
        </p:nvSpPr>
        <p:spPr>
          <a:xfrm>
            <a:off x="2917333" y="2468255"/>
            <a:ext cx="277640" cy="253916"/>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a:t>
            </a:r>
          </a:p>
        </p:txBody>
      </p:sp>
      <p:sp>
        <p:nvSpPr>
          <p:cNvPr id="139" name="TextBox 138">
            <a:extLst>
              <a:ext uri="{FF2B5EF4-FFF2-40B4-BE49-F238E27FC236}">
                <a16:creationId xmlns:a16="http://schemas.microsoft.com/office/drawing/2014/main" id="{3CF7E84B-499D-4168-B9E3-8CF98CBA8095}"/>
              </a:ext>
            </a:extLst>
          </p:cNvPr>
          <p:cNvSpPr txBox="1"/>
          <p:nvPr/>
        </p:nvSpPr>
        <p:spPr>
          <a:xfrm>
            <a:off x="2893288" y="2721444"/>
            <a:ext cx="325730" cy="253916"/>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MI</a:t>
            </a:r>
          </a:p>
        </p:txBody>
      </p:sp>
      <p:sp>
        <p:nvSpPr>
          <p:cNvPr id="140" name="TextBox 139">
            <a:extLst>
              <a:ext uri="{FF2B5EF4-FFF2-40B4-BE49-F238E27FC236}">
                <a16:creationId xmlns:a16="http://schemas.microsoft.com/office/drawing/2014/main" id="{C31ECB6C-E935-42DE-B30F-7CCCB12601D4}"/>
              </a:ext>
            </a:extLst>
          </p:cNvPr>
          <p:cNvSpPr txBox="1"/>
          <p:nvPr/>
        </p:nvSpPr>
        <p:spPr>
          <a:xfrm>
            <a:off x="2917333" y="2974633"/>
            <a:ext cx="277640" cy="253916"/>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a:t>
            </a:r>
          </a:p>
        </p:txBody>
      </p:sp>
      <p:sp>
        <p:nvSpPr>
          <p:cNvPr id="141" name="TextBox 140">
            <a:extLst>
              <a:ext uri="{FF2B5EF4-FFF2-40B4-BE49-F238E27FC236}">
                <a16:creationId xmlns:a16="http://schemas.microsoft.com/office/drawing/2014/main" id="{E0F1E9DC-A7E5-4E42-8C5A-521F9835F347}"/>
              </a:ext>
            </a:extLst>
          </p:cNvPr>
          <p:cNvSpPr txBox="1"/>
          <p:nvPr/>
        </p:nvSpPr>
        <p:spPr>
          <a:xfrm>
            <a:off x="2800314" y="3227822"/>
            <a:ext cx="511679" cy="253916"/>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OPEX</a:t>
            </a:r>
          </a:p>
        </p:txBody>
      </p:sp>
      <p:sp>
        <p:nvSpPr>
          <p:cNvPr id="142" name="TextBox 141">
            <a:extLst>
              <a:ext uri="{FF2B5EF4-FFF2-40B4-BE49-F238E27FC236}">
                <a16:creationId xmlns:a16="http://schemas.microsoft.com/office/drawing/2014/main" id="{678C90E8-F6BF-463C-96BD-4241A17220DC}"/>
              </a:ext>
            </a:extLst>
          </p:cNvPr>
          <p:cNvSpPr txBox="1"/>
          <p:nvPr/>
        </p:nvSpPr>
        <p:spPr>
          <a:xfrm>
            <a:off x="2917333" y="3481012"/>
            <a:ext cx="277640" cy="253916"/>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a:t>
            </a:r>
          </a:p>
        </p:txBody>
      </p:sp>
      <p:sp>
        <p:nvSpPr>
          <p:cNvPr id="143" name="TextBox 142">
            <a:extLst>
              <a:ext uri="{FF2B5EF4-FFF2-40B4-BE49-F238E27FC236}">
                <a16:creationId xmlns:a16="http://schemas.microsoft.com/office/drawing/2014/main" id="{D3FD685A-B573-49BD-A2E0-3A90D25A1B60}"/>
              </a:ext>
            </a:extLst>
          </p:cNvPr>
          <p:cNvSpPr txBox="1"/>
          <p:nvPr/>
        </p:nvSpPr>
        <p:spPr>
          <a:xfrm>
            <a:off x="2579901" y="3735510"/>
            <a:ext cx="952505" cy="253916"/>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EMPLOYEES</a:t>
            </a:r>
          </a:p>
        </p:txBody>
      </p:sp>
      <p:sp>
        <p:nvSpPr>
          <p:cNvPr id="144" name="TextBox 143">
            <a:extLst>
              <a:ext uri="{FF2B5EF4-FFF2-40B4-BE49-F238E27FC236}">
                <a16:creationId xmlns:a16="http://schemas.microsoft.com/office/drawing/2014/main" id="{F4818DF2-F77B-4C5A-AACA-CDACBB03952A}"/>
              </a:ext>
            </a:extLst>
          </p:cNvPr>
          <p:cNvSpPr txBox="1"/>
          <p:nvPr/>
        </p:nvSpPr>
        <p:spPr>
          <a:xfrm>
            <a:off x="2917333" y="3987389"/>
            <a:ext cx="277640" cy="253916"/>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a:t>
            </a:r>
          </a:p>
        </p:txBody>
      </p:sp>
      <p:sp>
        <p:nvSpPr>
          <p:cNvPr id="145" name="TextBox 144">
            <a:extLst>
              <a:ext uri="{FF2B5EF4-FFF2-40B4-BE49-F238E27FC236}">
                <a16:creationId xmlns:a16="http://schemas.microsoft.com/office/drawing/2014/main" id="{AE837777-B3A5-4A73-84D9-ABA96BF128EA}"/>
              </a:ext>
            </a:extLst>
          </p:cNvPr>
          <p:cNvSpPr txBox="1"/>
          <p:nvPr/>
        </p:nvSpPr>
        <p:spPr>
          <a:xfrm>
            <a:off x="2800315" y="4240579"/>
            <a:ext cx="511679" cy="253916"/>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RENT</a:t>
            </a:r>
          </a:p>
        </p:txBody>
      </p:sp>
      <p:sp>
        <p:nvSpPr>
          <p:cNvPr id="146" name="TextBox 145">
            <a:extLst>
              <a:ext uri="{FF2B5EF4-FFF2-40B4-BE49-F238E27FC236}">
                <a16:creationId xmlns:a16="http://schemas.microsoft.com/office/drawing/2014/main" id="{0A2EECA9-EBA1-4399-9687-CFF6B66D66D9}"/>
              </a:ext>
            </a:extLst>
          </p:cNvPr>
          <p:cNvSpPr txBox="1"/>
          <p:nvPr/>
        </p:nvSpPr>
        <p:spPr>
          <a:xfrm>
            <a:off x="2917333" y="4493768"/>
            <a:ext cx="277640" cy="253916"/>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a:t>
            </a:r>
          </a:p>
        </p:txBody>
      </p:sp>
      <p:sp>
        <p:nvSpPr>
          <p:cNvPr id="147" name="TextBox 146">
            <a:extLst>
              <a:ext uri="{FF2B5EF4-FFF2-40B4-BE49-F238E27FC236}">
                <a16:creationId xmlns:a16="http://schemas.microsoft.com/office/drawing/2014/main" id="{BBB7BAC1-8492-4202-AC87-DE9E42E99F8E}"/>
              </a:ext>
            </a:extLst>
          </p:cNvPr>
          <p:cNvSpPr txBox="1"/>
          <p:nvPr/>
        </p:nvSpPr>
        <p:spPr>
          <a:xfrm>
            <a:off x="2716958" y="4746957"/>
            <a:ext cx="678392" cy="253916"/>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OTHERS</a:t>
            </a:r>
          </a:p>
        </p:txBody>
      </p:sp>
      <p:sp>
        <p:nvSpPr>
          <p:cNvPr id="148" name="TextBox 147">
            <a:extLst>
              <a:ext uri="{FF2B5EF4-FFF2-40B4-BE49-F238E27FC236}">
                <a16:creationId xmlns:a16="http://schemas.microsoft.com/office/drawing/2014/main" id="{F407A311-DA88-4835-A854-AFF016A9AFC6}"/>
              </a:ext>
            </a:extLst>
          </p:cNvPr>
          <p:cNvSpPr txBox="1"/>
          <p:nvPr/>
        </p:nvSpPr>
        <p:spPr>
          <a:xfrm>
            <a:off x="2742605" y="5000146"/>
            <a:ext cx="627096" cy="253916"/>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EBITDA</a:t>
            </a:r>
          </a:p>
        </p:txBody>
      </p:sp>
      <p:sp>
        <p:nvSpPr>
          <p:cNvPr id="149" name="TextBox 148">
            <a:extLst>
              <a:ext uri="{FF2B5EF4-FFF2-40B4-BE49-F238E27FC236}">
                <a16:creationId xmlns:a16="http://schemas.microsoft.com/office/drawing/2014/main" id="{1188FF88-7CDF-4568-8D67-0FA0B1FE6F34}"/>
              </a:ext>
            </a:extLst>
          </p:cNvPr>
          <p:cNvSpPr txBox="1"/>
          <p:nvPr/>
        </p:nvSpPr>
        <p:spPr>
          <a:xfrm>
            <a:off x="2917333" y="5253335"/>
            <a:ext cx="277640" cy="253916"/>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a:t>
            </a:r>
          </a:p>
        </p:txBody>
      </p:sp>
      <p:sp>
        <p:nvSpPr>
          <p:cNvPr id="150" name="TextBox 149">
            <a:extLst>
              <a:ext uri="{FF2B5EF4-FFF2-40B4-BE49-F238E27FC236}">
                <a16:creationId xmlns:a16="http://schemas.microsoft.com/office/drawing/2014/main" id="{9A1532B3-36AE-406F-9C5D-A68A39308510}"/>
              </a:ext>
            </a:extLst>
          </p:cNvPr>
          <p:cNvSpPr txBox="1"/>
          <p:nvPr/>
        </p:nvSpPr>
        <p:spPr>
          <a:xfrm>
            <a:off x="1988396" y="5506524"/>
            <a:ext cx="2135521" cy="253916"/>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DEPRECIATION &amp; AMORTIZATION</a:t>
            </a:r>
          </a:p>
        </p:txBody>
      </p:sp>
      <p:sp>
        <p:nvSpPr>
          <p:cNvPr id="151" name="TextBox 150">
            <a:extLst>
              <a:ext uri="{FF2B5EF4-FFF2-40B4-BE49-F238E27FC236}">
                <a16:creationId xmlns:a16="http://schemas.microsoft.com/office/drawing/2014/main" id="{6D92584F-C0FE-40CE-BDFA-82223A06A804}"/>
              </a:ext>
            </a:extLst>
          </p:cNvPr>
          <p:cNvSpPr txBox="1"/>
          <p:nvPr/>
        </p:nvSpPr>
        <p:spPr>
          <a:xfrm>
            <a:off x="2829969" y="5759713"/>
            <a:ext cx="452368" cy="253916"/>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EBIT</a:t>
            </a:r>
          </a:p>
        </p:txBody>
      </p:sp>
      <p:sp>
        <p:nvSpPr>
          <p:cNvPr id="152" name="TextBox 151">
            <a:extLst>
              <a:ext uri="{FF2B5EF4-FFF2-40B4-BE49-F238E27FC236}">
                <a16:creationId xmlns:a16="http://schemas.microsoft.com/office/drawing/2014/main" id="{1B369044-4B5A-4DA2-8EAE-4EA5E0B0E501}"/>
              </a:ext>
            </a:extLst>
          </p:cNvPr>
          <p:cNvSpPr txBox="1"/>
          <p:nvPr/>
        </p:nvSpPr>
        <p:spPr>
          <a:xfrm>
            <a:off x="2917333" y="6011619"/>
            <a:ext cx="277640" cy="253916"/>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a:t>
            </a:r>
          </a:p>
        </p:txBody>
      </p:sp>
      <p:sp>
        <p:nvSpPr>
          <p:cNvPr id="153" name="Subtitle 2">
            <a:extLst>
              <a:ext uri="{FF2B5EF4-FFF2-40B4-BE49-F238E27FC236}">
                <a16:creationId xmlns:a16="http://schemas.microsoft.com/office/drawing/2014/main" id="{E1EFDFBE-67A1-460C-B801-223E85892B07}"/>
              </a:ext>
            </a:extLst>
          </p:cNvPr>
          <p:cNvSpPr txBox="1">
            <a:spLocks/>
          </p:cNvSpPr>
          <p:nvPr/>
        </p:nvSpPr>
        <p:spPr>
          <a:xfrm>
            <a:off x="4404081" y="2000200"/>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154" name="Subtitle 2">
            <a:extLst>
              <a:ext uri="{FF2B5EF4-FFF2-40B4-BE49-F238E27FC236}">
                <a16:creationId xmlns:a16="http://schemas.microsoft.com/office/drawing/2014/main" id="{D6FCB5A4-D05C-47A2-AC44-5906ACF8A61B}"/>
              </a:ext>
            </a:extLst>
          </p:cNvPr>
          <p:cNvSpPr txBox="1">
            <a:spLocks/>
          </p:cNvSpPr>
          <p:nvPr/>
        </p:nvSpPr>
        <p:spPr>
          <a:xfrm>
            <a:off x="4404081" y="2253390"/>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155" name="Subtitle 2">
            <a:extLst>
              <a:ext uri="{FF2B5EF4-FFF2-40B4-BE49-F238E27FC236}">
                <a16:creationId xmlns:a16="http://schemas.microsoft.com/office/drawing/2014/main" id="{84ADEF0F-E47A-4EB0-91B5-E761DF35BA9D}"/>
              </a:ext>
            </a:extLst>
          </p:cNvPr>
          <p:cNvSpPr txBox="1">
            <a:spLocks/>
          </p:cNvSpPr>
          <p:nvPr/>
        </p:nvSpPr>
        <p:spPr>
          <a:xfrm>
            <a:off x="4404081" y="2759768"/>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156" name="Subtitle 2">
            <a:extLst>
              <a:ext uri="{FF2B5EF4-FFF2-40B4-BE49-F238E27FC236}">
                <a16:creationId xmlns:a16="http://schemas.microsoft.com/office/drawing/2014/main" id="{A8F4227A-5AFB-4CE7-A9E8-CC0535E14336}"/>
              </a:ext>
            </a:extLst>
          </p:cNvPr>
          <p:cNvSpPr txBox="1">
            <a:spLocks/>
          </p:cNvSpPr>
          <p:nvPr/>
        </p:nvSpPr>
        <p:spPr>
          <a:xfrm>
            <a:off x="4404081" y="3266146"/>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157" name="Subtitle 2">
            <a:extLst>
              <a:ext uri="{FF2B5EF4-FFF2-40B4-BE49-F238E27FC236}">
                <a16:creationId xmlns:a16="http://schemas.microsoft.com/office/drawing/2014/main" id="{97330CBC-037C-44CE-81FA-0631968C20A5}"/>
              </a:ext>
            </a:extLst>
          </p:cNvPr>
          <p:cNvSpPr txBox="1">
            <a:spLocks/>
          </p:cNvSpPr>
          <p:nvPr/>
        </p:nvSpPr>
        <p:spPr>
          <a:xfrm>
            <a:off x="4404081" y="3772524"/>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158" name="Subtitle 2">
            <a:extLst>
              <a:ext uri="{FF2B5EF4-FFF2-40B4-BE49-F238E27FC236}">
                <a16:creationId xmlns:a16="http://schemas.microsoft.com/office/drawing/2014/main" id="{A34DC0D1-DEEE-4F64-9CA9-7FA5C3B3048A}"/>
              </a:ext>
            </a:extLst>
          </p:cNvPr>
          <p:cNvSpPr txBox="1">
            <a:spLocks/>
          </p:cNvSpPr>
          <p:nvPr/>
        </p:nvSpPr>
        <p:spPr>
          <a:xfrm>
            <a:off x="4404081" y="4278903"/>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159" name="Subtitle 2">
            <a:extLst>
              <a:ext uri="{FF2B5EF4-FFF2-40B4-BE49-F238E27FC236}">
                <a16:creationId xmlns:a16="http://schemas.microsoft.com/office/drawing/2014/main" id="{54827884-1819-42D7-9D15-60D3015AFF5C}"/>
              </a:ext>
            </a:extLst>
          </p:cNvPr>
          <p:cNvSpPr txBox="1">
            <a:spLocks/>
          </p:cNvSpPr>
          <p:nvPr/>
        </p:nvSpPr>
        <p:spPr>
          <a:xfrm>
            <a:off x="4404081" y="4785281"/>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160" name="Subtitle 2">
            <a:extLst>
              <a:ext uri="{FF2B5EF4-FFF2-40B4-BE49-F238E27FC236}">
                <a16:creationId xmlns:a16="http://schemas.microsoft.com/office/drawing/2014/main" id="{D05DFF03-B87F-483C-845D-0CAF1376E64A}"/>
              </a:ext>
            </a:extLst>
          </p:cNvPr>
          <p:cNvSpPr txBox="1">
            <a:spLocks/>
          </p:cNvSpPr>
          <p:nvPr/>
        </p:nvSpPr>
        <p:spPr>
          <a:xfrm>
            <a:off x="4404081" y="5038470"/>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161" name="Subtitle 2">
            <a:extLst>
              <a:ext uri="{FF2B5EF4-FFF2-40B4-BE49-F238E27FC236}">
                <a16:creationId xmlns:a16="http://schemas.microsoft.com/office/drawing/2014/main" id="{D44B50FF-9C9C-44C8-AA95-4678FFF8DAC0}"/>
              </a:ext>
            </a:extLst>
          </p:cNvPr>
          <p:cNvSpPr txBox="1">
            <a:spLocks/>
          </p:cNvSpPr>
          <p:nvPr/>
        </p:nvSpPr>
        <p:spPr>
          <a:xfrm>
            <a:off x="4404081" y="5544847"/>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162" name="Subtitle 2">
            <a:extLst>
              <a:ext uri="{FF2B5EF4-FFF2-40B4-BE49-F238E27FC236}">
                <a16:creationId xmlns:a16="http://schemas.microsoft.com/office/drawing/2014/main" id="{F6CF67C8-920D-4738-A38A-9E54B3C36B3F}"/>
              </a:ext>
            </a:extLst>
          </p:cNvPr>
          <p:cNvSpPr txBox="1">
            <a:spLocks/>
          </p:cNvSpPr>
          <p:nvPr/>
        </p:nvSpPr>
        <p:spPr>
          <a:xfrm>
            <a:off x="4404081" y="5798036"/>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163" name="Subtitle 2">
            <a:extLst>
              <a:ext uri="{FF2B5EF4-FFF2-40B4-BE49-F238E27FC236}">
                <a16:creationId xmlns:a16="http://schemas.microsoft.com/office/drawing/2014/main" id="{74901387-C7FC-4BAD-8516-71ABD2611110}"/>
              </a:ext>
            </a:extLst>
          </p:cNvPr>
          <p:cNvSpPr txBox="1">
            <a:spLocks/>
          </p:cNvSpPr>
          <p:nvPr/>
        </p:nvSpPr>
        <p:spPr>
          <a:xfrm>
            <a:off x="4404081" y="2506579"/>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164" name="Subtitle 2">
            <a:extLst>
              <a:ext uri="{FF2B5EF4-FFF2-40B4-BE49-F238E27FC236}">
                <a16:creationId xmlns:a16="http://schemas.microsoft.com/office/drawing/2014/main" id="{96C9F2F1-F0F8-479F-B9AA-2456180A2A8F}"/>
              </a:ext>
            </a:extLst>
          </p:cNvPr>
          <p:cNvSpPr txBox="1">
            <a:spLocks/>
          </p:cNvSpPr>
          <p:nvPr/>
        </p:nvSpPr>
        <p:spPr>
          <a:xfrm>
            <a:off x="4404081" y="3012957"/>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165" name="Subtitle 2">
            <a:extLst>
              <a:ext uri="{FF2B5EF4-FFF2-40B4-BE49-F238E27FC236}">
                <a16:creationId xmlns:a16="http://schemas.microsoft.com/office/drawing/2014/main" id="{6CD94241-C18A-4DC4-9783-5B65867E9D90}"/>
              </a:ext>
            </a:extLst>
          </p:cNvPr>
          <p:cNvSpPr txBox="1">
            <a:spLocks/>
          </p:cNvSpPr>
          <p:nvPr/>
        </p:nvSpPr>
        <p:spPr>
          <a:xfrm>
            <a:off x="4404081" y="3516702"/>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166" name="Subtitle 2">
            <a:extLst>
              <a:ext uri="{FF2B5EF4-FFF2-40B4-BE49-F238E27FC236}">
                <a16:creationId xmlns:a16="http://schemas.microsoft.com/office/drawing/2014/main" id="{6923E2B4-0FC5-41FD-8466-3BBA5C9ADF8E}"/>
              </a:ext>
            </a:extLst>
          </p:cNvPr>
          <p:cNvSpPr txBox="1">
            <a:spLocks/>
          </p:cNvSpPr>
          <p:nvPr/>
        </p:nvSpPr>
        <p:spPr>
          <a:xfrm>
            <a:off x="4404081" y="4025714"/>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167" name="Subtitle 2">
            <a:extLst>
              <a:ext uri="{FF2B5EF4-FFF2-40B4-BE49-F238E27FC236}">
                <a16:creationId xmlns:a16="http://schemas.microsoft.com/office/drawing/2014/main" id="{11D8FEF7-4FB0-4FDC-911A-3C44D14CCB24}"/>
              </a:ext>
            </a:extLst>
          </p:cNvPr>
          <p:cNvSpPr txBox="1">
            <a:spLocks/>
          </p:cNvSpPr>
          <p:nvPr/>
        </p:nvSpPr>
        <p:spPr>
          <a:xfrm>
            <a:off x="4404081" y="4532091"/>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168" name="Subtitle 2">
            <a:extLst>
              <a:ext uri="{FF2B5EF4-FFF2-40B4-BE49-F238E27FC236}">
                <a16:creationId xmlns:a16="http://schemas.microsoft.com/office/drawing/2014/main" id="{B917284A-F7BD-4352-B710-67C9BB26C700}"/>
              </a:ext>
            </a:extLst>
          </p:cNvPr>
          <p:cNvSpPr txBox="1">
            <a:spLocks/>
          </p:cNvSpPr>
          <p:nvPr/>
        </p:nvSpPr>
        <p:spPr>
          <a:xfrm>
            <a:off x="4404081" y="5291658"/>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169" name="Subtitle 2">
            <a:extLst>
              <a:ext uri="{FF2B5EF4-FFF2-40B4-BE49-F238E27FC236}">
                <a16:creationId xmlns:a16="http://schemas.microsoft.com/office/drawing/2014/main" id="{D5E04D69-DD4E-4019-8E85-8EA03912E230}"/>
              </a:ext>
            </a:extLst>
          </p:cNvPr>
          <p:cNvSpPr txBox="1">
            <a:spLocks/>
          </p:cNvSpPr>
          <p:nvPr/>
        </p:nvSpPr>
        <p:spPr>
          <a:xfrm>
            <a:off x="4404081" y="6051226"/>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170" name="Subtitle 2">
            <a:extLst>
              <a:ext uri="{FF2B5EF4-FFF2-40B4-BE49-F238E27FC236}">
                <a16:creationId xmlns:a16="http://schemas.microsoft.com/office/drawing/2014/main" id="{F742EDAF-5DB1-409A-B52F-600DAB7CFB0C}"/>
              </a:ext>
            </a:extLst>
          </p:cNvPr>
          <p:cNvSpPr txBox="1">
            <a:spLocks/>
          </p:cNvSpPr>
          <p:nvPr/>
        </p:nvSpPr>
        <p:spPr>
          <a:xfrm>
            <a:off x="5579512" y="2000200"/>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171" name="Subtitle 2">
            <a:extLst>
              <a:ext uri="{FF2B5EF4-FFF2-40B4-BE49-F238E27FC236}">
                <a16:creationId xmlns:a16="http://schemas.microsoft.com/office/drawing/2014/main" id="{EBE39385-A0FE-480C-A93B-8A7E3BBCD9F6}"/>
              </a:ext>
            </a:extLst>
          </p:cNvPr>
          <p:cNvSpPr txBox="1">
            <a:spLocks/>
          </p:cNvSpPr>
          <p:nvPr/>
        </p:nvSpPr>
        <p:spPr>
          <a:xfrm>
            <a:off x="5579512" y="2253390"/>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172" name="Subtitle 2">
            <a:extLst>
              <a:ext uri="{FF2B5EF4-FFF2-40B4-BE49-F238E27FC236}">
                <a16:creationId xmlns:a16="http://schemas.microsoft.com/office/drawing/2014/main" id="{AC109D5B-8A64-4F49-A2C4-96FD67C69ED9}"/>
              </a:ext>
            </a:extLst>
          </p:cNvPr>
          <p:cNvSpPr txBox="1">
            <a:spLocks/>
          </p:cNvSpPr>
          <p:nvPr/>
        </p:nvSpPr>
        <p:spPr>
          <a:xfrm>
            <a:off x="5579512" y="2759768"/>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173" name="Subtitle 2">
            <a:extLst>
              <a:ext uri="{FF2B5EF4-FFF2-40B4-BE49-F238E27FC236}">
                <a16:creationId xmlns:a16="http://schemas.microsoft.com/office/drawing/2014/main" id="{EEF5BA24-BD30-4CD0-81C0-67891D389D84}"/>
              </a:ext>
            </a:extLst>
          </p:cNvPr>
          <p:cNvSpPr txBox="1">
            <a:spLocks/>
          </p:cNvSpPr>
          <p:nvPr/>
        </p:nvSpPr>
        <p:spPr>
          <a:xfrm>
            <a:off x="5579512" y="3266146"/>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174" name="Subtitle 2">
            <a:extLst>
              <a:ext uri="{FF2B5EF4-FFF2-40B4-BE49-F238E27FC236}">
                <a16:creationId xmlns:a16="http://schemas.microsoft.com/office/drawing/2014/main" id="{4D7B70D2-6D4F-4081-B92E-3C9AEB7D3B20}"/>
              </a:ext>
            </a:extLst>
          </p:cNvPr>
          <p:cNvSpPr txBox="1">
            <a:spLocks/>
          </p:cNvSpPr>
          <p:nvPr/>
        </p:nvSpPr>
        <p:spPr>
          <a:xfrm>
            <a:off x="5579512" y="3772524"/>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175" name="Subtitle 2">
            <a:extLst>
              <a:ext uri="{FF2B5EF4-FFF2-40B4-BE49-F238E27FC236}">
                <a16:creationId xmlns:a16="http://schemas.microsoft.com/office/drawing/2014/main" id="{BF8E7F81-5CE4-4951-82C7-3EB7525AE2D7}"/>
              </a:ext>
            </a:extLst>
          </p:cNvPr>
          <p:cNvSpPr txBox="1">
            <a:spLocks/>
          </p:cNvSpPr>
          <p:nvPr/>
        </p:nvSpPr>
        <p:spPr>
          <a:xfrm>
            <a:off x="5579512" y="4278903"/>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176" name="Subtitle 2">
            <a:extLst>
              <a:ext uri="{FF2B5EF4-FFF2-40B4-BE49-F238E27FC236}">
                <a16:creationId xmlns:a16="http://schemas.microsoft.com/office/drawing/2014/main" id="{3FDB605C-1435-40EB-AF0C-1395BE2743ED}"/>
              </a:ext>
            </a:extLst>
          </p:cNvPr>
          <p:cNvSpPr txBox="1">
            <a:spLocks/>
          </p:cNvSpPr>
          <p:nvPr/>
        </p:nvSpPr>
        <p:spPr>
          <a:xfrm>
            <a:off x="5579512" y="4785281"/>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177" name="Subtitle 2">
            <a:extLst>
              <a:ext uri="{FF2B5EF4-FFF2-40B4-BE49-F238E27FC236}">
                <a16:creationId xmlns:a16="http://schemas.microsoft.com/office/drawing/2014/main" id="{70F13DEE-92E0-45A7-8377-B714EDFDF768}"/>
              </a:ext>
            </a:extLst>
          </p:cNvPr>
          <p:cNvSpPr txBox="1">
            <a:spLocks/>
          </p:cNvSpPr>
          <p:nvPr/>
        </p:nvSpPr>
        <p:spPr>
          <a:xfrm>
            <a:off x="5579512" y="5038470"/>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178" name="Subtitle 2">
            <a:extLst>
              <a:ext uri="{FF2B5EF4-FFF2-40B4-BE49-F238E27FC236}">
                <a16:creationId xmlns:a16="http://schemas.microsoft.com/office/drawing/2014/main" id="{7372C73C-3385-4BF8-9872-F974E595C518}"/>
              </a:ext>
            </a:extLst>
          </p:cNvPr>
          <p:cNvSpPr txBox="1">
            <a:spLocks/>
          </p:cNvSpPr>
          <p:nvPr/>
        </p:nvSpPr>
        <p:spPr>
          <a:xfrm>
            <a:off x="5579512" y="5544847"/>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179" name="Subtitle 2">
            <a:extLst>
              <a:ext uri="{FF2B5EF4-FFF2-40B4-BE49-F238E27FC236}">
                <a16:creationId xmlns:a16="http://schemas.microsoft.com/office/drawing/2014/main" id="{BD649C31-425C-4610-8985-24B0FDA5474C}"/>
              </a:ext>
            </a:extLst>
          </p:cNvPr>
          <p:cNvSpPr txBox="1">
            <a:spLocks/>
          </p:cNvSpPr>
          <p:nvPr/>
        </p:nvSpPr>
        <p:spPr>
          <a:xfrm>
            <a:off x="5579512" y="5798036"/>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180" name="Subtitle 2">
            <a:extLst>
              <a:ext uri="{FF2B5EF4-FFF2-40B4-BE49-F238E27FC236}">
                <a16:creationId xmlns:a16="http://schemas.microsoft.com/office/drawing/2014/main" id="{1501E5AB-4BB8-43F8-91D9-748C65401FB2}"/>
              </a:ext>
            </a:extLst>
          </p:cNvPr>
          <p:cNvSpPr txBox="1">
            <a:spLocks/>
          </p:cNvSpPr>
          <p:nvPr/>
        </p:nvSpPr>
        <p:spPr>
          <a:xfrm>
            <a:off x="5579512" y="2506579"/>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181" name="Subtitle 2">
            <a:extLst>
              <a:ext uri="{FF2B5EF4-FFF2-40B4-BE49-F238E27FC236}">
                <a16:creationId xmlns:a16="http://schemas.microsoft.com/office/drawing/2014/main" id="{57D9DC37-9321-45E9-95EE-4BF0E871C50C}"/>
              </a:ext>
            </a:extLst>
          </p:cNvPr>
          <p:cNvSpPr txBox="1">
            <a:spLocks/>
          </p:cNvSpPr>
          <p:nvPr/>
        </p:nvSpPr>
        <p:spPr>
          <a:xfrm>
            <a:off x="5579512" y="3012957"/>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182" name="Subtitle 2">
            <a:extLst>
              <a:ext uri="{FF2B5EF4-FFF2-40B4-BE49-F238E27FC236}">
                <a16:creationId xmlns:a16="http://schemas.microsoft.com/office/drawing/2014/main" id="{D53B0163-26C8-4CD8-A955-4C208B34DB5C}"/>
              </a:ext>
            </a:extLst>
          </p:cNvPr>
          <p:cNvSpPr txBox="1">
            <a:spLocks/>
          </p:cNvSpPr>
          <p:nvPr/>
        </p:nvSpPr>
        <p:spPr>
          <a:xfrm>
            <a:off x="5579512" y="3516702"/>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183" name="Subtitle 2">
            <a:extLst>
              <a:ext uri="{FF2B5EF4-FFF2-40B4-BE49-F238E27FC236}">
                <a16:creationId xmlns:a16="http://schemas.microsoft.com/office/drawing/2014/main" id="{CC2873D8-A1A1-40FB-A648-E110A91FCF0A}"/>
              </a:ext>
            </a:extLst>
          </p:cNvPr>
          <p:cNvSpPr txBox="1">
            <a:spLocks/>
          </p:cNvSpPr>
          <p:nvPr/>
        </p:nvSpPr>
        <p:spPr>
          <a:xfrm>
            <a:off x="5579512" y="4025714"/>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184" name="Subtitle 2">
            <a:extLst>
              <a:ext uri="{FF2B5EF4-FFF2-40B4-BE49-F238E27FC236}">
                <a16:creationId xmlns:a16="http://schemas.microsoft.com/office/drawing/2014/main" id="{F35EF26C-0B34-4FD0-862C-D6094D896A19}"/>
              </a:ext>
            </a:extLst>
          </p:cNvPr>
          <p:cNvSpPr txBox="1">
            <a:spLocks/>
          </p:cNvSpPr>
          <p:nvPr/>
        </p:nvSpPr>
        <p:spPr>
          <a:xfrm>
            <a:off x="5579512" y="4532091"/>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185" name="Subtitle 2">
            <a:extLst>
              <a:ext uri="{FF2B5EF4-FFF2-40B4-BE49-F238E27FC236}">
                <a16:creationId xmlns:a16="http://schemas.microsoft.com/office/drawing/2014/main" id="{E2C41E51-8930-4CF0-BA5A-BEBF9C7E412B}"/>
              </a:ext>
            </a:extLst>
          </p:cNvPr>
          <p:cNvSpPr txBox="1">
            <a:spLocks/>
          </p:cNvSpPr>
          <p:nvPr/>
        </p:nvSpPr>
        <p:spPr>
          <a:xfrm>
            <a:off x="5579512" y="5291658"/>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186" name="Subtitle 2">
            <a:extLst>
              <a:ext uri="{FF2B5EF4-FFF2-40B4-BE49-F238E27FC236}">
                <a16:creationId xmlns:a16="http://schemas.microsoft.com/office/drawing/2014/main" id="{D4600F4F-5BC0-4534-B578-C9C1E911E6CF}"/>
              </a:ext>
            </a:extLst>
          </p:cNvPr>
          <p:cNvSpPr txBox="1">
            <a:spLocks/>
          </p:cNvSpPr>
          <p:nvPr/>
        </p:nvSpPr>
        <p:spPr>
          <a:xfrm>
            <a:off x="5579512" y="6051226"/>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187" name="Subtitle 2">
            <a:extLst>
              <a:ext uri="{FF2B5EF4-FFF2-40B4-BE49-F238E27FC236}">
                <a16:creationId xmlns:a16="http://schemas.microsoft.com/office/drawing/2014/main" id="{BF5B0836-465D-42A6-A820-1B46C39256A8}"/>
              </a:ext>
            </a:extLst>
          </p:cNvPr>
          <p:cNvSpPr txBox="1">
            <a:spLocks/>
          </p:cNvSpPr>
          <p:nvPr/>
        </p:nvSpPr>
        <p:spPr>
          <a:xfrm>
            <a:off x="6754944" y="2000200"/>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188" name="Subtitle 2">
            <a:extLst>
              <a:ext uri="{FF2B5EF4-FFF2-40B4-BE49-F238E27FC236}">
                <a16:creationId xmlns:a16="http://schemas.microsoft.com/office/drawing/2014/main" id="{7C51DEC4-31FB-41F1-A531-917D1E96096B}"/>
              </a:ext>
            </a:extLst>
          </p:cNvPr>
          <p:cNvSpPr txBox="1">
            <a:spLocks/>
          </p:cNvSpPr>
          <p:nvPr/>
        </p:nvSpPr>
        <p:spPr>
          <a:xfrm>
            <a:off x="6754944" y="2253390"/>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189" name="Subtitle 2">
            <a:extLst>
              <a:ext uri="{FF2B5EF4-FFF2-40B4-BE49-F238E27FC236}">
                <a16:creationId xmlns:a16="http://schemas.microsoft.com/office/drawing/2014/main" id="{FFE41B57-3522-43D6-B268-2FB16EE40250}"/>
              </a:ext>
            </a:extLst>
          </p:cNvPr>
          <p:cNvSpPr txBox="1">
            <a:spLocks/>
          </p:cNvSpPr>
          <p:nvPr/>
        </p:nvSpPr>
        <p:spPr>
          <a:xfrm>
            <a:off x="6754944" y="2759768"/>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190" name="Subtitle 2">
            <a:extLst>
              <a:ext uri="{FF2B5EF4-FFF2-40B4-BE49-F238E27FC236}">
                <a16:creationId xmlns:a16="http://schemas.microsoft.com/office/drawing/2014/main" id="{6BD757F5-6922-4E92-AD5C-F416C4F1AB9B}"/>
              </a:ext>
            </a:extLst>
          </p:cNvPr>
          <p:cNvSpPr txBox="1">
            <a:spLocks/>
          </p:cNvSpPr>
          <p:nvPr/>
        </p:nvSpPr>
        <p:spPr>
          <a:xfrm>
            <a:off x="6754944" y="3266146"/>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191" name="Subtitle 2">
            <a:extLst>
              <a:ext uri="{FF2B5EF4-FFF2-40B4-BE49-F238E27FC236}">
                <a16:creationId xmlns:a16="http://schemas.microsoft.com/office/drawing/2014/main" id="{22677932-6FF2-473A-9374-ADACDCB164C1}"/>
              </a:ext>
            </a:extLst>
          </p:cNvPr>
          <p:cNvSpPr txBox="1">
            <a:spLocks/>
          </p:cNvSpPr>
          <p:nvPr/>
        </p:nvSpPr>
        <p:spPr>
          <a:xfrm>
            <a:off x="6754944" y="3772524"/>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192" name="Subtitle 2">
            <a:extLst>
              <a:ext uri="{FF2B5EF4-FFF2-40B4-BE49-F238E27FC236}">
                <a16:creationId xmlns:a16="http://schemas.microsoft.com/office/drawing/2014/main" id="{191F0781-32F3-47BA-967B-A08385F0EF50}"/>
              </a:ext>
            </a:extLst>
          </p:cNvPr>
          <p:cNvSpPr txBox="1">
            <a:spLocks/>
          </p:cNvSpPr>
          <p:nvPr/>
        </p:nvSpPr>
        <p:spPr>
          <a:xfrm>
            <a:off x="6754944" y="4278903"/>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193" name="Subtitle 2">
            <a:extLst>
              <a:ext uri="{FF2B5EF4-FFF2-40B4-BE49-F238E27FC236}">
                <a16:creationId xmlns:a16="http://schemas.microsoft.com/office/drawing/2014/main" id="{4BFCEBF4-6ED3-4F6A-ABDE-38EAD2D09642}"/>
              </a:ext>
            </a:extLst>
          </p:cNvPr>
          <p:cNvSpPr txBox="1">
            <a:spLocks/>
          </p:cNvSpPr>
          <p:nvPr/>
        </p:nvSpPr>
        <p:spPr>
          <a:xfrm>
            <a:off x="6754944" y="4785281"/>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194" name="Subtitle 2">
            <a:extLst>
              <a:ext uri="{FF2B5EF4-FFF2-40B4-BE49-F238E27FC236}">
                <a16:creationId xmlns:a16="http://schemas.microsoft.com/office/drawing/2014/main" id="{CE74754B-42E5-4A85-9E3C-BE8A5C59DDF6}"/>
              </a:ext>
            </a:extLst>
          </p:cNvPr>
          <p:cNvSpPr txBox="1">
            <a:spLocks/>
          </p:cNvSpPr>
          <p:nvPr/>
        </p:nvSpPr>
        <p:spPr>
          <a:xfrm>
            <a:off x="6754944" y="5038470"/>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195" name="Subtitle 2">
            <a:extLst>
              <a:ext uri="{FF2B5EF4-FFF2-40B4-BE49-F238E27FC236}">
                <a16:creationId xmlns:a16="http://schemas.microsoft.com/office/drawing/2014/main" id="{875C27F0-321E-4B4D-BF55-ECF2F799C6F9}"/>
              </a:ext>
            </a:extLst>
          </p:cNvPr>
          <p:cNvSpPr txBox="1">
            <a:spLocks/>
          </p:cNvSpPr>
          <p:nvPr/>
        </p:nvSpPr>
        <p:spPr>
          <a:xfrm>
            <a:off x="6754944" y="5544847"/>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196" name="Subtitle 2">
            <a:extLst>
              <a:ext uri="{FF2B5EF4-FFF2-40B4-BE49-F238E27FC236}">
                <a16:creationId xmlns:a16="http://schemas.microsoft.com/office/drawing/2014/main" id="{ACCA8EC2-BEFB-4C26-B9A7-90153575CDD4}"/>
              </a:ext>
            </a:extLst>
          </p:cNvPr>
          <p:cNvSpPr txBox="1">
            <a:spLocks/>
          </p:cNvSpPr>
          <p:nvPr/>
        </p:nvSpPr>
        <p:spPr>
          <a:xfrm>
            <a:off x="6754944" y="5798036"/>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197" name="Subtitle 2">
            <a:extLst>
              <a:ext uri="{FF2B5EF4-FFF2-40B4-BE49-F238E27FC236}">
                <a16:creationId xmlns:a16="http://schemas.microsoft.com/office/drawing/2014/main" id="{F421F4BE-A5E2-4A86-8190-C94C7D0F93AD}"/>
              </a:ext>
            </a:extLst>
          </p:cNvPr>
          <p:cNvSpPr txBox="1">
            <a:spLocks/>
          </p:cNvSpPr>
          <p:nvPr/>
        </p:nvSpPr>
        <p:spPr>
          <a:xfrm>
            <a:off x="6754944" y="2506579"/>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198" name="Subtitle 2">
            <a:extLst>
              <a:ext uri="{FF2B5EF4-FFF2-40B4-BE49-F238E27FC236}">
                <a16:creationId xmlns:a16="http://schemas.microsoft.com/office/drawing/2014/main" id="{AAE5FB27-3627-4405-87A0-7B6867D74153}"/>
              </a:ext>
            </a:extLst>
          </p:cNvPr>
          <p:cNvSpPr txBox="1">
            <a:spLocks/>
          </p:cNvSpPr>
          <p:nvPr/>
        </p:nvSpPr>
        <p:spPr>
          <a:xfrm>
            <a:off x="6754944" y="3012957"/>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199" name="Subtitle 2">
            <a:extLst>
              <a:ext uri="{FF2B5EF4-FFF2-40B4-BE49-F238E27FC236}">
                <a16:creationId xmlns:a16="http://schemas.microsoft.com/office/drawing/2014/main" id="{E38110CC-D3B5-4CD8-868B-4ABF93F3D27F}"/>
              </a:ext>
            </a:extLst>
          </p:cNvPr>
          <p:cNvSpPr txBox="1">
            <a:spLocks/>
          </p:cNvSpPr>
          <p:nvPr/>
        </p:nvSpPr>
        <p:spPr>
          <a:xfrm>
            <a:off x="6754944" y="3516702"/>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200" name="Subtitle 2">
            <a:extLst>
              <a:ext uri="{FF2B5EF4-FFF2-40B4-BE49-F238E27FC236}">
                <a16:creationId xmlns:a16="http://schemas.microsoft.com/office/drawing/2014/main" id="{13ECD01E-549D-48DF-8BA4-152DDF4790D4}"/>
              </a:ext>
            </a:extLst>
          </p:cNvPr>
          <p:cNvSpPr txBox="1">
            <a:spLocks/>
          </p:cNvSpPr>
          <p:nvPr/>
        </p:nvSpPr>
        <p:spPr>
          <a:xfrm>
            <a:off x="6754944" y="4025714"/>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201" name="Subtitle 2">
            <a:extLst>
              <a:ext uri="{FF2B5EF4-FFF2-40B4-BE49-F238E27FC236}">
                <a16:creationId xmlns:a16="http://schemas.microsoft.com/office/drawing/2014/main" id="{0D0EFD2F-7106-479C-9D79-8692B0734CB3}"/>
              </a:ext>
            </a:extLst>
          </p:cNvPr>
          <p:cNvSpPr txBox="1">
            <a:spLocks/>
          </p:cNvSpPr>
          <p:nvPr/>
        </p:nvSpPr>
        <p:spPr>
          <a:xfrm>
            <a:off x="6754944" y="4532091"/>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202" name="Subtitle 2">
            <a:extLst>
              <a:ext uri="{FF2B5EF4-FFF2-40B4-BE49-F238E27FC236}">
                <a16:creationId xmlns:a16="http://schemas.microsoft.com/office/drawing/2014/main" id="{A3EC9BCA-40D5-44D1-B152-6EB7E417A13C}"/>
              </a:ext>
            </a:extLst>
          </p:cNvPr>
          <p:cNvSpPr txBox="1">
            <a:spLocks/>
          </p:cNvSpPr>
          <p:nvPr/>
        </p:nvSpPr>
        <p:spPr>
          <a:xfrm>
            <a:off x="6754944" y="5291658"/>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203" name="Subtitle 2">
            <a:extLst>
              <a:ext uri="{FF2B5EF4-FFF2-40B4-BE49-F238E27FC236}">
                <a16:creationId xmlns:a16="http://schemas.microsoft.com/office/drawing/2014/main" id="{8EEA1371-61EC-424B-BFB4-1F0584B3EDBF}"/>
              </a:ext>
            </a:extLst>
          </p:cNvPr>
          <p:cNvSpPr txBox="1">
            <a:spLocks/>
          </p:cNvSpPr>
          <p:nvPr/>
        </p:nvSpPr>
        <p:spPr>
          <a:xfrm>
            <a:off x="6754944" y="6051226"/>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204" name="Subtitle 2">
            <a:extLst>
              <a:ext uri="{FF2B5EF4-FFF2-40B4-BE49-F238E27FC236}">
                <a16:creationId xmlns:a16="http://schemas.microsoft.com/office/drawing/2014/main" id="{60092A70-8965-4F63-BEFD-95E35F0B661A}"/>
              </a:ext>
            </a:extLst>
          </p:cNvPr>
          <p:cNvSpPr txBox="1">
            <a:spLocks/>
          </p:cNvSpPr>
          <p:nvPr/>
        </p:nvSpPr>
        <p:spPr>
          <a:xfrm>
            <a:off x="7930376" y="2000200"/>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205" name="Subtitle 2">
            <a:extLst>
              <a:ext uri="{FF2B5EF4-FFF2-40B4-BE49-F238E27FC236}">
                <a16:creationId xmlns:a16="http://schemas.microsoft.com/office/drawing/2014/main" id="{71D0328E-FAF1-4543-ABC7-3944CCAC6079}"/>
              </a:ext>
            </a:extLst>
          </p:cNvPr>
          <p:cNvSpPr txBox="1">
            <a:spLocks/>
          </p:cNvSpPr>
          <p:nvPr/>
        </p:nvSpPr>
        <p:spPr>
          <a:xfrm>
            <a:off x="7930376" y="2253390"/>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206" name="Subtitle 2">
            <a:extLst>
              <a:ext uri="{FF2B5EF4-FFF2-40B4-BE49-F238E27FC236}">
                <a16:creationId xmlns:a16="http://schemas.microsoft.com/office/drawing/2014/main" id="{A794E95E-2973-4B98-81F9-EF545A10172C}"/>
              </a:ext>
            </a:extLst>
          </p:cNvPr>
          <p:cNvSpPr txBox="1">
            <a:spLocks/>
          </p:cNvSpPr>
          <p:nvPr/>
        </p:nvSpPr>
        <p:spPr>
          <a:xfrm>
            <a:off x="7930376" y="2759768"/>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207" name="Subtitle 2">
            <a:extLst>
              <a:ext uri="{FF2B5EF4-FFF2-40B4-BE49-F238E27FC236}">
                <a16:creationId xmlns:a16="http://schemas.microsoft.com/office/drawing/2014/main" id="{8B181F56-B7E3-4DF9-BD52-B781C0F9060C}"/>
              </a:ext>
            </a:extLst>
          </p:cNvPr>
          <p:cNvSpPr txBox="1">
            <a:spLocks/>
          </p:cNvSpPr>
          <p:nvPr/>
        </p:nvSpPr>
        <p:spPr>
          <a:xfrm>
            <a:off x="7930376" y="3266146"/>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208" name="Subtitle 2">
            <a:extLst>
              <a:ext uri="{FF2B5EF4-FFF2-40B4-BE49-F238E27FC236}">
                <a16:creationId xmlns:a16="http://schemas.microsoft.com/office/drawing/2014/main" id="{F629EE16-7E32-4F0C-839D-2CBC654B40C7}"/>
              </a:ext>
            </a:extLst>
          </p:cNvPr>
          <p:cNvSpPr txBox="1">
            <a:spLocks/>
          </p:cNvSpPr>
          <p:nvPr/>
        </p:nvSpPr>
        <p:spPr>
          <a:xfrm>
            <a:off x="7930376" y="3772524"/>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209" name="Subtitle 2">
            <a:extLst>
              <a:ext uri="{FF2B5EF4-FFF2-40B4-BE49-F238E27FC236}">
                <a16:creationId xmlns:a16="http://schemas.microsoft.com/office/drawing/2014/main" id="{4D40E045-9760-424D-AD12-08EAA00D37E0}"/>
              </a:ext>
            </a:extLst>
          </p:cNvPr>
          <p:cNvSpPr txBox="1">
            <a:spLocks/>
          </p:cNvSpPr>
          <p:nvPr/>
        </p:nvSpPr>
        <p:spPr>
          <a:xfrm>
            <a:off x="7930376" y="4278903"/>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210" name="Subtitle 2">
            <a:extLst>
              <a:ext uri="{FF2B5EF4-FFF2-40B4-BE49-F238E27FC236}">
                <a16:creationId xmlns:a16="http://schemas.microsoft.com/office/drawing/2014/main" id="{C1755A7D-47FD-4DB9-A4A1-BB9F5A595A42}"/>
              </a:ext>
            </a:extLst>
          </p:cNvPr>
          <p:cNvSpPr txBox="1">
            <a:spLocks/>
          </p:cNvSpPr>
          <p:nvPr/>
        </p:nvSpPr>
        <p:spPr>
          <a:xfrm>
            <a:off x="7930376" y="4785281"/>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211" name="Subtitle 2">
            <a:extLst>
              <a:ext uri="{FF2B5EF4-FFF2-40B4-BE49-F238E27FC236}">
                <a16:creationId xmlns:a16="http://schemas.microsoft.com/office/drawing/2014/main" id="{DB06B7F3-9DEF-4C01-8C35-58951AC2FF28}"/>
              </a:ext>
            </a:extLst>
          </p:cNvPr>
          <p:cNvSpPr txBox="1">
            <a:spLocks/>
          </p:cNvSpPr>
          <p:nvPr/>
        </p:nvSpPr>
        <p:spPr>
          <a:xfrm>
            <a:off x="7930376" y="5038470"/>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212" name="Subtitle 2">
            <a:extLst>
              <a:ext uri="{FF2B5EF4-FFF2-40B4-BE49-F238E27FC236}">
                <a16:creationId xmlns:a16="http://schemas.microsoft.com/office/drawing/2014/main" id="{F02E6B6E-674C-4E36-B7D2-0C7C6C2E3E2C}"/>
              </a:ext>
            </a:extLst>
          </p:cNvPr>
          <p:cNvSpPr txBox="1">
            <a:spLocks/>
          </p:cNvSpPr>
          <p:nvPr/>
        </p:nvSpPr>
        <p:spPr>
          <a:xfrm>
            <a:off x="7930376" y="5544847"/>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213" name="Subtitle 2">
            <a:extLst>
              <a:ext uri="{FF2B5EF4-FFF2-40B4-BE49-F238E27FC236}">
                <a16:creationId xmlns:a16="http://schemas.microsoft.com/office/drawing/2014/main" id="{CAF9040A-7E64-4248-8C1B-BDD2FBFB0B33}"/>
              </a:ext>
            </a:extLst>
          </p:cNvPr>
          <p:cNvSpPr txBox="1">
            <a:spLocks/>
          </p:cNvSpPr>
          <p:nvPr/>
        </p:nvSpPr>
        <p:spPr>
          <a:xfrm>
            <a:off x="7930376" y="5798036"/>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214" name="Subtitle 2">
            <a:extLst>
              <a:ext uri="{FF2B5EF4-FFF2-40B4-BE49-F238E27FC236}">
                <a16:creationId xmlns:a16="http://schemas.microsoft.com/office/drawing/2014/main" id="{0AA4A5A5-100E-4245-89FC-1CB931755DCF}"/>
              </a:ext>
            </a:extLst>
          </p:cNvPr>
          <p:cNvSpPr txBox="1">
            <a:spLocks/>
          </p:cNvSpPr>
          <p:nvPr/>
        </p:nvSpPr>
        <p:spPr>
          <a:xfrm>
            <a:off x="7930376" y="2506579"/>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215" name="Subtitle 2">
            <a:extLst>
              <a:ext uri="{FF2B5EF4-FFF2-40B4-BE49-F238E27FC236}">
                <a16:creationId xmlns:a16="http://schemas.microsoft.com/office/drawing/2014/main" id="{604D4381-96BA-4A99-8839-F2B98F47363B}"/>
              </a:ext>
            </a:extLst>
          </p:cNvPr>
          <p:cNvSpPr txBox="1">
            <a:spLocks/>
          </p:cNvSpPr>
          <p:nvPr/>
        </p:nvSpPr>
        <p:spPr>
          <a:xfrm>
            <a:off x="7930376" y="3012957"/>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216" name="Subtitle 2">
            <a:extLst>
              <a:ext uri="{FF2B5EF4-FFF2-40B4-BE49-F238E27FC236}">
                <a16:creationId xmlns:a16="http://schemas.microsoft.com/office/drawing/2014/main" id="{3540A3AF-8311-448A-9053-77C989A19EF8}"/>
              </a:ext>
            </a:extLst>
          </p:cNvPr>
          <p:cNvSpPr txBox="1">
            <a:spLocks/>
          </p:cNvSpPr>
          <p:nvPr/>
        </p:nvSpPr>
        <p:spPr>
          <a:xfrm>
            <a:off x="7930376" y="3516702"/>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217" name="Subtitle 2">
            <a:extLst>
              <a:ext uri="{FF2B5EF4-FFF2-40B4-BE49-F238E27FC236}">
                <a16:creationId xmlns:a16="http://schemas.microsoft.com/office/drawing/2014/main" id="{D5066C87-DD69-4AB1-A7F0-17853721A8CD}"/>
              </a:ext>
            </a:extLst>
          </p:cNvPr>
          <p:cNvSpPr txBox="1">
            <a:spLocks/>
          </p:cNvSpPr>
          <p:nvPr/>
        </p:nvSpPr>
        <p:spPr>
          <a:xfrm>
            <a:off x="7930376" y="4025714"/>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218" name="Subtitle 2">
            <a:extLst>
              <a:ext uri="{FF2B5EF4-FFF2-40B4-BE49-F238E27FC236}">
                <a16:creationId xmlns:a16="http://schemas.microsoft.com/office/drawing/2014/main" id="{6A1DD48D-97DC-42DE-9E8D-F113A0A35B1B}"/>
              </a:ext>
            </a:extLst>
          </p:cNvPr>
          <p:cNvSpPr txBox="1">
            <a:spLocks/>
          </p:cNvSpPr>
          <p:nvPr/>
        </p:nvSpPr>
        <p:spPr>
          <a:xfrm>
            <a:off x="7930376" y="4532091"/>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219" name="Subtitle 2">
            <a:extLst>
              <a:ext uri="{FF2B5EF4-FFF2-40B4-BE49-F238E27FC236}">
                <a16:creationId xmlns:a16="http://schemas.microsoft.com/office/drawing/2014/main" id="{DF395416-7325-401C-ADCF-B0DBB699FE34}"/>
              </a:ext>
            </a:extLst>
          </p:cNvPr>
          <p:cNvSpPr txBox="1">
            <a:spLocks/>
          </p:cNvSpPr>
          <p:nvPr/>
        </p:nvSpPr>
        <p:spPr>
          <a:xfrm>
            <a:off x="7930376" y="5291658"/>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220" name="Subtitle 2">
            <a:extLst>
              <a:ext uri="{FF2B5EF4-FFF2-40B4-BE49-F238E27FC236}">
                <a16:creationId xmlns:a16="http://schemas.microsoft.com/office/drawing/2014/main" id="{78011A98-F82C-42D4-BFC2-9EED24B6C3FC}"/>
              </a:ext>
            </a:extLst>
          </p:cNvPr>
          <p:cNvSpPr txBox="1">
            <a:spLocks/>
          </p:cNvSpPr>
          <p:nvPr/>
        </p:nvSpPr>
        <p:spPr>
          <a:xfrm>
            <a:off x="7930376" y="6051226"/>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221" name="Subtitle 2">
            <a:extLst>
              <a:ext uri="{FF2B5EF4-FFF2-40B4-BE49-F238E27FC236}">
                <a16:creationId xmlns:a16="http://schemas.microsoft.com/office/drawing/2014/main" id="{AA89D2B3-8764-4DBA-8A18-5F707D014EE8}"/>
              </a:ext>
            </a:extLst>
          </p:cNvPr>
          <p:cNvSpPr txBox="1">
            <a:spLocks/>
          </p:cNvSpPr>
          <p:nvPr/>
        </p:nvSpPr>
        <p:spPr>
          <a:xfrm>
            <a:off x="9105809" y="2000200"/>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222" name="Subtitle 2">
            <a:extLst>
              <a:ext uri="{FF2B5EF4-FFF2-40B4-BE49-F238E27FC236}">
                <a16:creationId xmlns:a16="http://schemas.microsoft.com/office/drawing/2014/main" id="{2AD6F0FE-2F2E-42AB-BEAD-CE701798700D}"/>
              </a:ext>
            </a:extLst>
          </p:cNvPr>
          <p:cNvSpPr txBox="1">
            <a:spLocks/>
          </p:cNvSpPr>
          <p:nvPr/>
        </p:nvSpPr>
        <p:spPr>
          <a:xfrm>
            <a:off x="9105809" y="2253390"/>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223" name="Subtitle 2">
            <a:extLst>
              <a:ext uri="{FF2B5EF4-FFF2-40B4-BE49-F238E27FC236}">
                <a16:creationId xmlns:a16="http://schemas.microsoft.com/office/drawing/2014/main" id="{D0A3CE5D-6714-4BCE-999A-8234655E556B}"/>
              </a:ext>
            </a:extLst>
          </p:cNvPr>
          <p:cNvSpPr txBox="1">
            <a:spLocks/>
          </p:cNvSpPr>
          <p:nvPr/>
        </p:nvSpPr>
        <p:spPr>
          <a:xfrm>
            <a:off x="9105809" y="2759768"/>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224" name="Subtitle 2">
            <a:extLst>
              <a:ext uri="{FF2B5EF4-FFF2-40B4-BE49-F238E27FC236}">
                <a16:creationId xmlns:a16="http://schemas.microsoft.com/office/drawing/2014/main" id="{16803422-D55F-4AFE-A088-59F34BC75074}"/>
              </a:ext>
            </a:extLst>
          </p:cNvPr>
          <p:cNvSpPr txBox="1">
            <a:spLocks/>
          </p:cNvSpPr>
          <p:nvPr/>
        </p:nvSpPr>
        <p:spPr>
          <a:xfrm>
            <a:off x="9105809" y="3266146"/>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225" name="Subtitle 2">
            <a:extLst>
              <a:ext uri="{FF2B5EF4-FFF2-40B4-BE49-F238E27FC236}">
                <a16:creationId xmlns:a16="http://schemas.microsoft.com/office/drawing/2014/main" id="{B65A8CEE-C35A-48A9-BCC2-AF1B4DCC14A4}"/>
              </a:ext>
            </a:extLst>
          </p:cNvPr>
          <p:cNvSpPr txBox="1">
            <a:spLocks/>
          </p:cNvSpPr>
          <p:nvPr/>
        </p:nvSpPr>
        <p:spPr>
          <a:xfrm>
            <a:off x="9105809" y="3772524"/>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226" name="Subtitle 2">
            <a:extLst>
              <a:ext uri="{FF2B5EF4-FFF2-40B4-BE49-F238E27FC236}">
                <a16:creationId xmlns:a16="http://schemas.microsoft.com/office/drawing/2014/main" id="{7B8121AA-0C42-4455-B3B6-A9A24853B94D}"/>
              </a:ext>
            </a:extLst>
          </p:cNvPr>
          <p:cNvSpPr txBox="1">
            <a:spLocks/>
          </p:cNvSpPr>
          <p:nvPr/>
        </p:nvSpPr>
        <p:spPr>
          <a:xfrm>
            <a:off x="9105809" y="4278903"/>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227" name="Subtitle 2">
            <a:extLst>
              <a:ext uri="{FF2B5EF4-FFF2-40B4-BE49-F238E27FC236}">
                <a16:creationId xmlns:a16="http://schemas.microsoft.com/office/drawing/2014/main" id="{6E38DDF7-BE80-4BE6-9D0C-E51134013EDE}"/>
              </a:ext>
            </a:extLst>
          </p:cNvPr>
          <p:cNvSpPr txBox="1">
            <a:spLocks/>
          </p:cNvSpPr>
          <p:nvPr/>
        </p:nvSpPr>
        <p:spPr>
          <a:xfrm>
            <a:off x="9105809" y="4785281"/>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228" name="Subtitle 2">
            <a:extLst>
              <a:ext uri="{FF2B5EF4-FFF2-40B4-BE49-F238E27FC236}">
                <a16:creationId xmlns:a16="http://schemas.microsoft.com/office/drawing/2014/main" id="{C8FFACC6-7B40-4E0D-A73B-219B0F892038}"/>
              </a:ext>
            </a:extLst>
          </p:cNvPr>
          <p:cNvSpPr txBox="1">
            <a:spLocks/>
          </p:cNvSpPr>
          <p:nvPr/>
        </p:nvSpPr>
        <p:spPr>
          <a:xfrm>
            <a:off x="9105809" y="5038470"/>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229" name="Subtitle 2">
            <a:extLst>
              <a:ext uri="{FF2B5EF4-FFF2-40B4-BE49-F238E27FC236}">
                <a16:creationId xmlns:a16="http://schemas.microsoft.com/office/drawing/2014/main" id="{0119EE1B-4F24-4B6F-BEC2-03357489B2DD}"/>
              </a:ext>
            </a:extLst>
          </p:cNvPr>
          <p:cNvSpPr txBox="1">
            <a:spLocks/>
          </p:cNvSpPr>
          <p:nvPr/>
        </p:nvSpPr>
        <p:spPr>
          <a:xfrm>
            <a:off x="9105809" y="5544847"/>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1000</a:t>
            </a:r>
          </a:p>
        </p:txBody>
      </p:sp>
      <p:sp>
        <p:nvSpPr>
          <p:cNvPr id="230" name="Subtitle 2">
            <a:extLst>
              <a:ext uri="{FF2B5EF4-FFF2-40B4-BE49-F238E27FC236}">
                <a16:creationId xmlns:a16="http://schemas.microsoft.com/office/drawing/2014/main" id="{52D5525F-CAEF-4133-9DD5-9FEE6072E60B}"/>
              </a:ext>
            </a:extLst>
          </p:cNvPr>
          <p:cNvSpPr txBox="1">
            <a:spLocks/>
          </p:cNvSpPr>
          <p:nvPr/>
        </p:nvSpPr>
        <p:spPr>
          <a:xfrm>
            <a:off x="9105809" y="5798036"/>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b="1" dirty="0">
                <a:latin typeface="+mn-lt"/>
                <a:ea typeface="Lato Light" panose="020F0502020204030203" pitchFamily="34" charset="0"/>
                <a:cs typeface="Poppins" pitchFamily="2" charset="77"/>
              </a:rPr>
              <a:t>1000</a:t>
            </a:r>
          </a:p>
        </p:txBody>
      </p:sp>
      <p:sp>
        <p:nvSpPr>
          <p:cNvPr id="231" name="Subtitle 2">
            <a:extLst>
              <a:ext uri="{FF2B5EF4-FFF2-40B4-BE49-F238E27FC236}">
                <a16:creationId xmlns:a16="http://schemas.microsoft.com/office/drawing/2014/main" id="{A91047F1-BE30-4695-8F7A-A4786201F24A}"/>
              </a:ext>
            </a:extLst>
          </p:cNvPr>
          <p:cNvSpPr txBox="1">
            <a:spLocks/>
          </p:cNvSpPr>
          <p:nvPr/>
        </p:nvSpPr>
        <p:spPr>
          <a:xfrm>
            <a:off x="9105809" y="2506579"/>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232" name="Subtitle 2">
            <a:extLst>
              <a:ext uri="{FF2B5EF4-FFF2-40B4-BE49-F238E27FC236}">
                <a16:creationId xmlns:a16="http://schemas.microsoft.com/office/drawing/2014/main" id="{F4CDFE08-B2C9-4E24-B7CD-56B80422E0B5}"/>
              </a:ext>
            </a:extLst>
          </p:cNvPr>
          <p:cNvSpPr txBox="1">
            <a:spLocks/>
          </p:cNvSpPr>
          <p:nvPr/>
        </p:nvSpPr>
        <p:spPr>
          <a:xfrm>
            <a:off x="9105809" y="3012957"/>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233" name="Subtitle 2">
            <a:extLst>
              <a:ext uri="{FF2B5EF4-FFF2-40B4-BE49-F238E27FC236}">
                <a16:creationId xmlns:a16="http://schemas.microsoft.com/office/drawing/2014/main" id="{7963E9C6-CEBE-4C82-A327-7A7AD249C82C}"/>
              </a:ext>
            </a:extLst>
          </p:cNvPr>
          <p:cNvSpPr txBox="1">
            <a:spLocks/>
          </p:cNvSpPr>
          <p:nvPr/>
        </p:nvSpPr>
        <p:spPr>
          <a:xfrm>
            <a:off x="9105809" y="3516702"/>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234" name="Subtitle 2">
            <a:extLst>
              <a:ext uri="{FF2B5EF4-FFF2-40B4-BE49-F238E27FC236}">
                <a16:creationId xmlns:a16="http://schemas.microsoft.com/office/drawing/2014/main" id="{1D70A7C1-8E82-4FF3-A2BC-F829909DAB5D}"/>
              </a:ext>
            </a:extLst>
          </p:cNvPr>
          <p:cNvSpPr txBox="1">
            <a:spLocks/>
          </p:cNvSpPr>
          <p:nvPr/>
        </p:nvSpPr>
        <p:spPr>
          <a:xfrm>
            <a:off x="9105809" y="4025714"/>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235" name="Subtitle 2">
            <a:extLst>
              <a:ext uri="{FF2B5EF4-FFF2-40B4-BE49-F238E27FC236}">
                <a16:creationId xmlns:a16="http://schemas.microsoft.com/office/drawing/2014/main" id="{57387F00-F369-455E-8140-1DAB656E0034}"/>
              </a:ext>
            </a:extLst>
          </p:cNvPr>
          <p:cNvSpPr txBox="1">
            <a:spLocks/>
          </p:cNvSpPr>
          <p:nvPr/>
        </p:nvSpPr>
        <p:spPr>
          <a:xfrm>
            <a:off x="9105809" y="4532091"/>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236" name="Subtitle 2">
            <a:extLst>
              <a:ext uri="{FF2B5EF4-FFF2-40B4-BE49-F238E27FC236}">
                <a16:creationId xmlns:a16="http://schemas.microsoft.com/office/drawing/2014/main" id="{64C5A624-9381-4E2E-B098-2E81BE434EF5}"/>
              </a:ext>
            </a:extLst>
          </p:cNvPr>
          <p:cNvSpPr txBox="1">
            <a:spLocks/>
          </p:cNvSpPr>
          <p:nvPr/>
        </p:nvSpPr>
        <p:spPr>
          <a:xfrm>
            <a:off x="9105809" y="5291658"/>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
        <p:nvSpPr>
          <p:cNvPr id="237" name="Subtitle 2">
            <a:extLst>
              <a:ext uri="{FF2B5EF4-FFF2-40B4-BE49-F238E27FC236}">
                <a16:creationId xmlns:a16="http://schemas.microsoft.com/office/drawing/2014/main" id="{8F273ABD-8A1A-4D19-8697-38FC1B48EB7D}"/>
              </a:ext>
            </a:extLst>
          </p:cNvPr>
          <p:cNvSpPr txBox="1">
            <a:spLocks/>
          </p:cNvSpPr>
          <p:nvPr/>
        </p:nvSpPr>
        <p:spPr>
          <a:xfrm>
            <a:off x="9105809" y="6051226"/>
            <a:ext cx="1003228" cy="177270"/>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latin typeface="+mn-lt"/>
                <a:ea typeface="Lato Light" panose="020F0502020204030203" pitchFamily="34" charset="0"/>
                <a:cs typeface="Mukta ExtraLight" panose="020B0000000000000000" pitchFamily="34" charset="77"/>
              </a:rPr>
              <a:t>45%</a:t>
            </a:r>
          </a:p>
        </p:txBody>
      </p:sp>
    </p:spTree>
    <p:extLst>
      <p:ext uri="{BB962C8B-B14F-4D97-AF65-F5344CB8AC3E}">
        <p14:creationId xmlns:p14="http://schemas.microsoft.com/office/powerpoint/2010/main" val="255751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1C301E-CF7B-4C16-A96C-93046FA50CD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95810C0-25E2-4B87-932F-9EEBC9EA4D4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550303D-73F2-4071-B08E-39A1DA0E8C7A}"/>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DDF44925-FA2B-40EB-957A-BFE9F93409C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6E36E7B-4C24-48A9-A921-E5F243CEB594}"/>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912DCA3A-64F6-4AE2-A029-1068229C285C}"/>
              </a:ext>
            </a:extLst>
          </p:cNvPr>
          <p:cNvSpPr/>
          <p:nvPr/>
        </p:nvSpPr>
        <p:spPr>
          <a:xfrm>
            <a:off x="3386761" y="1709052"/>
            <a:ext cx="1699373" cy="768478"/>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 name="Rectangle 7">
            <a:extLst>
              <a:ext uri="{FF2B5EF4-FFF2-40B4-BE49-F238E27FC236}">
                <a16:creationId xmlns:a16="http://schemas.microsoft.com/office/drawing/2014/main" id="{C7FC71C3-6ACA-47EA-BE95-B5A27E01FF6F}"/>
              </a:ext>
            </a:extLst>
          </p:cNvPr>
          <p:cNvSpPr/>
          <p:nvPr/>
        </p:nvSpPr>
        <p:spPr>
          <a:xfrm>
            <a:off x="5086134" y="1709052"/>
            <a:ext cx="1699373" cy="768478"/>
          </a:xfrm>
          <a:prstGeom prst="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 name="Rectangle 8">
            <a:extLst>
              <a:ext uri="{FF2B5EF4-FFF2-40B4-BE49-F238E27FC236}">
                <a16:creationId xmlns:a16="http://schemas.microsoft.com/office/drawing/2014/main" id="{CD8ACDCB-BA91-463B-8516-B3607DD367E3}"/>
              </a:ext>
            </a:extLst>
          </p:cNvPr>
          <p:cNvSpPr/>
          <p:nvPr/>
        </p:nvSpPr>
        <p:spPr>
          <a:xfrm>
            <a:off x="6785507" y="1709052"/>
            <a:ext cx="1699373" cy="768478"/>
          </a:xfrm>
          <a:prstGeom prst="rect">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 name="Rectangle 9">
            <a:extLst>
              <a:ext uri="{FF2B5EF4-FFF2-40B4-BE49-F238E27FC236}">
                <a16:creationId xmlns:a16="http://schemas.microsoft.com/office/drawing/2014/main" id="{F087A297-32AD-41C7-AD89-02FAFEE32A90}"/>
              </a:ext>
            </a:extLst>
          </p:cNvPr>
          <p:cNvSpPr/>
          <p:nvPr/>
        </p:nvSpPr>
        <p:spPr>
          <a:xfrm>
            <a:off x="8484880" y="1709052"/>
            <a:ext cx="1699373" cy="768478"/>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1" name="Rectangle 10">
            <a:extLst>
              <a:ext uri="{FF2B5EF4-FFF2-40B4-BE49-F238E27FC236}">
                <a16:creationId xmlns:a16="http://schemas.microsoft.com/office/drawing/2014/main" id="{B802D343-5114-41D5-8D7B-EF326FBF4FC9}"/>
              </a:ext>
            </a:extLst>
          </p:cNvPr>
          <p:cNvSpPr/>
          <p:nvPr/>
        </p:nvSpPr>
        <p:spPr>
          <a:xfrm>
            <a:off x="1225109" y="2477530"/>
            <a:ext cx="2161651" cy="899776"/>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2" name="Rectangle 11">
            <a:extLst>
              <a:ext uri="{FF2B5EF4-FFF2-40B4-BE49-F238E27FC236}">
                <a16:creationId xmlns:a16="http://schemas.microsoft.com/office/drawing/2014/main" id="{ADF92163-E670-412E-8765-ED9A534E4EC0}"/>
              </a:ext>
            </a:extLst>
          </p:cNvPr>
          <p:cNvSpPr/>
          <p:nvPr/>
        </p:nvSpPr>
        <p:spPr>
          <a:xfrm>
            <a:off x="1225109" y="3377307"/>
            <a:ext cx="2161651" cy="899776"/>
          </a:xfrm>
          <a:prstGeom prst="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3" name="Rectangle 12">
            <a:extLst>
              <a:ext uri="{FF2B5EF4-FFF2-40B4-BE49-F238E27FC236}">
                <a16:creationId xmlns:a16="http://schemas.microsoft.com/office/drawing/2014/main" id="{6C077AE7-77DA-4DDD-9A8A-BA7CA9512B52}"/>
              </a:ext>
            </a:extLst>
          </p:cNvPr>
          <p:cNvSpPr/>
          <p:nvPr/>
        </p:nvSpPr>
        <p:spPr>
          <a:xfrm>
            <a:off x="1225109" y="4277083"/>
            <a:ext cx="2161651" cy="899776"/>
          </a:xfrm>
          <a:prstGeom prst="rect">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4" name="Rectangle 13">
            <a:extLst>
              <a:ext uri="{FF2B5EF4-FFF2-40B4-BE49-F238E27FC236}">
                <a16:creationId xmlns:a16="http://schemas.microsoft.com/office/drawing/2014/main" id="{E741F084-1ED9-431F-A9E8-4AEA4E9BA15A}"/>
              </a:ext>
            </a:extLst>
          </p:cNvPr>
          <p:cNvSpPr/>
          <p:nvPr/>
        </p:nvSpPr>
        <p:spPr>
          <a:xfrm>
            <a:off x="1225109" y="5176859"/>
            <a:ext cx="2161651" cy="899776"/>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5" name="Rectangle 14">
            <a:extLst>
              <a:ext uri="{FF2B5EF4-FFF2-40B4-BE49-F238E27FC236}">
                <a16:creationId xmlns:a16="http://schemas.microsoft.com/office/drawing/2014/main" id="{CB7FD965-5374-4F67-B97C-3B9E11897A71}"/>
              </a:ext>
            </a:extLst>
          </p:cNvPr>
          <p:cNvSpPr/>
          <p:nvPr/>
        </p:nvSpPr>
        <p:spPr>
          <a:xfrm>
            <a:off x="3386761" y="2477530"/>
            <a:ext cx="1699373" cy="89977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6" name="Rectangle 15">
            <a:extLst>
              <a:ext uri="{FF2B5EF4-FFF2-40B4-BE49-F238E27FC236}">
                <a16:creationId xmlns:a16="http://schemas.microsoft.com/office/drawing/2014/main" id="{53816BAE-4061-4A42-A2D8-D0B076221C6C}"/>
              </a:ext>
            </a:extLst>
          </p:cNvPr>
          <p:cNvSpPr/>
          <p:nvPr/>
        </p:nvSpPr>
        <p:spPr>
          <a:xfrm>
            <a:off x="5086134" y="2477530"/>
            <a:ext cx="1699373" cy="89977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7" name="Rectangle 16">
            <a:extLst>
              <a:ext uri="{FF2B5EF4-FFF2-40B4-BE49-F238E27FC236}">
                <a16:creationId xmlns:a16="http://schemas.microsoft.com/office/drawing/2014/main" id="{7AF2645E-5BCD-43CE-85F3-ADDCDC414F00}"/>
              </a:ext>
            </a:extLst>
          </p:cNvPr>
          <p:cNvSpPr/>
          <p:nvPr/>
        </p:nvSpPr>
        <p:spPr>
          <a:xfrm>
            <a:off x="6785507" y="2477530"/>
            <a:ext cx="1699373" cy="89977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8" name="Rectangle 17">
            <a:extLst>
              <a:ext uri="{FF2B5EF4-FFF2-40B4-BE49-F238E27FC236}">
                <a16:creationId xmlns:a16="http://schemas.microsoft.com/office/drawing/2014/main" id="{60B677FF-7844-4377-823A-67BB1C1455F9}"/>
              </a:ext>
            </a:extLst>
          </p:cNvPr>
          <p:cNvSpPr/>
          <p:nvPr/>
        </p:nvSpPr>
        <p:spPr>
          <a:xfrm>
            <a:off x="8484880" y="2477530"/>
            <a:ext cx="1699373" cy="89977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9" name="Rectangle 18">
            <a:extLst>
              <a:ext uri="{FF2B5EF4-FFF2-40B4-BE49-F238E27FC236}">
                <a16:creationId xmlns:a16="http://schemas.microsoft.com/office/drawing/2014/main" id="{E690DF06-1A0E-4D61-A22B-381A881D9D6E}"/>
              </a:ext>
            </a:extLst>
          </p:cNvPr>
          <p:cNvSpPr/>
          <p:nvPr/>
        </p:nvSpPr>
        <p:spPr>
          <a:xfrm>
            <a:off x="3386761" y="3377306"/>
            <a:ext cx="1699373" cy="89977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0" name="Rectangle 19">
            <a:extLst>
              <a:ext uri="{FF2B5EF4-FFF2-40B4-BE49-F238E27FC236}">
                <a16:creationId xmlns:a16="http://schemas.microsoft.com/office/drawing/2014/main" id="{02351512-210C-4A70-ACC7-CDFB3653F059}"/>
              </a:ext>
            </a:extLst>
          </p:cNvPr>
          <p:cNvSpPr/>
          <p:nvPr/>
        </p:nvSpPr>
        <p:spPr>
          <a:xfrm>
            <a:off x="5086134" y="3377306"/>
            <a:ext cx="1699373" cy="89977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1" name="Rectangle 20">
            <a:extLst>
              <a:ext uri="{FF2B5EF4-FFF2-40B4-BE49-F238E27FC236}">
                <a16:creationId xmlns:a16="http://schemas.microsoft.com/office/drawing/2014/main" id="{40ADBD97-B747-4309-B0AC-18B153D9E881}"/>
              </a:ext>
            </a:extLst>
          </p:cNvPr>
          <p:cNvSpPr/>
          <p:nvPr/>
        </p:nvSpPr>
        <p:spPr>
          <a:xfrm>
            <a:off x="6785507" y="3377306"/>
            <a:ext cx="1699373" cy="89977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2" name="Rectangle 21">
            <a:extLst>
              <a:ext uri="{FF2B5EF4-FFF2-40B4-BE49-F238E27FC236}">
                <a16:creationId xmlns:a16="http://schemas.microsoft.com/office/drawing/2014/main" id="{3031B055-FFEA-4978-A2B4-4549C587DAD8}"/>
              </a:ext>
            </a:extLst>
          </p:cNvPr>
          <p:cNvSpPr/>
          <p:nvPr/>
        </p:nvSpPr>
        <p:spPr>
          <a:xfrm>
            <a:off x="8484880" y="3377306"/>
            <a:ext cx="1699373" cy="89977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3" name="Rectangle 22">
            <a:extLst>
              <a:ext uri="{FF2B5EF4-FFF2-40B4-BE49-F238E27FC236}">
                <a16:creationId xmlns:a16="http://schemas.microsoft.com/office/drawing/2014/main" id="{FCE320C5-5EC0-4E2D-BA18-BC9CD2D9B82B}"/>
              </a:ext>
            </a:extLst>
          </p:cNvPr>
          <p:cNvSpPr/>
          <p:nvPr/>
        </p:nvSpPr>
        <p:spPr>
          <a:xfrm>
            <a:off x="3386761" y="4277082"/>
            <a:ext cx="1699373" cy="89977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4" name="Rectangle 23">
            <a:extLst>
              <a:ext uri="{FF2B5EF4-FFF2-40B4-BE49-F238E27FC236}">
                <a16:creationId xmlns:a16="http://schemas.microsoft.com/office/drawing/2014/main" id="{CC23677D-27D2-4CAA-B909-6E6CFB8DA929}"/>
              </a:ext>
            </a:extLst>
          </p:cNvPr>
          <p:cNvSpPr/>
          <p:nvPr/>
        </p:nvSpPr>
        <p:spPr>
          <a:xfrm>
            <a:off x="5086134" y="4277082"/>
            <a:ext cx="1699373" cy="89977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5" name="Rectangle 24">
            <a:extLst>
              <a:ext uri="{FF2B5EF4-FFF2-40B4-BE49-F238E27FC236}">
                <a16:creationId xmlns:a16="http://schemas.microsoft.com/office/drawing/2014/main" id="{D7490205-935E-4BC9-A6DB-65DFF6B6F60F}"/>
              </a:ext>
            </a:extLst>
          </p:cNvPr>
          <p:cNvSpPr/>
          <p:nvPr/>
        </p:nvSpPr>
        <p:spPr>
          <a:xfrm>
            <a:off x="6785507" y="4277082"/>
            <a:ext cx="1699373" cy="89977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6" name="Rectangle 25">
            <a:extLst>
              <a:ext uri="{FF2B5EF4-FFF2-40B4-BE49-F238E27FC236}">
                <a16:creationId xmlns:a16="http://schemas.microsoft.com/office/drawing/2014/main" id="{65FDD637-CAC9-4499-956F-51AC5F177A99}"/>
              </a:ext>
            </a:extLst>
          </p:cNvPr>
          <p:cNvSpPr/>
          <p:nvPr/>
        </p:nvSpPr>
        <p:spPr>
          <a:xfrm>
            <a:off x="8484880" y="4277082"/>
            <a:ext cx="1699373" cy="89977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7" name="Rectangle 26">
            <a:extLst>
              <a:ext uri="{FF2B5EF4-FFF2-40B4-BE49-F238E27FC236}">
                <a16:creationId xmlns:a16="http://schemas.microsoft.com/office/drawing/2014/main" id="{870BCE54-52D5-4FC7-97C1-7878E15D617D}"/>
              </a:ext>
            </a:extLst>
          </p:cNvPr>
          <p:cNvSpPr/>
          <p:nvPr/>
        </p:nvSpPr>
        <p:spPr>
          <a:xfrm>
            <a:off x="3386761" y="5176859"/>
            <a:ext cx="1699373" cy="89977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8" name="Rectangle 27">
            <a:extLst>
              <a:ext uri="{FF2B5EF4-FFF2-40B4-BE49-F238E27FC236}">
                <a16:creationId xmlns:a16="http://schemas.microsoft.com/office/drawing/2014/main" id="{F1ED0807-584E-4F6B-8DF6-689072625784}"/>
              </a:ext>
            </a:extLst>
          </p:cNvPr>
          <p:cNvSpPr/>
          <p:nvPr/>
        </p:nvSpPr>
        <p:spPr>
          <a:xfrm>
            <a:off x="5086134" y="5176859"/>
            <a:ext cx="1699373" cy="89977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9" name="Rectangle 28">
            <a:extLst>
              <a:ext uri="{FF2B5EF4-FFF2-40B4-BE49-F238E27FC236}">
                <a16:creationId xmlns:a16="http://schemas.microsoft.com/office/drawing/2014/main" id="{B29AD981-C25A-4C34-ACA2-B4415B9B5DC6}"/>
              </a:ext>
            </a:extLst>
          </p:cNvPr>
          <p:cNvSpPr/>
          <p:nvPr/>
        </p:nvSpPr>
        <p:spPr>
          <a:xfrm>
            <a:off x="6785507" y="5176859"/>
            <a:ext cx="1699373" cy="89977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0" name="Rectangle 29">
            <a:extLst>
              <a:ext uri="{FF2B5EF4-FFF2-40B4-BE49-F238E27FC236}">
                <a16:creationId xmlns:a16="http://schemas.microsoft.com/office/drawing/2014/main" id="{684DFA50-4C03-48F9-AE47-A4C7A5F4C86E}"/>
              </a:ext>
            </a:extLst>
          </p:cNvPr>
          <p:cNvSpPr/>
          <p:nvPr/>
        </p:nvSpPr>
        <p:spPr>
          <a:xfrm>
            <a:off x="8484880" y="5176859"/>
            <a:ext cx="1699373" cy="89977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1" name="TextBox 30">
            <a:extLst>
              <a:ext uri="{FF2B5EF4-FFF2-40B4-BE49-F238E27FC236}">
                <a16:creationId xmlns:a16="http://schemas.microsoft.com/office/drawing/2014/main" id="{E2738F62-3D98-47AB-BD20-8AAD3EB5813D}"/>
              </a:ext>
            </a:extLst>
          </p:cNvPr>
          <p:cNvSpPr txBox="1"/>
          <p:nvPr/>
        </p:nvSpPr>
        <p:spPr>
          <a:xfrm>
            <a:off x="3692869" y="1943699"/>
            <a:ext cx="1087157"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FEATURE 01</a:t>
            </a:r>
          </a:p>
        </p:txBody>
      </p:sp>
      <p:sp>
        <p:nvSpPr>
          <p:cNvPr id="32" name="TextBox 31">
            <a:extLst>
              <a:ext uri="{FF2B5EF4-FFF2-40B4-BE49-F238E27FC236}">
                <a16:creationId xmlns:a16="http://schemas.microsoft.com/office/drawing/2014/main" id="{3E2D0BB5-BE6A-4A9E-B527-83261BBC761D}"/>
              </a:ext>
            </a:extLst>
          </p:cNvPr>
          <p:cNvSpPr txBox="1"/>
          <p:nvPr/>
        </p:nvSpPr>
        <p:spPr>
          <a:xfrm>
            <a:off x="5376212" y="1943699"/>
            <a:ext cx="1119217"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FEATURE 02</a:t>
            </a:r>
          </a:p>
        </p:txBody>
      </p:sp>
      <p:sp>
        <p:nvSpPr>
          <p:cNvPr id="33" name="TextBox 32">
            <a:extLst>
              <a:ext uri="{FF2B5EF4-FFF2-40B4-BE49-F238E27FC236}">
                <a16:creationId xmlns:a16="http://schemas.microsoft.com/office/drawing/2014/main" id="{F3EA4F72-089B-4315-947C-73A87D5892C2}"/>
              </a:ext>
            </a:extLst>
          </p:cNvPr>
          <p:cNvSpPr txBox="1"/>
          <p:nvPr/>
        </p:nvSpPr>
        <p:spPr>
          <a:xfrm>
            <a:off x="7074783" y="1943699"/>
            <a:ext cx="1120821" cy="299184"/>
          </a:xfrm>
          <a:prstGeom prst="rect">
            <a:avLst/>
          </a:prstGeom>
          <a:noFill/>
        </p:spPr>
        <p:txBody>
          <a:bodyPr wrap="none" rtlCol="0" anchor="ctr" anchorCtr="0">
            <a:spAutoFit/>
          </a:bodyPr>
          <a:lstStyle/>
          <a:p>
            <a:pPr algn="ctr"/>
            <a:r>
              <a:rPr lang="en-US" sz="1344" b="1">
                <a:solidFill>
                  <a:schemeClr val="bg1"/>
                </a:solidFill>
                <a:ea typeface="League Spartan" charset="0"/>
                <a:cs typeface="Poppins" pitchFamily="2" charset="77"/>
              </a:rPr>
              <a:t>FEATURE 03</a:t>
            </a:r>
            <a:endParaRPr lang="en-US" sz="1344" b="1" dirty="0">
              <a:solidFill>
                <a:schemeClr val="bg1"/>
              </a:solidFill>
              <a:ea typeface="League Spartan" charset="0"/>
              <a:cs typeface="Poppins" pitchFamily="2" charset="77"/>
            </a:endParaRPr>
          </a:p>
        </p:txBody>
      </p:sp>
      <p:sp>
        <p:nvSpPr>
          <p:cNvPr id="34" name="TextBox 33">
            <a:extLst>
              <a:ext uri="{FF2B5EF4-FFF2-40B4-BE49-F238E27FC236}">
                <a16:creationId xmlns:a16="http://schemas.microsoft.com/office/drawing/2014/main" id="{DE6A0793-B569-48D4-8243-3C58E71DF780}"/>
              </a:ext>
            </a:extLst>
          </p:cNvPr>
          <p:cNvSpPr txBox="1"/>
          <p:nvPr/>
        </p:nvSpPr>
        <p:spPr>
          <a:xfrm>
            <a:off x="8770951" y="1943699"/>
            <a:ext cx="1127233"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FEATURE 04</a:t>
            </a:r>
          </a:p>
        </p:txBody>
      </p:sp>
      <p:sp>
        <p:nvSpPr>
          <p:cNvPr id="35" name="TextBox 34">
            <a:extLst>
              <a:ext uri="{FF2B5EF4-FFF2-40B4-BE49-F238E27FC236}">
                <a16:creationId xmlns:a16="http://schemas.microsoft.com/office/drawing/2014/main" id="{F8C9DE79-D513-4B84-B294-DEFBFCFFB07D}"/>
              </a:ext>
            </a:extLst>
          </p:cNvPr>
          <p:cNvSpPr txBox="1"/>
          <p:nvPr/>
        </p:nvSpPr>
        <p:spPr>
          <a:xfrm>
            <a:off x="1860943" y="2777826"/>
            <a:ext cx="889987"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LABEL 01</a:t>
            </a:r>
          </a:p>
        </p:txBody>
      </p:sp>
      <p:sp>
        <p:nvSpPr>
          <p:cNvPr id="36" name="TextBox 35">
            <a:extLst>
              <a:ext uri="{FF2B5EF4-FFF2-40B4-BE49-F238E27FC236}">
                <a16:creationId xmlns:a16="http://schemas.microsoft.com/office/drawing/2014/main" id="{72FA9FA4-30EC-494A-93E7-592745968277}"/>
              </a:ext>
            </a:extLst>
          </p:cNvPr>
          <p:cNvSpPr txBox="1"/>
          <p:nvPr/>
        </p:nvSpPr>
        <p:spPr>
          <a:xfrm>
            <a:off x="1844913" y="3677602"/>
            <a:ext cx="922047"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LABEL 02</a:t>
            </a:r>
          </a:p>
        </p:txBody>
      </p:sp>
      <p:sp>
        <p:nvSpPr>
          <p:cNvPr id="37" name="TextBox 36">
            <a:extLst>
              <a:ext uri="{FF2B5EF4-FFF2-40B4-BE49-F238E27FC236}">
                <a16:creationId xmlns:a16="http://schemas.microsoft.com/office/drawing/2014/main" id="{F20FB01F-2A63-40BC-B1D5-8228E983EC99}"/>
              </a:ext>
            </a:extLst>
          </p:cNvPr>
          <p:cNvSpPr txBox="1"/>
          <p:nvPr/>
        </p:nvSpPr>
        <p:spPr>
          <a:xfrm>
            <a:off x="1844111" y="4579807"/>
            <a:ext cx="923650" cy="299184"/>
          </a:xfrm>
          <a:prstGeom prst="rect">
            <a:avLst/>
          </a:prstGeom>
          <a:noFill/>
        </p:spPr>
        <p:txBody>
          <a:bodyPr wrap="none" rtlCol="0" anchor="ctr" anchorCtr="0">
            <a:spAutoFit/>
          </a:bodyPr>
          <a:lstStyle/>
          <a:p>
            <a:pPr algn="ctr"/>
            <a:r>
              <a:rPr lang="en-US" sz="1344" b="1">
                <a:solidFill>
                  <a:schemeClr val="bg1"/>
                </a:solidFill>
                <a:ea typeface="League Spartan" charset="0"/>
                <a:cs typeface="Poppins" pitchFamily="2" charset="77"/>
              </a:rPr>
              <a:t>LABEL 03</a:t>
            </a:r>
            <a:endParaRPr lang="en-US" sz="1344" b="1" dirty="0">
              <a:solidFill>
                <a:schemeClr val="bg1"/>
              </a:solidFill>
              <a:ea typeface="League Spartan" charset="0"/>
              <a:cs typeface="Poppins" pitchFamily="2" charset="77"/>
            </a:endParaRPr>
          </a:p>
        </p:txBody>
      </p:sp>
      <p:sp>
        <p:nvSpPr>
          <p:cNvPr id="38" name="TextBox 37">
            <a:extLst>
              <a:ext uri="{FF2B5EF4-FFF2-40B4-BE49-F238E27FC236}">
                <a16:creationId xmlns:a16="http://schemas.microsoft.com/office/drawing/2014/main" id="{435BDD55-838C-4259-9EBC-D96AFC2EAE56}"/>
              </a:ext>
            </a:extLst>
          </p:cNvPr>
          <p:cNvSpPr txBox="1"/>
          <p:nvPr/>
        </p:nvSpPr>
        <p:spPr>
          <a:xfrm>
            <a:off x="1840905" y="5477154"/>
            <a:ext cx="930062"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LABEL 04</a:t>
            </a:r>
          </a:p>
        </p:txBody>
      </p:sp>
      <p:sp>
        <p:nvSpPr>
          <p:cNvPr id="39" name="Subtitle 2">
            <a:extLst>
              <a:ext uri="{FF2B5EF4-FFF2-40B4-BE49-F238E27FC236}">
                <a16:creationId xmlns:a16="http://schemas.microsoft.com/office/drawing/2014/main" id="{BA983040-8847-47D7-ABCB-5DFC2D90EAF8}"/>
              </a:ext>
            </a:extLst>
          </p:cNvPr>
          <p:cNvSpPr txBox="1">
            <a:spLocks/>
          </p:cNvSpPr>
          <p:nvPr/>
        </p:nvSpPr>
        <p:spPr>
          <a:xfrm>
            <a:off x="3497394" y="2752925"/>
            <a:ext cx="1478105"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40" name="Subtitle 2">
            <a:extLst>
              <a:ext uri="{FF2B5EF4-FFF2-40B4-BE49-F238E27FC236}">
                <a16:creationId xmlns:a16="http://schemas.microsoft.com/office/drawing/2014/main" id="{3204820B-422D-4469-9BB5-EE67D54FB376}"/>
              </a:ext>
            </a:extLst>
          </p:cNvPr>
          <p:cNvSpPr txBox="1">
            <a:spLocks/>
          </p:cNvSpPr>
          <p:nvPr/>
        </p:nvSpPr>
        <p:spPr>
          <a:xfrm>
            <a:off x="3497394" y="3652701"/>
            <a:ext cx="1478105"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41" name="Subtitle 2">
            <a:extLst>
              <a:ext uri="{FF2B5EF4-FFF2-40B4-BE49-F238E27FC236}">
                <a16:creationId xmlns:a16="http://schemas.microsoft.com/office/drawing/2014/main" id="{ABC1EB82-668F-4872-96C7-18713492757D}"/>
              </a:ext>
            </a:extLst>
          </p:cNvPr>
          <p:cNvSpPr txBox="1">
            <a:spLocks/>
          </p:cNvSpPr>
          <p:nvPr/>
        </p:nvSpPr>
        <p:spPr>
          <a:xfrm>
            <a:off x="3497394" y="4552477"/>
            <a:ext cx="1478105"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42" name="Subtitle 2">
            <a:extLst>
              <a:ext uri="{FF2B5EF4-FFF2-40B4-BE49-F238E27FC236}">
                <a16:creationId xmlns:a16="http://schemas.microsoft.com/office/drawing/2014/main" id="{8111954F-63AF-461D-881B-C016F06F3087}"/>
              </a:ext>
            </a:extLst>
          </p:cNvPr>
          <p:cNvSpPr txBox="1">
            <a:spLocks/>
          </p:cNvSpPr>
          <p:nvPr/>
        </p:nvSpPr>
        <p:spPr>
          <a:xfrm>
            <a:off x="3497394" y="5452254"/>
            <a:ext cx="1478105"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43" name="Subtitle 2">
            <a:extLst>
              <a:ext uri="{FF2B5EF4-FFF2-40B4-BE49-F238E27FC236}">
                <a16:creationId xmlns:a16="http://schemas.microsoft.com/office/drawing/2014/main" id="{7C3996D3-F625-46D0-B3EF-4D12A3A07F82}"/>
              </a:ext>
            </a:extLst>
          </p:cNvPr>
          <p:cNvSpPr txBox="1">
            <a:spLocks/>
          </p:cNvSpPr>
          <p:nvPr/>
        </p:nvSpPr>
        <p:spPr>
          <a:xfrm>
            <a:off x="5196767" y="2752925"/>
            <a:ext cx="1478105"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44" name="Subtitle 2">
            <a:extLst>
              <a:ext uri="{FF2B5EF4-FFF2-40B4-BE49-F238E27FC236}">
                <a16:creationId xmlns:a16="http://schemas.microsoft.com/office/drawing/2014/main" id="{40D7592E-509A-44E9-A9E2-E1D5EF8B7B17}"/>
              </a:ext>
            </a:extLst>
          </p:cNvPr>
          <p:cNvSpPr txBox="1">
            <a:spLocks/>
          </p:cNvSpPr>
          <p:nvPr/>
        </p:nvSpPr>
        <p:spPr>
          <a:xfrm>
            <a:off x="5196767" y="3652701"/>
            <a:ext cx="1478105"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45" name="Subtitle 2">
            <a:extLst>
              <a:ext uri="{FF2B5EF4-FFF2-40B4-BE49-F238E27FC236}">
                <a16:creationId xmlns:a16="http://schemas.microsoft.com/office/drawing/2014/main" id="{B055CE74-1576-4C5D-BF87-8BD00F2FAD34}"/>
              </a:ext>
            </a:extLst>
          </p:cNvPr>
          <p:cNvSpPr txBox="1">
            <a:spLocks/>
          </p:cNvSpPr>
          <p:nvPr/>
        </p:nvSpPr>
        <p:spPr>
          <a:xfrm>
            <a:off x="5196767" y="4552477"/>
            <a:ext cx="1478105"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46" name="Subtitle 2">
            <a:extLst>
              <a:ext uri="{FF2B5EF4-FFF2-40B4-BE49-F238E27FC236}">
                <a16:creationId xmlns:a16="http://schemas.microsoft.com/office/drawing/2014/main" id="{14EE907E-6287-4608-BA22-859700632AE8}"/>
              </a:ext>
            </a:extLst>
          </p:cNvPr>
          <p:cNvSpPr txBox="1">
            <a:spLocks/>
          </p:cNvSpPr>
          <p:nvPr/>
        </p:nvSpPr>
        <p:spPr>
          <a:xfrm>
            <a:off x="5196767" y="5452254"/>
            <a:ext cx="1478105"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47" name="Subtitle 2">
            <a:extLst>
              <a:ext uri="{FF2B5EF4-FFF2-40B4-BE49-F238E27FC236}">
                <a16:creationId xmlns:a16="http://schemas.microsoft.com/office/drawing/2014/main" id="{85D19388-4410-40AE-BD09-4164B7F9B5BB}"/>
              </a:ext>
            </a:extLst>
          </p:cNvPr>
          <p:cNvSpPr txBox="1">
            <a:spLocks/>
          </p:cNvSpPr>
          <p:nvPr/>
        </p:nvSpPr>
        <p:spPr>
          <a:xfrm>
            <a:off x="6896141" y="2752925"/>
            <a:ext cx="1478105"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48" name="Subtitle 2">
            <a:extLst>
              <a:ext uri="{FF2B5EF4-FFF2-40B4-BE49-F238E27FC236}">
                <a16:creationId xmlns:a16="http://schemas.microsoft.com/office/drawing/2014/main" id="{F0D977FA-17A4-4B74-90AB-69C6FAB2BC92}"/>
              </a:ext>
            </a:extLst>
          </p:cNvPr>
          <p:cNvSpPr txBox="1">
            <a:spLocks/>
          </p:cNvSpPr>
          <p:nvPr/>
        </p:nvSpPr>
        <p:spPr>
          <a:xfrm>
            <a:off x="6896141" y="3652701"/>
            <a:ext cx="1478105"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49" name="Subtitle 2">
            <a:extLst>
              <a:ext uri="{FF2B5EF4-FFF2-40B4-BE49-F238E27FC236}">
                <a16:creationId xmlns:a16="http://schemas.microsoft.com/office/drawing/2014/main" id="{3F9D9EB2-26F6-41AE-AF52-226CB7C7360F}"/>
              </a:ext>
            </a:extLst>
          </p:cNvPr>
          <p:cNvSpPr txBox="1">
            <a:spLocks/>
          </p:cNvSpPr>
          <p:nvPr/>
        </p:nvSpPr>
        <p:spPr>
          <a:xfrm>
            <a:off x="6896141" y="4552477"/>
            <a:ext cx="1478105"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50" name="Subtitle 2">
            <a:extLst>
              <a:ext uri="{FF2B5EF4-FFF2-40B4-BE49-F238E27FC236}">
                <a16:creationId xmlns:a16="http://schemas.microsoft.com/office/drawing/2014/main" id="{38446D68-1E9B-4206-8703-8ABCD85ADA5D}"/>
              </a:ext>
            </a:extLst>
          </p:cNvPr>
          <p:cNvSpPr txBox="1">
            <a:spLocks/>
          </p:cNvSpPr>
          <p:nvPr/>
        </p:nvSpPr>
        <p:spPr>
          <a:xfrm>
            <a:off x="6896141" y="5452254"/>
            <a:ext cx="1478105"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51" name="Subtitle 2">
            <a:extLst>
              <a:ext uri="{FF2B5EF4-FFF2-40B4-BE49-F238E27FC236}">
                <a16:creationId xmlns:a16="http://schemas.microsoft.com/office/drawing/2014/main" id="{0E5D558B-625A-4ED1-83DF-ABB0F6DF3FB7}"/>
              </a:ext>
            </a:extLst>
          </p:cNvPr>
          <p:cNvSpPr txBox="1">
            <a:spLocks/>
          </p:cNvSpPr>
          <p:nvPr/>
        </p:nvSpPr>
        <p:spPr>
          <a:xfrm>
            <a:off x="8595514" y="2752925"/>
            <a:ext cx="1478105"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52" name="Subtitle 2">
            <a:extLst>
              <a:ext uri="{FF2B5EF4-FFF2-40B4-BE49-F238E27FC236}">
                <a16:creationId xmlns:a16="http://schemas.microsoft.com/office/drawing/2014/main" id="{477B4506-FC14-4694-A6F9-A87B4232BA97}"/>
              </a:ext>
            </a:extLst>
          </p:cNvPr>
          <p:cNvSpPr txBox="1">
            <a:spLocks/>
          </p:cNvSpPr>
          <p:nvPr/>
        </p:nvSpPr>
        <p:spPr>
          <a:xfrm>
            <a:off x="8595514" y="3652701"/>
            <a:ext cx="1478105"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53" name="Subtitle 2">
            <a:extLst>
              <a:ext uri="{FF2B5EF4-FFF2-40B4-BE49-F238E27FC236}">
                <a16:creationId xmlns:a16="http://schemas.microsoft.com/office/drawing/2014/main" id="{67C92165-829A-438F-8636-1AED8B83792A}"/>
              </a:ext>
            </a:extLst>
          </p:cNvPr>
          <p:cNvSpPr txBox="1">
            <a:spLocks/>
          </p:cNvSpPr>
          <p:nvPr/>
        </p:nvSpPr>
        <p:spPr>
          <a:xfrm>
            <a:off x="8595514" y="4552477"/>
            <a:ext cx="1478105"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54" name="Subtitle 2">
            <a:extLst>
              <a:ext uri="{FF2B5EF4-FFF2-40B4-BE49-F238E27FC236}">
                <a16:creationId xmlns:a16="http://schemas.microsoft.com/office/drawing/2014/main" id="{5C016328-1578-4DD4-909F-041E4A12E2B9}"/>
              </a:ext>
            </a:extLst>
          </p:cNvPr>
          <p:cNvSpPr txBox="1">
            <a:spLocks/>
          </p:cNvSpPr>
          <p:nvPr/>
        </p:nvSpPr>
        <p:spPr>
          <a:xfrm>
            <a:off x="8595514" y="5452254"/>
            <a:ext cx="1478105"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Tree>
    <p:extLst>
      <p:ext uri="{BB962C8B-B14F-4D97-AF65-F5344CB8AC3E}">
        <p14:creationId xmlns:p14="http://schemas.microsoft.com/office/powerpoint/2010/main" val="42483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9907C9-A90F-4625-B1CA-C9B6D3CAFD8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23B2378-5EB9-4A3F-9739-86B256078E4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8B83DA1-5C0C-443E-865B-04177C7F4C36}"/>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E11FBC81-698F-42A0-A754-85AC18872E0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FB528CE-601E-454C-97B8-4975142F8A93}"/>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E1D46DAF-9626-4223-8D1A-225A2975EB76}"/>
              </a:ext>
            </a:extLst>
          </p:cNvPr>
          <p:cNvSpPr/>
          <p:nvPr/>
        </p:nvSpPr>
        <p:spPr>
          <a:xfrm>
            <a:off x="4003010" y="4220985"/>
            <a:ext cx="1919816" cy="478365"/>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 name="Rectangle 7">
            <a:extLst>
              <a:ext uri="{FF2B5EF4-FFF2-40B4-BE49-F238E27FC236}">
                <a16:creationId xmlns:a16="http://schemas.microsoft.com/office/drawing/2014/main" id="{1EED52E5-8157-4266-9AB6-0AA3071E085B}"/>
              </a:ext>
            </a:extLst>
          </p:cNvPr>
          <p:cNvSpPr/>
          <p:nvPr/>
        </p:nvSpPr>
        <p:spPr>
          <a:xfrm>
            <a:off x="5922825" y="4220985"/>
            <a:ext cx="1386667" cy="478365"/>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 name="Rectangle 8">
            <a:extLst>
              <a:ext uri="{FF2B5EF4-FFF2-40B4-BE49-F238E27FC236}">
                <a16:creationId xmlns:a16="http://schemas.microsoft.com/office/drawing/2014/main" id="{9A553F1D-437E-4163-B08D-1BECBF4C08AD}"/>
              </a:ext>
            </a:extLst>
          </p:cNvPr>
          <p:cNvSpPr/>
          <p:nvPr/>
        </p:nvSpPr>
        <p:spPr>
          <a:xfrm>
            <a:off x="7309491" y="4220985"/>
            <a:ext cx="1386667" cy="478365"/>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 name="Rectangle 9">
            <a:extLst>
              <a:ext uri="{FF2B5EF4-FFF2-40B4-BE49-F238E27FC236}">
                <a16:creationId xmlns:a16="http://schemas.microsoft.com/office/drawing/2014/main" id="{C66EEDF2-631E-45E4-BDBA-BB06BDBCDB33}"/>
              </a:ext>
            </a:extLst>
          </p:cNvPr>
          <p:cNvSpPr/>
          <p:nvPr/>
        </p:nvSpPr>
        <p:spPr>
          <a:xfrm>
            <a:off x="8696158" y="4220985"/>
            <a:ext cx="1386667" cy="478365"/>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1" name="Rectangle 10">
            <a:extLst>
              <a:ext uri="{FF2B5EF4-FFF2-40B4-BE49-F238E27FC236}">
                <a16:creationId xmlns:a16="http://schemas.microsoft.com/office/drawing/2014/main" id="{9904E4A0-4664-49C5-A500-E85B324DB329}"/>
              </a:ext>
            </a:extLst>
          </p:cNvPr>
          <p:cNvSpPr/>
          <p:nvPr/>
        </p:nvSpPr>
        <p:spPr>
          <a:xfrm>
            <a:off x="5922826" y="1871566"/>
            <a:ext cx="1386666" cy="478365"/>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2" name="Rectangle 11">
            <a:extLst>
              <a:ext uri="{FF2B5EF4-FFF2-40B4-BE49-F238E27FC236}">
                <a16:creationId xmlns:a16="http://schemas.microsoft.com/office/drawing/2014/main" id="{D73D5CC0-4670-445C-80CB-C4EFB84A3854}"/>
              </a:ext>
            </a:extLst>
          </p:cNvPr>
          <p:cNvSpPr/>
          <p:nvPr/>
        </p:nvSpPr>
        <p:spPr>
          <a:xfrm>
            <a:off x="7309492" y="1871566"/>
            <a:ext cx="1386666" cy="478365"/>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3" name="Rectangle 12">
            <a:extLst>
              <a:ext uri="{FF2B5EF4-FFF2-40B4-BE49-F238E27FC236}">
                <a16:creationId xmlns:a16="http://schemas.microsoft.com/office/drawing/2014/main" id="{8C86281D-361A-42D8-83A1-79D4D8C76651}"/>
              </a:ext>
            </a:extLst>
          </p:cNvPr>
          <p:cNvSpPr/>
          <p:nvPr/>
        </p:nvSpPr>
        <p:spPr>
          <a:xfrm>
            <a:off x="8696159" y="1871566"/>
            <a:ext cx="1386666" cy="478365"/>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4" name="Rectangle 13">
            <a:extLst>
              <a:ext uri="{FF2B5EF4-FFF2-40B4-BE49-F238E27FC236}">
                <a16:creationId xmlns:a16="http://schemas.microsoft.com/office/drawing/2014/main" id="{C1ECF70A-48E0-46B6-93A6-4808FF3E4EE0}"/>
              </a:ext>
            </a:extLst>
          </p:cNvPr>
          <p:cNvSpPr/>
          <p:nvPr/>
        </p:nvSpPr>
        <p:spPr>
          <a:xfrm>
            <a:off x="4003010" y="1871566"/>
            <a:ext cx="1919816" cy="478365"/>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5" name="Rectangle 14">
            <a:extLst>
              <a:ext uri="{FF2B5EF4-FFF2-40B4-BE49-F238E27FC236}">
                <a16:creationId xmlns:a16="http://schemas.microsoft.com/office/drawing/2014/main" id="{BA35CBFB-0A71-40CE-8E0E-A86ED29C0A51}"/>
              </a:ext>
            </a:extLst>
          </p:cNvPr>
          <p:cNvSpPr/>
          <p:nvPr/>
        </p:nvSpPr>
        <p:spPr>
          <a:xfrm>
            <a:off x="4003010" y="2349931"/>
            <a:ext cx="1919816" cy="367973"/>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6" name="Rectangle 15">
            <a:extLst>
              <a:ext uri="{FF2B5EF4-FFF2-40B4-BE49-F238E27FC236}">
                <a16:creationId xmlns:a16="http://schemas.microsoft.com/office/drawing/2014/main" id="{6BE90DF6-C280-4A02-BCF0-5CCAA4A35DE9}"/>
              </a:ext>
            </a:extLst>
          </p:cNvPr>
          <p:cNvSpPr/>
          <p:nvPr/>
        </p:nvSpPr>
        <p:spPr>
          <a:xfrm>
            <a:off x="4003010" y="2717904"/>
            <a:ext cx="1919816" cy="367973"/>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7" name="Rectangle 16">
            <a:extLst>
              <a:ext uri="{FF2B5EF4-FFF2-40B4-BE49-F238E27FC236}">
                <a16:creationId xmlns:a16="http://schemas.microsoft.com/office/drawing/2014/main" id="{3EFEC149-6413-401E-9D7A-1491498FEB70}"/>
              </a:ext>
            </a:extLst>
          </p:cNvPr>
          <p:cNvSpPr/>
          <p:nvPr/>
        </p:nvSpPr>
        <p:spPr>
          <a:xfrm>
            <a:off x="4003010" y="3085877"/>
            <a:ext cx="1919816" cy="367973"/>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8" name="Rectangle 17">
            <a:extLst>
              <a:ext uri="{FF2B5EF4-FFF2-40B4-BE49-F238E27FC236}">
                <a16:creationId xmlns:a16="http://schemas.microsoft.com/office/drawing/2014/main" id="{14480FDA-C2EA-4F53-B5E9-A804AA03980A}"/>
              </a:ext>
            </a:extLst>
          </p:cNvPr>
          <p:cNvSpPr/>
          <p:nvPr/>
        </p:nvSpPr>
        <p:spPr>
          <a:xfrm>
            <a:off x="4003010" y="3453850"/>
            <a:ext cx="1919816" cy="367973"/>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9" name="Rectangle 18">
            <a:extLst>
              <a:ext uri="{FF2B5EF4-FFF2-40B4-BE49-F238E27FC236}">
                <a16:creationId xmlns:a16="http://schemas.microsoft.com/office/drawing/2014/main" id="{BF3F85BD-4ED9-45DD-BB34-BEEB6C9515E2}"/>
              </a:ext>
            </a:extLst>
          </p:cNvPr>
          <p:cNvSpPr/>
          <p:nvPr/>
        </p:nvSpPr>
        <p:spPr>
          <a:xfrm>
            <a:off x="4003010" y="4699349"/>
            <a:ext cx="1919816" cy="367973"/>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0" name="Rectangle 19">
            <a:extLst>
              <a:ext uri="{FF2B5EF4-FFF2-40B4-BE49-F238E27FC236}">
                <a16:creationId xmlns:a16="http://schemas.microsoft.com/office/drawing/2014/main" id="{5E94DD79-9207-4145-B984-D0A18C15EE0B}"/>
              </a:ext>
            </a:extLst>
          </p:cNvPr>
          <p:cNvSpPr/>
          <p:nvPr/>
        </p:nvSpPr>
        <p:spPr>
          <a:xfrm>
            <a:off x="4003010" y="5067323"/>
            <a:ext cx="1919816" cy="367973"/>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1" name="Rectangle 20">
            <a:extLst>
              <a:ext uri="{FF2B5EF4-FFF2-40B4-BE49-F238E27FC236}">
                <a16:creationId xmlns:a16="http://schemas.microsoft.com/office/drawing/2014/main" id="{79BA286D-4D93-48F6-A66C-CB8C3D2FD590}"/>
              </a:ext>
            </a:extLst>
          </p:cNvPr>
          <p:cNvSpPr/>
          <p:nvPr/>
        </p:nvSpPr>
        <p:spPr>
          <a:xfrm>
            <a:off x="4003010" y="5435296"/>
            <a:ext cx="1919816" cy="367973"/>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2" name="Rectangle 21">
            <a:extLst>
              <a:ext uri="{FF2B5EF4-FFF2-40B4-BE49-F238E27FC236}">
                <a16:creationId xmlns:a16="http://schemas.microsoft.com/office/drawing/2014/main" id="{4F56C2E6-2EBE-49A0-ADD4-3F906FD9A053}"/>
              </a:ext>
            </a:extLst>
          </p:cNvPr>
          <p:cNvSpPr/>
          <p:nvPr/>
        </p:nvSpPr>
        <p:spPr>
          <a:xfrm>
            <a:off x="4003010" y="5803269"/>
            <a:ext cx="1919816" cy="367973"/>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3" name="Rectangle 22">
            <a:extLst>
              <a:ext uri="{FF2B5EF4-FFF2-40B4-BE49-F238E27FC236}">
                <a16:creationId xmlns:a16="http://schemas.microsoft.com/office/drawing/2014/main" id="{B0C4988A-79C8-441A-B950-8AC07E8DACD0}"/>
              </a:ext>
            </a:extLst>
          </p:cNvPr>
          <p:cNvSpPr/>
          <p:nvPr/>
        </p:nvSpPr>
        <p:spPr>
          <a:xfrm>
            <a:off x="5922826" y="2349931"/>
            <a:ext cx="1386667" cy="367973"/>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4" name="Rectangle 23">
            <a:extLst>
              <a:ext uri="{FF2B5EF4-FFF2-40B4-BE49-F238E27FC236}">
                <a16:creationId xmlns:a16="http://schemas.microsoft.com/office/drawing/2014/main" id="{3CADDAF1-F817-4976-8275-C65D2E927938}"/>
              </a:ext>
            </a:extLst>
          </p:cNvPr>
          <p:cNvSpPr/>
          <p:nvPr/>
        </p:nvSpPr>
        <p:spPr>
          <a:xfrm>
            <a:off x="5922826" y="2717904"/>
            <a:ext cx="1386667" cy="367973"/>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5" name="Rectangle 24">
            <a:extLst>
              <a:ext uri="{FF2B5EF4-FFF2-40B4-BE49-F238E27FC236}">
                <a16:creationId xmlns:a16="http://schemas.microsoft.com/office/drawing/2014/main" id="{2323922A-6940-4ECD-98C5-FB37E4E73B6C}"/>
              </a:ext>
            </a:extLst>
          </p:cNvPr>
          <p:cNvSpPr/>
          <p:nvPr/>
        </p:nvSpPr>
        <p:spPr>
          <a:xfrm>
            <a:off x="5922826" y="3085877"/>
            <a:ext cx="1386667" cy="367973"/>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6" name="Rectangle 25">
            <a:extLst>
              <a:ext uri="{FF2B5EF4-FFF2-40B4-BE49-F238E27FC236}">
                <a16:creationId xmlns:a16="http://schemas.microsoft.com/office/drawing/2014/main" id="{932A2BDF-FB25-40F3-AC3C-A9D892A44394}"/>
              </a:ext>
            </a:extLst>
          </p:cNvPr>
          <p:cNvSpPr/>
          <p:nvPr/>
        </p:nvSpPr>
        <p:spPr>
          <a:xfrm>
            <a:off x="5922826" y="3453850"/>
            <a:ext cx="1386667" cy="367973"/>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7" name="Rectangle 26">
            <a:extLst>
              <a:ext uri="{FF2B5EF4-FFF2-40B4-BE49-F238E27FC236}">
                <a16:creationId xmlns:a16="http://schemas.microsoft.com/office/drawing/2014/main" id="{BB6FB78C-87AE-4329-AB5B-79E53115A370}"/>
              </a:ext>
            </a:extLst>
          </p:cNvPr>
          <p:cNvSpPr/>
          <p:nvPr/>
        </p:nvSpPr>
        <p:spPr>
          <a:xfrm>
            <a:off x="7309493" y="2349931"/>
            <a:ext cx="1386667" cy="367973"/>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8" name="Rectangle 27">
            <a:extLst>
              <a:ext uri="{FF2B5EF4-FFF2-40B4-BE49-F238E27FC236}">
                <a16:creationId xmlns:a16="http://schemas.microsoft.com/office/drawing/2014/main" id="{84B58B6A-8A14-416E-ADC2-3A9BA71EBAD8}"/>
              </a:ext>
            </a:extLst>
          </p:cNvPr>
          <p:cNvSpPr/>
          <p:nvPr/>
        </p:nvSpPr>
        <p:spPr>
          <a:xfrm>
            <a:off x="7309493" y="2717904"/>
            <a:ext cx="1386667" cy="367973"/>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9" name="Rectangle 28">
            <a:extLst>
              <a:ext uri="{FF2B5EF4-FFF2-40B4-BE49-F238E27FC236}">
                <a16:creationId xmlns:a16="http://schemas.microsoft.com/office/drawing/2014/main" id="{7F828D76-0679-4CE4-8901-450D703F41A4}"/>
              </a:ext>
            </a:extLst>
          </p:cNvPr>
          <p:cNvSpPr/>
          <p:nvPr/>
        </p:nvSpPr>
        <p:spPr>
          <a:xfrm>
            <a:off x="7309493" y="3085877"/>
            <a:ext cx="1386667" cy="367973"/>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0" name="Rectangle 29">
            <a:extLst>
              <a:ext uri="{FF2B5EF4-FFF2-40B4-BE49-F238E27FC236}">
                <a16:creationId xmlns:a16="http://schemas.microsoft.com/office/drawing/2014/main" id="{3E105753-0C75-4E3B-8361-ACA1E8CA057F}"/>
              </a:ext>
            </a:extLst>
          </p:cNvPr>
          <p:cNvSpPr/>
          <p:nvPr/>
        </p:nvSpPr>
        <p:spPr>
          <a:xfrm>
            <a:off x="7309493" y="3453850"/>
            <a:ext cx="1386667" cy="367973"/>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1" name="Rectangle 30">
            <a:extLst>
              <a:ext uri="{FF2B5EF4-FFF2-40B4-BE49-F238E27FC236}">
                <a16:creationId xmlns:a16="http://schemas.microsoft.com/office/drawing/2014/main" id="{EB370713-3CD1-4FA1-B80B-BC01BE738BEF}"/>
              </a:ext>
            </a:extLst>
          </p:cNvPr>
          <p:cNvSpPr/>
          <p:nvPr/>
        </p:nvSpPr>
        <p:spPr>
          <a:xfrm>
            <a:off x="8696159" y="2349931"/>
            <a:ext cx="1386667" cy="367973"/>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2" name="Rectangle 31">
            <a:extLst>
              <a:ext uri="{FF2B5EF4-FFF2-40B4-BE49-F238E27FC236}">
                <a16:creationId xmlns:a16="http://schemas.microsoft.com/office/drawing/2014/main" id="{A42FDAC6-A918-48B9-95AF-CD8A01456431}"/>
              </a:ext>
            </a:extLst>
          </p:cNvPr>
          <p:cNvSpPr/>
          <p:nvPr/>
        </p:nvSpPr>
        <p:spPr>
          <a:xfrm>
            <a:off x="8696159" y="2717904"/>
            <a:ext cx="1386667" cy="367973"/>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3" name="Rectangle 32">
            <a:extLst>
              <a:ext uri="{FF2B5EF4-FFF2-40B4-BE49-F238E27FC236}">
                <a16:creationId xmlns:a16="http://schemas.microsoft.com/office/drawing/2014/main" id="{5343D7AB-597E-4F8F-B21F-D8539E318E64}"/>
              </a:ext>
            </a:extLst>
          </p:cNvPr>
          <p:cNvSpPr/>
          <p:nvPr/>
        </p:nvSpPr>
        <p:spPr>
          <a:xfrm>
            <a:off x="8696159" y="3085877"/>
            <a:ext cx="1386667" cy="367973"/>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4" name="Rectangle 33">
            <a:extLst>
              <a:ext uri="{FF2B5EF4-FFF2-40B4-BE49-F238E27FC236}">
                <a16:creationId xmlns:a16="http://schemas.microsoft.com/office/drawing/2014/main" id="{EB0209FD-BA16-4DE1-A673-887774CC4BD5}"/>
              </a:ext>
            </a:extLst>
          </p:cNvPr>
          <p:cNvSpPr/>
          <p:nvPr/>
        </p:nvSpPr>
        <p:spPr>
          <a:xfrm>
            <a:off x="8696159" y="3453850"/>
            <a:ext cx="1386667" cy="367973"/>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5" name="Rectangle 34">
            <a:extLst>
              <a:ext uri="{FF2B5EF4-FFF2-40B4-BE49-F238E27FC236}">
                <a16:creationId xmlns:a16="http://schemas.microsoft.com/office/drawing/2014/main" id="{9704E279-8DAE-4CB5-874C-90EB80AC5ADA}"/>
              </a:ext>
            </a:extLst>
          </p:cNvPr>
          <p:cNvSpPr/>
          <p:nvPr/>
        </p:nvSpPr>
        <p:spPr>
          <a:xfrm>
            <a:off x="5922826" y="4699349"/>
            <a:ext cx="1386667" cy="367973"/>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6" name="Rectangle 35">
            <a:extLst>
              <a:ext uri="{FF2B5EF4-FFF2-40B4-BE49-F238E27FC236}">
                <a16:creationId xmlns:a16="http://schemas.microsoft.com/office/drawing/2014/main" id="{536C8E70-614E-4C67-B5DA-54BB4C9CD96B}"/>
              </a:ext>
            </a:extLst>
          </p:cNvPr>
          <p:cNvSpPr/>
          <p:nvPr/>
        </p:nvSpPr>
        <p:spPr>
          <a:xfrm>
            <a:off x="5922826" y="5067323"/>
            <a:ext cx="1386667" cy="367973"/>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7" name="Rectangle 36">
            <a:extLst>
              <a:ext uri="{FF2B5EF4-FFF2-40B4-BE49-F238E27FC236}">
                <a16:creationId xmlns:a16="http://schemas.microsoft.com/office/drawing/2014/main" id="{92DE9159-01C7-4AA7-B863-C7450B7A499F}"/>
              </a:ext>
            </a:extLst>
          </p:cNvPr>
          <p:cNvSpPr/>
          <p:nvPr/>
        </p:nvSpPr>
        <p:spPr>
          <a:xfrm>
            <a:off x="5922826" y="5435296"/>
            <a:ext cx="1386667" cy="367973"/>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8" name="Rectangle 37">
            <a:extLst>
              <a:ext uri="{FF2B5EF4-FFF2-40B4-BE49-F238E27FC236}">
                <a16:creationId xmlns:a16="http://schemas.microsoft.com/office/drawing/2014/main" id="{E3F86256-615B-4B30-A0DF-008B086C09C1}"/>
              </a:ext>
            </a:extLst>
          </p:cNvPr>
          <p:cNvSpPr/>
          <p:nvPr/>
        </p:nvSpPr>
        <p:spPr>
          <a:xfrm>
            <a:off x="5922826" y="5803269"/>
            <a:ext cx="1386667" cy="367973"/>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9" name="Rectangle 38">
            <a:extLst>
              <a:ext uri="{FF2B5EF4-FFF2-40B4-BE49-F238E27FC236}">
                <a16:creationId xmlns:a16="http://schemas.microsoft.com/office/drawing/2014/main" id="{60C4CBB3-CED8-4265-B5E5-CBC5357E3061}"/>
              </a:ext>
            </a:extLst>
          </p:cNvPr>
          <p:cNvSpPr/>
          <p:nvPr/>
        </p:nvSpPr>
        <p:spPr>
          <a:xfrm>
            <a:off x="7309493" y="4699349"/>
            <a:ext cx="1386667" cy="367973"/>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0" name="Rectangle 39">
            <a:extLst>
              <a:ext uri="{FF2B5EF4-FFF2-40B4-BE49-F238E27FC236}">
                <a16:creationId xmlns:a16="http://schemas.microsoft.com/office/drawing/2014/main" id="{74A5B615-7F13-4CDB-8FCE-BB7B4D72C134}"/>
              </a:ext>
            </a:extLst>
          </p:cNvPr>
          <p:cNvSpPr/>
          <p:nvPr/>
        </p:nvSpPr>
        <p:spPr>
          <a:xfrm>
            <a:off x="7309493" y="5067323"/>
            <a:ext cx="1386667" cy="367973"/>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1" name="Rectangle 40">
            <a:extLst>
              <a:ext uri="{FF2B5EF4-FFF2-40B4-BE49-F238E27FC236}">
                <a16:creationId xmlns:a16="http://schemas.microsoft.com/office/drawing/2014/main" id="{4266BE5A-41F8-4877-9686-137A9A75BC9E}"/>
              </a:ext>
            </a:extLst>
          </p:cNvPr>
          <p:cNvSpPr/>
          <p:nvPr/>
        </p:nvSpPr>
        <p:spPr>
          <a:xfrm>
            <a:off x="7309493" y="5435296"/>
            <a:ext cx="1386667" cy="367973"/>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2" name="Rectangle 41">
            <a:extLst>
              <a:ext uri="{FF2B5EF4-FFF2-40B4-BE49-F238E27FC236}">
                <a16:creationId xmlns:a16="http://schemas.microsoft.com/office/drawing/2014/main" id="{D07227C8-7997-41DC-B9F5-43BBF0694F55}"/>
              </a:ext>
            </a:extLst>
          </p:cNvPr>
          <p:cNvSpPr/>
          <p:nvPr/>
        </p:nvSpPr>
        <p:spPr>
          <a:xfrm>
            <a:off x="7309493" y="5803269"/>
            <a:ext cx="1386667" cy="367973"/>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3" name="Rectangle 42">
            <a:extLst>
              <a:ext uri="{FF2B5EF4-FFF2-40B4-BE49-F238E27FC236}">
                <a16:creationId xmlns:a16="http://schemas.microsoft.com/office/drawing/2014/main" id="{5C4F5667-D7BA-4A45-9840-3C44DC8B81C1}"/>
              </a:ext>
            </a:extLst>
          </p:cNvPr>
          <p:cNvSpPr/>
          <p:nvPr/>
        </p:nvSpPr>
        <p:spPr>
          <a:xfrm>
            <a:off x="8696159" y="4699349"/>
            <a:ext cx="1386667" cy="367973"/>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4" name="Rectangle 43">
            <a:extLst>
              <a:ext uri="{FF2B5EF4-FFF2-40B4-BE49-F238E27FC236}">
                <a16:creationId xmlns:a16="http://schemas.microsoft.com/office/drawing/2014/main" id="{C115B6B8-BC6E-4A15-AF80-6443BBAA7B0D}"/>
              </a:ext>
            </a:extLst>
          </p:cNvPr>
          <p:cNvSpPr/>
          <p:nvPr/>
        </p:nvSpPr>
        <p:spPr>
          <a:xfrm>
            <a:off x="8696159" y="5067323"/>
            <a:ext cx="1386667" cy="367973"/>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5" name="Rectangle 44">
            <a:extLst>
              <a:ext uri="{FF2B5EF4-FFF2-40B4-BE49-F238E27FC236}">
                <a16:creationId xmlns:a16="http://schemas.microsoft.com/office/drawing/2014/main" id="{E699B6EF-E945-4F39-AB6C-51B98FA28C4C}"/>
              </a:ext>
            </a:extLst>
          </p:cNvPr>
          <p:cNvSpPr/>
          <p:nvPr/>
        </p:nvSpPr>
        <p:spPr>
          <a:xfrm>
            <a:off x="8696159" y="5435296"/>
            <a:ext cx="1386667" cy="367973"/>
          </a:xfrm>
          <a:prstGeom prst="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6" name="Rectangle 45">
            <a:extLst>
              <a:ext uri="{FF2B5EF4-FFF2-40B4-BE49-F238E27FC236}">
                <a16:creationId xmlns:a16="http://schemas.microsoft.com/office/drawing/2014/main" id="{EE8BD1C7-6561-4340-BBE2-267EBD3E1393}"/>
              </a:ext>
            </a:extLst>
          </p:cNvPr>
          <p:cNvSpPr/>
          <p:nvPr/>
        </p:nvSpPr>
        <p:spPr>
          <a:xfrm>
            <a:off x="8696159" y="5803269"/>
            <a:ext cx="1386667" cy="367973"/>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7" name="TextBox 46">
            <a:extLst>
              <a:ext uri="{FF2B5EF4-FFF2-40B4-BE49-F238E27FC236}">
                <a16:creationId xmlns:a16="http://schemas.microsoft.com/office/drawing/2014/main" id="{89C94105-1AA7-4CCE-A71C-43A1B88F0C96}"/>
              </a:ext>
            </a:extLst>
          </p:cNvPr>
          <p:cNvSpPr txBox="1"/>
          <p:nvPr/>
        </p:nvSpPr>
        <p:spPr>
          <a:xfrm>
            <a:off x="4482208" y="1959395"/>
            <a:ext cx="961418"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COLUMN 1</a:t>
            </a:r>
          </a:p>
        </p:txBody>
      </p:sp>
      <p:sp>
        <p:nvSpPr>
          <p:cNvPr id="48" name="TextBox 47">
            <a:extLst>
              <a:ext uri="{FF2B5EF4-FFF2-40B4-BE49-F238E27FC236}">
                <a16:creationId xmlns:a16="http://schemas.microsoft.com/office/drawing/2014/main" id="{F92CEE13-0C4A-4D72-9233-090C54F119CC}"/>
              </a:ext>
            </a:extLst>
          </p:cNvPr>
          <p:cNvSpPr txBox="1"/>
          <p:nvPr/>
        </p:nvSpPr>
        <p:spPr>
          <a:xfrm>
            <a:off x="6122273" y="1959395"/>
            <a:ext cx="987771"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COLUMN 2</a:t>
            </a:r>
          </a:p>
        </p:txBody>
      </p:sp>
      <p:sp>
        <p:nvSpPr>
          <p:cNvPr id="49" name="TextBox 48">
            <a:extLst>
              <a:ext uri="{FF2B5EF4-FFF2-40B4-BE49-F238E27FC236}">
                <a16:creationId xmlns:a16="http://schemas.microsoft.com/office/drawing/2014/main" id="{69141644-09D6-4232-9160-EAD2C38A37BB}"/>
              </a:ext>
            </a:extLst>
          </p:cNvPr>
          <p:cNvSpPr txBox="1"/>
          <p:nvPr/>
        </p:nvSpPr>
        <p:spPr>
          <a:xfrm>
            <a:off x="7508138" y="1959395"/>
            <a:ext cx="989373" cy="299184"/>
          </a:xfrm>
          <a:prstGeom prst="rect">
            <a:avLst/>
          </a:prstGeom>
          <a:noFill/>
          <a:ln>
            <a:noFill/>
          </a:ln>
        </p:spPr>
        <p:txBody>
          <a:bodyPr wrap="none" rtlCol="0" anchor="ctr" anchorCtr="0">
            <a:spAutoFit/>
          </a:bodyPr>
          <a:lstStyle/>
          <a:p>
            <a:pPr algn="ctr"/>
            <a:r>
              <a:rPr lang="en-US" sz="1344" b="1">
                <a:solidFill>
                  <a:schemeClr val="bg1"/>
                </a:solidFill>
                <a:ea typeface="League Spartan" charset="0"/>
                <a:cs typeface="Poppins" pitchFamily="2" charset="77"/>
              </a:rPr>
              <a:t>COLUMN 3</a:t>
            </a:r>
            <a:endParaRPr lang="en-US" sz="1344" b="1" dirty="0">
              <a:solidFill>
                <a:schemeClr val="bg1"/>
              </a:solidFill>
              <a:ea typeface="League Spartan" charset="0"/>
              <a:cs typeface="Poppins" pitchFamily="2" charset="77"/>
            </a:endParaRPr>
          </a:p>
        </p:txBody>
      </p:sp>
      <p:sp>
        <p:nvSpPr>
          <p:cNvPr id="50" name="TextBox 49">
            <a:extLst>
              <a:ext uri="{FF2B5EF4-FFF2-40B4-BE49-F238E27FC236}">
                <a16:creationId xmlns:a16="http://schemas.microsoft.com/office/drawing/2014/main" id="{F94D4E49-29E4-4680-9262-A66EA64E9823}"/>
              </a:ext>
            </a:extLst>
          </p:cNvPr>
          <p:cNvSpPr txBox="1"/>
          <p:nvPr/>
        </p:nvSpPr>
        <p:spPr>
          <a:xfrm>
            <a:off x="8891599" y="1959395"/>
            <a:ext cx="995785"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COLUMN 4</a:t>
            </a:r>
          </a:p>
        </p:txBody>
      </p:sp>
      <p:sp>
        <p:nvSpPr>
          <p:cNvPr id="51" name="TextBox 50">
            <a:extLst>
              <a:ext uri="{FF2B5EF4-FFF2-40B4-BE49-F238E27FC236}">
                <a16:creationId xmlns:a16="http://schemas.microsoft.com/office/drawing/2014/main" id="{1FE1B672-934D-4654-9EF5-25B4AC299E21}"/>
              </a:ext>
            </a:extLst>
          </p:cNvPr>
          <p:cNvSpPr txBox="1"/>
          <p:nvPr/>
        </p:nvSpPr>
        <p:spPr>
          <a:xfrm>
            <a:off x="4482208" y="4310575"/>
            <a:ext cx="961418"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COLUMN 1</a:t>
            </a:r>
          </a:p>
        </p:txBody>
      </p:sp>
      <p:sp>
        <p:nvSpPr>
          <p:cNvPr id="52" name="TextBox 51">
            <a:extLst>
              <a:ext uri="{FF2B5EF4-FFF2-40B4-BE49-F238E27FC236}">
                <a16:creationId xmlns:a16="http://schemas.microsoft.com/office/drawing/2014/main" id="{7B2B79F1-9D01-4DEE-9807-7908166167E1}"/>
              </a:ext>
            </a:extLst>
          </p:cNvPr>
          <p:cNvSpPr txBox="1"/>
          <p:nvPr/>
        </p:nvSpPr>
        <p:spPr>
          <a:xfrm>
            <a:off x="6122273" y="4310575"/>
            <a:ext cx="987771"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COLUMN 2</a:t>
            </a:r>
          </a:p>
        </p:txBody>
      </p:sp>
      <p:sp>
        <p:nvSpPr>
          <p:cNvPr id="53" name="TextBox 52">
            <a:extLst>
              <a:ext uri="{FF2B5EF4-FFF2-40B4-BE49-F238E27FC236}">
                <a16:creationId xmlns:a16="http://schemas.microsoft.com/office/drawing/2014/main" id="{7A4EDA61-95BD-4CBF-B109-932BD85EF55D}"/>
              </a:ext>
            </a:extLst>
          </p:cNvPr>
          <p:cNvSpPr txBox="1"/>
          <p:nvPr/>
        </p:nvSpPr>
        <p:spPr>
          <a:xfrm>
            <a:off x="7508138" y="4310575"/>
            <a:ext cx="989373" cy="299184"/>
          </a:xfrm>
          <a:prstGeom prst="rect">
            <a:avLst/>
          </a:prstGeom>
          <a:noFill/>
          <a:ln>
            <a:noFill/>
          </a:ln>
        </p:spPr>
        <p:txBody>
          <a:bodyPr wrap="none" rtlCol="0" anchor="ctr" anchorCtr="0">
            <a:spAutoFit/>
          </a:bodyPr>
          <a:lstStyle/>
          <a:p>
            <a:pPr algn="ctr"/>
            <a:r>
              <a:rPr lang="en-US" sz="1344" b="1">
                <a:solidFill>
                  <a:schemeClr val="bg1"/>
                </a:solidFill>
                <a:ea typeface="League Spartan" charset="0"/>
                <a:cs typeface="Poppins" pitchFamily="2" charset="77"/>
              </a:rPr>
              <a:t>COLUMN 3</a:t>
            </a:r>
            <a:endParaRPr lang="en-US" sz="1344" b="1" dirty="0">
              <a:solidFill>
                <a:schemeClr val="bg1"/>
              </a:solidFill>
              <a:ea typeface="League Spartan" charset="0"/>
              <a:cs typeface="Poppins" pitchFamily="2" charset="77"/>
            </a:endParaRPr>
          </a:p>
        </p:txBody>
      </p:sp>
      <p:sp>
        <p:nvSpPr>
          <p:cNvPr id="54" name="TextBox 53">
            <a:extLst>
              <a:ext uri="{FF2B5EF4-FFF2-40B4-BE49-F238E27FC236}">
                <a16:creationId xmlns:a16="http://schemas.microsoft.com/office/drawing/2014/main" id="{6790AF28-ADDC-49FB-9A0E-2F20BF0143A9}"/>
              </a:ext>
            </a:extLst>
          </p:cNvPr>
          <p:cNvSpPr txBox="1"/>
          <p:nvPr/>
        </p:nvSpPr>
        <p:spPr>
          <a:xfrm>
            <a:off x="8891599" y="4310575"/>
            <a:ext cx="995785"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COLUMN 4</a:t>
            </a:r>
          </a:p>
        </p:txBody>
      </p:sp>
      <p:sp>
        <p:nvSpPr>
          <p:cNvPr id="55" name="TextBox 54">
            <a:extLst>
              <a:ext uri="{FF2B5EF4-FFF2-40B4-BE49-F238E27FC236}">
                <a16:creationId xmlns:a16="http://schemas.microsoft.com/office/drawing/2014/main" id="{2899F470-3ADE-4056-8EA5-F7022A658728}"/>
              </a:ext>
            </a:extLst>
          </p:cNvPr>
          <p:cNvSpPr txBox="1"/>
          <p:nvPr/>
        </p:nvSpPr>
        <p:spPr>
          <a:xfrm>
            <a:off x="4637347" y="2384325"/>
            <a:ext cx="651140" cy="299184"/>
          </a:xfrm>
          <a:prstGeom prst="rect">
            <a:avLst/>
          </a:prstGeom>
          <a:noFill/>
          <a:ln>
            <a:noFill/>
          </a:ln>
        </p:spPr>
        <p:txBody>
          <a:bodyPr wrap="none" rtlCol="0" anchor="ctr" anchorCtr="0">
            <a:spAutoFit/>
          </a:bodyPr>
          <a:lstStyle/>
          <a:p>
            <a:pPr algn="ctr"/>
            <a:r>
              <a:rPr lang="en-US" sz="1344" b="1" dirty="0">
                <a:solidFill>
                  <a:schemeClr val="tx2"/>
                </a:solidFill>
                <a:ea typeface="League Spartan" charset="0"/>
                <a:cs typeface="Poppins" pitchFamily="2" charset="77"/>
              </a:rPr>
              <a:t>TYPE 1</a:t>
            </a:r>
          </a:p>
        </p:txBody>
      </p:sp>
      <p:sp>
        <p:nvSpPr>
          <p:cNvPr id="56" name="TextBox 55">
            <a:extLst>
              <a:ext uri="{FF2B5EF4-FFF2-40B4-BE49-F238E27FC236}">
                <a16:creationId xmlns:a16="http://schemas.microsoft.com/office/drawing/2014/main" id="{8581CB8F-C1D7-46C9-960F-37F1A33D92A2}"/>
              </a:ext>
            </a:extLst>
          </p:cNvPr>
          <p:cNvSpPr txBox="1"/>
          <p:nvPr/>
        </p:nvSpPr>
        <p:spPr>
          <a:xfrm>
            <a:off x="4621317" y="2752298"/>
            <a:ext cx="683200" cy="299184"/>
          </a:xfrm>
          <a:prstGeom prst="rect">
            <a:avLst/>
          </a:prstGeom>
          <a:noFill/>
          <a:ln>
            <a:noFill/>
          </a:ln>
        </p:spPr>
        <p:txBody>
          <a:bodyPr wrap="none" rtlCol="0" anchor="ctr" anchorCtr="0">
            <a:spAutoFit/>
          </a:bodyPr>
          <a:lstStyle/>
          <a:p>
            <a:pPr algn="ctr"/>
            <a:r>
              <a:rPr lang="en-US" sz="1344" b="1" dirty="0">
                <a:solidFill>
                  <a:schemeClr val="tx2"/>
                </a:solidFill>
                <a:ea typeface="League Spartan" charset="0"/>
                <a:cs typeface="Poppins" pitchFamily="2" charset="77"/>
              </a:rPr>
              <a:t>TYPE 2</a:t>
            </a:r>
          </a:p>
        </p:txBody>
      </p:sp>
      <p:sp>
        <p:nvSpPr>
          <p:cNvPr id="57" name="TextBox 56">
            <a:extLst>
              <a:ext uri="{FF2B5EF4-FFF2-40B4-BE49-F238E27FC236}">
                <a16:creationId xmlns:a16="http://schemas.microsoft.com/office/drawing/2014/main" id="{E3131179-ECB4-4791-A9C5-90913D8C58DC}"/>
              </a:ext>
            </a:extLst>
          </p:cNvPr>
          <p:cNvSpPr txBox="1"/>
          <p:nvPr/>
        </p:nvSpPr>
        <p:spPr>
          <a:xfrm>
            <a:off x="4620515" y="3120271"/>
            <a:ext cx="684804" cy="299184"/>
          </a:xfrm>
          <a:prstGeom prst="rect">
            <a:avLst/>
          </a:prstGeom>
          <a:noFill/>
          <a:ln>
            <a:noFill/>
          </a:ln>
        </p:spPr>
        <p:txBody>
          <a:bodyPr wrap="none" rtlCol="0" anchor="ctr" anchorCtr="0">
            <a:spAutoFit/>
          </a:bodyPr>
          <a:lstStyle/>
          <a:p>
            <a:pPr algn="ctr"/>
            <a:r>
              <a:rPr lang="en-US" sz="1344" b="1">
                <a:solidFill>
                  <a:schemeClr val="tx2"/>
                </a:solidFill>
                <a:ea typeface="League Spartan" charset="0"/>
                <a:cs typeface="Poppins" pitchFamily="2" charset="77"/>
              </a:rPr>
              <a:t>TYPE 3</a:t>
            </a:r>
            <a:endParaRPr lang="en-US" sz="1344" b="1" dirty="0">
              <a:solidFill>
                <a:schemeClr val="tx2"/>
              </a:solidFill>
              <a:ea typeface="League Spartan" charset="0"/>
              <a:cs typeface="Poppins" pitchFamily="2" charset="77"/>
            </a:endParaRPr>
          </a:p>
        </p:txBody>
      </p:sp>
      <p:sp>
        <p:nvSpPr>
          <p:cNvPr id="58" name="TextBox 57">
            <a:extLst>
              <a:ext uri="{FF2B5EF4-FFF2-40B4-BE49-F238E27FC236}">
                <a16:creationId xmlns:a16="http://schemas.microsoft.com/office/drawing/2014/main" id="{1C5BFE79-5AB2-4017-8B5A-834EDB356B23}"/>
              </a:ext>
            </a:extLst>
          </p:cNvPr>
          <p:cNvSpPr txBox="1"/>
          <p:nvPr/>
        </p:nvSpPr>
        <p:spPr>
          <a:xfrm>
            <a:off x="4617310" y="3488244"/>
            <a:ext cx="691216" cy="299184"/>
          </a:xfrm>
          <a:prstGeom prst="rect">
            <a:avLst/>
          </a:prstGeom>
          <a:noFill/>
          <a:ln>
            <a:noFill/>
          </a:ln>
        </p:spPr>
        <p:txBody>
          <a:bodyPr wrap="none" rtlCol="0" anchor="ctr" anchorCtr="0">
            <a:spAutoFit/>
          </a:bodyPr>
          <a:lstStyle/>
          <a:p>
            <a:pPr algn="ctr"/>
            <a:r>
              <a:rPr lang="en-US" sz="1344" b="1" dirty="0">
                <a:solidFill>
                  <a:schemeClr val="tx2"/>
                </a:solidFill>
                <a:ea typeface="League Spartan" charset="0"/>
                <a:cs typeface="Poppins" pitchFamily="2" charset="77"/>
              </a:rPr>
              <a:t>TYPE 4</a:t>
            </a:r>
          </a:p>
        </p:txBody>
      </p:sp>
      <p:sp>
        <p:nvSpPr>
          <p:cNvPr id="59" name="TextBox 58">
            <a:extLst>
              <a:ext uri="{FF2B5EF4-FFF2-40B4-BE49-F238E27FC236}">
                <a16:creationId xmlns:a16="http://schemas.microsoft.com/office/drawing/2014/main" id="{520C57BA-8B19-40D9-BCED-5D4D14A0E7A3}"/>
              </a:ext>
            </a:extLst>
          </p:cNvPr>
          <p:cNvSpPr txBox="1"/>
          <p:nvPr/>
        </p:nvSpPr>
        <p:spPr>
          <a:xfrm>
            <a:off x="4637347" y="4733744"/>
            <a:ext cx="651140" cy="299184"/>
          </a:xfrm>
          <a:prstGeom prst="rect">
            <a:avLst/>
          </a:prstGeom>
          <a:noFill/>
          <a:ln>
            <a:noFill/>
          </a:ln>
        </p:spPr>
        <p:txBody>
          <a:bodyPr wrap="none" rtlCol="0" anchor="ctr" anchorCtr="0">
            <a:spAutoFit/>
          </a:bodyPr>
          <a:lstStyle/>
          <a:p>
            <a:pPr algn="ctr"/>
            <a:r>
              <a:rPr lang="en-US" sz="1344" b="1" dirty="0">
                <a:solidFill>
                  <a:schemeClr val="tx2"/>
                </a:solidFill>
                <a:ea typeface="League Spartan" charset="0"/>
                <a:cs typeface="Poppins" pitchFamily="2" charset="77"/>
              </a:rPr>
              <a:t>TYPE 1</a:t>
            </a:r>
          </a:p>
        </p:txBody>
      </p:sp>
      <p:sp>
        <p:nvSpPr>
          <p:cNvPr id="60" name="TextBox 59">
            <a:extLst>
              <a:ext uri="{FF2B5EF4-FFF2-40B4-BE49-F238E27FC236}">
                <a16:creationId xmlns:a16="http://schemas.microsoft.com/office/drawing/2014/main" id="{66395EB7-39FA-4745-8EA4-DB95DCBE1D45}"/>
              </a:ext>
            </a:extLst>
          </p:cNvPr>
          <p:cNvSpPr txBox="1"/>
          <p:nvPr/>
        </p:nvSpPr>
        <p:spPr>
          <a:xfrm>
            <a:off x="4621317" y="5101717"/>
            <a:ext cx="683200" cy="299184"/>
          </a:xfrm>
          <a:prstGeom prst="rect">
            <a:avLst/>
          </a:prstGeom>
          <a:noFill/>
          <a:ln>
            <a:noFill/>
          </a:ln>
        </p:spPr>
        <p:txBody>
          <a:bodyPr wrap="none" rtlCol="0" anchor="ctr" anchorCtr="0">
            <a:spAutoFit/>
          </a:bodyPr>
          <a:lstStyle/>
          <a:p>
            <a:pPr algn="ctr"/>
            <a:r>
              <a:rPr lang="en-US" sz="1344" b="1" dirty="0">
                <a:solidFill>
                  <a:schemeClr val="tx2"/>
                </a:solidFill>
                <a:ea typeface="League Spartan" charset="0"/>
                <a:cs typeface="Poppins" pitchFamily="2" charset="77"/>
              </a:rPr>
              <a:t>TYPE 2</a:t>
            </a:r>
          </a:p>
        </p:txBody>
      </p:sp>
      <p:sp>
        <p:nvSpPr>
          <p:cNvPr id="61" name="TextBox 60">
            <a:extLst>
              <a:ext uri="{FF2B5EF4-FFF2-40B4-BE49-F238E27FC236}">
                <a16:creationId xmlns:a16="http://schemas.microsoft.com/office/drawing/2014/main" id="{FDA43D29-2163-4FAE-9BA6-8CE7EEC36F5C}"/>
              </a:ext>
            </a:extLst>
          </p:cNvPr>
          <p:cNvSpPr txBox="1"/>
          <p:nvPr/>
        </p:nvSpPr>
        <p:spPr>
          <a:xfrm>
            <a:off x="4620515" y="5469690"/>
            <a:ext cx="684804" cy="299184"/>
          </a:xfrm>
          <a:prstGeom prst="rect">
            <a:avLst/>
          </a:prstGeom>
          <a:noFill/>
          <a:ln>
            <a:noFill/>
          </a:ln>
        </p:spPr>
        <p:txBody>
          <a:bodyPr wrap="none" rtlCol="0" anchor="ctr" anchorCtr="0">
            <a:spAutoFit/>
          </a:bodyPr>
          <a:lstStyle/>
          <a:p>
            <a:pPr algn="ctr"/>
            <a:r>
              <a:rPr lang="en-US" sz="1344" b="1">
                <a:solidFill>
                  <a:schemeClr val="tx2"/>
                </a:solidFill>
                <a:ea typeface="League Spartan" charset="0"/>
                <a:cs typeface="Poppins" pitchFamily="2" charset="77"/>
              </a:rPr>
              <a:t>TYPE 3</a:t>
            </a:r>
            <a:endParaRPr lang="en-US" sz="1344" b="1" dirty="0">
              <a:solidFill>
                <a:schemeClr val="tx2"/>
              </a:solidFill>
              <a:ea typeface="League Spartan" charset="0"/>
              <a:cs typeface="Poppins" pitchFamily="2" charset="77"/>
            </a:endParaRPr>
          </a:p>
        </p:txBody>
      </p:sp>
      <p:sp>
        <p:nvSpPr>
          <p:cNvPr id="62" name="TextBox 61">
            <a:extLst>
              <a:ext uri="{FF2B5EF4-FFF2-40B4-BE49-F238E27FC236}">
                <a16:creationId xmlns:a16="http://schemas.microsoft.com/office/drawing/2014/main" id="{EFB1DC1B-DADC-4588-B090-72B9EE72B305}"/>
              </a:ext>
            </a:extLst>
          </p:cNvPr>
          <p:cNvSpPr txBox="1"/>
          <p:nvPr/>
        </p:nvSpPr>
        <p:spPr>
          <a:xfrm>
            <a:off x="4617310" y="5837663"/>
            <a:ext cx="691216" cy="299184"/>
          </a:xfrm>
          <a:prstGeom prst="rect">
            <a:avLst/>
          </a:prstGeom>
          <a:noFill/>
          <a:ln>
            <a:noFill/>
          </a:ln>
        </p:spPr>
        <p:txBody>
          <a:bodyPr wrap="none" rtlCol="0" anchor="ctr" anchorCtr="0">
            <a:spAutoFit/>
          </a:bodyPr>
          <a:lstStyle/>
          <a:p>
            <a:pPr algn="ctr"/>
            <a:r>
              <a:rPr lang="en-US" sz="1344" b="1" dirty="0">
                <a:solidFill>
                  <a:schemeClr val="tx2"/>
                </a:solidFill>
                <a:ea typeface="League Spartan" charset="0"/>
                <a:cs typeface="Poppins" pitchFamily="2" charset="77"/>
              </a:rPr>
              <a:t>TYPE 4</a:t>
            </a:r>
          </a:p>
        </p:txBody>
      </p:sp>
      <p:sp>
        <p:nvSpPr>
          <p:cNvPr id="63" name="TextBox 62">
            <a:extLst>
              <a:ext uri="{FF2B5EF4-FFF2-40B4-BE49-F238E27FC236}">
                <a16:creationId xmlns:a16="http://schemas.microsoft.com/office/drawing/2014/main" id="{DC27539C-C8F6-4645-9A51-58FA3320931D}"/>
              </a:ext>
            </a:extLst>
          </p:cNvPr>
          <p:cNvSpPr txBox="1"/>
          <p:nvPr/>
        </p:nvSpPr>
        <p:spPr>
          <a:xfrm>
            <a:off x="6096000" y="2410197"/>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64" name="TextBox 63">
            <a:extLst>
              <a:ext uri="{FF2B5EF4-FFF2-40B4-BE49-F238E27FC236}">
                <a16:creationId xmlns:a16="http://schemas.microsoft.com/office/drawing/2014/main" id="{B7836E07-A6AD-49B3-9CF5-2CFD8840A14D}"/>
              </a:ext>
            </a:extLst>
          </p:cNvPr>
          <p:cNvSpPr txBox="1"/>
          <p:nvPr/>
        </p:nvSpPr>
        <p:spPr>
          <a:xfrm>
            <a:off x="6096000" y="2778170"/>
            <a:ext cx="1040317" cy="247440"/>
          </a:xfrm>
          <a:prstGeom prst="rect">
            <a:avLst/>
          </a:prstGeom>
          <a:noFill/>
          <a:ln>
            <a:noFill/>
          </a:ln>
        </p:spPr>
        <p:txBody>
          <a:bodyPr wrap="square" rtlCol="0" anchor="ctr" anchorCtr="0">
            <a:spAutoFit/>
          </a:bodyPr>
          <a:lstStyle/>
          <a:p>
            <a:pPr algn="ctr"/>
            <a:r>
              <a:rPr lang="en-US" sz="1008" dirty="0">
                <a:ea typeface="Open Sans Light" panose="020B0306030504020204" pitchFamily="34" charset="0"/>
                <a:cs typeface="Open Sans Light" panose="020B0306030504020204" pitchFamily="34" charset="0"/>
              </a:rPr>
              <a:t>Lorem ipsum</a:t>
            </a:r>
          </a:p>
        </p:txBody>
      </p:sp>
      <p:sp>
        <p:nvSpPr>
          <p:cNvPr id="65" name="TextBox 64">
            <a:extLst>
              <a:ext uri="{FF2B5EF4-FFF2-40B4-BE49-F238E27FC236}">
                <a16:creationId xmlns:a16="http://schemas.microsoft.com/office/drawing/2014/main" id="{A8B594DA-AF9F-4CB0-B39F-902CB1CECAC3}"/>
              </a:ext>
            </a:extLst>
          </p:cNvPr>
          <p:cNvSpPr txBox="1"/>
          <p:nvPr/>
        </p:nvSpPr>
        <p:spPr>
          <a:xfrm>
            <a:off x="6096000" y="3146143"/>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66" name="TextBox 65">
            <a:extLst>
              <a:ext uri="{FF2B5EF4-FFF2-40B4-BE49-F238E27FC236}">
                <a16:creationId xmlns:a16="http://schemas.microsoft.com/office/drawing/2014/main" id="{0828EA1F-9BEA-47B2-9650-1C00A7A9AED6}"/>
              </a:ext>
            </a:extLst>
          </p:cNvPr>
          <p:cNvSpPr txBox="1"/>
          <p:nvPr/>
        </p:nvSpPr>
        <p:spPr>
          <a:xfrm>
            <a:off x="6096000" y="3514116"/>
            <a:ext cx="1040317" cy="247440"/>
          </a:xfrm>
          <a:prstGeom prst="rect">
            <a:avLst/>
          </a:prstGeom>
          <a:noFill/>
          <a:ln>
            <a:noFill/>
          </a:ln>
        </p:spPr>
        <p:txBody>
          <a:bodyPr wrap="square" rtlCol="0" anchor="ctr" anchorCtr="0">
            <a:spAutoFit/>
          </a:bodyPr>
          <a:lstStyle/>
          <a:p>
            <a:pPr algn="ctr"/>
            <a:r>
              <a:rPr lang="en-US" sz="1008" dirty="0">
                <a:ea typeface="Open Sans Light" panose="020B0306030504020204" pitchFamily="34" charset="0"/>
                <a:cs typeface="Open Sans Light" panose="020B0306030504020204" pitchFamily="34" charset="0"/>
              </a:rPr>
              <a:t>Lorem ipsum</a:t>
            </a:r>
          </a:p>
        </p:txBody>
      </p:sp>
      <p:sp>
        <p:nvSpPr>
          <p:cNvPr id="67" name="TextBox 66">
            <a:extLst>
              <a:ext uri="{FF2B5EF4-FFF2-40B4-BE49-F238E27FC236}">
                <a16:creationId xmlns:a16="http://schemas.microsoft.com/office/drawing/2014/main" id="{C2C54AEF-D9B1-4510-AE2F-A86F57C1EBF6}"/>
              </a:ext>
            </a:extLst>
          </p:cNvPr>
          <p:cNvSpPr txBox="1"/>
          <p:nvPr/>
        </p:nvSpPr>
        <p:spPr>
          <a:xfrm>
            <a:off x="7482667" y="2410197"/>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68" name="TextBox 67">
            <a:extLst>
              <a:ext uri="{FF2B5EF4-FFF2-40B4-BE49-F238E27FC236}">
                <a16:creationId xmlns:a16="http://schemas.microsoft.com/office/drawing/2014/main" id="{6C935DF9-8672-4267-B2FE-3710CCF0F317}"/>
              </a:ext>
            </a:extLst>
          </p:cNvPr>
          <p:cNvSpPr txBox="1"/>
          <p:nvPr/>
        </p:nvSpPr>
        <p:spPr>
          <a:xfrm>
            <a:off x="7482667" y="2778170"/>
            <a:ext cx="1040317" cy="247440"/>
          </a:xfrm>
          <a:prstGeom prst="rect">
            <a:avLst/>
          </a:prstGeom>
          <a:noFill/>
          <a:ln>
            <a:noFill/>
          </a:ln>
        </p:spPr>
        <p:txBody>
          <a:bodyPr wrap="square" rtlCol="0" anchor="ctr" anchorCtr="0">
            <a:spAutoFit/>
          </a:bodyPr>
          <a:lstStyle/>
          <a:p>
            <a:pPr algn="ctr"/>
            <a:r>
              <a:rPr lang="en-US" sz="1008" dirty="0">
                <a:ea typeface="Open Sans Light" panose="020B0306030504020204" pitchFamily="34" charset="0"/>
                <a:cs typeface="Open Sans Light" panose="020B0306030504020204" pitchFamily="34" charset="0"/>
              </a:rPr>
              <a:t>Lorem ipsum</a:t>
            </a:r>
          </a:p>
        </p:txBody>
      </p:sp>
      <p:sp>
        <p:nvSpPr>
          <p:cNvPr id="69" name="TextBox 68">
            <a:extLst>
              <a:ext uri="{FF2B5EF4-FFF2-40B4-BE49-F238E27FC236}">
                <a16:creationId xmlns:a16="http://schemas.microsoft.com/office/drawing/2014/main" id="{0799D868-389C-4388-9BE0-7A26FD4D67B6}"/>
              </a:ext>
            </a:extLst>
          </p:cNvPr>
          <p:cNvSpPr txBox="1"/>
          <p:nvPr/>
        </p:nvSpPr>
        <p:spPr>
          <a:xfrm>
            <a:off x="7482667" y="3146143"/>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70" name="TextBox 69">
            <a:extLst>
              <a:ext uri="{FF2B5EF4-FFF2-40B4-BE49-F238E27FC236}">
                <a16:creationId xmlns:a16="http://schemas.microsoft.com/office/drawing/2014/main" id="{78A97AD6-E546-4980-884D-27863340958E}"/>
              </a:ext>
            </a:extLst>
          </p:cNvPr>
          <p:cNvSpPr txBox="1"/>
          <p:nvPr/>
        </p:nvSpPr>
        <p:spPr>
          <a:xfrm>
            <a:off x="7482667" y="3514116"/>
            <a:ext cx="1040317" cy="247440"/>
          </a:xfrm>
          <a:prstGeom prst="rect">
            <a:avLst/>
          </a:prstGeom>
          <a:noFill/>
          <a:ln>
            <a:noFill/>
          </a:ln>
        </p:spPr>
        <p:txBody>
          <a:bodyPr wrap="square" rtlCol="0" anchor="ctr" anchorCtr="0">
            <a:spAutoFit/>
          </a:bodyPr>
          <a:lstStyle/>
          <a:p>
            <a:pPr algn="ctr"/>
            <a:r>
              <a:rPr lang="en-US" sz="1008" dirty="0">
                <a:ea typeface="Open Sans Light" panose="020B0306030504020204" pitchFamily="34" charset="0"/>
                <a:cs typeface="Open Sans Light" panose="020B0306030504020204" pitchFamily="34" charset="0"/>
              </a:rPr>
              <a:t>Lorem ipsum</a:t>
            </a:r>
          </a:p>
        </p:txBody>
      </p:sp>
      <p:sp>
        <p:nvSpPr>
          <p:cNvPr id="71" name="TextBox 70">
            <a:extLst>
              <a:ext uri="{FF2B5EF4-FFF2-40B4-BE49-F238E27FC236}">
                <a16:creationId xmlns:a16="http://schemas.microsoft.com/office/drawing/2014/main" id="{F461912D-14AF-4F98-8933-B844C13EF08D}"/>
              </a:ext>
            </a:extLst>
          </p:cNvPr>
          <p:cNvSpPr txBox="1"/>
          <p:nvPr/>
        </p:nvSpPr>
        <p:spPr>
          <a:xfrm>
            <a:off x="8869333" y="2410197"/>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72" name="TextBox 71">
            <a:extLst>
              <a:ext uri="{FF2B5EF4-FFF2-40B4-BE49-F238E27FC236}">
                <a16:creationId xmlns:a16="http://schemas.microsoft.com/office/drawing/2014/main" id="{AA130DF6-0189-4EC3-A316-9C5C7FCFF0B7}"/>
              </a:ext>
            </a:extLst>
          </p:cNvPr>
          <p:cNvSpPr txBox="1"/>
          <p:nvPr/>
        </p:nvSpPr>
        <p:spPr>
          <a:xfrm>
            <a:off x="8869333" y="2778170"/>
            <a:ext cx="1040317" cy="247440"/>
          </a:xfrm>
          <a:prstGeom prst="rect">
            <a:avLst/>
          </a:prstGeom>
          <a:noFill/>
          <a:ln>
            <a:noFill/>
          </a:ln>
        </p:spPr>
        <p:txBody>
          <a:bodyPr wrap="square" rtlCol="0" anchor="ctr" anchorCtr="0">
            <a:spAutoFit/>
          </a:bodyPr>
          <a:lstStyle/>
          <a:p>
            <a:pPr algn="ctr"/>
            <a:r>
              <a:rPr lang="en-US" sz="1008" dirty="0">
                <a:ea typeface="Open Sans Light" panose="020B0306030504020204" pitchFamily="34" charset="0"/>
                <a:cs typeface="Open Sans Light" panose="020B0306030504020204" pitchFamily="34" charset="0"/>
              </a:rPr>
              <a:t>Lorem ipsum</a:t>
            </a:r>
          </a:p>
        </p:txBody>
      </p:sp>
      <p:sp>
        <p:nvSpPr>
          <p:cNvPr id="73" name="TextBox 72">
            <a:extLst>
              <a:ext uri="{FF2B5EF4-FFF2-40B4-BE49-F238E27FC236}">
                <a16:creationId xmlns:a16="http://schemas.microsoft.com/office/drawing/2014/main" id="{C1C0739E-1629-4826-977A-2B71C1EC427C}"/>
              </a:ext>
            </a:extLst>
          </p:cNvPr>
          <p:cNvSpPr txBox="1"/>
          <p:nvPr/>
        </p:nvSpPr>
        <p:spPr>
          <a:xfrm>
            <a:off x="8869333" y="3146143"/>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74" name="TextBox 73">
            <a:extLst>
              <a:ext uri="{FF2B5EF4-FFF2-40B4-BE49-F238E27FC236}">
                <a16:creationId xmlns:a16="http://schemas.microsoft.com/office/drawing/2014/main" id="{CC6003B3-C091-4150-985B-4F9080A34F16}"/>
              </a:ext>
            </a:extLst>
          </p:cNvPr>
          <p:cNvSpPr txBox="1"/>
          <p:nvPr/>
        </p:nvSpPr>
        <p:spPr>
          <a:xfrm>
            <a:off x="8869333" y="3514116"/>
            <a:ext cx="1040317" cy="247440"/>
          </a:xfrm>
          <a:prstGeom prst="rect">
            <a:avLst/>
          </a:prstGeom>
          <a:noFill/>
          <a:ln>
            <a:noFill/>
          </a:ln>
        </p:spPr>
        <p:txBody>
          <a:bodyPr wrap="square" rtlCol="0" anchor="ctr" anchorCtr="0">
            <a:spAutoFit/>
          </a:bodyPr>
          <a:lstStyle/>
          <a:p>
            <a:pPr algn="ctr"/>
            <a:r>
              <a:rPr lang="en-US" sz="1008" dirty="0">
                <a:ea typeface="Open Sans Light" panose="020B0306030504020204" pitchFamily="34" charset="0"/>
                <a:cs typeface="Open Sans Light" panose="020B0306030504020204" pitchFamily="34" charset="0"/>
              </a:rPr>
              <a:t>Lorem ipsum</a:t>
            </a:r>
          </a:p>
        </p:txBody>
      </p:sp>
      <p:sp>
        <p:nvSpPr>
          <p:cNvPr id="75" name="TextBox 74">
            <a:extLst>
              <a:ext uri="{FF2B5EF4-FFF2-40B4-BE49-F238E27FC236}">
                <a16:creationId xmlns:a16="http://schemas.microsoft.com/office/drawing/2014/main" id="{8B80A133-D1FF-400F-B927-14B377A52132}"/>
              </a:ext>
            </a:extLst>
          </p:cNvPr>
          <p:cNvSpPr txBox="1"/>
          <p:nvPr/>
        </p:nvSpPr>
        <p:spPr>
          <a:xfrm>
            <a:off x="6096000" y="4757369"/>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76" name="TextBox 75">
            <a:extLst>
              <a:ext uri="{FF2B5EF4-FFF2-40B4-BE49-F238E27FC236}">
                <a16:creationId xmlns:a16="http://schemas.microsoft.com/office/drawing/2014/main" id="{D8A003C9-528B-462E-AD90-39299403D0AB}"/>
              </a:ext>
            </a:extLst>
          </p:cNvPr>
          <p:cNvSpPr txBox="1"/>
          <p:nvPr/>
        </p:nvSpPr>
        <p:spPr>
          <a:xfrm>
            <a:off x="6096000" y="5125342"/>
            <a:ext cx="1040317" cy="247440"/>
          </a:xfrm>
          <a:prstGeom prst="rect">
            <a:avLst/>
          </a:prstGeom>
          <a:noFill/>
          <a:ln>
            <a:noFill/>
          </a:ln>
        </p:spPr>
        <p:txBody>
          <a:bodyPr wrap="square" rtlCol="0" anchor="ctr" anchorCtr="0">
            <a:spAutoFit/>
          </a:bodyPr>
          <a:lstStyle/>
          <a:p>
            <a:pPr algn="ctr"/>
            <a:r>
              <a:rPr lang="en-US" sz="1008" dirty="0">
                <a:ea typeface="Open Sans Light" panose="020B0306030504020204" pitchFamily="34" charset="0"/>
                <a:cs typeface="Open Sans Light" panose="020B0306030504020204" pitchFamily="34" charset="0"/>
              </a:rPr>
              <a:t>Lorem ipsum</a:t>
            </a:r>
          </a:p>
        </p:txBody>
      </p:sp>
      <p:sp>
        <p:nvSpPr>
          <p:cNvPr id="77" name="TextBox 76">
            <a:extLst>
              <a:ext uri="{FF2B5EF4-FFF2-40B4-BE49-F238E27FC236}">
                <a16:creationId xmlns:a16="http://schemas.microsoft.com/office/drawing/2014/main" id="{00918C88-67A7-4D89-B30B-84F156F75695}"/>
              </a:ext>
            </a:extLst>
          </p:cNvPr>
          <p:cNvSpPr txBox="1"/>
          <p:nvPr/>
        </p:nvSpPr>
        <p:spPr>
          <a:xfrm>
            <a:off x="6096000" y="5493315"/>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78" name="TextBox 77">
            <a:extLst>
              <a:ext uri="{FF2B5EF4-FFF2-40B4-BE49-F238E27FC236}">
                <a16:creationId xmlns:a16="http://schemas.microsoft.com/office/drawing/2014/main" id="{03685DE1-8899-4E3A-8FAE-512E8AE62600}"/>
              </a:ext>
            </a:extLst>
          </p:cNvPr>
          <p:cNvSpPr txBox="1"/>
          <p:nvPr/>
        </p:nvSpPr>
        <p:spPr>
          <a:xfrm>
            <a:off x="6096000" y="5861288"/>
            <a:ext cx="1040317" cy="247440"/>
          </a:xfrm>
          <a:prstGeom prst="rect">
            <a:avLst/>
          </a:prstGeom>
          <a:noFill/>
          <a:ln>
            <a:noFill/>
          </a:ln>
        </p:spPr>
        <p:txBody>
          <a:bodyPr wrap="square" rtlCol="0" anchor="ctr" anchorCtr="0">
            <a:spAutoFit/>
          </a:bodyPr>
          <a:lstStyle/>
          <a:p>
            <a:pPr algn="ctr"/>
            <a:r>
              <a:rPr lang="en-US" sz="1008" dirty="0">
                <a:ea typeface="Open Sans Light" panose="020B0306030504020204" pitchFamily="34" charset="0"/>
                <a:cs typeface="Open Sans Light" panose="020B0306030504020204" pitchFamily="34" charset="0"/>
              </a:rPr>
              <a:t>Lorem ipsum</a:t>
            </a:r>
          </a:p>
        </p:txBody>
      </p:sp>
      <p:sp>
        <p:nvSpPr>
          <p:cNvPr id="79" name="TextBox 78">
            <a:extLst>
              <a:ext uri="{FF2B5EF4-FFF2-40B4-BE49-F238E27FC236}">
                <a16:creationId xmlns:a16="http://schemas.microsoft.com/office/drawing/2014/main" id="{836FDCFF-7453-4694-93EB-A10328DFEE84}"/>
              </a:ext>
            </a:extLst>
          </p:cNvPr>
          <p:cNvSpPr txBox="1"/>
          <p:nvPr/>
        </p:nvSpPr>
        <p:spPr>
          <a:xfrm>
            <a:off x="7482667" y="4757369"/>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80" name="TextBox 79">
            <a:extLst>
              <a:ext uri="{FF2B5EF4-FFF2-40B4-BE49-F238E27FC236}">
                <a16:creationId xmlns:a16="http://schemas.microsoft.com/office/drawing/2014/main" id="{9FC1EE28-D7A4-44BC-B89B-C45047F41930}"/>
              </a:ext>
            </a:extLst>
          </p:cNvPr>
          <p:cNvSpPr txBox="1"/>
          <p:nvPr/>
        </p:nvSpPr>
        <p:spPr>
          <a:xfrm>
            <a:off x="7482667" y="5125342"/>
            <a:ext cx="1040317" cy="247440"/>
          </a:xfrm>
          <a:prstGeom prst="rect">
            <a:avLst/>
          </a:prstGeom>
          <a:noFill/>
          <a:ln>
            <a:noFill/>
          </a:ln>
        </p:spPr>
        <p:txBody>
          <a:bodyPr wrap="square" rtlCol="0" anchor="ctr" anchorCtr="0">
            <a:spAutoFit/>
          </a:bodyPr>
          <a:lstStyle/>
          <a:p>
            <a:pPr algn="ctr"/>
            <a:r>
              <a:rPr lang="en-US" sz="1008" dirty="0">
                <a:ea typeface="Open Sans Light" panose="020B0306030504020204" pitchFamily="34" charset="0"/>
                <a:cs typeface="Open Sans Light" panose="020B0306030504020204" pitchFamily="34" charset="0"/>
              </a:rPr>
              <a:t>Lorem ipsum</a:t>
            </a:r>
          </a:p>
        </p:txBody>
      </p:sp>
      <p:sp>
        <p:nvSpPr>
          <p:cNvPr id="81" name="TextBox 80">
            <a:extLst>
              <a:ext uri="{FF2B5EF4-FFF2-40B4-BE49-F238E27FC236}">
                <a16:creationId xmlns:a16="http://schemas.microsoft.com/office/drawing/2014/main" id="{BE5F0E8E-6C8E-4F95-AF2F-2146C7529855}"/>
              </a:ext>
            </a:extLst>
          </p:cNvPr>
          <p:cNvSpPr txBox="1"/>
          <p:nvPr/>
        </p:nvSpPr>
        <p:spPr>
          <a:xfrm>
            <a:off x="7482667" y="5493315"/>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82" name="TextBox 81">
            <a:extLst>
              <a:ext uri="{FF2B5EF4-FFF2-40B4-BE49-F238E27FC236}">
                <a16:creationId xmlns:a16="http://schemas.microsoft.com/office/drawing/2014/main" id="{F0135069-FFCA-4CF5-95A0-A4E35861D10B}"/>
              </a:ext>
            </a:extLst>
          </p:cNvPr>
          <p:cNvSpPr txBox="1"/>
          <p:nvPr/>
        </p:nvSpPr>
        <p:spPr>
          <a:xfrm>
            <a:off x="7482667" y="5861288"/>
            <a:ext cx="1040317" cy="247440"/>
          </a:xfrm>
          <a:prstGeom prst="rect">
            <a:avLst/>
          </a:prstGeom>
          <a:noFill/>
          <a:ln>
            <a:noFill/>
          </a:ln>
        </p:spPr>
        <p:txBody>
          <a:bodyPr wrap="square" rtlCol="0" anchor="ctr" anchorCtr="0">
            <a:spAutoFit/>
          </a:bodyPr>
          <a:lstStyle/>
          <a:p>
            <a:pPr algn="ctr"/>
            <a:r>
              <a:rPr lang="en-US" sz="1008" dirty="0">
                <a:ea typeface="Open Sans Light" panose="020B0306030504020204" pitchFamily="34" charset="0"/>
                <a:cs typeface="Open Sans Light" panose="020B0306030504020204" pitchFamily="34" charset="0"/>
              </a:rPr>
              <a:t>Lorem ipsum</a:t>
            </a:r>
          </a:p>
        </p:txBody>
      </p:sp>
      <p:sp>
        <p:nvSpPr>
          <p:cNvPr id="83" name="TextBox 82">
            <a:extLst>
              <a:ext uri="{FF2B5EF4-FFF2-40B4-BE49-F238E27FC236}">
                <a16:creationId xmlns:a16="http://schemas.microsoft.com/office/drawing/2014/main" id="{39140916-BA1D-43B9-84E5-07FAF35A4F84}"/>
              </a:ext>
            </a:extLst>
          </p:cNvPr>
          <p:cNvSpPr txBox="1"/>
          <p:nvPr/>
        </p:nvSpPr>
        <p:spPr>
          <a:xfrm>
            <a:off x="8869333" y="4757369"/>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84" name="TextBox 83">
            <a:extLst>
              <a:ext uri="{FF2B5EF4-FFF2-40B4-BE49-F238E27FC236}">
                <a16:creationId xmlns:a16="http://schemas.microsoft.com/office/drawing/2014/main" id="{FA28C3D6-FAAE-4CD4-8ACC-0EAB04FBAF9B}"/>
              </a:ext>
            </a:extLst>
          </p:cNvPr>
          <p:cNvSpPr txBox="1"/>
          <p:nvPr/>
        </p:nvSpPr>
        <p:spPr>
          <a:xfrm>
            <a:off x="8869333" y="5125342"/>
            <a:ext cx="1040317" cy="247440"/>
          </a:xfrm>
          <a:prstGeom prst="rect">
            <a:avLst/>
          </a:prstGeom>
          <a:noFill/>
          <a:ln>
            <a:noFill/>
          </a:ln>
        </p:spPr>
        <p:txBody>
          <a:bodyPr wrap="square" rtlCol="0" anchor="ctr" anchorCtr="0">
            <a:spAutoFit/>
          </a:bodyPr>
          <a:lstStyle/>
          <a:p>
            <a:pPr algn="ctr"/>
            <a:r>
              <a:rPr lang="en-US" sz="1008" dirty="0">
                <a:ea typeface="Open Sans Light" panose="020B0306030504020204" pitchFamily="34" charset="0"/>
                <a:cs typeface="Open Sans Light" panose="020B0306030504020204" pitchFamily="34" charset="0"/>
              </a:rPr>
              <a:t>Lorem ipsum</a:t>
            </a:r>
          </a:p>
        </p:txBody>
      </p:sp>
      <p:sp>
        <p:nvSpPr>
          <p:cNvPr id="85" name="TextBox 84">
            <a:extLst>
              <a:ext uri="{FF2B5EF4-FFF2-40B4-BE49-F238E27FC236}">
                <a16:creationId xmlns:a16="http://schemas.microsoft.com/office/drawing/2014/main" id="{D5BD4836-33D9-454C-89F1-1664313E3583}"/>
              </a:ext>
            </a:extLst>
          </p:cNvPr>
          <p:cNvSpPr txBox="1"/>
          <p:nvPr/>
        </p:nvSpPr>
        <p:spPr>
          <a:xfrm>
            <a:off x="8869333" y="5493315"/>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86" name="TextBox 85">
            <a:extLst>
              <a:ext uri="{FF2B5EF4-FFF2-40B4-BE49-F238E27FC236}">
                <a16:creationId xmlns:a16="http://schemas.microsoft.com/office/drawing/2014/main" id="{7451A0CC-AF92-49E3-A4D1-87EBB5CF2AFF}"/>
              </a:ext>
            </a:extLst>
          </p:cNvPr>
          <p:cNvSpPr txBox="1"/>
          <p:nvPr/>
        </p:nvSpPr>
        <p:spPr>
          <a:xfrm>
            <a:off x="8869333" y="5861288"/>
            <a:ext cx="1040317" cy="247440"/>
          </a:xfrm>
          <a:prstGeom prst="rect">
            <a:avLst/>
          </a:prstGeom>
          <a:noFill/>
          <a:ln>
            <a:noFill/>
          </a:ln>
        </p:spPr>
        <p:txBody>
          <a:bodyPr wrap="square" rtlCol="0" anchor="ctr" anchorCtr="0">
            <a:spAutoFit/>
          </a:bodyPr>
          <a:lstStyle/>
          <a:p>
            <a:pPr algn="ctr"/>
            <a:r>
              <a:rPr lang="en-US" sz="1008" dirty="0">
                <a:ea typeface="Open Sans Light" panose="020B0306030504020204" pitchFamily="34" charset="0"/>
                <a:cs typeface="Open Sans Light" panose="020B0306030504020204" pitchFamily="34" charset="0"/>
              </a:rPr>
              <a:t>Lorem ipsum</a:t>
            </a:r>
          </a:p>
        </p:txBody>
      </p:sp>
      <p:sp>
        <p:nvSpPr>
          <p:cNvPr id="87" name="TextBox 86">
            <a:extLst>
              <a:ext uri="{FF2B5EF4-FFF2-40B4-BE49-F238E27FC236}">
                <a16:creationId xmlns:a16="http://schemas.microsoft.com/office/drawing/2014/main" id="{25FF0553-00A4-4783-8689-BF0BC47109C8}"/>
              </a:ext>
            </a:extLst>
          </p:cNvPr>
          <p:cNvSpPr txBox="1"/>
          <p:nvPr/>
        </p:nvSpPr>
        <p:spPr>
          <a:xfrm>
            <a:off x="1091023" y="2204468"/>
            <a:ext cx="1564852"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YOUR LABEL 01</a:t>
            </a:r>
          </a:p>
        </p:txBody>
      </p:sp>
      <p:sp>
        <p:nvSpPr>
          <p:cNvPr id="88" name="Subtitle 2">
            <a:extLst>
              <a:ext uri="{FF2B5EF4-FFF2-40B4-BE49-F238E27FC236}">
                <a16:creationId xmlns:a16="http://schemas.microsoft.com/office/drawing/2014/main" id="{D85077F9-FC8A-47E8-8620-7B93492F5402}"/>
              </a:ext>
            </a:extLst>
          </p:cNvPr>
          <p:cNvSpPr txBox="1">
            <a:spLocks/>
          </p:cNvSpPr>
          <p:nvPr/>
        </p:nvSpPr>
        <p:spPr>
          <a:xfrm>
            <a:off x="1123680" y="2584614"/>
            <a:ext cx="2360460" cy="408103"/>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tx1"/>
                </a:solidFill>
                <a:latin typeface="+mn-lt"/>
                <a:ea typeface="Lato Light" panose="020F0502020204030203" pitchFamily="34" charset="0"/>
                <a:cs typeface="Mukta ExtraLight" panose="020B0000000000000000" pitchFamily="34" charset="77"/>
              </a:rPr>
              <a:t>Lorem ipsum dolor sit amet, cum modo</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
        <p:nvSpPr>
          <p:cNvPr id="89" name="TextBox 88">
            <a:extLst>
              <a:ext uri="{FF2B5EF4-FFF2-40B4-BE49-F238E27FC236}">
                <a16:creationId xmlns:a16="http://schemas.microsoft.com/office/drawing/2014/main" id="{B2C59FA7-EB05-445D-8BA7-3BF0F4924ED8}"/>
              </a:ext>
            </a:extLst>
          </p:cNvPr>
          <p:cNvSpPr txBox="1"/>
          <p:nvPr/>
        </p:nvSpPr>
        <p:spPr>
          <a:xfrm>
            <a:off x="1091023" y="4551640"/>
            <a:ext cx="1601721"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YOUR LABEL 02</a:t>
            </a:r>
          </a:p>
        </p:txBody>
      </p:sp>
      <p:sp>
        <p:nvSpPr>
          <p:cNvPr id="90" name="Subtitle 2">
            <a:extLst>
              <a:ext uri="{FF2B5EF4-FFF2-40B4-BE49-F238E27FC236}">
                <a16:creationId xmlns:a16="http://schemas.microsoft.com/office/drawing/2014/main" id="{788569AE-60F7-4AB8-A01C-726BFAF9B750}"/>
              </a:ext>
            </a:extLst>
          </p:cNvPr>
          <p:cNvSpPr txBox="1">
            <a:spLocks/>
          </p:cNvSpPr>
          <p:nvPr/>
        </p:nvSpPr>
        <p:spPr>
          <a:xfrm>
            <a:off x="1123680" y="4931786"/>
            <a:ext cx="2360460" cy="408103"/>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tx1"/>
                </a:solidFill>
                <a:latin typeface="+mn-lt"/>
                <a:ea typeface="Lato Light" panose="020F0502020204030203" pitchFamily="34" charset="0"/>
                <a:cs typeface="Mukta ExtraLight" panose="020B0000000000000000" pitchFamily="34" charset="77"/>
              </a:rPr>
              <a:t>Lorem ipsum dolor sit amet, cum modo</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48481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1AA213-0836-4468-A132-BA13620CE13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91343C2-2EE4-491C-9086-23A56376A3A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BE053EE-E54A-46B8-A3BA-B9D6316B38F1}"/>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B8DDDCA2-5EE5-4008-86A7-3FF9741D3B1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E664CB2-08A9-4E07-BD15-02D545186439}"/>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81034554-7E01-4061-9733-C405F3DE387E}"/>
              </a:ext>
            </a:extLst>
          </p:cNvPr>
          <p:cNvSpPr/>
          <p:nvPr/>
        </p:nvSpPr>
        <p:spPr>
          <a:xfrm>
            <a:off x="1312195" y="1820959"/>
            <a:ext cx="8959144" cy="645804"/>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 name="Rectangle 7">
            <a:extLst>
              <a:ext uri="{FF2B5EF4-FFF2-40B4-BE49-F238E27FC236}">
                <a16:creationId xmlns:a16="http://schemas.microsoft.com/office/drawing/2014/main" id="{0CDAF816-EFA0-4D5A-9394-E61D132CACD8}"/>
              </a:ext>
            </a:extLst>
          </p:cNvPr>
          <p:cNvSpPr/>
          <p:nvPr/>
        </p:nvSpPr>
        <p:spPr>
          <a:xfrm>
            <a:off x="1312194" y="2466764"/>
            <a:ext cx="1903855" cy="54025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 name="Rectangle 8">
            <a:extLst>
              <a:ext uri="{FF2B5EF4-FFF2-40B4-BE49-F238E27FC236}">
                <a16:creationId xmlns:a16="http://schemas.microsoft.com/office/drawing/2014/main" id="{88A53C7F-1C6A-4477-851B-8D0C43F4E843}"/>
              </a:ext>
            </a:extLst>
          </p:cNvPr>
          <p:cNvSpPr/>
          <p:nvPr/>
        </p:nvSpPr>
        <p:spPr>
          <a:xfrm>
            <a:off x="1312194" y="3007022"/>
            <a:ext cx="1903855"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1"/>
              </a:solidFill>
            </a:endParaRPr>
          </a:p>
        </p:txBody>
      </p:sp>
      <p:sp>
        <p:nvSpPr>
          <p:cNvPr id="10" name="Rectangle 9">
            <a:extLst>
              <a:ext uri="{FF2B5EF4-FFF2-40B4-BE49-F238E27FC236}">
                <a16:creationId xmlns:a16="http://schemas.microsoft.com/office/drawing/2014/main" id="{0570D2F8-B39F-42CF-AFF8-E77A4218E0D7}"/>
              </a:ext>
            </a:extLst>
          </p:cNvPr>
          <p:cNvSpPr/>
          <p:nvPr/>
        </p:nvSpPr>
        <p:spPr>
          <a:xfrm>
            <a:off x="1312194" y="3447232"/>
            <a:ext cx="1903855"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11" name="Rectangle 10">
            <a:extLst>
              <a:ext uri="{FF2B5EF4-FFF2-40B4-BE49-F238E27FC236}">
                <a16:creationId xmlns:a16="http://schemas.microsoft.com/office/drawing/2014/main" id="{DE681D02-217F-4D1B-9464-A3C3B3E5F1AC}"/>
              </a:ext>
            </a:extLst>
          </p:cNvPr>
          <p:cNvSpPr/>
          <p:nvPr/>
        </p:nvSpPr>
        <p:spPr>
          <a:xfrm>
            <a:off x="1312194" y="3887443"/>
            <a:ext cx="1903855"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12" name="Rectangle 11">
            <a:extLst>
              <a:ext uri="{FF2B5EF4-FFF2-40B4-BE49-F238E27FC236}">
                <a16:creationId xmlns:a16="http://schemas.microsoft.com/office/drawing/2014/main" id="{5F2E9887-EA30-4A22-80B3-B6333FCD6A77}"/>
              </a:ext>
            </a:extLst>
          </p:cNvPr>
          <p:cNvSpPr/>
          <p:nvPr/>
        </p:nvSpPr>
        <p:spPr>
          <a:xfrm>
            <a:off x="1312194" y="4327654"/>
            <a:ext cx="1903855"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13" name="Rectangle 12">
            <a:extLst>
              <a:ext uri="{FF2B5EF4-FFF2-40B4-BE49-F238E27FC236}">
                <a16:creationId xmlns:a16="http://schemas.microsoft.com/office/drawing/2014/main" id="{8161BE85-10B8-4ABB-8577-79863B0F9E65}"/>
              </a:ext>
            </a:extLst>
          </p:cNvPr>
          <p:cNvSpPr/>
          <p:nvPr/>
        </p:nvSpPr>
        <p:spPr>
          <a:xfrm>
            <a:off x="1312194" y="4767864"/>
            <a:ext cx="1903855"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14" name="Rectangle 13">
            <a:extLst>
              <a:ext uri="{FF2B5EF4-FFF2-40B4-BE49-F238E27FC236}">
                <a16:creationId xmlns:a16="http://schemas.microsoft.com/office/drawing/2014/main" id="{1950B086-A9DA-47FC-B7B3-BEB59C36C1BF}"/>
              </a:ext>
            </a:extLst>
          </p:cNvPr>
          <p:cNvSpPr/>
          <p:nvPr/>
        </p:nvSpPr>
        <p:spPr>
          <a:xfrm>
            <a:off x="1312194" y="5208074"/>
            <a:ext cx="1903855"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1"/>
              </a:solidFill>
            </a:endParaRPr>
          </a:p>
        </p:txBody>
      </p:sp>
      <p:sp>
        <p:nvSpPr>
          <p:cNvPr id="15" name="Rectangle 14">
            <a:extLst>
              <a:ext uri="{FF2B5EF4-FFF2-40B4-BE49-F238E27FC236}">
                <a16:creationId xmlns:a16="http://schemas.microsoft.com/office/drawing/2014/main" id="{830C6989-295B-4DF0-BAC6-784F639E150A}"/>
              </a:ext>
            </a:extLst>
          </p:cNvPr>
          <p:cNvSpPr/>
          <p:nvPr/>
        </p:nvSpPr>
        <p:spPr>
          <a:xfrm>
            <a:off x="1312194" y="5648285"/>
            <a:ext cx="1903855" cy="54025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6" name="Rectangle 15">
            <a:extLst>
              <a:ext uri="{FF2B5EF4-FFF2-40B4-BE49-F238E27FC236}">
                <a16:creationId xmlns:a16="http://schemas.microsoft.com/office/drawing/2014/main" id="{EC6337DA-FAFF-4D04-B047-BA413B5D41FB}"/>
              </a:ext>
            </a:extLst>
          </p:cNvPr>
          <p:cNvSpPr/>
          <p:nvPr/>
        </p:nvSpPr>
        <p:spPr>
          <a:xfrm>
            <a:off x="3216050" y="2466764"/>
            <a:ext cx="1411058" cy="54025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7" name="Rectangle 16">
            <a:extLst>
              <a:ext uri="{FF2B5EF4-FFF2-40B4-BE49-F238E27FC236}">
                <a16:creationId xmlns:a16="http://schemas.microsoft.com/office/drawing/2014/main" id="{364A031D-A61D-4F97-879A-E9FC49A90D70}"/>
              </a:ext>
            </a:extLst>
          </p:cNvPr>
          <p:cNvSpPr/>
          <p:nvPr/>
        </p:nvSpPr>
        <p:spPr>
          <a:xfrm>
            <a:off x="3216050" y="3007022"/>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1"/>
              </a:solidFill>
            </a:endParaRPr>
          </a:p>
        </p:txBody>
      </p:sp>
      <p:sp>
        <p:nvSpPr>
          <p:cNvPr id="18" name="Rectangle 17">
            <a:extLst>
              <a:ext uri="{FF2B5EF4-FFF2-40B4-BE49-F238E27FC236}">
                <a16:creationId xmlns:a16="http://schemas.microsoft.com/office/drawing/2014/main" id="{8D1CE6BA-A4B3-4A93-90C4-11A7CEA13B03}"/>
              </a:ext>
            </a:extLst>
          </p:cNvPr>
          <p:cNvSpPr/>
          <p:nvPr/>
        </p:nvSpPr>
        <p:spPr>
          <a:xfrm>
            <a:off x="3216050" y="3447232"/>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19" name="Rectangle 18">
            <a:extLst>
              <a:ext uri="{FF2B5EF4-FFF2-40B4-BE49-F238E27FC236}">
                <a16:creationId xmlns:a16="http://schemas.microsoft.com/office/drawing/2014/main" id="{4153D6CB-B8A3-4E61-94D8-5A1CC0D8254F}"/>
              </a:ext>
            </a:extLst>
          </p:cNvPr>
          <p:cNvSpPr/>
          <p:nvPr/>
        </p:nvSpPr>
        <p:spPr>
          <a:xfrm>
            <a:off x="3216050" y="3887443"/>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20" name="Rectangle 19">
            <a:extLst>
              <a:ext uri="{FF2B5EF4-FFF2-40B4-BE49-F238E27FC236}">
                <a16:creationId xmlns:a16="http://schemas.microsoft.com/office/drawing/2014/main" id="{F1625227-A4DF-419C-8CD3-69EB7C009C2D}"/>
              </a:ext>
            </a:extLst>
          </p:cNvPr>
          <p:cNvSpPr/>
          <p:nvPr/>
        </p:nvSpPr>
        <p:spPr>
          <a:xfrm>
            <a:off x="3216050" y="4327654"/>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21" name="Rectangle 20">
            <a:extLst>
              <a:ext uri="{FF2B5EF4-FFF2-40B4-BE49-F238E27FC236}">
                <a16:creationId xmlns:a16="http://schemas.microsoft.com/office/drawing/2014/main" id="{A422260A-0DF6-43D6-A0BD-179FB4DEB293}"/>
              </a:ext>
            </a:extLst>
          </p:cNvPr>
          <p:cNvSpPr/>
          <p:nvPr/>
        </p:nvSpPr>
        <p:spPr>
          <a:xfrm>
            <a:off x="3216050" y="4767864"/>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22" name="Rectangle 21">
            <a:extLst>
              <a:ext uri="{FF2B5EF4-FFF2-40B4-BE49-F238E27FC236}">
                <a16:creationId xmlns:a16="http://schemas.microsoft.com/office/drawing/2014/main" id="{B690BF36-12C2-49CB-8F93-5D14699D5F8A}"/>
              </a:ext>
            </a:extLst>
          </p:cNvPr>
          <p:cNvSpPr/>
          <p:nvPr/>
        </p:nvSpPr>
        <p:spPr>
          <a:xfrm>
            <a:off x="3216050" y="5208074"/>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1"/>
              </a:solidFill>
            </a:endParaRPr>
          </a:p>
        </p:txBody>
      </p:sp>
      <p:sp>
        <p:nvSpPr>
          <p:cNvPr id="23" name="Rectangle 22">
            <a:extLst>
              <a:ext uri="{FF2B5EF4-FFF2-40B4-BE49-F238E27FC236}">
                <a16:creationId xmlns:a16="http://schemas.microsoft.com/office/drawing/2014/main" id="{1041D3CB-A838-4FEA-8303-515D7A67A8FF}"/>
              </a:ext>
            </a:extLst>
          </p:cNvPr>
          <p:cNvSpPr/>
          <p:nvPr/>
        </p:nvSpPr>
        <p:spPr>
          <a:xfrm>
            <a:off x="3216050" y="5648285"/>
            <a:ext cx="1411058" cy="54025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4" name="Rectangle 23">
            <a:extLst>
              <a:ext uri="{FF2B5EF4-FFF2-40B4-BE49-F238E27FC236}">
                <a16:creationId xmlns:a16="http://schemas.microsoft.com/office/drawing/2014/main" id="{87AC7EC6-1BAF-4C77-B9BB-3CA017A381F3}"/>
              </a:ext>
            </a:extLst>
          </p:cNvPr>
          <p:cNvSpPr/>
          <p:nvPr/>
        </p:nvSpPr>
        <p:spPr>
          <a:xfrm>
            <a:off x="4627108" y="2466764"/>
            <a:ext cx="1411058" cy="54025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5" name="Rectangle 24">
            <a:extLst>
              <a:ext uri="{FF2B5EF4-FFF2-40B4-BE49-F238E27FC236}">
                <a16:creationId xmlns:a16="http://schemas.microsoft.com/office/drawing/2014/main" id="{2F4EF8B0-4F9E-48BE-A7B3-EE5E438B999D}"/>
              </a:ext>
            </a:extLst>
          </p:cNvPr>
          <p:cNvSpPr/>
          <p:nvPr/>
        </p:nvSpPr>
        <p:spPr>
          <a:xfrm>
            <a:off x="4627108" y="3007022"/>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1"/>
              </a:solidFill>
            </a:endParaRPr>
          </a:p>
        </p:txBody>
      </p:sp>
      <p:sp>
        <p:nvSpPr>
          <p:cNvPr id="26" name="Rectangle 25">
            <a:extLst>
              <a:ext uri="{FF2B5EF4-FFF2-40B4-BE49-F238E27FC236}">
                <a16:creationId xmlns:a16="http://schemas.microsoft.com/office/drawing/2014/main" id="{0D72B0A3-207F-4A71-B3FB-08CA7CC3E9BA}"/>
              </a:ext>
            </a:extLst>
          </p:cNvPr>
          <p:cNvSpPr/>
          <p:nvPr/>
        </p:nvSpPr>
        <p:spPr>
          <a:xfrm>
            <a:off x="4627108" y="3447232"/>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27" name="Rectangle 26">
            <a:extLst>
              <a:ext uri="{FF2B5EF4-FFF2-40B4-BE49-F238E27FC236}">
                <a16:creationId xmlns:a16="http://schemas.microsoft.com/office/drawing/2014/main" id="{FABD3BA0-8D2D-462B-B7B5-F9BB5D37F6F1}"/>
              </a:ext>
            </a:extLst>
          </p:cNvPr>
          <p:cNvSpPr/>
          <p:nvPr/>
        </p:nvSpPr>
        <p:spPr>
          <a:xfrm>
            <a:off x="4627108" y="3887443"/>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28" name="Rectangle 27">
            <a:extLst>
              <a:ext uri="{FF2B5EF4-FFF2-40B4-BE49-F238E27FC236}">
                <a16:creationId xmlns:a16="http://schemas.microsoft.com/office/drawing/2014/main" id="{38A98816-79D6-493E-8523-37250A73500B}"/>
              </a:ext>
            </a:extLst>
          </p:cNvPr>
          <p:cNvSpPr/>
          <p:nvPr/>
        </p:nvSpPr>
        <p:spPr>
          <a:xfrm>
            <a:off x="4627108" y="4327654"/>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29" name="Rectangle 28">
            <a:extLst>
              <a:ext uri="{FF2B5EF4-FFF2-40B4-BE49-F238E27FC236}">
                <a16:creationId xmlns:a16="http://schemas.microsoft.com/office/drawing/2014/main" id="{A2655CE1-E68D-4611-8579-C8A17CD81252}"/>
              </a:ext>
            </a:extLst>
          </p:cNvPr>
          <p:cNvSpPr/>
          <p:nvPr/>
        </p:nvSpPr>
        <p:spPr>
          <a:xfrm>
            <a:off x="4627108" y="4767864"/>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30" name="Rectangle 29">
            <a:extLst>
              <a:ext uri="{FF2B5EF4-FFF2-40B4-BE49-F238E27FC236}">
                <a16:creationId xmlns:a16="http://schemas.microsoft.com/office/drawing/2014/main" id="{673064FB-3CB3-40E2-A674-2FC4C720670C}"/>
              </a:ext>
            </a:extLst>
          </p:cNvPr>
          <p:cNvSpPr/>
          <p:nvPr/>
        </p:nvSpPr>
        <p:spPr>
          <a:xfrm>
            <a:off x="4627108" y="5208074"/>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1"/>
              </a:solidFill>
            </a:endParaRPr>
          </a:p>
        </p:txBody>
      </p:sp>
      <p:sp>
        <p:nvSpPr>
          <p:cNvPr id="31" name="Rectangle 30">
            <a:extLst>
              <a:ext uri="{FF2B5EF4-FFF2-40B4-BE49-F238E27FC236}">
                <a16:creationId xmlns:a16="http://schemas.microsoft.com/office/drawing/2014/main" id="{18DCBE15-18D6-491A-B314-FD64B5CB04D3}"/>
              </a:ext>
            </a:extLst>
          </p:cNvPr>
          <p:cNvSpPr/>
          <p:nvPr/>
        </p:nvSpPr>
        <p:spPr>
          <a:xfrm>
            <a:off x="4627108" y="5648285"/>
            <a:ext cx="1411058" cy="54025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2" name="Rectangle 31">
            <a:extLst>
              <a:ext uri="{FF2B5EF4-FFF2-40B4-BE49-F238E27FC236}">
                <a16:creationId xmlns:a16="http://schemas.microsoft.com/office/drawing/2014/main" id="{5564E879-875A-4155-B9BE-13542D5AE4ED}"/>
              </a:ext>
            </a:extLst>
          </p:cNvPr>
          <p:cNvSpPr/>
          <p:nvPr/>
        </p:nvSpPr>
        <p:spPr>
          <a:xfrm>
            <a:off x="6038166" y="2466764"/>
            <a:ext cx="1411058" cy="54025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3" name="Rectangle 32">
            <a:extLst>
              <a:ext uri="{FF2B5EF4-FFF2-40B4-BE49-F238E27FC236}">
                <a16:creationId xmlns:a16="http://schemas.microsoft.com/office/drawing/2014/main" id="{B5B770FA-3E0E-4DBF-B08F-14F28FE74759}"/>
              </a:ext>
            </a:extLst>
          </p:cNvPr>
          <p:cNvSpPr/>
          <p:nvPr/>
        </p:nvSpPr>
        <p:spPr>
          <a:xfrm>
            <a:off x="6038166" y="3007022"/>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1"/>
              </a:solidFill>
            </a:endParaRPr>
          </a:p>
        </p:txBody>
      </p:sp>
      <p:sp>
        <p:nvSpPr>
          <p:cNvPr id="34" name="Rectangle 33">
            <a:extLst>
              <a:ext uri="{FF2B5EF4-FFF2-40B4-BE49-F238E27FC236}">
                <a16:creationId xmlns:a16="http://schemas.microsoft.com/office/drawing/2014/main" id="{43270E33-54AD-458C-B6E5-39FAF0931AE1}"/>
              </a:ext>
            </a:extLst>
          </p:cNvPr>
          <p:cNvSpPr/>
          <p:nvPr/>
        </p:nvSpPr>
        <p:spPr>
          <a:xfrm>
            <a:off x="6038166" y="3447232"/>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35" name="Rectangle 34">
            <a:extLst>
              <a:ext uri="{FF2B5EF4-FFF2-40B4-BE49-F238E27FC236}">
                <a16:creationId xmlns:a16="http://schemas.microsoft.com/office/drawing/2014/main" id="{42538E52-D0D4-4936-A064-8F54E363A153}"/>
              </a:ext>
            </a:extLst>
          </p:cNvPr>
          <p:cNvSpPr/>
          <p:nvPr/>
        </p:nvSpPr>
        <p:spPr>
          <a:xfrm>
            <a:off x="6038166" y="3887443"/>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36" name="Rectangle 35">
            <a:extLst>
              <a:ext uri="{FF2B5EF4-FFF2-40B4-BE49-F238E27FC236}">
                <a16:creationId xmlns:a16="http://schemas.microsoft.com/office/drawing/2014/main" id="{C1032F80-1EB8-403C-B787-F48D1A260476}"/>
              </a:ext>
            </a:extLst>
          </p:cNvPr>
          <p:cNvSpPr/>
          <p:nvPr/>
        </p:nvSpPr>
        <p:spPr>
          <a:xfrm>
            <a:off x="6038166" y="4327654"/>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37" name="Rectangle 36">
            <a:extLst>
              <a:ext uri="{FF2B5EF4-FFF2-40B4-BE49-F238E27FC236}">
                <a16:creationId xmlns:a16="http://schemas.microsoft.com/office/drawing/2014/main" id="{771816BB-8AB9-4166-8410-0E6B2D25054C}"/>
              </a:ext>
            </a:extLst>
          </p:cNvPr>
          <p:cNvSpPr/>
          <p:nvPr/>
        </p:nvSpPr>
        <p:spPr>
          <a:xfrm>
            <a:off x="6038166" y="4767864"/>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38" name="Rectangle 37">
            <a:extLst>
              <a:ext uri="{FF2B5EF4-FFF2-40B4-BE49-F238E27FC236}">
                <a16:creationId xmlns:a16="http://schemas.microsoft.com/office/drawing/2014/main" id="{E1923087-6620-42F5-838C-45FC3604CD5D}"/>
              </a:ext>
            </a:extLst>
          </p:cNvPr>
          <p:cNvSpPr/>
          <p:nvPr/>
        </p:nvSpPr>
        <p:spPr>
          <a:xfrm>
            <a:off x="6038166" y="5208074"/>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1"/>
              </a:solidFill>
            </a:endParaRPr>
          </a:p>
        </p:txBody>
      </p:sp>
      <p:sp>
        <p:nvSpPr>
          <p:cNvPr id="39" name="Rectangle 38">
            <a:extLst>
              <a:ext uri="{FF2B5EF4-FFF2-40B4-BE49-F238E27FC236}">
                <a16:creationId xmlns:a16="http://schemas.microsoft.com/office/drawing/2014/main" id="{F3EC4EBD-02B9-45AD-AE5E-2036D80DA555}"/>
              </a:ext>
            </a:extLst>
          </p:cNvPr>
          <p:cNvSpPr/>
          <p:nvPr/>
        </p:nvSpPr>
        <p:spPr>
          <a:xfrm>
            <a:off x="6038166" y="5648285"/>
            <a:ext cx="1411058" cy="54025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0" name="Rectangle 39">
            <a:extLst>
              <a:ext uri="{FF2B5EF4-FFF2-40B4-BE49-F238E27FC236}">
                <a16:creationId xmlns:a16="http://schemas.microsoft.com/office/drawing/2014/main" id="{C223E477-AD38-4AE8-B428-F4051E6AAE0A}"/>
              </a:ext>
            </a:extLst>
          </p:cNvPr>
          <p:cNvSpPr/>
          <p:nvPr/>
        </p:nvSpPr>
        <p:spPr>
          <a:xfrm>
            <a:off x="7449224" y="2466764"/>
            <a:ext cx="1411058" cy="54025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1" name="Rectangle 40">
            <a:extLst>
              <a:ext uri="{FF2B5EF4-FFF2-40B4-BE49-F238E27FC236}">
                <a16:creationId xmlns:a16="http://schemas.microsoft.com/office/drawing/2014/main" id="{C567247E-5D44-4BF6-BF94-93644A60D54B}"/>
              </a:ext>
            </a:extLst>
          </p:cNvPr>
          <p:cNvSpPr/>
          <p:nvPr/>
        </p:nvSpPr>
        <p:spPr>
          <a:xfrm>
            <a:off x="7449224" y="3007022"/>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1"/>
              </a:solidFill>
            </a:endParaRPr>
          </a:p>
        </p:txBody>
      </p:sp>
      <p:sp>
        <p:nvSpPr>
          <p:cNvPr id="42" name="Rectangle 41">
            <a:extLst>
              <a:ext uri="{FF2B5EF4-FFF2-40B4-BE49-F238E27FC236}">
                <a16:creationId xmlns:a16="http://schemas.microsoft.com/office/drawing/2014/main" id="{5E2B5248-8D2F-4F14-8EB9-F8DE30288723}"/>
              </a:ext>
            </a:extLst>
          </p:cNvPr>
          <p:cNvSpPr/>
          <p:nvPr/>
        </p:nvSpPr>
        <p:spPr>
          <a:xfrm>
            <a:off x="7449224" y="3447232"/>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43" name="Rectangle 42">
            <a:extLst>
              <a:ext uri="{FF2B5EF4-FFF2-40B4-BE49-F238E27FC236}">
                <a16:creationId xmlns:a16="http://schemas.microsoft.com/office/drawing/2014/main" id="{E721AD50-06B2-4838-BF50-AFF111EBD368}"/>
              </a:ext>
            </a:extLst>
          </p:cNvPr>
          <p:cNvSpPr/>
          <p:nvPr/>
        </p:nvSpPr>
        <p:spPr>
          <a:xfrm>
            <a:off x="7449224" y="3887443"/>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44" name="Rectangle 43">
            <a:extLst>
              <a:ext uri="{FF2B5EF4-FFF2-40B4-BE49-F238E27FC236}">
                <a16:creationId xmlns:a16="http://schemas.microsoft.com/office/drawing/2014/main" id="{18C3D315-F40A-4757-B67F-4315442775EE}"/>
              </a:ext>
            </a:extLst>
          </p:cNvPr>
          <p:cNvSpPr/>
          <p:nvPr/>
        </p:nvSpPr>
        <p:spPr>
          <a:xfrm>
            <a:off x="7449224" y="4327654"/>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45" name="Rectangle 44">
            <a:extLst>
              <a:ext uri="{FF2B5EF4-FFF2-40B4-BE49-F238E27FC236}">
                <a16:creationId xmlns:a16="http://schemas.microsoft.com/office/drawing/2014/main" id="{F6F30DD1-F8D9-4A16-8933-E5CC6D70C2DC}"/>
              </a:ext>
            </a:extLst>
          </p:cNvPr>
          <p:cNvSpPr/>
          <p:nvPr/>
        </p:nvSpPr>
        <p:spPr>
          <a:xfrm>
            <a:off x="7449224" y="4767864"/>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46" name="Rectangle 45">
            <a:extLst>
              <a:ext uri="{FF2B5EF4-FFF2-40B4-BE49-F238E27FC236}">
                <a16:creationId xmlns:a16="http://schemas.microsoft.com/office/drawing/2014/main" id="{4330B657-68E5-4D39-A1F0-008484EFFB9A}"/>
              </a:ext>
            </a:extLst>
          </p:cNvPr>
          <p:cNvSpPr/>
          <p:nvPr/>
        </p:nvSpPr>
        <p:spPr>
          <a:xfrm>
            <a:off x="7449224" y="5208074"/>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1"/>
              </a:solidFill>
            </a:endParaRPr>
          </a:p>
        </p:txBody>
      </p:sp>
      <p:sp>
        <p:nvSpPr>
          <p:cNvPr id="47" name="Rectangle 46">
            <a:extLst>
              <a:ext uri="{FF2B5EF4-FFF2-40B4-BE49-F238E27FC236}">
                <a16:creationId xmlns:a16="http://schemas.microsoft.com/office/drawing/2014/main" id="{B6D02EE3-F6CD-47CB-B413-5108BAE1A78A}"/>
              </a:ext>
            </a:extLst>
          </p:cNvPr>
          <p:cNvSpPr/>
          <p:nvPr/>
        </p:nvSpPr>
        <p:spPr>
          <a:xfrm>
            <a:off x="7449224" y="5648285"/>
            <a:ext cx="1411058" cy="54025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8" name="Rectangle 47">
            <a:extLst>
              <a:ext uri="{FF2B5EF4-FFF2-40B4-BE49-F238E27FC236}">
                <a16:creationId xmlns:a16="http://schemas.microsoft.com/office/drawing/2014/main" id="{E8BF0013-4B8A-4F23-B8AE-AB0EA331C6E3}"/>
              </a:ext>
            </a:extLst>
          </p:cNvPr>
          <p:cNvSpPr/>
          <p:nvPr/>
        </p:nvSpPr>
        <p:spPr>
          <a:xfrm>
            <a:off x="8860282" y="2466764"/>
            <a:ext cx="1411058" cy="54025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9" name="Rectangle 48">
            <a:extLst>
              <a:ext uri="{FF2B5EF4-FFF2-40B4-BE49-F238E27FC236}">
                <a16:creationId xmlns:a16="http://schemas.microsoft.com/office/drawing/2014/main" id="{D9714263-7A79-4373-888A-350AE03506FE}"/>
              </a:ext>
            </a:extLst>
          </p:cNvPr>
          <p:cNvSpPr/>
          <p:nvPr/>
        </p:nvSpPr>
        <p:spPr>
          <a:xfrm>
            <a:off x="8860282" y="3007022"/>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1"/>
              </a:solidFill>
            </a:endParaRPr>
          </a:p>
        </p:txBody>
      </p:sp>
      <p:sp>
        <p:nvSpPr>
          <p:cNvPr id="50" name="Rectangle 49">
            <a:extLst>
              <a:ext uri="{FF2B5EF4-FFF2-40B4-BE49-F238E27FC236}">
                <a16:creationId xmlns:a16="http://schemas.microsoft.com/office/drawing/2014/main" id="{86F95B10-9172-488D-A563-EDC8145BBA62}"/>
              </a:ext>
            </a:extLst>
          </p:cNvPr>
          <p:cNvSpPr/>
          <p:nvPr/>
        </p:nvSpPr>
        <p:spPr>
          <a:xfrm>
            <a:off x="8860282" y="3447232"/>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51" name="Rectangle 50">
            <a:extLst>
              <a:ext uri="{FF2B5EF4-FFF2-40B4-BE49-F238E27FC236}">
                <a16:creationId xmlns:a16="http://schemas.microsoft.com/office/drawing/2014/main" id="{CE914031-D766-4900-9049-80319993CE92}"/>
              </a:ext>
            </a:extLst>
          </p:cNvPr>
          <p:cNvSpPr/>
          <p:nvPr/>
        </p:nvSpPr>
        <p:spPr>
          <a:xfrm>
            <a:off x="8860282" y="3887443"/>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52" name="Rectangle 51">
            <a:extLst>
              <a:ext uri="{FF2B5EF4-FFF2-40B4-BE49-F238E27FC236}">
                <a16:creationId xmlns:a16="http://schemas.microsoft.com/office/drawing/2014/main" id="{32784456-DCC1-4009-B602-0CDAF0128F86}"/>
              </a:ext>
            </a:extLst>
          </p:cNvPr>
          <p:cNvSpPr/>
          <p:nvPr/>
        </p:nvSpPr>
        <p:spPr>
          <a:xfrm>
            <a:off x="8860282" y="4327654"/>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53" name="Rectangle 52">
            <a:extLst>
              <a:ext uri="{FF2B5EF4-FFF2-40B4-BE49-F238E27FC236}">
                <a16:creationId xmlns:a16="http://schemas.microsoft.com/office/drawing/2014/main" id="{3B2A76F7-6F84-4FED-9167-2FE0559F6C40}"/>
              </a:ext>
            </a:extLst>
          </p:cNvPr>
          <p:cNvSpPr/>
          <p:nvPr/>
        </p:nvSpPr>
        <p:spPr>
          <a:xfrm>
            <a:off x="8860282" y="4767864"/>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2">
                  <a:lumMod val="50000"/>
                </a:schemeClr>
              </a:solidFill>
            </a:endParaRPr>
          </a:p>
        </p:txBody>
      </p:sp>
      <p:sp>
        <p:nvSpPr>
          <p:cNvPr id="54" name="Rectangle 53">
            <a:extLst>
              <a:ext uri="{FF2B5EF4-FFF2-40B4-BE49-F238E27FC236}">
                <a16:creationId xmlns:a16="http://schemas.microsoft.com/office/drawing/2014/main" id="{AA08C285-4FA7-4593-911A-036AF7221759}"/>
              </a:ext>
            </a:extLst>
          </p:cNvPr>
          <p:cNvSpPr/>
          <p:nvPr/>
        </p:nvSpPr>
        <p:spPr>
          <a:xfrm>
            <a:off x="8860282" y="5208074"/>
            <a:ext cx="1411058" cy="440210"/>
          </a:xfrm>
          <a:prstGeom prst="rect">
            <a:avLst/>
          </a:prstGeom>
          <a:solidFill>
            <a:schemeClr val="bg2">
              <a:lumMod val="20000"/>
              <a:lumOff val="80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1"/>
              </a:solidFill>
            </a:endParaRPr>
          </a:p>
        </p:txBody>
      </p:sp>
      <p:sp>
        <p:nvSpPr>
          <p:cNvPr id="55" name="Rectangle 54">
            <a:extLst>
              <a:ext uri="{FF2B5EF4-FFF2-40B4-BE49-F238E27FC236}">
                <a16:creationId xmlns:a16="http://schemas.microsoft.com/office/drawing/2014/main" id="{43A1DE52-92AE-4181-866B-58AE3E0C192D}"/>
              </a:ext>
            </a:extLst>
          </p:cNvPr>
          <p:cNvSpPr/>
          <p:nvPr/>
        </p:nvSpPr>
        <p:spPr>
          <a:xfrm>
            <a:off x="8860282" y="5648285"/>
            <a:ext cx="1411058" cy="540258"/>
          </a:xfrm>
          <a:prstGeom prst="rect">
            <a:avLst/>
          </a:prstGeom>
          <a:solidFill>
            <a:schemeClr val="bg2">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6" name="TextBox 55">
            <a:extLst>
              <a:ext uri="{FF2B5EF4-FFF2-40B4-BE49-F238E27FC236}">
                <a16:creationId xmlns:a16="http://schemas.microsoft.com/office/drawing/2014/main" id="{1238DBDE-003C-404E-A9C0-5388C9A630C7}"/>
              </a:ext>
            </a:extLst>
          </p:cNvPr>
          <p:cNvSpPr txBox="1"/>
          <p:nvPr/>
        </p:nvSpPr>
        <p:spPr>
          <a:xfrm>
            <a:off x="3994646" y="1943807"/>
            <a:ext cx="3594254" cy="400110"/>
          </a:xfrm>
          <a:prstGeom prst="rect">
            <a:avLst/>
          </a:prstGeom>
          <a:noFill/>
          <a:ln>
            <a:noFill/>
          </a:ln>
        </p:spPr>
        <p:txBody>
          <a:bodyPr wrap="none" rtlCol="0" anchor="ctr" anchorCtr="0">
            <a:spAutoFit/>
          </a:bodyPr>
          <a:lstStyle/>
          <a:p>
            <a:pPr algn="ctr"/>
            <a:r>
              <a:rPr lang="en-US" sz="2000" b="1" dirty="0">
                <a:solidFill>
                  <a:schemeClr val="bg2"/>
                </a:solidFill>
                <a:latin typeface="+mj-lt"/>
                <a:ea typeface="League Spartan" charset="0"/>
                <a:cs typeface="Poppins" pitchFamily="2" charset="77"/>
              </a:rPr>
              <a:t>TABLE LABEL &amp; DESCRIPTION</a:t>
            </a:r>
          </a:p>
        </p:txBody>
      </p:sp>
      <p:sp>
        <p:nvSpPr>
          <p:cNvPr id="57" name="TextBox 56">
            <a:extLst>
              <a:ext uri="{FF2B5EF4-FFF2-40B4-BE49-F238E27FC236}">
                <a16:creationId xmlns:a16="http://schemas.microsoft.com/office/drawing/2014/main" id="{D5881C29-0E5C-4C68-89DE-D5F9C74059CD}"/>
              </a:ext>
            </a:extLst>
          </p:cNvPr>
          <p:cNvSpPr txBox="1"/>
          <p:nvPr/>
        </p:nvSpPr>
        <p:spPr>
          <a:xfrm>
            <a:off x="3427693" y="2587300"/>
            <a:ext cx="987771"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COLUMN 2</a:t>
            </a:r>
          </a:p>
        </p:txBody>
      </p:sp>
      <p:sp>
        <p:nvSpPr>
          <p:cNvPr id="58" name="TextBox 57">
            <a:extLst>
              <a:ext uri="{FF2B5EF4-FFF2-40B4-BE49-F238E27FC236}">
                <a16:creationId xmlns:a16="http://schemas.microsoft.com/office/drawing/2014/main" id="{98B6967A-383D-4E7C-8EEE-2A7DD5E7A6D4}"/>
              </a:ext>
            </a:extLst>
          </p:cNvPr>
          <p:cNvSpPr txBox="1"/>
          <p:nvPr/>
        </p:nvSpPr>
        <p:spPr>
          <a:xfrm>
            <a:off x="4837950" y="2587300"/>
            <a:ext cx="989373" cy="299184"/>
          </a:xfrm>
          <a:prstGeom prst="rect">
            <a:avLst/>
          </a:prstGeom>
          <a:noFill/>
          <a:ln>
            <a:noFill/>
          </a:ln>
        </p:spPr>
        <p:txBody>
          <a:bodyPr wrap="none" rtlCol="0" anchor="ctr" anchorCtr="0">
            <a:spAutoFit/>
          </a:bodyPr>
          <a:lstStyle/>
          <a:p>
            <a:pPr algn="ctr"/>
            <a:r>
              <a:rPr lang="en-US" sz="1344" b="1">
                <a:solidFill>
                  <a:schemeClr val="bg1"/>
                </a:solidFill>
                <a:ea typeface="League Spartan" charset="0"/>
                <a:cs typeface="Poppins" pitchFamily="2" charset="77"/>
              </a:rPr>
              <a:t>COLUMN 3</a:t>
            </a:r>
            <a:endParaRPr lang="en-US" sz="1344" b="1" dirty="0">
              <a:solidFill>
                <a:schemeClr val="bg1"/>
              </a:solidFill>
              <a:ea typeface="League Spartan" charset="0"/>
              <a:cs typeface="Poppins" pitchFamily="2" charset="77"/>
            </a:endParaRPr>
          </a:p>
        </p:txBody>
      </p:sp>
      <p:sp>
        <p:nvSpPr>
          <p:cNvPr id="59" name="TextBox 58">
            <a:extLst>
              <a:ext uri="{FF2B5EF4-FFF2-40B4-BE49-F238E27FC236}">
                <a16:creationId xmlns:a16="http://schemas.microsoft.com/office/drawing/2014/main" id="{533BBB9F-3EED-43FF-9729-3D25FA668B5D}"/>
              </a:ext>
            </a:extLst>
          </p:cNvPr>
          <p:cNvSpPr txBox="1"/>
          <p:nvPr/>
        </p:nvSpPr>
        <p:spPr>
          <a:xfrm>
            <a:off x="6245803" y="2587300"/>
            <a:ext cx="995785"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COLUMN 4</a:t>
            </a:r>
          </a:p>
        </p:txBody>
      </p:sp>
      <p:sp>
        <p:nvSpPr>
          <p:cNvPr id="60" name="TextBox 59">
            <a:extLst>
              <a:ext uri="{FF2B5EF4-FFF2-40B4-BE49-F238E27FC236}">
                <a16:creationId xmlns:a16="http://schemas.microsoft.com/office/drawing/2014/main" id="{63B8AD6B-8212-4466-8E44-0F5F239DCAAA}"/>
              </a:ext>
            </a:extLst>
          </p:cNvPr>
          <p:cNvSpPr txBox="1"/>
          <p:nvPr/>
        </p:nvSpPr>
        <p:spPr>
          <a:xfrm>
            <a:off x="7658463" y="2587300"/>
            <a:ext cx="992580"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COLUMN 5</a:t>
            </a:r>
          </a:p>
        </p:txBody>
      </p:sp>
      <p:sp>
        <p:nvSpPr>
          <p:cNvPr id="61" name="TextBox 60">
            <a:extLst>
              <a:ext uri="{FF2B5EF4-FFF2-40B4-BE49-F238E27FC236}">
                <a16:creationId xmlns:a16="http://schemas.microsoft.com/office/drawing/2014/main" id="{FF1879D2-97F8-4FB0-A466-AD1DD22F304E}"/>
              </a:ext>
            </a:extLst>
          </p:cNvPr>
          <p:cNvSpPr txBox="1"/>
          <p:nvPr/>
        </p:nvSpPr>
        <p:spPr>
          <a:xfrm>
            <a:off x="9072726" y="2587300"/>
            <a:ext cx="986168"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COLUMN 6</a:t>
            </a:r>
          </a:p>
        </p:txBody>
      </p:sp>
      <p:sp>
        <p:nvSpPr>
          <p:cNvPr id="62" name="TextBox 61">
            <a:extLst>
              <a:ext uri="{FF2B5EF4-FFF2-40B4-BE49-F238E27FC236}">
                <a16:creationId xmlns:a16="http://schemas.microsoft.com/office/drawing/2014/main" id="{9B158549-B7B6-45B9-9643-A7345B29D4BD}"/>
              </a:ext>
            </a:extLst>
          </p:cNvPr>
          <p:cNvSpPr txBox="1"/>
          <p:nvPr/>
        </p:nvSpPr>
        <p:spPr>
          <a:xfrm>
            <a:off x="1783413" y="2587300"/>
            <a:ext cx="961418"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COLUMN 1</a:t>
            </a:r>
          </a:p>
        </p:txBody>
      </p:sp>
      <p:sp>
        <p:nvSpPr>
          <p:cNvPr id="63" name="TextBox 62">
            <a:extLst>
              <a:ext uri="{FF2B5EF4-FFF2-40B4-BE49-F238E27FC236}">
                <a16:creationId xmlns:a16="http://schemas.microsoft.com/office/drawing/2014/main" id="{C9247D08-B782-408E-AC15-A0BF2C85B026}"/>
              </a:ext>
            </a:extLst>
          </p:cNvPr>
          <p:cNvSpPr txBox="1"/>
          <p:nvPr/>
        </p:nvSpPr>
        <p:spPr>
          <a:xfrm>
            <a:off x="1722949" y="5768821"/>
            <a:ext cx="1082348"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TOTAL TYPE</a:t>
            </a:r>
          </a:p>
        </p:txBody>
      </p:sp>
      <p:sp>
        <p:nvSpPr>
          <p:cNvPr id="64" name="TextBox 63">
            <a:extLst>
              <a:ext uri="{FF2B5EF4-FFF2-40B4-BE49-F238E27FC236}">
                <a16:creationId xmlns:a16="http://schemas.microsoft.com/office/drawing/2014/main" id="{C788507C-64AA-43ED-8142-CEEC2F1482EC}"/>
              </a:ext>
            </a:extLst>
          </p:cNvPr>
          <p:cNvSpPr txBox="1"/>
          <p:nvPr/>
        </p:nvSpPr>
        <p:spPr>
          <a:xfrm>
            <a:off x="3454142" y="5794693"/>
            <a:ext cx="934871"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TOTAL TYPE 1</a:t>
            </a:r>
          </a:p>
        </p:txBody>
      </p:sp>
      <p:sp>
        <p:nvSpPr>
          <p:cNvPr id="65" name="TextBox 64">
            <a:extLst>
              <a:ext uri="{FF2B5EF4-FFF2-40B4-BE49-F238E27FC236}">
                <a16:creationId xmlns:a16="http://schemas.microsoft.com/office/drawing/2014/main" id="{0CB6EA85-4F19-4DE9-9AA5-A2024F5EE29D}"/>
              </a:ext>
            </a:extLst>
          </p:cNvPr>
          <p:cNvSpPr txBox="1"/>
          <p:nvPr/>
        </p:nvSpPr>
        <p:spPr>
          <a:xfrm>
            <a:off x="4858789" y="5794693"/>
            <a:ext cx="947696"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TOTAL TYPE 2</a:t>
            </a:r>
          </a:p>
        </p:txBody>
      </p:sp>
      <p:sp>
        <p:nvSpPr>
          <p:cNvPr id="66" name="TextBox 65">
            <a:extLst>
              <a:ext uri="{FF2B5EF4-FFF2-40B4-BE49-F238E27FC236}">
                <a16:creationId xmlns:a16="http://schemas.microsoft.com/office/drawing/2014/main" id="{99C04A9F-D387-4E7B-8556-4EF330C23B61}"/>
              </a:ext>
            </a:extLst>
          </p:cNvPr>
          <p:cNvSpPr txBox="1"/>
          <p:nvPr/>
        </p:nvSpPr>
        <p:spPr>
          <a:xfrm>
            <a:off x="6269045" y="5794693"/>
            <a:ext cx="949299"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TOTAL </a:t>
            </a:r>
            <a:r>
              <a:rPr lang="en-US" sz="1008" b="1">
                <a:solidFill>
                  <a:schemeClr val="bg1"/>
                </a:solidFill>
                <a:ea typeface="League Spartan" charset="0"/>
                <a:cs typeface="Poppins" pitchFamily="2" charset="77"/>
              </a:rPr>
              <a:t>TYPE 3</a:t>
            </a:r>
            <a:endParaRPr lang="en-US" sz="1008" b="1" dirty="0">
              <a:solidFill>
                <a:schemeClr val="bg1"/>
              </a:solidFill>
              <a:ea typeface="League Spartan" charset="0"/>
              <a:cs typeface="Poppins" pitchFamily="2" charset="77"/>
            </a:endParaRPr>
          </a:p>
        </p:txBody>
      </p:sp>
      <p:sp>
        <p:nvSpPr>
          <p:cNvPr id="67" name="TextBox 66">
            <a:extLst>
              <a:ext uri="{FF2B5EF4-FFF2-40B4-BE49-F238E27FC236}">
                <a16:creationId xmlns:a16="http://schemas.microsoft.com/office/drawing/2014/main" id="{39DA9618-2888-4D82-A9CF-D83DB80C112E}"/>
              </a:ext>
            </a:extLst>
          </p:cNvPr>
          <p:cNvSpPr txBox="1"/>
          <p:nvPr/>
        </p:nvSpPr>
        <p:spPr>
          <a:xfrm>
            <a:off x="7681706" y="5794693"/>
            <a:ext cx="946093"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TOTAL TYPE 4</a:t>
            </a:r>
          </a:p>
        </p:txBody>
      </p:sp>
      <p:sp>
        <p:nvSpPr>
          <p:cNvPr id="68" name="TextBox 67">
            <a:extLst>
              <a:ext uri="{FF2B5EF4-FFF2-40B4-BE49-F238E27FC236}">
                <a16:creationId xmlns:a16="http://schemas.microsoft.com/office/drawing/2014/main" id="{42A1F197-0867-4591-947D-993E4D9C75B6}"/>
              </a:ext>
            </a:extLst>
          </p:cNvPr>
          <p:cNvSpPr txBox="1"/>
          <p:nvPr/>
        </p:nvSpPr>
        <p:spPr>
          <a:xfrm>
            <a:off x="9090360" y="5794693"/>
            <a:ext cx="950901"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TOTAL TYPE 5</a:t>
            </a:r>
          </a:p>
        </p:txBody>
      </p:sp>
      <p:sp>
        <p:nvSpPr>
          <p:cNvPr id="69" name="TextBox 68">
            <a:extLst>
              <a:ext uri="{FF2B5EF4-FFF2-40B4-BE49-F238E27FC236}">
                <a16:creationId xmlns:a16="http://schemas.microsoft.com/office/drawing/2014/main" id="{B72068C9-7327-46F8-AC6F-722507FF6C46}"/>
              </a:ext>
            </a:extLst>
          </p:cNvPr>
          <p:cNvSpPr txBox="1"/>
          <p:nvPr/>
        </p:nvSpPr>
        <p:spPr>
          <a:xfrm>
            <a:off x="1928934" y="3073238"/>
            <a:ext cx="670376" cy="307777"/>
          </a:xfrm>
          <a:prstGeom prst="rect">
            <a:avLst/>
          </a:prstGeom>
          <a:noFill/>
          <a:ln>
            <a:noFill/>
          </a:ln>
        </p:spPr>
        <p:txBody>
          <a:bodyPr wrap="none" rtlCol="0" anchor="ctr" anchorCtr="0">
            <a:spAutoFit/>
          </a:bodyPr>
          <a:lstStyle/>
          <a:p>
            <a:pPr algn="ctr"/>
            <a:r>
              <a:rPr lang="en-US" sz="1400" b="1" dirty="0">
                <a:solidFill>
                  <a:schemeClr val="bg2">
                    <a:lumMod val="50000"/>
                  </a:schemeClr>
                </a:solidFill>
                <a:ea typeface="League Spartan" charset="0"/>
                <a:cs typeface="Poppins" pitchFamily="2" charset="77"/>
              </a:rPr>
              <a:t>TYPE 1</a:t>
            </a:r>
          </a:p>
        </p:txBody>
      </p:sp>
      <p:sp>
        <p:nvSpPr>
          <p:cNvPr id="70" name="TextBox 69">
            <a:extLst>
              <a:ext uri="{FF2B5EF4-FFF2-40B4-BE49-F238E27FC236}">
                <a16:creationId xmlns:a16="http://schemas.microsoft.com/office/drawing/2014/main" id="{A12B9AE0-594F-4E84-9424-60EC43F02095}"/>
              </a:ext>
            </a:extLst>
          </p:cNvPr>
          <p:cNvSpPr txBox="1"/>
          <p:nvPr/>
        </p:nvSpPr>
        <p:spPr>
          <a:xfrm>
            <a:off x="1912103" y="3513247"/>
            <a:ext cx="704040" cy="307777"/>
          </a:xfrm>
          <a:prstGeom prst="rect">
            <a:avLst/>
          </a:prstGeom>
          <a:noFill/>
          <a:ln>
            <a:noFill/>
          </a:ln>
        </p:spPr>
        <p:txBody>
          <a:bodyPr wrap="none" rtlCol="0" anchor="ctr" anchorCtr="0">
            <a:spAutoFit/>
          </a:bodyPr>
          <a:lstStyle/>
          <a:p>
            <a:pPr algn="ctr"/>
            <a:r>
              <a:rPr lang="en-US" sz="1400" b="1" dirty="0">
                <a:solidFill>
                  <a:schemeClr val="bg2">
                    <a:lumMod val="50000"/>
                  </a:schemeClr>
                </a:solidFill>
                <a:ea typeface="League Spartan" charset="0"/>
                <a:cs typeface="Poppins" pitchFamily="2" charset="77"/>
              </a:rPr>
              <a:t>TYPE 2</a:t>
            </a:r>
          </a:p>
        </p:txBody>
      </p:sp>
      <p:sp>
        <p:nvSpPr>
          <p:cNvPr id="71" name="TextBox 70">
            <a:extLst>
              <a:ext uri="{FF2B5EF4-FFF2-40B4-BE49-F238E27FC236}">
                <a16:creationId xmlns:a16="http://schemas.microsoft.com/office/drawing/2014/main" id="{E9B0BC63-FAAE-463C-807D-03C0B8034EE8}"/>
              </a:ext>
            </a:extLst>
          </p:cNvPr>
          <p:cNvSpPr txBox="1"/>
          <p:nvPr/>
        </p:nvSpPr>
        <p:spPr>
          <a:xfrm>
            <a:off x="1911301" y="3953659"/>
            <a:ext cx="705642" cy="307777"/>
          </a:xfrm>
          <a:prstGeom prst="rect">
            <a:avLst/>
          </a:prstGeom>
          <a:noFill/>
          <a:ln>
            <a:noFill/>
          </a:ln>
        </p:spPr>
        <p:txBody>
          <a:bodyPr wrap="none" rtlCol="0" anchor="ctr" anchorCtr="0">
            <a:spAutoFit/>
          </a:bodyPr>
          <a:lstStyle/>
          <a:p>
            <a:pPr algn="ctr"/>
            <a:r>
              <a:rPr lang="en-US" sz="1400" b="1">
                <a:solidFill>
                  <a:schemeClr val="bg2">
                    <a:lumMod val="50000"/>
                  </a:schemeClr>
                </a:solidFill>
                <a:ea typeface="League Spartan" charset="0"/>
                <a:cs typeface="Poppins" pitchFamily="2" charset="77"/>
              </a:rPr>
              <a:t>TYPE 3</a:t>
            </a:r>
            <a:endParaRPr lang="en-US" sz="1400" b="1" dirty="0">
              <a:solidFill>
                <a:schemeClr val="bg2">
                  <a:lumMod val="50000"/>
                </a:schemeClr>
              </a:solidFill>
              <a:ea typeface="League Spartan" charset="0"/>
              <a:cs typeface="Poppins" pitchFamily="2" charset="77"/>
            </a:endParaRPr>
          </a:p>
        </p:txBody>
      </p:sp>
      <p:sp>
        <p:nvSpPr>
          <p:cNvPr id="72" name="TextBox 71">
            <a:extLst>
              <a:ext uri="{FF2B5EF4-FFF2-40B4-BE49-F238E27FC236}">
                <a16:creationId xmlns:a16="http://schemas.microsoft.com/office/drawing/2014/main" id="{E683D504-1D30-4350-846C-97748EFDAEB9}"/>
              </a:ext>
            </a:extLst>
          </p:cNvPr>
          <p:cNvSpPr txBox="1"/>
          <p:nvPr/>
        </p:nvSpPr>
        <p:spPr>
          <a:xfrm>
            <a:off x="1907294" y="4393870"/>
            <a:ext cx="713658" cy="307777"/>
          </a:xfrm>
          <a:prstGeom prst="rect">
            <a:avLst/>
          </a:prstGeom>
          <a:noFill/>
          <a:ln>
            <a:noFill/>
          </a:ln>
        </p:spPr>
        <p:txBody>
          <a:bodyPr wrap="none" rtlCol="0" anchor="ctr" anchorCtr="0">
            <a:spAutoFit/>
          </a:bodyPr>
          <a:lstStyle/>
          <a:p>
            <a:pPr algn="ctr"/>
            <a:r>
              <a:rPr lang="en-US" sz="1400" b="1" dirty="0">
                <a:solidFill>
                  <a:schemeClr val="bg2">
                    <a:lumMod val="50000"/>
                  </a:schemeClr>
                </a:solidFill>
                <a:ea typeface="League Spartan" charset="0"/>
                <a:cs typeface="Poppins" pitchFamily="2" charset="77"/>
              </a:rPr>
              <a:t>TYPE 4</a:t>
            </a:r>
          </a:p>
        </p:txBody>
      </p:sp>
      <p:sp>
        <p:nvSpPr>
          <p:cNvPr id="73" name="TextBox 72">
            <a:extLst>
              <a:ext uri="{FF2B5EF4-FFF2-40B4-BE49-F238E27FC236}">
                <a16:creationId xmlns:a16="http://schemas.microsoft.com/office/drawing/2014/main" id="{3BFADC0B-54EA-47DE-9E68-C92C9C40105E}"/>
              </a:ext>
            </a:extLst>
          </p:cNvPr>
          <p:cNvSpPr txBox="1"/>
          <p:nvPr/>
        </p:nvSpPr>
        <p:spPr>
          <a:xfrm>
            <a:off x="1909698" y="4834080"/>
            <a:ext cx="708848" cy="307777"/>
          </a:xfrm>
          <a:prstGeom prst="rect">
            <a:avLst/>
          </a:prstGeom>
          <a:noFill/>
          <a:ln>
            <a:noFill/>
          </a:ln>
        </p:spPr>
        <p:txBody>
          <a:bodyPr wrap="none" rtlCol="0" anchor="ctr" anchorCtr="0">
            <a:spAutoFit/>
          </a:bodyPr>
          <a:lstStyle/>
          <a:p>
            <a:pPr algn="ctr"/>
            <a:r>
              <a:rPr lang="en-US" sz="1400" b="1" dirty="0">
                <a:solidFill>
                  <a:schemeClr val="bg2">
                    <a:lumMod val="50000"/>
                  </a:schemeClr>
                </a:solidFill>
                <a:ea typeface="League Spartan" charset="0"/>
                <a:cs typeface="Poppins" pitchFamily="2" charset="77"/>
              </a:rPr>
              <a:t>TYPE 5</a:t>
            </a:r>
          </a:p>
        </p:txBody>
      </p:sp>
      <p:sp>
        <p:nvSpPr>
          <p:cNvPr id="74" name="TextBox 73">
            <a:extLst>
              <a:ext uri="{FF2B5EF4-FFF2-40B4-BE49-F238E27FC236}">
                <a16:creationId xmlns:a16="http://schemas.microsoft.com/office/drawing/2014/main" id="{6ADCCF3F-1F47-4A70-A5E8-37974E4A7CC7}"/>
              </a:ext>
            </a:extLst>
          </p:cNvPr>
          <p:cNvSpPr txBox="1"/>
          <p:nvPr/>
        </p:nvSpPr>
        <p:spPr>
          <a:xfrm>
            <a:off x="1912904" y="5274089"/>
            <a:ext cx="702436" cy="307777"/>
          </a:xfrm>
          <a:prstGeom prst="rect">
            <a:avLst/>
          </a:prstGeom>
          <a:noFill/>
          <a:ln>
            <a:noFill/>
          </a:ln>
        </p:spPr>
        <p:txBody>
          <a:bodyPr wrap="none" rtlCol="0" anchor="ctr" anchorCtr="0">
            <a:spAutoFit/>
          </a:bodyPr>
          <a:lstStyle/>
          <a:p>
            <a:pPr algn="ctr"/>
            <a:r>
              <a:rPr lang="en-US" sz="1400" b="1" dirty="0">
                <a:solidFill>
                  <a:schemeClr val="bg2">
                    <a:lumMod val="50000"/>
                  </a:schemeClr>
                </a:solidFill>
                <a:ea typeface="League Spartan" charset="0"/>
                <a:cs typeface="Poppins" pitchFamily="2" charset="77"/>
              </a:rPr>
              <a:t>TYPE 6</a:t>
            </a:r>
          </a:p>
        </p:txBody>
      </p:sp>
      <p:sp>
        <p:nvSpPr>
          <p:cNvPr id="75" name="Subtitle 2">
            <a:extLst>
              <a:ext uri="{FF2B5EF4-FFF2-40B4-BE49-F238E27FC236}">
                <a16:creationId xmlns:a16="http://schemas.microsoft.com/office/drawing/2014/main" id="{BF7BCA5B-AF2E-4896-91D3-D9D6AC736D48}"/>
              </a:ext>
            </a:extLst>
          </p:cNvPr>
          <p:cNvSpPr txBox="1">
            <a:spLocks/>
          </p:cNvSpPr>
          <p:nvPr/>
        </p:nvSpPr>
        <p:spPr>
          <a:xfrm>
            <a:off x="3304389" y="3052635"/>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76" name="Subtitle 2">
            <a:extLst>
              <a:ext uri="{FF2B5EF4-FFF2-40B4-BE49-F238E27FC236}">
                <a16:creationId xmlns:a16="http://schemas.microsoft.com/office/drawing/2014/main" id="{6BEA33CA-4518-4226-AA69-5E8A66643753}"/>
              </a:ext>
            </a:extLst>
          </p:cNvPr>
          <p:cNvSpPr txBox="1">
            <a:spLocks/>
          </p:cNvSpPr>
          <p:nvPr/>
        </p:nvSpPr>
        <p:spPr>
          <a:xfrm>
            <a:off x="3304389" y="3492845"/>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77" name="Subtitle 2">
            <a:extLst>
              <a:ext uri="{FF2B5EF4-FFF2-40B4-BE49-F238E27FC236}">
                <a16:creationId xmlns:a16="http://schemas.microsoft.com/office/drawing/2014/main" id="{9ACA58D2-5B6F-44C1-BC49-A6E04D125109}"/>
              </a:ext>
            </a:extLst>
          </p:cNvPr>
          <p:cNvSpPr txBox="1">
            <a:spLocks/>
          </p:cNvSpPr>
          <p:nvPr/>
        </p:nvSpPr>
        <p:spPr>
          <a:xfrm>
            <a:off x="3304389" y="3930625"/>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78" name="Subtitle 2">
            <a:extLst>
              <a:ext uri="{FF2B5EF4-FFF2-40B4-BE49-F238E27FC236}">
                <a16:creationId xmlns:a16="http://schemas.microsoft.com/office/drawing/2014/main" id="{116936E2-BF2C-4C1F-A5A8-C18F972FD937}"/>
              </a:ext>
            </a:extLst>
          </p:cNvPr>
          <p:cNvSpPr txBox="1">
            <a:spLocks/>
          </p:cNvSpPr>
          <p:nvPr/>
        </p:nvSpPr>
        <p:spPr>
          <a:xfrm>
            <a:off x="3304389" y="437326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79" name="Subtitle 2">
            <a:extLst>
              <a:ext uri="{FF2B5EF4-FFF2-40B4-BE49-F238E27FC236}">
                <a16:creationId xmlns:a16="http://schemas.microsoft.com/office/drawing/2014/main" id="{78C23F48-6839-4835-9E08-C53ED10A9963}"/>
              </a:ext>
            </a:extLst>
          </p:cNvPr>
          <p:cNvSpPr txBox="1">
            <a:spLocks/>
          </p:cNvSpPr>
          <p:nvPr/>
        </p:nvSpPr>
        <p:spPr>
          <a:xfrm>
            <a:off x="3304389" y="481347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80" name="Subtitle 2">
            <a:extLst>
              <a:ext uri="{FF2B5EF4-FFF2-40B4-BE49-F238E27FC236}">
                <a16:creationId xmlns:a16="http://schemas.microsoft.com/office/drawing/2014/main" id="{FACCB333-E312-4F30-A2A1-955970618C03}"/>
              </a:ext>
            </a:extLst>
          </p:cNvPr>
          <p:cNvSpPr txBox="1">
            <a:spLocks/>
          </p:cNvSpPr>
          <p:nvPr/>
        </p:nvSpPr>
        <p:spPr>
          <a:xfrm>
            <a:off x="3304389" y="525368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81" name="Subtitle 2">
            <a:extLst>
              <a:ext uri="{FF2B5EF4-FFF2-40B4-BE49-F238E27FC236}">
                <a16:creationId xmlns:a16="http://schemas.microsoft.com/office/drawing/2014/main" id="{7BB9B424-7014-42C2-9B9A-488354E1D22D}"/>
              </a:ext>
            </a:extLst>
          </p:cNvPr>
          <p:cNvSpPr txBox="1">
            <a:spLocks/>
          </p:cNvSpPr>
          <p:nvPr/>
        </p:nvSpPr>
        <p:spPr>
          <a:xfrm>
            <a:off x="4715446" y="3052635"/>
            <a:ext cx="1234379" cy="348984"/>
          </a:xfrm>
          <a:prstGeom prst="rect">
            <a:avLst/>
          </a:prstGeom>
          <a:solidFill>
            <a:schemeClr val="bg2">
              <a:lumMod val="20000"/>
              <a:lumOff val="80000"/>
            </a:schemeClr>
          </a:solidFill>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82" name="Subtitle 2">
            <a:extLst>
              <a:ext uri="{FF2B5EF4-FFF2-40B4-BE49-F238E27FC236}">
                <a16:creationId xmlns:a16="http://schemas.microsoft.com/office/drawing/2014/main" id="{8BB8BD7B-13E0-43D4-B3D6-050DF5C5A238}"/>
              </a:ext>
            </a:extLst>
          </p:cNvPr>
          <p:cNvSpPr txBox="1">
            <a:spLocks/>
          </p:cNvSpPr>
          <p:nvPr/>
        </p:nvSpPr>
        <p:spPr>
          <a:xfrm>
            <a:off x="4715446" y="3492845"/>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83" name="Subtitle 2">
            <a:extLst>
              <a:ext uri="{FF2B5EF4-FFF2-40B4-BE49-F238E27FC236}">
                <a16:creationId xmlns:a16="http://schemas.microsoft.com/office/drawing/2014/main" id="{67CA4966-46E2-4901-AB7D-2359E5EEA198}"/>
              </a:ext>
            </a:extLst>
          </p:cNvPr>
          <p:cNvSpPr txBox="1">
            <a:spLocks/>
          </p:cNvSpPr>
          <p:nvPr/>
        </p:nvSpPr>
        <p:spPr>
          <a:xfrm>
            <a:off x="4715446" y="3930625"/>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84" name="Subtitle 2">
            <a:extLst>
              <a:ext uri="{FF2B5EF4-FFF2-40B4-BE49-F238E27FC236}">
                <a16:creationId xmlns:a16="http://schemas.microsoft.com/office/drawing/2014/main" id="{AC40DAAD-623B-468A-B2A2-EFB74E31CDB6}"/>
              </a:ext>
            </a:extLst>
          </p:cNvPr>
          <p:cNvSpPr txBox="1">
            <a:spLocks/>
          </p:cNvSpPr>
          <p:nvPr/>
        </p:nvSpPr>
        <p:spPr>
          <a:xfrm>
            <a:off x="4715446" y="4373267"/>
            <a:ext cx="1234379" cy="348984"/>
          </a:xfrm>
          <a:prstGeom prst="rect">
            <a:avLst/>
          </a:prstGeom>
          <a:solidFill>
            <a:schemeClr val="bg2">
              <a:lumMod val="20000"/>
              <a:lumOff val="80000"/>
            </a:schemeClr>
          </a:solidFill>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85" name="Subtitle 2">
            <a:extLst>
              <a:ext uri="{FF2B5EF4-FFF2-40B4-BE49-F238E27FC236}">
                <a16:creationId xmlns:a16="http://schemas.microsoft.com/office/drawing/2014/main" id="{A8ACDB78-4F9C-43AE-8424-B28B5D951991}"/>
              </a:ext>
            </a:extLst>
          </p:cNvPr>
          <p:cNvSpPr txBox="1">
            <a:spLocks/>
          </p:cNvSpPr>
          <p:nvPr/>
        </p:nvSpPr>
        <p:spPr>
          <a:xfrm>
            <a:off x="4715446" y="481347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86" name="Subtitle 2">
            <a:extLst>
              <a:ext uri="{FF2B5EF4-FFF2-40B4-BE49-F238E27FC236}">
                <a16:creationId xmlns:a16="http://schemas.microsoft.com/office/drawing/2014/main" id="{480F88BB-82AB-4283-AC02-911039E288A3}"/>
              </a:ext>
            </a:extLst>
          </p:cNvPr>
          <p:cNvSpPr txBox="1">
            <a:spLocks/>
          </p:cNvSpPr>
          <p:nvPr/>
        </p:nvSpPr>
        <p:spPr>
          <a:xfrm>
            <a:off x="4715446" y="525368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87" name="Subtitle 2">
            <a:extLst>
              <a:ext uri="{FF2B5EF4-FFF2-40B4-BE49-F238E27FC236}">
                <a16:creationId xmlns:a16="http://schemas.microsoft.com/office/drawing/2014/main" id="{A98AA76A-CCED-438D-89E4-0C49407E9F7D}"/>
              </a:ext>
            </a:extLst>
          </p:cNvPr>
          <p:cNvSpPr txBox="1">
            <a:spLocks/>
          </p:cNvSpPr>
          <p:nvPr/>
        </p:nvSpPr>
        <p:spPr>
          <a:xfrm>
            <a:off x="6126505" y="3052635"/>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88" name="Subtitle 2">
            <a:extLst>
              <a:ext uri="{FF2B5EF4-FFF2-40B4-BE49-F238E27FC236}">
                <a16:creationId xmlns:a16="http://schemas.microsoft.com/office/drawing/2014/main" id="{C3AE003F-4620-4066-9895-5352C84C4930}"/>
              </a:ext>
            </a:extLst>
          </p:cNvPr>
          <p:cNvSpPr txBox="1">
            <a:spLocks/>
          </p:cNvSpPr>
          <p:nvPr/>
        </p:nvSpPr>
        <p:spPr>
          <a:xfrm>
            <a:off x="6126505" y="3492845"/>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89" name="Subtitle 2">
            <a:extLst>
              <a:ext uri="{FF2B5EF4-FFF2-40B4-BE49-F238E27FC236}">
                <a16:creationId xmlns:a16="http://schemas.microsoft.com/office/drawing/2014/main" id="{796AC09E-8F8C-474B-8D78-DF9A263A741D}"/>
              </a:ext>
            </a:extLst>
          </p:cNvPr>
          <p:cNvSpPr txBox="1">
            <a:spLocks/>
          </p:cNvSpPr>
          <p:nvPr/>
        </p:nvSpPr>
        <p:spPr>
          <a:xfrm>
            <a:off x="6126505" y="3930625"/>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90" name="Subtitle 2">
            <a:extLst>
              <a:ext uri="{FF2B5EF4-FFF2-40B4-BE49-F238E27FC236}">
                <a16:creationId xmlns:a16="http://schemas.microsoft.com/office/drawing/2014/main" id="{6E2B7F1D-5823-4AFA-8C37-035C4A0ECBC1}"/>
              </a:ext>
            </a:extLst>
          </p:cNvPr>
          <p:cNvSpPr txBox="1">
            <a:spLocks/>
          </p:cNvSpPr>
          <p:nvPr/>
        </p:nvSpPr>
        <p:spPr>
          <a:xfrm>
            <a:off x="6126505" y="437326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91" name="Subtitle 2">
            <a:extLst>
              <a:ext uri="{FF2B5EF4-FFF2-40B4-BE49-F238E27FC236}">
                <a16:creationId xmlns:a16="http://schemas.microsoft.com/office/drawing/2014/main" id="{D8C5C68A-4AE0-4FA4-B577-2A46ADC17048}"/>
              </a:ext>
            </a:extLst>
          </p:cNvPr>
          <p:cNvSpPr txBox="1">
            <a:spLocks/>
          </p:cNvSpPr>
          <p:nvPr/>
        </p:nvSpPr>
        <p:spPr>
          <a:xfrm>
            <a:off x="6126505" y="481347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92" name="Subtitle 2">
            <a:extLst>
              <a:ext uri="{FF2B5EF4-FFF2-40B4-BE49-F238E27FC236}">
                <a16:creationId xmlns:a16="http://schemas.microsoft.com/office/drawing/2014/main" id="{59C07E17-D650-4001-AC7B-21FC39CB9181}"/>
              </a:ext>
            </a:extLst>
          </p:cNvPr>
          <p:cNvSpPr txBox="1">
            <a:spLocks/>
          </p:cNvSpPr>
          <p:nvPr/>
        </p:nvSpPr>
        <p:spPr>
          <a:xfrm>
            <a:off x="6126505" y="525368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93" name="Subtitle 2">
            <a:extLst>
              <a:ext uri="{FF2B5EF4-FFF2-40B4-BE49-F238E27FC236}">
                <a16:creationId xmlns:a16="http://schemas.microsoft.com/office/drawing/2014/main" id="{DFF8B64F-A381-4687-8C73-03134950F264}"/>
              </a:ext>
            </a:extLst>
          </p:cNvPr>
          <p:cNvSpPr txBox="1">
            <a:spLocks/>
          </p:cNvSpPr>
          <p:nvPr/>
        </p:nvSpPr>
        <p:spPr>
          <a:xfrm>
            <a:off x="7537563" y="3052635"/>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94" name="Subtitle 2">
            <a:extLst>
              <a:ext uri="{FF2B5EF4-FFF2-40B4-BE49-F238E27FC236}">
                <a16:creationId xmlns:a16="http://schemas.microsoft.com/office/drawing/2014/main" id="{B400A2EB-8B6A-42BA-9502-1820D250F1FB}"/>
              </a:ext>
            </a:extLst>
          </p:cNvPr>
          <p:cNvSpPr txBox="1">
            <a:spLocks/>
          </p:cNvSpPr>
          <p:nvPr/>
        </p:nvSpPr>
        <p:spPr>
          <a:xfrm>
            <a:off x="7537563" y="3492845"/>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95" name="Subtitle 2">
            <a:extLst>
              <a:ext uri="{FF2B5EF4-FFF2-40B4-BE49-F238E27FC236}">
                <a16:creationId xmlns:a16="http://schemas.microsoft.com/office/drawing/2014/main" id="{279B1786-51BE-4899-A3B2-E90174FDC2E1}"/>
              </a:ext>
            </a:extLst>
          </p:cNvPr>
          <p:cNvSpPr txBox="1">
            <a:spLocks/>
          </p:cNvSpPr>
          <p:nvPr/>
        </p:nvSpPr>
        <p:spPr>
          <a:xfrm>
            <a:off x="7537563" y="3930625"/>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96" name="Subtitle 2">
            <a:extLst>
              <a:ext uri="{FF2B5EF4-FFF2-40B4-BE49-F238E27FC236}">
                <a16:creationId xmlns:a16="http://schemas.microsoft.com/office/drawing/2014/main" id="{66E90F32-1851-469B-8DFD-58114B823B02}"/>
              </a:ext>
            </a:extLst>
          </p:cNvPr>
          <p:cNvSpPr txBox="1">
            <a:spLocks/>
          </p:cNvSpPr>
          <p:nvPr/>
        </p:nvSpPr>
        <p:spPr>
          <a:xfrm>
            <a:off x="7537563" y="437326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97" name="Subtitle 2">
            <a:extLst>
              <a:ext uri="{FF2B5EF4-FFF2-40B4-BE49-F238E27FC236}">
                <a16:creationId xmlns:a16="http://schemas.microsoft.com/office/drawing/2014/main" id="{AE289AE9-50BA-4A88-BB72-168E3CCA9CB7}"/>
              </a:ext>
            </a:extLst>
          </p:cNvPr>
          <p:cNvSpPr txBox="1">
            <a:spLocks/>
          </p:cNvSpPr>
          <p:nvPr/>
        </p:nvSpPr>
        <p:spPr>
          <a:xfrm>
            <a:off x="7537563" y="481347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98" name="Subtitle 2">
            <a:extLst>
              <a:ext uri="{FF2B5EF4-FFF2-40B4-BE49-F238E27FC236}">
                <a16:creationId xmlns:a16="http://schemas.microsoft.com/office/drawing/2014/main" id="{47C98AD7-1682-4E38-A496-EAF1D0BF21CF}"/>
              </a:ext>
            </a:extLst>
          </p:cNvPr>
          <p:cNvSpPr txBox="1">
            <a:spLocks/>
          </p:cNvSpPr>
          <p:nvPr/>
        </p:nvSpPr>
        <p:spPr>
          <a:xfrm>
            <a:off x="7537563" y="525368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99" name="Subtitle 2">
            <a:extLst>
              <a:ext uri="{FF2B5EF4-FFF2-40B4-BE49-F238E27FC236}">
                <a16:creationId xmlns:a16="http://schemas.microsoft.com/office/drawing/2014/main" id="{D4FE6724-7665-4CC0-905D-D25315B553D9}"/>
              </a:ext>
            </a:extLst>
          </p:cNvPr>
          <p:cNvSpPr txBox="1">
            <a:spLocks/>
          </p:cNvSpPr>
          <p:nvPr/>
        </p:nvSpPr>
        <p:spPr>
          <a:xfrm>
            <a:off x="8948621" y="3052635"/>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100" name="Subtitle 2">
            <a:extLst>
              <a:ext uri="{FF2B5EF4-FFF2-40B4-BE49-F238E27FC236}">
                <a16:creationId xmlns:a16="http://schemas.microsoft.com/office/drawing/2014/main" id="{7AF67D52-742A-4380-9828-4B54C3505AAA}"/>
              </a:ext>
            </a:extLst>
          </p:cNvPr>
          <p:cNvSpPr txBox="1">
            <a:spLocks/>
          </p:cNvSpPr>
          <p:nvPr/>
        </p:nvSpPr>
        <p:spPr>
          <a:xfrm>
            <a:off x="8948621" y="3492845"/>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101" name="Subtitle 2">
            <a:extLst>
              <a:ext uri="{FF2B5EF4-FFF2-40B4-BE49-F238E27FC236}">
                <a16:creationId xmlns:a16="http://schemas.microsoft.com/office/drawing/2014/main" id="{3B67F374-CF8D-4AD8-8D54-C4D4065BF9A2}"/>
              </a:ext>
            </a:extLst>
          </p:cNvPr>
          <p:cNvSpPr txBox="1">
            <a:spLocks/>
          </p:cNvSpPr>
          <p:nvPr/>
        </p:nvSpPr>
        <p:spPr>
          <a:xfrm>
            <a:off x="8948621" y="3930625"/>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102" name="Subtitle 2">
            <a:extLst>
              <a:ext uri="{FF2B5EF4-FFF2-40B4-BE49-F238E27FC236}">
                <a16:creationId xmlns:a16="http://schemas.microsoft.com/office/drawing/2014/main" id="{63439AC7-4562-4DF0-90BC-3EB11D44B56A}"/>
              </a:ext>
            </a:extLst>
          </p:cNvPr>
          <p:cNvSpPr txBox="1">
            <a:spLocks/>
          </p:cNvSpPr>
          <p:nvPr/>
        </p:nvSpPr>
        <p:spPr>
          <a:xfrm>
            <a:off x="8948621" y="437326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103" name="Subtitle 2">
            <a:extLst>
              <a:ext uri="{FF2B5EF4-FFF2-40B4-BE49-F238E27FC236}">
                <a16:creationId xmlns:a16="http://schemas.microsoft.com/office/drawing/2014/main" id="{AFC4FFC3-9DEC-447D-BD76-CC09ABF32D79}"/>
              </a:ext>
            </a:extLst>
          </p:cNvPr>
          <p:cNvSpPr txBox="1">
            <a:spLocks/>
          </p:cNvSpPr>
          <p:nvPr/>
        </p:nvSpPr>
        <p:spPr>
          <a:xfrm>
            <a:off x="8948621" y="481347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
        <p:nvSpPr>
          <p:cNvPr id="104" name="Subtitle 2">
            <a:extLst>
              <a:ext uri="{FF2B5EF4-FFF2-40B4-BE49-F238E27FC236}">
                <a16:creationId xmlns:a16="http://schemas.microsoft.com/office/drawing/2014/main" id="{F04B54A0-0787-4F9F-BA63-87C5A8AE4919}"/>
              </a:ext>
            </a:extLst>
          </p:cNvPr>
          <p:cNvSpPr txBox="1">
            <a:spLocks/>
          </p:cNvSpPr>
          <p:nvPr/>
        </p:nvSpPr>
        <p:spPr>
          <a:xfrm>
            <a:off x="8948621" y="525368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solidFill>
                  <a:schemeClr val="bg2">
                    <a:lumMod val="50000"/>
                  </a:schemeClr>
                </a:solidFill>
                <a:latin typeface="+mn-lt"/>
                <a:ea typeface="Lato Light" panose="020F0502020204030203" pitchFamily="34" charset="0"/>
                <a:cs typeface="Mukta ExtraLight" panose="020B0000000000000000" pitchFamily="34" charset="77"/>
              </a:rPr>
              <a:t>Lorem ipsum dolor sit amet, cum modo</a:t>
            </a:r>
            <a:endParaRPr lang="en-US" sz="1008" dirty="0">
              <a:solidFill>
                <a:schemeClr val="bg2">
                  <a:lumMod val="50000"/>
                </a:schemeClr>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59843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F96950-C84C-4321-96C2-F0832BE4C33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2DF8C45-2E69-447C-81B7-A2668ADC8D8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54C45D4-7DB8-4347-A02C-BB0215CD2A75}"/>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31CC8BD2-C005-4D43-A214-3CF2EF7760F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050BE4F-4C7B-40AA-9068-E511AAD1F0D7}"/>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DCFD0636-5DC2-41CA-9BEE-E468096D2128}"/>
              </a:ext>
            </a:extLst>
          </p:cNvPr>
          <p:cNvSpPr/>
          <p:nvPr/>
        </p:nvSpPr>
        <p:spPr>
          <a:xfrm>
            <a:off x="1323080" y="2297898"/>
            <a:ext cx="1843832" cy="77959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 name="Rectangle 7">
            <a:extLst>
              <a:ext uri="{FF2B5EF4-FFF2-40B4-BE49-F238E27FC236}">
                <a16:creationId xmlns:a16="http://schemas.microsoft.com/office/drawing/2014/main" id="{6C7D641A-E443-477D-BF1C-767DBEFBCA7F}"/>
              </a:ext>
            </a:extLst>
          </p:cNvPr>
          <p:cNvSpPr/>
          <p:nvPr/>
        </p:nvSpPr>
        <p:spPr>
          <a:xfrm>
            <a:off x="1323080" y="3077487"/>
            <a:ext cx="1843832" cy="779590"/>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 name="Rectangle 8">
            <a:extLst>
              <a:ext uri="{FF2B5EF4-FFF2-40B4-BE49-F238E27FC236}">
                <a16:creationId xmlns:a16="http://schemas.microsoft.com/office/drawing/2014/main" id="{A6A5CF1D-0E80-4EFC-85D1-5DCAB16A557A}"/>
              </a:ext>
            </a:extLst>
          </p:cNvPr>
          <p:cNvSpPr/>
          <p:nvPr/>
        </p:nvSpPr>
        <p:spPr>
          <a:xfrm>
            <a:off x="1323080" y="3857077"/>
            <a:ext cx="1843832" cy="779590"/>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 name="Rectangle 9">
            <a:extLst>
              <a:ext uri="{FF2B5EF4-FFF2-40B4-BE49-F238E27FC236}">
                <a16:creationId xmlns:a16="http://schemas.microsoft.com/office/drawing/2014/main" id="{583359CD-75F7-4594-B0B0-4FF095E22D32}"/>
              </a:ext>
            </a:extLst>
          </p:cNvPr>
          <p:cNvSpPr/>
          <p:nvPr/>
        </p:nvSpPr>
        <p:spPr>
          <a:xfrm>
            <a:off x="1323080" y="4636667"/>
            <a:ext cx="1843832" cy="779590"/>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1" name="Rectangle 10">
            <a:extLst>
              <a:ext uri="{FF2B5EF4-FFF2-40B4-BE49-F238E27FC236}">
                <a16:creationId xmlns:a16="http://schemas.microsoft.com/office/drawing/2014/main" id="{9E27FACB-1950-43C3-A10F-F43FDB61D525}"/>
              </a:ext>
            </a:extLst>
          </p:cNvPr>
          <p:cNvSpPr/>
          <p:nvPr/>
        </p:nvSpPr>
        <p:spPr>
          <a:xfrm>
            <a:off x="1323080" y="5416257"/>
            <a:ext cx="1843832" cy="779590"/>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2" name="TextBox 11">
            <a:extLst>
              <a:ext uri="{FF2B5EF4-FFF2-40B4-BE49-F238E27FC236}">
                <a16:creationId xmlns:a16="http://schemas.microsoft.com/office/drawing/2014/main" id="{5C9D0F53-F4F9-4A1A-AC95-82A93A18E917}"/>
              </a:ext>
            </a:extLst>
          </p:cNvPr>
          <p:cNvSpPr txBox="1"/>
          <p:nvPr/>
        </p:nvSpPr>
        <p:spPr>
          <a:xfrm>
            <a:off x="1919426" y="2538100"/>
            <a:ext cx="651140"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TYPE 1</a:t>
            </a:r>
          </a:p>
        </p:txBody>
      </p:sp>
      <p:sp>
        <p:nvSpPr>
          <p:cNvPr id="13" name="TextBox 12">
            <a:extLst>
              <a:ext uri="{FF2B5EF4-FFF2-40B4-BE49-F238E27FC236}">
                <a16:creationId xmlns:a16="http://schemas.microsoft.com/office/drawing/2014/main" id="{973A719F-BF13-408D-BDCF-7F4CBBB8D196}"/>
              </a:ext>
            </a:extLst>
          </p:cNvPr>
          <p:cNvSpPr txBox="1"/>
          <p:nvPr/>
        </p:nvSpPr>
        <p:spPr>
          <a:xfrm>
            <a:off x="1903396" y="3317690"/>
            <a:ext cx="683200"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TYPE 2</a:t>
            </a:r>
          </a:p>
        </p:txBody>
      </p:sp>
      <p:sp>
        <p:nvSpPr>
          <p:cNvPr id="14" name="TextBox 13">
            <a:extLst>
              <a:ext uri="{FF2B5EF4-FFF2-40B4-BE49-F238E27FC236}">
                <a16:creationId xmlns:a16="http://schemas.microsoft.com/office/drawing/2014/main" id="{07ECC571-DCFE-4264-91CC-04029E010655}"/>
              </a:ext>
            </a:extLst>
          </p:cNvPr>
          <p:cNvSpPr txBox="1"/>
          <p:nvPr/>
        </p:nvSpPr>
        <p:spPr>
          <a:xfrm>
            <a:off x="1902594" y="4097280"/>
            <a:ext cx="684804" cy="299184"/>
          </a:xfrm>
          <a:prstGeom prst="rect">
            <a:avLst/>
          </a:prstGeom>
          <a:noFill/>
          <a:ln>
            <a:noFill/>
          </a:ln>
        </p:spPr>
        <p:txBody>
          <a:bodyPr wrap="none" rtlCol="0" anchor="ctr" anchorCtr="0">
            <a:spAutoFit/>
          </a:bodyPr>
          <a:lstStyle/>
          <a:p>
            <a:pPr algn="ctr"/>
            <a:r>
              <a:rPr lang="en-US" sz="1344" b="1">
                <a:solidFill>
                  <a:schemeClr val="bg1"/>
                </a:solidFill>
                <a:ea typeface="League Spartan" charset="0"/>
                <a:cs typeface="Poppins" pitchFamily="2" charset="77"/>
              </a:rPr>
              <a:t>TYPE 3</a:t>
            </a:r>
            <a:endParaRPr lang="en-US" sz="1344" b="1" dirty="0">
              <a:solidFill>
                <a:schemeClr val="bg1"/>
              </a:solidFill>
              <a:ea typeface="League Spartan" charset="0"/>
              <a:cs typeface="Poppins" pitchFamily="2" charset="77"/>
            </a:endParaRPr>
          </a:p>
        </p:txBody>
      </p:sp>
      <p:sp>
        <p:nvSpPr>
          <p:cNvPr id="15" name="TextBox 14">
            <a:extLst>
              <a:ext uri="{FF2B5EF4-FFF2-40B4-BE49-F238E27FC236}">
                <a16:creationId xmlns:a16="http://schemas.microsoft.com/office/drawing/2014/main" id="{171B77F6-2371-40F1-9144-654D6AC347CE}"/>
              </a:ext>
            </a:extLst>
          </p:cNvPr>
          <p:cNvSpPr txBox="1"/>
          <p:nvPr/>
        </p:nvSpPr>
        <p:spPr>
          <a:xfrm>
            <a:off x="1899389" y="4876869"/>
            <a:ext cx="691216"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TYPE 4</a:t>
            </a:r>
          </a:p>
        </p:txBody>
      </p:sp>
      <p:sp>
        <p:nvSpPr>
          <p:cNvPr id="16" name="TextBox 15">
            <a:extLst>
              <a:ext uri="{FF2B5EF4-FFF2-40B4-BE49-F238E27FC236}">
                <a16:creationId xmlns:a16="http://schemas.microsoft.com/office/drawing/2014/main" id="{790B7781-FBC0-4D5B-ADFC-85846D41F81F}"/>
              </a:ext>
            </a:extLst>
          </p:cNvPr>
          <p:cNvSpPr txBox="1"/>
          <p:nvPr/>
        </p:nvSpPr>
        <p:spPr>
          <a:xfrm>
            <a:off x="1900992" y="5656459"/>
            <a:ext cx="688009"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TYPE 5</a:t>
            </a:r>
          </a:p>
        </p:txBody>
      </p:sp>
      <p:sp>
        <p:nvSpPr>
          <p:cNvPr id="17" name="Rectangle 16">
            <a:extLst>
              <a:ext uri="{FF2B5EF4-FFF2-40B4-BE49-F238E27FC236}">
                <a16:creationId xmlns:a16="http://schemas.microsoft.com/office/drawing/2014/main" id="{2CA14E37-81F0-4958-B21F-BA207EFAE3A6}"/>
              </a:ext>
            </a:extLst>
          </p:cNvPr>
          <p:cNvSpPr/>
          <p:nvPr/>
        </p:nvSpPr>
        <p:spPr>
          <a:xfrm>
            <a:off x="3166912" y="2297898"/>
            <a:ext cx="1232666" cy="389804"/>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8" name="Rectangle 17">
            <a:extLst>
              <a:ext uri="{FF2B5EF4-FFF2-40B4-BE49-F238E27FC236}">
                <a16:creationId xmlns:a16="http://schemas.microsoft.com/office/drawing/2014/main" id="{76F03616-0699-44E1-B319-5BDC20CCB137}"/>
              </a:ext>
            </a:extLst>
          </p:cNvPr>
          <p:cNvSpPr/>
          <p:nvPr/>
        </p:nvSpPr>
        <p:spPr>
          <a:xfrm>
            <a:off x="3166912" y="2687692"/>
            <a:ext cx="1232666" cy="389804"/>
          </a:xfrm>
          <a:prstGeom prst="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9" name="Rectangle 18">
            <a:extLst>
              <a:ext uri="{FF2B5EF4-FFF2-40B4-BE49-F238E27FC236}">
                <a16:creationId xmlns:a16="http://schemas.microsoft.com/office/drawing/2014/main" id="{30CDA09B-5959-47E0-824E-CFBB2C72D45C}"/>
              </a:ext>
            </a:extLst>
          </p:cNvPr>
          <p:cNvSpPr/>
          <p:nvPr/>
        </p:nvSpPr>
        <p:spPr>
          <a:xfrm>
            <a:off x="3166912" y="3077483"/>
            <a:ext cx="1232666" cy="389804"/>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0" name="Rectangle 19">
            <a:extLst>
              <a:ext uri="{FF2B5EF4-FFF2-40B4-BE49-F238E27FC236}">
                <a16:creationId xmlns:a16="http://schemas.microsoft.com/office/drawing/2014/main" id="{A0A731EE-6573-4A3B-B7B4-33B4361EF0BA}"/>
              </a:ext>
            </a:extLst>
          </p:cNvPr>
          <p:cNvSpPr/>
          <p:nvPr/>
        </p:nvSpPr>
        <p:spPr>
          <a:xfrm>
            <a:off x="3166912" y="3467277"/>
            <a:ext cx="1232666" cy="389804"/>
          </a:xfrm>
          <a:prstGeom prst="rect">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1" name="Rectangle 20">
            <a:extLst>
              <a:ext uri="{FF2B5EF4-FFF2-40B4-BE49-F238E27FC236}">
                <a16:creationId xmlns:a16="http://schemas.microsoft.com/office/drawing/2014/main" id="{26D8114A-A6C9-4A9B-8102-26639BB5F80A}"/>
              </a:ext>
            </a:extLst>
          </p:cNvPr>
          <p:cNvSpPr/>
          <p:nvPr/>
        </p:nvSpPr>
        <p:spPr>
          <a:xfrm>
            <a:off x="3166912" y="3857069"/>
            <a:ext cx="1232666" cy="389804"/>
          </a:xfrm>
          <a:prstGeom prst="rect">
            <a:avLst/>
          </a:prstGeom>
          <a:solidFill>
            <a:schemeClr val="accent3">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2" name="Rectangle 21">
            <a:extLst>
              <a:ext uri="{FF2B5EF4-FFF2-40B4-BE49-F238E27FC236}">
                <a16:creationId xmlns:a16="http://schemas.microsoft.com/office/drawing/2014/main" id="{673CE456-2922-4B8C-81FB-BA278B5E67CF}"/>
              </a:ext>
            </a:extLst>
          </p:cNvPr>
          <p:cNvSpPr/>
          <p:nvPr/>
        </p:nvSpPr>
        <p:spPr>
          <a:xfrm>
            <a:off x="3166912" y="4246863"/>
            <a:ext cx="1232666" cy="389804"/>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3" name="Rectangle 22">
            <a:extLst>
              <a:ext uri="{FF2B5EF4-FFF2-40B4-BE49-F238E27FC236}">
                <a16:creationId xmlns:a16="http://schemas.microsoft.com/office/drawing/2014/main" id="{E4F47544-78F1-42F2-A26A-BAA9865E1AB6}"/>
              </a:ext>
            </a:extLst>
          </p:cNvPr>
          <p:cNvSpPr/>
          <p:nvPr/>
        </p:nvSpPr>
        <p:spPr>
          <a:xfrm>
            <a:off x="3166912" y="4636654"/>
            <a:ext cx="1232666" cy="389804"/>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4" name="Rectangle 23">
            <a:extLst>
              <a:ext uri="{FF2B5EF4-FFF2-40B4-BE49-F238E27FC236}">
                <a16:creationId xmlns:a16="http://schemas.microsoft.com/office/drawing/2014/main" id="{47D1BAC2-DC4A-4B8B-B87D-9D3EFCD9CD6A}"/>
              </a:ext>
            </a:extLst>
          </p:cNvPr>
          <p:cNvSpPr/>
          <p:nvPr/>
        </p:nvSpPr>
        <p:spPr>
          <a:xfrm>
            <a:off x="3166912" y="5026448"/>
            <a:ext cx="1232666" cy="389804"/>
          </a:xfrm>
          <a:prstGeom prst="rect">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5" name="Rectangle 24">
            <a:extLst>
              <a:ext uri="{FF2B5EF4-FFF2-40B4-BE49-F238E27FC236}">
                <a16:creationId xmlns:a16="http://schemas.microsoft.com/office/drawing/2014/main" id="{8083B7E4-6268-4B04-BA27-EBC60CFEFC40}"/>
              </a:ext>
            </a:extLst>
          </p:cNvPr>
          <p:cNvSpPr/>
          <p:nvPr/>
        </p:nvSpPr>
        <p:spPr>
          <a:xfrm>
            <a:off x="3166912" y="5416239"/>
            <a:ext cx="1232666" cy="389804"/>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6" name="Rectangle 25">
            <a:extLst>
              <a:ext uri="{FF2B5EF4-FFF2-40B4-BE49-F238E27FC236}">
                <a16:creationId xmlns:a16="http://schemas.microsoft.com/office/drawing/2014/main" id="{3D6D9168-595A-4FCA-8E9A-9812BB1C6C1C}"/>
              </a:ext>
            </a:extLst>
          </p:cNvPr>
          <p:cNvSpPr/>
          <p:nvPr/>
        </p:nvSpPr>
        <p:spPr>
          <a:xfrm>
            <a:off x="3166912" y="5806033"/>
            <a:ext cx="1232666" cy="389804"/>
          </a:xfrm>
          <a:prstGeom prst="rect">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7" name="Rectangle 26">
            <a:extLst>
              <a:ext uri="{FF2B5EF4-FFF2-40B4-BE49-F238E27FC236}">
                <a16:creationId xmlns:a16="http://schemas.microsoft.com/office/drawing/2014/main" id="{9B0EFFA8-8FEB-4974-B8D6-8724EDF0F071}"/>
              </a:ext>
            </a:extLst>
          </p:cNvPr>
          <p:cNvSpPr/>
          <p:nvPr/>
        </p:nvSpPr>
        <p:spPr>
          <a:xfrm>
            <a:off x="1323080" y="1855940"/>
            <a:ext cx="3076499" cy="441951"/>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8" name="Rectangle 27">
            <a:extLst>
              <a:ext uri="{FF2B5EF4-FFF2-40B4-BE49-F238E27FC236}">
                <a16:creationId xmlns:a16="http://schemas.microsoft.com/office/drawing/2014/main" id="{E9FF4F8D-8581-43F1-83C9-47DF328E85CB}"/>
              </a:ext>
            </a:extLst>
          </p:cNvPr>
          <p:cNvSpPr/>
          <p:nvPr/>
        </p:nvSpPr>
        <p:spPr>
          <a:xfrm>
            <a:off x="4399579" y="1855940"/>
            <a:ext cx="1171088" cy="441951"/>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9" name="Rectangle 28">
            <a:extLst>
              <a:ext uri="{FF2B5EF4-FFF2-40B4-BE49-F238E27FC236}">
                <a16:creationId xmlns:a16="http://schemas.microsoft.com/office/drawing/2014/main" id="{48CCE1CF-B475-4581-86DA-D06E104E23BB}"/>
              </a:ext>
            </a:extLst>
          </p:cNvPr>
          <p:cNvSpPr/>
          <p:nvPr/>
        </p:nvSpPr>
        <p:spPr>
          <a:xfrm>
            <a:off x="5570667" y="1855940"/>
            <a:ext cx="1171088" cy="441951"/>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0" name="Rectangle 29">
            <a:extLst>
              <a:ext uri="{FF2B5EF4-FFF2-40B4-BE49-F238E27FC236}">
                <a16:creationId xmlns:a16="http://schemas.microsoft.com/office/drawing/2014/main" id="{2A93B2FD-8EB0-4142-8FEB-1C53FC986F65}"/>
              </a:ext>
            </a:extLst>
          </p:cNvPr>
          <p:cNvSpPr/>
          <p:nvPr/>
        </p:nvSpPr>
        <p:spPr>
          <a:xfrm>
            <a:off x="6741755" y="1855940"/>
            <a:ext cx="1171088" cy="441951"/>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1" name="Rectangle 30">
            <a:extLst>
              <a:ext uri="{FF2B5EF4-FFF2-40B4-BE49-F238E27FC236}">
                <a16:creationId xmlns:a16="http://schemas.microsoft.com/office/drawing/2014/main" id="{6B380EE5-F43F-4B76-82D8-4CAC64BAF788}"/>
              </a:ext>
            </a:extLst>
          </p:cNvPr>
          <p:cNvSpPr/>
          <p:nvPr/>
        </p:nvSpPr>
        <p:spPr>
          <a:xfrm>
            <a:off x="7912843" y="1855940"/>
            <a:ext cx="1171088" cy="441951"/>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2" name="Rectangle 31">
            <a:extLst>
              <a:ext uri="{FF2B5EF4-FFF2-40B4-BE49-F238E27FC236}">
                <a16:creationId xmlns:a16="http://schemas.microsoft.com/office/drawing/2014/main" id="{A300A687-FD18-4E8C-8FF3-880D3680E577}"/>
              </a:ext>
            </a:extLst>
          </p:cNvPr>
          <p:cNvSpPr/>
          <p:nvPr/>
        </p:nvSpPr>
        <p:spPr>
          <a:xfrm>
            <a:off x="9083931" y="1855940"/>
            <a:ext cx="1198293" cy="441951"/>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3" name="Rectangle 32">
            <a:extLst>
              <a:ext uri="{FF2B5EF4-FFF2-40B4-BE49-F238E27FC236}">
                <a16:creationId xmlns:a16="http://schemas.microsoft.com/office/drawing/2014/main" id="{9E7BF4CD-4004-4AD4-B5A9-F50F7E4E31DF}"/>
              </a:ext>
            </a:extLst>
          </p:cNvPr>
          <p:cNvSpPr/>
          <p:nvPr/>
        </p:nvSpPr>
        <p:spPr>
          <a:xfrm>
            <a:off x="4401521" y="2297898"/>
            <a:ext cx="1169146" cy="389804"/>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34" name="Rectangle 33">
            <a:extLst>
              <a:ext uri="{FF2B5EF4-FFF2-40B4-BE49-F238E27FC236}">
                <a16:creationId xmlns:a16="http://schemas.microsoft.com/office/drawing/2014/main" id="{9260306C-443C-4324-BFEB-6EEFD9FB2F04}"/>
              </a:ext>
            </a:extLst>
          </p:cNvPr>
          <p:cNvSpPr/>
          <p:nvPr/>
        </p:nvSpPr>
        <p:spPr>
          <a:xfrm>
            <a:off x="4401521" y="2687692"/>
            <a:ext cx="1169146" cy="389804"/>
          </a:xfrm>
          <a:prstGeom prst="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35" name="Rectangle 34">
            <a:extLst>
              <a:ext uri="{FF2B5EF4-FFF2-40B4-BE49-F238E27FC236}">
                <a16:creationId xmlns:a16="http://schemas.microsoft.com/office/drawing/2014/main" id="{365781B6-0D96-4C1B-AB50-EFF01A4A8815}"/>
              </a:ext>
            </a:extLst>
          </p:cNvPr>
          <p:cNvSpPr/>
          <p:nvPr/>
        </p:nvSpPr>
        <p:spPr>
          <a:xfrm>
            <a:off x="4401521" y="3077483"/>
            <a:ext cx="1169146" cy="389804"/>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36" name="Rectangle 35">
            <a:extLst>
              <a:ext uri="{FF2B5EF4-FFF2-40B4-BE49-F238E27FC236}">
                <a16:creationId xmlns:a16="http://schemas.microsoft.com/office/drawing/2014/main" id="{DEC2189A-3FA0-459D-9CAF-2C34311D95C1}"/>
              </a:ext>
            </a:extLst>
          </p:cNvPr>
          <p:cNvSpPr/>
          <p:nvPr/>
        </p:nvSpPr>
        <p:spPr>
          <a:xfrm>
            <a:off x="4401521" y="3467277"/>
            <a:ext cx="1169146" cy="389804"/>
          </a:xfrm>
          <a:prstGeom prst="rect">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37" name="Rectangle 36">
            <a:extLst>
              <a:ext uri="{FF2B5EF4-FFF2-40B4-BE49-F238E27FC236}">
                <a16:creationId xmlns:a16="http://schemas.microsoft.com/office/drawing/2014/main" id="{B1600D0B-B529-43CC-9176-751CECEF536B}"/>
              </a:ext>
            </a:extLst>
          </p:cNvPr>
          <p:cNvSpPr/>
          <p:nvPr/>
        </p:nvSpPr>
        <p:spPr>
          <a:xfrm>
            <a:off x="4401521" y="3857069"/>
            <a:ext cx="1169146" cy="389804"/>
          </a:xfrm>
          <a:prstGeom prst="rect">
            <a:avLst/>
          </a:prstGeom>
          <a:solidFill>
            <a:schemeClr val="accent3">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38" name="Rectangle 37">
            <a:extLst>
              <a:ext uri="{FF2B5EF4-FFF2-40B4-BE49-F238E27FC236}">
                <a16:creationId xmlns:a16="http://schemas.microsoft.com/office/drawing/2014/main" id="{D6A28B49-FB1F-48EF-B723-C1C6D0072C26}"/>
              </a:ext>
            </a:extLst>
          </p:cNvPr>
          <p:cNvSpPr/>
          <p:nvPr/>
        </p:nvSpPr>
        <p:spPr>
          <a:xfrm>
            <a:off x="4401521" y="4246863"/>
            <a:ext cx="1169146" cy="389804"/>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39" name="Rectangle 38">
            <a:extLst>
              <a:ext uri="{FF2B5EF4-FFF2-40B4-BE49-F238E27FC236}">
                <a16:creationId xmlns:a16="http://schemas.microsoft.com/office/drawing/2014/main" id="{E81A7D8E-3729-4781-9820-64D1E80F25C1}"/>
              </a:ext>
            </a:extLst>
          </p:cNvPr>
          <p:cNvSpPr/>
          <p:nvPr/>
        </p:nvSpPr>
        <p:spPr>
          <a:xfrm>
            <a:off x="4401521" y="4636654"/>
            <a:ext cx="1169146" cy="389804"/>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0" name="Rectangle 39">
            <a:extLst>
              <a:ext uri="{FF2B5EF4-FFF2-40B4-BE49-F238E27FC236}">
                <a16:creationId xmlns:a16="http://schemas.microsoft.com/office/drawing/2014/main" id="{71D9E74C-6921-4C6F-9209-31ACF2B6FA52}"/>
              </a:ext>
            </a:extLst>
          </p:cNvPr>
          <p:cNvSpPr/>
          <p:nvPr/>
        </p:nvSpPr>
        <p:spPr>
          <a:xfrm>
            <a:off x="4401521" y="5026448"/>
            <a:ext cx="1169146" cy="389804"/>
          </a:xfrm>
          <a:prstGeom prst="rect">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1" name="Rectangle 40">
            <a:extLst>
              <a:ext uri="{FF2B5EF4-FFF2-40B4-BE49-F238E27FC236}">
                <a16:creationId xmlns:a16="http://schemas.microsoft.com/office/drawing/2014/main" id="{F5360EB3-955C-4EB4-9973-FF0A1B5C2736}"/>
              </a:ext>
            </a:extLst>
          </p:cNvPr>
          <p:cNvSpPr/>
          <p:nvPr/>
        </p:nvSpPr>
        <p:spPr>
          <a:xfrm>
            <a:off x="4401521" y="5416239"/>
            <a:ext cx="1169146" cy="389804"/>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2" name="Rectangle 41">
            <a:extLst>
              <a:ext uri="{FF2B5EF4-FFF2-40B4-BE49-F238E27FC236}">
                <a16:creationId xmlns:a16="http://schemas.microsoft.com/office/drawing/2014/main" id="{BADAF8F4-2CDB-4DF0-B0AE-735B68CE04C9}"/>
              </a:ext>
            </a:extLst>
          </p:cNvPr>
          <p:cNvSpPr/>
          <p:nvPr/>
        </p:nvSpPr>
        <p:spPr>
          <a:xfrm>
            <a:off x="4401521" y="5806033"/>
            <a:ext cx="1169146" cy="389804"/>
          </a:xfrm>
          <a:prstGeom prst="rect">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3" name="Rectangle 42">
            <a:extLst>
              <a:ext uri="{FF2B5EF4-FFF2-40B4-BE49-F238E27FC236}">
                <a16:creationId xmlns:a16="http://schemas.microsoft.com/office/drawing/2014/main" id="{0A151271-90B6-466C-984D-90FFAC439316}"/>
              </a:ext>
            </a:extLst>
          </p:cNvPr>
          <p:cNvSpPr/>
          <p:nvPr/>
        </p:nvSpPr>
        <p:spPr>
          <a:xfrm>
            <a:off x="5570667" y="2297898"/>
            <a:ext cx="1169146" cy="389804"/>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4" name="Rectangle 43">
            <a:extLst>
              <a:ext uri="{FF2B5EF4-FFF2-40B4-BE49-F238E27FC236}">
                <a16:creationId xmlns:a16="http://schemas.microsoft.com/office/drawing/2014/main" id="{9E0607CB-7D60-4C7B-BF68-C22624C792CE}"/>
              </a:ext>
            </a:extLst>
          </p:cNvPr>
          <p:cNvSpPr/>
          <p:nvPr/>
        </p:nvSpPr>
        <p:spPr>
          <a:xfrm>
            <a:off x="5570667" y="2687692"/>
            <a:ext cx="1169146" cy="389804"/>
          </a:xfrm>
          <a:prstGeom prst="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5" name="Rectangle 44">
            <a:extLst>
              <a:ext uri="{FF2B5EF4-FFF2-40B4-BE49-F238E27FC236}">
                <a16:creationId xmlns:a16="http://schemas.microsoft.com/office/drawing/2014/main" id="{603D5EDD-557A-450B-B8B3-FD8482C0F025}"/>
              </a:ext>
            </a:extLst>
          </p:cNvPr>
          <p:cNvSpPr/>
          <p:nvPr/>
        </p:nvSpPr>
        <p:spPr>
          <a:xfrm>
            <a:off x="5570667" y="3077483"/>
            <a:ext cx="1169146" cy="389804"/>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6" name="Rectangle 45">
            <a:extLst>
              <a:ext uri="{FF2B5EF4-FFF2-40B4-BE49-F238E27FC236}">
                <a16:creationId xmlns:a16="http://schemas.microsoft.com/office/drawing/2014/main" id="{B9903B17-42D1-4D29-A060-CE83BAE5977C}"/>
              </a:ext>
            </a:extLst>
          </p:cNvPr>
          <p:cNvSpPr/>
          <p:nvPr/>
        </p:nvSpPr>
        <p:spPr>
          <a:xfrm>
            <a:off x="5570667" y="3467277"/>
            <a:ext cx="1169146" cy="389804"/>
          </a:xfrm>
          <a:prstGeom prst="rect">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7" name="Rectangle 46">
            <a:extLst>
              <a:ext uri="{FF2B5EF4-FFF2-40B4-BE49-F238E27FC236}">
                <a16:creationId xmlns:a16="http://schemas.microsoft.com/office/drawing/2014/main" id="{18D58574-4C3F-492C-B443-7CAF39DEB6AC}"/>
              </a:ext>
            </a:extLst>
          </p:cNvPr>
          <p:cNvSpPr/>
          <p:nvPr/>
        </p:nvSpPr>
        <p:spPr>
          <a:xfrm>
            <a:off x="5570667" y="3857069"/>
            <a:ext cx="1169146" cy="389804"/>
          </a:xfrm>
          <a:prstGeom prst="rect">
            <a:avLst/>
          </a:prstGeom>
          <a:solidFill>
            <a:schemeClr val="accent3">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8" name="Rectangle 47">
            <a:extLst>
              <a:ext uri="{FF2B5EF4-FFF2-40B4-BE49-F238E27FC236}">
                <a16:creationId xmlns:a16="http://schemas.microsoft.com/office/drawing/2014/main" id="{F35B4B3A-1EE9-4437-AC0D-F8014EFCB119}"/>
              </a:ext>
            </a:extLst>
          </p:cNvPr>
          <p:cNvSpPr/>
          <p:nvPr/>
        </p:nvSpPr>
        <p:spPr>
          <a:xfrm>
            <a:off x="5570667" y="4246863"/>
            <a:ext cx="1169146" cy="389804"/>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9" name="Rectangle 48">
            <a:extLst>
              <a:ext uri="{FF2B5EF4-FFF2-40B4-BE49-F238E27FC236}">
                <a16:creationId xmlns:a16="http://schemas.microsoft.com/office/drawing/2014/main" id="{A1C6966F-4D3E-4171-A562-7DAF7CC03C6C}"/>
              </a:ext>
            </a:extLst>
          </p:cNvPr>
          <p:cNvSpPr/>
          <p:nvPr/>
        </p:nvSpPr>
        <p:spPr>
          <a:xfrm>
            <a:off x="5570667" y="4636654"/>
            <a:ext cx="1169146" cy="389804"/>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0" name="Rectangle 49">
            <a:extLst>
              <a:ext uri="{FF2B5EF4-FFF2-40B4-BE49-F238E27FC236}">
                <a16:creationId xmlns:a16="http://schemas.microsoft.com/office/drawing/2014/main" id="{3F76D2CF-0F1F-4662-8F2E-72B376F5123C}"/>
              </a:ext>
            </a:extLst>
          </p:cNvPr>
          <p:cNvSpPr/>
          <p:nvPr/>
        </p:nvSpPr>
        <p:spPr>
          <a:xfrm>
            <a:off x="5570667" y="5026448"/>
            <a:ext cx="1169146" cy="389804"/>
          </a:xfrm>
          <a:prstGeom prst="rect">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1" name="Rectangle 50">
            <a:extLst>
              <a:ext uri="{FF2B5EF4-FFF2-40B4-BE49-F238E27FC236}">
                <a16:creationId xmlns:a16="http://schemas.microsoft.com/office/drawing/2014/main" id="{C7B2DED9-46C8-4438-AE75-0023A350C8DF}"/>
              </a:ext>
            </a:extLst>
          </p:cNvPr>
          <p:cNvSpPr/>
          <p:nvPr/>
        </p:nvSpPr>
        <p:spPr>
          <a:xfrm>
            <a:off x="5570667" y="5416239"/>
            <a:ext cx="1169146" cy="389804"/>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2" name="Rectangle 51">
            <a:extLst>
              <a:ext uri="{FF2B5EF4-FFF2-40B4-BE49-F238E27FC236}">
                <a16:creationId xmlns:a16="http://schemas.microsoft.com/office/drawing/2014/main" id="{D659B2E3-98AE-44F9-8983-D68689A6A0CE}"/>
              </a:ext>
            </a:extLst>
          </p:cNvPr>
          <p:cNvSpPr/>
          <p:nvPr/>
        </p:nvSpPr>
        <p:spPr>
          <a:xfrm>
            <a:off x="5570667" y="5806033"/>
            <a:ext cx="1169146" cy="389804"/>
          </a:xfrm>
          <a:prstGeom prst="rect">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3" name="Rectangle 52">
            <a:extLst>
              <a:ext uri="{FF2B5EF4-FFF2-40B4-BE49-F238E27FC236}">
                <a16:creationId xmlns:a16="http://schemas.microsoft.com/office/drawing/2014/main" id="{DDB69A75-E746-4FD7-848F-F96D5E5662A7}"/>
              </a:ext>
            </a:extLst>
          </p:cNvPr>
          <p:cNvSpPr/>
          <p:nvPr/>
        </p:nvSpPr>
        <p:spPr>
          <a:xfrm>
            <a:off x="6741755" y="2297898"/>
            <a:ext cx="1169146" cy="389804"/>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4" name="Rectangle 53">
            <a:extLst>
              <a:ext uri="{FF2B5EF4-FFF2-40B4-BE49-F238E27FC236}">
                <a16:creationId xmlns:a16="http://schemas.microsoft.com/office/drawing/2014/main" id="{170FC69A-87B6-4251-99D2-99CC85555F10}"/>
              </a:ext>
            </a:extLst>
          </p:cNvPr>
          <p:cNvSpPr/>
          <p:nvPr/>
        </p:nvSpPr>
        <p:spPr>
          <a:xfrm>
            <a:off x="6741755" y="2687692"/>
            <a:ext cx="1169146" cy="389804"/>
          </a:xfrm>
          <a:prstGeom prst="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5" name="Rectangle 54">
            <a:extLst>
              <a:ext uri="{FF2B5EF4-FFF2-40B4-BE49-F238E27FC236}">
                <a16:creationId xmlns:a16="http://schemas.microsoft.com/office/drawing/2014/main" id="{1F1F5A88-1FAB-4F2E-BFCD-5604345F1344}"/>
              </a:ext>
            </a:extLst>
          </p:cNvPr>
          <p:cNvSpPr/>
          <p:nvPr/>
        </p:nvSpPr>
        <p:spPr>
          <a:xfrm>
            <a:off x="6741755" y="3077483"/>
            <a:ext cx="1169146" cy="389804"/>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6" name="Rectangle 55">
            <a:extLst>
              <a:ext uri="{FF2B5EF4-FFF2-40B4-BE49-F238E27FC236}">
                <a16:creationId xmlns:a16="http://schemas.microsoft.com/office/drawing/2014/main" id="{91CA8FA5-0E50-44D8-B750-91AD2711C881}"/>
              </a:ext>
            </a:extLst>
          </p:cNvPr>
          <p:cNvSpPr/>
          <p:nvPr/>
        </p:nvSpPr>
        <p:spPr>
          <a:xfrm>
            <a:off x="6741755" y="3467277"/>
            <a:ext cx="1169146" cy="389804"/>
          </a:xfrm>
          <a:prstGeom prst="rect">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7" name="Rectangle 56">
            <a:extLst>
              <a:ext uri="{FF2B5EF4-FFF2-40B4-BE49-F238E27FC236}">
                <a16:creationId xmlns:a16="http://schemas.microsoft.com/office/drawing/2014/main" id="{3456E77D-979F-4C42-B50C-E4EBEE61EF84}"/>
              </a:ext>
            </a:extLst>
          </p:cNvPr>
          <p:cNvSpPr/>
          <p:nvPr/>
        </p:nvSpPr>
        <p:spPr>
          <a:xfrm>
            <a:off x="6741755" y="3857069"/>
            <a:ext cx="1169146" cy="389804"/>
          </a:xfrm>
          <a:prstGeom prst="rect">
            <a:avLst/>
          </a:prstGeom>
          <a:solidFill>
            <a:schemeClr val="accent3">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8" name="Rectangle 57">
            <a:extLst>
              <a:ext uri="{FF2B5EF4-FFF2-40B4-BE49-F238E27FC236}">
                <a16:creationId xmlns:a16="http://schemas.microsoft.com/office/drawing/2014/main" id="{35E1E225-E1A3-42EE-A9B2-F4092815219B}"/>
              </a:ext>
            </a:extLst>
          </p:cNvPr>
          <p:cNvSpPr/>
          <p:nvPr/>
        </p:nvSpPr>
        <p:spPr>
          <a:xfrm>
            <a:off x="6741755" y="4246863"/>
            <a:ext cx="1169146" cy="389804"/>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9" name="Rectangle 58">
            <a:extLst>
              <a:ext uri="{FF2B5EF4-FFF2-40B4-BE49-F238E27FC236}">
                <a16:creationId xmlns:a16="http://schemas.microsoft.com/office/drawing/2014/main" id="{54A941DD-130A-4806-ADC2-E646BA07EF7E}"/>
              </a:ext>
            </a:extLst>
          </p:cNvPr>
          <p:cNvSpPr/>
          <p:nvPr/>
        </p:nvSpPr>
        <p:spPr>
          <a:xfrm>
            <a:off x="6741755" y="4636654"/>
            <a:ext cx="1169146" cy="389804"/>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0" name="Rectangle 59">
            <a:extLst>
              <a:ext uri="{FF2B5EF4-FFF2-40B4-BE49-F238E27FC236}">
                <a16:creationId xmlns:a16="http://schemas.microsoft.com/office/drawing/2014/main" id="{694723D5-B063-494A-902C-62B037AEB79C}"/>
              </a:ext>
            </a:extLst>
          </p:cNvPr>
          <p:cNvSpPr/>
          <p:nvPr/>
        </p:nvSpPr>
        <p:spPr>
          <a:xfrm>
            <a:off x="6741755" y="5026448"/>
            <a:ext cx="1169146" cy="389804"/>
          </a:xfrm>
          <a:prstGeom prst="rect">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1" name="Rectangle 60">
            <a:extLst>
              <a:ext uri="{FF2B5EF4-FFF2-40B4-BE49-F238E27FC236}">
                <a16:creationId xmlns:a16="http://schemas.microsoft.com/office/drawing/2014/main" id="{53BF48D2-7620-4FE4-B90F-BC41BADCABCE}"/>
              </a:ext>
            </a:extLst>
          </p:cNvPr>
          <p:cNvSpPr/>
          <p:nvPr/>
        </p:nvSpPr>
        <p:spPr>
          <a:xfrm>
            <a:off x="6741755" y="5416239"/>
            <a:ext cx="1169146" cy="389804"/>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2" name="Rectangle 61">
            <a:extLst>
              <a:ext uri="{FF2B5EF4-FFF2-40B4-BE49-F238E27FC236}">
                <a16:creationId xmlns:a16="http://schemas.microsoft.com/office/drawing/2014/main" id="{D6DBEAD3-0ECC-4ACC-9049-27EF66531A3A}"/>
              </a:ext>
            </a:extLst>
          </p:cNvPr>
          <p:cNvSpPr/>
          <p:nvPr/>
        </p:nvSpPr>
        <p:spPr>
          <a:xfrm>
            <a:off x="6741755" y="5806033"/>
            <a:ext cx="1169146" cy="389804"/>
          </a:xfrm>
          <a:prstGeom prst="rect">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3" name="Rectangle 62">
            <a:extLst>
              <a:ext uri="{FF2B5EF4-FFF2-40B4-BE49-F238E27FC236}">
                <a16:creationId xmlns:a16="http://schemas.microsoft.com/office/drawing/2014/main" id="{32315CE7-A349-4CA7-9357-2C59BF1C163E}"/>
              </a:ext>
            </a:extLst>
          </p:cNvPr>
          <p:cNvSpPr/>
          <p:nvPr/>
        </p:nvSpPr>
        <p:spPr>
          <a:xfrm>
            <a:off x="7913814" y="2297898"/>
            <a:ext cx="1169146" cy="389804"/>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4" name="Rectangle 63">
            <a:extLst>
              <a:ext uri="{FF2B5EF4-FFF2-40B4-BE49-F238E27FC236}">
                <a16:creationId xmlns:a16="http://schemas.microsoft.com/office/drawing/2014/main" id="{BEEF8D2A-860B-4292-8D31-C62B55F8B177}"/>
              </a:ext>
            </a:extLst>
          </p:cNvPr>
          <p:cNvSpPr/>
          <p:nvPr/>
        </p:nvSpPr>
        <p:spPr>
          <a:xfrm>
            <a:off x="7913814" y="2687692"/>
            <a:ext cx="1169146" cy="389804"/>
          </a:xfrm>
          <a:prstGeom prst="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5" name="Rectangle 64">
            <a:extLst>
              <a:ext uri="{FF2B5EF4-FFF2-40B4-BE49-F238E27FC236}">
                <a16:creationId xmlns:a16="http://schemas.microsoft.com/office/drawing/2014/main" id="{277C45BB-41FE-4354-9CAA-76265607AF26}"/>
              </a:ext>
            </a:extLst>
          </p:cNvPr>
          <p:cNvSpPr/>
          <p:nvPr/>
        </p:nvSpPr>
        <p:spPr>
          <a:xfrm>
            <a:off x="7913814" y="3077483"/>
            <a:ext cx="1169146" cy="389804"/>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6" name="Rectangle 65">
            <a:extLst>
              <a:ext uri="{FF2B5EF4-FFF2-40B4-BE49-F238E27FC236}">
                <a16:creationId xmlns:a16="http://schemas.microsoft.com/office/drawing/2014/main" id="{F9DD067E-87B0-4787-A877-6BFFDFDED5E9}"/>
              </a:ext>
            </a:extLst>
          </p:cNvPr>
          <p:cNvSpPr/>
          <p:nvPr/>
        </p:nvSpPr>
        <p:spPr>
          <a:xfrm>
            <a:off x="7913814" y="3467277"/>
            <a:ext cx="1169146" cy="389804"/>
          </a:xfrm>
          <a:prstGeom prst="rect">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7" name="Rectangle 66">
            <a:extLst>
              <a:ext uri="{FF2B5EF4-FFF2-40B4-BE49-F238E27FC236}">
                <a16:creationId xmlns:a16="http://schemas.microsoft.com/office/drawing/2014/main" id="{6D656953-9E5C-4476-A857-23E33F820ADF}"/>
              </a:ext>
            </a:extLst>
          </p:cNvPr>
          <p:cNvSpPr/>
          <p:nvPr/>
        </p:nvSpPr>
        <p:spPr>
          <a:xfrm>
            <a:off x="7913814" y="3857069"/>
            <a:ext cx="1169146" cy="389804"/>
          </a:xfrm>
          <a:prstGeom prst="rect">
            <a:avLst/>
          </a:prstGeom>
          <a:solidFill>
            <a:schemeClr val="accent3">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8" name="Rectangle 67">
            <a:extLst>
              <a:ext uri="{FF2B5EF4-FFF2-40B4-BE49-F238E27FC236}">
                <a16:creationId xmlns:a16="http://schemas.microsoft.com/office/drawing/2014/main" id="{2C2D6A78-4A96-4BE2-91B4-E0B56CE171F0}"/>
              </a:ext>
            </a:extLst>
          </p:cNvPr>
          <p:cNvSpPr/>
          <p:nvPr/>
        </p:nvSpPr>
        <p:spPr>
          <a:xfrm>
            <a:off x="7913814" y="4246863"/>
            <a:ext cx="1169146" cy="389804"/>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9" name="Rectangle 68">
            <a:extLst>
              <a:ext uri="{FF2B5EF4-FFF2-40B4-BE49-F238E27FC236}">
                <a16:creationId xmlns:a16="http://schemas.microsoft.com/office/drawing/2014/main" id="{96A22BD7-1C86-42DB-8200-E1CFF6E59DED}"/>
              </a:ext>
            </a:extLst>
          </p:cNvPr>
          <p:cNvSpPr/>
          <p:nvPr/>
        </p:nvSpPr>
        <p:spPr>
          <a:xfrm>
            <a:off x="7913814" y="4636654"/>
            <a:ext cx="1169146" cy="389804"/>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0" name="Rectangle 69">
            <a:extLst>
              <a:ext uri="{FF2B5EF4-FFF2-40B4-BE49-F238E27FC236}">
                <a16:creationId xmlns:a16="http://schemas.microsoft.com/office/drawing/2014/main" id="{ECD9BEE2-84BA-402E-A0F9-1FED9A945B83}"/>
              </a:ext>
            </a:extLst>
          </p:cNvPr>
          <p:cNvSpPr/>
          <p:nvPr/>
        </p:nvSpPr>
        <p:spPr>
          <a:xfrm>
            <a:off x="7913814" y="5026448"/>
            <a:ext cx="1169146" cy="389804"/>
          </a:xfrm>
          <a:prstGeom prst="rect">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1" name="Rectangle 70">
            <a:extLst>
              <a:ext uri="{FF2B5EF4-FFF2-40B4-BE49-F238E27FC236}">
                <a16:creationId xmlns:a16="http://schemas.microsoft.com/office/drawing/2014/main" id="{57814A5E-650C-4D02-8063-AFAA30D758A2}"/>
              </a:ext>
            </a:extLst>
          </p:cNvPr>
          <p:cNvSpPr/>
          <p:nvPr/>
        </p:nvSpPr>
        <p:spPr>
          <a:xfrm>
            <a:off x="7913814" y="5416239"/>
            <a:ext cx="1169146" cy="389804"/>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2" name="Rectangle 71">
            <a:extLst>
              <a:ext uri="{FF2B5EF4-FFF2-40B4-BE49-F238E27FC236}">
                <a16:creationId xmlns:a16="http://schemas.microsoft.com/office/drawing/2014/main" id="{310EF5E5-2D13-459B-8047-AB0454A598DB}"/>
              </a:ext>
            </a:extLst>
          </p:cNvPr>
          <p:cNvSpPr/>
          <p:nvPr/>
        </p:nvSpPr>
        <p:spPr>
          <a:xfrm>
            <a:off x="7913814" y="5806033"/>
            <a:ext cx="1169146" cy="389804"/>
          </a:xfrm>
          <a:prstGeom prst="rect">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3" name="Rectangle 72">
            <a:extLst>
              <a:ext uri="{FF2B5EF4-FFF2-40B4-BE49-F238E27FC236}">
                <a16:creationId xmlns:a16="http://schemas.microsoft.com/office/drawing/2014/main" id="{8CA785E1-1A67-4A28-9030-7064F2163AA2}"/>
              </a:ext>
            </a:extLst>
          </p:cNvPr>
          <p:cNvSpPr/>
          <p:nvPr/>
        </p:nvSpPr>
        <p:spPr>
          <a:xfrm>
            <a:off x="9083931" y="2297898"/>
            <a:ext cx="1198294" cy="389804"/>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4" name="Rectangle 73">
            <a:extLst>
              <a:ext uri="{FF2B5EF4-FFF2-40B4-BE49-F238E27FC236}">
                <a16:creationId xmlns:a16="http://schemas.microsoft.com/office/drawing/2014/main" id="{20F44D4C-102B-4C5A-BABA-FC6E17637C39}"/>
              </a:ext>
            </a:extLst>
          </p:cNvPr>
          <p:cNvSpPr/>
          <p:nvPr/>
        </p:nvSpPr>
        <p:spPr>
          <a:xfrm>
            <a:off x="9083931" y="2687692"/>
            <a:ext cx="1198294" cy="389804"/>
          </a:xfrm>
          <a:prstGeom prst="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5" name="Rectangle 74">
            <a:extLst>
              <a:ext uri="{FF2B5EF4-FFF2-40B4-BE49-F238E27FC236}">
                <a16:creationId xmlns:a16="http://schemas.microsoft.com/office/drawing/2014/main" id="{26620B2A-4180-46DA-A35D-32775207CEAF}"/>
              </a:ext>
            </a:extLst>
          </p:cNvPr>
          <p:cNvSpPr/>
          <p:nvPr/>
        </p:nvSpPr>
        <p:spPr>
          <a:xfrm>
            <a:off x="9083931" y="3077483"/>
            <a:ext cx="1198294" cy="389804"/>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6" name="Rectangle 75">
            <a:extLst>
              <a:ext uri="{FF2B5EF4-FFF2-40B4-BE49-F238E27FC236}">
                <a16:creationId xmlns:a16="http://schemas.microsoft.com/office/drawing/2014/main" id="{CA86D0C6-88A9-49BA-B7BD-FFDA278D4A61}"/>
              </a:ext>
            </a:extLst>
          </p:cNvPr>
          <p:cNvSpPr/>
          <p:nvPr/>
        </p:nvSpPr>
        <p:spPr>
          <a:xfrm>
            <a:off x="9083931" y="3467277"/>
            <a:ext cx="1198294" cy="389804"/>
          </a:xfrm>
          <a:prstGeom prst="rect">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7" name="Rectangle 76">
            <a:extLst>
              <a:ext uri="{FF2B5EF4-FFF2-40B4-BE49-F238E27FC236}">
                <a16:creationId xmlns:a16="http://schemas.microsoft.com/office/drawing/2014/main" id="{DFA264A9-1F53-4E8A-B52A-29C493C0CAF7}"/>
              </a:ext>
            </a:extLst>
          </p:cNvPr>
          <p:cNvSpPr/>
          <p:nvPr/>
        </p:nvSpPr>
        <p:spPr>
          <a:xfrm>
            <a:off x="9083931" y="3857069"/>
            <a:ext cx="1198294" cy="389804"/>
          </a:xfrm>
          <a:prstGeom prst="rect">
            <a:avLst/>
          </a:prstGeom>
          <a:solidFill>
            <a:schemeClr val="accent3">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8" name="Rectangle 77">
            <a:extLst>
              <a:ext uri="{FF2B5EF4-FFF2-40B4-BE49-F238E27FC236}">
                <a16:creationId xmlns:a16="http://schemas.microsoft.com/office/drawing/2014/main" id="{FA1A2BC0-C03C-439D-8D25-E9CC51096040}"/>
              </a:ext>
            </a:extLst>
          </p:cNvPr>
          <p:cNvSpPr/>
          <p:nvPr/>
        </p:nvSpPr>
        <p:spPr>
          <a:xfrm>
            <a:off x="9083931" y="4246863"/>
            <a:ext cx="1198294" cy="389804"/>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9" name="Rectangle 78">
            <a:extLst>
              <a:ext uri="{FF2B5EF4-FFF2-40B4-BE49-F238E27FC236}">
                <a16:creationId xmlns:a16="http://schemas.microsoft.com/office/drawing/2014/main" id="{1D04A955-B430-4E5E-BBE7-531E0CF00CD0}"/>
              </a:ext>
            </a:extLst>
          </p:cNvPr>
          <p:cNvSpPr/>
          <p:nvPr/>
        </p:nvSpPr>
        <p:spPr>
          <a:xfrm>
            <a:off x="9083931" y="4636654"/>
            <a:ext cx="1198294" cy="389804"/>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0" name="Rectangle 79">
            <a:extLst>
              <a:ext uri="{FF2B5EF4-FFF2-40B4-BE49-F238E27FC236}">
                <a16:creationId xmlns:a16="http://schemas.microsoft.com/office/drawing/2014/main" id="{BEEB481D-AC48-4996-B0A5-76A04EE4BDFD}"/>
              </a:ext>
            </a:extLst>
          </p:cNvPr>
          <p:cNvSpPr/>
          <p:nvPr/>
        </p:nvSpPr>
        <p:spPr>
          <a:xfrm>
            <a:off x="9083931" y="5026448"/>
            <a:ext cx="1198294" cy="389804"/>
          </a:xfrm>
          <a:prstGeom prst="rect">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1" name="Rectangle 80">
            <a:extLst>
              <a:ext uri="{FF2B5EF4-FFF2-40B4-BE49-F238E27FC236}">
                <a16:creationId xmlns:a16="http://schemas.microsoft.com/office/drawing/2014/main" id="{F2E8B5D9-2EE0-4B6C-84CE-D6DBF4A7D094}"/>
              </a:ext>
            </a:extLst>
          </p:cNvPr>
          <p:cNvSpPr/>
          <p:nvPr/>
        </p:nvSpPr>
        <p:spPr>
          <a:xfrm>
            <a:off x="9083931" y="5416239"/>
            <a:ext cx="1198294" cy="389804"/>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2" name="Rectangle 81">
            <a:extLst>
              <a:ext uri="{FF2B5EF4-FFF2-40B4-BE49-F238E27FC236}">
                <a16:creationId xmlns:a16="http://schemas.microsoft.com/office/drawing/2014/main" id="{8BD6757F-C202-4146-8B18-B02A27432873}"/>
              </a:ext>
            </a:extLst>
          </p:cNvPr>
          <p:cNvSpPr/>
          <p:nvPr/>
        </p:nvSpPr>
        <p:spPr>
          <a:xfrm>
            <a:off x="9083931" y="5806033"/>
            <a:ext cx="1198294" cy="389804"/>
          </a:xfrm>
          <a:prstGeom prst="rect">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3" name="TextBox 82">
            <a:extLst>
              <a:ext uri="{FF2B5EF4-FFF2-40B4-BE49-F238E27FC236}">
                <a16:creationId xmlns:a16="http://schemas.microsoft.com/office/drawing/2014/main" id="{19366056-506F-49B2-A959-CE6374975AC9}"/>
              </a:ext>
            </a:extLst>
          </p:cNvPr>
          <p:cNvSpPr txBox="1"/>
          <p:nvPr/>
        </p:nvSpPr>
        <p:spPr>
          <a:xfrm>
            <a:off x="4503444" y="1927323"/>
            <a:ext cx="961418"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COLUMN 1</a:t>
            </a:r>
          </a:p>
        </p:txBody>
      </p:sp>
      <p:sp>
        <p:nvSpPr>
          <p:cNvPr id="84" name="TextBox 83">
            <a:extLst>
              <a:ext uri="{FF2B5EF4-FFF2-40B4-BE49-F238E27FC236}">
                <a16:creationId xmlns:a16="http://schemas.microsoft.com/office/drawing/2014/main" id="{6F333E05-2A99-47AF-B246-931BD8C00EC6}"/>
              </a:ext>
            </a:extLst>
          </p:cNvPr>
          <p:cNvSpPr txBox="1"/>
          <p:nvPr/>
        </p:nvSpPr>
        <p:spPr>
          <a:xfrm>
            <a:off x="5661355" y="1927323"/>
            <a:ext cx="987771"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COLUMN 2</a:t>
            </a:r>
          </a:p>
        </p:txBody>
      </p:sp>
      <p:sp>
        <p:nvSpPr>
          <p:cNvPr id="85" name="TextBox 84">
            <a:extLst>
              <a:ext uri="{FF2B5EF4-FFF2-40B4-BE49-F238E27FC236}">
                <a16:creationId xmlns:a16="http://schemas.microsoft.com/office/drawing/2014/main" id="{947D4507-4115-4114-B54E-633B64F7D23E}"/>
              </a:ext>
            </a:extLst>
          </p:cNvPr>
          <p:cNvSpPr txBox="1"/>
          <p:nvPr/>
        </p:nvSpPr>
        <p:spPr>
          <a:xfrm>
            <a:off x="6831642" y="1927323"/>
            <a:ext cx="989373" cy="299184"/>
          </a:xfrm>
          <a:prstGeom prst="rect">
            <a:avLst/>
          </a:prstGeom>
          <a:noFill/>
          <a:ln>
            <a:noFill/>
          </a:ln>
        </p:spPr>
        <p:txBody>
          <a:bodyPr wrap="none" rtlCol="0" anchor="ctr" anchorCtr="0">
            <a:spAutoFit/>
          </a:bodyPr>
          <a:lstStyle/>
          <a:p>
            <a:pPr algn="ctr"/>
            <a:r>
              <a:rPr lang="en-US" sz="1344" b="1">
                <a:solidFill>
                  <a:schemeClr val="bg1"/>
                </a:solidFill>
                <a:ea typeface="League Spartan" charset="0"/>
                <a:cs typeface="Poppins" pitchFamily="2" charset="77"/>
              </a:rPr>
              <a:t>COLUMN 3</a:t>
            </a:r>
            <a:endParaRPr lang="en-US" sz="1344" b="1" dirty="0">
              <a:solidFill>
                <a:schemeClr val="bg1"/>
              </a:solidFill>
              <a:ea typeface="League Spartan" charset="0"/>
              <a:cs typeface="Poppins" pitchFamily="2" charset="77"/>
            </a:endParaRPr>
          </a:p>
        </p:txBody>
      </p:sp>
      <p:sp>
        <p:nvSpPr>
          <p:cNvPr id="86" name="TextBox 85">
            <a:extLst>
              <a:ext uri="{FF2B5EF4-FFF2-40B4-BE49-F238E27FC236}">
                <a16:creationId xmlns:a16="http://schemas.microsoft.com/office/drawing/2014/main" id="{BF8C5103-9F4F-4DCD-9CF9-05F5B0B4F2EA}"/>
              </a:ext>
            </a:extLst>
          </p:cNvPr>
          <p:cNvSpPr txBox="1"/>
          <p:nvPr/>
        </p:nvSpPr>
        <p:spPr>
          <a:xfrm>
            <a:off x="8000495" y="1927323"/>
            <a:ext cx="995785"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COLUMN 4</a:t>
            </a:r>
          </a:p>
        </p:txBody>
      </p:sp>
      <p:sp>
        <p:nvSpPr>
          <p:cNvPr id="87" name="TextBox 86">
            <a:extLst>
              <a:ext uri="{FF2B5EF4-FFF2-40B4-BE49-F238E27FC236}">
                <a16:creationId xmlns:a16="http://schemas.microsoft.com/office/drawing/2014/main" id="{66030FC6-072A-4158-B0AF-F5B7FDB73241}"/>
              </a:ext>
            </a:extLst>
          </p:cNvPr>
          <p:cNvSpPr txBox="1"/>
          <p:nvPr/>
        </p:nvSpPr>
        <p:spPr>
          <a:xfrm>
            <a:off x="9186788" y="1927323"/>
            <a:ext cx="992580"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COLUMN 5</a:t>
            </a:r>
          </a:p>
        </p:txBody>
      </p:sp>
      <p:sp>
        <p:nvSpPr>
          <p:cNvPr id="88" name="TextBox 87">
            <a:extLst>
              <a:ext uri="{FF2B5EF4-FFF2-40B4-BE49-F238E27FC236}">
                <a16:creationId xmlns:a16="http://schemas.microsoft.com/office/drawing/2014/main" id="{5C345E14-D492-4ACA-A0F2-5E0DE6A5CB71}"/>
              </a:ext>
            </a:extLst>
          </p:cNvPr>
          <p:cNvSpPr txBox="1"/>
          <p:nvPr/>
        </p:nvSpPr>
        <p:spPr>
          <a:xfrm>
            <a:off x="2229095" y="1927323"/>
            <a:ext cx="1265091" cy="299184"/>
          </a:xfrm>
          <a:prstGeom prst="rect">
            <a:avLst/>
          </a:prstGeom>
          <a:noFill/>
          <a:ln>
            <a:noFill/>
          </a:ln>
        </p:spPr>
        <p:txBody>
          <a:bodyPr wrap="none" rtlCol="0" anchor="ctr" anchorCtr="0">
            <a:spAutoFit/>
          </a:bodyPr>
          <a:lstStyle/>
          <a:p>
            <a:pPr algn="ctr"/>
            <a:r>
              <a:rPr lang="en-US" sz="1344" b="1" dirty="0">
                <a:solidFill>
                  <a:schemeClr val="bg1"/>
                </a:solidFill>
                <a:ea typeface="League Spartan" charset="0"/>
                <a:cs typeface="Poppins" pitchFamily="2" charset="77"/>
              </a:rPr>
              <a:t>COLUMN TEXT</a:t>
            </a:r>
          </a:p>
        </p:txBody>
      </p:sp>
      <p:sp>
        <p:nvSpPr>
          <p:cNvPr id="89" name="TextBox 88">
            <a:extLst>
              <a:ext uri="{FF2B5EF4-FFF2-40B4-BE49-F238E27FC236}">
                <a16:creationId xmlns:a16="http://schemas.microsoft.com/office/drawing/2014/main" id="{8A085021-812B-451F-94CF-58963B7314C1}"/>
              </a:ext>
            </a:extLst>
          </p:cNvPr>
          <p:cNvSpPr txBox="1"/>
          <p:nvPr/>
        </p:nvSpPr>
        <p:spPr>
          <a:xfrm>
            <a:off x="3263087" y="2369061"/>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90" name="TextBox 89">
            <a:extLst>
              <a:ext uri="{FF2B5EF4-FFF2-40B4-BE49-F238E27FC236}">
                <a16:creationId xmlns:a16="http://schemas.microsoft.com/office/drawing/2014/main" id="{F29EB016-3821-4579-9C0D-777A2C2ACA8A}"/>
              </a:ext>
            </a:extLst>
          </p:cNvPr>
          <p:cNvSpPr txBox="1"/>
          <p:nvPr/>
        </p:nvSpPr>
        <p:spPr>
          <a:xfrm>
            <a:off x="3263087" y="2758615"/>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91" name="TextBox 90">
            <a:extLst>
              <a:ext uri="{FF2B5EF4-FFF2-40B4-BE49-F238E27FC236}">
                <a16:creationId xmlns:a16="http://schemas.microsoft.com/office/drawing/2014/main" id="{09D4AE6E-0DBC-4E0D-B708-E164B7A422DE}"/>
              </a:ext>
            </a:extLst>
          </p:cNvPr>
          <p:cNvSpPr txBox="1"/>
          <p:nvPr/>
        </p:nvSpPr>
        <p:spPr>
          <a:xfrm>
            <a:off x="3263087" y="3148409"/>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92" name="TextBox 91">
            <a:extLst>
              <a:ext uri="{FF2B5EF4-FFF2-40B4-BE49-F238E27FC236}">
                <a16:creationId xmlns:a16="http://schemas.microsoft.com/office/drawing/2014/main" id="{8AF90607-0459-4BB2-B8C7-C68B1657C6CA}"/>
              </a:ext>
            </a:extLst>
          </p:cNvPr>
          <p:cNvSpPr txBox="1"/>
          <p:nvPr/>
        </p:nvSpPr>
        <p:spPr>
          <a:xfrm>
            <a:off x="3263087" y="3538459"/>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93" name="TextBox 92">
            <a:extLst>
              <a:ext uri="{FF2B5EF4-FFF2-40B4-BE49-F238E27FC236}">
                <a16:creationId xmlns:a16="http://schemas.microsoft.com/office/drawing/2014/main" id="{9344843A-96D1-4A37-92BC-F437FC19BF0F}"/>
              </a:ext>
            </a:extLst>
          </p:cNvPr>
          <p:cNvSpPr txBox="1"/>
          <p:nvPr/>
        </p:nvSpPr>
        <p:spPr>
          <a:xfrm>
            <a:off x="3263087" y="3928251"/>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94" name="TextBox 93">
            <a:extLst>
              <a:ext uri="{FF2B5EF4-FFF2-40B4-BE49-F238E27FC236}">
                <a16:creationId xmlns:a16="http://schemas.microsoft.com/office/drawing/2014/main" id="{93E82BC1-D886-4CA9-BCC0-2C823030A1CB}"/>
              </a:ext>
            </a:extLst>
          </p:cNvPr>
          <p:cNvSpPr txBox="1"/>
          <p:nvPr/>
        </p:nvSpPr>
        <p:spPr>
          <a:xfrm>
            <a:off x="3263087" y="4317772"/>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95" name="TextBox 94">
            <a:extLst>
              <a:ext uri="{FF2B5EF4-FFF2-40B4-BE49-F238E27FC236}">
                <a16:creationId xmlns:a16="http://schemas.microsoft.com/office/drawing/2014/main" id="{6365FD5D-6D16-472A-85CE-095B0B5CF981}"/>
              </a:ext>
            </a:extLst>
          </p:cNvPr>
          <p:cNvSpPr txBox="1"/>
          <p:nvPr/>
        </p:nvSpPr>
        <p:spPr>
          <a:xfrm>
            <a:off x="3263087" y="4707836"/>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96" name="TextBox 95">
            <a:extLst>
              <a:ext uri="{FF2B5EF4-FFF2-40B4-BE49-F238E27FC236}">
                <a16:creationId xmlns:a16="http://schemas.microsoft.com/office/drawing/2014/main" id="{4D91C3E5-E377-47E5-ADC6-B6236E4AB712}"/>
              </a:ext>
            </a:extLst>
          </p:cNvPr>
          <p:cNvSpPr txBox="1"/>
          <p:nvPr/>
        </p:nvSpPr>
        <p:spPr>
          <a:xfrm>
            <a:off x="3263087" y="5097343"/>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97" name="TextBox 96">
            <a:extLst>
              <a:ext uri="{FF2B5EF4-FFF2-40B4-BE49-F238E27FC236}">
                <a16:creationId xmlns:a16="http://schemas.microsoft.com/office/drawing/2014/main" id="{BB50F664-1A3C-4BDC-9954-BBF52D6EE4DB}"/>
              </a:ext>
            </a:extLst>
          </p:cNvPr>
          <p:cNvSpPr txBox="1"/>
          <p:nvPr/>
        </p:nvSpPr>
        <p:spPr>
          <a:xfrm>
            <a:off x="3263087" y="5487420"/>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98" name="TextBox 97">
            <a:extLst>
              <a:ext uri="{FF2B5EF4-FFF2-40B4-BE49-F238E27FC236}">
                <a16:creationId xmlns:a16="http://schemas.microsoft.com/office/drawing/2014/main" id="{5E2EA51D-ADFC-4E10-B069-345497250D9F}"/>
              </a:ext>
            </a:extLst>
          </p:cNvPr>
          <p:cNvSpPr txBox="1"/>
          <p:nvPr/>
        </p:nvSpPr>
        <p:spPr>
          <a:xfrm>
            <a:off x="3263087" y="5876915"/>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99" name="TextBox 98">
            <a:extLst>
              <a:ext uri="{FF2B5EF4-FFF2-40B4-BE49-F238E27FC236}">
                <a16:creationId xmlns:a16="http://schemas.microsoft.com/office/drawing/2014/main" id="{1F3E371A-4A61-4C43-A1A4-8E7BE5603F38}"/>
              </a:ext>
            </a:extLst>
          </p:cNvPr>
          <p:cNvSpPr txBox="1"/>
          <p:nvPr/>
        </p:nvSpPr>
        <p:spPr>
          <a:xfrm>
            <a:off x="4465935" y="2369061"/>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00" name="TextBox 99">
            <a:extLst>
              <a:ext uri="{FF2B5EF4-FFF2-40B4-BE49-F238E27FC236}">
                <a16:creationId xmlns:a16="http://schemas.microsoft.com/office/drawing/2014/main" id="{812607FE-4BB5-4952-93FD-A67E84B7FAE4}"/>
              </a:ext>
            </a:extLst>
          </p:cNvPr>
          <p:cNvSpPr txBox="1"/>
          <p:nvPr/>
        </p:nvSpPr>
        <p:spPr>
          <a:xfrm>
            <a:off x="4465935" y="2758615"/>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01" name="TextBox 100">
            <a:extLst>
              <a:ext uri="{FF2B5EF4-FFF2-40B4-BE49-F238E27FC236}">
                <a16:creationId xmlns:a16="http://schemas.microsoft.com/office/drawing/2014/main" id="{00FE511F-6637-4490-88FD-8E194872DA40}"/>
              </a:ext>
            </a:extLst>
          </p:cNvPr>
          <p:cNvSpPr txBox="1"/>
          <p:nvPr/>
        </p:nvSpPr>
        <p:spPr>
          <a:xfrm>
            <a:off x="4465935" y="3148409"/>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02" name="TextBox 101">
            <a:extLst>
              <a:ext uri="{FF2B5EF4-FFF2-40B4-BE49-F238E27FC236}">
                <a16:creationId xmlns:a16="http://schemas.microsoft.com/office/drawing/2014/main" id="{406BC27F-DA28-471B-8D58-F13CEE42053A}"/>
              </a:ext>
            </a:extLst>
          </p:cNvPr>
          <p:cNvSpPr txBox="1"/>
          <p:nvPr/>
        </p:nvSpPr>
        <p:spPr>
          <a:xfrm>
            <a:off x="4465935" y="3538459"/>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03" name="TextBox 102">
            <a:extLst>
              <a:ext uri="{FF2B5EF4-FFF2-40B4-BE49-F238E27FC236}">
                <a16:creationId xmlns:a16="http://schemas.microsoft.com/office/drawing/2014/main" id="{65E19E85-B316-4A38-B82D-4FF87A38DDC1}"/>
              </a:ext>
            </a:extLst>
          </p:cNvPr>
          <p:cNvSpPr txBox="1"/>
          <p:nvPr/>
        </p:nvSpPr>
        <p:spPr>
          <a:xfrm>
            <a:off x="4465935" y="3928251"/>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04" name="TextBox 103">
            <a:extLst>
              <a:ext uri="{FF2B5EF4-FFF2-40B4-BE49-F238E27FC236}">
                <a16:creationId xmlns:a16="http://schemas.microsoft.com/office/drawing/2014/main" id="{3ADA6639-A348-4AE3-8701-214ECF985998}"/>
              </a:ext>
            </a:extLst>
          </p:cNvPr>
          <p:cNvSpPr txBox="1"/>
          <p:nvPr/>
        </p:nvSpPr>
        <p:spPr>
          <a:xfrm>
            <a:off x="4465935" y="4317772"/>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05" name="TextBox 104">
            <a:extLst>
              <a:ext uri="{FF2B5EF4-FFF2-40B4-BE49-F238E27FC236}">
                <a16:creationId xmlns:a16="http://schemas.microsoft.com/office/drawing/2014/main" id="{86DB88E1-9871-4B88-8DE7-4D23476518E2}"/>
              </a:ext>
            </a:extLst>
          </p:cNvPr>
          <p:cNvSpPr txBox="1"/>
          <p:nvPr/>
        </p:nvSpPr>
        <p:spPr>
          <a:xfrm>
            <a:off x="4465935" y="4707836"/>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06" name="TextBox 105">
            <a:extLst>
              <a:ext uri="{FF2B5EF4-FFF2-40B4-BE49-F238E27FC236}">
                <a16:creationId xmlns:a16="http://schemas.microsoft.com/office/drawing/2014/main" id="{4FE07EEB-D2AA-4D4B-937E-4D9560BCB1A3}"/>
              </a:ext>
            </a:extLst>
          </p:cNvPr>
          <p:cNvSpPr txBox="1"/>
          <p:nvPr/>
        </p:nvSpPr>
        <p:spPr>
          <a:xfrm>
            <a:off x="4465935" y="5097343"/>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07" name="TextBox 106">
            <a:extLst>
              <a:ext uri="{FF2B5EF4-FFF2-40B4-BE49-F238E27FC236}">
                <a16:creationId xmlns:a16="http://schemas.microsoft.com/office/drawing/2014/main" id="{6379ED35-C8AA-4895-B97F-2BC6323479EE}"/>
              </a:ext>
            </a:extLst>
          </p:cNvPr>
          <p:cNvSpPr txBox="1"/>
          <p:nvPr/>
        </p:nvSpPr>
        <p:spPr>
          <a:xfrm>
            <a:off x="4465935" y="5487420"/>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08" name="TextBox 107">
            <a:extLst>
              <a:ext uri="{FF2B5EF4-FFF2-40B4-BE49-F238E27FC236}">
                <a16:creationId xmlns:a16="http://schemas.microsoft.com/office/drawing/2014/main" id="{31A23172-C153-4439-AB9B-1E06B5E2F10A}"/>
              </a:ext>
            </a:extLst>
          </p:cNvPr>
          <p:cNvSpPr txBox="1"/>
          <p:nvPr/>
        </p:nvSpPr>
        <p:spPr>
          <a:xfrm>
            <a:off x="4465935" y="5876915"/>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09" name="TextBox 108">
            <a:extLst>
              <a:ext uri="{FF2B5EF4-FFF2-40B4-BE49-F238E27FC236}">
                <a16:creationId xmlns:a16="http://schemas.microsoft.com/office/drawing/2014/main" id="{E57036E0-3700-4558-963B-7F9087599355}"/>
              </a:ext>
            </a:extLst>
          </p:cNvPr>
          <p:cNvSpPr txBox="1"/>
          <p:nvPr/>
        </p:nvSpPr>
        <p:spPr>
          <a:xfrm>
            <a:off x="5635081" y="2369061"/>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10" name="TextBox 109">
            <a:extLst>
              <a:ext uri="{FF2B5EF4-FFF2-40B4-BE49-F238E27FC236}">
                <a16:creationId xmlns:a16="http://schemas.microsoft.com/office/drawing/2014/main" id="{C94A7225-5C44-49EF-BEDB-04CF00F30DEF}"/>
              </a:ext>
            </a:extLst>
          </p:cNvPr>
          <p:cNvSpPr txBox="1"/>
          <p:nvPr/>
        </p:nvSpPr>
        <p:spPr>
          <a:xfrm>
            <a:off x="5635081" y="2758615"/>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11" name="TextBox 110">
            <a:extLst>
              <a:ext uri="{FF2B5EF4-FFF2-40B4-BE49-F238E27FC236}">
                <a16:creationId xmlns:a16="http://schemas.microsoft.com/office/drawing/2014/main" id="{094DD3BC-85FE-4898-A19D-B1C1A056F3BA}"/>
              </a:ext>
            </a:extLst>
          </p:cNvPr>
          <p:cNvSpPr txBox="1"/>
          <p:nvPr/>
        </p:nvSpPr>
        <p:spPr>
          <a:xfrm>
            <a:off x="5635081" y="3148409"/>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12" name="TextBox 111">
            <a:extLst>
              <a:ext uri="{FF2B5EF4-FFF2-40B4-BE49-F238E27FC236}">
                <a16:creationId xmlns:a16="http://schemas.microsoft.com/office/drawing/2014/main" id="{D9919F37-A318-47A7-9810-BEC6A3EE7DD8}"/>
              </a:ext>
            </a:extLst>
          </p:cNvPr>
          <p:cNvSpPr txBox="1"/>
          <p:nvPr/>
        </p:nvSpPr>
        <p:spPr>
          <a:xfrm>
            <a:off x="5635081" y="3538459"/>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13" name="TextBox 112">
            <a:extLst>
              <a:ext uri="{FF2B5EF4-FFF2-40B4-BE49-F238E27FC236}">
                <a16:creationId xmlns:a16="http://schemas.microsoft.com/office/drawing/2014/main" id="{A046EAB3-0C72-42FC-98F4-D911E899272D}"/>
              </a:ext>
            </a:extLst>
          </p:cNvPr>
          <p:cNvSpPr txBox="1"/>
          <p:nvPr/>
        </p:nvSpPr>
        <p:spPr>
          <a:xfrm>
            <a:off x="5635081" y="3928251"/>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14" name="TextBox 113">
            <a:extLst>
              <a:ext uri="{FF2B5EF4-FFF2-40B4-BE49-F238E27FC236}">
                <a16:creationId xmlns:a16="http://schemas.microsoft.com/office/drawing/2014/main" id="{D011DBEF-B34C-4A44-BCC3-BAED3357B271}"/>
              </a:ext>
            </a:extLst>
          </p:cNvPr>
          <p:cNvSpPr txBox="1"/>
          <p:nvPr/>
        </p:nvSpPr>
        <p:spPr>
          <a:xfrm>
            <a:off x="5635081" y="4317772"/>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15" name="TextBox 114">
            <a:extLst>
              <a:ext uri="{FF2B5EF4-FFF2-40B4-BE49-F238E27FC236}">
                <a16:creationId xmlns:a16="http://schemas.microsoft.com/office/drawing/2014/main" id="{0682B5DF-70A0-4350-834B-860F8BE388CF}"/>
              </a:ext>
            </a:extLst>
          </p:cNvPr>
          <p:cNvSpPr txBox="1"/>
          <p:nvPr/>
        </p:nvSpPr>
        <p:spPr>
          <a:xfrm>
            <a:off x="5635081" y="4707836"/>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16" name="TextBox 115">
            <a:extLst>
              <a:ext uri="{FF2B5EF4-FFF2-40B4-BE49-F238E27FC236}">
                <a16:creationId xmlns:a16="http://schemas.microsoft.com/office/drawing/2014/main" id="{4781D286-BF18-4336-ACD3-9949EDD281B0}"/>
              </a:ext>
            </a:extLst>
          </p:cNvPr>
          <p:cNvSpPr txBox="1"/>
          <p:nvPr/>
        </p:nvSpPr>
        <p:spPr>
          <a:xfrm>
            <a:off x="5635081" y="5097343"/>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17" name="TextBox 116">
            <a:extLst>
              <a:ext uri="{FF2B5EF4-FFF2-40B4-BE49-F238E27FC236}">
                <a16:creationId xmlns:a16="http://schemas.microsoft.com/office/drawing/2014/main" id="{FE0E4D28-1C40-43DD-94D8-44C8F35545CC}"/>
              </a:ext>
            </a:extLst>
          </p:cNvPr>
          <p:cNvSpPr txBox="1"/>
          <p:nvPr/>
        </p:nvSpPr>
        <p:spPr>
          <a:xfrm>
            <a:off x="5635081" y="5487420"/>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18" name="TextBox 117">
            <a:extLst>
              <a:ext uri="{FF2B5EF4-FFF2-40B4-BE49-F238E27FC236}">
                <a16:creationId xmlns:a16="http://schemas.microsoft.com/office/drawing/2014/main" id="{B790545B-3B75-470C-B3A5-F4A7BB207697}"/>
              </a:ext>
            </a:extLst>
          </p:cNvPr>
          <p:cNvSpPr txBox="1"/>
          <p:nvPr/>
        </p:nvSpPr>
        <p:spPr>
          <a:xfrm>
            <a:off x="5635081" y="5876915"/>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19" name="TextBox 118">
            <a:extLst>
              <a:ext uri="{FF2B5EF4-FFF2-40B4-BE49-F238E27FC236}">
                <a16:creationId xmlns:a16="http://schemas.microsoft.com/office/drawing/2014/main" id="{1699F9D0-1829-46DC-ABE3-CFABD911C23A}"/>
              </a:ext>
            </a:extLst>
          </p:cNvPr>
          <p:cNvSpPr txBox="1"/>
          <p:nvPr/>
        </p:nvSpPr>
        <p:spPr>
          <a:xfrm>
            <a:off x="6808110" y="2369061"/>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20" name="TextBox 119">
            <a:extLst>
              <a:ext uri="{FF2B5EF4-FFF2-40B4-BE49-F238E27FC236}">
                <a16:creationId xmlns:a16="http://schemas.microsoft.com/office/drawing/2014/main" id="{E402A797-9620-4FD3-9D6F-22ABECDC9B06}"/>
              </a:ext>
            </a:extLst>
          </p:cNvPr>
          <p:cNvSpPr txBox="1"/>
          <p:nvPr/>
        </p:nvSpPr>
        <p:spPr>
          <a:xfrm>
            <a:off x="6808110" y="2758615"/>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21" name="TextBox 120">
            <a:extLst>
              <a:ext uri="{FF2B5EF4-FFF2-40B4-BE49-F238E27FC236}">
                <a16:creationId xmlns:a16="http://schemas.microsoft.com/office/drawing/2014/main" id="{532FDB87-7351-42AB-921B-FE8ABB15C940}"/>
              </a:ext>
            </a:extLst>
          </p:cNvPr>
          <p:cNvSpPr txBox="1"/>
          <p:nvPr/>
        </p:nvSpPr>
        <p:spPr>
          <a:xfrm>
            <a:off x="6808110" y="3148409"/>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22" name="TextBox 121">
            <a:extLst>
              <a:ext uri="{FF2B5EF4-FFF2-40B4-BE49-F238E27FC236}">
                <a16:creationId xmlns:a16="http://schemas.microsoft.com/office/drawing/2014/main" id="{9F64D488-F5A9-4120-B9BA-D21D42722243}"/>
              </a:ext>
            </a:extLst>
          </p:cNvPr>
          <p:cNvSpPr txBox="1"/>
          <p:nvPr/>
        </p:nvSpPr>
        <p:spPr>
          <a:xfrm>
            <a:off x="6808110" y="3538459"/>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23" name="TextBox 122">
            <a:extLst>
              <a:ext uri="{FF2B5EF4-FFF2-40B4-BE49-F238E27FC236}">
                <a16:creationId xmlns:a16="http://schemas.microsoft.com/office/drawing/2014/main" id="{78091DB5-E65B-4BE9-9B8D-2E4306DD8569}"/>
              </a:ext>
            </a:extLst>
          </p:cNvPr>
          <p:cNvSpPr txBox="1"/>
          <p:nvPr/>
        </p:nvSpPr>
        <p:spPr>
          <a:xfrm>
            <a:off x="6808110" y="3928251"/>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24" name="TextBox 123">
            <a:extLst>
              <a:ext uri="{FF2B5EF4-FFF2-40B4-BE49-F238E27FC236}">
                <a16:creationId xmlns:a16="http://schemas.microsoft.com/office/drawing/2014/main" id="{A449639F-2362-4F15-A80D-21916E8DAC0D}"/>
              </a:ext>
            </a:extLst>
          </p:cNvPr>
          <p:cNvSpPr txBox="1"/>
          <p:nvPr/>
        </p:nvSpPr>
        <p:spPr>
          <a:xfrm>
            <a:off x="6808110" y="4317772"/>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25" name="TextBox 124">
            <a:extLst>
              <a:ext uri="{FF2B5EF4-FFF2-40B4-BE49-F238E27FC236}">
                <a16:creationId xmlns:a16="http://schemas.microsoft.com/office/drawing/2014/main" id="{87DCE63D-A885-481C-8F39-A4B60FD88CC6}"/>
              </a:ext>
            </a:extLst>
          </p:cNvPr>
          <p:cNvSpPr txBox="1"/>
          <p:nvPr/>
        </p:nvSpPr>
        <p:spPr>
          <a:xfrm>
            <a:off x="6808110" y="4707836"/>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26" name="TextBox 125">
            <a:extLst>
              <a:ext uri="{FF2B5EF4-FFF2-40B4-BE49-F238E27FC236}">
                <a16:creationId xmlns:a16="http://schemas.microsoft.com/office/drawing/2014/main" id="{D538B42F-2473-4E4B-9014-5C5D4AE2020A}"/>
              </a:ext>
            </a:extLst>
          </p:cNvPr>
          <p:cNvSpPr txBox="1"/>
          <p:nvPr/>
        </p:nvSpPr>
        <p:spPr>
          <a:xfrm>
            <a:off x="6808110" y="5097343"/>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27" name="TextBox 126">
            <a:extLst>
              <a:ext uri="{FF2B5EF4-FFF2-40B4-BE49-F238E27FC236}">
                <a16:creationId xmlns:a16="http://schemas.microsoft.com/office/drawing/2014/main" id="{6100DE18-59DF-4791-A4C0-F2B3BBEF1BE6}"/>
              </a:ext>
            </a:extLst>
          </p:cNvPr>
          <p:cNvSpPr txBox="1"/>
          <p:nvPr/>
        </p:nvSpPr>
        <p:spPr>
          <a:xfrm>
            <a:off x="6808110" y="5487420"/>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28" name="TextBox 127">
            <a:extLst>
              <a:ext uri="{FF2B5EF4-FFF2-40B4-BE49-F238E27FC236}">
                <a16:creationId xmlns:a16="http://schemas.microsoft.com/office/drawing/2014/main" id="{5BF81088-0DC8-446A-B668-BF9AC99A6BD4}"/>
              </a:ext>
            </a:extLst>
          </p:cNvPr>
          <p:cNvSpPr txBox="1"/>
          <p:nvPr/>
        </p:nvSpPr>
        <p:spPr>
          <a:xfrm>
            <a:off x="6808110" y="5876915"/>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29" name="TextBox 128">
            <a:extLst>
              <a:ext uri="{FF2B5EF4-FFF2-40B4-BE49-F238E27FC236}">
                <a16:creationId xmlns:a16="http://schemas.microsoft.com/office/drawing/2014/main" id="{1173802A-B7EF-4559-B725-DB9729410F50}"/>
              </a:ext>
            </a:extLst>
          </p:cNvPr>
          <p:cNvSpPr txBox="1"/>
          <p:nvPr/>
        </p:nvSpPr>
        <p:spPr>
          <a:xfrm>
            <a:off x="7978229" y="2369061"/>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30" name="TextBox 129">
            <a:extLst>
              <a:ext uri="{FF2B5EF4-FFF2-40B4-BE49-F238E27FC236}">
                <a16:creationId xmlns:a16="http://schemas.microsoft.com/office/drawing/2014/main" id="{3243C5F3-06D4-40ED-8019-9B0A1467758F}"/>
              </a:ext>
            </a:extLst>
          </p:cNvPr>
          <p:cNvSpPr txBox="1"/>
          <p:nvPr/>
        </p:nvSpPr>
        <p:spPr>
          <a:xfrm>
            <a:off x="7978229" y="2758615"/>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31" name="TextBox 130">
            <a:extLst>
              <a:ext uri="{FF2B5EF4-FFF2-40B4-BE49-F238E27FC236}">
                <a16:creationId xmlns:a16="http://schemas.microsoft.com/office/drawing/2014/main" id="{0965723F-9242-42FE-AC6D-5A92A5B3AE5A}"/>
              </a:ext>
            </a:extLst>
          </p:cNvPr>
          <p:cNvSpPr txBox="1"/>
          <p:nvPr/>
        </p:nvSpPr>
        <p:spPr>
          <a:xfrm>
            <a:off x="7978229" y="3148409"/>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32" name="TextBox 131">
            <a:extLst>
              <a:ext uri="{FF2B5EF4-FFF2-40B4-BE49-F238E27FC236}">
                <a16:creationId xmlns:a16="http://schemas.microsoft.com/office/drawing/2014/main" id="{B84D943E-0435-4257-BC10-767689BB1683}"/>
              </a:ext>
            </a:extLst>
          </p:cNvPr>
          <p:cNvSpPr txBox="1"/>
          <p:nvPr/>
        </p:nvSpPr>
        <p:spPr>
          <a:xfrm>
            <a:off x="7978229" y="3538459"/>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33" name="TextBox 132">
            <a:extLst>
              <a:ext uri="{FF2B5EF4-FFF2-40B4-BE49-F238E27FC236}">
                <a16:creationId xmlns:a16="http://schemas.microsoft.com/office/drawing/2014/main" id="{2527ED24-7962-4B38-9E74-EF02F31FDB22}"/>
              </a:ext>
            </a:extLst>
          </p:cNvPr>
          <p:cNvSpPr txBox="1"/>
          <p:nvPr/>
        </p:nvSpPr>
        <p:spPr>
          <a:xfrm>
            <a:off x="7978229" y="3928251"/>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34" name="TextBox 133">
            <a:extLst>
              <a:ext uri="{FF2B5EF4-FFF2-40B4-BE49-F238E27FC236}">
                <a16:creationId xmlns:a16="http://schemas.microsoft.com/office/drawing/2014/main" id="{428092CE-D8AF-4A28-AEB2-0B5D5C4AC0D9}"/>
              </a:ext>
            </a:extLst>
          </p:cNvPr>
          <p:cNvSpPr txBox="1"/>
          <p:nvPr/>
        </p:nvSpPr>
        <p:spPr>
          <a:xfrm>
            <a:off x="7978229" y="4317772"/>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35" name="TextBox 134">
            <a:extLst>
              <a:ext uri="{FF2B5EF4-FFF2-40B4-BE49-F238E27FC236}">
                <a16:creationId xmlns:a16="http://schemas.microsoft.com/office/drawing/2014/main" id="{377159DB-66AF-4D6D-BCDB-C0C0B06D3393}"/>
              </a:ext>
            </a:extLst>
          </p:cNvPr>
          <p:cNvSpPr txBox="1"/>
          <p:nvPr/>
        </p:nvSpPr>
        <p:spPr>
          <a:xfrm>
            <a:off x="7978229" y="4707836"/>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36" name="TextBox 135">
            <a:extLst>
              <a:ext uri="{FF2B5EF4-FFF2-40B4-BE49-F238E27FC236}">
                <a16:creationId xmlns:a16="http://schemas.microsoft.com/office/drawing/2014/main" id="{55179DB7-A87D-4B95-AE42-3E19D0A55F75}"/>
              </a:ext>
            </a:extLst>
          </p:cNvPr>
          <p:cNvSpPr txBox="1"/>
          <p:nvPr/>
        </p:nvSpPr>
        <p:spPr>
          <a:xfrm>
            <a:off x="7978229" y="5097343"/>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37" name="TextBox 136">
            <a:extLst>
              <a:ext uri="{FF2B5EF4-FFF2-40B4-BE49-F238E27FC236}">
                <a16:creationId xmlns:a16="http://schemas.microsoft.com/office/drawing/2014/main" id="{C90CF56B-9A21-49E9-B944-15049AE6BE3B}"/>
              </a:ext>
            </a:extLst>
          </p:cNvPr>
          <p:cNvSpPr txBox="1"/>
          <p:nvPr/>
        </p:nvSpPr>
        <p:spPr>
          <a:xfrm>
            <a:off x="7978229" y="5487420"/>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38" name="TextBox 137">
            <a:extLst>
              <a:ext uri="{FF2B5EF4-FFF2-40B4-BE49-F238E27FC236}">
                <a16:creationId xmlns:a16="http://schemas.microsoft.com/office/drawing/2014/main" id="{2BD1794C-295D-4A09-8BB1-7C138647BABD}"/>
              </a:ext>
            </a:extLst>
          </p:cNvPr>
          <p:cNvSpPr txBox="1"/>
          <p:nvPr/>
        </p:nvSpPr>
        <p:spPr>
          <a:xfrm>
            <a:off x="7978229" y="5876915"/>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39" name="TextBox 138">
            <a:extLst>
              <a:ext uri="{FF2B5EF4-FFF2-40B4-BE49-F238E27FC236}">
                <a16:creationId xmlns:a16="http://schemas.microsoft.com/office/drawing/2014/main" id="{6EC0EB8E-49A4-424D-922F-8CC9C2864461}"/>
              </a:ext>
            </a:extLst>
          </p:cNvPr>
          <p:cNvSpPr txBox="1"/>
          <p:nvPr/>
        </p:nvSpPr>
        <p:spPr>
          <a:xfrm>
            <a:off x="9162919" y="2369061"/>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40" name="TextBox 139">
            <a:extLst>
              <a:ext uri="{FF2B5EF4-FFF2-40B4-BE49-F238E27FC236}">
                <a16:creationId xmlns:a16="http://schemas.microsoft.com/office/drawing/2014/main" id="{09F91AAB-BC86-46C7-83CF-2CC1889F5957}"/>
              </a:ext>
            </a:extLst>
          </p:cNvPr>
          <p:cNvSpPr txBox="1"/>
          <p:nvPr/>
        </p:nvSpPr>
        <p:spPr>
          <a:xfrm>
            <a:off x="9162919" y="2758615"/>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41" name="TextBox 140">
            <a:extLst>
              <a:ext uri="{FF2B5EF4-FFF2-40B4-BE49-F238E27FC236}">
                <a16:creationId xmlns:a16="http://schemas.microsoft.com/office/drawing/2014/main" id="{82CA466A-9F1F-474B-8C9A-8C8CFE3D04A1}"/>
              </a:ext>
            </a:extLst>
          </p:cNvPr>
          <p:cNvSpPr txBox="1"/>
          <p:nvPr/>
        </p:nvSpPr>
        <p:spPr>
          <a:xfrm>
            <a:off x="9162919" y="3148409"/>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42" name="TextBox 141">
            <a:extLst>
              <a:ext uri="{FF2B5EF4-FFF2-40B4-BE49-F238E27FC236}">
                <a16:creationId xmlns:a16="http://schemas.microsoft.com/office/drawing/2014/main" id="{52931725-EB10-4E3B-82B4-D9982CAC5404}"/>
              </a:ext>
            </a:extLst>
          </p:cNvPr>
          <p:cNvSpPr txBox="1"/>
          <p:nvPr/>
        </p:nvSpPr>
        <p:spPr>
          <a:xfrm>
            <a:off x="9162919" y="3538459"/>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43" name="TextBox 142">
            <a:extLst>
              <a:ext uri="{FF2B5EF4-FFF2-40B4-BE49-F238E27FC236}">
                <a16:creationId xmlns:a16="http://schemas.microsoft.com/office/drawing/2014/main" id="{EAA5B9E3-6C64-4E0C-9F52-ABB87D913BF9}"/>
              </a:ext>
            </a:extLst>
          </p:cNvPr>
          <p:cNvSpPr txBox="1"/>
          <p:nvPr/>
        </p:nvSpPr>
        <p:spPr>
          <a:xfrm>
            <a:off x="9162919" y="3928251"/>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44" name="TextBox 143">
            <a:extLst>
              <a:ext uri="{FF2B5EF4-FFF2-40B4-BE49-F238E27FC236}">
                <a16:creationId xmlns:a16="http://schemas.microsoft.com/office/drawing/2014/main" id="{37919020-2541-4689-AF5C-DC860D41A10B}"/>
              </a:ext>
            </a:extLst>
          </p:cNvPr>
          <p:cNvSpPr txBox="1"/>
          <p:nvPr/>
        </p:nvSpPr>
        <p:spPr>
          <a:xfrm>
            <a:off x="9162919" y="4317772"/>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45" name="TextBox 144">
            <a:extLst>
              <a:ext uri="{FF2B5EF4-FFF2-40B4-BE49-F238E27FC236}">
                <a16:creationId xmlns:a16="http://schemas.microsoft.com/office/drawing/2014/main" id="{FF86B9ED-7070-49DD-8A3F-1262F4B54ED9}"/>
              </a:ext>
            </a:extLst>
          </p:cNvPr>
          <p:cNvSpPr txBox="1"/>
          <p:nvPr/>
        </p:nvSpPr>
        <p:spPr>
          <a:xfrm>
            <a:off x="9162919" y="4707836"/>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46" name="TextBox 145">
            <a:extLst>
              <a:ext uri="{FF2B5EF4-FFF2-40B4-BE49-F238E27FC236}">
                <a16:creationId xmlns:a16="http://schemas.microsoft.com/office/drawing/2014/main" id="{951B9629-3838-4C87-A5A2-3280B614E0C7}"/>
              </a:ext>
            </a:extLst>
          </p:cNvPr>
          <p:cNvSpPr txBox="1"/>
          <p:nvPr/>
        </p:nvSpPr>
        <p:spPr>
          <a:xfrm>
            <a:off x="9162919" y="5097343"/>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47" name="TextBox 146">
            <a:extLst>
              <a:ext uri="{FF2B5EF4-FFF2-40B4-BE49-F238E27FC236}">
                <a16:creationId xmlns:a16="http://schemas.microsoft.com/office/drawing/2014/main" id="{D0D28704-29D9-4D9F-96EA-349F5EB4E4E1}"/>
              </a:ext>
            </a:extLst>
          </p:cNvPr>
          <p:cNvSpPr txBox="1"/>
          <p:nvPr/>
        </p:nvSpPr>
        <p:spPr>
          <a:xfrm>
            <a:off x="9162919" y="5487420"/>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
        <p:nvSpPr>
          <p:cNvPr id="148" name="TextBox 147">
            <a:extLst>
              <a:ext uri="{FF2B5EF4-FFF2-40B4-BE49-F238E27FC236}">
                <a16:creationId xmlns:a16="http://schemas.microsoft.com/office/drawing/2014/main" id="{411DCF52-C243-44CA-A1A0-53869EBB0C2A}"/>
              </a:ext>
            </a:extLst>
          </p:cNvPr>
          <p:cNvSpPr txBox="1"/>
          <p:nvPr/>
        </p:nvSpPr>
        <p:spPr>
          <a:xfrm>
            <a:off x="9162919" y="5876915"/>
            <a:ext cx="1040317" cy="247440"/>
          </a:xfrm>
          <a:prstGeom prst="rect">
            <a:avLst/>
          </a:prstGeom>
          <a:noFill/>
          <a:ln>
            <a:noFill/>
          </a:ln>
        </p:spPr>
        <p:txBody>
          <a:bodyPr wrap="square" rtlCol="0" anchor="ctr" anchorCtr="0">
            <a:spAutoFit/>
          </a:bodyPr>
          <a:lstStyle/>
          <a:p>
            <a:pPr algn="ctr"/>
            <a:r>
              <a:rPr lang="en-US" sz="1008" dirty="0">
                <a:solidFill>
                  <a:schemeClr val="tx2"/>
                </a:solidFill>
                <a:ea typeface="Open Sans Light" panose="020B0306030504020204" pitchFamily="34" charset="0"/>
                <a:cs typeface="Open Sans Light" panose="020B0306030504020204" pitchFamily="34" charset="0"/>
              </a:rPr>
              <a:t>Lorem ipsum</a:t>
            </a:r>
          </a:p>
        </p:txBody>
      </p:sp>
    </p:spTree>
    <p:extLst>
      <p:ext uri="{BB962C8B-B14F-4D97-AF65-F5344CB8AC3E}">
        <p14:creationId xmlns:p14="http://schemas.microsoft.com/office/powerpoint/2010/main" val="412730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4FC230-CB1B-4981-8700-B76C3258465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FFE6A14-2D7D-4C77-BD72-73B4463BF39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0B36CDD-6026-4616-8AE0-7754853C14EB}"/>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BCBB3CAA-713E-48A3-B541-7559AC6924B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38196F7-4D06-404C-99A3-AFE84EFCC5AF}"/>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D4100A5E-D2D0-4C31-BC07-A25148A4874A}"/>
              </a:ext>
            </a:extLst>
          </p:cNvPr>
          <p:cNvSpPr/>
          <p:nvPr/>
        </p:nvSpPr>
        <p:spPr>
          <a:xfrm>
            <a:off x="1260492" y="2841911"/>
            <a:ext cx="1819446" cy="531648"/>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1">
                  <a:lumMod val="95000"/>
                </a:schemeClr>
              </a:solidFill>
            </a:endParaRPr>
          </a:p>
        </p:txBody>
      </p:sp>
      <p:sp>
        <p:nvSpPr>
          <p:cNvPr id="8" name="Rectangle 7">
            <a:extLst>
              <a:ext uri="{FF2B5EF4-FFF2-40B4-BE49-F238E27FC236}">
                <a16:creationId xmlns:a16="http://schemas.microsoft.com/office/drawing/2014/main" id="{D3EAF0FB-BFD3-4A30-9489-8A2FBF3070B0}"/>
              </a:ext>
            </a:extLst>
          </p:cNvPr>
          <p:cNvSpPr/>
          <p:nvPr/>
        </p:nvSpPr>
        <p:spPr>
          <a:xfrm>
            <a:off x="1260492" y="3373559"/>
            <a:ext cx="1819446" cy="531648"/>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1">
                  <a:lumMod val="95000"/>
                </a:schemeClr>
              </a:solidFill>
            </a:endParaRPr>
          </a:p>
        </p:txBody>
      </p:sp>
      <p:sp>
        <p:nvSpPr>
          <p:cNvPr id="9" name="Rectangle 8">
            <a:extLst>
              <a:ext uri="{FF2B5EF4-FFF2-40B4-BE49-F238E27FC236}">
                <a16:creationId xmlns:a16="http://schemas.microsoft.com/office/drawing/2014/main" id="{2D3710BA-8C79-4E44-BEE5-FD4605A30E08}"/>
              </a:ext>
            </a:extLst>
          </p:cNvPr>
          <p:cNvSpPr/>
          <p:nvPr/>
        </p:nvSpPr>
        <p:spPr>
          <a:xfrm>
            <a:off x="1260492" y="3905206"/>
            <a:ext cx="1819446" cy="531648"/>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1">
                  <a:lumMod val="95000"/>
                </a:schemeClr>
              </a:solidFill>
            </a:endParaRPr>
          </a:p>
        </p:txBody>
      </p:sp>
      <p:sp>
        <p:nvSpPr>
          <p:cNvPr id="10" name="Rectangle 9">
            <a:extLst>
              <a:ext uri="{FF2B5EF4-FFF2-40B4-BE49-F238E27FC236}">
                <a16:creationId xmlns:a16="http://schemas.microsoft.com/office/drawing/2014/main" id="{9AECCD12-A41D-4105-B870-2D9D6646AD0B}"/>
              </a:ext>
            </a:extLst>
          </p:cNvPr>
          <p:cNvSpPr/>
          <p:nvPr/>
        </p:nvSpPr>
        <p:spPr>
          <a:xfrm>
            <a:off x="1260492" y="4436854"/>
            <a:ext cx="1819446" cy="531648"/>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1">
                  <a:lumMod val="95000"/>
                </a:schemeClr>
              </a:solidFill>
            </a:endParaRPr>
          </a:p>
        </p:txBody>
      </p:sp>
      <p:sp>
        <p:nvSpPr>
          <p:cNvPr id="11" name="Rectangle 10">
            <a:extLst>
              <a:ext uri="{FF2B5EF4-FFF2-40B4-BE49-F238E27FC236}">
                <a16:creationId xmlns:a16="http://schemas.microsoft.com/office/drawing/2014/main" id="{531E1402-D889-42E8-AAC8-A59F5CC50E54}"/>
              </a:ext>
            </a:extLst>
          </p:cNvPr>
          <p:cNvSpPr/>
          <p:nvPr/>
        </p:nvSpPr>
        <p:spPr>
          <a:xfrm>
            <a:off x="1260492" y="4968502"/>
            <a:ext cx="1819446" cy="531648"/>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1">
                  <a:lumMod val="95000"/>
                </a:schemeClr>
              </a:solidFill>
            </a:endParaRPr>
          </a:p>
        </p:txBody>
      </p:sp>
      <p:sp>
        <p:nvSpPr>
          <p:cNvPr id="12" name="Rectangle 11">
            <a:extLst>
              <a:ext uri="{FF2B5EF4-FFF2-40B4-BE49-F238E27FC236}">
                <a16:creationId xmlns:a16="http://schemas.microsoft.com/office/drawing/2014/main" id="{7456AAD9-5D28-4806-9BF7-C8C70B1955B1}"/>
              </a:ext>
            </a:extLst>
          </p:cNvPr>
          <p:cNvSpPr/>
          <p:nvPr/>
        </p:nvSpPr>
        <p:spPr>
          <a:xfrm>
            <a:off x="1260492" y="5500150"/>
            <a:ext cx="1819446" cy="531648"/>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bg1">
                  <a:lumMod val="95000"/>
                </a:schemeClr>
              </a:solidFill>
            </a:endParaRPr>
          </a:p>
        </p:txBody>
      </p:sp>
      <p:sp>
        <p:nvSpPr>
          <p:cNvPr id="13" name="TextBox 12">
            <a:extLst>
              <a:ext uri="{FF2B5EF4-FFF2-40B4-BE49-F238E27FC236}">
                <a16:creationId xmlns:a16="http://schemas.microsoft.com/office/drawing/2014/main" id="{5747A3A8-3DEA-42B5-A097-0127A3EBC092}"/>
              </a:ext>
            </a:extLst>
          </p:cNvPr>
          <p:cNvSpPr txBox="1"/>
          <p:nvPr/>
        </p:nvSpPr>
        <p:spPr>
          <a:xfrm>
            <a:off x="1844645" y="2958142"/>
            <a:ext cx="651140" cy="299184"/>
          </a:xfrm>
          <a:prstGeom prst="rect">
            <a:avLst/>
          </a:prstGeom>
          <a:noFill/>
          <a:ln>
            <a:noFill/>
          </a:ln>
        </p:spPr>
        <p:txBody>
          <a:bodyPr wrap="none" rtlCol="0" anchor="ctr" anchorCtr="0">
            <a:spAutoFit/>
          </a:bodyPr>
          <a:lstStyle/>
          <a:p>
            <a:pPr algn="ctr"/>
            <a:r>
              <a:rPr lang="en-US" sz="1344" b="1" dirty="0">
                <a:solidFill>
                  <a:schemeClr val="tx2"/>
                </a:solidFill>
                <a:ea typeface="League Spartan" charset="0"/>
                <a:cs typeface="Poppins" pitchFamily="2" charset="77"/>
              </a:rPr>
              <a:t>TYPE 1</a:t>
            </a:r>
          </a:p>
        </p:txBody>
      </p:sp>
      <p:sp>
        <p:nvSpPr>
          <p:cNvPr id="14" name="TextBox 13">
            <a:extLst>
              <a:ext uri="{FF2B5EF4-FFF2-40B4-BE49-F238E27FC236}">
                <a16:creationId xmlns:a16="http://schemas.microsoft.com/office/drawing/2014/main" id="{8B303D3C-4C3F-4119-AD45-B510C615A9DF}"/>
              </a:ext>
            </a:extLst>
          </p:cNvPr>
          <p:cNvSpPr txBox="1"/>
          <p:nvPr/>
        </p:nvSpPr>
        <p:spPr>
          <a:xfrm>
            <a:off x="1828615" y="3489789"/>
            <a:ext cx="683200" cy="299184"/>
          </a:xfrm>
          <a:prstGeom prst="rect">
            <a:avLst/>
          </a:prstGeom>
          <a:noFill/>
          <a:ln>
            <a:noFill/>
          </a:ln>
        </p:spPr>
        <p:txBody>
          <a:bodyPr wrap="none" rtlCol="0" anchor="ctr" anchorCtr="0">
            <a:spAutoFit/>
          </a:bodyPr>
          <a:lstStyle/>
          <a:p>
            <a:pPr algn="ctr"/>
            <a:r>
              <a:rPr lang="en-US" sz="1344" b="1" dirty="0">
                <a:solidFill>
                  <a:schemeClr val="tx2"/>
                </a:solidFill>
                <a:ea typeface="League Spartan" charset="0"/>
                <a:cs typeface="Poppins" pitchFamily="2" charset="77"/>
              </a:rPr>
              <a:t>TYPE 2</a:t>
            </a:r>
          </a:p>
        </p:txBody>
      </p:sp>
      <p:sp>
        <p:nvSpPr>
          <p:cNvPr id="15" name="TextBox 14">
            <a:extLst>
              <a:ext uri="{FF2B5EF4-FFF2-40B4-BE49-F238E27FC236}">
                <a16:creationId xmlns:a16="http://schemas.microsoft.com/office/drawing/2014/main" id="{A06EAC35-BF4C-4832-92E9-5B754025FC11}"/>
              </a:ext>
            </a:extLst>
          </p:cNvPr>
          <p:cNvSpPr txBox="1"/>
          <p:nvPr/>
        </p:nvSpPr>
        <p:spPr>
          <a:xfrm>
            <a:off x="1827813" y="4021437"/>
            <a:ext cx="684804" cy="299184"/>
          </a:xfrm>
          <a:prstGeom prst="rect">
            <a:avLst/>
          </a:prstGeom>
          <a:noFill/>
          <a:ln>
            <a:noFill/>
          </a:ln>
        </p:spPr>
        <p:txBody>
          <a:bodyPr wrap="none" rtlCol="0" anchor="ctr" anchorCtr="0">
            <a:spAutoFit/>
          </a:bodyPr>
          <a:lstStyle/>
          <a:p>
            <a:pPr algn="ctr"/>
            <a:r>
              <a:rPr lang="en-US" sz="1344" b="1">
                <a:solidFill>
                  <a:schemeClr val="tx2"/>
                </a:solidFill>
                <a:ea typeface="League Spartan" charset="0"/>
                <a:cs typeface="Poppins" pitchFamily="2" charset="77"/>
              </a:rPr>
              <a:t>TYPE 3</a:t>
            </a:r>
            <a:endParaRPr lang="en-US" sz="1344" b="1" dirty="0">
              <a:solidFill>
                <a:schemeClr val="tx2"/>
              </a:solidFill>
              <a:ea typeface="League Spartan" charset="0"/>
              <a:cs typeface="Poppins" pitchFamily="2" charset="77"/>
            </a:endParaRPr>
          </a:p>
        </p:txBody>
      </p:sp>
      <p:sp>
        <p:nvSpPr>
          <p:cNvPr id="16" name="TextBox 15">
            <a:extLst>
              <a:ext uri="{FF2B5EF4-FFF2-40B4-BE49-F238E27FC236}">
                <a16:creationId xmlns:a16="http://schemas.microsoft.com/office/drawing/2014/main" id="{4C15AC8D-9C12-49E1-844E-0F677C866806}"/>
              </a:ext>
            </a:extLst>
          </p:cNvPr>
          <p:cNvSpPr txBox="1"/>
          <p:nvPr/>
        </p:nvSpPr>
        <p:spPr>
          <a:xfrm>
            <a:off x="1824607" y="4553085"/>
            <a:ext cx="691216" cy="299184"/>
          </a:xfrm>
          <a:prstGeom prst="rect">
            <a:avLst/>
          </a:prstGeom>
          <a:noFill/>
          <a:ln>
            <a:noFill/>
          </a:ln>
        </p:spPr>
        <p:txBody>
          <a:bodyPr wrap="none" rtlCol="0" anchor="ctr" anchorCtr="0">
            <a:spAutoFit/>
          </a:bodyPr>
          <a:lstStyle/>
          <a:p>
            <a:pPr algn="ctr"/>
            <a:r>
              <a:rPr lang="en-US" sz="1344" b="1" dirty="0">
                <a:solidFill>
                  <a:schemeClr val="tx2"/>
                </a:solidFill>
                <a:ea typeface="League Spartan" charset="0"/>
                <a:cs typeface="Poppins" pitchFamily="2" charset="77"/>
              </a:rPr>
              <a:t>TYPE 4</a:t>
            </a:r>
          </a:p>
        </p:txBody>
      </p:sp>
      <p:sp>
        <p:nvSpPr>
          <p:cNvPr id="17" name="TextBox 16">
            <a:extLst>
              <a:ext uri="{FF2B5EF4-FFF2-40B4-BE49-F238E27FC236}">
                <a16:creationId xmlns:a16="http://schemas.microsoft.com/office/drawing/2014/main" id="{CD37550C-DE73-426A-8768-17CB8ED32902}"/>
              </a:ext>
            </a:extLst>
          </p:cNvPr>
          <p:cNvSpPr txBox="1"/>
          <p:nvPr/>
        </p:nvSpPr>
        <p:spPr>
          <a:xfrm>
            <a:off x="1826211" y="5084733"/>
            <a:ext cx="688009" cy="299184"/>
          </a:xfrm>
          <a:prstGeom prst="rect">
            <a:avLst/>
          </a:prstGeom>
          <a:noFill/>
          <a:ln>
            <a:noFill/>
          </a:ln>
        </p:spPr>
        <p:txBody>
          <a:bodyPr wrap="none" rtlCol="0" anchor="ctr" anchorCtr="0">
            <a:spAutoFit/>
          </a:bodyPr>
          <a:lstStyle/>
          <a:p>
            <a:pPr algn="ctr"/>
            <a:r>
              <a:rPr lang="en-US" sz="1344" b="1" dirty="0">
                <a:solidFill>
                  <a:schemeClr val="tx2"/>
                </a:solidFill>
                <a:ea typeface="League Spartan" charset="0"/>
                <a:cs typeface="Poppins" pitchFamily="2" charset="77"/>
              </a:rPr>
              <a:t>TYPE 5</a:t>
            </a:r>
          </a:p>
        </p:txBody>
      </p:sp>
      <p:sp>
        <p:nvSpPr>
          <p:cNvPr id="18" name="TextBox 17">
            <a:extLst>
              <a:ext uri="{FF2B5EF4-FFF2-40B4-BE49-F238E27FC236}">
                <a16:creationId xmlns:a16="http://schemas.microsoft.com/office/drawing/2014/main" id="{264040C7-61B2-4A74-AB5A-08485013E475}"/>
              </a:ext>
            </a:extLst>
          </p:cNvPr>
          <p:cNvSpPr txBox="1"/>
          <p:nvPr/>
        </p:nvSpPr>
        <p:spPr>
          <a:xfrm>
            <a:off x="1832109" y="5616380"/>
            <a:ext cx="676212" cy="299184"/>
          </a:xfrm>
          <a:prstGeom prst="rect">
            <a:avLst/>
          </a:prstGeom>
          <a:noFill/>
          <a:ln>
            <a:noFill/>
          </a:ln>
        </p:spPr>
        <p:txBody>
          <a:bodyPr wrap="none" rtlCol="0" anchor="ctr" anchorCtr="0">
            <a:spAutoFit/>
          </a:bodyPr>
          <a:lstStyle/>
          <a:p>
            <a:pPr algn="ctr"/>
            <a:r>
              <a:rPr lang="en-US" sz="1344" b="1" dirty="0">
                <a:solidFill>
                  <a:schemeClr val="tx2"/>
                </a:solidFill>
                <a:ea typeface="League Spartan" charset="0"/>
                <a:cs typeface="Poppins" pitchFamily="2" charset="77"/>
              </a:rPr>
              <a:t>TYPE 6</a:t>
            </a:r>
          </a:p>
        </p:txBody>
      </p:sp>
      <p:sp>
        <p:nvSpPr>
          <p:cNvPr id="19" name="Rectangle 18">
            <a:extLst>
              <a:ext uri="{FF2B5EF4-FFF2-40B4-BE49-F238E27FC236}">
                <a16:creationId xmlns:a16="http://schemas.microsoft.com/office/drawing/2014/main" id="{736B4333-E8E1-4B03-8B14-469D5A0CDB03}"/>
              </a:ext>
            </a:extLst>
          </p:cNvPr>
          <p:cNvSpPr/>
          <p:nvPr/>
        </p:nvSpPr>
        <p:spPr>
          <a:xfrm>
            <a:off x="3097715" y="2178001"/>
            <a:ext cx="1404832" cy="64605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0" name="TextBox 19">
            <a:extLst>
              <a:ext uri="{FF2B5EF4-FFF2-40B4-BE49-F238E27FC236}">
                <a16:creationId xmlns:a16="http://schemas.microsoft.com/office/drawing/2014/main" id="{1821002E-E567-4AF9-B9CF-AC5A00808A56}"/>
              </a:ext>
            </a:extLst>
          </p:cNvPr>
          <p:cNvSpPr txBox="1"/>
          <p:nvPr/>
        </p:nvSpPr>
        <p:spPr>
          <a:xfrm>
            <a:off x="3319422" y="2324618"/>
            <a:ext cx="961418" cy="299184"/>
          </a:xfrm>
          <a:prstGeom prst="rect">
            <a:avLst/>
          </a:prstGeom>
          <a:noFill/>
          <a:ln>
            <a:noFill/>
          </a:ln>
        </p:spPr>
        <p:txBody>
          <a:bodyPr wrap="none" rtlCol="0" anchor="b" anchorCtr="0">
            <a:spAutoFit/>
          </a:bodyPr>
          <a:lstStyle/>
          <a:p>
            <a:pPr algn="ctr"/>
            <a:r>
              <a:rPr lang="en-US" sz="1344" b="1" dirty="0">
                <a:solidFill>
                  <a:schemeClr val="bg1"/>
                </a:solidFill>
                <a:ea typeface="League Spartan" charset="0"/>
                <a:cs typeface="Poppins" pitchFamily="2" charset="77"/>
              </a:rPr>
              <a:t>COLUMN 1</a:t>
            </a:r>
          </a:p>
        </p:txBody>
      </p:sp>
      <p:sp>
        <p:nvSpPr>
          <p:cNvPr id="21" name="Rectangle 20">
            <a:extLst>
              <a:ext uri="{FF2B5EF4-FFF2-40B4-BE49-F238E27FC236}">
                <a16:creationId xmlns:a16="http://schemas.microsoft.com/office/drawing/2014/main" id="{46AB83B6-9D14-46EC-A0E0-EC66B52D852A}"/>
              </a:ext>
            </a:extLst>
          </p:cNvPr>
          <p:cNvSpPr/>
          <p:nvPr/>
        </p:nvSpPr>
        <p:spPr>
          <a:xfrm>
            <a:off x="3097715" y="1966822"/>
            <a:ext cx="1404832" cy="211179"/>
          </a:xfrm>
          <a:prstGeom prst="rect">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2" name="Rectangle 21">
            <a:extLst>
              <a:ext uri="{FF2B5EF4-FFF2-40B4-BE49-F238E27FC236}">
                <a16:creationId xmlns:a16="http://schemas.microsoft.com/office/drawing/2014/main" id="{ED2D2131-D9C7-4235-959D-2830C64AF36E}"/>
              </a:ext>
            </a:extLst>
          </p:cNvPr>
          <p:cNvSpPr/>
          <p:nvPr/>
        </p:nvSpPr>
        <p:spPr>
          <a:xfrm>
            <a:off x="4520324" y="2178001"/>
            <a:ext cx="1404832" cy="646050"/>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3" name="TextBox 22">
            <a:extLst>
              <a:ext uri="{FF2B5EF4-FFF2-40B4-BE49-F238E27FC236}">
                <a16:creationId xmlns:a16="http://schemas.microsoft.com/office/drawing/2014/main" id="{796A39AC-884D-4F05-B1E3-358BDAA9E9DD}"/>
              </a:ext>
            </a:extLst>
          </p:cNvPr>
          <p:cNvSpPr txBox="1"/>
          <p:nvPr/>
        </p:nvSpPr>
        <p:spPr>
          <a:xfrm>
            <a:off x="4728855" y="2324618"/>
            <a:ext cx="987771" cy="299184"/>
          </a:xfrm>
          <a:prstGeom prst="rect">
            <a:avLst/>
          </a:prstGeom>
          <a:noFill/>
          <a:ln>
            <a:noFill/>
          </a:ln>
        </p:spPr>
        <p:txBody>
          <a:bodyPr wrap="none" rtlCol="0" anchor="b" anchorCtr="0">
            <a:spAutoFit/>
          </a:bodyPr>
          <a:lstStyle/>
          <a:p>
            <a:pPr algn="ctr"/>
            <a:r>
              <a:rPr lang="en-US" sz="1344" b="1" dirty="0">
                <a:solidFill>
                  <a:schemeClr val="bg1"/>
                </a:solidFill>
                <a:ea typeface="League Spartan" charset="0"/>
                <a:cs typeface="Poppins" pitchFamily="2" charset="77"/>
              </a:rPr>
              <a:t>COLUMN 2</a:t>
            </a:r>
          </a:p>
        </p:txBody>
      </p:sp>
      <p:sp>
        <p:nvSpPr>
          <p:cNvPr id="24" name="Rectangle 23">
            <a:extLst>
              <a:ext uri="{FF2B5EF4-FFF2-40B4-BE49-F238E27FC236}">
                <a16:creationId xmlns:a16="http://schemas.microsoft.com/office/drawing/2014/main" id="{BE54DD27-9A2A-4534-8429-AF897B487F18}"/>
              </a:ext>
            </a:extLst>
          </p:cNvPr>
          <p:cNvSpPr/>
          <p:nvPr/>
        </p:nvSpPr>
        <p:spPr>
          <a:xfrm>
            <a:off x="4520324" y="1966822"/>
            <a:ext cx="1404832" cy="211179"/>
          </a:xfrm>
          <a:prstGeom prst="rect">
            <a:avLst/>
          </a:prstGeom>
          <a:solidFill>
            <a:schemeClr val="accent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5" name="Rectangle 24">
            <a:extLst>
              <a:ext uri="{FF2B5EF4-FFF2-40B4-BE49-F238E27FC236}">
                <a16:creationId xmlns:a16="http://schemas.microsoft.com/office/drawing/2014/main" id="{5C9C16CB-1D33-4013-8996-D47E805FCD7D}"/>
              </a:ext>
            </a:extLst>
          </p:cNvPr>
          <p:cNvSpPr/>
          <p:nvPr/>
        </p:nvSpPr>
        <p:spPr>
          <a:xfrm>
            <a:off x="5942933" y="2178001"/>
            <a:ext cx="1404832" cy="646050"/>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6" name="TextBox 25">
            <a:extLst>
              <a:ext uri="{FF2B5EF4-FFF2-40B4-BE49-F238E27FC236}">
                <a16:creationId xmlns:a16="http://schemas.microsoft.com/office/drawing/2014/main" id="{1723151F-573F-43F6-9973-FBC52E73427F}"/>
              </a:ext>
            </a:extLst>
          </p:cNvPr>
          <p:cNvSpPr txBox="1"/>
          <p:nvPr/>
        </p:nvSpPr>
        <p:spPr>
          <a:xfrm>
            <a:off x="6150663" y="2324618"/>
            <a:ext cx="989373" cy="299184"/>
          </a:xfrm>
          <a:prstGeom prst="rect">
            <a:avLst/>
          </a:prstGeom>
          <a:noFill/>
          <a:ln>
            <a:noFill/>
          </a:ln>
        </p:spPr>
        <p:txBody>
          <a:bodyPr wrap="none" rtlCol="0" anchor="b" anchorCtr="0">
            <a:spAutoFit/>
          </a:bodyPr>
          <a:lstStyle/>
          <a:p>
            <a:pPr algn="ctr"/>
            <a:r>
              <a:rPr lang="en-US" sz="1344" b="1">
                <a:solidFill>
                  <a:schemeClr val="bg1"/>
                </a:solidFill>
                <a:ea typeface="League Spartan" charset="0"/>
                <a:cs typeface="Poppins" pitchFamily="2" charset="77"/>
              </a:rPr>
              <a:t>COLUMN 3</a:t>
            </a:r>
            <a:endParaRPr lang="en-US" sz="1344" b="1" dirty="0">
              <a:solidFill>
                <a:schemeClr val="bg1"/>
              </a:solidFill>
              <a:ea typeface="League Spartan" charset="0"/>
              <a:cs typeface="Poppins" pitchFamily="2" charset="77"/>
            </a:endParaRPr>
          </a:p>
        </p:txBody>
      </p:sp>
      <p:sp>
        <p:nvSpPr>
          <p:cNvPr id="27" name="Rectangle 26">
            <a:extLst>
              <a:ext uri="{FF2B5EF4-FFF2-40B4-BE49-F238E27FC236}">
                <a16:creationId xmlns:a16="http://schemas.microsoft.com/office/drawing/2014/main" id="{25878B7A-6FD1-4DB9-AC37-6618D0F93C26}"/>
              </a:ext>
            </a:extLst>
          </p:cNvPr>
          <p:cNvSpPr/>
          <p:nvPr/>
        </p:nvSpPr>
        <p:spPr>
          <a:xfrm>
            <a:off x="5942933" y="1966822"/>
            <a:ext cx="1404832" cy="211179"/>
          </a:xfrm>
          <a:prstGeom prst="rect">
            <a:avLst/>
          </a:prstGeom>
          <a:solidFill>
            <a:schemeClr val="accent3">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8" name="Rectangle 27">
            <a:extLst>
              <a:ext uri="{FF2B5EF4-FFF2-40B4-BE49-F238E27FC236}">
                <a16:creationId xmlns:a16="http://schemas.microsoft.com/office/drawing/2014/main" id="{5A78C19C-E295-4DBA-8CD4-9A092BFAD3C8}"/>
              </a:ext>
            </a:extLst>
          </p:cNvPr>
          <p:cNvSpPr/>
          <p:nvPr/>
        </p:nvSpPr>
        <p:spPr>
          <a:xfrm>
            <a:off x="7365539" y="2178001"/>
            <a:ext cx="1404832" cy="646050"/>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9" name="TextBox 28">
            <a:extLst>
              <a:ext uri="{FF2B5EF4-FFF2-40B4-BE49-F238E27FC236}">
                <a16:creationId xmlns:a16="http://schemas.microsoft.com/office/drawing/2014/main" id="{7440301D-B666-4865-BB4C-305750A8D8EC}"/>
              </a:ext>
            </a:extLst>
          </p:cNvPr>
          <p:cNvSpPr txBox="1"/>
          <p:nvPr/>
        </p:nvSpPr>
        <p:spPr>
          <a:xfrm>
            <a:off x="7570063" y="2324618"/>
            <a:ext cx="995785" cy="299184"/>
          </a:xfrm>
          <a:prstGeom prst="rect">
            <a:avLst/>
          </a:prstGeom>
          <a:noFill/>
          <a:ln>
            <a:noFill/>
          </a:ln>
        </p:spPr>
        <p:txBody>
          <a:bodyPr wrap="none" rtlCol="0" anchor="b" anchorCtr="0">
            <a:spAutoFit/>
          </a:bodyPr>
          <a:lstStyle/>
          <a:p>
            <a:pPr algn="ctr"/>
            <a:r>
              <a:rPr lang="en-US" sz="1344" b="1" dirty="0">
                <a:solidFill>
                  <a:schemeClr val="bg1"/>
                </a:solidFill>
                <a:ea typeface="League Spartan" charset="0"/>
                <a:cs typeface="Poppins" pitchFamily="2" charset="77"/>
              </a:rPr>
              <a:t>COLUMN 4</a:t>
            </a:r>
          </a:p>
        </p:txBody>
      </p:sp>
      <p:sp>
        <p:nvSpPr>
          <p:cNvPr id="30" name="Rectangle 29">
            <a:extLst>
              <a:ext uri="{FF2B5EF4-FFF2-40B4-BE49-F238E27FC236}">
                <a16:creationId xmlns:a16="http://schemas.microsoft.com/office/drawing/2014/main" id="{84BB670E-4334-423F-9067-BD3888243823}"/>
              </a:ext>
            </a:extLst>
          </p:cNvPr>
          <p:cNvSpPr/>
          <p:nvPr/>
        </p:nvSpPr>
        <p:spPr>
          <a:xfrm>
            <a:off x="7365539" y="1966822"/>
            <a:ext cx="1404832" cy="211179"/>
          </a:xfrm>
          <a:prstGeom prst="rect">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1" name="Rectangle 30">
            <a:extLst>
              <a:ext uri="{FF2B5EF4-FFF2-40B4-BE49-F238E27FC236}">
                <a16:creationId xmlns:a16="http://schemas.microsoft.com/office/drawing/2014/main" id="{4D76AA24-0ED9-4F4D-9D1F-8DD65D08975E}"/>
              </a:ext>
            </a:extLst>
          </p:cNvPr>
          <p:cNvSpPr/>
          <p:nvPr/>
        </p:nvSpPr>
        <p:spPr>
          <a:xfrm>
            <a:off x="8787109" y="2178001"/>
            <a:ext cx="1404832" cy="646050"/>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2" name="TextBox 31">
            <a:extLst>
              <a:ext uri="{FF2B5EF4-FFF2-40B4-BE49-F238E27FC236}">
                <a16:creationId xmlns:a16="http://schemas.microsoft.com/office/drawing/2014/main" id="{BA80FD02-25BC-489A-9768-25AF4B935697}"/>
              </a:ext>
            </a:extLst>
          </p:cNvPr>
          <p:cNvSpPr txBox="1"/>
          <p:nvPr/>
        </p:nvSpPr>
        <p:spPr>
          <a:xfrm>
            <a:off x="8993234" y="2324618"/>
            <a:ext cx="992580" cy="299184"/>
          </a:xfrm>
          <a:prstGeom prst="rect">
            <a:avLst/>
          </a:prstGeom>
          <a:noFill/>
          <a:ln>
            <a:noFill/>
          </a:ln>
        </p:spPr>
        <p:txBody>
          <a:bodyPr wrap="none" rtlCol="0" anchor="b" anchorCtr="0">
            <a:spAutoFit/>
          </a:bodyPr>
          <a:lstStyle/>
          <a:p>
            <a:pPr algn="ctr"/>
            <a:r>
              <a:rPr lang="en-US" sz="1344" b="1" dirty="0">
                <a:solidFill>
                  <a:schemeClr val="bg1"/>
                </a:solidFill>
                <a:ea typeface="League Spartan" charset="0"/>
                <a:cs typeface="Poppins" pitchFamily="2" charset="77"/>
              </a:rPr>
              <a:t>COLUMN 5</a:t>
            </a:r>
          </a:p>
        </p:txBody>
      </p:sp>
      <p:sp>
        <p:nvSpPr>
          <p:cNvPr id="33" name="Rectangle 32">
            <a:extLst>
              <a:ext uri="{FF2B5EF4-FFF2-40B4-BE49-F238E27FC236}">
                <a16:creationId xmlns:a16="http://schemas.microsoft.com/office/drawing/2014/main" id="{3906F249-C5F7-46C7-8BD4-B653AECC7808}"/>
              </a:ext>
            </a:extLst>
          </p:cNvPr>
          <p:cNvSpPr/>
          <p:nvPr/>
        </p:nvSpPr>
        <p:spPr>
          <a:xfrm>
            <a:off x="8787109" y="1966822"/>
            <a:ext cx="1404832" cy="211179"/>
          </a:xfrm>
          <a:prstGeom prst="rect">
            <a:avLst/>
          </a:prstGeom>
          <a:solidFill>
            <a:schemeClr val="accent5">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4" name="Rectangle 33">
            <a:extLst>
              <a:ext uri="{FF2B5EF4-FFF2-40B4-BE49-F238E27FC236}">
                <a16:creationId xmlns:a16="http://schemas.microsoft.com/office/drawing/2014/main" id="{AEE40272-2FAC-4B03-9C35-A429CE46E365}"/>
              </a:ext>
            </a:extLst>
          </p:cNvPr>
          <p:cNvSpPr/>
          <p:nvPr/>
        </p:nvSpPr>
        <p:spPr>
          <a:xfrm>
            <a:off x="3097715" y="2841911"/>
            <a:ext cx="1405306" cy="531648"/>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35" name="Rectangle 34">
            <a:extLst>
              <a:ext uri="{FF2B5EF4-FFF2-40B4-BE49-F238E27FC236}">
                <a16:creationId xmlns:a16="http://schemas.microsoft.com/office/drawing/2014/main" id="{754BCBDB-1AD4-49F7-B69A-A53D834C0EA1}"/>
              </a:ext>
            </a:extLst>
          </p:cNvPr>
          <p:cNvSpPr/>
          <p:nvPr/>
        </p:nvSpPr>
        <p:spPr>
          <a:xfrm>
            <a:off x="3097715" y="3373559"/>
            <a:ext cx="1405306" cy="531648"/>
          </a:xfrm>
          <a:prstGeom prst="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36" name="Rectangle 35">
            <a:extLst>
              <a:ext uri="{FF2B5EF4-FFF2-40B4-BE49-F238E27FC236}">
                <a16:creationId xmlns:a16="http://schemas.microsoft.com/office/drawing/2014/main" id="{466167A0-4221-41DF-AE23-9E844198ECF8}"/>
              </a:ext>
            </a:extLst>
          </p:cNvPr>
          <p:cNvSpPr/>
          <p:nvPr/>
        </p:nvSpPr>
        <p:spPr>
          <a:xfrm>
            <a:off x="3097715" y="3905206"/>
            <a:ext cx="1405306" cy="531648"/>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37" name="Rectangle 36">
            <a:extLst>
              <a:ext uri="{FF2B5EF4-FFF2-40B4-BE49-F238E27FC236}">
                <a16:creationId xmlns:a16="http://schemas.microsoft.com/office/drawing/2014/main" id="{5BE2C5C7-E049-48F7-B0D9-CDE12B10D4D8}"/>
              </a:ext>
            </a:extLst>
          </p:cNvPr>
          <p:cNvSpPr/>
          <p:nvPr/>
        </p:nvSpPr>
        <p:spPr>
          <a:xfrm>
            <a:off x="3097715" y="4436854"/>
            <a:ext cx="1405306" cy="531648"/>
          </a:xfrm>
          <a:prstGeom prst="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38" name="Rectangle 37">
            <a:extLst>
              <a:ext uri="{FF2B5EF4-FFF2-40B4-BE49-F238E27FC236}">
                <a16:creationId xmlns:a16="http://schemas.microsoft.com/office/drawing/2014/main" id="{149BC95D-4ED5-4418-8AE8-478068B6B3D0}"/>
              </a:ext>
            </a:extLst>
          </p:cNvPr>
          <p:cNvSpPr/>
          <p:nvPr/>
        </p:nvSpPr>
        <p:spPr>
          <a:xfrm>
            <a:off x="3097715" y="4968502"/>
            <a:ext cx="1405306" cy="531648"/>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39" name="Rectangle 38">
            <a:extLst>
              <a:ext uri="{FF2B5EF4-FFF2-40B4-BE49-F238E27FC236}">
                <a16:creationId xmlns:a16="http://schemas.microsoft.com/office/drawing/2014/main" id="{ACD0F8EF-6638-47C8-BF66-519465BDFA02}"/>
              </a:ext>
            </a:extLst>
          </p:cNvPr>
          <p:cNvSpPr/>
          <p:nvPr/>
        </p:nvSpPr>
        <p:spPr>
          <a:xfrm>
            <a:off x="3097715" y="5500150"/>
            <a:ext cx="1405306" cy="531648"/>
          </a:xfrm>
          <a:prstGeom prst="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0" name="Subtitle 2">
            <a:extLst>
              <a:ext uri="{FF2B5EF4-FFF2-40B4-BE49-F238E27FC236}">
                <a16:creationId xmlns:a16="http://schemas.microsoft.com/office/drawing/2014/main" id="{812905F8-6E0B-462F-8B71-0BE9A8E1356C}"/>
              </a:ext>
            </a:extLst>
          </p:cNvPr>
          <p:cNvSpPr txBox="1">
            <a:spLocks/>
          </p:cNvSpPr>
          <p:nvPr/>
        </p:nvSpPr>
        <p:spPr>
          <a:xfrm>
            <a:off x="3182136" y="2933242"/>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41" name="Subtitle 2">
            <a:extLst>
              <a:ext uri="{FF2B5EF4-FFF2-40B4-BE49-F238E27FC236}">
                <a16:creationId xmlns:a16="http://schemas.microsoft.com/office/drawing/2014/main" id="{89A3864E-B1E4-4B72-B0AD-7C0795EA53A0}"/>
              </a:ext>
            </a:extLst>
          </p:cNvPr>
          <p:cNvSpPr txBox="1">
            <a:spLocks/>
          </p:cNvSpPr>
          <p:nvPr/>
        </p:nvSpPr>
        <p:spPr>
          <a:xfrm>
            <a:off x="3182136" y="3464889"/>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42" name="Subtitle 2">
            <a:extLst>
              <a:ext uri="{FF2B5EF4-FFF2-40B4-BE49-F238E27FC236}">
                <a16:creationId xmlns:a16="http://schemas.microsoft.com/office/drawing/2014/main" id="{52EDC624-652A-40BE-A6E5-FE0A5E71762F}"/>
              </a:ext>
            </a:extLst>
          </p:cNvPr>
          <p:cNvSpPr txBox="1">
            <a:spLocks/>
          </p:cNvSpPr>
          <p:nvPr/>
        </p:nvSpPr>
        <p:spPr>
          <a:xfrm>
            <a:off x="3182136" y="399653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43" name="Subtitle 2">
            <a:extLst>
              <a:ext uri="{FF2B5EF4-FFF2-40B4-BE49-F238E27FC236}">
                <a16:creationId xmlns:a16="http://schemas.microsoft.com/office/drawing/2014/main" id="{F4C3A3EC-53CD-4C6F-B99E-F843C93FE82C}"/>
              </a:ext>
            </a:extLst>
          </p:cNvPr>
          <p:cNvSpPr txBox="1">
            <a:spLocks/>
          </p:cNvSpPr>
          <p:nvPr/>
        </p:nvSpPr>
        <p:spPr>
          <a:xfrm>
            <a:off x="3182136" y="4528185"/>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44" name="Subtitle 2">
            <a:extLst>
              <a:ext uri="{FF2B5EF4-FFF2-40B4-BE49-F238E27FC236}">
                <a16:creationId xmlns:a16="http://schemas.microsoft.com/office/drawing/2014/main" id="{F9B80D18-23C7-4F74-89F4-0BF198EFE0AA}"/>
              </a:ext>
            </a:extLst>
          </p:cNvPr>
          <p:cNvSpPr txBox="1">
            <a:spLocks/>
          </p:cNvSpPr>
          <p:nvPr/>
        </p:nvSpPr>
        <p:spPr>
          <a:xfrm>
            <a:off x="3182136" y="506207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45" name="Subtitle 2">
            <a:extLst>
              <a:ext uri="{FF2B5EF4-FFF2-40B4-BE49-F238E27FC236}">
                <a16:creationId xmlns:a16="http://schemas.microsoft.com/office/drawing/2014/main" id="{ED8E4C89-9128-4F1B-82F4-7C198B1CC0FC}"/>
              </a:ext>
            </a:extLst>
          </p:cNvPr>
          <p:cNvSpPr txBox="1">
            <a:spLocks/>
          </p:cNvSpPr>
          <p:nvPr/>
        </p:nvSpPr>
        <p:spPr>
          <a:xfrm>
            <a:off x="3182136" y="5591480"/>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46" name="Rectangle 45">
            <a:extLst>
              <a:ext uri="{FF2B5EF4-FFF2-40B4-BE49-F238E27FC236}">
                <a16:creationId xmlns:a16="http://schemas.microsoft.com/office/drawing/2014/main" id="{2077EC25-6EE8-429B-B639-49B832ED5F5F}"/>
              </a:ext>
            </a:extLst>
          </p:cNvPr>
          <p:cNvSpPr/>
          <p:nvPr/>
        </p:nvSpPr>
        <p:spPr>
          <a:xfrm>
            <a:off x="4520324" y="2841911"/>
            <a:ext cx="1405306" cy="531648"/>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7" name="Rectangle 46">
            <a:extLst>
              <a:ext uri="{FF2B5EF4-FFF2-40B4-BE49-F238E27FC236}">
                <a16:creationId xmlns:a16="http://schemas.microsoft.com/office/drawing/2014/main" id="{94B3B229-A88F-4ADD-AFE0-7F3C8CF234B1}"/>
              </a:ext>
            </a:extLst>
          </p:cNvPr>
          <p:cNvSpPr/>
          <p:nvPr/>
        </p:nvSpPr>
        <p:spPr>
          <a:xfrm>
            <a:off x="4520324" y="3373559"/>
            <a:ext cx="1405306" cy="531648"/>
          </a:xfrm>
          <a:prstGeom prst="rect">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8" name="Rectangle 47">
            <a:extLst>
              <a:ext uri="{FF2B5EF4-FFF2-40B4-BE49-F238E27FC236}">
                <a16:creationId xmlns:a16="http://schemas.microsoft.com/office/drawing/2014/main" id="{4775B236-E389-4DB4-942F-50493DF7F85A}"/>
              </a:ext>
            </a:extLst>
          </p:cNvPr>
          <p:cNvSpPr/>
          <p:nvPr/>
        </p:nvSpPr>
        <p:spPr>
          <a:xfrm>
            <a:off x="4520324" y="3905206"/>
            <a:ext cx="1405306" cy="531648"/>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9" name="Rectangle 48">
            <a:extLst>
              <a:ext uri="{FF2B5EF4-FFF2-40B4-BE49-F238E27FC236}">
                <a16:creationId xmlns:a16="http://schemas.microsoft.com/office/drawing/2014/main" id="{3D18C9D6-54DF-4FB7-A396-94F2EA42779C}"/>
              </a:ext>
            </a:extLst>
          </p:cNvPr>
          <p:cNvSpPr/>
          <p:nvPr/>
        </p:nvSpPr>
        <p:spPr>
          <a:xfrm>
            <a:off x="4520324" y="4436854"/>
            <a:ext cx="1405306" cy="531648"/>
          </a:xfrm>
          <a:prstGeom prst="rect">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0" name="Rectangle 49">
            <a:extLst>
              <a:ext uri="{FF2B5EF4-FFF2-40B4-BE49-F238E27FC236}">
                <a16:creationId xmlns:a16="http://schemas.microsoft.com/office/drawing/2014/main" id="{F69928CB-FE30-4873-B120-4F4A6C5AD941}"/>
              </a:ext>
            </a:extLst>
          </p:cNvPr>
          <p:cNvSpPr/>
          <p:nvPr/>
        </p:nvSpPr>
        <p:spPr>
          <a:xfrm>
            <a:off x="4520324" y="4968502"/>
            <a:ext cx="1405306" cy="531648"/>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1" name="Rectangle 50">
            <a:extLst>
              <a:ext uri="{FF2B5EF4-FFF2-40B4-BE49-F238E27FC236}">
                <a16:creationId xmlns:a16="http://schemas.microsoft.com/office/drawing/2014/main" id="{7070B096-332C-4311-BDC0-A3EA7EA545B4}"/>
              </a:ext>
            </a:extLst>
          </p:cNvPr>
          <p:cNvSpPr/>
          <p:nvPr/>
        </p:nvSpPr>
        <p:spPr>
          <a:xfrm>
            <a:off x="4520324" y="5500150"/>
            <a:ext cx="1405306" cy="531648"/>
          </a:xfrm>
          <a:prstGeom prst="rect">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2" name="Subtitle 2">
            <a:extLst>
              <a:ext uri="{FF2B5EF4-FFF2-40B4-BE49-F238E27FC236}">
                <a16:creationId xmlns:a16="http://schemas.microsoft.com/office/drawing/2014/main" id="{F15A4086-440E-4FCD-817B-333255462107}"/>
              </a:ext>
            </a:extLst>
          </p:cNvPr>
          <p:cNvSpPr txBox="1">
            <a:spLocks/>
          </p:cNvSpPr>
          <p:nvPr/>
        </p:nvSpPr>
        <p:spPr>
          <a:xfrm>
            <a:off x="4604745" y="2933242"/>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53" name="Subtitle 2">
            <a:extLst>
              <a:ext uri="{FF2B5EF4-FFF2-40B4-BE49-F238E27FC236}">
                <a16:creationId xmlns:a16="http://schemas.microsoft.com/office/drawing/2014/main" id="{9A597677-3053-4135-99C9-37EAF17DAA12}"/>
              </a:ext>
            </a:extLst>
          </p:cNvPr>
          <p:cNvSpPr txBox="1">
            <a:spLocks/>
          </p:cNvSpPr>
          <p:nvPr/>
        </p:nvSpPr>
        <p:spPr>
          <a:xfrm>
            <a:off x="4604745" y="3464889"/>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54" name="Subtitle 2">
            <a:extLst>
              <a:ext uri="{FF2B5EF4-FFF2-40B4-BE49-F238E27FC236}">
                <a16:creationId xmlns:a16="http://schemas.microsoft.com/office/drawing/2014/main" id="{31251EF4-8BAC-4331-95EB-D2EEC3AB587F}"/>
              </a:ext>
            </a:extLst>
          </p:cNvPr>
          <p:cNvSpPr txBox="1">
            <a:spLocks/>
          </p:cNvSpPr>
          <p:nvPr/>
        </p:nvSpPr>
        <p:spPr>
          <a:xfrm>
            <a:off x="4604745" y="399653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55" name="Subtitle 2">
            <a:extLst>
              <a:ext uri="{FF2B5EF4-FFF2-40B4-BE49-F238E27FC236}">
                <a16:creationId xmlns:a16="http://schemas.microsoft.com/office/drawing/2014/main" id="{AFA6FF40-A966-45DA-B545-AC5A06D08BBC}"/>
              </a:ext>
            </a:extLst>
          </p:cNvPr>
          <p:cNvSpPr txBox="1">
            <a:spLocks/>
          </p:cNvSpPr>
          <p:nvPr/>
        </p:nvSpPr>
        <p:spPr>
          <a:xfrm>
            <a:off x="4604745" y="4528185"/>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56" name="Subtitle 2">
            <a:extLst>
              <a:ext uri="{FF2B5EF4-FFF2-40B4-BE49-F238E27FC236}">
                <a16:creationId xmlns:a16="http://schemas.microsoft.com/office/drawing/2014/main" id="{9B72E177-2895-4D58-A394-DE90764A7E49}"/>
              </a:ext>
            </a:extLst>
          </p:cNvPr>
          <p:cNvSpPr txBox="1">
            <a:spLocks/>
          </p:cNvSpPr>
          <p:nvPr/>
        </p:nvSpPr>
        <p:spPr>
          <a:xfrm>
            <a:off x="4604745" y="506207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57" name="Subtitle 2">
            <a:extLst>
              <a:ext uri="{FF2B5EF4-FFF2-40B4-BE49-F238E27FC236}">
                <a16:creationId xmlns:a16="http://schemas.microsoft.com/office/drawing/2014/main" id="{9F2079A9-58E2-45BA-8602-AB0C45C3397A}"/>
              </a:ext>
            </a:extLst>
          </p:cNvPr>
          <p:cNvSpPr txBox="1">
            <a:spLocks/>
          </p:cNvSpPr>
          <p:nvPr/>
        </p:nvSpPr>
        <p:spPr>
          <a:xfrm>
            <a:off x="4604745" y="5591480"/>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58" name="Rectangle 57">
            <a:extLst>
              <a:ext uri="{FF2B5EF4-FFF2-40B4-BE49-F238E27FC236}">
                <a16:creationId xmlns:a16="http://schemas.microsoft.com/office/drawing/2014/main" id="{1E1C471C-36E1-4C06-B3D0-008947DC6A57}"/>
              </a:ext>
            </a:extLst>
          </p:cNvPr>
          <p:cNvSpPr/>
          <p:nvPr/>
        </p:nvSpPr>
        <p:spPr>
          <a:xfrm>
            <a:off x="5942933" y="2841911"/>
            <a:ext cx="1405306" cy="531648"/>
          </a:xfrm>
          <a:prstGeom prst="rect">
            <a:avLst/>
          </a:prstGeom>
          <a:solidFill>
            <a:schemeClr val="accent3">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9" name="Rectangle 58">
            <a:extLst>
              <a:ext uri="{FF2B5EF4-FFF2-40B4-BE49-F238E27FC236}">
                <a16:creationId xmlns:a16="http://schemas.microsoft.com/office/drawing/2014/main" id="{0509F481-1911-4166-BC87-7756D75B29FA}"/>
              </a:ext>
            </a:extLst>
          </p:cNvPr>
          <p:cNvSpPr/>
          <p:nvPr/>
        </p:nvSpPr>
        <p:spPr>
          <a:xfrm>
            <a:off x="5942933" y="3373559"/>
            <a:ext cx="1405306" cy="531648"/>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0" name="Rectangle 59">
            <a:extLst>
              <a:ext uri="{FF2B5EF4-FFF2-40B4-BE49-F238E27FC236}">
                <a16:creationId xmlns:a16="http://schemas.microsoft.com/office/drawing/2014/main" id="{1565C10A-79BA-44DA-9181-0AF6F046CB48}"/>
              </a:ext>
            </a:extLst>
          </p:cNvPr>
          <p:cNvSpPr/>
          <p:nvPr/>
        </p:nvSpPr>
        <p:spPr>
          <a:xfrm>
            <a:off x="5942933" y="3905206"/>
            <a:ext cx="1405306" cy="531648"/>
          </a:xfrm>
          <a:prstGeom prst="rect">
            <a:avLst/>
          </a:prstGeom>
          <a:solidFill>
            <a:schemeClr val="accent3">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1" name="Rectangle 60">
            <a:extLst>
              <a:ext uri="{FF2B5EF4-FFF2-40B4-BE49-F238E27FC236}">
                <a16:creationId xmlns:a16="http://schemas.microsoft.com/office/drawing/2014/main" id="{A3F18589-7CDD-46D8-9199-FF3739AD0F2C}"/>
              </a:ext>
            </a:extLst>
          </p:cNvPr>
          <p:cNvSpPr/>
          <p:nvPr/>
        </p:nvSpPr>
        <p:spPr>
          <a:xfrm>
            <a:off x="5942933" y="4436854"/>
            <a:ext cx="1405306" cy="531648"/>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2" name="Rectangle 61">
            <a:extLst>
              <a:ext uri="{FF2B5EF4-FFF2-40B4-BE49-F238E27FC236}">
                <a16:creationId xmlns:a16="http://schemas.microsoft.com/office/drawing/2014/main" id="{1EFF1C4C-E124-4873-963D-4163AB0175D3}"/>
              </a:ext>
            </a:extLst>
          </p:cNvPr>
          <p:cNvSpPr/>
          <p:nvPr/>
        </p:nvSpPr>
        <p:spPr>
          <a:xfrm>
            <a:off x="5942933" y="4968502"/>
            <a:ext cx="1405306" cy="531648"/>
          </a:xfrm>
          <a:prstGeom prst="rect">
            <a:avLst/>
          </a:prstGeom>
          <a:solidFill>
            <a:schemeClr val="accent3">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3" name="Rectangle 62">
            <a:extLst>
              <a:ext uri="{FF2B5EF4-FFF2-40B4-BE49-F238E27FC236}">
                <a16:creationId xmlns:a16="http://schemas.microsoft.com/office/drawing/2014/main" id="{4B7BFFDD-8943-4FC1-8369-806EA3B4B8D9}"/>
              </a:ext>
            </a:extLst>
          </p:cNvPr>
          <p:cNvSpPr/>
          <p:nvPr/>
        </p:nvSpPr>
        <p:spPr>
          <a:xfrm>
            <a:off x="5942933" y="5500150"/>
            <a:ext cx="1405306" cy="531648"/>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4" name="Subtitle 2">
            <a:extLst>
              <a:ext uri="{FF2B5EF4-FFF2-40B4-BE49-F238E27FC236}">
                <a16:creationId xmlns:a16="http://schemas.microsoft.com/office/drawing/2014/main" id="{D54F399B-3BC6-474B-8383-C5687AB30D12}"/>
              </a:ext>
            </a:extLst>
          </p:cNvPr>
          <p:cNvSpPr txBox="1">
            <a:spLocks/>
          </p:cNvSpPr>
          <p:nvPr/>
        </p:nvSpPr>
        <p:spPr>
          <a:xfrm>
            <a:off x="6027354" y="2933242"/>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65" name="Subtitle 2">
            <a:extLst>
              <a:ext uri="{FF2B5EF4-FFF2-40B4-BE49-F238E27FC236}">
                <a16:creationId xmlns:a16="http://schemas.microsoft.com/office/drawing/2014/main" id="{5DBB2CDF-8582-4067-BAAD-068FB5A32D64}"/>
              </a:ext>
            </a:extLst>
          </p:cNvPr>
          <p:cNvSpPr txBox="1">
            <a:spLocks/>
          </p:cNvSpPr>
          <p:nvPr/>
        </p:nvSpPr>
        <p:spPr>
          <a:xfrm>
            <a:off x="6027354" y="3464889"/>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66" name="Subtitle 2">
            <a:extLst>
              <a:ext uri="{FF2B5EF4-FFF2-40B4-BE49-F238E27FC236}">
                <a16:creationId xmlns:a16="http://schemas.microsoft.com/office/drawing/2014/main" id="{0B67CAE5-EDF7-4090-9DCB-BEC3897944D2}"/>
              </a:ext>
            </a:extLst>
          </p:cNvPr>
          <p:cNvSpPr txBox="1">
            <a:spLocks/>
          </p:cNvSpPr>
          <p:nvPr/>
        </p:nvSpPr>
        <p:spPr>
          <a:xfrm>
            <a:off x="6027354" y="399653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67" name="Subtitle 2">
            <a:extLst>
              <a:ext uri="{FF2B5EF4-FFF2-40B4-BE49-F238E27FC236}">
                <a16:creationId xmlns:a16="http://schemas.microsoft.com/office/drawing/2014/main" id="{857FBD53-C8BF-40FE-8BF1-E1AB284B4358}"/>
              </a:ext>
            </a:extLst>
          </p:cNvPr>
          <p:cNvSpPr txBox="1">
            <a:spLocks/>
          </p:cNvSpPr>
          <p:nvPr/>
        </p:nvSpPr>
        <p:spPr>
          <a:xfrm>
            <a:off x="6027354" y="4528185"/>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68" name="Subtitle 2">
            <a:extLst>
              <a:ext uri="{FF2B5EF4-FFF2-40B4-BE49-F238E27FC236}">
                <a16:creationId xmlns:a16="http://schemas.microsoft.com/office/drawing/2014/main" id="{5D05D054-DDB2-43BB-BFC3-5924553041C2}"/>
              </a:ext>
            </a:extLst>
          </p:cNvPr>
          <p:cNvSpPr txBox="1">
            <a:spLocks/>
          </p:cNvSpPr>
          <p:nvPr/>
        </p:nvSpPr>
        <p:spPr>
          <a:xfrm>
            <a:off x="6027354" y="506207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69" name="Subtitle 2">
            <a:extLst>
              <a:ext uri="{FF2B5EF4-FFF2-40B4-BE49-F238E27FC236}">
                <a16:creationId xmlns:a16="http://schemas.microsoft.com/office/drawing/2014/main" id="{D2F72DDF-8054-4C91-A297-8221F9401589}"/>
              </a:ext>
            </a:extLst>
          </p:cNvPr>
          <p:cNvSpPr txBox="1">
            <a:spLocks/>
          </p:cNvSpPr>
          <p:nvPr/>
        </p:nvSpPr>
        <p:spPr>
          <a:xfrm>
            <a:off x="6027354" y="5591480"/>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70" name="Rectangle 69">
            <a:extLst>
              <a:ext uri="{FF2B5EF4-FFF2-40B4-BE49-F238E27FC236}">
                <a16:creationId xmlns:a16="http://schemas.microsoft.com/office/drawing/2014/main" id="{075CAC31-97FA-44B8-BC3E-4C02263B12B1}"/>
              </a:ext>
            </a:extLst>
          </p:cNvPr>
          <p:cNvSpPr/>
          <p:nvPr/>
        </p:nvSpPr>
        <p:spPr>
          <a:xfrm>
            <a:off x="7365539" y="2841911"/>
            <a:ext cx="1405306" cy="531648"/>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1" name="Rectangle 70">
            <a:extLst>
              <a:ext uri="{FF2B5EF4-FFF2-40B4-BE49-F238E27FC236}">
                <a16:creationId xmlns:a16="http://schemas.microsoft.com/office/drawing/2014/main" id="{4E6951B5-DA05-4AAC-83E0-36975A5A9C01}"/>
              </a:ext>
            </a:extLst>
          </p:cNvPr>
          <p:cNvSpPr/>
          <p:nvPr/>
        </p:nvSpPr>
        <p:spPr>
          <a:xfrm>
            <a:off x="7365539" y="3373559"/>
            <a:ext cx="1405306" cy="531648"/>
          </a:xfrm>
          <a:prstGeom prst="rect">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2" name="Rectangle 71">
            <a:extLst>
              <a:ext uri="{FF2B5EF4-FFF2-40B4-BE49-F238E27FC236}">
                <a16:creationId xmlns:a16="http://schemas.microsoft.com/office/drawing/2014/main" id="{E8FABEC1-AA0A-4153-9421-A99308F8A6BC}"/>
              </a:ext>
            </a:extLst>
          </p:cNvPr>
          <p:cNvSpPr/>
          <p:nvPr/>
        </p:nvSpPr>
        <p:spPr>
          <a:xfrm>
            <a:off x="7365539" y="3905206"/>
            <a:ext cx="1405306" cy="531648"/>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3" name="Rectangle 72">
            <a:extLst>
              <a:ext uri="{FF2B5EF4-FFF2-40B4-BE49-F238E27FC236}">
                <a16:creationId xmlns:a16="http://schemas.microsoft.com/office/drawing/2014/main" id="{0CD3738A-DA64-447A-B748-E1A316772207}"/>
              </a:ext>
            </a:extLst>
          </p:cNvPr>
          <p:cNvSpPr/>
          <p:nvPr/>
        </p:nvSpPr>
        <p:spPr>
          <a:xfrm>
            <a:off x="7365539" y="4436854"/>
            <a:ext cx="1405306" cy="531648"/>
          </a:xfrm>
          <a:prstGeom prst="rect">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4" name="Rectangle 73">
            <a:extLst>
              <a:ext uri="{FF2B5EF4-FFF2-40B4-BE49-F238E27FC236}">
                <a16:creationId xmlns:a16="http://schemas.microsoft.com/office/drawing/2014/main" id="{09000730-C2D9-4DB2-BA7D-826DF1AD0CA2}"/>
              </a:ext>
            </a:extLst>
          </p:cNvPr>
          <p:cNvSpPr/>
          <p:nvPr/>
        </p:nvSpPr>
        <p:spPr>
          <a:xfrm>
            <a:off x="7365539" y="4968502"/>
            <a:ext cx="1405306" cy="531648"/>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5" name="Rectangle 74">
            <a:extLst>
              <a:ext uri="{FF2B5EF4-FFF2-40B4-BE49-F238E27FC236}">
                <a16:creationId xmlns:a16="http://schemas.microsoft.com/office/drawing/2014/main" id="{9E22FB5D-8972-491B-91A5-78B0322931E2}"/>
              </a:ext>
            </a:extLst>
          </p:cNvPr>
          <p:cNvSpPr/>
          <p:nvPr/>
        </p:nvSpPr>
        <p:spPr>
          <a:xfrm>
            <a:off x="7365539" y="5500150"/>
            <a:ext cx="1405306" cy="531648"/>
          </a:xfrm>
          <a:prstGeom prst="rect">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6" name="Subtitle 2">
            <a:extLst>
              <a:ext uri="{FF2B5EF4-FFF2-40B4-BE49-F238E27FC236}">
                <a16:creationId xmlns:a16="http://schemas.microsoft.com/office/drawing/2014/main" id="{FFC47396-DB8B-4DD6-85FD-DB423F7DF916}"/>
              </a:ext>
            </a:extLst>
          </p:cNvPr>
          <p:cNvSpPr txBox="1">
            <a:spLocks/>
          </p:cNvSpPr>
          <p:nvPr/>
        </p:nvSpPr>
        <p:spPr>
          <a:xfrm>
            <a:off x="7449960" y="2933242"/>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77" name="Subtitle 2">
            <a:extLst>
              <a:ext uri="{FF2B5EF4-FFF2-40B4-BE49-F238E27FC236}">
                <a16:creationId xmlns:a16="http://schemas.microsoft.com/office/drawing/2014/main" id="{6120153B-C76C-4F35-B193-A46BE3F5CC7C}"/>
              </a:ext>
            </a:extLst>
          </p:cNvPr>
          <p:cNvSpPr txBox="1">
            <a:spLocks/>
          </p:cNvSpPr>
          <p:nvPr/>
        </p:nvSpPr>
        <p:spPr>
          <a:xfrm>
            <a:off x="7449960" y="3464889"/>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78" name="Subtitle 2">
            <a:extLst>
              <a:ext uri="{FF2B5EF4-FFF2-40B4-BE49-F238E27FC236}">
                <a16:creationId xmlns:a16="http://schemas.microsoft.com/office/drawing/2014/main" id="{B0257BE6-503C-493C-A9D0-5AAE688A1D1D}"/>
              </a:ext>
            </a:extLst>
          </p:cNvPr>
          <p:cNvSpPr txBox="1">
            <a:spLocks/>
          </p:cNvSpPr>
          <p:nvPr/>
        </p:nvSpPr>
        <p:spPr>
          <a:xfrm>
            <a:off x="7449960" y="399653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79" name="Subtitle 2">
            <a:extLst>
              <a:ext uri="{FF2B5EF4-FFF2-40B4-BE49-F238E27FC236}">
                <a16:creationId xmlns:a16="http://schemas.microsoft.com/office/drawing/2014/main" id="{E3B0C850-EDE6-4F5D-8A41-52B9968B3C78}"/>
              </a:ext>
            </a:extLst>
          </p:cNvPr>
          <p:cNvSpPr txBox="1">
            <a:spLocks/>
          </p:cNvSpPr>
          <p:nvPr/>
        </p:nvSpPr>
        <p:spPr>
          <a:xfrm>
            <a:off x="7449960" y="4528185"/>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80" name="Subtitle 2">
            <a:extLst>
              <a:ext uri="{FF2B5EF4-FFF2-40B4-BE49-F238E27FC236}">
                <a16:creationId xmlns:a16="http://schemas.microsoft.com/office/drawing/2014/main" id="{E55DE746-A88B-41D2-8624-F97EC012CBF5}"/>
              </a:ext>
            </a:extLst>
          </p:cNvPr>
          <p:cNvSpPr txBox="1">
            <a:spLocks/>
          </p:cNvSpPr>
          <p:nvPr/>
        </p:nvSpPr>
        <p:spPr>
          <a:xfrm>
            <a:off x="7449960" y="506207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81" name="Subtitle 2">
            <a:extLst>
              <a:ext uri="{FF2B5EF4-FFF2-40B4-BE49-F238E27FC236}">
                <a16:creationId xmlns:a16="http://schemas.microsoft.com/office/drawing/2014/main" id="{004ED782-1CC5-4078-955E-602FC045380E}"/>
              </a:ext>
            </a:extLst>
          </p:cNvPr>
          <p:cNvSpPr txBox="1">
            <a:spLocks/>
          </p:cNvSpPr>
          <p:nvPr/>
        </p:nvSpPr>
        <p:spPr>
          <a:xfrm>
            <a:off x="7449960" y="5591480"/>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82" name="Rectangle 81">
            <a:extLst>
              <a:ext uri="{FF2B5EF4-FFF2-40B4-BE49-F238E27FC236}">
                <a16:creationId xmlns:a16="http://schemas.microsoft.com/office/drawing/2014/main" id="{E730E378-575E-40C2-A620-DA9B4F9CD949}"/>
              </a:ext>
            </a:extLst>
          </p:cNvPr>
          <p:cNvSpPr/>
          <p:nvPr/>
        </p:nvSpPr>
        <p:spPr>
          <a:xfrm>
            <a:off x="8787108" y="2841911"/>
            <a:ext cx="1405306" cy="531648"/>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3" name="Rectangle 82">
            <a:extLst>
              <a:ext uri="{FF2B5EF4-FFF2-40B4-BE49-F238E27FC236}">
                <a16:creationId xmlns:a16="http://schemas.microsoft.com/office/drawing/2014/main" id="{D6A49519-9588-46F6-A0BA-CB8FE3648B51}"/>
              </a:ext>
            </a:extLst>
          </p:cNvPr>
          <p:cNvSpPr/>
          <p:nvPr/>
        </p:nvSpPr>
        <p:spPr>
          <a:xfrm>
            <a:off x="8787108" y="3373559"/>
            <a:ext cx="1405306" cy="531648"/>
          </a:xfrm>
          <a:prstGeom prst="rect">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4" name="Rectangle 83">
            <a:extLst>
              <a:ext uri="{FF2B5EF4-FFF2-40B4-BE49-F238E27FC236}">
                <a16:creationId xmlns:a16="http://schemas.microsoft.com/office/drawing/2014/main" id="{CB7B848C-05EC-435E-8389-A1B4F47EB691}"/>
              </a:ext>
            </a:extLst>
          </p:cNvPr>
          <p:cNvSpPr/>
          <p:nvPr/>
        </p:nvSpPr>
        <p:spPr>
          <a:xfrm>
            <a:off x="8787108" y="3905206"/>
            <a:ext cx="1405306" cy="531648"/>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5" name="Rectangle 84">
            <a:extLst>
              <a:ext uri="{FF2B5EF4-FFF2-40B4-BE49-F238E27FC236}">
                <a16:creationId xmlns:a16="http://schemas.microsoft.com/office/drawing/2014/main" id="{EFF866AE-7D64-41BC-8272-F980098F4802}"/>
              </a:ext>
            </a:extLst>
          </p:cNvPr>
          <p:cNvSpPr/>
          <p:nvPr/>
        </p:nvSpPr>
        <p:spPr>
          <a:xfrm>
            <a:off x="8787108" y="4436854"/>
            <a:ext cx="1405306" cy="531648"/>
          </a:xfrm>
          <a:prstGeom prst="rect">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6" name="Rectangle 85">
            <a:extLst>
              <a:ext uri="{FF2B5EF4-FFF2-40B4-BE49-F238E27FC236}">
                <a16:creationId xmlns:a16="http://schemas.microsoft.com/office/drawing/2014/main" id="{690ADD89-2C76-40A2-A9FE-F4A7786DC62D}"/>
              </a:ext>
            </a:extLst>
          </p:cNvPr>
          <p:cNvSpPr/>
          <p:nvPr/>
        </p:nvSpPr>
        <p:spPr>
          <a:xfrm>
            <a:off x="8787108" y="4968502"/>
            <a:ext cx="1405306" cy="531648"/>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7" name="Rectangle 86">
            <a:extLst>
              <a:ext uri="{FF2B5EF4-FFF2-40B4-BE49-F238E27FC236}">
                <a16:creationId xmlns:a16="http://schemas.microsoft.com/office/drawing/2014/main" id="{F9A22651-8658-4737-85CB-CB7153F91F49}"/>
              </a:ext>
            </a:extLst>
          </p:cNvPr>
          <p:cNvSpPr/>
          <p:nvPr/>
        </p:nvSpPr>
        <p:spPr>
          <a:xfrm>
            <a:off x="8787108" y="5500150"/>
            <a:ext cx="1405306" cy="531648"/>
          </a:xfrm>
          <a:prstGeom prst="rect">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8" name="Subtitle 2">
            <a:extLst>
              <a:ext uri="{FF2B5EF4-FFF2-40B4-BE49-F238E27FC236}">
                <a16:creationId xmlns:a16="http://schemas.microsoft.com/office/drawing/2014/main" id="{C5305201-C5E6-4F52-800A-D46611E37EC8}"/>
              </a:ext>
            </a:extLst>
          </p:cNvPr>
          <p:cNvSpPr txBox="1">
            <a:spLocks/>
          </p:cNvSpPr>
          <p:nvPr/>
        </p:nvSpPr>
        <p:spPr>
          <a:xfrm>
            <a:off x="8871530" y="2933242"/>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89" name="Subtitle 2">
            <a:extLst>
              <a:ext uri="{FF2B5EF4-FFF2-40B4-BE49-F238E27FC236}">
                <a16:creationId xmlns:a16="http://schemas.microsoft.com/office/drawing/2014/main" id="{C19EDB4B-0F5F-4086-8E5A-E71C4A35DEE4}"/>
              </a:ext>
            </a:extLst>
          </p:cNvPr>
          <p:cNvSpPr txBox="1">
            <a:spLocks/>
          </p:cNvSpPr>
          <p:nvPr/>
        </p:nvSpPr>
        <p:spPr>
          <a:xfrm>
            <a:off x="8871530" y="3464889"/>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90" name="Subtitle 2">
            <a:extLst>
              <a:ext uri="{FF2B5EF4-FFF2-40B4-BE49-F238E27FC236}">
                <a16:creationId xmlns:a16="http://schemas.microsoft.com/office/drawing/2014/main" id="{DFCA0DC5-8282-49D5-AD79-60CA9088FA0C}"/>
              </a:ext>
            </a:extLst>
          </p:cNvPr>
          <p:cNvSpPr txBox="1">
            <a:spLocks/>
          </p:cNvSpPr>
          <p:nvPr/>
        </p:nvSpPr>
        <p:spPr>
          <a:xfrm>
            <a:off x="8871530" y="399653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91" name="Subtitle 2">
            <a:extLst>
              <a:ext uri="{FF2B5EF4-FFF2-40B4-BE49-F238E27FC236}">
                <a16:creationId xmlns:a16="http://schemas.microsoft.com/office/drawing/2014/main" id="{FC8A6AB3-5196-4ADF-9DDC-830BB7DF03D0}"/>
              </a:ext>
            </a:extLst>
          </p:cNvPr>
          <p:cNvSpPr txBox="1">
            <a:spLocks/>
          </p:cNvSpPr>
          <p:nvPr/>
        </p:nvSpPr>
        <p:spPr>
          <a:xfrm>
            <a:off x="8871530" y="4528185"/>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92" name="Subtitle 2">
            <a:extLst>
              <a:ext uri="{FF2B5EF4-FFF2-40B4-BE49-F238E27FC236}">
                <a16:creationId xmlns:a16="http://schemas.microsoft.com/office/drawing/2014/main" id="{0DA1B141-2382-4F19-8CDD-FB21435BA828}"/>
              </a:ext>
            </a:extLst>
          </p:cNvPr>
          <p:cNvSpPr txBox="1">
            <a:spLocks/>
          </p:cNvSpPr>
          <p:nvPr/>
        </p:nvSpPr>
        <p:spPr>
          <a:xfrm>
            <a:off x="8871530" y="5062077"/>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93" name="Subtitle 2">
            <a:extLst>
              <a:ext uri="{FF2B5EF4-FFF2-40B4-BE49-F238E27FC236}">
                <a16:creationId xmlns:a16="http://schemas.microsoft.com/office/drawing/2014/main" id="{8D5160EB-F3B7-4B62-ACBE-CC90C8DDF237}"/>
              </a:ext>
            </a:extLst>
          </p:cNvPr>
          <p:cNvSpPr txBox="1">
            <a:spLocks/>
          </p:cNvSpPr>
          <p:nvPr/>
        </p:nvSpPr>
        <p:spPr>
          <a:xfrm>
            <a:off x="8871530" y="5591480"/>
            <a:ext cx="1234379"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415371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97FA8-DD84-4F8E-A112-0D70EF4B30C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5CB28BE-977B-4BC6-B536-BC82A2F9175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7BF7782-DBF1-4FCE-8B42-E67481C4CBE8}"/>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45F2844B-CAC2-41F0-815F-E691BD7F869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852139B-BDC7-497E-88A8-6C7125B7EA67}"/>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AA45F5CA-54FE-4A05-9446-397A6A97A879}"/>
              </a:ext>
            </a:extLst>
          </p:cNvPr>
          <p:cNvSpPr/>
          <p:nvPr/>
        </p:nvSpPr>
        <p:spPr>
          <a:xfrm>
            <a:off x="1292862" y="1815519"/>
            <a:ext cx="1906614" cy="646050"/>
          </a:xfrm>
          <a:prstGeom prst="rect">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 name="Rectangle 7">
            <a:extLst>
              <a:ext uri="{FF2B5EF4-FFF2-40B4-BE49-F238E27FC236}">
                <a16:creationId xmlns:a16="http://schemas.microsoft.com/office/drawing/2014/main" id="{0A7BA8A6-9677-4E56-BC40-21B74F3D1A82}"/>
              </a:ext>
            </a:extLst>
          </p:cNvPr>
          <p:cNvSpPr/>
          <p:nvPr/>
        </p:nvSpPr>
        <p:spPr>
          <a:xfrm>
            <a:off x="1292862" y="2461569"/>
            <a:ext cx="1906614"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 name="Rectangle 8">
            <a:extLst>
              <a:ext uri="{FF2B5EF4-FFF2-40B4-BE49-F238E27FC236}">
                <a16:creationId xmlns:a16="http://schemas.microsoft.com/office/drawing/2014/main" id="{EB94393E-FD19-448F-AE03-708AA7079849}"/>
              </a:ext>
            </a:extLst>
          </p:cNvPr>
          <p:cNvSpPr/>
          <p:nvPr/>
        </p:nvSpPr>
        <p:spPr>
          <a:xfrm>
            <a:off x="1292862" y="2993217"/>
            <a:ext cx="1906614" cy="531648"/>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 name="Rectangle 9">
            <a:extLst>
              <a:ext uri="{FF2B5EF4-FFF2-40B4-BE49-F238E27FC236}">
                <a16:creationId xmlns:a16="http://schemas.microsoft.com/office/drawing/2014/main" id="{96D244E9-D7B0-41A6-BEE1-69859D09FB44}"/>
              </a:ext>
            </a:extLst>
          </p:cNvPr>
          <p:cNvSpPr/>
          <p:nvPr/>
        </p:nvSpPr>
        <p:spPr>
          <a:xfrm>
            <a:off x="1292862" y="3524864"/>
            <a:ext cx="1906614"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1" name="Rectangle 10">
            <a:extLst>
              <a:ext uri="{FF2B5EF4-FFF2-40B4-BE49-F238E27FC236}">
                <a16:creationId xmlns:a16="http://schemas.microsoft.com/office/drawing/2014/main" id="{DD797C64-E639-4338-8461-99580C91BB7D}"/>
              </a:ext>
            </a:extLst>
          </p:cNvPr>
          <p:cNvSpPr/>
          <p:nvPr/>
        </p:nvSpPr>
        <p:spPr>
          <a:xfrm>
            <a:off x="1292862" y="4056512"/>
            <a:ext cx="1906614" cy="531648"/>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2" name="Rectangle 11">
            <a:extLst>
              <a:ext uri="{FF2B5EF4-FFF2-40B4-BE49-F238E27FC236}">
                <a16:creationId xmlns:a16="http://schemas.microsoft.com/office/drawing/2014/main" id="{B72AD3E7-07A1-4404-B0A3-33371DB26AF1}"/>
              </a:ext>
            </a:extLst>
          </p:cNvPr>
          <p:cNvSpPr/>
          <p:nvPr/>
        </p:nvSpPr>
        <p:spPr>
          <a:xfrm>
            <a:off x="1292862" y="4588160"/>
            <a:ext cx="1906614"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3" name="Rectangle 12">
            <a:extLst>
              <a:ext uri="{FF2B5EF4-FFF2-40B4-BE49-F238E27FC236}">
                <a16:creationId xmlns:a16="http://schemas.microsoft.com/office/drawing/2014/main" id="{DDE41323-085A-476B-B7C7-CCC63365D49D}"/>
              </a:ext>
            </a:extLst>
          </p:cNvPr>
          <p:cNvSpPr/>
          <p:nvPr/>
        </p:nvSpPr>
        <p:spPr>
          <a:xfrm>
            <a:off x="1292862" y="5119807"/>
            <a:ext cx="1906614" cy="531648"/>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4" name="Rectangle 13">
            <a:extLst>
              <a:ext uri="{FF2B5EF4-FFF2-40B4-BE49-F238E27FC236}">
                <a16:creationId xmlns:a16="http://schemas.microsoft.com/office/drawing/2014/main" id="{FBE9FA7C-0772-4968-B8A3-B300969161A7}"/>
              </a:ext>
            </a:extLst>
          </p:cNvPr>
          <p:cNvSpPr/>
          <p:nvPr/>
        </p:nvSpPr>
        <p:spPr>
          <a:xfrm>
            <a:off x="1292862" y="5651454"/>
            <a:ext cx="1906614"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5" name="TextBox 14">
            <a:extLst>
              <a:ext uri="{FF2B5EF4-FFF2-40B4-BE49-F238E27FC236}">
                <a16:creationId xmlns:a16="http://schemas.microsoft.com/office/drawing/2014/main" id="{E8B366E5-1F5C-444B-8B4B-910ACF69261F}"/>
              </a:ext>
            </a:extLst>
          </p:cNvPr>
          <p:cNvSpPr txBox="1"/>
          <p:nvPr/>
        </p:nvSpPr>
        <p:spPr>
          <a:xfrm>
            <a:off x="1920599" y="2577800"/>
            <a:ext cx="651140"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TYPE 1</a:t>
            </a:r>
          </a:p>
        </p:txBody>
      </p:sp>
      <p:sp>
        <p:nvSpPr>
          <p:cNvPr id="16" name="TextBox 15">
            <a:extLst>
              <a:ext uri="{FF2B5EF4-FFF2-40B4-BE49-F238E27FC236}">
                <a16:creationId xmlns:a16="http://schemas.microsoft.com/office/drawing/2014/main" id="{00C24B2A-DD2D-47A3-921F-0F0BA377E06D}"/>
              </a:ext>
            </a:extLst>
          </p:cNvPr>
          <p:cNvSpPr txBox="1"/>
          <p:nvPr/>
        </p:nvSpPr>
        <p:spPr>
          <a:xfrm>
            <a:off x="1904569" y="3109447"/>
            <a:ext cx="683200"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TYPE 2</a:t>
            </a:r>
          </a:p>
        </p:txBody>
      </p:sp>
      <p:sp>
        <p:nvSpPr>
          <p:cNvPr id="17" name="TextBox 16">
            <a:extLst>
              <a:ext uri="{FF2B5EF4-FFF2-40B4-BE49-F238E27FC236}">
                <a16:creationId xmlns:a16="http://schemas.microsoft.com/office/drawing/2014/main" id="{1F87BAA3-A047-4F01-80E3-2BA37279AB75}"/>
              </a:ext>
            </a:extLst>
          </p:cNvPr>
          <p:cNvSpPr txBox="1"/>
          <p:nvPr/>
        </p:nvSpPr>
        <p:spPr>
          <a:xfrm>
            <a:off x="1903767" y="3641095"/>
            <a:ext cx="684804" cy="299184"/>
          </a:xfrm>
          <a:prstGeom prst="rect">
            <a:avLst/>
          </a:prstGeom>
          <a:noFill/>
        </p:spPr>
        <p:txBody>
          <a:bodyPr wrap="none" rtlCol="0" anchor="ctr" anchorCtr="0">
            <a:spAutoFit/>
          </a:bodyPr>
          <a:lstStyle/>
          <a:p>
            <a:pPr algn="ctr"/>
            <a:r>
              <a:rPr lang="en-US" sz="1344" b="1">
                <a:solidFill>
                  <a:schemeClr val="tx2"/>
                </a:solidFill>
                <a:ea typeface="League Spartan" charset="0"/>
                <a:cs typeface="Poppins" pitchFamily="2" charset="77"/>
              </a:rPr>
              <a:t>TYPE 3</a:t>
            </a:r>
            <a:endParaRPr lang="en-US" sz="1344" b="1" dirty="0">
              <a:solidFill>
                <a:schemeClr val="tx2"/>
              </a:solidFill>
              <a:ea typeface="League Spartan" charset="0"/>
              <a:cs typeface="Poppins" pitchFamily="2" charset="77"/>
            </a:endParaRPr>
          </a:p>
        </p:txBody>
      </p:sp>
      <p:sp>
        <p:nvSpPr>
          <p:cNvPr id="18" name="TextBox 17">
            <a:extLst>
              <a:ext uri="{FF2B5EF4-FFF2-40B4-BE49-F238E27FC236}">
                <a16:creationId xmlns:a16="http://schemas.microsoft.com/office/drawing/2014/main" id="{5598161D-090A-41FA-8045-575FD2D0D259}"/>
              </a:ext>
            </a:extLst>
          </p:cNvPr>
          <p:cNvSpPr txBox="1"/>
          <p:nvPr/>
        </p:nvSpPr>
        <p:spPr>
          <a:xfrm>
            <a:off x="1900561" y="4172743"/>
            <a:ext cx="691216"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TYPE 4</a:t>
            </a:r>
          </a:p>
        </p:txBody>
      </p:sp>
      <p:sp>
        <p:nvSpPr>
          <p:cNvPr id="19" name="TextBox 18">
            <a:extLst>
              <a:ext uri="{FF2B5EF4-FFF2-40B4-BE49-F238E27FC236}">
                <a16:creationId xmlns:a16="http://schemas.microsoft.com/office/drawing/2014/main" id="{26562041-E065-4C7E-8B7E-58C83D701BCB}"/>
              </a:ext>
            </a:extLst>
          </p:cNvPr>
          <p:cNvSpPr txBox="1"/>
          <p:nvPr/>
        </p:nvSpPr>
        <p:spPr>
          <a:xfrm>
            <a:off x="1902165" y="4704390"/>
            <a:ext cx="688009"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TYPE 5</a:t>
            </a:r>
          </a:p>
        </p:txBody>
      </p:sp>
      <p:sp>
        <p:nvSpPr>
          <p:cNvPr id="20" name="TextBox 19">
            <a:extLst>
              <a:ext uri="{FF2B5EF4-FFF2-40B4-BE49-F238E27FC236}">
                <a16:creationId xmlns:a16="http://schemas.microsoft.com/office/drawing/2014/main" id="{C8C281E7-5C84-4FFB-BB05-7687F31507A9}"/>
              </a:ext>
            </a:extLst>
          </p:cNvPr>
          <p:cNvSpPr txBox="1"/>
          <p:nvPr/>
        </p:nvSpPr>
        <p:spPr>
          <a:xfrm>
            <a:off x="1908063" y="5236038"/>
            <a:ext cx="676212"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TYPE 6</a:t>
            </a:r>
          </a:p>
        </p:txBody>
      </p:sp>
      <p:sp>
        <p:nvSpPr>
          <p:cNvPr id="21" name="TextBox 20">
            <a:extLst>
              <a:ext uri="{FF2B5EF4-FFF2-40B4-BE49-F238E27FC236}">
                <a16:creationId xmlns:a16="http://schemas.microsoft.com/office/drawing/2014/main" id="{56E6EC6C-5883-4D85-B375-82D277580DE6}"/>
              </a:ext>
            </a:extLst>
          </p:cNvPr>
          <p:cNvSpPr txBox="1"/>
          <p:nvPr/>
        </p:nvSpPr>
        <p:spPr>
          <a:xfrm>
            <a:off x="1908063" y="5767685"/>
            <a:ext cx="676212"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TYPE 7</a:t>
            </a:r>
          </a:p>
        </p:txBody>
      </p:sp>
      <p:sp>
        <p:nvSpPr>
          <p:cNvPr id="22" name="TextBox 21">
            <a:extLst>
              <a:ext uri="{FF2B5EF4-FFF2-40B4-BE49-F238E27FC236}">
                <a16:creationId xmlns:a16="http://schemas.microsoft.com/office/drawing/2014/main" id="{F8F6A425-D439-456C-A52F-112FED09EDF6}"/>
              </a:ext>
            </a:extLst>
          </p:cNvPr>
          <p:cNvSpPr txBox="1"/>
          <p:nvPr/>
        </p:nvSpPr>
        <p:spPr>
          <a:xfrm>
            <a:off x="1765460" y="1962135"/>
            <a:ext cx="961418" cy="299184"/>
          </a:xfrm>
          <a:prstGeom prst="rect">
            <a:avLst/>
          </a:prstGeom>
          <a:noFill/>
        </p:spPr>
        <p:txBody>
          <a:bodyPr wrap="none" rtlCol="0" anchor="b" anchorCtr="0">
            <a:spAutoFit/>
          </a:bodyPr>
          <a:lstStyle/>
          <a:p>
            <a:pPr algn="ctr"/>
            <a:r>
              <a:rPr lang="en-US" sz="1344" b="1" dirty="0">
                <a:solidFill>
                  <a:schemeClr val="bg1"/>
                </a:solidFill>
                <a:ea typeface="League Spartan" charset="0"/>
                <a:cs typeface="Poppins" pitchFamily="2" charset="77"/>
              </a:rPr>
              <a:t>COLUMN 1</a:t>
            </a:r>
          </a:p>
        </p:txBody>
      </p:sp>
      <p:sp>
        <p:nvSpPr>
          <p:cNvPr id="23" name="Rectangle 22">
            <a:extLst>
              <a:ext uri="{FF2B5EF4-FFF2-40B4-BE49-F238E27FC236}">
                <a16:creationId xmlns:a16="http://schemas.microsoft.com/office/drawing/2014/main" id="{3683E28C-FEB1-40F0-9CA2-559E0A8BA570}"/>
              </a:ext>
            </a:extLst>
          </p:cNvPr>
          <p:cNvSpPr/>
          <p:nvPr/>
        </p:nvSpPr>
        <p:spPr>
          <a:xfrm>
            <a:off x="3201207" y="2461569"/>
            <a:ext cx="1404832"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4" name="Rectangle 23">
            <a:extLst>
              <a:ext uri="{FF2B5EF4-FFF2-40B4-BE49-F238E27FC236}">
                <a16:creationId xmlns:a16="http://schemas.microsoft.com/office/drawing/2014/main" id="{F7D06511-81BB-4D74-BC41-BD9A3848A29C}"/>
              </a:ext>
            </a:extLst>
          </p:cNvPr>
          <p:cNvSpPr/>
          <p:nvPr/>
        </p:nvSpPr>
        <p:spPr>
          <a:xfrm>
            <a:off x="3201207" y="2993217"/>
            <a:ext cx="1404832" cy="531648"/>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5" name="Rectangle 24">
            <a:extLst>
              <a:ext uri="{FF2B5EF4-FFF2-40B4-BE49-F238E27FC236}">
                <a16:creationId xmlns:a16="http://schemas.microsoft.com/office/drawing/2014/main" id="{DD00E2DE-3155-4A60-A318-27B6D161DAEB}"/>
              </a:ext>
            </a:extLst>
          </p:cNvPr>
          <p:cNvSpPr/>
          <p:nvPr/>
        </p:nvSpPr>
        <p:spPr>
          <a:xfrm>
            <a:off x="3201207" y="3524864"/>
            <a:ext cx="1404832"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6" name="Rectangle 25">
            <a:extLst>
              <a:ext uri="{FF2B5EF4-FFF2-40B4-BE49-F238E27FC236}">
                <a16:creationId xmlns:a16="http://schemas.microsoft.com/office/drawing/2014/main" id="{E9B5B07F-5889-46B5-8F2E-2AF8765825D5}"/>
              </a:ext>
            </a:extLst>
          </p:cNvPr>
          <p:cNvSpPr/>
          <p:nvPr/>
        </p:nvSpPr>
        <p:spPr>
          <a:xfrm>
            <a:off x="3201207" y="4056512"/>
            <a:ext cx="1404832" cy="531648"/>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7" name="Rectangle 26">
            <a:extLst>
              <a:ext uri="{FF2B5EF4-FFF2-40B4-BE49-F238E27FC236}">
                <a16:creationId xmlns:a16="http://schemas.microsoft.com/office/drawing/2014/main" id="{6F64CB65-E0D3-40FF-AA39-E8FF90B56186}"/>
              </a:ext>
            </a:extLst>
          </p:cNvPr>
          <p:cNvSpPr/>
          <p:nvPr/>
        </p:nvSpPr>
        <p:spPr>
          <a:xfrm>
            <a:off x="3201207" y="4588160"/>
            <a:ext cx="1404832"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8" name="Rectangle 27">
            <a:extLst>
              <a:ext uri="{FF2B5EF4-FFF2-40B4-BE49-F238E27FC236}">
                <a16:creationId xmlns:a16="http://schemas.microsoft.com/office/drawing/2014/main" id="{1855EC00-5BFF-40D3-AA01-C499567985FB}"/>
              </a:ext>
            </a:extLst>
          </p:cNvPr>
          <p:cNvSpPr/>
          <p:nvPr/>
        </p:nvSpPr>
        <p:spPr>
          <a:xfrm>
            <a:off x="3201207" y="5119807"/>
            <a:ext cx="1404832" cy="531648"/>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9" name="Rectangle 28">
            <a:extLst>
              <a:ext uri="{FF2B5EF4-FFF2-40B4-BE49-F238E27FC236}">
                <a16:creationId xmlns:a16="http://schemas.microsoft.com/office/drawing/2014/main" id="{8A90FA92-4552-4930-93BA-30BDD93FB325}"/>
              </a:ext>
            </a:extLst>
          </p:cNvPr>
          <p:cNvSpPr/>
          <p:nvPr/>
        </p:nvSpPr>
        <p:spPr>
          <a:xfrm>
            <a:off x="3201207" y="5651454"/>
            <a:ext cx="1404832"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30" name="Rectangle 29">
            <a:extLst>
              <a:ext uri="{FF2B5EF4-FFF2-40B4-BE49-F238E27FC236}">
                <a16:creationId xmlns:a16="http://schemas.microsoft.com/office/drawing/2014/main" id="{C5F5E3E6-1792-4AEE-B007-53A3D0333D7F}"/>
              </a:ext>
            </a:extLst>
          </p:cNvPr>
          <p:cNvSpPr/>
          <p:nvPr/>
        </p:nvSpPr>
        <p:spPr>
          <a:xfrm>
            <a:off x="3201207" y="1815519"/>
            <a:ext cx="1404832" cy="646050"/>
          </a:xfrm>
          <a:prstGeom prst="rect">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1" name="TextBox 30">
            <a:extLst>
              <a:ext uri="{FF2B5EF4-FFF2-40B4-BE49-F238E27FC236}">
                <a16:creationId xmlns:a16="http://schemas.microsoft.com/office/drawing/2014/main" id="{C6E41617-680E-496A-8487-D4D9664BB50B}"/>
              </a:ext>
            </a:extLst>
          </p:cNvPr>
          <p:cNvSpPr txBox="1"/>
          <p:nvPr/>
        </p:nvSpPr>
        <p:spPr>
          <a:xfrm>
            <a:off x="3409737" y="1962135"/>
            <a:ext cx="987771" cy="299184"/>
          </a:xfrm>
          <a:prstGeom prst="rect">
            <a:avLst/>
          </a:prstGeom>
          <a:noFill/>
        </p:spPr>
        <p:txBody>
          <a:bodyPr wrap="none" rtlCol="0" anchor="b" anchorCtr="0">
            <a:spAutoFit/>
          </a:bodyPr>
          <a:lstStyle/>
          <a:p>
            <a:pPr algn="ctr"/>
            <a:r>
              <a:rPr lang="en-US" sz="1344" b="1" dirty="0">
                <a:solidFill>
                  <a:schemeClr val="bg1"/>
                </a:solidFill>
                <a:ea typeface="League Spartan" charset="0"/>
                <a:cs typeface="Poppins" pitchFamily="2" charset="77"/>
              </a:rPr>
              <a:t>COLUMN 2</a:t>
            </a:r>
          </a:p>
        </p:txBody>
      </p:sp>
      <p:sp>
        <p:nvSpPr>
          <p:cNvPr id="32" name="Subtitle 2">
            <a:extLst>
              <a:ext uri="{FF2B5EF4-FFF2-40B4-BE49-F238E27FC236}">
                <a16:creationId xmlns:a16="http://schemas.microsoft.com/office/drawing/2014/main" id="{C519BD85-FF34-4DCC-B0B9-B9EBD272DE46}"/>
              </a:ext>
            </a:extLst>
          </p:cNvPr>
          <p:cNvSpPr txBox="1">
            <a:spLocks/>
          </p:cNvSpPr>
          <p:nvPr/>
        </p:nvSpPr>
        <p:spPr>
          <a:xfrm>
            <a:off x="3303601" y="2552901"/>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33" name="Subtitle 2">
            <a:extLst>
              <a:ext uri="{FF2B5EF4-FFF2-40B4-BE49-F238E27FC236}">
                <a16:creationId xmlns:a16="http://schemas.microsoft.com/office/drawing/2014/main" id="{8C7E19F8-D4CF-4D5B-A348-FA10E8BD6589}"/>
              </a:ext>
            </a:extLst>
          </p:cNvPr>
          <p:cNvSpPr txBox="1">
            <a:spLocks/>
          </p:cNvSpPr>
          <p:nvPr/>
        </p:nvSpPr>
        <p:spPr>
          <a:xfrm>
            <a:off x="3303601" y="3084547"/>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34" name="Subtitle 2">
            <a:extLst>
              <a:ext uri="{FF2B5EF4-FFF2-40B4-BE49-F238E27FC236}">
                <a16:creationId xmlns:a16="http://schemas.microsoft.com/office/drawing/2014/main" id="{49BAACF4-8E58-402F-B949-2922C149E8D6}"/>
              </a:ext>
            </a:extLst>
          </p:cNvPr>
          <p:cNvSpPr txBox="1">
            <a:spLocks/>
          </p:cNvSpPr>
          <p:nvPr/>
        </p:nvSpPr>
        <p:spPr>
          <a:xfrm>
            <a:off x="3303601" y="3611956"/>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35" name="Subtitle 2">
            <a:extLst>
              <a:ext uri="{FF2B5EF4-FFF2-40B4-BE49-F238E27FC236}">
                <a16:creationId xmlns:a16="http://schemas.microsoft.com/office/drawing/2014/main" id="{A88D2373-6DF2-4494-9A0A-C1B71E81E876}"/>
              </a:ext>
            </a:extLst>
          </p:cNvPr>
          <p:cNvSpPr txBox="1">
            <a:spLocks/>
          </p:cNvSpPr>
          <p:nvPr/>
        </p:nvSpPr>
        <p:spPr>
          <a:xfrm>
            <a:off x="3303601" y="4147843"/>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36" name="Subtitle 2">
            <a:extLst>
              <a:ext uri="{FF2B5EF4-FFF2-40B4-BE49-F238E27FC236}">
                <a16:creationId xmlns:a16="http://schemas.microsoft.com/office/drawing/2014/main" id="{BF4AA7FA-3D1C-487F-8B7F-5F9CDD8B30FE}"/>
              </a:ext>
            </a:extLst>
          </p:cNvPr>
          <p:cNvSpPr txBox="1">
            <a:spLocks/>
          </p:cNvSpPr>
          <p:nvPr/>
        </p:nvSpPr>
        <p:spPr>
          <a:xfrm>
            <a:off x="3303601" y="4679490"/>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37" name="Subtitle 2">
            <a:extLst>
              <a:ext uri="{FF2B5EF4-FFF2-40B4-BE49-F238E27FC236}">
                <a16:creationId xmlns:a16="http://schemas.microsoft.com/office/drawing/2014/main" id="{BE114177-1C09-42F2-B770-AF445618CF84}"/>
              </a:ext>
            </a:extLst>
          </p:cNvPr>
          <p:cNvSpPr txBox="1">
            <a:spLocks/>
          </p:cNvSpPr>
          <p:nvPr/>
        </p:nvSpPr>
        <p:spPr>
          <a:xfrm>
            <a:off x="3303601" y="5211138"/>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38" name="Subtitle 2">
            <a:extLst>
              <a:ext uri="{FF2B5EF4-FFF2-40B4-BE49-F238E27FC236}">
                <a16:creationId xmlns:a16="http://schemas.microsoft.com/office/drawing/2014/main" id="{029024C8-6E53-4EBF-B843-51EBD9810002}"/>
              </a:ext>
            </a:extLst>
          </p:cNvPr>
          <p:cNvSpPr txBox="1">
            <a:spLocks/>
          </p:cNvSpPr>
          <p:nvPr/>
        </p:nvSpPr>
        <p:spPr>
          <a:xfrm>
            <a:off x="3303601" y="5742785"/>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39" name="Rectangle 38">
            <a:extLst>
              <a:ext uri="{FF2B5EF4-FFF2-40B4-BE49-F238E27FC236}">
                <a16:creationId xmlns:a16="http://schemas.microsoft.com/office/drawing/2014/main" id="{0BEA0881-7F1B-40BC-B2B3-7EE86E2FF3E0}"/>
              </a:ext>
            </a:extLst>
          </p:cNvPr>
          <p:cNvSpPr/>
          <p:nvPr/>
        </p:nvSpPr>
        <p:spPr>
          <a:xfrm>
            <a:off x="4606037" y="2461569"/>
            <a:ext cx="1404832"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0" name="Rectangle 39">
            <a:extLst>
              <a:ext uri="{FF2B5EF4-FFF2-40B4-BE49-F238E27FC236}">
                <a16:creationId xmlns:a16="http://schemas.microsoft.com/office/drawing/2014/main" id="{8F6C17ED-1E70-4750-93F9-25FD544D0049}"/>
              </a:ext>
            </a:extLst>
          </p:cNvPr>
          <p:cNvSpPr/>
          <p:nvPr/>
        </p:nvSpPr>
        <p:spPr>
          <a:xfrm>
            <a:off x="4606037" y="2993217"/>
            <a:ext cx="1404832" cy="531648"/>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1" name="Rectangle 40">
            <a:extLst>
              <a:ext uri="{FF2B5EF4-FFF2-40B4-BE49-F238E27FC236}">
                <a16:creationId xmlns:a16="http://schemas.microsoft.com/office/drawing/2014/main" id="{8A185F17-6103-46A3-977E-BB1CA785B526}"/>
              </a:ext>
            </a:extLst>
          </p:cNvPr>
          <p:cNvSpPr/>
          <p:nvPr/>
        </p:nvSpPr>
        <p:spPr>
          <a:xfrm>
            <a:off x="4606037" y="3524864"/>
            <a:ext cx="1404832"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2" name="Rectangle 41">
            <a:extLst>
              <a:ext uri="{FF2B5EF4-FFF2-40B4-BE49-F238E27FC236}">
                <a16:creationId xmlns:a16="http://schemas.microsoft.com/office/drawing/2014/main" id="{A76AA488-2411-4837-8D67-9107D747F572}"/>
              </a:ext>
            </a:extLst>
          </p:cNvPr>
          <p:cNvSpPr/>
          <p:nvPr/>
        </p:nvSpPr>
        <p:spPr>
          <a:xfrm>
            <a:off x="4606037" y="4056512"/>
            <a:ext cx="1404832" cy="531648"/>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3" name="Rectangle 42">
            <a:extLst>
              <a:ext uri="{FF2B5EF4-FFF2-40B4-BE49-F238E27FC236}">
                <a16:creationId xmlns:a16="http://schemas.microsoft.com/office/drawing/2014/main" id="{C9154686-E471-426A-8708-D1FD1CEBE19B}"/>
              </a:ext>
            </a:extLst>
          </p:cNvPr>
          <p:cNvSpPr/>
          <p:nvPr/>
        </p:nvSpPr>
        <p:spPr>
          <a:xfrm>
            <a:off x="4606037" y="4588160"/>
            <a:ext cx="1404832"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4" name="Rectangle 43">
            <a:extLst>
              <a:ext uri="{FF2B5EF4-FFF2-40B4-BE49-F238E27FC236}">
                <a16:creationId xmlns:a16="http://schemas.microsoft.com/office/drawing/2014/main" id="{7B389AEF-7DD9-4A0C-BA0C-D6BDFB691A50}"/>
              </a:ext>
            </a:extLst>
          </p:cNvPr>
          <p:cNvSpPr/>
          <p:nvPr/>
        </p:nvSpPr>
        <p:spPr>
          <a:xfrm>
            <a:off x="4606037" y="5119807"/>
            <a:ext cx="1404832" cy="531648"/>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5" name="Rectangle 44">
            <a:extLst>
              <a:ext uri="{FF2B5EF4-FFF2-40B4-BE49-F238E27FC236}">
                <a16:creationId xmlns:a16="http://schemas.microsoft.com/office/drawing/2014/main" id="{9CEC089F-CEFC-45DC-B8FD-9BD1F4B2D94F}"/>
              </a:ext>
            </a:extLst>
          </p:cNvPr>
          <p:cNvSpPr/>
          <p:nvPr/>
        </p:nvSpPr>
        <p:spPr>
          <a:xfrm>
            <a:off x="4606037" y="5651454"/>
            <a:ext cx="1404832"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6" name="Rectangle 45">
            <a:extLst>
              <a:ext uri="{FF2B5EF4-FFF2-40B4-BE49-F238E27FC236}">
                <a16:creationId xmlns:a16="http://schemas.microsoft.com/office/drawing/2014/main" id="{332EBDDF-8D11-47C2-A30F-82600A558426}"/>
              </a:ext>
            </a:extLst>
          </p:cNvPr>
          <p:cNvSpPr/>
          <p:nvPr/>
        </p:nvSpPr>
        <p:spPr>
          <a:xfrm>
            <a:off x="4606037" y="1815519"/>
            <a:ext cx="1404832" cy="646050"/>
          </a:xfrm>
          <a:prstGeom prst="rect">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7" name="TextBox 46">
            <a:extLst>
              <a:ext uri="{FF2B5EF4-FFF2-40B4-BE49-F238E27FC236}">
                <a16:creationId xmlns:a16="http://schemas.microsoft.com/office/drawing/2014/main" id="{A26993B4-F65B-4A2B-836C-DA12B91675B0}"/>
              </a:ext>
            </a:extLst>
          </p:cNvPr>
          <p:cNvSpPr txBox="1"/>
          <p:nvPr/>
        </p:nvSpPr>
        <p:spPr>
          <a:xfrm>
            <a:off x="4813766" y="1962135"/>
            <a:ext cx="989373" cy="299184"/>
          </a:xfrm>
          <a:prstGeom prst="rect">
            <a:avLst/>
          </a:prstGeom>
          <a:noFill/>
        </p:spPr>
        <p:txBody>
          <a:bodyPr wrap="none" rtlCol="0" anchor="b" anchorCtr="0">
            <a:spAutoFit/>
          </a:bodyPr>
          <a:lstStyle/>
          <a:p>
            <a:pPr algn="ctr"/>
            <a:r>
              <a:rPr lang="en-US" sz="1344" b="1">
                <a:solidFill>
                  <a:schemeClr val="bg1"/>
                </a:solidFill>
                <a:ea typeface="League Spartan" charset="0"/>
                <a:cs typeface="Poppins" pitchFamily="2" charset="77"/>
              </a:rPr>
              <a:t>COLUMN 3</a:t>
            </a:r>
            <a:endParaRPr lang="en-US" sz="1344" b="1" dirty="0">
              <a:solidFill>
                <a:schemeClr val="bg1"/>
              </a:solidFill>
              <a:ea typeface="League Spartan" charset="0"/>
              <a:cs typeface="Poppins" pitchFamily="2" charset="77"/>
            </a:endParaRPr>
          </a:p>
        </p:txBody>
      </p:sp>
      <p:sp>
        <p:nvSpPr>
          <p:cNvPr id="48" name="Subtitle 2">
            <a:extLst>
              <a:ext uri="{FF2B5EF4-FFF2-40B4-BE49-F238E27FC236}">
                <a16:creationId xmlns:a16="http://schemas.microsoft.com/office/drawing/2014/main" id="{B1D21CEF-A261-42B1-9B30-DC9A5B12CB86}"/>
              </a:ext>
            </a:extLst>
          </p:cNvPr>
          <p:cNvSpPr txBox="1">
            <a:spLocks/>
          </p:cNvSpPr>
          <p:nvPr/>
        </p:nvSpPr>
        <p:spPr>
          <a:xfrm>
            <a:off x="4708431" y="2552901"/>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49" name="Subtitle 2">
            <a:extLst>
              <a:ext uri="{FF2B5EF4-FFF2-40B4-BE49-F238E27FC236}">
                <a16:creationId xmlns:a16="http://schemas.microsoft.com/office/drawing/2014/main" id="{F00A348B-3EE5-47F0-BDE7-82F52F5F7E4F}"/>
              </a:ext>
            </a:extLst>
          </p:cNvPr>
          <p:cNvSpPr txBox="1">
            <a:spLocks/>
          </p:cNvSpPr>
          <p:nvPr/>
        </p:nvSpPr>
        <p:spPr>
          <a:xfrm>
            <a:off x="4708431" y="3084547"/>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50" name="Subtitle 2">
            <a:extLst>
              <a:ext uri="{FF2B5EF4-FFF2-40B4-BE49-F238E27FC236}">
                <a16:creationId xmlns:a16="http://schemas.microsoft.com/office/drawing/2014/main" id="{826F0560-C160-4368-B05B-570D6446FC38}"/>
              </a:ext>
            </a:extLst>
          </p:cNvPr>
          <p:cNvSpPr txBox="1">
            <a:spLocks/>
          </p:cNvSpPr>
          <p:nvPr/>
        </p:nvSpPr>
        <p:spPr>
          <a:xfrm>
            <a:off x="4708431" y="3611956"/>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51" name="Subtitle 2">
            <a:extLst>
              <a:ext uri="{FF2B5EF4-FFF2-40B4-BE49-F238E27FC236}">
                <a16:creationId xmlns:a16="http://schemas.microsoft.com/office/drawing/2014/main" id="{495E06D3-D9DA-4F2F-9A17-E47F7BC0AE78}"/>
              </a:ext>
            </a:extLst>
          </p:cNvPr>
          <p:cNvSpPr txBox="1">
            <a:spLocks/>
          </p:cNvSpPr>
          <p:nvPr/>
        </p:nvSpPr>
        <p:spPr>
          <a:xfrm>
            <a:off x="4708431" y="4147843"/>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52" name="Subtitle 2">
            <a:extLst>
              <a:ext uri="{FF2B5EF4-FFF2-40B4-BE49-F238E27FC236}">
                <a16:creationId xmlns:a16="http://schemas.microsoft.com/office/drawing/2014/main" id="{05A61281-E2C1-4782-8788-F9C8BEBF9435}"/>
              </a:ext>
            </a:extLst>
          </p:cNvPr>
          <p:cNvSpPr txBox="1">
            <a:spLocks/>
          </p:cNvSpPr>
          <p:nvPr/>
        </p:nvSpPr>
        <p:spPr>
          <a:xfrm>
            <a:off x="4708431" y="4679490"/>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53" name="Subtitle 2">
            <a:extLst>
              <a:ext uri="{FF2B5EF4-FFF2-40B4-BE49-F238E27FC236}">
                <a16:creationId xmlns:a16="http://schemas.microsoft.com/office/drawing/2014/main" id="{D3DE96B0-FBB9-44F2-B151-7E7F78EA975D}"/>
              </a:ext>
            </a:extLst>
          </p:cNvPr>
          <p:cNvSpPr txBox="1">
            <a:spLocks/>
          </p:cNvSpPr>
          <p:nvPr/>
        </p:nvSpPr>
        <p:spPr>
          <a:xfrm>
            <a:off x="4708431" y="5211138"/>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54" name="Subtitle 2">
            <a:extLst>
              <a:ext uri="{FF2B5EF4-FFF2-40B4-BE49-F238E27FC236}">
                <a16:creationId xmlns:a16="http://schemas.microsoft.com/office/drawing/2014/main" id="{1D6E9466-2B39-4915-A87F-77A99071015C}"/>
              </a:ext>
            </a:extLst>
          </p:cNvPr>
          <p:cNvSpPr txBox="1">
            <a:spLocks/>
          </p:cNvSpPr>
          <p:nvPr/>
        </p:nvSpPr>
        <p:spPr>
          <a:xfrm>
            <a:off x="4708431" y="5742785"/>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55" name="Rectangle 54">
            <a:extLst>
              <a:ext uri="{FF2B5EF4-FFF2-40B4-BE49-F238E27FC236}">
                <a16:creationId xmlns:a16="http://schemas.microsoft.com/office/drawing/2014/main" id="{D6593DD7-47B0-47B1-9F46-23DABE493E6F}"/>
              </a:ext>
            </a:extLst>
          </p:cNvPr>
          <p:cNvSpPr/>
          <p:nvPr/>
        </p:nvSpPr>
        <p:spPr>
          <a:xfrm>
            <a:off x="6010866" y="2461569"/>
            <a:ext cx="1404832"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6" name="Rectangle 55">
            <a:extLst>
              <a:ext uri="{FF2B5EF4-FFF2-40B4-BE49-F238E27FC236}">
                <a16:creationId xmlns:a16="http://schemas.microsoft.com/office/drawing/2014/main" id="{A241C065-024A-4B2A-8E66-812532AF6727}"/>
              </a:ext>
            </a:extLst>
          </p:cNvPr>
          <p:cNvSpPr/>
          <p:nvPr/>
        </p:nvSpPr>
        <p:spPr>
          <a:xfrm>
            <a:off x="6010866" y="2993217"/>
            <a:ext cx="1404832" cy="531648"/>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7" name="Rectangle 56">
            <a:extLst>
              <a:ext uri="{FF2B5EF4-FFF2-40B4-BE49-F238E27FC236}">
                <a16:creationId xmlns:a16="http://schemas.microsoft.com/office/drawing/2014/main" id="{7A4DD1A9-6B02-445F-9406-948F23D06004}"/>
              </a:ext>
            </a:extLst>
          </p:cNvPr>
          <p:cNvSpPr/>
          <p:nvPr/>
        </p:nvSpPr>
        <p:spPr>
          <a:xfrm>
            <a:off x="6010866" y="3524864"/>
            <a:ext cx="1404832"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8" name="Rectangle 57">
            <a:extLst>
              <a:ext uri="{FF2B5EF4-FFF2-40B4-BE49-F238E27FC236}">
                <a16:creationId xmlns:a16="http://schemas.microsoft.com/office/drawing/2014/main" id="{E5D23E7E-131C-4E6B-BDB9-9B5DA3DC2F9E}"/>
              </a:ext>
            </a:extLst>
          </p:cNvPr>
          <p:cNvSpPr/>
          <p:nvPr/>
        </p:nvSpPr>
        <p:spPr>
          <a:xfrm>
            <a:off x="6010866" y="4056512"/>
            <a:ext cx="1404832" cy="531648"/>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9" name="Rectangle 58">
            <a:extLst>
              <a:ext uri="{FF2B5EF4-FFF2-40B4-BE49-F238E27FC236}">
                <a16:creationId xmlns:a16="http://schemas.microsoft.com/office/drawing/2014/main" id="{AE2B5965-3A04-4040-8732-0A3D7B041815}"/>
              </a:ext>
            </a:extLst>
          </p:cNvPr>
          <p:cNvSpPr/>
          <p:nvPr/>
        </p:nvSpPr>
        <p:spPr>
          <a:xfrm>
            <a:off x="6010866" y="4588160"/>
            <a:ext cx="1404832"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0" name="Rectangle 59">
            <a:extLst>
              <a:ext uri="{FF2B5EF4-FFF2-40B4-BE49-F238E27FC236}">
                <a16:creationId xmlns:a16="http://schemas.microsoft.com/office/drawing/2014/main" id="{524ED75A-DECB-401D-8EB4-1B72719A8979}"/>
              </a:ext>
            </a:extLst>
          </p:cNvPr>
          <p:cNvSpPr/>
          <p:nvPr/>
        </p:nvSpPr>
        <p:spPr>
          <a:xfrm>
            <a:off x="6010866" y="5119807"/>
            <a:ext cx="1404832" cy="531648"/>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1" name="Rectangle 60">
            <a:extLst>
              <a:ext uri="{FF2B5EF4-FFF2-40B4-BE49-F238E27FC236}">
                <a16:creationId xmlns:a16="http://schemas.microsoft.com/office/drawing/2014/main" id="{D7D32711-2109-4A99-B122-B3DD51919866}"/>
              </a:ext>
            </a:extLst>
          </p:cNvPr>
          <p:cNvSpPr/>
          <p:nvPr/>
        </p:nvSpPr>
        <p:spPr>
          <a:xfrm>
            <a:off x="6010866" y="5651454"/>
            <a:ext cx="1404832"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2" name="Rectangle 61">
            <a:extLst>
              <a:ext uri="{FF2B5EF4-FFF2-40B4-BE49-F238E27FC236}">
                <a16:creationId xmlns:a16="http://schemas.microsoft.com/office/drawing/2014/main" id="{261EDFCC-C225-4E01-B974-378E5F450890}"/>
              </a:ext>
            </a:extLst>
          </p:cNvPr>
          <p:cNvSpPr/>
          <p:nvPr/>
        </p:nvSpPr>
        <p:spPr>
          <a:xfrm>
            <a:off x="6010866" y="1815519"/>
            <a:ext cx="1404832" cy="646050"/>
          </a:xfrm>
          <a:prstGeom prst="rect">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3" name="TextBox 62">
            <a:extLst>
              <a:ext uri="{FF2B5EF4-FFF2-40B4-BE49-F238E27FC236}">
                <a16:creationId xmlns:a16="http://schemas.microsoft.com/office/drawing/2014/main" id="{09028BCA-75C6-4FBF-908F-C3E076CFCED7}"/>
              </a:ext>
            </a:extLst>
          </p:cNvPr>
          <p:cNvSpPr txBox="1"/>
          <p:nvPr/>
        </p:nvSpPr>
        <p:spPr>
          <a:xfrm>
            <a:off x="6215390" y="1962135"/>
            <a:ext cx="995785" cy="299184"/>
          </a:xfrm>
          <a:prstGeom prst="rect">
            <a:avLst/>
          </a:prstGeom>
          <a:noFill/>
        </p:spPr>
        <p:txBody>
          <a:bodyPr wrap="none" rtlCol="0" anchor="b" anchorCtr="0">
            <a:spAutoFit/>
          </a:bodyPr>
          <a:lstStyle/>
          <a:p>
            <a:pPr algn="ctr"/>
            <a:r>
              <a:rPr lang="en-US" sz="1344" b="1" dirty="0">
                <a:solidFill>
                  <a:schemeClr val="bg1"/>
                </a:solidFill>
                <a:ea typeface="League Spartan" charset="0"/>
                <a:cs typeface="Poppins" pitchFamily="2" charset="77"/>
              </a:rPr>
              <a:t>COLUMN 4</a:t>
            </a:r>
          </a:p>
        </p:txBody>
      </p:sp>
      <p:sp>
        <p:nvSpPr>
          <p:cNvPr id="64" name="Subtitle 2">
            <a:extLst>
              <a:ext uri="{FF2B5EF4-FFF2-40B4-BE49-F238E27FC236}">
                <a16:creationId xmlns:a16="http://schemas.microsoft.com/office/drawing/2014/main" id="{19B88AAB-CEC6-4641-BA02-ECF14FCB7202}"/>
              </a:ext>
            </a:extLst>
          </p:cNvPr>
          <p:cNvSpPr txBox="1">
            <a:spLocks/>
          </p:cNvSpPr>
          <p:nvPr/>
        </p:nvSpPr>
        <p:spPr>
          <a:xfrm>
            <a:off x="6113261" y="2552901"/>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65" name="Subtitle 2">
            <a:extLst>
              <a:ext uri="{FF2B5EF4-FFF2-40B4-BE49-F238E27FC236}">
                <a16:creationId xmlns:a16="http://schemas.microsoft.com/office/drawing/2014/main" id="{9E7B25CA-5E6C-415C-8C8D-B3C216A0F028}"/>
              </a:ext>
            </a:extLst>
          </p:cNvPr>
          <p:cNvSpPr txBox="1">
            <a:spLocks/>
          </p:cNvSpPr>
          <p:nvPr/>
        </p:nvSpPr>
        <p:spPr>
          <a:xfrm>
            <a:off x="6113261" y="3084547"/>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66" name="Subtitle 2">
            <a:extLst>
              <a:ext uri="{FF2B5EF4-FFF2-40B4-BE49-F238E27FC236}">
                <a16:creationId xmlns:a16="http://schemas.microsoft.com/office/drawing/2014/main" id="{37BBD276-05FF-4C0A-B4B1-816D23B0B4ED}"/>
              </a:ext>
            </a:extLst>
          </p:cNvPr>
          <p:cNvSpPr txBox="1">
            <a:spLocks/>
          </p:cNvSpPr>
          <p:nvPr/>
        </p:nvSpPr>
        <p:spPr>
          <a:xfrm>
            <a:off x="6113261" y="3611956"/>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67" name="Subtitle 2">
            <a:extLst>
              <a:ext uri="{FF2B5EF4-FFF2-40B4-BE49-F238E27FC236}">
                <a16:creationId xmlns:a16="http://schemas.microsoft.com/office/drawing/2014/main" id="{6E3B3404-53AF-4142-8A6C-8BD0646BBEA3}"/>
              </a:ext>
            </a:extLst>
          </p:cNvPr>
          <p:cNvSpPr txBox="1">
            <a:spLocks/>
          </p:cNvSpPr>
          <p:nvPr/>
        </p:nvSpPr>
        <p:spPr>
          <a:xfrm>
            <a:off x="6113261" y="4147843"/>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68" name="Subtitle 2">
            <a:extLst>
              <a:ext uri="{FF2B5EF4-FFF2-40B4-BE49-F238E27FC236}">
                <a16:creationId xmlns:a16="http://schemas.microsoft.com/office/drawing/2014/main" id="{EA328C5B-6D19-4992-B88C-E7E10060596E}"/>
              </a:ext>
            </a:extLst>
          </p:cNvPr>
          <p:cNvSpPr txBox="1">
            <a:spLocks/>
          </p:cNvSpPr>
          <p:nvPr/>
        </p:nvSpPr>
        <p:spPr>
          <a:xfrm>
            <a:off x="6113261" y="4679490"/>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69" name="Subtitle 2">
            <a:extLst>
              <a:ext uri="{FF2B5EF4-FFF2-40B4-BE49-F238E27FC236}">
                <a16:creationId xmlns:a16="http://schemas.microsoft.com/office/drawing/2014/main" id="{F324AD50-6625-4C04-9F0B-6C10802902F3}"/>
              </a:ext>
            </a:extLst>
          </p:cNvPr>
          <p:cNvSpPr txBox="1">
            <a:spLocks/>
          </p:cNvSpPr>
          <p:nvPr/>
        </p:nvSpPr>
        <p:spPr>
          <a:xfrm>
            <a:off x="6113261" y="5211138"/>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70" name="Subtitle 2">
            <a:extLst>
              <a:ext uri="{FF2B5EF4-FFF2-40B4-BE49-F238E27FC236}">
                <a16:creationId xmlns:a16="http://schemas.microsoft.com/office/drawing/2014/main" id="{44D74527-8233-489B-90F3-F9DC3688A15E}"/>
              </a:ext>
            </a:extLst>
          </p:cNvPr>
          <p:cNvSpPr txBox="1">
            <a:spLocks/>
          </p:cNvSpPr>
          <p:nvPr/>
        </p:nvSpPr>
        <p:spPr>
          <a:xfrm>
            <a:off x="6113261" y="5742785"/>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71" name="Rectangle 70">
            <a:extLst>
              <a:ext uri="{FF2B5EF4-FFF2-40B4-BE49-F238E27FC236}">
                <a16:creationId xmlns:a16="http://schemas.microsoft.com/office/drawing/2014/main" id="{E395E82A-866B-4F7D-BDC6-ADFC35CACAAF}"/>
              </a:ext>
            </a:extLst>
          </p:cNvPr>
          <p:cNvSpPr/>
          <p:nvPr/>
        </p:nvSpPr>
        <p:spPr>
          <a:xfrm>
            <a:off x="7415694" y="2461569"/>
            <a:ext cx="1404832"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2" name="Rectangle 71">
            <a:extLst>
              <a:ext uri="{FF2B5EF4-FFF2-40B4-BE49-F238E27FC236}">
                <a16:creationId xmlns:a16="http://schemas.microsoft.com/office/drawing/2014/main" id="{1CE56BAB-6572-4C69-999F-67C7A512DE9A}"/>
              </a:ext>
            </a:extLst>
          </p:cNvPr>
          <p:cNvSpPr/>
          <p:nvPr/>
        </p:nvSpPr>
        <p:spPr>
          <a:xfrm>
            <a:off x="7415694" y="2993217"/>
            <a:ext cx="1404832" cy="531648"/>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3" name="Rectangle 72">
            <a:extLst>
              <a:ext uri="{FF2B5EF4-FFF2-40B4-BE49-F238E27FC236}">
                <a16:creationId xmlns:a16="http://schemas.microsoft.com/office/drawing/2014/main" id="{C9FC6BE6-DB5B-4D48-B5EC-BD1BD7729CA2}"/>
              </a:ext>
            </a:extLst>
          </p:cNvPr>
          <p:cNvSpPr/>
          <p:nvPr/>
        </p:nvSpPr>
        <p:spPr>
          <a:xfrm>
            <a:off x="7415694" y="3524864"/>
            <a:ext cx="1404832"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4" name="Rectangle 73">
            <a:extLst>
              <a:ext uri="{FF2B5EF4-FFF2-40B4-BE49-F238E27FC236}">
                <a16:creationId xmlns:a16="http://schemas.microsoft.com/office/drawing/2014/main" id="{36D4742E-CDC5-4687-BBF0-748AE43D78A0}"/>
              </a:ext>
            </a:extLst>
          </p:cNvPr>
          <p:cNvSpPr/>
          <p:nvPr/>
        </p:nvSpPr>
        <p:spPr>
          <a:xfrm>
            <a:off x="7415694" y="4056512"/>
            <a:ext cx="1404832" cy="531648"/>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5" name="Rectangle 74">
            <a:extLst>
              <a:ext uri="{FF2B5EF4-FFF2-40B4-BE49-F238E27FC236}">
                <a16:creationId xmlns:a16="http://schemas.microsoft.com/office/drawing/2014/main" id="{300EDDAC-AC77-44D7-A74A-387C745FD552}"/>
              </a:ext>
            </a:extLst>
          </p:cNvPr>
          <p:cNvSpPr/>
          <p:nvPr/>
        </p:nvSpPr>
        <p:spPr>
          <a:xfrm>
            <a:off x="7415694" y="4588160"/>
            <a:ext cx="1404832"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6" name="Rectangle 75">
            <a:extLst>
              <a:ext uri="{FF2B5EF4-FFF2-40B4-BE49-F238E27FC236}">
                <a16:creationId xmlns:a16="http://schemas.microsoft.com/office/drawing/2014/main" id="{01487717-387D-4B54-ABF4-46EA6025A409}"/>
              </a:ext>
            </a:extLst>
          </p:cNvPr>
          <p:cNvSpPr/>
          <p:nvPr/>
        </p:nvSpPr>
        <p:spPr>
          <a:xfrm>
            <a:off x="7415694" y="5119807"/>
            <a:ext cx="1404832" cy="531648"/>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7" name="Rectangle 76">
            <a:extLst>
              <a:ext uri="{FF2B5EF4-FFF2-40B4-BE49-F238E27FC236}">
                <a16:creationId xmlns:a16="http://schemas.microsoft.com/office/drawing/2014/main" id="{DB79A8ED-738A-493E-A572-1505DFC9A99D}"/>
              </a:ext>
            </a:extLst>
          </p:cNvPr>
          <p:cNvSpPr/>
          <p:nvPr/>
        </p:nvSpPr>
        <p:spPr>
          <a:xfrm>
            <a:off x="7415694" y="5651454"/>
            <a:ext cx="1404832"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8" name="Rectangle 77">
            <a:extLst>
              <a:ext uri="{FF2B5EF4-FFF2-40B4-BE49-F238E27FC236}">
                <a16:creationId xmlns:a16="http://schemas.microsoft.com/office/drawing/2014/main" id="{047D351B-F5E6-44F4-8291-B9E7B9FFEA4C}"/>
              </a:ext>
            </a:extLst>
          </p:cNvPr>
          <p:cNvSpPr/>
          <p:nvPr/>
        </p:nvSpPr>
        <p:spPr>
          <a:xfrm>
            <a:off x="7415694" y="1815519"/>
            <a:ext cx="1404832" cy="646050"/>
          </a:xfrm>
          <a:prstGeom prst="rect">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9" name="TextBox 78">
            <a:extLst>
              <a:ext uri="{FF2B5EF4-FFF2-40B4-BE49-F238E27FC236}">
                <a16:creationId xmlns:a16="http://schemas.microsoft.com/office/drawing/2014/main" id="{77F3B274-F6A8-4D45-8AC3-299AF2FA9C60}"/>
              </a:ext>
            </a:extLst>
          </p:cNvPr>
          <p:cNvSpPr txBox="1"/>
          <p:nvPr/>
        </p:nvSpPr>
        <p:spPr>
          <a:xfrm>
            <a:off x="7621820" y="1962135"/>
            <a:ext cx="992580" cy="299184"/>
          </a:xfrm>
          <a:prstGeom prst="rect">
            <a:avLst/>
          </a:prstGeom>
          <a:noFill/>
        </p:spPr>
        <p:txBody>
          <a:bodyPr wrap="none" rtlCol="0" anchor="b" anchorCtr="0">
            <a:spAutoFit/>
          </a:bodyPr>
          <a:lstStyle/>
          <a:p>
            <a:pPr algn="ctr"/>
            <a:r>
              <a:rPr lang="en-US" sz="1344" b="1" dirty="0">
                <a:solidFill>
                  <a:schemeClr val="bg1"/>
                </a:solidFill>
                <a:ea typeface="League Spartan" charset="0"/>
                <a:cs typeface="Poppins" pitchFamily="2" charset="77"/>
              </a:rPr>
              <a:t>COLUMN 5</a:t>
            </a:r>
          </a:p>
        </p:txBody>
      </p:sp>
      <p:sp>
        <p:nvSpPr>
          <p:cNvPr id="80" name="Subtitle 2">
            <a:extLst>
              <a:ext uri="{FF2B5EF4-FFF2-40B4-BE49-F238E27FC236}">
                <a16:creationId xmlns:a16="http://schemas.microsoft.com/office/drawing/2014/main" id="{B9CCB166-0382-4B96-9204-C54D3058CAE9}"/>
              </a:ext>
            </a:extLst>
          </p:cNvPr>
          <p:cNvSpPr txBox="1">
            <a:spLocks/>
          </p:cNvSpPr>
          <p:nvPr/>
        </p:nvSpPr>
        <p:spPr>
          <a:xfrm>
            <a:off x="7518089" y="2552901"/>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81" name="Subtitle 2">
            <a:extLst>
              <a:ext uri="{FF2B5EF4-FFF2-40B4-BE49-F238E27FC236}">
                <a16:creationId xmlns:a16="http://schemas.microsoft.com/office/drawing/2014/main" id="{DC00ED15-8642-4222-9B29-EDFC7FE4BB66}"/>
              </a:ext>
            </a:extLst>
          </p:cNvPr>
          <p:cNvSpPr txBox="1">
            <a:spLocks/>
          </p:cNvSpPr>
          <p:nvPr/>
        </p:nvSpPr>
        <p:spPr>
          <a:xfrm>
            <a:off x="7518089" y="3084547"/>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82" name="Subtitle 2">
            <a:extLst>
              <a:ext uri="{FF2B5EF4-FFF2-40B4-BE49-F238E27FC236}">
                <a16:creationId xmlns:a16="http://schemas.microsoft.com/office/drawing/2014/main" id="{957576CE-3DDD-4DE5-95EA-914DB15F6FA3}"/>
              </a:ext>
            </a:extLst>
          </p:cNvPr>
          <p:cNvSpPr txBox="1">
            <a:spLocks/>
          </p:cNvSpPr>
          <p:nvPr/>
        </p:nvSpPr>
        <p:spPr>
          <a:xfrm>
            <a:off x="7518089" y="3611956"/>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83" name="Subtitle 2">
            <a:extLst>
              <a:ext uri="{FF2B5EF4-FFF2-40B4-BE49-F238E27FC236}">
                <a16:creationId xmlns:a16="http://schemas.microsoft.com/office/drawing/2014/main" id="{806101F9-A99C-438B-B390-D3EB1A7C5B33}"/>
              </a:ext>
            </a:extLst>
          </p:cNvPr>
          <p:cNvSpPr txBox="1">
            <a:spLocks/>
          </p:cNvSpPr>
          <p:nvPr/>
        </p:nvSpPr>
        <p:spPr>
          <a:xfrm>
            <a:off x="7518089" y="4147843"/>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84" name="Subtitle 2">
            <a:extLst>
              <a:ext uri="{FF2B5EF4-FFF2-40B4-BE49-F238E27FC236}">
                <a16:creationId xmlns:a16="http://schemas.microsoft.com/office/drawing/2014/main" id="{B0F0E8CC-39FD-4563-982F-9F75A5DD109E}"/>
              </a:ext>
            </a:extLst>
          </p:cNvPr>
          <p:cNvSpPr txBox="1">
            <a:spLocks/>
          </p:cNvSpPr>
          <p:nvPr/>
        </p:nvSpPr>
        <p:spPr>
          <a:xfrm>
            <a:off x="7518089" y="4679490"/>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85" name="Subtitle 2">
            <a:extLst>
              <a:ext uri="{FF2B5EF4-FFF2-40B4-BE49-F238E27FC236}">
                <a16:creationId xmlns:a16="http://schemas.microsoft.com/office/drawing/2014/main" id="{97BFE9AB-E9DB-4225-ACEF-5D3F61934523}"/>
              </a:ext>
            </a:extLst>
          </p:cNvPr>
          <p:cNvSpPr txBox="1">
            <a:spLocks/>
          </p:cNvSpPr>
          <p:nvPr/>
        </p:nvSpPr>
        <p:spPr>
          <a:xfrm>
            <a:off x="7518089" y="5211138"/>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86" name="Subtitle 2">
            <a:extLst>
              <a:ext uri="{FF2B5EF4-FFF2-40B4-BE49-F238E27FC236}">
                <a16:creationId xmlns:a16="http://schemas.microsoft.com/office/drawing/2014/main" id="{99D61810-82C2-46E8-B797-C744DC24026F}"/>
              </a:ext>
            </a:extLst>
          </p:cNvPr>
          <p:cNvSpPr txBox="1">
            <a:spLocks/>
          </p:cNvSpPr>
          <p:nvPr/>
        </p:nvSpPr>
        <p:spPr>
          <a:xfrm>
            <a:off x="7518089" y="5742785"/>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87" name="Rectangle 86">
            <a:extLst>
              <a:ext uri="{FF2B5EF4-FFF2-40B4-BE49-F238E27FC236}">
                <a16:creationId xmlns:a16="http://schemas.microsoft.com/office/drawing/2014/main" id="{1E9B0111-9870-4630-9228-3D5D325CA524}"/>
              </a:ext>
            </a:extLst>
          </p:cNvPr>
          <p:cNvSpPr/>
          <p:nvPr/>
        </p:nvSpPr>
        <p:spPr>
          <a:xfrm>
            <a:off x="8820526" y="2461569"/>
            <a:ext cx="1404832"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8" name="Rectangle 87">
            <a:extLst>
              <a:ext uri="{FF2B5EF4-FFF2-40B4-BE49-F238E27FC236}">
                <a16:creationId xmlns:a16="http://schemas.microsoft.com/office/drawing/2014/main" id="{AC815A0D-70EE-4AEA-AFC5-F43CD6B5B054}"/>
              </a:ext>
            </a:extLst>
          </p:cNvPr>
          <p:cNvSpPr/>
          <p:nvPr/>
        </p:nvSpPr>
        <p:spPr>
          <a:xfrm>
            <a:off x="8820526" y="2993217"/>
            <a:ext cx="1404832" cy="531648"/>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9" name="Rectangle 88">
            <a:extLst>
              <a:ext uri="{FF2B5EF4-FFF2-40B4-BE49-F238E27FC236}">
                <a16:creationId xmlns:a16="http://schemas.microsoft.com/office/drawing/2014/main" id="{E9A14763-73B4-4299-BF1D-772B9FD68864}"/>
              </a:ext>
            </a:extLst>
          </p:cNvPr>
          <p:cNvSpPr/>
          <p:nvPr/>
        </p:nvSpPr>
        <p:spPr>
          <a:xfrm>
            <a:off x="8820526" y="3524864"/>
            <a:ext cx="1404832"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90" name="Rectangle 89">
            <a:extLst>
              <a:ext uri="{FF2B5EF4-FFF2-40B4-BE49-F238E27FC236}">
                <a16:creationId xmlns:a16="http://schemas.microsoft.com/office/drawing/2014/main" id="{C7AA3538-3A2A-4947-96DD-33A3EA07E203}"/>
              </a:ext>
            </a:extLst>
          </p:cNvPr>
          <p:cNvSpPr/>
          <p:nvPr/>
        </p:nvSpPr>
        <p:spPr>
          <a:xfrm>
            <a:off x="8820526" y="4056512"/>
            <a:ext cx="1404832" cy="531648"/>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91" name="Rectangle 90">
            <a:extLst>
              <a:ext uri="{FF2B5EF4-FFF2-40B4-BE49-F238E27FC236}">
                <a16:creationId xmlns:a16="http://schemas.microsoft.com/office/drawing/2014/main" id="{78321B69-713D-40E8-A645-5971F67B0C4E}"/>
              </a:ext>
            </a:extLst>
          </p:cNvPr>
          <p:cNvSpPr/>
          <p:nvPr/>
        </p:nvSpPr>
        <p:spPr>
          <a:xfrm>
            <a:off x="8820526" y="4588160"/>
            <a:ext cx="1404832"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92" name="Rectangle 91">
            <a:extLst>
              <a:ext uri="{FF2B5EF4-FFF2-40B4-BE49-F238E27FC236}">
                <a16:creationId xmlns:a16="http://schemas.microsoft.com/office/drawing/2014/main" id="{FE197CD3-159F-4D6E-A6BA-5E0B69EB9859}"/>
              </a:ext>
            </a:extLst>
          </p:cNvPr>
          <p:cNvSpPr/>
          <p:nvPr/>
        </p:nvSpPr>
        <p:spPr>
          <a:xfrm>
            <a:off x="8820526" y="5119807"/>
            <a:ext cx="1404832" cy="531648"/>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93" name="Rectangle 92">
            <a:extLst>
              <a:ext uri="{FF2B5EF4-FFF2-40B4-BE49-F238E27FC236}">
                <a16:creationId xmlns:a16="http://schemas.microsoft.com/office/drawing/2014/main" id="{70E261F6-5D0C-410C-9D5D-681B220247EB}"/>
              </a:ext>
            </a:extLst>
          </p:cNvPr>
          <p:cNvSpPr/>
          <p:nvPr/>
        </p:nvSpPr>
        <p:spPr>
          <a:xfrm>
            <a:off x="8820526" y="5651454"/>
            <a:ext cx="1404832" cy="531648"/>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94" name="Rectangle 93">
            <a:extLst>
              <a:ext uri="{FF2B5EF4-FFF2-40B4-BE49-F238E27FC236}">
                <a16:creationId xmlns:a16="http://schemas.microsoft.com/office/drawing/2014/main" id="{A3C87FDA-BC2F-42A3-A980-9E46F8C06CCB}"/>
              </a:ext>
            </a:extLst>
          </p:cNvPr>
          <p:cNvSpPr/>
          <p:nvPr/>
        </p:nvSpPr>
        <p:spPr>
          <a:xfrm>
            <a:off x="8820526" y="1815519"/>
            <a:ext cx="1404832" cy="646050"/>
          </a:xfrm>
          <a:prstGeom prst="rect">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5" name="TextBox 94">
            <a:extLst>
              <a:ext uri="{FF2B5EF4-FFF2-40B4-BE49-F238E27FC236}">
                <a16:creationId xmlns:a16="http://schemas.microsoft.com/office/drawing/2014/main" id="{C1A2EB4C-5D53-4075-927A-D1EB87D0D548}"/>
              </a:ext>
            </a:extLst>
          </p:cNvPr>
          <p:cNvSpPr txBox="1"/>
          <p:nvPr/>
        </p:nvSpPr>
        <p:spPr>
          <a:xfrm>
            <a:off x="9029858" y="1962135"/>
            <a:ext cx="986168" cy="299184"/>
          </a:xfrm>
          <a:prstGeom prst="rect">
            <a:avLst/>
          </a:prstGeom>
          <a:noFill/>
        </p:spPr>
        <p:txBody>
          <a:bodyPr wrap="none" rtlCol="0" anchor="b" anchorCtr="0">
            <a:spAutoFit/>
          </a:bodyPr>
          <a:lstStyle/>
          <a:p>
            <a:pPr algn="ctr"/>
            <a:r>
              <a:rPr lang="en-US" sz="1344" b="1" dirty="0">
                <a:solidFill>
                  <a:schemeClr val="bg1"/>
                </a:solidFill>
                <a:ea typeface="League Spartan" charset="0"/>
                <a:cs typeface="Poppins" pitchFamily="2" charset="77"/>
              </a:rPr>
              <a:t>COLUMN 6</a:t>
            </a:r>
          </a:p>
        </p:txBody>
      </p:sp>
      <p:sp>
        <p:nvSpPr>
          <p:cNvPr id="96" name="Subtitle 2">
            <a:extLst>
              <a:ext uri="{FF2B5EF4-FFF2-40B4-BE49-F238E27FC236}">
                <a16:creationId xmlns:a16="http://schemas.microsoft.com/office/drawing/2014/main" id="{1988A1B1-0EF5-435C-B6AC-53C0AC69F74D}"/>
              </a:ext>
            </a:extLst>
          </p:cNvPr>
          <p:cNvSpPr txBox="1">
            <a:spLocks/>
          </p:cNvSpPr>
          <p:nvPr/>
        </p:nvSpPr>
        <p:spPr>
          <a:xfrm>
            <a:off x="8922920" y="2552901"/>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97" name="Subtitle 2">
            <a:extLst>
              <a:ext uri="{FF2B5EF4-FFF2-40B4-BE49-F238E27FC236}">
                <a16:creationId xmlns:a16="http://schemas.microsoft.com/office/drawing/2014/main" id="{F926D9C7-DB3F-43CE-9B02-63FC4C311A4A}"/>
              </a:ext>
            </a:extLst>
          </p:cNvPr>
          <p:cNvSpPr txBox="1">
            <a:spLocks/>
          </p:cNvSpPr>
          <p:nvPr/>
        </p:nvSpPr>
        <p:spPr>
          <a:xfrm>
            <a:off x="8922920" y="3084547"/>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98" name="Subtitle 2">
            <a:extLst>
              <a:ext uri="{FF2B5EF4-FFF2-40B4-BE49-F238E27FC236}">
                <a16:creationId xmlns:a16="http://schemas.microsoft.com/office/drawing/2014/main" id="{9AD7310B-8EAC-4491-AC57-152A8AB649AF}"/>
              </a:ext>
            </a:extLst>
          </p:cNvPr>
          <p:cNvSpPr txBox="1">
            <a:spLocks/>
          </p:cNvSpPr>
          <p:nvPr/>
        </p:nvSpPr>
        <p:spPr>
          <a:xfrm>
            <a:off x="8922920" y="3611956"/>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99" name="Subtitle 2">
            <a:extLst>
              <a:ext uri="{FF2B5EF4-FFF2-40B4-BE49-F238E27FC236}">
                <a16:creationId xmlns:a16="http://schemas.microsoft.com/office/drawing/2014/main" id="{AD56AD04-2522-47FF-A3CC-675FF2C8B7E0}"/>
              </a:ext>
            </a:extLst>
          </p:cNvPr>
          <p:cNvSpPr txBox="1">
            <a:spLocks/>
          </p:cNvSpPr>
          <p:nvPr/>
        </p:nvSpPr>
        <p:spPr>
          <a:xfrm>
            <a:off x="8922920" y="4147843"/>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100" name="Subtitle 2">
            <a:extLst>
              <a:ext uri="{FF2B5EF4-FFF2-40B4-BE49-F238E27FC236}">
                <a16:creationId xmlns:a16="http://schemas.microsoft.com/office/drawing/2014/main" id="{5204BA44-14BA-4FA9-8E38-C63A56E6228D}"/>
              </a:ext>
            </a:extLst>
          </p:cNvPr>
          <p:cNvSpPr txBox="1">
            <a:spLocks/>
          </p:cNvSpPr>
          <p:nvPr/>
        </p:nvSpPr>
        <p:spPr>
          <a:xfrm>
            <a:off x="8922920" y="4679490"/>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101" name="Subtitle 2">
            <a:extLst>
              <a:ext uri="{FF2B5EF4-FFF2-40B4-BE49-F238E27FC236}">
                <a16:creationId xmlns:a16="http://schemas.microsoft.com/office/drawing/2014/main" id="{1F446D94-E89B-4F63-BBD7-0966349B9B4E}"/>
              </a:ext>
            </a:extLst>
          </p:cNvPr>
          <p:cNvSpPr txBox="1">
            <a:spLocks/>
          </p:cNvSpPr>
          <p:nvPr/>
        </p:nvSpPr>
        <p:spPr>
          <a:xfrm>
            <a:off x="8922920" y="5211138"/>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
        <p:nvSpPr>
          <p:cNvPr id="102" name="Subtitle 2">
            <a:extLst>
              <a:ext uri="{FF2B5EF4-FFF2-40B4-BE49-F238E27FC236}">
                <a16:creationId xmlns:a16="http://schemas.microsoft.com/office/drawing/2014/main" id="{FE68E196-89D2-4145-8AE1-E797FA6DAF31}"/>
              </a:ext>
            </a:extLst>
          </p:cNvPr>
          <p:cNvSpPr txBox="1">
            <a:spLocks/>
          </p:cNvSpPr>
          <p:nvPr/>
        </p:nvSpPr>
        <p:spPr>
          <a:xfrm>
            <a:off x="8922920" y="5742785"/>
            <a:ext cx="1200042"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08" dirty="0">
                <a:latin typeface="+mn-lt"/>
                <a:ea typeface="Lato Light" panose="020F0502020204030203" pitchFamily="34" charset="0"/>
                <a:cs typeface="Mukta ExtraLight" panose="020B0000000000000000" pitchFamily="34" charset="77"/>
              </a:rPr>
              <a:t>Lorem ipsum dolor sit amet, cum modo</a:t>
            </a:r>
            <a:endParaRPr lang="en-US" sz="1008" dirty="0">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281256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23AAD0-F9B1-4E6C-B20F-9D26018C901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55659A4-219C-47AF-8664-A3BA98FB7FF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C558336-4730-4BA2-891F-BEE78A5000AE}"/>
              </a:ext>
            </a:extLst>
          </p:cNvPr>
          <p:cNvSpPr>
            <a:spLocks noGrp="1"/>
          </p:cNvSpPr>
          <p:nvPr>
            <p:ph type="sldNum" sz="quarter" idx="12"/>
          </p:nvPr>
        </p:nvSpPr>
        <p:spPr/>
        <p:txBody>
          <a:bodyPr/>
          <a:lstStyle/>
          <a:p>
            <a:r>
              <a:rPr lang="en-US"/>
              <a:t>|   </a:t>
            </a:r>
            <a:fld id="{24AA432E-61BB-4EF9-8610-004BEFB30EB4}" type="slidenum">
              <a:rPr lang="en-US" smtClean="0"/>
              <a:pPr/>
              <a:t>21</a:t>
            </a:fld>
            <a:endParaRPr lang="en-US" dirty="0"/>
          </a:p>
        </p:txBody>
      </p:sp>
      <p:sp>
        <p:nvSpPr>
          <p:cNvPr id="5" name="Title 4">
            <a:extLst>
              <a:ext uri="{FF2B5EF4-FFF2-40B4-BE49-F238E27FC236}">
                <a16:creationId xmlns:a16="http://schemas.microsoft.com/office/drawing/2014/main" id="{D700C8D1-5C1B-4989-B2C0-2988FF1449E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B8B881E-02C1-43D6-AF14-77F1D70D314E}"/>
              </a:ext>
            </a:extLst>
          </p:cNvPr>
          <p:cNvSpPr>
            <a:spLocks noGrp="1"/>
          </p:cNvSpPr>
          <p:nvPr>
            <p:ph type="body" sz="quarter" idx="13"/>
          </p:nvPr>
        </p:nvSpPr>
        <p:spPr/>
        <p:txBody>
          <a:bodyPr/>
          <a:lstStyle/>
          <a:p>
            <a:endParaRPr lang="en-ZA"/>
          </a:p>
        </p:txBody>
      </p:sp>
      <p:grpSp>
        <p:nvGrpSpPr>
          <p:cNvPr id="58" name="Group 57">
            <a:extLst>
              <a:ext uri="{FF2B5EF4-FFF2-40B4-BE49-F238E27FC236}">
                <a16:creationId xmlns:a16="http://schemas.microsoft.com/office/drawing/2014/main" id="{D5B03424-7BB4-4A9A-84A7-D9BF8D204855}"/>
              </a:ext>
            </a:extLst>
          </p:cNvPr>
          <p:cNvGrpSpPr/>
          <p:nvPr/>
        </p:nvGrpSpPr>
        <p:grpSpPr>
          <a:xfrm>
            <a:off x="1321668" y="1716092"/>
            <a:ext cx="8722485" cy="4274125"/>
            <a:chOff x="1038639" y="1141906"/>
            <a:chExt cx="8722485" cy="4274125"/>
          </a:xfrm>
        </p:grpSpPr>
        <p:sp>
          <p:nvSpPr>
            <p:cNvPr id="7" name="TextBox 6">
              <a:extLst>
                <a:ext uri="{FF2B5EF4-FFF2-40B4-BE49-F238E27FC236}">
                  <a16:creationId xmlns:a16="http://schemas.microsoft.com/office/drawing/2014/main" id="{7EB80629-1D1C-491A-B0BA-66F6558AA2AD}"/>
                </a:ext>
              </a:extLst>
            </p:cNvPr>
            <p:cNvSpPr txBox="1"/>
            <p:nvPr/>
          </p:nvSpPr>
          <p:spPr>
            <a:xfrm>
              <a:off x="3702735" y="1141906"/>
              <a:ext cx="1104791"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COLUMN 1</a:t>
              </a:r>
            </a:p>
          </p:txBody>
        </p:sp>
        <p:sp>
          <p:nvSpPr>
            <p:cNvPr id="8" name="TextBox 7">
              <a:extLst>
                <a:ext uri="{FF2B5EF4-FFF2-40B4-BE49-F238E27FC236}">
                  <a16:creationId xmlns:a16="http://schemas.microsoft.com/office/drawing/2014/main" id="{3C14C5C3-DE1D-484B-92D6-B772D2A0D171}"/>
                </a:ext>
              </a:extLst>
            </p:cNvPr>
            <p:cNvSpPr txBox="1"/>
            <p:nvPr/>
          </p:nvSpPr>
          <p:spPr>
            <a:xfrm>
              <a:off x="5886698" y="1141906"/>
              <a:ext cx="1141659"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COLUMN 2</a:t>
              </a:r>
            </a:p>
          </p:txBody>
        </p:sp>
        <p:sp>
          <p:nvSpPr>
            <p:cNvPr id="9" name="TextBox 8">
              <a:extLst>
                <a:ext uri="{FF2B5EF4-FFF2-40B4-BE49-F238E27FC236}">
                  <a16:creationId xmlns:a16="http://schemas.microsoft.com/office/drawing/2014/main" id="{13B273C0-4E92-4A61-98D4-4CC2754F8CDE}"/>
                </a:ext>
              </a:extLst>
            </p:cNvPr>
            <p:cNvSpPr txBox="1"/>
            <p:nvPr/>
          </p:nvSpPr>
          <p:spPr>
            <a:xfrm>
              <a:off x="8087493" y="1141906"/>
              <a:ext cx="1144865" cy="338554"/>
            </a:xfrm>
            <a:prstGeom prst="rect">
              <a:avLst/>
            </a:prstGeom>
            <a:noFill/>
          </p:spPr>
          <p:txBody>
            <a:bodyPr wrap="none" rtlCol="0" anchor="b" anchorCtr="0">
              <a:spAutoFit/>
            </a:bodyPr>
            <a:lstStyle/>
            <a:p>
              <a:pPr algn="ctr"/>
              <a:r>
                <a:rPr lang="en-US" sz="1600" b="1">
                  <a:solidFill>
                    <a:schemeClr val="tx2"/>
                  </a:solidFill>
                  <a:ea typeface="League Spartan" charset="0"/>
                  <a:cs typeface="Poppins" pitchFamily="2" charset="77"/>
                </a:rPr>
                <a:t>COLUMN 3</a:t>
              </a:r>
              <a:endParaRPr lang="en-US" sz="1600" b="1" dirty="0">
                <a:solidFill>
                  <a:schemeClr val="tx2"/>
                </a:solidFill>
                <a:ea typeface="League Spartan" charset="0"/>
                <a:cs typeface="Poppins" pitchFamily="2" charset="77"/>
              </a:endParaRPr>
            </a:p>
          </p:txBody>
        </p:sp>
        <p:sp>
          <p:nvSpPr>
            <p:cNvPr id="10" name="Freeform 9">
              <a:extLst>
                <a:ext uri="{FF2B5EF4-FFF2-40B4-BE49-F238E27FC236}">
                  <a16:creationId xmlns:a16="http://schemas.microsoft.com/office/drawing/2014/main" id="{057A9EBB-AAC8-4DA6-A90F-41DD194F61D7}"/>
                </a:ext>
              </a:extLst>
            </p:cNvPr>
            <p:cNvSpPr/>
            <p:nvPr/>
          </p:nvSpPr>
          <p:spPr>
            <a:xfrm>
              <a:off x="1038639" y="1546940"/>
              <a:ext cx="2115292" cy="534985"/>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0 w 4821609"/>
                <a:gd name="connsiteY3" fmla="*/ 1219448 h 1219448"/>
                <a:gd name="connsiteX4" fmla="*/ 633547 w 4821609"/>
                <a:gd name="connsiteY4" fmla="*/ 609725 h 1219448"/>
                <a:gd name="connsiteX5" fmla="*/ 0 w 4821609"/>
                <a:gd name="connsiteY5" fmla="*/ 1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0" y="1219448"/>
                  </a:lnTo>
                  <a:lnTo>
                    <a:pt x="633547" y="609725"/>
                  </a:lnTo>
                  <a:lnTo>
                    <a:pt x="0" y="1"/>
                  </a:lnTo>
                  <a:close/>
                </a:path>
              </a:pathLst>
            </a:cu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TextBox 10">
              <a:extLst>
                <a:ext uri="{FF2B5EF4-FFF2-40B4-BE49-F238E27FC236}">
                  <a16:creationId xmlns:a16="http://schemas.microsoft.com/office/drawing/2014/main" id="{8DBC389A-58BC-46E8-93B3-0EEB2DF787B5}"/>
                </a:ext>
              </a:extLst>
            </p:cNvPr>
            <p:cNvSpPr txBox="1"/>
            <p:nvPr/>
          </p:nvSpPr>
          <p:spPr>
            <a:xfrm>
              <a:off x="1873086" y="1660544"/>
              <a:ext cx="670376"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TYPE 1</a:t>
              </a:r>
            </a:p>
          </p:txBody>
        </p:sp>
        <p:sp>
          <p:nvSpPr>
            <p:cNvPr id="12" name="Rectangle 11">
              <a:extLst>
                <a:ext uri="{FF2B5EF4-FFF2-40B4-BE49-F238E27FC236}">
                  <a16:creationId xmlns:a16="http://schemas.microsoft.com/office/drawing/2014/main" id="{666112F0-0C9E-4D61-A85F-24B1A7308F3A}"/>
                </a:ext>
              </a:extLst>
            </p:cNvPr>
            <p:cNvSpPr/>
            <p:nvPr/>
          </p:nvSpPr>
          <p:spPr>
            <a:xfrm>
              <a:off x="3153931" y="1546940"/>
              <a:ext cx="2202398" cy="53498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endParaRPr>
            </a:p>
          </p:txBody>
        </p:sp>
        <p:sp>
          <p:nvSpPr>
            <p:cNvPr id="13" name="Rectangle 12">
              <a:extLst>
                <a:ext uri="{FF2B5EF4-FFF2-40B4-BE49-F238E27FC236}">
                  <a16:creationId xmlns:a16="http://schemas.microsoft.com/office/drawing/2014/main" id="{68640104-AEEB-41B1-AF49-E2936DB231AA}"/>
                </a:ext>
              </a:extLst>
            </p:cNvPr>
            <p:cNvSpPr/>
            <p:nvPr/>
          </p:nvSpPr>
          <p:spPr>
            <a:xfrm>
              <a:off x="5356328" y="1546940"/>
              <a:ext cx="2202398" cy="53498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endParaRPr>
            </a:p>
          </p:txBody>
        </p:sp>
        <p:sp>
          <p:nvSpPr>
            <p:cNvPr id="14" name="Rectangle 13">
              <a:extLst>
                <a:ext uri="{FF2B5EF4-FFF2-40B4-BE49-F238E27FC236}">
                  <a16:creationId xmlns:a16="http://schemas.microsoft.com/office/drawing/2014/main" id="{9FD1106B-C5CE-45E4-AE48-B8497FBE815C}"/>
                </a:ext>
              </a:extLst>
            </p:cNvPr>
            <p:cNvSpPr/>
            <p:nvPr/>
          </p:nvSpPr>
          <p:spPr>
            <a:xfrm>
              <a:off x="7558726" y="1546940"/>
              <a:ext cx="2202398" cy="53498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endParaRPr>
            </a:p>
          </p:txBody>
        </p:sp>
        <p:sp>
          <p:nvSpPr>
            <p:cNvPr id="15" name="Subtitle 2">
              <a:extLst>
                <a:ext uri="{FF2B5EF4-FFF2-40B4-BE49-F238E27FC236}">
                  <a16:creationId xmlns:a16="http://schemas.microsoft.com/office/drawing/2014/main" id="{6316D5CD-DF99-419B-9498-E2D788173E2B}"/>
                </a:ext>
              </a:extLst>
            </p:cNvPr>
            <p:cNvSpPr txBox="1">
              <a:spLocks/>
            </p:cNvSpPr>
            <p:nvPr/>
          </p:nvSpPr>
          <p:spPr>
            <a:xfrm>
              <a:off x="3336118" y="1633463"/>
              <a:ext cx="183802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 </a:t>
              </a:r>
              <a:r>
                <a:rPr lang="en-US" sz="1050" dirty="0" err="1">
                  <a:latin typeface="+mn-lt"/>
                  <a:ea typeface="Lato Light" panose="020F0502020204030203" pitchFamily="34" charset="0"/>
                  <a:cs typeface="Mukta ExtraLight" panose="020B0000000000000000" pitchFamily="34" charset="77"/>
                </a:rPr>
                <a:t>amet</a:t>
              </a:r>
              <a:r>
                <a:rPr lang="en-US" sz="1050" dirty="0">
                  <a:latin typeface="+mn-lt"/>
                  <a:ea typeface="Lato Light" panose="020F0502020204030203" pitchFamily="34" charset="0"/>
                  <a:cs typeface="Mukta ExtraLight" panose="020B0000000000000000" pitchFamily="34" charset="77"/>
                </a:rPr>
                <a:t>, cum modo</a:t>
              </a:r>
            </a:p>
          </p:txBody>
        </p:sp>
        <p:sp>
          <p:nvSpPr>
            <p:cNvPr id="16" name="Subtitle 2">
              <a:extLst>
                <a:ext uri="{FF2B5EF4-FFF2-40B4-BE49-F238E27FC236}">
                  <a16:creationId xmlns:a16="http://schemas.microsoft.com/office/drawing/2014/main" id="{EDE80C96-B155-4730-B9D4-7D7ED6DC99F7}"/>
                </a:ext>
              </a:extLst>
            </p:cNvPr>
            <p:cNvSpPr txBox="1">
              <a:spLocks/>
            </p:cNvSpPr>
            <p:nvPr/>
          </p:nvSpPr>
          <p:spPr>
            <a:xfrm>
              <a:off x="5538516" y="1633463"/>
              <a:ext cx="183802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 </a:t>
              </a:r>
              <a:r>
                <a:rPr lang="en-US" sz="1050" dirty="0" err="1">
                  <a:latin typeface="+mn-lt"/>
                  <a:ea typeface="Lato Light" panose="020F0502020204030203" pitchFamily="34" charset="0"/>
                  <a:cs typeface="Mukta ExtraLight" panose="020B0000000000000000" pitchFamily="34" charset="77"/>
                </a:rPr>
                <a:t>amet</a:t>
              </a:r>
              <a:r>
                <a:rPr lang="en-US" sz="1050" dirty="0">
                  <a:latin typeface="+mn-lt"/>
                  <a:ea typeface="Lato Light" panose="020F0502020204030203" pitchFamily="34" charset="0"/>
                  <a:cs typeface="Mukta ExtraLight" panose="020B0000000000000000" pitchFamily="34" charset="77"/>
                </a:rPr>
                <a:t>, cum modo</a:t>
              </a:r>
            </a:p>
          </p:txBody>
        </p:sp>
        <p:sp>
          <p:nvSpPr>
            <p:cNvPr id="17" name="Subtitle 2">
              <a:extLst>
                <a:ext uri="{FF2B5EF4-FFF2-40B4-BE49-F238E27FC236}">
                  <a16:creationId xmlns:a16="http://schemas.microsoft.com/office/drawing/2014/main" id="{88B00AA2-A186-41BD-B542-C3B9876539C1}"/>
                </a:ext>
              </a:extLst>
            </p:cNvPr>
            <p:cNvSpPr txBox="1">
              <a:spLocks/>
            </p:cNvSpPr>
            <p:nvPr/>
          </p:nvSpPr>
          <p:spPr>
            <a:xfrm>
              <a:off x="7740913" y="1633463"/>
              <a:ext cx="183802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 </a:t>
              </a:r>
              <a:r>
                <a:rPr lang="en-US" sz="1050" dirty="0" err="1">
                  <a:latin typeface="+mn-lt"/>
                  <a:ea typeface="Lato Light" panose="020F0502020204030203" pitchFamily="34" charset="0"/>
                  <a:cs typeface="Mukta ExtraLight" panose="020B0000000000000000" pitchFamily="34" charset="77"/>
                </a:rPr>
                <a:t>amet</a:t>
              </a:r>
              <a:r>
                <a:rPr lang="en-US" sz="1050" dirty="0">
                  <a:latin typeface="+mn-lt"/>
                  <a:ea typeface="Lato Light" panose="020F0502020204030203" pitchFamily="34" charset="0"/>
                  <a:cs typeface="Mukta ExtraLight" panose="020B0000000000000000" pitchFamily="34" charset="77"/>
                </a:rPr>
                <a:t>, cum modo</a:t>
              </a:r>
            </a:p>
          </p:txBody>
        </p:sp>
        <p:sp>
          <p:nvSpPr>
            <p:cNvPr id="18" name="Freeform 11">
              <a:extLst>
                <a:ext uri="{FF2B5EF4-FFF2-40B4-BE49-F238E27FC236}">
                  <a16:creationId xmlns:a16="http://schemas.microsoft.com/office/drawing/2014/main" id="{3A134D85-554C-4A24-A9C7-169551ABDE82}"/>
                </a:ext>
              </a:extLst>
            </p:cNvPr>
            <p:cNvSpPr/>
            <p:nvPr/>
          </p:nvSpPr>
          <p:spPr>
            <a:xfrm>
              <a:off x="1038639" y="2213855"/>
              <a:ext cx="2115292" cy="534985"/>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0 w 4821609"/>
                <a:gd name="connsiteY3" fmla="*/ 1219448 h 1219448"/>
                <a:gd name="connsiteX4" fmla="*/ 633547 w 4821609"/>
                <a:gd name="connsiteY4" fmla="*/ 609725 h 1219448"/>
                <a:gd name="connsiteX5" fmla="*/ 0 w 4821609"/>
                <a:gd name="connsiteY5" fmla="*/ 1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0" y="1219448"/>
                  </a:lnTo>
                  <a:lnTo>
                    <a:pt x="633547" y="609725"/>
                  </a:lnTo>
                  <a:lnTo>
                    <a:pt x="0" y="1"/>
                  </a:lnTo>
                  <a:close/>
                </a:path>
              </a:pathLst>
            </a:cu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 name="TextBox 18">
              <a:extLst>
                <a:ext uri="{FF2B5EF4-FFF2-40B4-BE49-F238E27FC236}">
                  <a16:creationId xmlns:a16="http://schemas.microsoft.com/office/drawing/2014/main" id="{6C79007B-1267-441B-B95B-6948381B8703}"/>
                </a:ext>
              </a:extLst>
            </p:cNvPr>
            <p:cNvSpPr txBox="1"/>
            <p:nvPr/>
          </p:nvSpPr>
          <p:spPr>
            <a:xfrm>
              <a:off x="1856254" y="2327459"/>
              <a:ext cx="704040"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TYPE 2</a:t>
              </a:r>
            </a:p>
          </p:txBody>
        </p:sp>
        <p:sp>
          <p:nvSpPr>
            <p:cNvPr id="20" name="Rectangle 19">
              <a:extLst>
                <a:ext uri="{FF2B5EF4-FFF2-40B4-BE49-F238E27FC236}">
                  <a16:creationId xmlns:a16="http://schemas.microsoft.com/office/drawing/2014/main" id="{9891959F-61BD-4616-8C0B-AC8FF27DF2F5}"/>
                </a:ext>
              </a:extLst>
            </p:cNvPr>
            <p:cNvSpPr/>
            <p:nvPr/>
          </p:nvSpPr>
          <p:spPr>
            <a:xfrm>
              <a:off x="3153931" y="2213721"/>
              <a:ext cx="2202398" cy="53498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endParaRPr>
            </a:p>
          </p:txBody>
        </p:sp>
        <p:sp>
          <p:nvSpPr>
            <p:cNvPr id="21" name="Rectangle 20">
              <a:extLst>
                <a:ext uri="{FF2B5EF4-FFF2-40B4-BE49-F238E27FC236}">
                  <a16:creationId xmlns:a16="http://schemas.microsoft.com/office/drawing/2014/main" id="{AE4A58A6-68C8-431C-842B-E11599CCFC03}"/>
                </a:ext>
              </a:extLst>
            </p:cNvPr>
            <p:cNvSpPr/>
            <p:nvPr/>
          </p:nvSpPr>
          <p:spPr>
            <a:xfrm>
              <a:off x="5356328" y="2213721"/>
              <a:ext cx="2202398" cy="53498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endParaRPr>
            </a:p>
          </p:txBody>
        </p:sp>
        <p:sp>
          <p:nvSpPr>
            <p:cNvPr id="22" name="Rectangle 21">
              <a:extLst>
                <a:ext uri="{FF2B5EF4-FFF2-40B4-BE49-F238E27FC236}">
                  <a16:creationId xmlns:a16="http://schemas.microsoft.com/office/drawing/2014/main" id="{DC89D0D9-1B75-4A97-A6AF-3D2B28CE94B8}"/>
                </a:ext>
              </a:extLst>
            </p:cNvPr>
            <p:cNvSpPr/>
            <p:nvPr/>
          </p:nvSpPr>
          <p:spPr>
            <a:xfrm>
              <a:off x="7558726" y="2213721"/>
              <a:ext cx="2202398" cy="53498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endParaRPr>
            </a:p>
          </p:txBody>
        </p:sp>
        <p:sp>
          <p:nvSpPr>
            <p:cNvPr id="23" name="Subtitle 2">
              <a:extLst>
                <a:ext uri="{FF2B5EF4-FFF2-40B4-BE49-F238E27FC236}">
                  <a16:creationId xmlns:a16="http://schemas.microsoft.com/office/drawing/2014/main" id="{22E813C7-D0F6-4190-85CF-2CE0F0297233}"/>
                </a:ext>
              </a:extLst>
            </p:cNvPr>
            <p:cNvSpPr txBox="1">
              <a:spLocks/>
            </p:cNvSpPr>
            <p:nvPr/>
          </p:nvSpPr>
          <p:spPr>
            <a:xfrm>
              <a:off x="3336118" y="2300244"/>
              <a:ext cx="183802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 </a:t>
              </a:r>
              <a:r>
                <a:rPr lang="en-US" sz="1050" dirty="0" err="1">
                  <a:latin typeface="+mn-lt"/>
                  <a:ea typeface="Lato Light" panose="020F0502020204030203" pitchFamily="34" charset="0"/>
                  <a:cs typeface="Mukta ExtraLight" panose="020B0000000000000000" pitchFamily="34" charset="77"/>
                </a:rPr>
                <a:t>amet</a:t>
              </a:r>
              <a:r>
                <a:rPr lang="en-US" sz="1050" dirty="0">
                  <a:latin typeface="+mn-lt"/>
                  <a:ea typeface="Lato Light" panose="020F0502020204030203" pitchFamily="34" charset="0"/>
                  <a:cs typeface="Mukta ExtraLight" panose="020B0000000000000000" pitchFamily="34" charset="77"/>
                </a:rPr>
                <a:t>, cum modo</a:t>
              </a:r>
            </a:p>
          </p:txBody>
        </p:sp>
        <p:sp>
          <p:nvSpPr>
            <p:cNvPr id="24" name="Subtitle 2">
              <a:extLst>
                <a:ext uri="{FF2B5EF4-FFF2-40B4-BE49-F238E27FC236}">
                  <a16:creationId xmlns:a16="http://schemas.microsoft.com/office/drawing/2014/main" id="{8077F026-81FE-4100-8147-FB592BF17249}"/>
                </a:ext>
              </a:extLst>
            </p:cNvPr>
            <p:cNvSpPr txBox="1">
              <a:spLocks/>
            </p:cNvSpPr>
            <p:nvPr/>
          </p:nvSpPr>
          <p:spPr>
            <a:xfrm>
              <a:off x="5538516" y="2300244"/>
              <a:ext cx="183802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 </a:t>
              </a:r>
              <a:r>
                <a:rPr lang="en-US" sz="1050" dirty="0" err="1">
                  <a:latin typeface="+mn-lt"/>
                  <a:ea typeface="Lato Light" panose="020F0502020204030203" pitchFamily="34" charset="0"/>
                  <a:cs typeface="Mukta ExtraLight" panose="020B0000000000000000" pitchFamily="34" charset="77"/>
                </a:rPr>
                <a:t>amet</a:t>
              </a:r>
              <a:r>
                <a:rPr lang="en-US" sz="1050" dirty="0">
                  <a:latin typeface="+mn-lt"/>
                  <a:ea typeface="Lato Light" panose="020F0502020204030203" pitchFamily="34" charset="0"/>
                  <a:cs typeface="Mukta ExtraLight" panose="020B0000000000000000" pitchFamily="34" charset="77"/>
                </a:rPr>
                <a:t>, cum modo</a:t>
              </a:r>
            </a:p>
          </p:txBody>
        </p:sp>
        <p:sp>
          <p:nvSpPr>
            <p:cNvPr id="25" name="Subtitle 2">
              <a:extLst>
                <a:ext uri="{FF2B5EF4-FFF2-40B4-BE49-F238E27FC236}">
                  <a16:creationId xmlns:a16="http://schemas.microsoft.com/office/drawing/2014/main" id="{061DC31B-2F84-4203-9028-3EF50A360A1B}"/>
                </a:ext>
              </a:extLst>
            </p:cNvPr>
            <p:cNvSpPr txBox="1">
              <a:spLocks/>
            </p:cNvSpPr>
            <p:nvPr/>
          </p:nvSpPr>
          <p:spPr>
            <a:xfrm>
              <a:off x="7740913" y="2300244"/>
              <a:ext cx="183802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 </a:t>
              </a:r>
              <a:r>
                <a:rPr lang="en-US" sz="1050" dirty="0" err="1">
                  <a:latin typeface="+mn-lt"/>
                  <a:ea typeface="Lato Light" panose="020F0502020204030203" pitchFamily="34" charset="0"/>
                  <a:cs typeface="Mukta ExtraLight" panose="020B0000000000000000" pitchFamily="34" charset="77"/>
                </a:rPr>
                <a:t>amet</a:t>
              </a:r>
              <a:r>
                <a:rPr lang="en-US" sz="1050" dirty="0">
                  <a:latin typeface="+mn-lt"/>
                  <a:ea typeface="Lato Light" panose="020F0502020204030203" pitchFamily="34" charset="0"/>
                  <a:cs typeface="Mukta ExtraLight" panose="020B0000000000000000" pitchFamily="34" charset="77"/>
                </a:rPr>
                <a:t>, cum modo</a:t>
              </a:r>
            </a:p>
          </p:txBody>
        </p:sp>
        <p:sp>
          <p:nvSpPr>
            <p:cNvPr id="26" name="Freeform 15">
              <a:extLst>
                <a:ext uri="{FF2B5EF4-FFF2-40B4-BE49-F238E27FC236}">
                  <a16:creationId xmlns:a16="http://schemas.microsoft.com/office/drawing/2014/main" id="{DE8C5129-71A9-4190-B32A-97AC6250A908}"/>
                </a:ext>
              </a:extLst>
            </p:cNvPr>
            <p:cNvSpPr/>
            <p:nvPr/>
          </p:nvSpPr>
          <p:spPr>
            <a:xfrm>
              <a:off x="1038639" y="2880637"/>
              <a:ext cx="2115292" cy="534985"/>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1 w 4821609"/>
                <a:gd name="connsiteY3" fmla="*/ 1219448 h 1219448"/>
                <a:gd name="connsiteX4" fmla="*/ 633547 w 4821609"/>
                <a:gd name="connsiteY4" fmla="*/ 609725 h 1219448"/>
                <a:gd name="connsiteX5" fmla="*/ 0 w 4821609"/>
                <a:gd name="connsiteY5" fmla="*/ 1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1" y="1219448"/>
                  </a:lnTo>
                  <a:lnTo>
                    <a:pt x="633547" y="609725"/>
                  </a:lnTo>
                  <a:lnTo>
                    <a:pt x="0" y="1"/>
                  </a:lnTo>
                  <a:close/>
                </a:path>
              </a:pathLst>
            </a:cu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 name="TextBox 26">
              <a:extLst>
                <a:ext uri="{FF2B5EF4-FFF2-40B4-BE49-F238E27FC236}">
                  <a16:creationId xmlns:a16="http://schemas.microsoft.com/office/drawing/2014/main" id="{B9BB0D0B-9CAF-4FDB-BE0C-DD978CE80F63}"/>
                </a:ext>
              </a:extLst>
            </p:cNvPr>
            <p:cNvSpPr txBox="1"/>
            <p:nvPr/>
          </p:nvSpPr>
          <p:spPr>
            <a:xfrm>
              <a:off x="1855454" y="2994241"/>
              <a:ext cx="705642" cy="307777"/>
            </a:xfrm>
            <a:prstGeom prst="rect">
              <a:avLst/>
            </a:prstGeom>
            <a:noFill/>
          </p:spPr>
          <p:txBody>
            <a:bodyPr wrap="none" rtlCol="0" anchor="ctr" anchorCtr="0">
              <a:spAutoFit/>
            </a:bodyPr>
            <a:lstStyle/>
            <a:p>
              <a:pPr algn="ctr"/>
              <a:r>
                <a:rPr lang="en-US" sz="1400" b="1">
                  <a:solidFill>
                    <a:schemeClr val="bg1"/>
                  </a:solidFill>
                  <a:ea typeface="League Spartan" charset="0"/>
                  <a:cs typeface="Poppins" pitchFamily="2" charset="77"/>
                </a:rPr>
                <a:t>TYPE 3</a:t>
              </a:r>
              <a:endParaRPr lang="en-US" sz="1400" b="1" dirty="0">
                <a:solidFill>
                  <a:schemeClr val="bg1"/>
                </a:solidFill>
                <a:ea typeface="League Spartan" charset="0"/>
                <a:cs typeface="Poppins" pitchFamily="2" charset="77"/>
              </a:endParaRPr>
            </a:p>
          </p:txBody>
        </p:sp>
        <p:sp>
          <p:nvSpPr>
            <p:cNvPr id="28" name="Rectangle 27">
              <a:extLst>
                <a:ext uri="{FF2B5EF4-FFF2-40B4-BE49-F238E27FC236}">
                  <a16:creationId xmlns:a16="http://schemas.microsoft.com/office/drawing/2014/main" id="{1A03D76C-05F4-4119-B398-A95A9A798203}"/>
                </a:ext>
              </a:extLst>
            </p:cNvPr>
            <p:cNvSpPr/>
            <p:nvPr/>
          </p:nvSpPr>
          <p:spPr>
            <a:xfrm>
              <a:off x="3153931" y="2880636"/>
              <a:ext cx="2202398" cy="53498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endParaRPr>
            </a:p>
          </p:txBody>
        </p:sp>
        <p:sp>
          <p:nvSpPr>
            <p:cNvPr id="29" name="Rectangle 28">
              <a:extLst>
                <a:ext uri="{FF2B5EF4-FFF2-40B4-BE49-F238E27FC236}">
                  <a16:creationId xmlns:a16="http://schemas.microsoft.com/office/drawing/2014/main" id="{B4E97503-2B66-46D9-9B71-2A42832DC839}"/>
                </a:ext>
              </a:extLst>
            </p:cNvPr>
            <p:cNvSpPr/>
            <p:nvPr/>
          </p:nvSpPr>
          <p:spPr>
            <a:xfrm>
              <a:off x="5356328" y="2880636"/>
              <a:ext cx="2202398" cy="53498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endParaRPr>
            </a:p>
          </p:txBody>
        </p:sp>
        <p:sp>
          <p:nvSpPr>
            <p:cNvPr id="30" name="Rectangle 29">
              <a:extLst>
                <a:ext uri="{FF2B5EF4-FFF2-40B4-BE49-F238E27FC236}">
                  <a16:creationId xmlns:a16="http://schemas.microsoft.com/office/drawing/2014/main" id="{5FB4ACB3-0B4B-45EE-8971-66200AF33661}"/>
                </a:ext>
              </a:extLst>
            </p:cNvPr>
            <p:cNvSpPr/>
            <p:nvPr/>
          </p:nvSpPr>
          <p:spPr>
            <a:xfrm>
              <a:off x="7558726" y="2880636"/>
              <a:ext cx="2202398" cy="53498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endParaRPr>
            </a:p>
          </p:txBody>
        </p:sp>
        <p:sp>
          <p:nvSpPr>
            <p:cNvPr id="31" name="Subtitle 2">
              <a:extLst>
                <a:ext uri="{FF2B5EF4-FFF2-40B4-BE49-F238E27FC236}">
                  <a16:creationId xmlns:a16="http://schemas.microsoft.com/office/drawing/2014/main" id="{B6AE9148-04AF-4217-8306-C74F33AE31A6}"/>
                </a:ext>
              </a:extLst>
            </p:cNvPr>
            <p:cNvSpPr txBox="1">
              <a:spLocks/>
            </p:cNvSpPr>
            <p:nvPr/>
          </p:nvSpPr>
          <p:spPr>
            <a:xfrm>
              <a:off x="3336118" y="2967257"/>
              <a:ext cx="183802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 </a:t>
              </a:r>
              <a:r>
                <a:rPr lang="en-US" sz="1050" dirty="0" err="1">
                  <a:latin typeface="+mn-lt"/>
                  <a:ea typeface="Lato Light" panose="020F0502020204030203" pitchFamily="34" charset="0"/>
                  <a:cs typeface="Mukta ExtraLight" panose="020B0000000000000000" pitchFamily="34" charset="77"/>
                </a:rPr>
                <a:t>amet</a:t>
              </a:r>
              <a:r>
                <a:rPr lang="en-US" sz="1050" dirty="0">
                  <a:latin typeface="+mn-lt"/>
                  <a:ea typeface="Lato Light" panose="020F0502020204030203" pitchFamily="34" charset="0"/>
                  <a:cs typeface="Mukta ExtraLight" panose="020B0000000000000000" pitchFamily="34" charset="77"/>
                </a:rPr>
                <a:t>, cum modo</a:t>
              </a:r>
            </a:p>
          </p:txBody>
        </p:sp>
        <p:sp>
          <p:nvSpPr>
            <p:cNvPr id="32" name="Subtitle 2">
              <a:extLst>
                <a:ext uri="{FF2B5EF4-FFF2-40B4-BE49-F238E27FC236}">
                  <a16:creationId xmlns:a16="http://schemas.microsoft.com/office/drawing/2014/main" id="{EB4649F9-F568-4590-AC27-E7EC817DFC4C}"/>
                </a:ext>
              </a:extLst>
            </p:cNvPr>
            <p:cNvSpPr txBox="1">
              <a:spLocks/>
            </p:cNvSpPr>
            <p:nvPr/>
          </p:nvSpPr>
          <p:spPr>
            <a:xfrm>
              <a:off x="5538516" y="2967257"/>
              <a:ext cx="183802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 </a:t>
              </a:r>
              <a:r>
                <a:rPr lang="en-US" sz="1050" dirty="0" err="1">
                  <a:latin typeface="+mn-lt"/>
                  <a:ea typeface="Lato Light" panose="020F0502020204030203" pitchFamily="34" charset="0"/>
                  <a:cs typeface="Mukta ExtraLight" panose="020B0000000000000000" pitchFamily="34" charset="77"/>
                </a:rPr>
                <a:t>amet</a:t>
              </a:r>
              <a:r>
                <a:rPr lang="en-US" sz="1050" dirty="0">
                  <a:latin typeface="+mn-lt"/>
                  <a:ea typeface="Lato Light" panose="020F0502020204030203" pitchFamily="34" charset="0"/>
                  <a:cs typeface="Mukta ExtraLight" panose="020B0000000000000000" pitchFamily="34" charset="77"/>
                </a:rPr>
                <a:t>, cum modo</a:t>
              </a:r>
            </a:p>
          </p:txBody>
        </p:sp>
        <p:sp>
          <p:nvSpPr>
            <p:cNvPr id="33" name="Subtitle 2">
              <a:extLst>
                <a:ext uri="{FF2B5EF4-FFF2-40B4-BE49-F238E27FC236}">
                  <a16:creationId xmlns:a16="http://schemas.microsoft.com/office/drawing/2014/main" id="{5BD63D72-703E-4AC9-B946-A87E8C0EBC57}"/>
                </a:ext>
              </a:extLst>
            </p:cNvPr>
            <p:cNvSpPr txBox="1">
              <a:spLocks/>
            </p:cNvSpPr>
            <p:nvPr/>
          </p:nvSpPr>
          <p:spPr>
            <a:xfrm>
              <a:off x="7740913" y="2967257"/>
              <a:ext cx="183802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 </a:t>
              </a:r>
              <a:r>
                <a:rPr lang="en-US" sz="1050" dirty="0" err="1">
                  <a:latin typeface="+mn-lt"/>
                  <a:ea typeface="Lato Light" panose="020F0502020204030203" pitchFamily="34" charset="0"/>
                  <a:cs typeface="Mukta ExtraLight" panose="020B0000000000000000" pitchFamily="34" charset="77"/>
                </a:rPr>
                <a:t>amet</a:t>
              </a:r>
              <a:r>
                <a:rPr lang="en-US" sz="1050" dirty="0">
                  <a:latin typeface="+mn-lt"/>
                  <a:ea typeface="Lato Light" panose="020F0502020204030203" pitchFamily="34" charset="0"/>
                  <a:cs typeface="Mukta ExtraLight" panose="020B0000000000000000" pitchFamily="34" charset="77"/>
                </a:rPr>
                <a:t>, cum modo</a:t>
              </a:r>
            </a:p>
          </p:txBody>
        </p:sp>
        <p:sp>
          <p:nvSpPr>
            <p:cNvPr id="34" name="Freeform 16">
              <a:extLst>
                <a:ext uri="{FF2B5EF4-FFF2-40B4-BE49-F238E27FC236}">
                  <a16:creationId xmlns:a16="http://schemas.microsoft.com/office/drawing/2014/main" id="{2C785CD6-3FC2-4217-9B22-51B52E105B2D}"/>
                </a:ext>
              </a:extLst>
            </p:cNvPr>
            <p:cNvSpPr/>
            <p:nvPr/>
          </p:nvSpPr>
          <p:spPr>
            <a:xfrm>
              <a:off x="1038639" y="3547485"/>
              <a:ext cx="2115292" cy="534985"/>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1 w 4821609"/>
                <a:gd name="connsiteY3" fmla="*/ 1219448 h 1219448"/>
                <a:gd name="connsiteX4" fmla="*/ 633547 w 4821609"/>
                <a:gd name="connsiteY4" fmla="*/ 609725 h 1219448"/>
                <a:gd name="connsiteX5" fmla="*/ 0 w 4821609"/>
                <a:gd name="connsiteY5" fmla="*/ 2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1" y="1219448"/>
                  </a:lnTo>
                  <a:lnTo>
                    <a:pt x="633547" y="609725"/>
                  </a:lnTo>
                  <a:lnTo>
                    <a:pt x="0" y="2"/>
                  </a:lnTo>
                  <a:close/>
                </a:path>
              </a:pathLst>
            </a:cu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 name="TextBox 34">
              <a:extLst>
                <a:ext uri="{FF2B5EF4-FFF2-40B4-BE49-F238E27FC236}">
                  <a16:creationId xmlns:a16="http://schemas.microsoft.com/office/drawing/2014/main" id="{0250F37F-6E4E-416A-885C-A28B52CAAE90}"/>
                </a:ext>
              </a:extLst>
            </p:cNvPr>
            <p:cNvSpPr txBox="1"/>
            <p:nvPr/>
          </p:nvSpPr>
          <p:spPr>
            <a:xfrm>
              <a:off x="1851445" y="3661088"/>
              <a:ext cx="713658"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TYPE 4</a:t>
              </a:r>
            </a:p>
          </p:txBody>
        </p:sp>
        <p:sp>
          <p:nvSpPr>
            <p:cNvPr id="36" name="Rectangle 35">
              <a:extLst>
                <a:ext uri="{FF2B5EF4-FFF2-40B4-BE49-F238E27FC236}">
                  <a16:creationId xmlns:a16="http://schemas.microsoft.com/office/drawing/2014/main" id="{3047FFB7-DC3D-4AEA-A5D4-30B3EFCE37F7}"/>
                </a:ext>
              </a:extLst>
            </p:cNvPr>
            <p:cNvSpPr/>
            <p:nvPr/>
          </p:nvSpPr>
          <p:spPr>
            <a:xfrm>
              <a:off x="3153931" y="3547418"/>
              <a:ext cx="2202398" cy="53498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endParaRPr>
            </a:p>
          </p:txBody>
        </p:sp>
        <p:sp>
          <p:nvSpPr>
            <p:cNvPr id="37" name="Rectangle 36">
              <a:extLst>
                <a:ext uri="{FF2B5EF4-FFF2-40B4-BE49-F238E27FC236}">
                  <a16:creationId xmlns:a16="http://schemas.microsoft.com/office/drawing/2014/main" id="{9961F84F-0AD2-43B3-94D5-479EC11F733C}"/>
                </a:ext>
              </a:extLst>
            </p:cNvPr>
            <p:cNvSpPr/>
            <p:nvPr/>
          </p:nvSpPr>
          <p:spPr>
            <a:xfrm>
              <a:off x="5356328" y="3547418"/>
              <a:ext cx="2202398" cy="53498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endParaRPr>
            </a:p>
          </p:txBody>
        </p:sp>
        <p:sp>
          <p:nvSpPr>
            <p:cNvPr id="38" name="Rectangle 37">
              <a:extLst>
                <a:ext uri="{FF2B5EF4-FFF2-40B4-BE49-F238E27FC236}">
                  <a16:creationId xmlns:a16="http://schemas.microsoft.com/office/drawing/2014/main" id="{C7BA8CE1-C2C3-42D6-A36D-DE8F9DEBACE8}"/>
                </a:ext>
              </a:extLst>
            </p:cNvPr>
            <p:cNvSpPr/>
            <p:nvPr/>
          </p:nvSpPr>
          <p:spPr>
            <a:xfrm>
              <a:off x="7558726" y="3547418"/>
              <a:ext cx="2202398" cy="53498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endParaRPr>
            </a:p>
          </p:txBody>
        </p:sp>
        <p:sp>
          <p:nvSpPr>
            <p:cNvPr id="39" name="Subtitle 2">
              <a:extLst>
                <a:ext uri="{FF2B5EF4-FFF2-40B4-BE49-F238E27FC236}">
                  <a16:creationId xmlns:a16="http://schemas.microsoft.com/office/drawing/2014/main" id="{C6D67204-631B-482E-B367-B41105776805}"/>
                </a:ext>
              </a:extLst>
            </p:cNvPr>
            <p:cNvSpPr txBox="1">
              <a:spLocks/>
            </p:cNvSpPr>
            <p:nvPr/>
          </p:nvSpPr>
          <p:spPr>
            <a:xfrm>
              <a:off x="3336118" y="3633941"/>
              <a:ext cx="183802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 </a:t>
              </a:r>
              <a:r>
                <a:rPr lang="en-US" sz="1050" dirty="0" err="1">
                  <a:latin typeface="+mn-lt"/>
                  <a:ea typeface="Lato Light" panose="020F0502020204030203" pitchFamily="34" charset="0"/>
                  <a:cs typeface="Mukta ExtraLight" panose="020B0000000000000000" pitchFamily="34" charset="77"/>
                </a:rPr>
                <a:t>amet</a:t>
              </a:r>
              <a:r>
                <a:rPr lang="en-US" sz="1050" dirty="0">
                  <a:latin typeface="+mn-lt"/>
                  <a:ea typeface="Lato Light" panose="020F0502020204030203" pitchFamily="34" charset="0"/>
                  <a:cs typeface="Mukta ExtraLight" panose="020B0000000000000000" pitchFamily="34" charset="77"/>
                </a:rPr>
                <a:t>, cum modo</a:t>
              </a:r>
            </a:p>
          </p:txBody>
        </p:sp>
        <p:sp>
          <p:nvSpPr>
            <p:cNvPr id="40" name="Subtitle 2">
              <a:extLst>
                <a:ext uri="{FF2B5EF4-FFF2-40B4-BE49-F238E27FC236}">
                  <a16:creationId xmlns:a16="http://schemas.microsoft.com/office/drawing/2014/main" id="{64B9707C-1E4F-478F-9302-11B4C9E24475}"/>
                </a:ext>
              </a:extLst>
            </p:cNvPr>
            <p:cNvSpPr txBox="1">
              <a:spLocks/>
            </p:cNvSpPr>
            <p:nvPr/>
          </p:nvSpPr>
          <p:spPr>
            <a:xfrm>
              <a:off x="5538516" y="3633941"/>
              <a:ext cx="183802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 </a:t>
              </a:r>
              <a:r>
                <a:rPr lang="en-US" sz="1050" dirty="0" err="1">
                  <a:latin typeface="+mn-lt"/>
                  <a:ea typeface="Lato Light" panose="020F0502020204030203" pitchFamily="34" charset="0"/>
                  <a:cs typeface="Mukta ExtraLight" panose="020B0000000000000000" pitchFamily="34" charset="77"/>
                </a:rPr>
                <a:t>amet</a:t>
              </a:r>
              <a:r>
                <a:rPr lang="en-US" sz="1050" dirty="0">
                  <a:latin typeface="+mn-lt"/>
                  <a:ea typeface="Lato Light" panose="020F0502020204030203" pitchFamily="34" charset="0"/>
                  <a:cs typeface="Mukta ExtraLight" panose="020B0000000000000000" pitchFamily="34" charset="77"/>
                </a:rPr>
                <a:t>, cum modo</a:t>
              </a:r>
            </a:p>
          </p:txBody>
        </p:sp>
        <p:sp>
          <p:nvSpPr>
            <p:cNvPr id="41" name="Subtitle 2">
              <a:extLst>
                <a:ext uri="{FF2B5EF4-FFF2-40B4-BE49-F238E27FC236}">
                  <a16:creationId xmlns:a16="http://schemas.microsoft.com/office/drawing/2014/main" id="{5557C3B9-0E46-409C-962B-F8F519B91186}"/>
                </a:ext>
              </a:extLst>
            </p:cNvPr>
            <p:cNvSpPr txBox="1">
              <a:spLocks/>
            </p:cNvSpPr>
            <p:nvPr/>
          </p:nvSpPr>
          <p:spPr>
            <a:xfrm>
              <a:off x="7740913" y="3633941"/>
              <a:ext cx="183802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 </a:t>
              </a:r>
              <a:r>
                <a:rPr lang="en-US" sz="1050" dirty="0" err="1">
                  <a:latin typeface="+mn-lt"/>
                  <a:ea typeface="Lato Light" panose="020F0502020204030203" pitchFamily="34" charset="0"/>
                  <a:cs typeface="Mukta ExtraLight" panose="020B0000000000000000" pitchFamily="34" charset="77"/>
                </a:rPr>
                <a:t>amet</a:t>
              </a:r>
              <a:r>
                <a:rPr lang="en-US" sz="1050" dirty="0">
                  <a:latin typeface="+mn-lt"/>
                  <a:ea typeface="Lato Light" panose="020F0502020204030203" pitchFamily="34" charset="0"/>
                  <a:cs typeface="Mukta ExtraLight" panose="020B0000000000000000" pitchFamily="34" charset="77"/>
                </a:rPr>
                <a:t>, cum modo</a:t>
              </a:r>
            </a:p>
          </p:txBody>
        </p:sp>
        <p:sp>
          <p:nvSpPr>
            <p:cNvPr id="42" name="Freeform 17">
              <a:extLst>
                <a:ext uri="{FF2B5EF4-FFF2-40B4-BE49-F238E27FC236}">
                  <a16:creationId xmlns:a16="http://schemas.microsoft.com/office/drawing/2014/main" id="{1EF801E7-C098-4C2D-8B04-DC9D86E78B73}"/>
                </a:ext>
              </a:extLst>
            </p:cNvPr>
            <p:cNvSpPr/>
            <p:nvPr/>
          </p:nvSpPr>
          <p:spPr>
            <a:xfrm>
              <a:off x="1038639" y="4214266"/>
              <a:ext cx="2115292" cy="534985"/>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1 w 4821609"/>
                <a:gd name="connsiteY3" fmla="*/ 1219448 h 1219448"/>
                <a:gd name="connsiteX4" fmla="*/ 633547 w 4821609"/>
                <a:gd name="connsiteY4" fmla="*/ 609725 h 1219448"/>
                <a:gd name="connsiteX5" fmla="*/ 0 w 4821609"/>
                <a:gd name="connsiteY5" fmla="*/ 2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1" y="1219448"/>
                  </a:lnTo>
                  <a:lnTo>
                    <a:pt x="633547" y="609725"/>
                  </a:lnTo>
                  <a:lnTo>
                    <a:pt x="0" y="2"/>
                  </a:lnTo>
                  <a:close/>
                </a:path>
              </a:pathLst>
            </a:cu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 name="TextBox 42">
              <a:extLst>
                <a:ext uri="{FF2B5EF4-FFF2-40B4-BE49-F238E27FC236}">
                  <a16:creationId xmlns:a16="http://schemas.microsoft.com/office/drawing/2014/main" id="{BBEDA107-C785-40DA-B294-3361AC8A922B}"/>
                </a:ext>
              </a:extLst>
            </p:cNvPr>
            <p:cNvSpPr txBox="1"/>
            <p:nvPr/>
          </p:nvSpPr>
          <p:spPr>
            <a:xfrm>
              <a:off x="1853850" y="4327870"/>
              <a:ext cx="708848"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TYPE 5</a:t>
              </a:r>
            </a:p>
          </p:txBody>
        </p:sp>
        <p:sp>
          <p:nvSpPr>
            <p:cNvPr id="44" name="Rectangle 43">
              <a:extLst>
                <a:ext uri="{FF2B5EF4-FFF2-40B4-BE49-F238E27FC236}">
                  <a16:creationId xmlns:a16="http://schemas.microsoft.com/office/drawing/2014/main" id="{81BCB725-E5C7-409B-83C1-55F4030F7605}"/>
                </a:ext>
              </a:extLst>
            </p:cNvPr>
            <p:cNvSpPr/>
            <p:nvPr/>
          </p:nvSpPr>
          <p:spPr>
            <a:xfrm>
              <a:off x="3153931" y="4214265"/>
              <a:ext cx="2202398" cy="53498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endParaRPr>
            </a:p>
          </p:txBody>
        </p:sp>
        <p:sp>
          <p:nvSpPr>
            <p:cNvPr id="45" name="Rectangle 44">
              <a:extLst>
                <a:ext uri="{FF2B5EF4-FFF2-40B4-BE49-F238E27FC236}">
                  <a16:creationId xmlns:a16="http://schemas.microsoft.com/office/drawing/2014/main" id="{BD81FC1B-C9BB-43A2-B93C-486ED4A2FE2C}"/>
                </a:ext>
              </a:extLst>
            </p:cNvPr>
            <p:cNvSpPr/>
            <p:nvPr/>
          </p:nvSpPr>
          <p:spPr>
            <a:xfrm>
              <a:off x="5356328" y="4214265"/>
              <a:ext cx="2202398" cy="53498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endParaRPr>
            </a:p>
          </p:txBody>
        </p:sp>
        <p:sp>
          <p:nvSpPr>
            <p:cNvPr id="46" name="Rectangle 45">
              <a:extLst>
                <a:ext uri="{FF2B5EF4-FFF2-40B4-BE49-F238E27FC236}">
                  <a16:creationId xmlns:a16="http://schemas.microsoft.com/office/drawing/2014/main" id="{09896E32-FE54-4D1C-9D6E-A06AB3939815}"/>
                </a:ext>
              </a:extLst>
            </p:cNvPr>
            <p:cNvSpPr/>
            <p:nvPr/>
          </p:nvSpPr>
          <p:spPr>
            <a:xfrm>
              <a:off x="7558726" y="4214265"/>
              <a:ext cx="2202398" cy="53498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endParaRPr>
            </a:p>
          </p:txBody>
        </p:sp>
        <p:sp>
          <p:nvSpPr>
            <p:cNvPr id="47" name="Subtitle 2">
              <a:extLst>
                <a:ext uri="{FF2B5EF4-FFF2-40B4-BE49-F238E27FC236}">
                  <a16:creationId xmlns:a16="http://schemas.microsoft.com/office/drawing/2014/main" id="{35687EB4-9FE1-422C-9F86-B126AECBFC9E}"/>
                </a:ext>
              </a:extLst>
            </p:cNvPr>
            <p:cNvSpPr txBox="1">
              <a:spLocks/>
            </p:cNvSpPr>
            <p:nvPr/>
          </p:nvSpPr>
          <p:spPr>
            <a:xfrm>
              <a:off x="3336118" y="4300788"/>
              <a:ext cx="183802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 </a:t>
              </a:r>
              <a:r>
                <a:rPr lang="en-US" sz="1050" dirty="0" err="1">
                  <a:latin typeface="+mn-lt"/>
                  <a:ea typeface="Lato Light" panose="020F0502020204030203" pitchFamily="34" charset="0"/>
                  <a:cs typeface="Mukta ExtraLight" panose="020B0000000000000000" pitchFamily="34" charset="77"/>
                </a:rPr>
                <a:t>amet</a:t>
              </a:r>
              <a:r>
                <a:rPr lang="en-US" sz="1050" dirty="0">
                  <a:latin typeface="+mn-lt"/>
                  <a:ea typeface="Lato Light" panose="020F0502020204030203" pitchFamily="34" charset="0"/>
                  <a:cs typeface="Mukta ExtraLight" panose="020B0000000000000000" pitchFamily="34" charset="77"/>
                </a:rPr>
                <a:t>, cum modo</a:t>
              </a:r>
            </a:p>
          </p:txBody>
        </p:sp>
        <p:sp>
          <p:nvSpPr>
            <p:cNvPr id="48" name="Subtitle 2">
              <a:extLst>
                <a:ext uri="{FF2B5EF4-FFF2-40B4-BE49-F238E27FC236}">
                  <a16:creationId xmlns:a16="http://schemas.microsoft.com/office/drawing/2014/main" id="{288E91FB-803B-4B99-8F8F-BFB72299C764}"/>
                </a:ext>
              </a:extLst>
            </p:cNvPr>
            <p:cNvSpPr txBox="1">
              <a:spLocks/>
            </p:cNvSpPr>
            <p:nvPr/>
          </p:nvSpPr>
          <p:spPr>
            <a:xfrm>
              <a:off x="5538516" y="4300788"/>
              <a:ext cx="183802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 </a:t>
              </a:r>
              <a:r>
                <a:rPr lang="en-US" sz="1050" dirty="0" err="1">
                  <a:latin typeface="+mn-lt"/>
                  <a:ea typeface="Lato Light" panose="020F0502020204030203" pitchFamily="34" charset="0"/>
                  <a:cs typeface="Mukta ExtraLight" panose="020B0000000000000000" pitchFamily="34" charset="77"/>
                </a:rPr>
                <a:t>amet</a:t>
              </a:r>
              <a:r>
                <a:rPr lang="en-US" sz="1050" dirty="0">
                  <a:latin typeface="+mn-lt"/>
                  <a:ea typeface="Lato Light" panose="020F0502020204030203" pitchFamily="34" charset="0"/>
                  <a:cs typeface="Mukta ExtraLight" panose="020B0000000000000000" pitchFamily="34" charset="77"/>
                </a:rPr>
                <a:t>, cum modo</a:t>
              </a:r>
            </a:p>
          </p:txBody>
        </p:sp>
        <p:sp>
          <p:nvSpPr>
            <p:cNvPr id="49" name="Subtitle 2">
              <a:extLst>
                <a:ext uri="{FF2B5EF4-FFF2-40B4-BE49-F238E27FC236}">
                  <a16:creationId xmlns:a16="http://schemas.microsoft.com/office/drawing/2014/main" id="{DCD70DE2-DC80-4ADB-B5C8-68E8CD48DFE8}"/>
                </a:ext>
              </a:extLst>
            </p:cNvPr>
            <p:cNvSpPr txBox="1">
              <a:spLocks/>
            </p:cNvSpPr>
            <p:nvPr/>
          </p:nvSpPr>
          <p:spPr>
            <a:xfrm>
              <a:off x="7740913" y="4300788"/>
              <a:ext cx="183802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 </a:t>
              </a:r>
              <a:r>
                <a:rPr lang="en-US" sz="1050" dirty="0" err="1">
                  <a:latin typeface="+mn-lt"/>
                  <a:ea typeface="Lato Light" panose="020F0502020204030203" pitchFamily="34" charset="0"/>
                  <a:cs typeface="Mukta ExtraLight" panose="020B0000000000000000" pitchFamily="34" charset="77"/>
                </a:rPr>
                <a:t>amet</a:t>
              </a:r>
              <a:r>
                <a:rPr lang="en-US" sz="1050" dirty="0">
                  <a:latin typeface="+mn-lt"/>
                  <a:ea typeface="Lato Light" panose="020F0502020204030203" pitchFamily="34" charset="0"/>
                  <a:cs typeface="Mukta ExtraLight" panose="020B0000000000000000" pitchFamily="34" charset="77"/>
                </a:rPr>
                <a:t>, cum modo</a:t>
              </a:r>
            </a:p>
          </p:txBody>
        </p:sp>
        <p:sp>
          <p:nvSpPr>
            <p:cNvPr id="50" name="Freeform 19">
              <a:extLst>
                <a:ext uri="{FF2B5EF4-FFF2-40B4-BE49-F238E27FC236}">
                  <a16:creationId xmlns:a16="http://schemas.microsoft.com/office/drawing/2014/main" id="{C54EB6C6-5EA6-4249-8224-00B0CB81852B}"/>
                </a:ext>
              </a:extLst>
            </p:cNvPr>
            <p:cNvSpPr/>
            <p:nvPr/>
          </p:nvSpPr>
          <p:spPr>
            <a:xfrm>
              <a:off x="1038639" y="4881046"/>
              <a:ext cx="2115292" cy="534985"/>
            </a:xfrm>
            <a:custGeom>
              <a:avLst/>
              <a:gdLst>
                <a:gd name="connsiteX0" fmla="*/ 0 w 4821609"/>
                <a:gd name="connsiteY0" fmla="*/ 0 h 1219448"/>
                <a:gd name="connsiteX1" fmla="*/ 4821609 w 4821609"/>
                <a:gd name="connsiteY1" fmla="*/ 0 h 1219448"/>
                <a:gd name="connsiteX2" fmla="*/ 4821609 w 4821609"/>
                <a:gd name="connsiteY2" fmla="*/ 1219448 h 1219448"/>
                <a:gd name="connsiteX3" fmla="*/ 1 w 4821609"/>
                <a:gd name="connsiteY3" fmla="*/ 1219448 h 1219448"/>
                <a:gd name="connsiteX4" fmla="*/ 633547 w 4821609"/>
                <a:gd name="connsiteY4" fmla="*/ 609725 h 1219448"/>
                <a:gd name="connsiteX5" fmla="*/ 0 w 4821609"/>
                <a:gd name="connsiteY5" fmla="*/ 2 h 121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09" h="1219448">
                  <a:moveTo>
                    <a:pt x="0" y="0"/>
                  </a:moveTo>
                  <a:lnTo>
                    <a:pt x="4821609" y="0"/>
                  </a:lnTo>
                  <a:lnTo>
                    <a:pt x="4821609" y="1219448"/>
                  </a:lnTo>
                  <a:lnTo>
                    <a:pt x="1" y="1219448"/>
                  </a:lnTo>
                  <a:lnTo>
                    <a:pt x="633547" y="609725"/>
                  </a:lnTo>
                  <a:lnTo>
                    <a:pt x="0" y="2"/>
                  </a:lnTo>
                  <a:close/>
                </a:path>
              </a:pathLst>
            </a:cu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1" name="TextBox 50">
              <a:extLst>
                <a:ext uri="{FF2B5EF4-FFF2-40B4-BE49-F238E27FC236}">
                  <a16:creationId xmlns:a16="http://schemas.microsoft.com/office/drawing/2014/main" id="{430332C2-A8B2-48B6-AE5E-DBAC48FCA826}"/>
                </a:ext>
              </a:extLst>
            </p:cNvPr>
            <p:cNvSpPr txBox="1"/>
            <p:nvPr/>
          </p:nvSpPr>
          <p:spPr>
            <a:xfrm>
              <a:off x="1857056" y="4994650"/>
              <a:ext cx="702436"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TYPE 6</a:t>
              </a:r>
            </a:p>
          </p:txBody>
        </p:sp>
        <p:sp>
          <p:nvSpPr>
            <p:cNvPr id="52" name="Rectangle 51">
              <a:extLst>
                <a:ext uri="{FF2B5EF4-FFF2-40B4-BE49-F238E27FC236}">
                  <a16:creationId xmlns:a16="http://schemas.microsoft.com/office/drawing/2014/main" id="{078AF14E-0C4D-4261-8D37-40CD7DB13CC8}"/>
                </a:ext>
              </a:extLst>
            </p:cNvPr>
            <p:cNvSpPr/>
            <p:nvPr/>
          </p:nvSpPr>
          <p:spPr>
            <a:xfrm>
              <a:off x="3153931" y="4881046"/>
              <a:ext cx="2202398" cy="53498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endParaRPr>
            </a:p>
          </p:txBody>
        </p:sp>
        <p:sp>
          <p:nvSpPr>
            <p:cNvPr id="53" name="Rectangle 52">
              <a:extLst>
                <a:ext uri="{FF2B5EF4-FFF2-40B4-BE49-F238E27FC236}">
                  <a16:creationId xmlns:a16="http://schemas.microsoft.com/office/drawing/2014/main" id="{04961A63-DD4A-4B8A-B0A1-F71DBD81ED0C}"/>
                </a:ext>
              </a:extLst>
            </p:cNvPr>
            <p:cNvSpPr/>
            <p:nvPr/>
          </p:nvSpPr>
          <p:spPr>
            <a:xfrm>
              <a:off x="5356328" y="4881046"/>
              <a:ext cx="2202398" cy="53498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endParaRPr>
            </a:p>
          </p:txBody>
        </p:sp>
        <p:sp>
          <p:nvSpPr>
            <p:cNvPr id="54" name="Rectangle 53">
              <a:extLst>
                <a:ext uri="{FF2B5EF4-FFF2-40B4-BE49-F238E27FC236}">
                  <a16:creationId xmlns:a16="http://schemas.microsoft.com/office/drawing/2014/main" id="{757BD570-1821-4C3D-AF07-69A4A6E18D03}"/>
                </a:ext>
              </a:extLst>
            </p:cNvPr>
            <p:cNvSpPr/>
            <p:nvPr/>
          </p:nvSpPr>
          <p:spPr>
            <a:xfrm>
              <a:off x="7558726" y="4881046"/>
              <a:ext cx="2202398" cy="53498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2"/>
                </a:solidFill>
              </a:endParaRPr>
            </a:p>
          </p:txBody>
        </p:sp>
        <p:sp>
          <p:nvSpPr>
            <p:cNvPr id="55" name="Subtitle 2">
              <a:extLst>
                <a:ext uri="{FF2B5EF4-FFF2-40B4-BE49-F238E27FC236}">
                  <a16:creationId xmlns:a16="http://schemas.microsoft.com/office/drawing/2014/main" id="{B38C3919-E238-4FF5-9260-1289F01A1356}"/>
                </a:ext>
              </a:extLst>
            </p:cNvPr>
            <p:cNvSpPr txBox="1">
              <a:spLocks/>
            </p:cNvSpPr>
            <p:nvPr/>
          </p:nvSpPr>
          <p:spPr>
            <a:xfrm>
              <a:off x="3336118" y="4967569"/>
              <a:ext cx="183802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 </a:t>
              </a:r>
              <a:r>
                <a:rPr lang="en-US" sz="1050" dirty="0" err="1">
                  <a:latin typeface="+mn-lt"/>
                  <a:ea typeface="Lato Light" panose="020F0502020204030203" pitchFamily="34" charset="0"/>
                  <a:cs typeface="Mukta ExtraLight" panose="020B0000000000000000" pitchFamily="34" charset="77"/>
                </a:rPr>
                <a:t>amet</a:t>
              </a:r>
              <a:r>
                <a:rPr lang="en-US" sz="1050" dirty="0">
                  <a:latin typeface="+mn-lt"/>
                  <a:ea typeface="Lato Light" panose="020F0502020204030203" pitchFamily="34" charset="0"/>
                  <a:cs typeface="Mukta ExtraLight" panose="020B0000000000000000" pitchFamily="34" charset="77"/>
                </a:rPr>
                <a:t>, cum modo</a:t>
              </a:r>
            </a:p>
          </p:txBody>
        </p:sp>
        <p:sp>
          <p:nvSpPr>
            <p:cNvPr id="56" name="Subtitle 2">
              <a:extLst>
                <a:ext uri="{FF2B5EF4-FFF2-40B4-BE49-F238E27FC236}">
                  <a16:creationId xmlns:a16="http://schemas.microsoft.com/office/drawing/2014/main" id="{B005C801-3040-4B51-BF9E-4A013F12AA47}"/>
                </a:ext>
              </a:extLst>
            </p:cNvPr>
            <p:cNvSpPr txBox="1">
              <a:spLocks/>
            </p:cNvSpPr>
            <p:nvPr/>
          </p:nvSpPr>
          <p:spPr>
            <a:xfrm>
              <a:off x="5538516" y="4967569"/>
              <a:ext cx="183802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 </a:t>
              </a:r>
              <a:r>
                <a:rPr lang="en-US" sz="1050" dirty="0" err="1">
                  <a:latin typeface="+mn-lt"/>
                  <a:ea typeface="Lato Light" panose="020F0502020204030203" pitchFamily="34" charset="0"/>
                  <a:cs typeface="Mukta ExtraLight" panose="020B0000000000000000" pitchFamily="34" charset="77"/>
                </a:rPr>
                <a:t>amet</a:t>
              </a:r>
              <a:r>
                <a:rPr lang="en-US" sz="1050" dirty="0">
                  <a:latin typeface="+mn-lt"/>
                  <a:ea typeface="Lato Light" panose="020F0502020204030203" pitchFamily="34" charset="0"/>
                  <a:cs typeface="Mukta ExtraLight" panose="020B0000000000000000" pitchFamily="34" charset="77"/>
                </a:rPr>
                <a:t>, cum modo</a:t>
              </a:r>
            </a:p>
          </p:txBody>
        </p:sp>
        <p:sp>
          <p:nvSpPr>
            <p:cNvPr id="57" name="Subtitle 2">
              <a:extLst>
                <a:ext uri="{FF2B5EF4-FFF2-40B4-BE49-F238E27FC236}">
                  <a16:creationId xmlns:a16="http://schemas.microsoft.com/office/drawing/2014/main" id="{2215AC37-FF9A-4FE8-9C6F-E7948685D805}"/>
                </a:ext>
              </a:extLst>
            </p:cNvPr>
            <p:cNvSpPr txBox="1">
              <a:spLocks/>
            </p:cNvSpPr>
            <p:nvPr/>
          </p:nvSpPr>
          <p:spPr>
            <a:xfrm>
              <a:off x="7740913" y="4967569"/>
              <a:ext cx="183802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latin typeface="+mn-lt"/>
                  <a:ea typeface="Lato Light" panose="020F0502020204030203" pitchFamily="34" charset="0"/>
                  <a:cs typeface="Mukta ExtraLight" panose="020B0000000000000000" pitchFamily="34" charset="77"/>
                </a:rPr>
                <a:t>Lorem ipsum dolor sit </a:t>
              </a:r>
              <a:r>
                <a:rPr lang="en-US" sz="1050" dirty="0" err="1">
                  <a:latin typeface="+mn-lt"/>
                  <a:ea typeface="Lato Light" panose="020F0502020204030203" pitchFamily="34" charset="0"/>
                  <a:cs typeface="Mukta ExtraLight" panose="020B0000000000000000" pitchFamily="34" charset="77"/>
                </a:rPr>
                <a:t>amet</a:t>
              </a:r>
              <a:r>
                <a:rPr lang="en-US" sz="1050" dirty="0">
                  <a:latin typeface="+mn-lt"/>
                  <a:ea typeface="Lato Light" panose="020F0502020204030203" pitchFamily="34" charset="0"/>
                  <a:cs typeface="Mukta ExtraLight" panose="020B0000000000000000" pitchFamily="34" charset="77"/>
                </a:rPr>
                <a:t>, cum modo</a:t>
              </a:r>
            </a:p>
          </p:txBody>
        </p:sp>
      </p:grpSp>
    </p:spTree>
    <p:extLst>
      <p:ext uri="{BB962C8B-B14F-4D97-AF65-F5344CB8AC3E}">
        <p14:creationId xmlns:p14="http://schemas.microsoft.com/office/powerpoint/2010/main" val="286585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6F5D38-D01C-4FBA-B165-50C52C76B25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5DC639E-BABA-4D27-A14B-6E11A6119A9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7349ABA-D603-410A-9593-621A78DE4711}"/>
              </a:ext>
            </a:extLst>
          </p:cNvPr>
          <p:cNvSpPr>
            <a:spLocks noGrp="1"/>
          </p:cNvSpPr>
          <p:nvPr>
            <p:ph type="sldNum" sz="quarter" idx="12"/>
          </p:nvPr>
        </p:nvSpPr>
        <p:spPr/>
        <p:txBody>
          <a:bodyPr/>
          <a:lstStyle/>
          <a:p>
            <a:r>
              <a:rPr lang="en-US"/>
              <a:t>|   </a:t>
            </a:r>
            <a:fld id="{24AA432E-61BB-4EF9-8610-004BEFB30EB4}" type="slidenum">
              <a:rPr lang="en-US" smtClean="0"/>
              <a:pPr/>
              <a:t>22</a:t>
            </a:fld>
            <a:endParaRPr lang="en-US" dirty="0"/>
          </a:p>
        </p:txBody>
      </p:sp>
      <p:sp>
        <p:nvSpPr>
          <p:cNvPr id="5" name="Title 4">
            <a:extLst>
              <a:ext uri="{FF2B5EF4-FFF2-40B4-BE49-F238E27FC236}">
                <a16:creationId xmlns:a16="http://schemas.microsoft.com/office/drawing/2014/main" id="{1B313816-08CB-4C53-A034-F9A991ACA7D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277EB14-EF1C-4192-98A5-8275A363490F}"/>
              </a:ext>
            </a:extLst>
          </p:cNvPr>
          <p:cNvSpPr>
            <a:spLocks noGrp="1"/>
          </p:cNvSpPr>
          <p:nvPr>
            <p:ph type="body" sz="quarter" idx="13"/>
          </p:nvPr>
        </p:nvSpPr>
        <p:spPr/>
        <p:txBody>
          <a:bodyPr/>
          <a:lstStyle/>
          <a:p>
            <a:endParaRPr lang="en-ZA"/>
          </a:p>
        </p:txBody>
      </p:sp>
      <p:sp>
        <p:nvSpPr>
          <p:cNvPr id="7" name="Off-page Connector 1">
            <a:extLst>
              <a:ext uri="{FF2B5EF4-FFF2-40B4-BE49-F238E27FC236}">
                <a16:creationId xmlns:a16="http://schemas.microsoft.com/office/drawing/2014/main" id="{5C42D097-627D-403F-BE20-C4EC6C337B45}"/>
              </a:ext>
            </a:extLst>
          </p:cNvPr>
          <p:cNvSpPr/>
          <p:nvPr/>
        </p:nvSpPr>
        <p:spPr>
          <a:xfrm>
            <a:off x="2684260" y="1781218"/>
            <a:ext cx="1255442" cy="616774"/>
          </a:xfrm>
          <a:prstGeom prst="flowChartOffpageConnector">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 name="Off-page Connector 7">
            <a:extLst>
              <a:ext uri="{FF2B5EF4-FFF2-40B4-BE49-F238E27FC236}">
                <a16:creationId xmlns:a16="http://schemas.microsoft.com/office/drawing/2014/main" id="{DD6B9558-6C5E-4066-ABE2-73A9CFF1C141}"/>
              </a:ext>
            </a:extLst>
          </p:cNvPr>
          <p:cNvSpPr/>
          <p:nvPr/>
        </p:nvSpPr>
        <p:spPr>
          <a:xfrm>
            <a:off x="6450585" y="1781218"/>
            <a:ext cx="1255442" cy="616774"/>
          </a:xfrm>
          <a:prstGeom prst="flowChartOffpageConnector">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 name="Off-page Connector 8">
            <a:extLst>
              <a:ext uri="{FF2B5EF4-FFF2-40B4-BE49-F238E27FC236}">
                <a16:creationId xmlns:a16="http://schemas.microsoft.com/office/drawing/2014/main" id="{7E17B248-1FB9-4E74-8A06-8A1B822A0ECF}"/>
              </a:ext>
            </a:extLst>
          </p:cNvPr>
          <p:cNvSpPr/>
          <p:nvPr/>
        </p:nvSpPr>
        <p:spPr>
          <a:xfrm>
            <a:off x="5195143" y="1781218"/>
            <a:ext cx="1255442" cy="616774"/>
          </a:xfrm>
          <a:prstGeom prst="flowChartOffpageConnector">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 name="Off-page Connector 9">
            <a:extLst>
              <a:ext uri="{FF2B5EF4-FFF2-40B4-BE49-F238E27FC236}">
                <a16:creationId xmlns:a16="http://schemas.microsoft.com/office/drawing/2014/main" id="{9D0CA9F9-D371-4118-A791-AF56A5C7BF64}"/>
              </a:ext>
            </a:extLst>
          </p:cNvPr>
          <p:cNvSpPr/>
          <p:nvPr/>
        </p:nvSpPr>
        <p:spPr>
          <a:xfrm>
            <a:off x="3939702" y="1781218"/>
            <a:ext cx="1255442" cy="616774"/>
          </a:xfrm>
          <a:prstGeom prst="flowChartOffpageConnector">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1" name="Off-page Connector 11">
            <a:extLst>
              <a:ext uri="{FF2B5EF4-FFF2-40B4-BE49-F238E27FC236}">
                <a16:creationId xmlns:a16="http://schemas.microsoft.com/office/drawing/2014/main" id="{2A5906B5-3254-48BE-B1B9-6D83CC57BE6F}"/>
              </a:ext>
            </a:extLst>
          </p:cNvPr>
          <p:cNvSpPr/>
          <p:nvPr/>
        </p:nvSpPr>
        <p:spPr>
          <a:xfrm>
            <a:off x="8961468" y="1781218"/>
            <a:ext cx="1255442" cy="616774"/>
          </a:xfrm>
          <a:prstGeom prst="flowChartOffpageConnector">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2" name="Off-page Connector 12">
            <a:extLst>
              <a:ext uri="{FF2B5EF4-FFF2-40B4-BE49-F238E27FC236}">
                <a16:creationId xmlns:a16="http://schemas.microsoft.com/office/drawing/2014/main" id="{86122DE3-F229-4BAF-B9DC-A43BD4FB135B}"/>
              </a:ext>
            </a:extLst>
          </p:cNvPr>
          <p:cNvSpPr/>
          <p:nvPr/>
        </p:nvSpPr>
        <p:spPr>
          <a:xfrm>
            <a:off x="7706026" y="1781218"/>
            <a:ext cx="1255442" cy="616774"/>
          </a:xfrm>
          <a:prstGeom prst="flowChartOffpageConnector">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3" name="TextBox 12">
            <a:extLst>
              <a:ext uri="{FF2B5EF4-FFF2-40B4-BE49-F238E27FC236}">
                <a16:creationId xmlns:a16="http://schemas.microsoft.com/office/drawing/2014/main" id="{80F0A6C6-2DB5-4002-8702-81899CD23997}"/>
              </a:ext>
            </a:extLst>
          </p:cNvPr>
          <p:cNvSpPr txBox="1"/>
          <p:nvPr/>
        </p:nvSpPr>
        <p:spPr>
          <a:xfrm>
            <a:off x="2831272" y="1898662"/>
            <a:ext cx="96141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COLUMN 1</a:t>
            </a:r>
          </a:p>
        </p:txBody>
      </p:sp>
      <p:sp>
        <p:nvSpPr>
          <p:cNvPr id="14" name="TextBox 13">
            <a:extLst>
              <a:ext uri="{FF2B5EF4-FFF2-40B4-BE49-F238E27FC236}">
                <a16:creationId xmlns:a16="http://schemas.microsoft.com/office/drawing/2014/main" id="{7D95B97E-3CFA-4A51-8748-8A7DFA2C5504}"/>
              </a:ext>
            </a:extLst>
          </p:cNvPr>
          <p:cNvSpPr txBox="1"/>
          <p:nvPr/>
        </p:nvSpPr>
        <p:spPr>
          <a:xfrm>
            <a:off x="4073537" y="1898662"/>
            <a:ext cx="987771"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COLUMN 2</a:t>
            </a:r>
          </a:p>
        </p:txBody>
      </p:sp>
      <p:sp>
        <p:nvSpPr>
          <p:cNvPr id="15" name="TextBox 14">
            <a:extLst>
              <a:ext uri="{FF2B5EF4-FFF2-40B4-BE49-F238E27FC236}">
                <a16:creationId xmlns:a16="http://schemas.microsoft.com/office/drawing/2014/main" id="{59E63F23-E899-4433-B5A8-3120B7F38C7C}"/>
              </a:ext>
            </a:extLst>
          </p:cNvPr>
          <p:cNvSpPr txBox="1"/>
          <p:nvPr/>
        </p:nvSpPr>
        <p:spPr>
          <a:xfrm>
            <a:off x="5328178" y="1898662"/>
            <a:ext cx="989373" cy="299184"/>
          </a:xfrm>
          <a:prstGeom prst="rect">
            <a:avLst/>
          </a:prstGeom>
          <a:noFill/>
        </p:spPr>
        <p:txBody>
          <a:bodyPr wrap="none" rtlCol="0" anchor="ctr" anchorCtr="0">
            <a:spAutoFit/>
          </a:bodyPr>
          <a:lstStyle/>
          <a:p>
            <a:pPr algn="ctr"/>
            <a:r>
              <a:rPr lang="en-US" sz="1344" b="1">
                <a:solidFill>
                  <a:schemeClr val="bg1"/>
                </a:solidFill>
                <a:ea typeface="League Spartan" charset="0"/>
                <a:cs typeface="Poppins" pitchFamily="2" charset="77"/>
              </a:rPr>
              <a:t>COLUMN 3</a:t>
            </a:r>
            <a:endParaRPr lang="en-US" sz="1344" b="1" dirty="0">
              <a:solidFill>
                <a:schemeClr val="bg1"/>
              </a:solidFill>
              <a:ea typeface="League Spartan" charset="0"/>
              <a:cs typeface="Poppins" pitchFamily="2" charset="77"/>
            </a:endParaRPr>
          </a:p>
        </p:txBody>
      </p:sp>
      <p:sp>
        <p:nvSpPr>
          <p:cNvPr id="16" name="TextBox 15">
            <a:extLst>
              <a:ext uri="{FF2B5EF4-FFF2-40B4-BE49-F238E27FC236}">
                <a16:creationId xmlns:a16="http://schemas.microsoft.com/office/drawing/2014/main" id="{66EB18AE-4C8E-43BD-9B6F-24C4C3BEBB55}"/>
              </a:ext>
            </a:extLst>
          </p:cNvPr>
          <p:cNvSpPr txBox="1"/>
          <p:nvPr/>
        </p:nvSpPr>
        <p:spPr>
          <a:xfrm>
            <a:off x="6580414" y="1898662"/>
            <a:ext cx="995785"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COLUMN 4</a:t>
            </a:r>
          </a:p>
        </p:txBody>
      </p:sp>
      <p:sp>
        <p:nvSpPr>
          <p:cNvPr id="17" name="TextBox 16">
            <a:extLst>
              <a:ext uri="{FF2B5EF4-FFF2-40B4-BE49-F238E27FC236}">
                <a16:creationId xmlns:a16="http://schemas.microsoft.com/office/drawing/2014/main" id="{0F5577D2-3C51-4676-B420-4BD8D9963CE8}"/>
              </a:ext>
            </a:extLst>
          </p:cNvPr>
          <p:cNvSpPr txBox="1"/>
          <p:nvPr/>
        </p:nvSpPr>
        <p:spPr>
          <a:xfrm>
            <a:off x="7837457" y="1898662"/>
            <a:ext cx="992580"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COLUMN 5</a:t>
            </a:r>
          </a:p>
        </p:txBody>
      </p:sp>
      <p:sp>
        <p:nvSpPr>
          <p:cNvPr id="18" name="TextBox 17">
            <a:extLst>
              <a:ext uri="{FF2B5EF4-FFF2-40B4-BE49-F238E27FC236}">
                <a16:creationId xmlns:a16="http://schemas.microsoft.com/office/drawing/2014/main" id="{AAD82B5C-0B3B-42F6-B283-557E4FBF4F16}"/>
              </a:ext>
            </a:extLst>
          </p:cNvPr>
          <p:cNvSpPr txBox="1"/>
          <p:nvPr/>
        </p:nvSpPr>
        <p:spPr>
          <a:xfrm>
            <a:off x="9096105" y="1898662"/>
            <a:ext cx="98616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COLUMN 6</a:t>
            </a:r>
          </a:p>
        </p:txBody>
      </p:sp>
      <p:sp>
        <p:nvSpPr>
          <p:cNvPr id="19" name="Rectangle 18">
            <a:extLst>
              <a:ext uri="{FF2B5EF4-FFF2-40B4-BE49-F238E27FC236}">
                <a16:creationId xmlns:a16="http://schemas.microsoft.com/office/drawing/2014/main" id="{8F3AC5FA-D3FB-4211-AECA-3079455A0E16}"/>
              </a:ext>
            </a:extLst>
          </p:cNvPr>
          <p:cNvSpPr/>
          <p:nvPr/>
        </p:nvSpPr>
        <p:spPr>
          <a:xfrm>
            <a:off x="1257766" y="2460257"/>
            <a:ext cx="1426494" cy="51205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0" name="Rectangle 19">
            <a:extLst>
              <a:ext uri="{FF2B5EF4-FFF2-40B4-BE49-F238E27FC236}">
                <a16:creationId xmlns:a16="http://schemas.microsoft.com/office/drawing/2014/main" id="{34856876-8DFB-42E5-B09B-FD3F72512B3E}"/>
              </a:ext>
            </a:extLst>
          </p:cNvPr>
          <p:cNvSpPr/>
          <p:nvPr/>
        </p:nvSpPr>
        <p:spPr>
          <a:xfrm>
            <a:off x="1257766" y="2972312"/>
            <a:ext cx="1426494" cy="51205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1" name="Rectangle 20">
            <a:extLst>
              <a:ext uri="{FF2B5EF4-FFF2-40B4-BE49-F238E27FC236}">
                <a16:creationId xmlns:a16="http://schemas.microsoft.com/office/drawing/2014/main" id="{8059927B-F60B-4405-BC94-9A8560B9A93F}"/>
              </a:ext>
            </a:extLst>
          </p:cNvPr>
          <p:cNvSpPr/>
          <p:nvPr/>
        </p:nvSpPr>
        <p:spPr>
          <a:xfrm>
            <a:off x="1257766" y="3484367"/>
            <a:ext cx="1426494" cy="51205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2" name="Rectangle 21">
            <a:extLst>
              <a:ext uri="{FF2B5EF4-FFF2-40B4-BE49-F238E27FC236}">
                <a16:creationId xmlns:a16="http://schemas.microsoft.com/office/drawing/2014/main" id="{41034C24-CCAA-456B-8A94-59A37B09C5AB}"/>
              </a:ext>
            </a:extLst>
          </p:cNvPr>
          <p:cNvSpPr/>
          <p:nvPr/>
        </p:nvSpPr>
        <p:spPr>
          <a:xfrm>
            <a:off x="1257766" y="3996423"/>
            <a:ext cx="1426494" cy="51205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3" name="Rectangle 22">
            <a:extLst>
              <a:ext uri="{FF2B5EF4-FFF2-40B4-BE49-F238E27FC236}">
                <a16:creationId xmlns:a16="http://schemas.microsoft.com/office/drawing/2014/main" id="{73375B1E-AAD1-4239-B885-648D8717AAB6}"/>
              </a:ext>
            </a:extLst>
          </p:cNvPr>
          <p:cNvSpPr/>
          <p:nvPr/>
        </p:nvSpPr>
        <p:spPr>
          <a:xfrm>
            <a:off x="1257766" y="4508477"/>
            <a:ext cx="1426494" cy="51205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4" name="Rectangle 23">
            <a:extLst>
              <a:ext uri="{FF2B5EF4-FFF2-40B4-BE49-F238E27FC236}">
                <a16:creationId xmlns:a16="http://schemas.microsoft.com/office/drawing/2014/main" id="{84ED117D-E7EC-4B7D-8D30-B6AEC4DFCCA3}"/>
              </a:ext>
            </a:extLst>
          </p:cNvPr>
          <p:cNvSpPr/>
          <p:nvPr/>
        </p:nvSpPr>
        <p:spPr>
          <a:xfrm>
            <a:off x="1257766" y="5020533"/>
            <a:ext cx="1426494" cy="51205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5" name="Rectangle 24">
            <a:extLst>
              <a:ext uri="{FF2B5EF4-FFF2-40B4-BE49-F238E27FC236}">
                <a16:creationId xmlns:a16="http://schemas.microsoft.com/office/drawing/2014/main" id="{4933513B-9B10-4060-8195-1AF4AF43E248}"/>
              </a:ext>
            </a:extLst>
          </p:cNvPr>
          <p:cNvSpPr/>
          <p:nvPr/>
        </p:nvSpPr>
        <p:spPr>
          <a:xfrm>
            <a:off x="1257766" y="5532587"/>
            <a:ext cx="1426494" cy="51205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6" name="TextBox 25">
            <a:extLst>
              <a:ext uri="{FF2B5EF4-FFF2-40B4-BE49-F238E27FC236}">
                <a16:creationId xmlns:a16="http://schemas.microsoft.com/office/drawing/2014/main" id="{8C748908-C07C-4477-ACE3-13357A9B5496}"/>
              </a:ext>
            </a:extLst>
          </p:cNvPr>
          <p:cNvSpPr txBox="1"/>
          <p:nvPr/>
        </p:nvSpPr>
        <p:spPr>
          <a:xfrm>
            <a:off x="1645443" y="2568965"/>
            <a:ext cx="651140"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TYPE 1</a:t>
            </a:r>
          </a:p>
        </p:txBody>
      </p:sp>
      <p:sp>
        <p:nvSpPr>
          <p:cNvPr id="27" name="TextBox 26">
            <a:extLst>
              <a:ext uri="{FF2B5EF4-FFF2-40B4-BE49-F238E27FC236}">
                <a16:creationId xmlns:a16="http://schemas.microsoft.com/office/drawing/2014/main" id="{9E19A999-74C9-484D-B2A9-315D4162B728}"/>
              </a:ext>
            </a:extLst>
          </p:cNvPr>
          <p:cNvSpPr txBox="1"/>
          <p:nvPr/>
        </p:nvSpPr>
        <p:spPr>
          <a:xfrm>
            <a:off x="1629413" y="3078748"/>
            <a:ext cx="683200"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TYPE 2</a:t>
            </a:r>
          </a:p>
        </p:txBody>
      </p:sp>
      <p:sp>
        <p:nvSpPr>
          <p:cNvPr id="28" name="TextBox 27">
            <a:extLst>
              <a:ext uri="{FF2B5EF4-FFF2-40B4-BE49-F238E27FC236}">
                <a16:creationId xmlns:a16="http://schemas.microsoft.com/office/drawing/2014/main" id="{A1DBED54-CBC7-489B-BDEA-7BA5ECC4FED1}"/>
              </a:ext>
            </a:extLst>
          </p:cNvPr>
          <p:cNvSpPr txBox="1"/>
          <p:nvPr/>
        </p:nvSpPr>
        <p:spPr>
          <a:xfrm>
            <a:off x="1628611" y="3588530"/>
            <a:ext cx="684804" cy="299184"/>
          </a:xfrm>
          <a:prstGeom prst="rect">
            <a:avLst/>
          </a:prstGeom>
          <a:noFill/>
        </p:spPr>
        <p:txBody>
          <a:bodyPr wrap="none" rtlCol="0" anchor="ctr" anchorCtr="0">
            <a:spAutoFit/>
          </a:bodyPr>
          <a:lstStyle/>
          <a:p>
            <a:pPr algn="ctr"/>
            <a:r>
              <a:rPr lang="en-US" sz="1344" b="1">
                <a:solidFill>
                  <a:schemeClr val="tx2"/>
                </a:solidFill>
                <a:ea typeface="League Spartan" charset="0"/>
                <a:cs typeface="Poppins" pitchFamily="2" charset="77"/>
              </a:rPr>
              <a:t>TYPE 3</a:t>
            </a:r>
            <a:endParaRPr lang="en-US" sz="1344" b="1" dirty="0">
              <a:solidFill>
                <a:schemeClr val="tx2"/>
              </a:solidFill>
              <a:ea typeface="League Spartan" charset="0"/>
              <a:cs typeface="Poppins" pitchFamily="2" charset="77"/>
            </a:endParaRPr>
          </a:p>
        </p:txBody>
      </p:sp>
      <p:sp>
        <p:nvSpPr>
          <p:cNvPr id="29" name="TextBox 28">
            <a:extLst>
              <a:ext uri="{FF2B5EF4-FFF2-40B4-BE49-F238E27FC236}">
                <a16:creationId xmlns:a16="http://schemas.microsoft.com/office/drawing/2014/main" id="{9B310C77-5A70-4346-AB12-1C2F7C7095D6}"/>
              </a:ext>
            </a:extLst>
          </p:cNvPr>
          <p:cNvSpPr txBox="1"/>
          <p:nvPr/>
        </p:nvSpPr>
        <p:spPr>
          <a:xfrm>
            <a:off x="1625406" y="4102858"/>
            <a:ext cx="691216"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TYPE 4</a:t>
            </a:r>
          </a:p>
        </p:txBody>
      </p:sp>
      <p:sp>
        <p:nvSpPr>
          <p:cNvPr id="30" name="TextBox 29">
            <a:extLst>
              <a:ext uri="{FF2B5EF4-FFF2-40B4-BE49-F238E27FC236}">
                <a16:creationId xmlns:a16="http://schemas.microsoft.com/office/drawing/2014/main" id="{A679A7E1-E626-4633-810A-FBDCB47F6136}"/>
              </a:ext>
            </a:extLst>
          </p:cNvPr>
          <p:cNvSpPr txBox="1"/>
          <p:nvPr/>
        </p:nvSpPr>
        <p:spPr>
          <a:xfrm>
            <a:off x="1627009" y="4614912"/>
            <a:ext cx="688009"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TYPE 5</a:t>
            </a:r>
          </a:p>
        </p:txBody>
      </p:sp>
      <p:sp>
        <p:nvSpPr>
          <p:cNvPr id="31" name="TextBox 30">
            <a:extLst>
              <a:ext uri="{FF2B5EF4-FFF2-40B4-BE49-F238E27FC236}">
                <a16:creationId xmlns:a16="http://schemas.microsoft.com/office/drawing/2014/main" id="{E466F38C-7402-4452-B144-6C424750B117}"/>
              </a:ext>
            </a:extLst>
          </p:cNvPr>
          <p:cNvSpPr txBox="1"/>
          <p:nvPr/>
        </p:nvSpPr>
        <p:spPr>
          <a:xfrm>
            <a:off x="1632907" y="5126968"/>
            <a:ext cx="676212"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TYPE 6</a:t>
            </a:r>
          </a:p>
        </p:txBody>
      </p:sp>
      <p:sp>
        <p:nvSpPr>
          <p:cNvPr id="32" name="TextBox 31">
            <a:extLst>
              <a:ext uri="{FF2B5EF4-FFF2-40B4-BE49-F238E27FC236}">
                <a16:creationId xmlns:a16="http://schemas.microsoft.com/office/drawing/2014/main" id="{E4CD04BB-8C42-4AF0-9FD7-4FADBDD40823}"/>
              </a:ext>
            </a:extLst>
          </p:cNvPr>
          <p:cNvSpPr txBox="1"/>
          <p:nvPr/>
        </p:nvSpPr>
        <p:spPr>
          <a:xfrm>
            <a:off x="1632908" y="5639023"/>
            <a:ext cx="676212"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TYPE 7</a:t>
            </a:r>
          </a:p>
        </p:txBody>
      </p:sp>
      <p:sp>
        <p:nvSpPr>
          <p:cNvPr id="33" name="Rectangle 32">
            <a:extLst>
              <a:ext uri="{FF2B5EF4-FFF2-40B4-BE49-F238E27FC236}">
                <a16:creationId xmlns:a16="http://schemas.microsoft.com/office/drawing/2014/main" id="{FA3743D2-9C28-46AF-A3F6-626B763254AF}"/>
              </a:ext>
            </a:extLst>
          </p:cNvPr>
          <p:cNvSpPr/>
          <p:nvPr/>
        </p:nvSpPr>
        <p:spPr>
          <a:xfrm>
            <a:off x="2684260" y="246025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4" name="Rectangle 33">
            <a:extLst>
              <a:ext uri="{FF2B5EF4-FFF2-40B4-BE49-F238E27FC236}">
                <a16:creationId xmlns:a16="http://schemas.microsoft.com/office/drawing/2014/main" id="{6FC5CD12-1E53-45F8-982B-FF269506E21F}"/>
              </a:ext>
            </a:extLst>
          </p:cNvPr>
          <p:cNvSpPr/>
          <p:nvPr/>
        </p:nvSpPr>
        <p:spPr>
          <a:xfrm>
            <a:off x="2684260" y="2972312"/>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5" name="Rectangle 34">
            <a:extLst>
              <a:ext uri="{FF2B5EF4-FFF2-40B4-BE49-F238E27FC236}">
                <a16:creationId xmlns:a16="http://schemas.microsoft.com/office/drawing/2014/main" id="{62CEFB55-E70C-45AF-A46C-7FFDD4D1363C}"/>
              </a:ext>
            </a:extLst>
          </p:cNvPr>
          <p:cNvSpPr/>
          <p:nvPr/>
        </p:nvSpPr>
        <p:spPr>
          <a:xfrm>
            <a:off x="2684260" y="348436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6" name="Rectangle 35">
            <a:extLst>
              <a:ext uri="{FF2B5EF4-FFF2-40B4-BE49-F238E27FC236}">
                <a16:creationId xmlns:a16="http://schemas.microsoft.com/office/drawing/2014/main" id="{D4B79A8D-23D7-45EE-B9FF-E6CC642567D6}"/>
              </a:ext>
            </a:extLst>
          </p:cNvPr>
          <p:cNvSpPr/>
          <p:nvPr/>
        </p:nvSpPr>
        <p:spPr>
          <a:xfrm>
            <a:off x="2684260" y="3996423"/>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7" name="Rectangle 36">
            <a:extLst>
              <a:ext uri="{FF2B5EF4-FFF2-40B4-BE49-F238E27FC236}">
                <a16:creationId xmlns:a16="http://schemas.microsoft.com/office/drawing/2014/main" id="{51138F81-E862-45DC-BDF9-9E61EEF7617F}"/>
              </a:ext>
            </a:extLst>
          </p:cNvPr>
          <p:cNvSpPr/>
          <p:nvPr/>
        </p:nvSpPr>
        <p:spPr>
          <a:xfrm>
            <a:off x="2684260" y="450847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8" name="Rectangle 37">
            <a:extLst>
              <a:ext uri="{FF2B5EF4-FFF2-40B4-BE49-F238E27FC236}">
                <a16:creationId xmlns:a16="http://schemas.microsoft.com/office/drawing/2014/main" id="{66044B99-5917-4EBB-AABC-D11E5B72BA34}"/>
              </a:ext>
            </a:extLst>
          </p:cNvPr>
          <p:cNvSpPr/>
          <p:nvPr/>
        </p:nvSpPr>
        <p:spPr>
          <a:xfrm>
            <a:off x="2684260" y="5020533"/>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9" name="Rectangle 38">
            <a:extLst>
              <a:ext uri="{FF2B5EF4-FFF2-40B4-BE49-F238E27FC236}">
                <a16:creationId xmlns:a16="http://schemas.microsoft.com/office/drawing/2014/main" id="{92EBA77A-84BD-4212-983D-6745BAC21B8D}"/>
              </a:ext>
            </a:extLst>
          </p:cNvPr>
          <p:cNvSpPr/>
          <p:nvPr/>
        </p:nvSpPr>
        <p:spPr>
          <a:xfrm>
            <a:off x="2684260" y="553258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0" name="Rectangle 39">
            <a:extLst>
              <a:ext uri="{FF2B5EF4-FFF2-40B4-BE49-F238E27FC236}">
                <a16:creationId xmlns:a16="http://schemas.microsoft.com/office/drawing/2014/main" id="{11BBCD19-901A-478D-A3F3-5A93FE073CFE}"/>
              </a:ext>
            </a:extLst>
          </p:cNvPr>
          <p:cNvSpPr/>
          <p:nvPr/>
        </p:nvSpPr>
        <p:spPr>
          <a:xfrm>
            <a:off x="3939701" y="246025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1" name="Rectangle 40">
            <a:extLst>
              <a:ext uri="{FF2B5EF4-FFF2-40B4-BE49-F238E27FC236}">
                <a16:creationId xmlns:a16="http://schemas.microsoft.com/office/drawing/2014/main" id="{02141EB0-B0D5-4656-878E-FBC38A526A42}"/>
              </a:ext>
            </a:extLst>
          </p:cNvPr>
          <p:cNvSpPr/>
          <p:nvPr/>
        </p:nvSpPr>
        <p:spPr>
          <a:xfrm>
            <a:off x="3939701" y="2972312"/>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2" name="Rectangle 41">
            <a:extLst>
              <a:ext uri="{FF2B5EF4-FFF2-40B4-BE49-F238E27FC236}">
                <a16:creationId xmlns:a16="http://schemas.microsoft.com/office/drawing/2014/main" id="{854F52DB-DFF3-477D-9783-3AA444C432F7}"/>
              </a:ext>
            </a:extLst>
          </p:cNvPr>
          <p:cNvSpPr/>
          <p:nvPr/>
        </p:nvSpPr>
        <p:spPr>
          <a:xfrm>
            <a:off x="3939701" y="348436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3" name="Rectangle 42">
            <a:extLst>
              <a:ext uri="{FF2B5EF4-FFF2-40B4-BE49-F238E27FC236}">
                <a16:creationId xmlns:a16="http://schemas.microsoft.com/office/drawing/2014/main" id="{8D7B95D6-6F8F-40F4-A4BE-97C3B396F9B4}"/>
              </a:ext>
            </a:extLst>
          </p:cNvPr>
          <p:cNvSpPr/>
          <p:nvPr/>
        </p:nvSpPr>
        <p:spPr>
          <a:xfrm>
            <a:off x="3939701" y="3996423"/>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4" name="Rectangle 43">
            <a:extLst>
              <a:ext uri="{FF2B5EF4-FFF2-40B4-BE49-F238E27FC236}">
                <a16:creationId xmlns:a16="http://schemas.microsoft.com/office/drawing/2014/main" id="{EC406F4C-3CDF-43F4-A3FF-BB07E1E194D5}"/>
              </a:ext>
            </a:extLst>
          </p:cNvPr>
          <p:cNvSpPr/>
          <p:nvPr/>
        </p:nvSpPr>
        <p:spPr>
          <a:xfrm>
            <a:off x="3939701" y="450847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5" name="Rectangle 44">
            <a:extLst>
              <a:ext uri="{FF2B5EF4-FFF2-40B4-BE49-F238E27FC236}">
                <a16:creationId xmlns:a16="http://schemas.microsoft.com/office/drawing/2014/main" id="{320CDF16-BCA9-4A12-9B2E-063468C8B607}"/>
              </a:ext>
            </a:extLst>
          </p:cNvPr>
          <p:cNvSpPr/>
          <p:nvPr/>
        </p:nvSpPr>
        <p:spPr>
          <a:xfrm>
            <a:off x="3939701" y="5020533"/>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6" name="Rectangle 45">
            <a:extLst>
              <a:ext uri="{FF2B5EF4-FFF2-40B4-BE49-F238E27FC236}">
                <a16:creationId xmlns:a16="http://schemas.microsoft.com/office/drawing/2014/main" id="{20A8462F-952F-4455-AC57-47D5834B3D38}"/>
              </a:ext>
            </a:extLst>
          </p:cNvPr>
          <p:cNvSpPr/>
          <p:nvPr/>
        </p:nvSpPr>
        <p:spPr>
          <a:xfrm>
            <a:off x="3939701" y="553258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7" name="Rectangle 46">
            <a:extLst>
              <a:ext uri="{FF2B5EF4-FFF2-40B4-BE49-F238E27FC236}">
                <a16:creationId xmlns:a16="http://schemas.microsoft.com/office/drawing/2014/main" id="{3A7391F0-44BC-4177-A547-A4C7F9C439E7}"/>
              </a:ext>
            </a:extLst>
          </p:cNvPr>
          <p:cNvSpPr/>
          <p:nvPr/>
        </p:nvSpPr>
        <p:spPr>
          <a:xfrm>
            <a:off x="5195143" y="246025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8" name="Rectangle 47">
            <a:extLst>
              <a:ext uri="{FF2B5EF4-FFF2-40B4-BE49-F238E27FC236}">
                <a16:creationId xmlns:a16="http://schemas.microsoft.com/office/drawing/2014/main" id="{B72ABC34-B012-4103-9CD2-16738F7E2BEF}"/>
              </a:ext>
            </a:extLst>
          </p:cNvPr>
          <p:cNvSpPr/>
          <p:nvPr/>
        </p:nvSpPr>
        <p:spPr>
          <a:xfrm>
            <a:off x="5195143" y="2972312"/>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9" name="Rectangle 48">
            <a:extLst>
              <a:ext uri="{FF2B5EF4-FFF2-40B4-BE49-F238E27FC236}">
                <a16:creationId xmlns:a16="http://schemas.microsoft.com/office/drawing/2014/main" id="{55BD6EF7-2E2E-4EDB-BE8D-2C9A7DA6EF0F}"/>
              </a:ext>
            </a:extLst>
          </p:cNvPr>
          <p:cNvSpPr/>
          <p:nvPr/>
        </p:nvSpPr>
        <p:spPr>
          <a:xfrm>
            <a:off x="5195143" y="348436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0" name="Rectangle 49">
            <a:extLst>
              <a:ext uri="{FF2B5EF4-FFF2-40B4-BE49-F238E27FC236}">
                <a16:creationId xmlns:a16="http://schemas.microsoft.com/office/drawing/2014/main" id="{377D22CE-68A6-47D1-85D8-CB27A105D44A}"/>
              </a:ext>
            </a:extLst>
          </p:cNvPr>
          <p:cNvSpPr/>
          <p:nvPr/>
        </p:nvSpPr>
        <p:spPr>
          <a:xfrm>
            <a:off x="5195143" y="3996423"/>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1" name="Rectangle 50">
            <a:extLst>
              <a:ext uri="{FF2B5EF4-FFF2-40B4-BE49-F238E27FC236}">
                <a16:creationId xmlns:a16="http://schemas.microsoft.com/office/drawing/2014/main" id="{B85747B3-8F0B-4F6C-9800-AD23F5D982D6}"/>
              </a:ext>
            </a:extLst>
          </p:cNvPr>
          <p:cNvSpPr/>
          <p:nvPr/>
        </p:nvSpPr>
        <p:spPr>
          <a:xfrm>
            <a:off x="5195143" y="450847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2" name="Rectangle 51">
            <a:extLst>
              <a:ext uri="{FF2B5EF4-FFF2-40B4-BE49-F238E27FC236}">
                <a16:creationId xmlns:a16="http://schemas.microsoft.com/office/drawing/2014/main" id="{46694CFD-487E-4478-9962-A45F5ACA32AC}"/>
              </a:ext>
            </a:extLst>
          </p:cNvPr>
          <p:cNvSpPr/>
          <p:nvPr/>
        </p:nvSpPr>
        <p:spPr>
          <a:xfrm>
            <a:off x="5195143" y="5020533"/>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3" name="Rectangle 52">
            <a:extLst>
              <a:ext uri="{FF2B5EF4-FFF2-40B4-BE49-F238E27FC236}">
                <a16:creationId xmlns:a16="http://schemas.microsoft.com/office/drawing/2014/main" id="{9D964BEC-AC86-4F52-84B8-EAE71D22C296}"/>
              </a:ext>
            </a:extLst>
          </p:cNvPr>
          <p:cNvSpPr/>
          <p:nvPr/>
        </p:nvSpPr>
        <p:spPr>
          <a:xfrm>
            <a:off x="5195143" y="553258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4" name="Rectangle 53">
            <a:extLst>
              <a:ext uri="{FF2B5EF4-FFF2-40B4-BE49-F238E27FC236}">
                <a16:creationId xmlns:a16="http://schemas.microsoft.com/office/drawing/2014/main" id="{8E03DDDD-2898-4DAF-8DA9-C29ED6B1684C}"/>
              </a:ext>
            </a:extLst>
          </p:cNvPr>
          <p:cNvSpPr/>
          <p:nvPr/>
        </p:nvSpPr>
        <p:spPr>
          <a:xfrm>
            <a:off x="6450584" y="246025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5" name="Rectangle 54">
            <a:extLst>
              <a:ext uri="{FF2B5EF4-FFF2-40B4-BE49-F238E27FC236}">
                <a16:creationId xmlns:a16="http://schemas.microsoft.com/office/drawing/2014/main" id="{0E98508D-688B-4717-86C6-0766AF98CA3E}"/>
              </a:ext>
            </a:extLst>
          </p:cNvPr>
          <p:cNvSpPr/>
          <p:nvPr/>
        </p:nvSpPr>
        <p:spPr>
          <a:xfrm>
            <a:off x="6450584" y="2972312"/>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6" name="Rectangle 55">
            <a:extLst>
              <a:ext uri="{FF2B5EF4-FFF2-40B4-BE49-F238E27FC236}">
                <a16:creationId xmlns:a16="http://schemas.microsoft.com/office/drawing/2014/main" id="{1A4C0959-2B7A-4EB7-B3E4-9A9036972D64}"/>
              </a:ext>
            </a:extLst>
          </p:cNvPr>
          <p:cNvSpPr/>
          <p:nvPr/>
        </p:nvSpPr>
        <p:spPr>
          <a:xfrm>
            <a:off x="6450584" y="348436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7" name="Rectangle 56">
            <a:extLst>
              <a:ext uri="{FF2B5EF4-FFF2-40B4-BE49-F238E27FC236}">
                <a16:creationId xmlns:a16="http://schemas.microsoft.com/office/drawing/2014/main" id="{728E9B9F-4510-4B1F-A099-2C5C8774F816}"/>
              </a:ext>
            </a:extLst>
          </p:cNvPr>
          <p:cNvSpPr/>
          <p:nvPr/>
        </p:nvSpPr>
        <p:spPr>
          <a:xfrm>
            <a:off x="6450584" y="3996423"/>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8" name="Rectangle 57">
            <a:extLst>
              <a:ext uri="{FF2B5EF4-FFF2-40B4-BE49-F238E27FC236}">
                <a16:creationId xmlns:a16="http://schemas.microsoft.com/office/drawing/2014/main" id="{DE3332B8-9254-45ED-84CB-7610AF35EA9C}"/>
              </a:ext>
            </a:extLst>
          </p:cNvPr>
          <p:cNvSpPr/>
          <p:nvPr/>
        </p:nvSpPr>
        <p:spPr>
          <a:xfrm>
            <a:off x="6450584" y="450847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9" name="Rectangle 58">
            <a:extLst>
              <a:ext uri="{FF2B5EF4-FFF2-40B4-BE49-F238E27FC236}">
                <a16:creationId xmlns:a16="http://schemas.microsoft.com/office/drawing/2014/main" id="{61D3C4D4-A5A6-4013-9440-D495C7D75354}"/>
              </a:ext>
            </a:extLst>
          </p:cNvPr>
          <p:cNvSpPr/>
          <p:nvPr/>
        </p:nvSpPr>
        <p:spPr>
          <a:xfrm>
            <a:off x="6450584" y="5020533"/>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0" name="Rectangle 59">
            <a:extLst>
              <a:ext uri="{FF2B5EF4-FFF2-40B4-BE49-F238E27FC236}">
                <a16:creationId xmlns:a16="http://schemas.microsoft.com/office/drawing/2014/main" id="{056AE7AC-31E0-4496-AE3A-EEF2DDB1F85A}"/>
              </a:ext>
            </a:extLst>
          </p:cNvPr>
          <p:cNvSpPr/>
          <p:nvPr/>
        </p:nvSpPr>
        <p:spPr>
          <a:xfrm>
            <a:off x="6450584" y="553258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1" name="Rectangle 60">
            <a:extLst>
              <a:ext uri="{FF2B5EF4-FFF2-40B4-BE49-F238E27FC236}">
                <a16:creationId xmlns:a16="http://schemas.microsoft.com/office/drawing/2014/main" id="{9F7E77E9-81F5-4F65-8715-10C2998CF923}"/>
              </a:ext>
            </a:extLst>
          </p:cNvPr>
          <p:cNvSpPr/>
          <p:nvPr/>
        </p:nvSpPr>
        <p:spPr>
          <a:xfrm>
            <a:off x="7706027" y="246025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2" name="Rectangle 61">
            <a:extLst>
              <a:ext uri="{FF2B5EF4-FFF2-40B4-BE49-F238E27FC236}">
                <a16:creationId xmlns:a16="http://schemas.microsoft.com/office/drawing/2014/main" id="{9129548B-ABD7-40CB-9EEC-0532F4F2AD3E}"/>
              </a:ext>
            </a:extLst>
          </p:cNvPr>
          <p:cNvSpPr/>
          <p:nvPr/>
        </p:nvSpPr>
        <p:spPr>
          <a:xfrm>
            <a:off x="7706027" y="2972312"/>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3" name="Rectangle 62">
            <a:extLst>
              <a:ext uri="{FF2B5EF4-FFF2-40B4-BE49-F238E27FC236}">
                <a16:creationId xmlns:a16="http://schemas.microsoft.com/office/drawing/2014/main" id="{E8F9818A-FB79-4678-B9EB-8919209E338B}"/>
              </a:ext>
            </a:extLst>
          </p:cNvPr>
          <p:cNvSpPr/>
          <p:nvPr/>
        </p:nvSpPr>
        <p:spPr>
          <a:xfrm>
            <a:off x="7706027" y="348436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4" name="Rectangle 63">
            <a:extLst>
              <a:ext uri="{FF2B5EF4-FFF2-40B4-BE49-F238E27FC236}">
                <a16:creationId xmlns:a16="http://schemas.microsoft.com/office/drawing/2014/main" id="{04E5712B-1563-4989-99F3-E13610BCAEAA}"/>
              </a:ext>
            </a:extLst>
          </p:cNvPr>
          <p:cNvSpPr/>
          <p:nvPr/>
        </p:nvSpPr>
        <p:spPr>
          <a:xfrm>
            <a:off x="7706027" y="3996423"/>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5" name="Rectangle 64">
            <a:extLst>
              <a:ext uri="{FF2B5EF4-FFF2-40B4-BE49-F238E27FC236}">
                <a16:creationId xmlns:a16="http://schemas.microsoft.com/office/drawing/2014/main" id="{10C9E084-F905-4C59-AB6C-9116FE42C4D3}"/>
              </a:ext>
            </a:extLst>
          </p:cNvPr>
          <p:cNvSpPr/>
          <p:nvPr/>
        </p:nvSpPr>
        <p:spPr>
          <a:xfrm>
            <a:off x="7706027" y="450847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6" name="Rectangle 65">
            <a:extLst>
              <a:ext uri="{FF2B5EF4-FFF2-40B4-BE49-F238E27FC236}">
                <a16:creationId xmlns:a16="http://schemas.microsoft.com/office/drawing/2014/main" id="{5A387BF9-202E-4C98-BE33-E6878CBCA5D6}"/>
              </a:ext>
            </a:extLst>
          </p:cNvPr>
          <p:cNvSpPr/>
          <p:nvPr/>
        </p:nvSpPr>
        <p:spPr>
          <a:xfrm>
            <a:off x="7706027" y="5020533"/>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7" name="Rectangle 66">
            <a:extLst>
              <a:ext uri="{FF2B5EF4-FFF2-40B4-BE49-F238E27FC236}">
                <a16:creationId xmlns:a16="http://schemas.microsoft.com/office/drawing/2014/main" id="{5EAD3DF1-3480-4FBE-A3CA-AECCD4353E80}"/>
              </a:ext>
            </a:extLst>
          </p:cNvPr>
          <p:cNvSpPr/>
          <p:nvPr/>
        </p:nvSpPr>
        <p:spPr>
          <a:xfrm>
            <a:off x="7706027" y="553258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8" name="Rectangle 67">
            <a:extLst>
              <a:ext uri="{FF2B5EF4-FFF2-40B4-BE49-F238E27FC236}">
                <a16:creationId xmlns:a16="http://schemas.microsoft.com/office/drawing/2014/main" id="{AFED390C-1658-4B9B-9F0D-41E0806AD08E}"/>
              </a:ext>
            </a:extLst>
          </p:cNvPr>
          <p:cNvSpPr/>
          <p:nvPr/>
        </p:nvSpPr>
        <p:spPr>
          <a:xfrm>
            <a:off x="8961467" y="246025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69" name="Rectangle 68">
            <a:extLst>
              <a:ext uri="{FF2B5EF4-FFF2-40B4-BE49-F238E27FC236}">
                <a16:creationId xmlns:a16="http://schemas.microsoft.com/office/drawing/2014/main" id="{960D7D97-F2A8-4B91-9487-EF258E1ED15B}"/>
              </a:ext>
            </a:extLst>
          </p:cNvPr>
          <p:cNvSpPr/>
          <p:nvPr/>
        </p:nvSpPr>
        <p:spPr>
          <a:xfrm>
            <a:off x="8961467" y="2972312"/>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0" name="Rectangle 69">
            <a:extLst>
              <a:ext uri="{FF2B5EF4-FFF2-40B4-BE49-F238E27FC236}">
                <a16:creationId xmlns:a16="http://schemas.microsoft.com/office/drawing/2014/main" id="{54E134BB-5A50-46E3-A7FC-50E9AC1C88C7}"/>
              </a:ext>
            </a:extLst>
          </p:cNvPr>
          <p:cNvSpPr/>
          <p:nvPr/>
        </p:nvSpPr>
        <p:spPr>
          <a:xfrm>
            <a:off x="8961467" y="348436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1" name="Rectangle 70">
            <a:extLst>
              <a:ext uri="{FF2B5EF4-FFF2-40B4-BE49-F238E27FC236}">
                <a16:creationId xmlns:a16="http://schemas.microsoft.com/office/drawing/2014/main" id="{03FB43DE-867C-4D10-AD84-6B7DCB26CFBC}"/>
              </a:ext>
            </a:extLst>
          </p:cNvPr>
          <p:cNvSpPr/>
          <p:nvPr/>
        </p:nvSpPr>
        <p:spPr>
          <a:xfrm>
            <a:off x="8961467" y="3996423"/>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2" name="Rectangle 71">
            <a:extLst>
              <a:ext uri="{FF2B5EF4-FFF2-40B4-BE49-F238E27FC236}">
                <a16:creationId xmlns:a16="http://schemas.microsoft.com/office/drawing/2014/main" id="{9D9968A7-E31C-4616-80F6-5076F379F137}"/>
              </a:ext>
            </a:extLst>
          </p:cNvPr>
          <p:cNvSpPr/>
          <p:nvPr/>
        </p:nvSpPr>
        <p:spPr>
          <a:xfrm>
            <a:off x="8961467" y="450847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3" name="Rectangle 72">
            <a:extLst>
              <a:ext uri="{FF2B5EF4-FFF2-40B4-BE49-F238E27FC236}">
                <a16:creationId xmlns:a16="http://schemas.microsoft.com/office/drawing/2014/main" id="{EC9E6660-4CE4-4F81-B557-7938603967CC}"/>
              </a:ext>
            </a:extLst>
          </p:cNvPr>
          <p:cNvSpPr/>
          <p:nvPr/>
        </p:nvSpPr>
        <p:spPr>
          <a:xfrm>
            <a:off x="8961467" y="5020533"/>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4" name="Rectangle 73">
            <a:extLst>
              <a:ext uri="{FF2B5EF4-FFF2-40B4-BE49-F238E27FC236}">
                <a16:creationId xmlns:a16="http://schemas.microsoft.com/office/drawing/2014/main" id="{F17FFF38-E91C-4AA4-A4ED-C016BD311B7D}"/>
              </a:ext>
            </a:extLst>
          </p:cNvPr>
          <p:cNvSpPr/>
          <p:nvPr/>
        </p:nvSpPr>
        <p:spPr>
          <a:xfrm>
            <a:off x="8961467" y="5532587"/>
            <a:ext cx="1255441" cy="512055"/>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5" name="Oval 74">
            <a:extLst>
              <a:ext uri="{FF2B5EF4-FFF2-40B4-BE49-F238E27FC236}">
                <a16:creationId xmlns:a16="http://schemas.microsoft.com/office/drawing/2014/main" id="{839F965C-339F-4DB1-8BA5-B16B2FC7C9BB}"/>
              </a:ext>
            </a:extLst>
          </p:cNvPr>
          <p:cNvSpPr/>
          <p:nvPr/>
        </p:nvSpPr>
        <p:spPr>
          <a:xfrm>
            <a:off x="3150541" y="2554845"/>
            <a:ext cx="322879" cy="322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6" name="Oval 75">
            <a:extLst>
              <a:ext uri="{FF2B5EF4-FFF2-40B4-BE49-F238E27FC236}">
                <a16:creationId xmlns:a16="http://schemas.microsoft.com/office/drawing/2014/main" id="{42B65890-3F8D-4DFF-8D61-80E1CFCB2CFB}"/>
              </a:ext>
            </a:extLst>
          </p:cNvPr>
          <p:cNvSpPr/>
          <p:nvPr/>
        </p:nvSpPr>
        <p:spPr>
          <a:xfrm>
            <a:off x="3150541" y="3066900"/>
            <a:ext cx="322879" cy="322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7" name="Oval 76">
            <a:extLst>
              <a:ext uri="{FF2B5EF4-FFF2-40B4-BE49-F238E27FC236}">
                <a16:creationId xmlns:a16="http://schemas.microsoft.com/office/drawing/2014/main" id="{C1268FFD-C6F8-4D12-B85E-DB3F49BAA28D}"/>
              </a:ext>
            </a:extLst>
          </p:cNvPr>
          <p:cNvSpPr/>
          <p:nvPr/>
        </p:nvSpPr>
        <p:spPr>
          <a:xfrm>
            <a:off x="3150541" y="4091010"/>
            <a:ext cx="322879" cy="322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8" name="Oval 77">
            <a:extLst>
              <a:ext uri="{FF2B5EF4-FFF2-40B4-BE49-F238E27FC236}">
                <a16:creationId xmlns:a16="http://schemas.microsoft.com/office/drawing/2014/main" id="{0A979BA0-3726-4204-A6B0-329181C519F3}"/>
              </a:ext>
            </a:extLst>
          </p:cNvPr>
          <p:cNvSpPr/>
          <p:nvPr/>
        </p:nvSpPr>
        <p:spPr>
          <a:xfrm>
            <a:off x="3150541" y="4603065"/>
            <a:ext cx="322879" cy="322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79" name="Oval 78">
            <a:extLst>
              <a:ext uri="{FF2B5EF4-FFF2-40B4-BE49-F238E27FC236}">
                <a16:creationId xmlns:a16="http://schemas.microsoft.com/office/drawing/2014/main" id="{60EC6BD1-FD6B-464B-B224-8E5FDDEFF46F}"/>
              </a:ext>
            </a:extLst>
          </p:cNvPr>
          <p:cNvSpPr/>
          <p:nvPr/>
        </p:nvSpPr>
        <p:spPr>
          <a:xfrm>
            <a:off x="3150541" y="5629649"/>
            <a:ext cx="322879" cy="322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0" name="Oval 79">
            <a:extLst>
              <a:ext uri="{FF2B5EF4-FFF2-40B4-BE49-F238E27FC236}">
                <a16:creationId xmlns:a16="http://schemas.microsoft.com/office/drawing/2014/main" id="{3C51EBA4-EAE2-41F1-96E6-CCA74CFA60CA}"/>
              </a:ext>
            </a:extLst>
          </p:cNvPr>
          <p:cNvSpPr/>
          <p:nvPr/>
        </p:nvSpPr>
        <p:spPr>
          <a:xfrm>
            <a:off x="4405982" y="2554845"/>
            <a:ext cx="322879" cy="32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1" name="Oval 80">
            <a:extLst>
              <a:ext uri="{FF2B5EF4-FFF2-40B4-BE49-F238E27FC236}">
                <a16:creationId xmlns:a16="http://schemas.microsoft.com/office/drawing/2014/main" id="{D7B9AFF0-AF03-4769-AB03-C89F1374FC33}"/>
              </a:ext>
            </a:extLst>
          </p:cNvPr>
          <p:cNvSpPr/>
          <p:nvPr/>
        </p:nvSpPr>
        <p:spPr>
          <a:xfrm>
            <a:off x="4405982" y="3581429"/>
            <a:ext cx="322879" cy="32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2" name="Oval 81">
            <a:extLst>
              <a:ext uri="{FF2B5EF4-FFF2-40B4-BE49-F238E27FC236}">
                <a16:creationId xmlns:a16="http://schemas.microsoft.com/office/drawing/2014/main" id="{415C9B65-CFFD-42A0-B382-C1DD727776F8}"/>
              </a:ext>
            </a:extLst>
          </p:cNvPr>
          <p:cNvSpPr/>
          <p:nvPr/>
        </p:nvSpPr>
        <p:spPr>
          <a:xfrm>
            <a:off x="4405982" y="4600592"/>
            <a:ext cx="322879" cy="32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3" name="Oval 82">
            <a:extLst>
              <a:ext uri="{FF2B5EF4-FFF2-40B4-BE49-F238E27FC236}">
                <a16:creationId xmlns:a16="http://schemas.microsoft.com/office/drawing/2014/main" id="{5BCDCC29-5E42-4B5D-8260-05AE8C15D849}"/>
              </a:ext>
            </a:extLst>
          </p:cNvPr>
          <p:cNvSpPr/>
          <p:nvPr/>
        </p:nvSpPr>
        <p:spPr>
          <a:xfrm>
            <a:off x="4405982" y="5112647"/>
            <a:ext cx="322879" cy="32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4" name="Oval 83">
            <a:extLst>
              <a:ext uri="{FF2B5EF4-FFF2-40B4-BE49-F238E27FC236}">
                <a16:creationId xmlns:a16="http://schemas.microsoft.com/office/drawing/2014/main" id="{3A5F7A20-27E1-4DB3-AE2C-221D90B94853}"/>
              </a:ext>
            </a:extLst>
          </p:cNvPr>
          <p:cNvSpPr/>
          <p:nvPr/>
        </p:nvSpPr>
        <p:spPr>
          <a:xfrm>
            <a:off x="4405982" y="5629649"/>
            <a:ext cx="322879" cy="32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5" name="Oval 84">
            <a:extLst>
              <a:ext uri="{FF2B5EF4-FFF2-40B4-BE49-F238E27FC236}">
                <a16:creationId xmlns:a16="http://schemas.microsoft.com/office/drawing/2014/main" id="{AA1CF2E3-6384-4132-88D3-74D40DCE4AB8}"/>
              </a:ext>
            </a:extLst>
          </p:cNvPr>
          <p:cNvSpPr/>
          <p:nvPr/>
        </p:nvSpPr>
        <p:spPr>
          <a:xfrm>
            <a:off x="5661422" y="2554845"/>
            <a:ext cx="322879" cy="3228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6" name="Oval 85">
            <a:extLst>
              <a:ext uri="{FF2B5EF4-FFF2-40B4-BE49-F238E27FC236}">
                <a16:creationId xmlns:a16="http://schemas.microsoft.com/office/drawing/2014/main" id="{DD35C9EA-DDED-4617-8524-0A3ECFE2026D}"/>
              </a:ext>
            </a:extLst>
          </p:cNvPr>
          <p:cNvSpPr/>
          <p:nvPr/>
        </p:nvSpPr>
        <p:spPr>
          <a:xfrm>
            <a:off x="5661422" y="3066900"/>
            <a:ext cx="322879" cy="3228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7" name="Oval 86">
            <a:extLst>
              <a:ext uri="{FF2B5EF4-FFF2-40B4-BE49-F238E27FC236}">
                <a16:creationId xmlns:a16="http://schemas.microsoft.com/office/drawing/2014/main" id="{2CA27126-B8FB-48B7-8994-10707DAAE3E5}"/>
              </a:ext>
            </a:extLst>
          </p:cNvPr>
          <p:cNvSpPr/>
          <p:nvPr/>
        </p:nvSpPr>
        <p:spPr>
          <a:xfrm>
            <a:off x="5661422" y="4091010"/>
            <a:ext cx="322879" cy="3228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8" name="Oval 87">
            <a:extLst>
              <a:ext uri="{FF2B5EF4-FFF2-40B4-BE49-F238E27FC236}">
                <a16:creationId xmlns:a16="http://schemas.microsoft.com/office/drawing/2014/main" id="{DF54E95E-81AD-40D1-B1DB-2D2CA8E492B6}"/>
              </a:ext>
            </a:extLst>
          </p:cNvPr>
          <p:cNvSpPr/>
          <p:nvPr/>
        </p:nvSpPr>
        <p:spPr>
          <a:xfrm>
            <a:off x="5661422" y="4603065"/>
            <a:ext cx="322879" cy="3228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9" name="Oval 88">
            <a:extLst>
              <a:ext uri="{FF2B5EF4-FFF2-40B4-BE49-F238E27FC236}">
                <a16:creationId xmlns:a16="http://schemas.microsoft.com/office/drawing/2014/main" id="{A1987571-848D-42F5-A87F-CC67BB8612F0}"/>
              </a:ext>
            </a:extLst>
          </p:cNvPr>
          <p:cNvSpPr/>
          <p:nvPr/>
        </p:nvSpPr>
        <p:spPr>
          <a:xfrm>
            <a:off x="5661422" y="5629649"/>
            <a:ext cx="322879" cy="3228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0" name="Oval 89">
            <a:extLst>
              <a:ext uri="{FF2B5EF4-FFF2-40B4-BE49-F238E27FC236}">
                <a16:creationId xmlns:a16="http://schemas.microsoft.com/office/drawing/2014/main" id="{B19F8A6D-63C5-40B8-9BB0-35C92644E91A}"/>
              </a:ext>
            </a:extLst>
          </p:cNvPr>
          <p:cNvSpPr/>
          <p:nvPr/>
        </p:nvSpPr>
        <p:spPr>
          <a:xfrm>
            <a:off x="6916862" y="2554845"/>
            <a:ext cx="322879" cy="3228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1" name="Oval 90">
            <a:extLst>
              <a:ext uri="{FF2B5EF4-FFF2-40B4-BE49-F238E27FC236}">
                <a16:creationId xmlns:a16="http://schemas.microsoft.com/office/drawing/2014/main" id="{C3318FB5-36F4-44B0-ADDD-E36C2575A494}"/>
              </a:ext>
            </a:extLst>
          </p:cNvPr>
          <p:cNvSpPr/>
          <p:nvPr/>
        </p:nvSpPr>
        <p:spPr>
          <a:xfrm>
            <a:off x="6916862" y="3581429"/>
            <a:ext cx="322879" cy="3228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2" name="Oval 91">
            <a:extLst>
              <a:ext uri="{FF2B5EF4-FFF2-40B4-BE49-F238E27FC236}">
                <a16:creationId xmlns:a16="http://schemas.microsoft.com/office/drawing/2014/main" id="{92368B6A-BC22-478B-9C4C-EAAA25CF67D2}"/>
              </a:ext>
            </a:extLst>
          </p:cNvPr>
          <p:cNvSpPr/>
          <p:nvPr/>
        </p:nvSpPr>
        <p:spPr>
          <a:xfrm>
            <a:off x="6916862" y="4600592"/>
            <a:ext cx="322879" cy="3228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3" name="Oval 92">
            <a:extLst>
              <a:ext uri="{FF2B5EF4-FFF2-40B4-BE49-F238E27FC236}">
                <a16:creationId xmlns:a16="http://schemas.microsoft.com/office/drawing/2014/main" id="{740065E2-7B25-4C2D-A1AE-59E7AD3E4457}"/>
              </a:ext>
            </a:extLst>
          </p:cNvPr>
          <p:cNvSpPr/>
          <p:nvPr/>
        </p:nvSpPr>
        <p:spPr>
          <a:xfrm>
            <a:off x="6916862" y="5112647"/>
            <a:ext cx="322879" cy="3228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4" name="Oval 93">
            <a:extLst>
              <a:ext uri="{FF2B5EF4-FFF2-40B4-BE49-F238E27FC236}">
                <a16:creationId xmlns:a16="http://schemas.microsoft.com/office/drawing/2014/main" id="{0B35F579-7426-40C1-8C6F-624BF7FD4BD5}"/>
              </a:ext>
            </a:extLst>
          </p:cNvPr>
          <p:cNvSpPr/>
          <p:nvPr/>
        </p:nvSpPr>
        <p:spPr>
          <a:xfrm>
            <a:off x="6916862" y="5629649"/>
            <a:ext cx="322879" cy="3228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5" name="Oval 94">
            <a:extLst>
              <a:ext uri="{FF2B5EF4-FFF2-40B4-BE49-F238E27FC236}">
                <a16:creationId xmlns:a16="http://schemas.microsoft.com/office/drawing/2014/main" id="{742A08EA-61A8-47C1-A119-ED634FFAAFBA}"/>
              </a:ext>
            </a:extLst>
          </p:cNvPr>
          <p:cNvSpPr/>
          <p:nvPr/>
        </p:nvSpPr>
        <p:spPr>
          <a:xfrm>
            <a:off x="8172303" y="2554845"/>
            <a:ext cx="322879" cy="32287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6" name="Oval 95">
            <a:extLst>
              <a:ext uri="{FF2B5EF4-FFF2-40B4-BE49-F238E27FC236}">
                <a16:creationId xmlns:a16="http://schemas.microsoft.com/office/drawing/2014/main" id="{D2A8BDCF-A3BD-451B-948A-0BAE861B1C61}"/>
              </a:ext>
            </a:extLst>
          </p:cNvPr>
          <p:cNvSpPr/>
          <p:nvPr/>
        </p:nvSpPr>
        <p:spPr>
          <a:xfrm>
            <a:off x="8172303" y="3066900"/>
            <a:ext cx="322879" cy="32287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7" name="Oval 96">
            <a:extLst>
              <a:ext uri="{FF2B5EF4-FFF2-40B4-BE49-F238E27FC236}">
                <a16:creationId xmlns:a16="http://schemas.microsoft.com/office/drawing/2014/main" id="{27876F80-B918-4782-A1F6-DA191418F40F}"/>
              </a:ext>
            </a:extLst>
          </p:cNvPr>
          <p:cNvSpPr/>
          <p:nvPr/>
        </p:nvSpPr>
        <p:spPr>
          <a:xfrm>
            <a:off x="8172303" y="4091010"/>
            <a:ext cx="322879" cy="32287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8" name="Oval 97">
            <a:extLst>
              <a:ext uri="{FF2B5EF4-FFF2-40B4-BE49-F238E27FC236}">
                <a16:creationId xmlns:a16="http://schemas.microsoft.com/office/drawing/2014/main" id="{D72374CF-06EF-4AEA-B977-400F6A3FB433}"/>
              </a:ext>
            </a:extLst>
          </p:cNvPr>
          <p:cNvSpPr/>
          <p:nvPr/>
        </p:nvSpPr>
        <p:spPr>
          <a:xfrm>
            <a:off x="8172303" y="4603065"/>
            <a:ext cx="322879" cy="32287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9" name="Oval 98">
            <a:extLst>
              <a:ext uri="{FF2B5EF4-FFF2-40B4-BE49-F238E27FC236}">
                <a16:creationId xmlns:a16="http://schemas.microsoft.com/office/drawing/2014/main" id="{C58DCCCF-4A37-485E-BA70-EDBA113103E8}"/>
              </a:ext>
            </a:extLst>
          </p:cNvPr>
          <p:cNvSpPr/>
          <p:nvPr/>
        </p:nvSpPr>
        <p:spPr>
          <a:xfrm>
            <a:off x="8172303" y="5629649"/>
            <a:ext cx="322879" cy="32287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0" name="Oval 99">
            <a:extLst>
              <a:ext uri="{FF2B5EF4-FFF2-40B4-BE49-F238E27FC236}">
                <a16:creationId xmlns:a16="http://schemas.microsoft.com/office/drawing/2014/main" id="{95DB7F6F-8697-4DCB-817B-84A1612592D2}"/>
              </a:ext>
            </a:extLst>
          </p:cNvPr>
          <p:cNvSpPr/>
          <p:nvPr/>
        </p:nvSpPr>
        <p:spPr>
          <a:xfrm>
            <a:off x="9427744" y="2554845"/>
            <a:ext cx="322879" cy="32287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1" name="Oval 100">
            <a:extLst>
              <a:ext uri="{FF2B5EF4-FFF2-40B4-BE49-F238E27FC236}">
                <a16:creationId xmlns:a16="http://schemas.microsoft.com/office/drawing/2014/main" id="{92F7A439-2265-42FF-9D7C-6258B5279116}"/>
              </a:ext>
            </a:extLst>
          </p:cNvPr>
          <p:cNvSpPr/>
          <p:nvPr/>
        </p:nvSpPr>
        <p:spPr>
          <a:xfrm>
            <a:off x="9427744" y="3581429"/>
            <a:ext cx="322879" cy="32287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2" name="Oval 101">
            <a:extLst>
              <a:ext uri="{FF2B5EF4-FFF2-40B4-BE49-F238E27FC236}">
                <a16:creationId xmlns:a16="http://schemas.microsoft.com/office/drawing/2014/main" id="{37005D38-4043-443D-B66D-5A871425807A}"/>
              </a:ext>
            </a:extLst>
          </p:cNvPr>
          <p:cNvSpPr/>
          <p:nvPr/>
        </p:nvSpPr>
        <p:spPr>
          <a:xfrm>
            <a:off x="9427744" y="4600592"/>
            <a:ext cx="322879" cy="32287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3" name="Oval 102">
            <a:extLst>
              <a:ext uri="{FF2B5EF4-FFF2-40B4-BE49-F238E27FC236}">
                <a16:creationId xmlns:a16="http://schemas.microsoft.com/office/drawing/2014/main" id="{AE183139-4223-4523-B6CD-9C05F8993AFF}"/>
              </a:ext>
            </a:extLst>
          </p:cNvPr>
          <p:cNvSpPr/>
          <p:nvPr/>
        </p:nvSpPr>
        <p:spPr>
          <a:xfrm>
            <a:off x="9427744" y="5112647"/>
            <a:ext cx="322879" cy="32287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4" name="Oval 103">
            <a:extLst>
              <a:ext uri="{FF2B5EF4-FFF2-40B4-BE49-F238E27FC236}">
                <a16:creationId xmlns:a16="http://schemas.microsoft.com/office/drawing/2014/main" id="{164108E3-8BCC-4309-B0B8-D35ECFC08349}"/>
              </a:ext>
            </a:extLst>
          </p:cNvPr>
          <p:cNvSpPr/>
          <p:nvPr/>
        </p:nvSpPr>
        <p:spPr>
          <a:xfrm>
            <a:off x="9427744" y="5629649"/>
            <a:ext cx="322879" cy="32287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5" name="TextBox 104">
            <a:extLst>
              <a:ext uri="{FF2B5EF4-FFF2-40B4-BE49-F238E27FC236}">
                <a16:creationId xmlns:a16="http://schemas.microsoft.com/office/drawing/2014/main" id="{A63507AC-6507-43B1-83C2-95400DC60975}"/>
              </a:ext>
            </a:extLst>
          </p:cNvPr>
          <p:cNvSpPr txBox="1"/>
          <p:nvPr/>
        </p:nvSpPr>
        <p:spPr>
          <a:xfrm>
            <a:off x="3170755" y="2568965"/>
            <a:ext cx="282450" cy="299184"/>
          </a:xfrm>
          <a:prstGeom prst="rect">
            <a:avLst/>
          </a:prstGeom>
          <a:noFill/>
        </p:spPr>
        <p:txBody>
          <a:bodyPr wrap="none" rtlCol="0" anchor="ctr">
            <a:spAutoFit/>
          </a:bodyPr>
          <a:lstStyle/>
          <a:p>
            <a:pPr algn="ctr"/>
            <a:r>
              <a:rPr lang="en-US" sz="1344" b="1" dirty="0">
                <a:solidFill>
                  <a:schemeClr val="bg1"/>
                </a:solidFill>
                <a:cs typeface="Poppins" pitchFamily="2" charset="77"/>
              </a:rPr>
              <a:t>X</a:t>
            </a:r>
          </a:p>
        </p:txBody>
      </p:sp>
      <p:sp>
        <p:nvSpPr>
          <p:cNvPr id="106" name="TextBox 105">
            <a:extLst>
              <a:ext uri="{FF2B5EF4-FFF2-40B4-BE49-F238E27FC236}">
                <a16:creationId xmlns:a16="http://schemas.microsoft.com/office/drawing/2014/main" id="{83958BF1-DA8A-41E7-9897-941D1A71B50B}"/>
              </a:ext>
            </a:extLst>
          </p:cNvPr>
          <p:cNvSpPr txBox="1"/>
          <p:nvPr/>
        </p:nvSpPr>
        <p:spPr>
          <a:xfrm>
            <a:off x="3170755" y="3078748"/>
            <a:ext cx="282450" cy="299184"/>
          </a:xfrm>
          <a:prstGeom prst="rect">
            <a:avLst/>
          </a:prstGeom>
          <a:noFill/>
        </p:spPr>
        <p:txBody>
          <a:bodyPr wrap="none" rtlCol="0" anchor="ctr">
            <a:spAutoFit/>
          </a:bodyPr>
          <a:lstStyle/>
          <a:p>
            <a:pPr algn="ctr"/>
            <a:r>
              <a:rPr lang="en-US" sz="1344" b="1" dirty="0">
                <a:solidFill>
                  <a:schemeClr val="bg1"/>
                </a:solidFill>
                <a:cs typeface="Poppins" pitchFamily="2" charset="77"/>
              </a:rPr>
              <a:t>X</a:t>
            </a:r>
          </a:p>
        </p:txBody>
      </p:sp>
      <p:sp>
        <p:nvSpPr>
          <p:cNvPr id="107" name="TextBox 106">
            <a:extLst>
              <a:ext uri="{FF2B5EF4-FFF2-40B4-BE49-F238E27FC236}">
                <a16:creationId xmlns:a16="http://schemas.microsoft.com/office/drawing/2014/main" id="{C7DEC69C-0BF2-4B9F-8A12-8D3EA6F034DA}"/>
              </a:ext>
            </a:extLst>
          </p:cNvPr>
          <p:cNvSpPr txBox="1"/>
          <p:nvPr/>
        </p:nvSpPr>
        <p:spPr>
          <a:xfrm>
            <a:off x="3170755" y="4102857"/>
            <a:ext cx="282450" cy="299184"/>
          </a:xfrm>
          <a:prstGeom prst="rect">
            <a:avLst/>
          </a:prstGeom>
          <a:noFill/>
        </p:spPr>
        <p:txBody>
          <a:bodyPr wrap="none" rtlCol="0" anchor="ctr">
            <a:spAutoFit/>
          </a:bodyPr>
          <a:lstStyle/>
          <a:p>
            <a:pPr algn="ctr"/>
            <a:r>
              <a:rPr lang="en-US" sz="1344" b="1" dirty="0">
                <a:solidFill>
                  <a:schemeClr val="bg1"/>
                </a:solidFill>
                <a:cs typeface="Poppins" pitchFamily="2" charset="77"/>
              </a:rPr>
              <a:t>X</a:t>
            </a:r>
          </a:p>
        </p:txBody>
      </p:sp>
      <p:sp>
        <p:nvSpPr>
          <p:cNvPr id="108" name="TextBox 107">
            <a:extLst>
              <a:ext uri="{FF2B5EF4-FFF2-40B4-BE49-F238E27FC236}">
                <a16:creationId xmlns:a16="http://schemas.microsoft.com/office/drawing/2014/main" id="{81DBDFDF-658B-47D1-AF1A-F09EE6730718}"/>
              </a:ext>
            </a:extLst>
          </p:cNvPr>
          <p:cNvSpPr txBox="1"/>
          <p:nvPr/>
        </p:nvSpPr>
        <p:spPr>
          <a:xfrm>
            <a:off x="3170755" y="4612439"/>
            <a:ext cx="282450" cy="299184"/>
          </a:xfrm>
          <a:prstGeom prst="rect">
            <a:avLst/>
          </a:prstGeom>
          <a:noFill/>
        </p:spPr>
        <p:txBody>
          <a:bodyPr wrap="none" rtlCol="0" anchor="ctr">
            <a:spAutoFit/>
          </a:bodyPr>
          <a:lstStyle/>
          <a:p>
            <a:pPr algn="ctr"/>
            <a:r>
              <a:rPr lang="en-US" sz="1344" b="1" dirty="0">
                <a:solidFill>
                  <a:schemeClr val="bg1"/>
                </a:solidFill>
                <a:cs typeface="Poppins" pitchFamily="2" charset="77"/>
              </a:rPr>
              <a:t>X</a:t>
            </a:r>
          </a:p>
        </p:txBody>
      </p:sp>
      <p:sp>
        <p:nvSpPr>
          <p:cNvPr id="109" name="TextBox 108">
            <a:extLst>
              <a:ext uri="{FF2B5EF4-FFF2-40B4-BE49-F238E27FC236}">
                <a16:creationId xmlns:a16="http://schemas.microsoft.com/office/drawing/2014/main" id="{CF4C5128-AE4D-4373-92EC-097E92BAC7F6}"/>
              </a:ext>
            </a:extLst>
          </p:cNvPr>
          <p:cNvSpPr txBox="1"/>
          <p:nvPr/>
        </p:nvSpPr>
        <p:spPr>
          <a:xfrm>
            <a:off x="3170755" y="5639023"/>
            <a:ext cx="282450" cy="299184"/>
          </a:xfrm>
          <a:prstGeom prst="rect">
            <a:avLst/>
          </a:prstGeom>
          <a:noFill/>
        </p:spPr>
        <p:txBody>
          <a:bodyPr wrap="none" rtlCol="0" anchor="ctr">
            <a:spAutoFit/>
          </a:bodyPr>
          <a:lstStyle/>
          <a:p>
            <a:pPr algn="ctr"/>
            <a:r>
              <a:rPr lang="en-US" sz="1344" b="1" dirty="0">
                <a:solidFill>
                  <a:schemeClr val="bg1"/>
                </a:solidFill>
                <a:cs typeface="Poppins" pitchFamily="2" charset="77"/>
              </a:rPr>
              <a:t>X</a:t>
            </a:r>
          </a:p>
        </p:txBody>
      </p:sp>
      <p:sp>
        <p:nvSpPr>
          <p:cNvPr id="110" name="TextBox 109">
            <a:extLst>
              <a:ext uri="{FF2B5EF4-FFF2-40B4-BE49-F238E27FC236}">
                <a16:creationId xmlns:a16="http://schemas.microsoft.com/office/drawing/2014/main" id="{EFFD2887-6551-4F46-BC70-A7221E02CDE4}"/>
              </a:ext>
            </a:extLst>
          </p:cNvPr>
          <p:cNvSpPr txBox="1"/>
          <p:nvPr/>
        </p:nvSpPr>
        <p:spPr>
          <a:xfrm>
            <a:off x="5681637" y="2568965"/>
            <a:ext cx="282450" cy="299184"/>
          </a:xfrm>
          <a:prstGeom prst="rect">
            <a:avLst/>
          </a:prstGeom>
          <a:noFill/>
        </p:spPr>
        <p:txBody>
          <a:bodyPr wrap="none" rtlCol="0" anchor="ctr">
            <a:spAutoFit/>
          </a:bodyPr>
          <a:lstStyle/>
          <a:p>
            <a:pPr algn="ctr"/>
            <a:r>
              <a:rPr lang="en-US" sz="1344" b="1" dirty="0">
                <a:solidFill>
                  <a:schemeClr val="bg1"/>
                </a:solidFill>
                <a:cs typeface="Poppins" pitchFamily="2" charset="77"/>
              </a:rPr>
              <a:t>X</a:t>
            </a:r>
          </a:p>
        </p:txBody>
      </p:sp>
      <p:sp>
        <p:nvSpPr>
          <p:cNvPr id="111" name="TextBox 110">
            <a:extLst>
              <a:ext uri="{FF2B5EF4-FFF2-40B4-BE49-F238E27FC236}">
                <a16:creationId xmlns:a16="http://schemas.microsoft.com/office/drawing/2014/main" id="{C50CFC4A-E600-42EA-9C89-72DC6BC07A01}"/>
              </a:ext>
            </a:extLst>
          </p:cNvPr>
          <p:cNvSpPr txBox="1"/>
          <p:nvPr/>
        </p:nvSpPr>
        <p:spPr>
          <a:xfrm>
            <a:off x="5681637" y="3078748"/>
            <a:ext cx="282450" cy="299184"/>
          </a:xfrm>
          <a:prstGeom prst="rect">
            <a:avLst/>
          </a:prstGeom>
          <a:noFill/>
        </p:spPr>
        <p:txBody>
          <a:bodyPr wrap="none" rtlCol="0" anchor="ctr">
            <a:spAutoFit/>
          </a:bodyPr>
          <a:lstStyle/>
          <a:p>
            <a:pPr algn="ctr"/>
            <a:r>
              <a:rPr lang="en-US" sz="1344" b="1" dirty="0">
                <a:solidFill>
                  <a:schemeClr val="bg1"/>
                </a:solidFill>
                <a:cs typeface="Poppins" pitchFamily="2" charset="77"/>
              </a:rPr>
              <a:t>X</a:t>
            </a:r>
          </a:p>
        </p:txBody>
      </p:sp>
      <p:sp>
        <p:nvSpPr>
          <p:cNvPr id="112" name="TextBox 111">
            <a:extLst>
              <a:ext uri="{FF2B5EF4-FFF2-40B4-BE49-F238E27FC236}">
                <a16:creationId xmlns:a16="http://schemas.microsoft.com/office/drawing/2014/main" id="{8D0024F0-ED5C-4E8C-AFC8-6DE3330B90BE}"/>
              </a:ext>
            </a:extLst>
          </p:cNvPr>
          <p:cNvSpPr txBox="1"/>
          <p:nvPr/>
        </p:nvSpPr>
        <p:spPr>
          <a:xfrm>
            <a:off x="5681637" y="4102857"/>
            <a:ext cx="282450" cy="299184"/>
          </a:xfrm>
          <a:prstGeom prst="rect">
            <a:avLst/>
          </a:prstGeom>
          <a:noFill/>
        </p:spPr>
        <p:txBody>
          <a:bodyPr wrap="none" rtlCol="0" anchor="ctr">
            <a:spAutoFit/>
          </a:bodyPr>
          <a:lstStyle/>
          <a:p>
            <a:pPr algn="ctr"/>
            <a:r>
              <a:rPr lang="en-US" sz="1344" b="1" dirty="0">
                <a:solidFill>
                  <a:schemeClr val="bg1"/>
                </a:solidFill>
                <a:cs typeface="Poppins" pitchFamily="2" charset="77"/>
              </a:rPr>
              <a:t>X</a:t>
            </a:r>
          </a:p>
        </p:txBody>
      </p:sp>
      <p:sp>
        <p:nvSpPr>
          <p:cNvPr id="113" name="TextBox 112">
            <a:extLst>
              <a:ext uri="{FF2B5EF4-FFF2-40B4-BE49-F238E27FC236}">
                <a16:creationId xmlns:a16="http://schemas.microsoft.com/office/drawing/2014/main" id="{61D7A196-CE79-496F-AB19-BEBBEF186FF0}"/>
              </a:ext>
            </a:extLst>
          </p:cNvPr>
          <p:cNvSpPr txBox="1"/>
          <p:nvPr/>
        </p:nvSpPr>
        <p:spPr>
          <a:xfrm>
            <a:off x="5681637" y="4612439"/>
            <a:ext cx="282450" cy="299184"/>
          </a:xfrm>
          <a:prstGeom prst="rect">
            <a:avLst/>
          </a:prstGeom>
          <a:noFill/>
        </p:spPr>
        <p:txBody>
          <a:bodyPr wrap="none" rtlCol="0" anchor="ctr">
            <a:spAutoFit/>
          </a:bodyPr>
          <a:lstStyle/>
          <a:p>
            <a:pPr algn="ctr"/>
            <a:r>
              <a:rPr lang="en-US" sz="1344" b="1" dirty="0">
                <a:solidFill>
                  <a:schemeClr val="bg1"/>
                </a:solidFill>
                <a:cs typeface="Poppins" pitchFamily="2" charset="77"/>
              </a:rPr>
              <a:t>X</a:t>
            </a:r>
          </a:p>
        </p:txBody>
      </p:sp>
      <p:sp>
        <p:nvSpPr>
          <p:cNvPr id="114" name="TextBox 113">
            <a:extLst>
              <a:ext uri="{FF2B5EF4-FFF2-40B4-BE49-F238E27FC236}">
                <a16:creationId xmlns:a16="http://schemas.microsoft.com/office/drawing/2014/main" id="{E24D03BF-A675-42D2-BCD0-B2BFDD0B69AC}"/>
              </a:ext>
            </a:extLst>
          </p:cNvPr>
          <p:cNvSpPr txBox="1"/>
          <p:nvPr/>
        </p:nvSpPr>
        <p:spPr>
          <a:xfrm>
            <a:off x="5681637" y="5639023"/>
            <a:ext cx="282450" cy="299184"/>
          </a:xfrm>
          <a:prstGeom prst="rect">
            <a:avLst/>
          </a:prstGeom>
          <a:noFill/>
        </p:spPr>
        <p:txBody>
          <a:bodyPr wrap="none" rtlCol="0" anchor="ctr">
            <a:spAutoFit/>
          </a:bodyPr>
          <a:lstStyle/>
          <a:p>
            <a:pPr algn="ctr"/>
            <a:r>
              <a:rPr lang="en-US" sz="1344" b="1" dirty="0">
                <a:solidFill>
                  <a:schemeClr val="bg1"/>
                </a:solidFill>
                <a:cs typeface="Poppins" pitchFamily="2" charset="77"/>
              </a:rPr>
              <a:t>X</a:t>
            </a:r>
          </a:p>
        </p:txBody>
      </p:sp>
      <p:sp>
        <p:nvSpPr>
          <p:cNvPr id="115" name="TextBox 114">
            <a:extLst>
              <a:ext uri="{FF2B5EF4-FFF2-40B4-BE49-F238E27FC236}">
                <a16:creationId xmlns:a16="http://schemas.microsoft.com/office/drawing/2014/main" id="{BBC2E1B5-ABA2-4BDC-B7E3-30342128666B}"/>
              </a:ext>
            </a:extLst>
          </p:cNvPr>
          <p:cNvSpPr txBox="1"/>
          <p:nvPr/>
        </p:nvSpPr>
        <p:spPr>
          <a:xfrm>
            <a:off x="8233384" y="2568965"/>
            <a:ext cx="200722" cy="299184"/>
          </a:xfrm>
          <a:prstGeom prst="rect">
            <a:avLst/>
          </a:prstGeom>
          <a:noFill/>
        </p:spPr>
        <p:txBody>
          <a:bodyPr wrap="square" rtlCol="0" anchor="ctr">
            <a:spAutoFit/>
          </a:bodyPr>
          <a:lstStyle/>
          <a:p>
            <a:pPr algn="ctr"/>
            <a:r>
              <a:rPr lang="en-US" sz="1344" b="1" dirty="0">
                <a:solidFill>
                  <a:schemeClr val="bg1"/>
                </a:solidFill>
                <a:cs typeface="Poppins" pitchFamily="2" charset="77"/>
              </a:rPr>
              <a:t>X</a:t>
            </a:r>
          </a:p>
        </p:txBody>
      </p:sp>
      <p:sp>
        <p:nvSpPr>
          <p:cNvPr id="116" name="TextBox 115">
            <a:extLst>
              <a:ext uri="{FF2B5EF4-FFF2-40B4-BE49-F238E27FC236}">
                <a16:creationId xmlns:a16="http://schemas.microsoft.com/office/drawing/2014/main" id="{9E5CCE3F-BD9C-4EB7-9E67-4C19D9D90A06}"/>
              </a:ext>
            </a:extLst>
          </p:cNvPr>
          <p:cNvSpPr txBox="1"/>
          <p:nvPr/>
        </p:nvSpPr>
        <p:spPr>
          <a:xfrm>
            <a:off x="8233384" y="3078748"/>
            <a:ext cx="200722" cy="299184"/>
          </a:xfrm>
          <a:prstGeom prst="rect">
            <a:avLst/>
          </a:prstGeom>
          <a:noFill/>
        </p:spPr>
        <p:txBody>
          <a:bodyPr wrap="square" rtlCol="0" anchor="ctr">
            <a:spAutoFit/>
          </a:bodyPr>
          <a:lstStyle/>
          <a:p>
            <a:pPr algn="ctr"/>
            <a:r>
              <a:rPr lang="en-US" sz="1344" b="1" dirty="0">
                <a:solidFill>
                  <a:schemeClr val="bg1"/>
                </a:solidFill>
                <a:cs typeface="Poppins" pitchFamily="2" charset="77"/>
              </a:rPr>
              <a:t>X</a:t>
            </a:r>
          </a:p>
        </p:txBody>
      </p:sp>
      <p:sp>
        <p:nvSpPr>
          <p:cNvPr id="117" name="TextBox 116">
            <a:extLst>
              <a:ext uri="{FF2B5EF4-FFF2-40B4-BE49-F238E27FC236}">
                <a16:creationId xmlns:a16="http://schemas.microsoft.com/office/drawing/2014/main" id="{7444DA51-2F01-48BB-8CD9-1FE81E1D86C3}"/>
              </a:ext>
            </a:extLst>
          </p:cNvPr>
          <p:cNvSpPr txBox="1"/>
          <p:nvPr/>
        </p:nvSpPr>
        <p:spPr>
          <a:xfrm>
            <a:off x="8233384" y="4102857"/>
            <a:ext cx="200722" cy="299184"/>
          </a:xfrm>
          <a:prstGeom prst="rect">
            <a:avLst/>
          </a:prstGeom>
          <a:noFill/>
        </p:spPr>
        <p:txBody>
          <a:bodyPr wrap="square" rtlCol="0" anchor="ctr">
            <a:spAutoFit/>
          </a:bodyPr>
          <a:lstStyle/>
          <a:p>
            <a:pPr algn="ctr"/>
            <a:r>
              <a:rPr lang="en-US" sz="1344" b="1" dirty="0">
                <a:solidFill>
                  <a:schemeClr val="bg1"/>
                </a:solidFill>
                <a:cs typeface="Poppins" pitchFamily="2" charset="77"/>
              </a:rPr>
              <a:t>X</a:t>
            </a:r>
          </a:p>
        </p:txBody>
      </p:sp>
      <p:sp>
        <p:nvSpPr>
          <p:cNvPr id="118" name="TextBox 117">
            <a:extLst>
              <a:ext uri="{FF2B5EF4-FFF2-40B4-BE49-F238E27FC236}">
                <a16:creationId xmlns:a16="http://schemas.microsoft.com/office/drawing/2014/main" id="{ED280F84-3BE6-4E7B-8854-83D86D052F82}"/>
              </a:ext>
            </a:extLst>
          </p:cNvPr>
          <p:cNvSpPr txBox="1"/>
          <p:nvPr/>
        </p:nvSpPr>
        <p:spPr>
          <a:xfrm>
            <a:off x="8233384" y="4612439"/>
            <a:ext cx="200722" cy="299184"/>
          </a:xfrm>
          <a:prstGeom prst="rect">
            <a:avLst/>
          </a:prstGeom>
          <a:noFill/>
        </p:spPr>
        <p:txBody>
          <a:bodyPr wrap="square" rtlCol="0" anchor="ctr">
            <a:spAutoFit/>
          </a:bodyPr>
          <a:lstStyle/>
          <a:p>
            <a:pPr algn="ctr"/>
            <a:r>
              <a:rPr lang="en-US" sz="1344" b="1" dirty="0">
                <a:solidFill>
                  <a:schemeClr val="bg1"/>
                </a:solidFill>
                <a:cs typeface="Poppins" pitchFamily="2" charset="77"/>
              </a:rPr>
              <a:t>X</a:t>
            </a:r>
          </a:p>
        </p:txBody>
      </p:sp>
      <p:sp>
        <p:nvSpPr>
          <p:cNvPr id="119" name="TextBox 118">
            <a:extLst>
              <a:ext uri="{FF2B5EF4-FFF2-40B4-BE49-F238E27FC236}">
                <a16:creationId xmlns:a16="http://schemas.microsoft.com/office/drawing/2014/main" id="{3A34BC7F-5F54-474B-B2AB-4D5354DEA744}"/>
              </a:ext>
            </a:extLst>
          </p:cNvPr>
          <p:cNvSpPr txBox="1"/>
          <p:nvPr/>
        </p:nvSpPr>
        <p:spPr>
          <a:xfrm>
            <a:off x="8233384" y="5639023"/>
            <a:ext cx="200722" cy="299184"/>
          </a:xfrm>
          <a:prstGeom prst="rect">
            <a:avLst/>
          </a:prstGeom>
          <a:noFill/>
        </p:spPr>
        <p:txBody>
          <a:bodyPr wrap="square" rtlCol="0" anchor="ctr">
            <a:spAutoFit/>
          </a:bodyPr>
          <a:lstStyle/>
          <a:p>
            <a:pPr algn="ctr"/>
            <a:r>
              <a:rPr lang="en-US" sz="1344" b="1" dirty="0">
                <a:solidFill>
                  <a:schemeClr val="bg1"/>
                </a:solidFill>
                <a:cs typeface="Poppins" pitchFamily="2" charset="77"/>
              </a:rPr>
              <a:t>X</a:t>
            </a:r>
          </a:p>
        </p:txBody>
      </p:sp>
      <p:sp>
        <p:nvSpPr>
          <p:cNvPr id="120" name="TextBox 119">
            <a:extLst>
              <a:ext uri="{FF2B5EF4-FFF2-40B4-BE49-F238E27FC236}">
                <a16:creationId xmlns:a16="http://schemas.microsoft.com/office/drawing/2014/main" id="{DBB2767B-2F55-49C4-BE93-D6FCD59622D1}"/>
              </a:ext>
            </a:extLst>
          </p:cNvPr>
          <p:cNvSpPr txBox="1"/>
          <p:nvPr/>
        </p:nvSpPr>
        <p:spPr>
          <a:xfrm>
            <a:off x="6977941" y="2568965"/>
            <a:ext cx="200722" cy="299184"/>
          </a:xfrm>
          <a:prstGeom prst="rect">
            <a:avLst/>
          </a:prstGeom>
          <a:noFill/>
        </p:spPr>
        <p:txBody>
          <a:bodyPr wrap="square" rtlCol="0" anchor="ctr">
            <a:spAutoFit/>
          </a:bodyPr>
          <a:lstStyle/>
          <a:p>
            <a:pPr algn="ctr"/>
            <a:r>
              <a:rPr lang="en-US" sz="1344" b="1" dirty="0">
                <a:solidFill>
                  <a:schemeClr val="bg1"/>
                </a:solidFill>
                <a:cs typeface="Poppins" pitchFamily="2" charset="77"/>
              </a:rPr>
              <a:t>X</a:t>
            </a:r>
          </a:p>
        </p:txBody>
      </p:sp>
      <p:sp>
        <p:nvSpPr>
          <p:cNvPr id="121" name="TextBox 120">
            <a:extLst>
              <a:ext uri="{FF2B5EF4-FFF2-40B4-BE49-F238E27FC236}">
                <a16:creationId xmlns:a16="http://schemas.microsoft.com/office/drawing/2014/main" id="{2E9D2795-5C9C-4ED2-A675-3F069B93E481}"/>
              </a:ext>
            </a:extLst>
          </p:cNvPr>
          <p:cNvSpPr txBox="1"/>
          <p:nvPr/>
        </p:nvSpPr>
        <p:spPr>
          <a:xfrm>
            <a:off x="6977941" y="3593276"/>
            <a:ext cx="200722" cy="299184"/>
          </a:xfrm>
          <a:prstGeom prst="rect">
            <a:avLst/>
          </a:prstGeom>
          <a:noFill/>
        </p:spPr>
        <p:txBody>
          <a:bodyPr wrap="square" rtlCol="0" anchor="ctr">
            <a:spAutoFit/>
          </a:bodyPr>
          <a:lstStyle/>
          <a:p>
            <a:pPr algn="ctr"/>
            <a:r>
              <a:rPr lang="en-US" sz="1344" b="1" dirty="0">
                <a:solidFill>
                  <a:schemeClr val="bg1"/>
                </a:solidFill>
                <a:cs typeface="Poppins" pitchFamily="2" charset="77"/>
              </a:rPr>
              <a:t>X</a:t>
            </a:r>
          </a:p>
        </p:txBody>
      </p:sp>
      <p:sp>
        <p:nvSpPr>
          <p:cNvPr id="122" name="TextBox 121">
            <a:extLst>
              <a:ext uri="{FF2B5EF4-FFF2-40B4-BE49-F238E27FC236}">
                <a16:creationId xmlns:a16="http://schemas.microsoft.com/office/drawing/2014/main" id="{809B49F8-D134-42D9-9021-33EEFA78E16D}"/>
              </a:ext>
            </a:extLst>
          </p:cNvPr>
          <p:cNvSpPr txBox="1"/>
          <p:nvPr/>
        </p:nvSpPr>
        <p:spPr>
          <a:xfrm>
            <a:off x="6977941" y="5124494"/>
            <a:ext cx="200722" cy="299184"/>
          </a:xfrm>
          <a:prstGeom prst="rect">
            <a:avLst/>
          </a:prstGeom>
          <a:noFill/>
        </p:spPr>
        <p:txBody>
          <a:bodyPr wrap="square" rtlCol="0" anchor="ctr">
            <a:spAutoFit/>
          </a:bodyPr>
          <a:lstStyle/>
          <a:p>
            <a:pPr algn="ctr"/>
            <a:r>
              <a:rPr lang="en-US" sz="1344" b="1" dirty="0">
                <a:solidFill>
                  <a:schemeClr val="bg1"/>
                </a:solidFill>
                <a:cs typeface="Poppins" pitchFamily="2" charset="77"/>
              </a:rPr>
              <a:t>X</a:t>
            </a:r>
          </a:p>
        </p:txBody>
      </p:sp>
      <p:sp>
        <p:nvSpPr>
          <p:cNvPr id="123" name="TextBox 122">
            <a:extLst>
              <a:ext uri="{FF2B5EF4-FFF2-40B4-BE49-F238E27FC236}">
                <a16:creationId xmlns:a16="http://schemas.microsoft.com/office/drawing/2014/main" id="{F8F00601-310B-4657-B483-8EB1101560C9}"/>
              </a:ext>
            </a:extLst>
          </p:cNvPr>
          <p:cNvSpPr txBox="1"/>
          <p:nvPr/>
        </p:nvSpPr>
        <p:spPr>
          <a:xfrm>
            <a:off x="6977941" y="4612439"/>
            <a:ext cx="200722" cy="299184"/>
          </a:xfrm>
          <a:prstGeom prst="rect">
            <a:avLst/>
          </a:prstGeom>
          <a:noFill/>
        </p:spPr>
        <p:txBody>
          <a:bodyPr wrap="square" rtlCol="0" anchor="ctr">
            <a:spAutoFit/>
          </a:bodyPr>
          <a:lstStyle/>
          <a:p>
            <a:pPr algn="ctr"/>
            <a:r>
              <a:rPr lang="en-US" sz="1344" b="1" dirty="0">
                <a:solidFill>
                  <a:schemeClr val="bg1"/>
                </a:solidFill>
                <a:cs typeface="Poppins" pitchFamily="2" charset="77"/>
              </a:rPr>
              <a:t>X</a:t>
            </a:r>
          </a:p>
        </p:txBody>
      </p:sp>
      <p:sp>
        <p:nvSpPr>
          <p:cNvPr id="124" name="TextBox 123">
            <a:extLst>
              <a:ext uri="{FF2B5EF4-FFF2-40B4-BE49-F238E27FC236}">
                <a16:creationId xmlns:a16="http://schemas.microsoft.com/office/drawing/2014/main" id="{8050F0AF-36E7-4C42-8BC7-08FDD50628D9}"/>
              </a:ext>
            </a:extLst>
          </p:cNvPr>
          <p:cNvSpPr txBox="1"/>
          <p:nvPr/>
        </p:nvSpPr>
        <p:spPr>
          <a:xfrm>
            <a:off x="6977941" y="5639023"/>
            <a:ext cx="200722" cy="299184"/>
          </a:xfrm>
          <a:prstGeom prst="rect">
            <a:avLst/>
          </a:prstGeom>
          <a:noFill/>
        </p:spPr>
        <p:txBody>
          <a:bodyPr wrap="square" rtlCol="0" anchor="ctr">
            <a:spAutoFit/>
          </a:bodyPr>
          <a:lstStyle/>
          <a:p>
            <a:pPr algn="ctr"/>
            <a:r>
              <a:rPr lang="en-US" sz="1344" b="1" dirty="0">
                <a:solidFill>
                  <a:schemeClr val="bg1"/>
                </a:solidFill>
                <a:cs typeface="Poppins" pitchFamily="2" charset="77"/>
              </a:rPr>
              <a:t>X</a:t>
            </a:r>
          </a:p>
        </p:txBody>
      </p:sp>
      <p:sp>
        <p:nvSpPr>
          <p:cNvPr id="125" name="TextBox 124">
            <a:extLst>
              <a:ext uri="{FF2B5EF4-FFF2-40B4-BE49-F238E27FC236}">
                <a16:creationId xmlns:a16="http://schemas.microsoft.com/office/drawing/2014/main" id="{88F2093D-650A-425F-A77B-DD13814AEDF3}"/>
              </a:ext>
            </a:extLst>
          </p:cNvPr>
          <p:cNvSpPr txBox="1"/>
          <p:nvPr/>
        </p:nvSpPr>
        <p:spPr>
          <a:xfrm>
            <a:off x="4467060" y="2568965"/>
            <a:ext cx="200722" cy="299184"/>
          </a:xfrm>
          <a:prstGeom prst="rect">
            <a:avLst/>
          </a:prstGeom>
          <a:noFill/>
        </p:spPr>
        <p:txBody>
          <a:bodyPr wrap="square" rtlCol="0" anchor="ctr">
            <a:spAutoFit/>
          </a:bodyPr>
          <a:lstStyle/>
          <a:p>
            <a:pPr algn="ctr"/>
            <a:r>
              <a:rPr lang="en-US" sz="1344" b="1" dirty="0">
                <a:solidFill>
                  <a:schemeClr val="bg1"/>
                </a:solidFill>
                <a:cs typeface="Poppins" pitchFamily="2" charset="77"/>
              </a:rPr>
              <a:t>X</a:t>
            </a:r>
          </a:p>
        </p:txBody>
      </p:sp>
      <p:sp>
        <p:nvSpPr>
          <p:cNvPr id="126" name="TextBox 125">
            <a:extLst>
              <a:ext uri="{FF2B5EF4-FFF2-40B4-BE49-F238E27FC236}">
                <a16:creationId xmlns:a16="http://schemas.microsoft.com/office/drawing/2014/main" id="{57AC069F-0C97-46CB-BBA3-9BA5E4281098}"/>
              </a:ext>
            </a:extLst>
          </p:cNvPr>
          <p:cNvSpPr txBox="1"/>
          <p:nvPr/>
        </p:nvSpPr>
        <p:spPr>
          <a:xfrm>
            <a:off x="4467060" y="3593276"/>
            <a:ext cx="200722" cy="299184"/>
          </a:xfrm>
          <a:prstGeom prst="rect">
            <a:avLst/>
          </a:prstGeom>
          <a:noFill/>
        </p:spPr>
        <p:txBody>
          <a:bodyPr wrap="square" rtlCol="0" anchor="ctr">
            <a:spAutoFit/>
          </a:bodyPr>
          <a:lstStyle/>
          <a:p>
            <a:pPr algn="ctr"/>
            <a:r>
              <a:rPr lang="en-US" sz="1344" b="1" dirty="0">
                <a:solidFill>
                  <a:schemeClr val="bg1"/>
                </a:solidFill>
                <a:cs typeface="Poppins" pitchFamily="2" charset="77"/>
              </a:rPr>
              <a:t>X</a:t>
            </a:r>
          </a:p>
        </p:txBody>
      </p:sp>
      <p:sp>
        <p:nvSpPr>
          <p:cNvPr id="127" name="TextBox 126">
            <a:extLst>
              <a:ext uri="{FF2B5EF4-FFF2-40B4-BE49-F238E27FC236}">
                <a16:creationId xmlns:a16="http://schemas.microsoft.com/office/drawing/2014/main" id="{7C1AC82B-9CFD-4C8E-AC32-033CCFA6FCB9}"/>
              </a:ext>
            </a:extLst>
          </p:cNvPr>
          <p:cNvSpPr txBox="1"/>
          <p:nvPr/>
        </p:nvSpPr>
        <p:spPr>
          <a:xfrm>
            <a:off x="4467060" y="5124494"/>
            <a:ext cx="200722" cy="299184"/>
          </a:xfrm>
          <a:prstGeom prst="rect">
            <a:avLst/>
          </a:prstGeom>
          <a:noFill/>
        </p:spPr>
        <p:txBody>
          <a:bodyPr wrap="square" rtlCol="0" anchor="ctr">
            <a:spAutoFit/>
          </a:bodyPr>
          <a:lstStyle/>
          <a:p>
            <a:pPr algn="ctr"/>
            <a:r>
              <a:rPr lang="en-US" sz="1344" b="1" dirty="0">
                <a:solidFill>
                  <a:schemeClr val="bg1"/>
                </a:solidFill>
                <a:cs typeface="Poppins" pitchFamily="2" charset="77"/>
              </a:rPr>
              <a:t>X</a:t>
            </a:r>
          </a:p>
        </p:txBody>
      </p:sp>
      <p:sp>
        <p:nvSpPr>
          <p:cNvPr id="128" name="TextBox 127">
            <a:extLst>
              <a:ext uri="{FF2B5EF4-FFF2-40B4-BE49-F238E27FC236}">
                <a16:creationId xmlns:a16="http://schemas.microsoft.com/office/drawing/2014/main" id="{A665C963-74D7-4E9A-9CE0-AA39BB1DA853}"/>
              </a:ext>
            </a:extLst>
          </p:cNvPr>
          <p:cNvSpPr txBox="1"/>
          <p:nvPr/>
        </p:nvSpPr>
        <p:spPr>
          <a:xfrm>
            <a:off x="4467060" y="4612439"/>
            <a:ext cx="200722" cy="299184"/>
          </a:xfrm>
          <a:prstGeom prst="rect">
            <a:avLst/>
          </a:prstGeom>
          <a:noFill/>
        </p:spPr>
        <p:txBody>
          <a:bodyPr wrap="square" rtlCol="0" anchor="ctr">
            <a:spAutoFit/>
          </a:bodyPr>
          <a:lstStyle/>
          <a:p>
            <a:pPr algn="ctr"/>
            <a:r>
              <a:rPr lang="en-US" sz="1344" b="1" dirty="0">
                <a:solidFill>
                  <a:schemeClr val="bg1"/>
                </a:solidFill>
                <a:cs typeface="Poppins" pitchFamily="2" charset="77"/>
              </a:rPr>
              <a:t>X</a:t>
            </a:r>
          </a:p>
        </p:txBody>
      </p:sp>
      <p:sp>
        <p:nvSpPr>
          <p:cNvPr id="129" name="TextBox 128">
            <a:extLst>
              <a:ext uri="{FF2B5EF4-FFF2-40B4-BE49-F238E27FC236}">
                <a16:creationId xmlns:a16="http://schemas.microsoft.com/office/drawing/2014/main" id="{C4E2F86A-1EBD-4A76-B626-9DCDE3B18E69}"/>
              </a:ext>
            </a:extLst>
          </p:cNvPr>
          <p:cNvSpPr txBox="1"/>
          <p:nvPr/>
        </p:nvSpPr>
        <p:spPr>
          <a:xfrm>
            <a:off x="4467060" y="5639023"/>
            <a:ext cx="200722" cy="299184"/>
          </a:xfrm>
          <a:prstGeom prst="rect">
            <a:avLst/>
          </a:prstGeom>
          <a:noFill/>
        </p:spPr>
        <p:txBody>
          <a:bodyPr wrap="square" rtlCol="0" anchor="ctr">
            <a:spAutoFit/>
          </a:bodyPr>
          <a:lstStyle/>
          <a:p>
            <a:pPr algn="ctr"/>
            <a:r>
              <a:rPr lang="en-US" sz="1344" b="1" dirty="0">
                <a:solidFill>
                  <a:schemeClr val="bg1"/>
                </a:solidFill>
                <a:cs typeface="Poppins" pitchFamily="2" charset="77"/>
              </a:rPr>
              <a:t>X</a:t>
            </a:r>
          </a:p>
        </p:txBody>
      </p:sp>
      <p:sp>
        <p:nvSpPr>
          <p:cNvPr id="130" name="TextBox 129">
            <a:extLst>
              <a:ext uri="{FF2B5EF4-FFF2-40B4-BE49-F238E27FC236}">
                <a16:creationId xmlns:a16="http://schemas.microsoft.com/office/drawing/2014/main" id="{5731967D-A207-497C-B2E5-745B29282463}"/>
              </a:ext>
            </a:extLst>
          </p:cNvPr>
          <p:cNvSpPr txBox="1"/>
          <p:nvPr/>
        </p:nvSpPr>
        <p:spPr>
          <a:xfrm>
            <a:off x="9488827" y="2568965"/>
            <a:ext cx="200722" cy="299184"/>
          </a:xfrm>
          <a:prstGeom prst="rect">
            <a:avLst/>
          </a:prstGeom>
          <a:noFill/>
        </p:spPr>
        <p:txBody>
          <a:bodyPr wrap="square" rtlCol="0" anchor="ctr">
            <a:spAutoFit/>
          </a:bodyPr>
          <a:lstStyle/>
          <a:p>
            <a:pPr algn="ctr"/>
            <a:r>
              <a:rPr lang="en-US" sz="1344" b="1" dirty="0">
                <a:solidFill>
                  <a:schemeClr val="bg1"/>
                </a:solidFill>
                <a:cs typeface="Poppins" pitchFamily="2" charset="77"/>
              </a:rPr>
              <a:t>X</a:t>
            </a:r>
          </a:p>
        </p:txBody>
      </p:sp>
      <p:sp>
        <p:nvSpPr>
          <p:cNvPr id="131" name="TextBox 130">
            <a:extLst>
              <a:ext uri="{FF2B5EF4-FFF2-40B4-BE49-F238E27FC236}">
                <a16:creationId xmlns:a16="http://schemas.microsoft.com/office/drawing/2014/main" id="{D30B736D-D579-4D14-8E2F-CB5E8C9E833A}"/>
              </a:ext>
            </a:extLst>
          </p:cNvPr>
          <p:cNvSpPr txBox="1"/>
          <p:nvPr/>
        </p:nvSpPr>
        <p:spPr>
          <a:xfrm>
            <a:off x="9488827" y="3593276"/>
            <a:ext cx="200722" cy="299184"/>
          </a:xfrm>
          <a:prstGeom prst="rect">
            <a:avLst/>
          </a:prstGeom>
          <a:noFill/>
        </p:spPr>
        <p:txBody>
          <a:bodyPr wrap="square" rtlCol="0" anchor="ctr">
            <a:spAutoFit/>
          </a:bodyPr>
          <a:lstStyle/>
          <a:p>
            <a:pPr algn="ctr"/>
            <a:r>
              <a:rPr lang="en-US" sz="1344" b="1" dirty="0">
                <a:solidFill>
                  <a:schemeClr val="bg1"/>
                </a:solidFill>
                <a:cs typeface="Poppins" pitchFamily="2" charset="77"/>
              </a:rPr>
              <a:t>X</a:t>
            </a:r>
          </a:p>
        </p:txBody>
      </p:sp>
      <p:sp>
        <p:nvSpPr>
          <p:cNvPr id="132" name="TextBox 131">
            <a:extLst>
              <a:ext uri="{FF2B5EF4-FFF2-40B4-BE49-F238E27FC236}">
                <a16:creationId xmlns:a16="http://schemas.microsoft.com/office/drawing/2014/main" id="{A2D593A1-B30E-4BD3-BA4E-E4D1A9A55285}"/>
              </a:ext>
            </a:extLst>
          </p:cNvPr>
          <p:cNvSpPr txBox="1"/>
          <p:nvPr/>
        </p:nvSpPr>
        <p:spPr>
          <a:xfrm>
            <a:off x="9488827" y="5124494"/>
            <a:ext cx="200722" cy="299184"/>
          </a:xfrm>
          <a:prstGeom prst="rect">
            <a:avLst/>
          </a:prstGeom>
          <a:noFill/>
        </p:spPr>
        <p:txBody>
          <a:bodyPr wrap="square" rtlCol="0" anchor="ctr">
            <a:spAutoFit/>
          </a:bodyPr>
          <a:lstStyle/>
          <a:p>
            <a:pPr algn="ctr"/>
            <a:r>
              <a:rPr lang="en-US" sz="1344" b="1" dirty="0">
                <a:solidFill>
                  <a:schemeClr val="bg1"/>
                </a:solidFill>
                <a:cs typeface="Poppins" pitchFamily="2" charset="77"/>
              </a:rPr>
              <a:t>X</a:t>
            </a:r>
          </a:p>
        </p:txBody>
      </p:sp>
      <p:sp>
        <p:nvSpPr>
          <p:cNvPr id="133" name="TextBox 132">
            <a:extLst>
              <a:ext uri="{FF2B5EF4-FFF2-40B4-BE49-F238E27FC236}">
                <a16:creationId xmlns:a16="http://schemas.microsoft.com/office/drawing/2014/main" id="{7135D0AA-2245-422F-9E38-295E5994D0F2}"/>
              </a:ext>
            </a:extLst>
          </p:cNvPr>
          <p:cNvSpPr txBox="1"/>
          <p:nvPr/>
        </p:nvSpPr>
        <p:spPr>
          <a:xfrm>
            <a:off x="9488827" y="4612439"/>
            <a:ext cx="200722" cy="299184"/>
          </a:xfrm>
          <a:prstGeom prst="rect">
            <a:avLst/>
          </a:prstGeom>
          <a:noFill/>
        </p:spPr>
        <p:txBody>
          <a:bodyPr wrap="square" rtlCol="0" anchor="ctr">
            <a:spAutoFit/>
          </a:bodyPr>
          <a:lstStyle/>
          <a:p>
            <a:pPr algn="ctr"/>
            <a:r>
              <a:rPr lang="en-US" sz="1344" b="1" dirty="0">
                <a:solidFill>
                  <a:schemeClr val="bg1"/>
                </a:solidFill>
                <a:cs typeface="Poppins" pitchFamily="2" charset="77"/>
              </a:rPr>
              <a:t>X</a:t>
            </a:r>
          </a:p>
        </p:txBody>
      </p:sp>
      <p:sp>
        <p:nvSpPr>
          <p:cNvPr id="134" name="TextBox 133">
            <a:extLst>
              <a:ext uri="{FF2B5EF4-FFF2-40B4-BE49-F238E27FC236}">
                <a16:creationId xmlns:a16="http://schemas.microsoft.com/office/drawing/2014/main" id="{8D519D38-ADA8-45AC-8CBF-40FDC7964588}"/>
              </a:ext>
            </a:extLst>
          </p:cNvPr>
          <p:cNvSpPr txBox="1"/>
          <p:nvPr/>
        </p:nvSpPr>
        <p:spPr>
          <a:xfrm>
            <a:off x="9488827" y="5639023"/>
            <a:ext cx="200722" cy="299184"/>
          </a:xfrm>
          <a:prstGeom prst="rect">
            <a:avLst/>
          </a:prstGeom>
          <a:noFill/>
        </p:spPr>
        <p:txBody>
          <a:bodyPr wrap="square" rtlCol="0" anchor="ctr">
            <a:spAutoFit/>
          </a:bodyPr>
          <a:lstStyle/>
          <a:p>
            <a:pPr algn="ctr"/>
            <a:r>
              <a:rPr lang="en-US" sz="1344" b="1" dirty="0">
                <a:solidFill>
                  <a:schemeClr val="bg1"/>
                </a:solidFill>
                <a:cs typeface="Poppins" pitchFamily="2" charset="77"/>
              </a:rPr>
              <a:t>X</a:t>
            </a:r>
          </a:p>
        </p:txBody>
      </p:sp>
    </p:spTree>
    <p:extLst>
      <p:ext uri="{BB962C8B-B14F-4D97-AF65-F5344CB8AC3E}">
        <p14:creationId xmlns:p14="http://schemas.microsoft.com/office/powerpoint/2010/main" val="415196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4A98D4-7770-463F-8C14-FAF994ACA31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D10CE4D-5C21-4DBC-B073-5B753746D04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14C62D6-7286-483E-9002-BC27CE60F54C}"/>
              </a:ext>
            </a:extLst>
          </p:cNvPr>
          <p:cNvSpPr>
            <a:spLocks noGrp="1"/>
          </p:cNvSpPr>
          <p:nvPr>
            <p:ph type="sldNum" sz="quarter" idx="12"/>
          </p:nvPr>
        </p:nvSpPr>
        <p:spPr/>
        <p:txBody>
          <a:bodyPr/>
          <a:lstStyle/>
          <a:p>
            <a:r>
              <a:rPr lang="en-US"/>
              <a:t>|   </a:t>
            </a:r>
            <a:fld id="{24AA432E-61BB-4EF9-8610-004BEFB30EB4}" type="slidenum">
              <a:rPr lang="en-US" smtClean="0"/>
              <a:pPr/>
              <a:t>23</a:t>
            </a:fld>
            <a:endParaRPr lang="en-US" dirty="0"/>
          </a:p>
        </p:txBody>
      </p:sp>
      <p:sp>
        <p:nvSpPr>
          <p:cNvPr id="5" name="Title 4">
            <a:extLst>
              <a:ext uri="{FF2B5EF4-FFF2-40B4-BE49-F238E27FC236}">
                <a16:creationId xmlns:a16="http://schemas.microsoft.com/office/drawing/2014/main" id="{1461FBBA-174D-4978-B25A-1484BC65C28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3D54153-3553-4110-BA9F-8AF140931001}"/>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3A8E8102-8D52-4791-9E63-C76882FED787}"/>
              </a:ext>
            </a:extLst>
          </p:cNvPr>
          <p:cNvSpPr/>
          <p:nvPr/>
        </p:nvSpPr>
        <p:spPr>
          <a:xfrm>
            <a:off x="1745108" y="1725378"/>
            <a:ext cx="1703346" cy="430039"/>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 name="Rectangle 7">
            <a:extLst>
              <a:ext uri="{FF2B5EF4-FFF2-40B4-BE49-F238E27FC236}">
                <a16:creationId xmlns:a16="http://schemas.microsoft.com/office/drawing/2014/main" id="{C9A51B19-28D1-4894-91D4-B9A418D6DF36}"/>
              </a:ext>
            </a:extLst>
          </p:cNvPr>
          <p:cNvSpPr/>
          <p:nvPr/>
        </p:nvSpPr>
        <p:spPr>
          <a:xfrm>
            <a:off x="1313991" y="1725378"/>
            <a:ext cx="431117" cy="430039"/>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 name="Rectangle 8">
            <a:extLst>
              <a:ext uri="{FF2B5EF4-FFF2-40B4-BE49-F238E27FC236}">
                <a16:creationId xmlns:a16="http://schemas.microsoft.com/office/drawing/2014/main" id="{AB9F561F-0208-45D2-BE5E-887C85BE5BA2}"/>
              </a:ext>
            </a:extLst>
          </p:cNvPr>
          <p:cNvSpPr/>
          <p:nvPr/>
        </p:nvSpPr>
        <p:spPr>
          <a:xfrm>
            <a:off x="3448454" y="1725378"/>
            <a:ext cx="974954" cy="430039"/>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 name="Rectangle 9">
            <a:extLst>
              <a:ext uri="{FF2B5EF4-FFF2-40B4-BE49-F238E27FC236}">
                <a16:creationId xmlns:a16="http://schemas.microsoft.com/office/drawing/2014/main" id="{156605FB-0A4C-4F13-9A51-BB5C8238A68F}"/>
              </a:ext>
            </a:extLst>
          </p:cNvPr>
          <p:cNvSpPr/>
          <p:nvPr/>
        </p:nvSpPr>
        <p:spPr>
          <a:xfrm>
            <a:off x="5398363" y="1725378"/>
            <a:ext cx="974954" cy="430039"/>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1" name="Rectangle 10">
            <a:extLst>
              <a:ext uri="{FF2B5EF4-FFF2-40B4-BE49-F238E27FC236}">
                <a16:creationId xmlns:a16="http://schemas.microsoft.com/office/drawing/2014/main" id="{842D9E23-B73B-4FA0-911D-BAC8B5252F9A}"/>
              </a:ext>
            </a:extLst>
          </p:cNvPr>
          <p:cNvSpPr/>
          <p:nvPr/>
        </p:nvSpPr>
        <p:spPr>
          <a:xfrm>
            <a:off x="4423409" y="1725378"/>
            <a:ext cx="974954" cy="430039"/>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2" name="Rectangle 11">
            <a:extLst>
              <a:ext uri="{FF2B5EF4-FFF2-40B4-BE49-F238E27FC236}">
                <a16:creationId xmlns:a16="http://schemas.microsoft.com/office/drawing/2014/main" id="{FE03B59E-80E1-493B-B63A-FFA841242C95}"/>
              </a:ext>
            </a:extLst>
          </p:cNvPr>
          <p:cNvSpPr/>
          <p:nvPr/>
        </p:nvSpPr>
        <p:spPr>
          <a:xfrm>
            <a:off x="6373318" y="1725378"/>
            <a:ext cx="974954" cy="430039"/>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3" name="Rectangle 12">
            <a:extLst>
              <a:ext uri="{FF2B5EF4-FFF2-40B4-BE49-F238E27FC236}">
                <a16:creationId xmlns:a16="http://schemas.microsoft.com/office/drawing/2014/main" id="{B0945AA7-A8A6-4B6A-BD28-58C613ECFB2C}"/>
              </a:ext>
            </a:extLst>
          </p:cNvPr>
          <p:cNvSpPr/>
          <p:nvPr/>
        </p:nvSpPr>
        <p:spPr>
          <a:xfrm>
            <a:off x="7348273" y="1725378"/>
            <a:ext cx="974954" cy="430039"/>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4" name="Rectangle 13">
            <a:extLst>
              <a:ext uri="{FF2B5EF4-FFF2-40B4-BE49-F238E27FC236}">
                <a16:creationId xmlns:a16="http://schemas.microsoft.com/office/drawing/2014/main" id="{1285AAB2-D9F1-43F0-AB44-7136ED73BB4B}"/>
              </a:ext>
            </a:extLst>
          </p:cNvPr>
          <p:cNvSpPr/>
          <p:nvPr/>
        </p:nvSpPr>
        <p:spPr>
          <a:xfrm>
            <a:off x="8323227" y="1725378"/>
            <a:ext cx="974954" cy="430039"/>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5" name="Rectangle 14">
            <a:extLst>
              <a:ext uri="{FF2B5EF4-FFF2-40B4-BE49-F238E27FC236}">
                <a16:creationId xmlns:a16="http://schemas.microsoft.com/office/drawing/2014/main" id="{F163B2BA-059A-4D6A-BBFC-CFDFD86EAE15}"/>
              </a:ext>
            </a:extLst>
          </p:cNvPr>
          <p:cNvSpPr/>
          <p:nvPr/>
        </p:nvSpPr>
        <p:spPr>
          <a:xfrm>
            <a:off x="9298181" y="1725378"/>
            <a:ext cx="974954" cy="430039"/>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6" name="TextBox 15">
            <a:extLst>
              <a:ext uri="{FF2B5EF4-FFF2-40B4-BE49-F238E27FC236}">
                <a16:creationId xmlns:a16="http://schemas.microsoft.com/office/drawing/2014/main" id="{9B751B47-9AA8-441C-BDFC-301AB7F16F1C}"/>
              </a:ext>
            </a:extLst>
          </p:cNvPr>
          <p:cNvSpPr txBox="1"/>
          <p:nvPr/>
        </p:nvSpPr>
        <p:spPr>
          <a:xfrm>
            <a:off x="3586327" y="1816677"/>
            <a:ext cx="697628"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MONDAY</a:t>
            </a:r>
          </a:p>
        </p:txBody>
      </p:sp>
      <p:sp>
        <p:nvSpPr>
          <p:cNvPr id="17" name="TextBox 16">
            <a:extLst>
              <a:ext uri="{FF2B5EF4-FFF2-40B4-BE49-F238E27FC236}">
                <a16:creationId xmlns:a16="http://schemas.microsoft.com/office/drawing/2014/main" id="{E79F9389-3BFC-4868-8D35-0ACA10EC5654}"/>
              </a:ext>
            </a:extLst>
          </p:cNvPr>
          <p:cNvSpPr txBox="1"/>
          <p:nvPr/>
        </p:nvSpPr>
        <p:spPr>
          <a:xfrm>
            <a:off x="4548122" y="1816677"/>
            <a:ext cx="723275"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TUESDAY</a:t>
            </a:r>
          </a:p>
        </p:txBody>
      </p:sp>
      <p:sp>
        <p:nvSpPr>
          <p:cNvPr id="18" name="TextBox 17">
            <a:extLst>
              <a:ext uri="{FF2B5EF4-FFF2-40B4-BE49-F238E27FC236}">
                <a16:creationId xmlns:a16="http://schemas.microsoft.com/office/drawing/2014/main" id="{A0942721-402D-44B9-8A84-794C8E66C1C4}"/>
              </a:ext>
            </a:extLst>
          </p:cNvPr>
          <p:cNvSpPr txBox="1"/>
          <p:nvPr/>
        </p:nvSpPr>
        <p:spPr>
          <a:xfrm>
            <a:off x="5417603" y="1816677"/>
            <a:ext cx="936475"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WEDNESDAY</a:t>
            </a:r>
          </a:p>
        </p:txBody>
      </p:sp>
      <p:sp>
        <p:nvSpPr>
          <p:cNvPr id="19" name="TextBox 18">
            <a:extLst>
              <a:ext uri="{FF2B5EF4-FFF2-40B4-BE49-F238E27FC236}">
                <a16:creationId xmlns:a16="http://schemas.microsoft.com/office/drawing/2014/main" id="{67E8ABEF-3A1C-41CC-B9AB-FAF41D00FB06}"/>
              </a:ext>
            </a:extLst>
          </p:cNvPr>
          <p:cNvSpPr txBox="1"/>
          <p:nvPr/>
        </p:nvSpPr>
        <p:spPr>
          <a:xfrm>
            <a:off x="6451068" y="1816677"/>
            <a:ext cx="819456"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THURSDAY</a:t>
            </a:r>
          </a:p>
        </p:txBody>
      </p:sp>
      <p:sp>
        <p:nvSpPr>
          <p:cNvPr id="20" name="TextBox 19">
            <a:extLst>
              <a:ext uri="{FF2B5EF4-FFF2-40B4-BE49-F238E27FC236}">
                <a16:creationId xmlns:a16="http://schemas.microsoft.com/office/drawing/2014/main" id="{BB6CB544-4B3B-43C8-B754-5A6398BB73F1}"/>
              </a:ext>
            </a:extLst>
          </p:cNvPr>
          <p:cNvSpPr txBox="1"/>
          <p:nvPr/>
        </p:nvSpPr>
        <p:spPr>
          <a:xfrm>
            <a:off x="7530217" y="1816677"/>
            <a:ext cx="611066"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FRIDAY</a:t>
            </a:r>
          </a:p>
        </p:txBody>
      </p:sp>
      <p:sp>
        <p:nvSpPr>
          <p:cNvPr id="21" name="TextBox 20">
            <a:extLst>
              <a:ext uri="{FF2B5EF4-FFF2-40B4-BE49-F238E27FC236}">
                <a16:creationId xmlns:a16="http://schemas.microsoft.com/office/drawing/2014/main" id="{DC8898C6-4E5B-437E-A5FF-59A4D15F1018}"/>
              </a:ext>
            </a:extLst>
          </p:cNvPr>
          <p:cNvSpPr txBox="1"/>
          <p:nvPr/>
        </p:nvSpPr>
        <p:spPr>
          <a:xfrm>
            <a:off x="8403380" y="1816677"/>
            <a:ext cx="814647"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SATURDAY</a:t>
            </a:r>
          </a:p>
        </p:txBody>
      </p:sp>
      <p:sp>
        <p:nvSpPr>
          <p:cNvPr id="22" name="TextBox 21">
            <a:extLst>
              <a:ext uri="{FF2B5EF4-FFF2-40B4-BE49-F238E27FC236}">
                <a16:creationId xmlns:a16="http://schemas.microsoft.com/office/drawing/2014/main" id="{E769AAF0-D61E-4284-BF93-FEC04468CCCE}"/>
              </a:ext>
            </a:extLst>
          </p:cNvPr>
          <p:cNvSpPr txBox="1"/>
          <p:nvPr/>
        </p:nvSpPr>
        <p:spPr>
          <a:xfrm>
            <a:off x="9448868" y="1816677"/>
            <a:ext cx="673582"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SUNDAY</a:t>
            </a:r>
          </a:p>
        </p:txBody>
      </p:sp>
      <p:sp>
        <p:nvSpPr>
          <p:cNvPr id="23" name="TextBox 22">
            <a:extLst>
              <a:ext uri="{FF2B5EF4-FFF2-40B4-BE49-F238E27FC236}">
                <a16:creationId xmlns:a16="http://schemas.microsoft.com/office/drawing/2014/main" id="{6DDD1CC8-E732-438B-9A8E-3943354A3927}"/>
              </a:ext>
            </a:extLst>
          </p:cNvPr>
          <p:cNvSpPr txBox="1"/>
          <p:nvPr/>
        </p:nvSpPr>
        <p:spPr>
          <a:xfrm>
            <a:off x="2014731" y="1816677"/>
            <a:ext cx="1164101"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PROCESS LABEL</a:t>
            </a:r>
          </a:p>
        </p:txBody>
      </p:sp>
      <p:sp>
        <p:nvSpPr>
          <p:cNvPr id="24" name="TextBox 23">
            <a:extLst>
              <a:ext uri="{FF2B5EF4-FFF2-40B4-BE49-F238E27FC236}">
                <a16:creationId xmlns:a16="http://schemas.microsoft.com/office/drawing/2014/main" id="{33D6DEB8-B82E-4FB6-BC09-A663CD097B67}"/>
              </a:ext>
            </a:extLst>
          </p:cNvPr>
          <p:cNvSpPr txBox="1"/>
          <p:nvPr/>
        </p:nvSpPr>
        <p:spPr>
          <a:xfrm>
            <a:off x="1397141" y="1816677"/>
            <a:ext cx="264816" cy="247440"/>
          </a:xfrm>
          <a:prstGeom prst="rect">
            <a:avLst/>
          </a:prstGeom>
          <a:noFill/>
          <a:ln>
            <a:noFill/>
          </a:ln>
        </p:spPr>
        <p:txBody>
          <a:bodyPr wrap="none" rtlCol="0" anchor="ctr" anchorCtr="0">
            <a:spAutoFit/>
          </a:bodyPr>
          <a:lstStyle/>
          <a:p>
            <a:pPr algn="ctr"/>
            <a:r>
              <a:rPr lang="en-US" sz="1008" b="1" dirty="0">
                <a:solidFill>
                  <a:schemeClr val="bg1"/>
                </a:solidFill>
                <a:ea typeface="League Spartan" charset="0"/>
                <a:cs typeface="Poppins" pitchFamily="2" charset="77"/>
              </a:rPr>
              <a:t>#</a:t>
            </a:r>
          </a:p>
        </p:txBody>
      </p:sp>
      <p:sp>
        <p:nvSpPr>
          <p:cNvPr id="25" name="Rectangle 24">
            <a:extLst>
              <a:ext uri="{FF2B5EF4-FFF2-40B4-BE49-F238E27FC236}">
                <a16:creationId xmlns:a16="http://schemas.microsoft.com/office/drawing/2014/main" id="{BCD8BC80-8E6D-4139-B790-B113A2F3AA48}"/>
              </a:ext>
            </a:extLst>
          </p:cNvPr>
          <p:cNvSpPr/>
          <p:nvPr/>
        </p:nvSpPr>
        <p:spPr>
          <a:xfrm>
            <a:off x="1745108" y="2155415"/>
            <a:ext cx="1703346"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6" name="Rectangle 25">
            <a:extLst>
              <a:ext uri="{FF2B5EF4-FFF2-40B4-BE49-F238E27FC236}">
                <a16:creationId xmlns:a16="http://schemas.microsoft.com/office/drawing/2014/main" id="{F8A77855-3186-488F-AF5A-D1364504D211}"/>
              </a:ext>
            </a:extLst>
          </p:cNvPr>
          <p:cNvSpPr/>
          <p:nvPr/>
        </p:nvSpPr>
        <p:spPr>
          <a:xfrm>
            <a:off x="1313991" y="2155415"/>
            <a:ext cx="431117"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7" name="Rectangle 26">
            <a:extLst>
              <a:ext uri="{FF2B5EF4-FFF2-40B4-BE49-F238E27FC236}">
                <a16:creationId xmlns:a16="http://schemas.microsoft.com/office/drawing/2014/main" id="{0F8BAFB4-E5BE-42F3-BAF6-F794F3DB5DD4}"/>
              </a:ext>
            </a:extLst>
          </p:cNvPr>
          <p:cNvSpPr/>
          <p:nvPr/>
        </p:nvSpPr>
        <p:spPr>
          <a:xfrm>
            <a:off x="3448454" y="2155415"/>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8" name="Rectangle 27">
            <a:extLst>
              <a:ext uri="{FF2B5EF4-FFF2-40B4-BE49-F238E27FC236}">
                <a16:creationId xmlns:a16="http://schemas.microsoft.com/office/drawing/2014/main" id="{7433940A-6771-47F7-A9A0-32BEA59CF433}"/>
              </a:ext>
            </a:extLst>
          </p:cNvPr>
          <p:cNvSpPr/>
          <p:nvPr/>
        </p:nvSpPr>
        <p:spPr>
          <a:xfrm>
            <a:off x="5398363" y="2155415"/>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9" name="Rectangle 28">
            <a:extLst>
              <a:ext uri="{FF2B5EF4-FFF2-40B4-BE49-F238E27FC236}">
                <a16:creationId xmlns:a16="http://schemas.microsoft.com/office/drawing/2014/main" id="{6B6DC8EE-DCCA-4F1E-8190-D90B16720DD3}"/>
              </a:ext>
            </a:extLst>
          </p:cNvPr>
          <p:cNvSpPr/>
          <p:nvPr/>
        </p:nvSpPr>
        <p:spPr>
          <a:xfrm>
            <a:off x="4423409" y="2155415"/>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30" name="Rectangle 29">
            <a:extLst>
              <a:ext uri="{FF2B5EF4-FFF2-40B4-BE49-F238E27FC236}">
                <a16:creationId xmlns:a16="http://schemas.microsoft.com/office/drawing/2014/main" id="{5D87167E-808D-4EB0-BEF4-E61EED1E5F3C}"/>
              </a:ext>
            </a:extLst>
          </p:cNvPr>
          <p:cNvSpPr/>
          <p:nvPr/>
        </p:nvSpPr>
        <p:spPr>
          <a:xfrm>
            <a:off x="6373318" y="2155415"/>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31" name="Rectangle 30">
            <a:extLst>
              <a:ext uri="{FF2B5EF4-FFF2-40B4-BE49-F238E27FC236}">
                <a16:creationId xmlns:a16="http://schemas.microsoft.com/office/drawing/2014/main" id="{0315CFE8-519C-49D2-860E-CC8E3C950109}"/>
              </a:ext>
            </a:extLst>
          </p:cNvPr>
          <p:cNvSpPr/>
          <p:nvPr/>
        </p:nvSpPr>
        <p:spPr>
          <a:xfrm>
            <a:off x="7348273" y="2155415"/>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32" name="Rectangle 31">
            <a:extLst>
              <a:ext uri="{FF2B5EF4-FFF2-40B4-BE49-F238E27FC236}">
                <a16:creationId xmlns:a16="http://schemas.microsoft.com/office/drawing/2014/main" id="{14C7673B-B200-40CF-B160-FB4228C2231C}"/>
              </a:ext>
            </a:extLst>
          </p:cNvPr>
          <p:cNvSpPr/>
          <p:nvPr/>
        </p:nvSpPr>
        <p:spPr>
          <a:xfrm>
            <a:off x="8323227" y="2155415"/>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33" name="Rectangle 32">
            <a:extLst>
              <a:ext uri="{FF2B5EF4-FFF2-40B4-BE49-F238E27FC236}">
                <a16:creationId xmlns:a16="http://schemas.microsoft.com/office/drawing/2014/main" id="{0C2922F5-D7CF-42CF-B02A-19326021EC10}"/>
              </a:ext>
            </a:extLst>
          </p:cNvPr>
          <p:cNvSpPr/>
          <p:nvPr/>
        </p:nvSpPr>
        <p:spPr>
          <a:xfrm>
            <a:off x="9298181" y="2155415"/>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34" name="Subtitle 2">
            <a:extLst>
              <a:ext uri="{FF2B5EF4-FFF2-40B4-BE49-F238E27FC236}">
                <a16:creationId xmlns:a16="http://schemas.microsoft.com/office/drawing/2014/main" id="{F115BA1B-C4E9-4F16-A21C-F9D1F8F7A5D7}"/>
              </a:ext>
            </a:extLst>
          </p:cNvPr>
          <p:cNvSpPr txBox="1">
            <a:spLocks/>
          </p:cNvSpPr>
          <p:nvPr/>
        </p:nvSpPr>
        <p:spPr>
          <a:xfrm>
            <a:off x="3525555" y="2220082"/>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35" name="Subtitle 2">
            <a:extLst>
              <a:ext uri="{FF2B5EF4-FFF2-40B4-BE49-F238E27FC236}">
                <a16:creationId xmlns:a16="http://schemas.microsoft.com/office/drawing/2014/main" id="{D06EA4BC-5781-49F7-8BB6-BE11148932A2}"/>
              </a:ext>
            </a:extLst>
          </p:cNvPr>
          <p:cNvSpPr txBox="1">
            <a:spLocks/>
          </p:cNvSpPr>
          <p:nvPr/>
        </p:nvSpPr>
        <p:spPr>
          <a:xfrm>
            <a:off x="4500509" y="2220082"/>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36" name="Subtitle 2">
            <a:extLst>
              <a:ext uri="{FF2B5EF4-FFF2-40B4-BE49-F238E27FC236}">
                <a16:creationId xmlns:a16="http://schemas.microsoft.com/office/drawing/2014/main" id="{14D6FD4C-956D-4109-ACD4-463654D66160}"/>
              </a:ext>
            </a:extLst>
          </p:cNvPr>
          <p:cNvSpPr txBox="1">
            <a:spLocks/>
          </p:cNvSpPr>
          <p:nvPr/>
        </p:nvSpPr>
        <p:spPr>
          <a:xfrm>
            <a:off x="5475464" y="2220082"/>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37" name="Subtitle 2">
            <a:extLst>
              <a:ext uri="{FF2B5EF4-FFF2-40B4-BE49-F238E27FC236}">
                <a16:creationId xmlns:a16="http://schemas.microsoft.com/office/drawing/2014/main" id="{6DDBBB7B-08E0-4A80-91AA-9BEC573E5660}"/>
              </a:ext>
            </a:extLst>
          </p:cNvPr>
          <p:cNvSpPr txBox="1">
            <a:spLocks/>
          </p:cNvSpPr>
          <p:nvPr/>
        </p:nvSpPr>
        <p:spPr>
          <a:xfrm>
            <a:off x="6450419" y="2220082"/>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38" name="Subtitle 2">
            <a:extLst>
              <a:ext uri="{FF2B5EF4-FFF2-40B4-BE49-F238E27FC236}">
                <a16:creationId xmlns:a16="http://schemas.microsoft.com/office/drawing/2014/main" id="{1CD5E113-2A5F-4C57-9EDB-F175A9AB7538}"/>
              </a:ext>
            </a:extLst>
          </p:cNvPr>
          <p:cNvSpPr txBox="1">
            <a:spLocks/>
          </p:cNvSpPr>
          <p:nvPr/>
        </p:nvSpPr>
        <p:spPr>
          <a:xfrm>
            <a:off x="7425373" y="2220082"/>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39" name="Subtitle 2">
            <a:extLst>
              <a:ext uri="{FF2B5EF4-FFF2-40B4-BE49-F238E27FC236}">
                <a16:creationId xmlns:a16="http://schemas.microsoft.com/office/drawing/2014/main" id="{020FD20A-9DB5-4DE8-B28B-DAA6B0A769E0}"/>
              </a:ext>
            </a:extLst>
          </p:cNvPr>
          <p:cNvSpPr txBox="1">
            <a:spLocks/>
          </p:cNvSpPr>
          <p:nvPr/>
        </p:nvSpPr>
        <p:spPr>
          <a:xfrm>
            <a:off x="8400328" y="2220082"/>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40" name="Subtitle 2">
            <a:extLst>
              <a:ext uri="{FF2B5EF4-FFF2-40B4-BE49-F238E27FC236}">
                <a16:creationId xmlns:a16="http://schemas.microsoft.com/office/drawing/2014/main" id="{8C137CA9-8D52-47BF-BC53-20A3A2BF6E2F}"/>
              </a:ext>
            </a:extLst>
          </p:cNvPr>
          <p:cNvSpPr txBox="1">
            <a:spLocks/>
          </p:cNvSpPr>
          <p:nvPr/>
        </p:nvSpPr>
        <p:spPr>
          <a:xfrm>
            <a:off x="9375282" y="2220082"/>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41" name="Subtitle 2">
            <a:extLst>
              <a:ext uri="{FF2B5EF4-FFF2-40B4-BE49-F238E27FC236}">
                <a16:creationId xmlns:a16="http://schemas.microsoft.com/office/drawing/2014/main" id="{49899244-9E2D-4387-93F5-3C2852948DCB}"/>
              </a:ext>
            </a:extLst>
          </p:cNvPr>
          <p:cNvSpPr txBox="1">
            <a:spLocks/>
          </p:cNvSpPr>
          <p:nvPr/>
        </p:nvSpPr>
        <p:spPr>
          <a:xfrm>
            <a:off x="1822210" y="2220082"/>
            <a:ext cx="1549143"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is a</a:t>
            </a:r>
          </a:p>
        </p:txBody>
      </p:sp>
      <p:sp>
        <p:nvSpPr>
          <p:cNvPr id="42" name="Subtitle 2">
            <a:extLst>
              <a:ext uri="{FF2B5EF4-FFF2-40B4-BE49-F238E27FC236}">
                <a16:creationId xmlns:a16="http://schemas.microsoft.com/office/drawing/2014/main" id="{A256DB12-0F7A-4BC6-B0B3-6B24F0E76F07}"/>
              </a:ext>
            </a:extLst>
          </p:cNvPr>
          <p:cNvSpPr txBox="1">
            <a:spLocks/>
          </p:cNvSpPr>
          <p:nvPr/>
        </p:nvSpPr>
        <p:spPr>
          <a:xfrm>
            <a:off x="1391091" y="2220082"/>
            <a:ext cx="276915"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a:t>
            </a:r>
          </a:p>
        </p:txBody>
      </p:sp>
      <p:sp>
        <p:nvSpPr>
          <p:cNvPr id="43" name="Rectangle 42">
            <a:extLst>
              <a:ext uri="{FF2B5EF4-FFF2-40B4-BE49-F238E27FC236}">
                <a16:creationId xmlns:a16="http://schemas.microsoft.com/office/drawing/2014/main" id="{F8A2A872-BE32-4160-B729-B1952DF4F834}"/>
              </a:ext>
            </a:extLst>
          </p:cNvPr>
          <p:cNvSpPr/>
          <p:nvPr/>
        </p:nvSpPr>
        <p:spPr>
          <a:xfrm>
            <a:off x="1745108" y="2478624"/>
            <a:ext cx="1703346"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4" name="Rectangle 43">
            <a:extLst>
              <a:ext uri="{FF2B5EF4-FFF2-40B4-BE49-F238E27FC236}">
                <a16:creationId xmlns:a16="http://schemas.microsoft.com/office/drawing/2014/main" id="{46D340E7-0CE6-4C11-9EC5-ABD604808296}"/>
              </a:ext>
            </a:extLst>
          </p:cNvPr>
          <p:cNvSpPr/>
          <p:nvPr/>
        </p:nvSpPr>
        <p:spPr>
          <a:xfrm>
            <a:off x="1313991" y="2478624"/>
            <a:ext cx="431117"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5" name="Rectangle 44">
            <a:extLst>
              <a:ext uri="{FF2B5EF4-FFF2-40B4-BE49-F238E27FC236}">
                <a16:creationId xmlns:a16="http://schemas.microsoft.com/office/drawing/2014/main" id="{EA4D911A-8764-49AF-BA62-2CC7999A7722}"/>
              </a:ext>
            </a:extLst>
          </p:cNvPr>
          <p:cNvSpPr/>
          <p:nvPr/>
        </p:nvSpPr>
        <p:spPr>
          <a:xfrm>
            <a:off x="3448454" y="2478624"/>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6" name="Rectangle 45">
            <a:extLst>
              <a:ext uri="{FF2B5EF4-FFF2-40B4-BE49-F238E27FC236}">
                <a16:creationId xmlns:a16="http://schemas.microsoft.com/office/drawing/2014/main" id="{F014F762-3659-4C79-B8FA-7B66D726BAD9}"/>
              </a:ext>
            </a:extLst>
          </p:cNvPr>
          <p:cNvSpPr/>
          <p:nvPr/>
        </p:nvSpPr>
        <p:spPr>
          <a:xfrm>
            <a:off x="5398363" y="2478624"/>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7" name="Rectangle 46">
            <a:extLst>
              <a:ext uri="{FF2B5EF4-FFF2-40B4-BE49-F238E27FC236}">
                <a16:creationId xmlns:a16="http://schemas.microsoft.com/office/drawing/2014/main" id="{DF895FE9-FE47-4E14-975A-8C0B87E392A4}"/>
              </a:ext>
            </a:extLst>
          </p:cNvPr>
          <p:cNvSpPr/>
          <p:nvPr/>
        </p:nvSpPr>
        <p:spPr>
          <a:xfrm>
            <a:off x="4423409" y="2478624"/>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8" name="Rectangle 47">
            <a:extLst>
              <a:ext uri="{FF2B5EF4-FFF2-40B4-BE49-F238E27FC236}">
                <a16:creationId xmlns:a16="http://schemas.microsoft.com/office/drawing/2014/main" id="{38A18BBD-4D37-4D36-AEA1-75A3BCCFA674}"/>
              </a:ext>
            </a:extLst>
          </p:cNvPr>
          <p:cNvSpPr/>
          <p:nvPr/>
        </p:nvSpPr>
        <p:spPr>
          <a:xfrm>
            <a:off x="6373318" y="2478624"/>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49" name="Rectangle 48">
            <a:extLst>
              <a:ext uri="{FF2B5EF4-FFF2-40B4-BE49-F238E27FC236}">
                <a16:creationId xmlns:a16="http://schemas.microsoft.com/office/drawing/2014/main" id="{1A5AF6D6-C901-4F53-81C9-9C78860EB0C0}"/>
              </a:ext>
            </a:extLst>
          </p:cNvPr>
          <p:cNvSpPr/>
          <p:nvPr/>
        </p:nvSpPr>
        <p:spPr>
          <a:xfrm>
            <a:off x="7348273" y="2478624"/>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0" name="Rectangle 49">
            <a:extLst>
              <a:ext uri="{FF2B5EF4-FFF2-40B4-BE49-F238E27FC236}">
                <a16:creationId xmlns:a16="http://schemas.microsoft.com/office/drawing/2014/main" id="{43251BCA-B423-4123-8196-CEDFB30D60CC}"/>
              </a:ext>
            </a:extLst>
          </p:cNvPr>
          <p:cNvSpPr/>
          <p:nvPr/>
        </p:nvSpPr>
        <p:spPr>
          <a:xfrm>
            <a:off x="8323227" y="2478624"/>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1" name="Rectangle 50">
            <a:extLst>
              <a:ext uri="{FF2B5EF4-FFF2-40B4-BE49-F238E27FC236}">
                <a16:creationId xmlns:a16="http://schemas.microsoft.com/office/drawing/2014/main" id="{8FB79FBF-B192-4CBC-BC80-D9160C9A1140}"/>
              </a:ext>
            </a:extLst>
          </p:cNvPr>
          <p:cNvSpPr/>
          <p:nvPr/>
        </p:nvSpPr>
        <p:spPr>
          <a:xfrm>
            <a:off x="9298181" y="2478624"/>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52" name="Subtitle 2">
            <a:extLst>
              <a:ext uri="{FF2B5EF4-FFF2-40B4-BE49-F238E27FC236}">
                <a16:creationId xmlns:a16="http://schemas.microsoft.com/office/drawing/2014/main" id="{1D6A7EB4-6501-4566-85AA-6C8CF5EACB63}"/>
              </a:ext>
            </a:extLst>
          </p:cNvPr>
          <p:cNvSpPr txBox="1">
            <a:spLocks/>
          </p:cNvSpPr>
          <p:nvPr/>
        </p:nvSpPr>
        <p:spPr>
          <a:xfrm>
            <a:off x="3525555" y="2543291"/>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53" name="Subtitle 2">
            <a:extLst>
              <a:ext uri="{FF2B5EF4-FFF2-40B4-BE49-F238E27FC236}">
                <a16:creationId xmlns:a16="http://schemas.microsoft.com/office/drawing/2014/main" id="{EFE2B952-5818-43FB-9FAB-41E20E6A5DE7}"/>
              </a:ext>
            </a:extLst>
          </p:cNvPr>
          <p:cNvSpPr txBox="1">
            <a:spLocks/>
          </p:cNvSpPr>
          <p:nvPr/>
        </p:nvSpPr>
        <p:spPr>
          <a:xfrm>
            <a:off x="4500509" y="2543291"/>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54" name="Subtitle 2">
            <a:extLst>
              <a:ext uri="{FF2B5EF4-FFF2-40B4-BE49-F238E27FC236}">
                <a16:creationId xmlns:a16="http://schemas.microsoft.com/office/drawing/2014/main" id="{51FDAB6F-3218-4815-A248-5ED3B02F4E4E}"/>
              </a:ext>
            </a:extLst>
          </p:cNvPr>
          <p:cNvSpPr txBox="1">
            <a:spLocks/>
          </p:cNvSpPr>
          <p:nvPr/>
        </p:nvSpPr>
        <p:spPr>
          <a:xfrm>
            <a:off x="5475464" y="2543291"/>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55" name="Subtitle 2">
            <a:extLst>
              <a:ext uri="{FF2B5EF4-FFF2-40B4-BE49-F238E27FC236}">
                <a16:creationId xmlns:a16="http://schemas.microsoft.com/office/drawing/2014/main" id="{EBD2DEE6-19DA-4A66-A402-F8B0084D0380}"/>
              </a:ext>
            </a:extLst>
          </p:cNvPr>
          <p:cNvSpPr txBox="1">
            <a:spLocks/>
          </p:cNvSpPr>
          <p:nvPr/>
        </p:nvSpPr>
        <p:spPr>
          <a:xfrm>
            <a:off x="6450419" y="2543291"/>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56" name="Subtitle 2">
            <a:extLst>
              <a:ext uri="{FF2B5EF4-FFF2-40B4-BE49-F238E27FC236}">
                <a16:creationId xmlns:a16="http://schemas.microsoft.com/office/drawing/2014/main" id="{B01B0C30-3C88-49E9-B0E7-C73C1CD54E82}"/>
              </a:ext>
            </a:extLst>
          </p:cNvPr>
          <p:cNvSpPr txBox="1">
            <a:spLocks/>
          </p:cNvSpPr>
          <p:nvPr/>
        </p:nvSpPr>
        <p:spPr>
          <a:xfrm>
            <a:off x="7425373" y="2543291"/>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57" name="Subtitle 2">
            <a:extLst>
              <a:ext uri="{FF2B5EF4-FFF2-40B4-BE49-F238E27FC236}">
                <a16:creationId xmlns:a16="http://schemas.microsoft.com/office/drawing/2014/main" id="{3AC34672-29EA-439F-A369-F1DC086F4892}"/>
              </a:ext>
            </a:extLst>
          </p:cNvPr>
          <p:cNvSpPr txBox="1">
            <a:spLocks/>
          </p:cNvSpPr>
          <p:nvPr/>
        </p:nvSpPr>
        <p:spPr>
          <a:xfrm>
            <a:off x="8400328" y="2543291"/>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58" name="Subtitle 2">
            <a:extLst>
              <a:ext uri="{FF2B5EF4-FFF2-40B4-BE49-F238E27FC236}">
                <a16:creationId xmlns:a16="http://schemas.microsoft.com/office/drawing/2014/main" id="{85EB3F85-07F6-4B76-ADD7-BF75AB2D9E67}"/>
              </a:ext>
            </a:extLst>
          </p:cNvPr>
          <p:cNvSpPr txBox="1">
            <a:spLocks/>
          </p:cNvSpPr>
          <p:nvPr/>
        </p:nvSpPr>
        <p:spPr>
          <a:xfrm>
            <a:off x="9375282" y="2543291"/>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59" name="Subtitle 2">
            <a:extLst>
              <a:ext uri="{FF2B5EF4-FFF2-40B4-BE49-F238E27FC236}">
                <a16:creationId xmlns:a16="http://schemas.microsoft.com/office/drawing/2014/main" id="{F15D68A9-DA33-4F0B-A4F9-80BDE1D3E6BA}"/>
              </a:ext>
            </a:extLst>
          </p:cNvPr>
          <p:cNvSpPr txBox="1">
            <a:spLocks/>
          </p:cNvSpPr>
          <p:nvPr/>
        </p:nvSpPr>
        <p:spPr>
          <a:xfrm>
            <a:off x="1822210" y="2543291"/>
            <a:ext cx="1549143"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is a</a:t>
            </a:r>
          </a:p>
        </p:txBody>
      </p:sp>
      <p:sp>
        <p:nvSpPr>
          <p:cNvPr id="60" name="Subtitle 2">
            <a:extLst>
              <a:ext uri="{FF2B5EF4-FFF2-40B4-BE49-F238E27FC236}">
                <a16:creationId xmlns:a16="http://schemas.microsoft.com/office/drawing/2014/main" id="{D63FA206-FA5D-404C-ACE8-223B34B6884C}"/>
              </a:ext>
            </a:extLst>
          </p:cNvPr>
          <p:cNvSpPr txBox="1">
            <a:spLocks/>
          </p:cNvSpPr>
          <p:nvPr/>
        </p:nvSpPr>
        <p:spPr>
          <a:xfrm>
            <a:off x="1391091" y="2543291"/>
            <a:ext cx="276915"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2</a:t>
            </a:r>
          </a:p>
        </p:txBody>
      </p:sp>
      <p:sp>
        <p:nvSpPr>
          <p:cNvPr id="61" name="Rectangle 60">
            <a:extLst>
              <a:ext uri="{FF2B5EF4-FFF2-40B4-BE49-F238E27FC236}">
                <a16:creationId xmlns:a16="http://schemas.microsoft.com/office/drawing/2014/main" id="{07A59A15-0298-4524-8857-DA4550E60292}"/>
              </a:ext>
            </a:extLst>
          </p:cNvPr>
          <p:cNvSpPr/>
          <p:nvPr/>
        </p:nvSpPr>
        <p:spPr>
          <a:xfrm>
            <a:off x="1745108" y="2801833"/>
            <a:ext cx="1703346"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2" name="Rectangle 61">
            <a:extLst>
              <a:ext uri="{FF2B5EF4-FFF2-40B4-BE49-F238E27FC236}">
                <a16:creationId xmlns:a16="http://schemas.microsoft.com/office/drawing/2014/main" id="{CA561B3C-1292-422B-BB7A-A23B67558B6E}"/>
              </a:ext>
            </a:extLst>
          </p:cNvPr>
          <p:cNvSpPr/>
          <p:nvPr/>
        </p:nvSpPr>
        <p:spPr>
          <a:xfrm>
            <a:off x="1313991" y="2801833"/>
            <a:ext cx="431117"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3" name="Rectangle 62">
            <a:extLst>
              <a:ext uri="{FF2B5EF4-FFF2-40B4-BE49-F238E27FC236}">
                <a16:creationId xmlns:a16="http://schemas.microsoft.com/office/drawing/2014/main" id="{E3544CA2-8858-442B-B843-2B4FC084E2B5}"/>
              </a:ext>
            </a:extLst>
          </p:cNvPr>
          <p:cNvSpPr/>
          <p:nvPr/>
        </p:nvSpPr>
        <p:spPr>
          <a:xfrm>
            <a:off x="3448454" y="2801833"/>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4" name="Rectangle 63">
            <a:extLst>
              <a:ext uri="{FF2B5EF4-FFF2-40B4-BE49-F238E27FC236}">
                <a16:creationId xmlns:a16="http://schemas.microsoft.com/office/drawing/2014/main" id="{5B13FF0A-BE6F-47B2-8876-94F2B0A5B013}"/>
              </a:ext>
            </a:extLst>
          </p:cNvPr>
          <p:cNvSpPr/>
          <p:nvPr/>
        </p:nvSpPr>
        <p:spPr>
          <a:xfrm>
            <a:off x="5398363" y="2801833"/>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5" name="Rectangle 64">
            <a:extLst>
              <a:ext uri="{FF2B5EF4-FFF2-40B4-BE49-F238E27FC236}">
                <a16:creationId xmlns:a16="http://schemas.microsoft.com/office/drawing/2014/main" id="{C92E43F3-A17F-4894-BD38-C3B8085C403E}"/>
              </a:ext>
            </a:extLst>
          </p:cNvPr>
          <p:cNvSpPr/>
          <p:nvPr/>
        </p:nvSpPr>
        <p:spPr>
          <a:xfrm>
            <a:off x="4423409" y="2801833"/>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6" name="Rectangle 65">
            <a:extLst>
              <a:ext uri="{FF2B5EF4-FFF2-40B4-BE49-F238E27FC236}">
                <a16:creationId xmlns:a16="http://schemas.microsoft.com/office/drawing/2014/main" id="{6F4DDAE8-BFD3-4EB0-9A2B-4631FF4A17F5}"/>
              </a:ext>
            </a:extLst>
          </p:cNvPr>
          <p:cNvSpPr/>
          <p:nvPr/>
        </p:nvSpPr>
        <p:spPr>
          <a:xfrm>
            <a:off x="6373318" y="2801833"/>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7" name="Rectangle 66">
            <a:extLst>
              <a:ext uri="{FF2B5EF4-FFF2-40B4-BE49-F238E27FC236}">
                <a16:creationId xmlns:a16="http://schemas.microsoft.com/office/drawing/2014/main" id="{804E8A77-9DFF-4254-8C95-3D9CE63368CC}"/>
              </a:ext>
            </a:extLst>
          </p:cNvPr>
          <p:cNvSpPr/>
          <p:nvPr/>
        </p:nvSpPr>
        <p:spPr>
          <a:xfrm>
            <a:off x="7348273" y="2801833"/>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8" name="Rectangle 67">
            <a:extLst>
              <a:ext uri="{FF2B5EF4-FFF2-40B4-BE49-F238E27FC236}">
                <a16:creationId xmlns:a16="http://schemas.microsoft.com/office/drawing/2014/main" id="{B7DE81E1-F002-4A01-A16C-16D3971224F7}"/>
              </a:ext>
            </a:extLst>
          </p:cNvPr>
          <p:cNvSpPr/>
          <p:nvPr/>
        </p:nvSpPr>
        <p:spPr>
          <a:xfrm>
            <a:off x="8323227" y="2801833"/>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69" name="Rectangle 68">
            <a:extLst>
              <a:ext uri="{FF2B5EF4-FFF2-40B4-BE49-F238E27FC236}">
                <a16:creationId xmlns:a16="http://schemas.microsoft.com/office/drawing/2014/main" id="{E7DD0440-4486-4280-AE70-4C15E154A6D4}"/>
              </a:ext>
            </a:extLst>
          </p:cNvPr>
          <p:cNvSpPr/>
          <p:nvPr/>
        </p:nvSpPr>
        <p:spPr>
          <a:xfrm>
            <a:off x="9298181" y="2801833"/>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70" name="Subtitle 2">
            <a:extLst>
              <a:ext uri="{FF2B5EF4-FFF2-40B4-BE49-F238E27FC236}">
                <a16:creationId xmlns:a16="http://schemas.microsoft.com/office/drawing/2014/main" id="{42A41915-AB92-485D-8C2F-67CE611409F1}"/>
              </a:ext>
            </a:extLst>
          </p:cNvPr>
          <p:cNvSpPr txBox="1">
            <a:spLocks/>
          </p:cNvSpPr>
          <p:nvPr/>
        </p:nvSpPr>
        <p:spPr>
          <a:xfrm>
            <a:off x="3525555" y="286649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71" name="Subtitle 2">
            <a:extLst>
              <a:ext uri="{FF2B5EF4-FFF2-40B4-BE49-F238E27FC236}">
                <a16:creationId xmlns:a16="http://schemas.microsoft.com/office/drawing/2014/main" id="{2CFA26ED-1DB8-4B0E-8D35-3DC2E3A42788}"/>
              </a:ext>
            </a:extLst>
          </p:cNvPr>
          <p:cNvSpPr txBox="1">
            <a:spLocks/>
          </p:cNvSpPr>
          <p:nvPr/>
        </p:nvSpPr>
        <p:spPr>
          <a:xfrm>
            <a:off x="4500509" y="286649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72" name="Subtitle 2">
            <a:extLst>
              <a:ext uri="{FF2B5EF4-FFF2-40B4-BE49-F238E27FC236}">
                <a16:creationId xmlns:a16="http://schemas.microsoft.com/office/drawing/2014/main" id="{C1B81372-55A2-4E7F-807B-55A044B55455}"/>
              </a:ext>
            </a:extLst>
          </p:cNvPr>
          <p:cNvSpPr txBox="1">
            <a:spLocks/>
          </p:cNvSpPr>
          <p:nvPr/>
        </p:nvSpPr>
        <p:spPr>
          <a:xfrm>
            <a:off x="5475464" y="286649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73" name="Subtitle 2">
            <a:extLst>
              <a:ext uri="{FF2B5EF4-FFF2-40B4-BE49-F238E27FC236}">
                <a16:creationId xmlns:a16="http://schemas.microsoft.com/office/drawing/2014/main" id="{92E31865-9697-4546-B09B-EEBC9AB5DA3E}"/>
              </a:ext>
            </a:extLst>
          </p:cNvPr>
          <p:cNvSpPr txBox="1">
            <a:spLocks/>
          </p:cNvSpPr>
          <p:nvPr/>
        </p:nvSpPr>
        <p:spPr>
          <a:xfrm>
            <a:off x="6450419" y="286649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74" name="Subtitle 2">
            <a:extLst>
              <a:ext uri="{FF2B5EF4-FFF2-40B4-BE49-F238E27FC236}">
                <a16:creationId xmlns:a16="http://schemas.microsoft.com/office/drawing/2014/main" id="{1413E14B-14D7-4AF3-ADD4-CCD6AD9961DF}"/>
              </a:ext>
            </a:extLst>
          </p:cNvPr>
          <p:cNvSpPr txBox="1">
            <a:spLocks/>
          </p:cNvSpPr>
          <p:nvPr/>
        </p:nvSpPr>
        <p:spPr>
          <a:xfrm>
            <a:off x="7425373" y="286649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75" name="Subtitle 2">
            <a:extLst>
              <a:ext uri="{FF2B5EF4-FFF2-40B4-BE49-F238E27FC236}">
                <a16:creationId xmlns:a16="http://schemas.microsoft.com/office/drawing/2014/main" id="{59A96CDB-93B2-48A3-A1A3-5A7C3543618D}"/>
              </a:ext>
            </a:extLst>
          </p:cNvPr>
          <p:cNvSpPr txBox="1">
            <a:spLocks/>
          </p:cNvSpPr>
          <p:nvPr/>
        </p:nvSpPr>
        <p:spPr>
          <a:xfrm>
            <a:off x="8400328" y="286649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76" name="Subtitle 2">
            <a:extLst>
              <a:ext uri="{FF2B5EF4-FFF2-40B4-BE49-F238E27FC236}">
                <a16:creationId xmlns:a16="http://schemas.microsoft.com/office/drawing/2014/main" id="{C86E7D57-D4EB-4322-B822-FE1ED4D96E41}"/>
              </a:ext>
            </a:extLst>
          </p:cNvPr>
          <p:cNvSpPr txBox="1">
            <a:spLocks/>
          </p:cNvSpPr>
          <p:nvPr/>
        </p:nvSpPr>
        <p:spPr>
          <a:xfrm>
            <a:off x="9375282" y="286649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77" name="Subtitle 2">
            <a:extLst>
              <a:ext uri="{FF2B5EF4-FFF2-40B4-BE49-F238E27FC236}">
                <a16:creationId xmlns:a16="http://schemas.microsoft.com/office/drawing/2014/main" id="{B885064D-8B6C-4009-9C2A-421C46E2434C}"/>
              </a:ext>
            </a:extLst>
          </p:cNvPr>
          <p:cNvSpPr txBox="1">
            <a:spLocks/>
          </p:cNvSpPr>
          <p:nvPr/>
        </p:nvSpPr>
        <p:spPr>
          <a:xfrm>
            <a:off x="1822210" y="2866499"/>
            <a:ext cx="1549143"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is a</a:t>
            </a:r>
          </a:p>
        </p:txBody>
      </p:sp>
      <p:sp>
        <p:nvSpPr>
          <p:cNvPr id="78" name="Subtitle 2">
            <a:extLst>
              <a:ext uri="{FF2B5EF4-FFF2-40B4-BE49-F238E27FC236}">
                <a16:creationId xmlns:a16="http://schemas.microsoft.com/office/drawing/2014/main" id="{71E377E8-4C3B-4498-AE90-3CCBABB373BD}"/>
              </a:ext>
            </a:extLst>
          </p:cNvPr>
          <p:cNvSpPr txBox="1">
            <a:spLocks/>
          </p:cNvSpPr>
          <p:nvPr/>
        </p:nvSpPr>
        <p:spPr>
          <a:xfrm>
            <a:off x="1391091" y="2866499"/>
            <a:ext cx="276915"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a:latin typeface="+mn-lt"/>
                <a:ea typeface="Lato Light" panose="020F0502020204030203" pitchFamily="34" charset="0"/>
                <a:cs typeface="Mukta ExtraLight" panose="020B0000000000000000" pitchFamily="34" charset="77"/>
              </a:rPr>
              <a:t>3</a:t>
            </a:r>
            <a:endParaRPr lang="en-US" sz="1008" dirty="0">
              <a:latin typeface="+mn-lt"/>
              <a:ea typeface="Lato Light" panose="020F0502020204030203" pitchFamily="34" charset="0"/>
              <a:cs typeface="Mukta ExtraLight" panose="020B0000000000000000" pitchFamily="34" charset="77"/>
            </a:endParaRPr>
          </a:p>
        </p:txBody>
      </p:sp>
      <p:sp>
        <p:nvSpPr>
          <p:cNvPr id="79" name="Rectangle 78">
            <a:extLst>
              <a:ext uri="{FF2B5EF4-FFF2-40B4-BE49-F238E27FC236}">
                <a16:creationId xmlns:a16="http://schemas.microsoft.com/office/drawing/2014/main" id="{D57C7286-A5E4-4989-B998-7088EF8B1D90}"/>
              </a:ext>
            </a:extLst>
          </p:cNvPr>
          <p:cNvSpPr/>
          <p:nvPr/>
        </p:nvSpPr>
        <p:spPr>
          <a:xfrm>
            <a:off x="1745108" y="3125041"/>
            <a:ext cx="1703346"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0" name="Rectangle 79">
            <a:extLst>
              <a:ext uri="{FF2B5EF4-FFF2-40B4-BE49-F238E27FC236}">
                <a16:creationId xmlns:a16="http://schemas.microsoft.com/office/drawing/2014/main" id="{35AE6B39-420D-4E50-826C-BE8162F0AF39}"/>
              </a:ext>
            </a:extLst>
          </p:cNvPr>
          <p:cNvSpPr/>
          <p:nvPr/>
        </p:nvSpPr>
        <p:spPr>
          <a:xfrm>
            <a:off x="1313991" y="3125041"/>
            <a:ext cx="431117"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1" name="Rectangle 80">
            <a:extLst>
              <a:ext uri="{FF2B5EF4-FFF2-40B4-BE49-F238E27FC236}">
                <a16:creationId xmlns:a16="http://schemas.microsoft.com/office/drawing/2014/main" id="{D02E6D64-CADF-4E0D-BF52-68EB4DE844A4}"/>
              </a:ext>
            </a:extLst>
          </p:cNvPr>
          <p:cNvSpPr/>
          <p:nvPr/>
        </p:nvSpPr>
        <p:spPr>
          <a:xfrm>
            <a:off x="3448454" y="3125041"/>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2" name="Rectangle 81">
            <a:extLst>
              <a:ext uri="{FF2B5EF4-FFF2-40B4-BE49-F238E27FC236}">
                <a16:creationId xmlns:a16="http://schemas.microsoft.com/office/drawing/2014/main" id="{5495AA8D-359A-4B6C-8377-276A95CED982}"/>
              </a:ext>
            </a:extLst>
          </p:cNvPr>
          <p:cNvSpPr/>
          <p:nvPr/>
        </p:nvSpPr>
        <p:spPr>
          <a:xfrm>
            <a:off x="5398363" y="3125041"/>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3" name="Rectangle 82">
            <a:extLst>
              <a:ext uri="{FF2B5EF4-FFF2-40B4-BE49-F238E27FC236}">
                <a16:creationId xmlns:a16="http://schemas.microsoft.com/office/drawing/2014/main" id="{2DC2FE4A-B6CD-41D8-AE42-C4FA25EC28AF}"/>
              </a:ext>
            </a:extLst>
          </p:cNvPr>
          <p:cNvSpPr/>
          <p:nvPr/>
        </p:nvSpPr>
        <p:spPr>
          <a:xfrm>
            <a:off x="4423409" y="3125041"/>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4" name="Rectangle 83">
            <a:extLst>
              <a:ext uri="{FF2B5EF4-FFF2-40B4-BE49-F238E27FC236}">
                <a16:creationId xmlns:a16="http://schemas.microsoft.com/office/drawing/2014/main" id="{0813E360-E9B4-4CB5-A102-A1B93C48DEC9}"/>
              </a:ext>
            </a:extLst>
          </p:cNvPr>
          <p:cNvSpPr/>
          <p:nvPr/>
        </p:nvSpPr>
        <p:spPr>
          <a:xfrm>
            <a:off x="6373318" y="3125041"/>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5" name="Rectangle 84">
            <a:extLst>
              <a:ext uri="{FF2B5EF4-FFF2-40B4-BE49-F238E27FC236}">
                <a16:creationId xmlns:a16="http://schemas.microsoft.com/office/drawing/2014/main" id="{834BCCD7-4123-4F71-AFA0-163E8288FD8D}"/>
              </a:ext>
            </a:extLst>
          </p:cNvPr>
          <p:cNvSpPr/>
          <p:nvPr/>
        </p:nvSpPr>
        <p:spPr>
          <a:xfrm>
            <a:off x="7348273" y="3125041"/>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6" name="Rectangle 85">
            <a:extLst>
              <a:ext uri="{FF2B5EF4-FFF2-40B4-BE49-F238E27FC236}">
                <a16:creationId xmlns:a16="http://schemas.microsoft.com/office/drawing/2014/main" id="{175A9CA4-6C96-4310-9902-E131562A900C}"/>
              </a:ext>
            </a:extLst>
          </p:cNvPr>
          <p:cNvSpPr/>
          <p:nvPr/>
        </p:nvSpPr>
        <p:spPr>
          <a:xfrm>
            <a:off x="8323227" y="3125041"/>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7" name="Rectangle 86">
            <a:extLst>
              <a:ext uri="{FF2B5EF4-FFF2-40B4-BE49-F238E27FC236}">
                <a16:creationId xmlns:a16="http://schemas.microsoft.com/office/drawing/2014/main" id="{E135EAE3-3D63-4882-8A1E-EC2FA2F33AD9}"/>
              </a:ext>
            </a:extLst>
          </p:cNvPr>
          <p:cNvSpPr/>
          <p:nvPr/>
        </p:nvSpPr>
        <p:spPr>
          <a:xfrm>
            <a:off x="9298181" y="3125041"/>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88" name="Subtitle 2">
            <a:extLst>
              <a:ext uri="{FF2B5EF4-FFF2-40B4-BE49-F238E27FC236}">
                <a16:creationId xmlns:a16="http://schemas.microsoft.com/office/drawing/2014/main" id="{7DC451F4-1DBA-45B2-864B-D5C9C1F858F2}"/>
              </a:ext>
            </a:extLst>
          </p:cNvPr>
          <p:cNvSpPr txBox="1">
            <a:spLocks/>
          </p:cNvSpPr>
          <p:nvPr/>
        </p:nvSpPr>
        <p:spPr>
          <a:xfrm>
            <a:off x="3525555" y="3189708"/>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89" name="Subtitle 2">
            <a:extLst>
              <a:ext uri="{FF2B5EF4-FFF2-40B4-BE49-F238E27FC236}">
                <a16:creationId xmlns:a16="http://schemas.microsoft.com/office/drawing/2014/main" id="{F043653F-7F4A-4FAB-8B6C-48C754009355}"/>
              </a:ext>
            </a:extLst>
          </p:cNvPr>
          <p:cNvSpPr txBox="1">
            <a:spLocks/>
          </p:cNvSpPr>
          <p:nvPr/>
        </p:nvSpPr>
        <p:spPr>
          <a:xfrm>
            <a:off x="4500509" y="3189708"/>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90" name="Subtitle 2">
            <a:extLst>
              <a:ext uri="{FF2B5EF4-FFF2-40B4-BE49-F238E27FC236}">
                <a16:creationId xmlns:a16="http://schemas.microsoft.com/office/drawing/2014/main" id="{6024972A-E571-4A9A-8ADF-D31F5E37AA8F}"/>
              </a:ext>
            </a:extLst>
          </p:cNvPr>
          <p:cNvSpPr txBox="1">
            <a:spLocks/>
          </p:cNvSpPr>
          <p:nvPr/>
        </p:nvSpPr>
        <p:spPr>
          <a:xfrm>
            <a:off x="5475464" y="3189708"/>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91" name="Subtitle 2">
            <a:extLst>
              <a:ext uri="{FF2B5EF4-FFF2-40B4-BE49-F238E27FC236}">
                <a16:creationId xmlns:a16="http://schemas.microsoft.com/office/drawing/2014/main" id="{62514E71-8CA7-40DD-A3EF-FC37CEE6A69D}"/>
              </a:ext>
            </a:extLst>
          </p:cNvPr>
          <p:cNvSpPr txBox="1">
            <a:spLocks/>
          </p:cNvSpPr>
          <p:nvPr/>
        </p:nvSpPr>
        <p:spPr>
          <a:xfrm>
            <a:off x="6450419" y="3189708"/>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92" name="Subtitle 2">
            <a:extLst>
              <a:ext uri="{FF2B5EF4-FFF2-40B4-BE49-F238E27FC236}">
                <a16:creationId xmlns:a16="http://schemas.microsoft.com/office/drawing/2014/main" id="{02DD6A9E-C749-4795-A83A-5260A254921F}"/>
              </a:ext>
            </a:extLst>
          </p:cNvPr>
          <p:cNvSpPr txBox="1">
            <a:spLocks/>
          </p:cNvSpPr>
          <p:nvPr/>
        </p:nvSpPr>
        <p:spPr>
          <a:xfrm>
            <a:off x="7425373" y="3189708"/>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93" name="Subtitle 2">
            <a:extLst>
              <a:ext uri="{FF2B5EF4-FFF2-40B4-BE49-F238E27FC236}">
                <a16:creationId xmlns:a16="http://schemas.microsoft.com/office/drawing/2014/main" id="{7437A422-2990-4A9A-B1B0-1F2F04A1B7B2}"/>
              </a:ext>
            </a:extLst>
          </p:cNvPr>
          <p:cNvSpPr txBox="1">
            <a:spLocks/>
          </p:cNvSpPr>
          <p:nvPr/>
        </p:nvSpPr>
        <p:spPr>
          <a:xfrm>
            <a:off x="8400328" y="3189708"/>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94" name="Subtitle 2">
            <a:extLst>
              <a:ext uri="{FF2B5EF4-FFF2-40B4-BE49-F238E27FC236}">
                <a16:creationId xmlns:a16="http://schemas.microsoft.com/office/drawing/2014/main" id="{BD48CE43-5F1C-44D5-ADAD-8BB735C28BFA}"/>
              </a:ext>
            </a:extLst>
          </p:cNvPr>
          <p:cNvSpPr txBox="1">
            <a:spLocks/>
          </p:cNvSpPr>
          <p:nvPr/>
        </p:nvSpPr>
        <p:spPr>
          <a:xfrm>
            <a:off x="9375282" y="3189708"/>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95" name="Subtitle 2">
            <a:extLst>
              <a:ext uri="{FF2B5EF4-FFF2-40B4-BE49-F238E27FC236}">
                <a16:creationId xmlns:a16="http://schemas.microsoft.com/office/drawing/2014/main" id="{AD60686F-B9FA-478F-AA03-3FBB3DFBA5A5}"/>
              </a:ext>
            </a:extLst>
          </p:cNvPr>
          <p:cNvSpPr txBox="1">
            <a:spLocks/>
          </p:cNvSpPr>
          <p:nvPr/>
        </p:nvSpPr>
        <p:spPr>
          <a:xfrm>
            <a:off x="1822210" y="3189708"/>
            <a:ext cx="1549143"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is a</a:t>
            </a:r>
          </a:p>
        </p:txBody>
      </p:sp>
      <p:sp>
        <p:nvSpPr>
          <p:cNvPr id="96" name="Subtitle 2">
            <a:extLst>
              <a:ext uri="{FF2B5EF4-FFF2-40B4-BE49-F238E27FC236}">
                <a16:creationId xmlns:a16="http://schemas.microsoft.com/office/drawing/2014/main" id="{013E99BD-1170-4405-972B-15CC3A01F940}"/>
              </a:ext>
            </a:extLst>
          </p:cNvPr>
          <p:cNvSpPr txBox="1">
            <a:spLocks/>
          </p:cNvSpPr>
          <p:nvPr/>
        </p:nvSpPr>
        <p:spPr>
          <a:xfrm>
            <a:off x="1391091" y="3189708"/>
            <a:ext cx="276915"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4</a:t>
            </a:r>
          </a:p>
        </p:txBody>
      </p:sp>
      <p:sp>
        <p:nvSpPr>
          <p:cNvPr id="97" name="Rectangle 96">
            <a:extLst>
              <a:ext uri="{FF2B5EF4-FFF2-40B4-BE49-F238E27FC236}">
                <a16:creationId xmlns:a16="http://schemas.microsoft.com/office/drawing/2014/main" id="{C293D829-22D9-4430-BA7E-3BB42DB01AE9}"/>
              </a:ext>
            </a:extLst>
          </p:cNvPr>
          <p:cNvSpPr/>
          <p:nvPr/>
        </p:nvSpPr>
        <p:spPr>
          <a:xfrm>
            <a:off x="1745108" y="3448246"/>
            <a:ext cx="1703346"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98" name="Rectangle 97">
            <a:extLst>
              <a:ext uri="{FF2B5EF4-FFF2-40B4-BE49-F238E27FC236}">
                <a16:creationId xmlns:a16="http://schemas.microsoft.com/office/drawing/2014/main" id="{15B565C7-3E31-4E5B-9DDB-3084E85E328D}"/>
              </a:ext>
            </a:extLst>
          </p:cNvPr>
          <p:cNvSpPr/>
          <p:nvPr/>
        </p:nvSpPr>
        <p:spPr>
          <a:xfrm>
            <a:off x="1313991" y="3448246"/>
            <a:ext cx="431117"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99" name="Rectangle 98">
            <a:extLst>
              <a:ext uri="{FF2B5EF4-FFF2-40B4-BE49-F238E27FC236}">
                <a16:creationId xmlns:a16="http://schemas.microsoft.com/office/drawing/2014/main" id="{6FF3632A-D7C9-46AF-AC2D-1E2B3A0DD58A}"/>
              </a:ext>
            </a:extLst>
          </p:cNvPr>
          <p:cNvSpPr/>
          <p:nvPr/>
        </p:nvSpPr>
        <p:spPr>
          <a:xfrm>
            <a:off x="3448454" y="3448246"/>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00" name="Rectangle 99">
            <a:extLst>
              <a:ext uri="{FF2B5EF4-FFF2-40B4-BE49-F238E27FC236}">
                <a16:creationId xmlns:a16="http://schemas.microsoft.com/office/drawing/2014/main" id="{357925DE-6D8A-45C8-AC3A-86FBD8739D5F}"/>
              </a:ext>
            </a:extLst>
          </p:cNvPr>
          <p:cNvSpPr/>
          <p:nvPr/>
        </p:nvSpPr>
        <p:spPr>
          <a:xfrm>
            <a:off x="5398363" y="3448246"/>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01" name="Rectangle 100">
            <a:extLst>
              <a:ext uri="{FF2B5EF4-FFF2-40B4-BE49-F238E27FC236}">
                <a16:creationId xmlns:a16="http://schemas.microsoft.com/office/drawing/2014/main" id="{39B5747E-412D-4CF0-97AE-BF0687A3FA5D}"/>
              </a:ext>
            </a:extLst>
          </p:cNvPr>
          <p:cNvSpPr/>
          <p:nvPr/>
        </p:nvSpPr>
        <p:spPr>
          <a:xfrm>
            <a:off x="4423409" y="3448246"/>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02" name="Rectangle 101">
            <a:extLst>
              <a:ext uri="{FF2B5EF4-FFF2-40B4-BE49-F238E27FC236}">
                <a16:creationId xmlns:a16="http://schemas.microsoft.com/office/drawing/2014/main" id="{25590942-5720-4042-B3F5-3B6B0C3A3ABC}"/>
              </a:ext>
            </a:extLst>
          </p:cNvPr>
          <p:cNvSpPr/>
          <p:nvPr/>
        </p:nvSpPr>
        <p:spPr>
          <a:xfrm>
            <a:off x="6373318" y="3448246"/>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03" name="Rectangle 102">
            <a:extLst>
              <a:ext uri="{FF2B5EF4-FFF2-40B4-BE49-F238E27FC236}">
                <a16:creationId xmlns:a16="http://schemas.microsoft.com/office/drawing/2014/main" id="{F6B1A53E-B304-44C7-AAF9-28DE913395CE}"/>
              </a:ext>
            </a:extLst>
          </p:cNvPr>
          <p:cNvSpPr/>
          <p:nvPr/>
        </p:nvSpPr>
        <p:spPr>
          <a:xfrm>
            <a:off x="7348273" y="3448246"/>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04" name="Rectangle 103">
            <a:extLst>
              <a:ext uri="{FF2B5EF4-FFF2-40B4-BE49-F238E27FC236}">
                <a16:creationId xmlns:a16="http://schemas.microsoft.com/office/drawing/2014/main" id="{0B629AA6-01AA-432D-AA7A-AA9143BBB526}"/>
              </a:ext>
            </a:extLst>
          </p:cNvPr>
          <p:cNvSpPr/>
          <p:nvPr/>
        </p:nvSpPr>
        <p:spPr>
          <a:xfrm>
            <a:off x="8323227" y="3448246"/>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05" name="Rectangle 104">
            <a:extLst>
              <a:ext uri="{FF2B5EF4-FFF2-40B4-BE49-F238E27FC236}">
                <a16:creationId xmlns:a16="http://schemas.microsoft.com/office/drawing/2014/main" id="{FC9915F8-500C-47F3-8857-99C49E02D2F0}"/>
              </a:ext>
            </a:extLst>
          </p:cNvPr>
          <p:cNvSpPr/>
          <p:nvPr/>
        </p:nvSpPr>
        <p:spPr>
          <a:xfrm>
            <a:off x="9298181" y="3448246"/>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06" name="Subtitle 2">
            <a:extLst>
              <a:ext uri="{FF2B5EF4-FFF2-40B4-BE49-F238E27FC236}">
                <a16:creationId xmlns:a16="http://schemas.microsoft.com/office/drawing/2014/main" id="{CF85DBC0-78D9-4C36-A438-82F9AD4D3A4E}"/>
              </a:ext>
            </a:extLst>
          </p:cNvPr>
          <p:cNvSpPr txBox="1">
            <a:spLocks/>
          </p:cNvSpPr>
          <p:nvPr/>
        </p:nvSpPr>
        <p:spPr>
          <a:xfrm>
            <a:off x="3525555" y="3512913"/>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07" name="Subtitle 2">
            <a:extLst>
              <a:ext uri="{FF2B5EF4-FFF2-40B4-BE49-F238E27FC236}">
                <a16:creationId xmlns:a16="http://schemas.microsoft.com/office/drawing/2014/main" id="{2B481D75-4427-469A-8EDC-071F545D53A2}"/>
              </a:ext>
            </a:extLst>
          </p:cNvPr>
          <p:cNvSpPr txBox="1">
            <a:spLocks/>
          </p:cNvSpPr>
          <p:nvPr/>
        </p:nvSpPr>
        <p:spPr>
          <a:xfrm>
            <a:off x="4500509" y="3512913"/>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08" name="Subtitle 2">
            <a:extLst>
              <a:ext uri="{FF2B5EF4-FFF2-40B4-BE49-F238E27FC236}">
                <a16:creationId xmlns:a16="http://schemas.microsoft.com/office/drawing/2014/main" id="{ED98C99A-B54F-40CC-97FE-A63C044BFE6B}"/>
              </a:ext>
            </a:extLst>
          </p:cNvPr>
          <p:cNvSpPr txBox="1">
            <a:spLocks/>
          </p:cNvSpPr>
          <p:nvPr/>
        </p:nvSpPr>
        <p:spPr>
          <a:xfrm>
            <a:off x="5475464" y="3512913"/>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09" name="Subtitle 2">
            <a:extLst>
              <a:ext uri="{FF2B5EF4-FFF2-40B4-BE49-F238E27FC236}">
                <a16:creationId xmlns:a16="http://schemas.microsoft.com/office/drawing/2014/main" id="{17FD4584-066F-4619-89D7-6D4735F6F12C}"/>
              </a:ext>
            </a:extLst>
          </p:cNvPr>
          <p:cNvSpPr txBox="1">
            <a:spLocks/>
          </p:cNvSpPr>
          <p:nvPr/>
        </p:nvSpPr>
        <p:spPr>
          <a:xfrm>
            <a:off x="6450419" y="3512913"/>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10" name="Subtitle 2">
            <a:extLst>
              <a:ext uri="{FF2B5EF4-FFF2-40B4-BE49-F238E27FC236}">
                <a16:creationId xmlns:a16="http://schemas.microsoft.com/office/drawing/2014/main" id="{D2E3A9F0-CBFE-4503-B493-C888AB246CC3}"/>
              </a:ext>
            </a:extLst>
          </p:cNvPr>
          <p:cNvSpPr txBox="1">
            <a:spLocks/>
          </p:cNvSpPr>
          <p:nvPr/>
        </p:nvSpPr>
        <p:spPr>
          <a:xfrm>
            <a:off x="7425373" y="3512913"/>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11" name="Subtitle 2">
            <a:extLst>
              <a:ext uri="{FF2B5EF4-FFF2-40B4-BE49-F238E27FC236}">
                <a16:creationId xmlns:a16="http://schemas.microsoft.com/office/drawing/2014/main" id="{4D01D8C4-8F83-4EA9-A38F-7FD2E8FBD864}"/>
              </a:ext>
            </a:extLst>
          </p:cNvPr>
          <p:cNvSpPr txBox="1">
            <a:spLocks/>
          </p:cNvSpPr>
          <p:nvPr/>
        </p:nvSpPr>
        <p:spPr>
          <a:xfrm>
            <a:off x="8400328" y="3512913"/>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12" name="Subtitle 2">
            <a:extLst>
              <a:ext uri="{FF2B5EF4-FFF2-40B4-BE49-F238E27FC236}">
                <a16:creationId xmlns:a16="http://schemas.microsoft.com/office/drawing/2014/main" id="{C002AB4F-1277-4BB0-A03A-57DE0C229800}"/>
              </a:ext>
            </a:extLst>
          </p:cNvPr>
          <p:cNvSpPr txBox="1">
            <a:spLocks/>
          </p:cNvSpPr>
          <p:nvPr/>
        </p:nvSpPr>
        <p:spPr>
          <a:xfrm>
            <a:off x="9375282" y="3512913"/>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13" name="Subtitle 2">
            <a:extLst>
              <a:ext uri="{FF2B5EF4-FFF2-40B4-BE49-F238E27FC236}">
                <a16:creationId xmlns:a16="http://schemas.microsoft.com/office/drawing/2014/main" id="{ED15BD22-A602-452C-851A-51FC0A7D773D}"/>
              </a:ext>
            </a:extLst>
          </p:cNvPr>
          <p:cNvSpPr txBox="1">
            <a:spLocks/>
          </p:cNvSpPr>
          <p:nvPr/>
        </p:nvSpPr>
        <p:spPr>
          <a:xfrm>
            <a:off x="1822210" y="3512913"/>
            <a:ext cx="1549143"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is a</a:t>
            </a:r>
          </a:p>
        </p:txBody>
      </p:sp>
      <p:sp>
        <p:nvSpPr>
          <p:cNvPr id="114" name="Subtitle 2">
            <a:extLst>
              <a:ext uri="{FF2B5EF4-FFF2-40B4-BE49-F238E27FC236}">
                <a16:creationId xmlns:a16="http://schemas.microsoft.com/office/drawing/2014/main" id="{05FC8326-9534-4432-884F-820B0222339A}"/>
              </a:ext>
            </a:extLst>
          </p:cNvPr>
          <p:cNvSpPr txBox="1">
            <a:spLocks/>
          </p:cNvSpPr>
          <p:nvPr/>
        </p:nvSpPr>
        <p:spPr>
          <a:xfrm>
            <a:off x="1391091" y="3512913"/>
            <a:ext cx="276915"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5</a:t>
            </a:r>
          </a:p>
        </p:txBody>
      </p:sp>
      <p:sp>
        <p:nvSpPr>
          <p:cNvPr id="115" name="Rectangle 114">
            <a:extLst>
              <a:ext uri="{FF2B5EF4-FFF2-40B4-BE49-F238E27FC236}">
                <a16:creationId xmlns:a16="http://schemas.microsoft.com/office/drawing/2014/main" id="{F0458AD2-E0E3-4CEA-99DA-5EC783D403BF}"/>
              </a:ext>
            </a:extLst>
          </p:cNvPr>
          <p:cNvSpPr/>
          <p:nvPr/>
        </p:nvSpPr>
        <p:spPr>
          <a:xfrm>
            <a:off x="1745108" y="3771448"/>
            <a:ext cx="1703346"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16" name="Rectangle 115">
            <a:extLst>
              <a:ext uri="{FF2B5EF4-FFF2-40B4-BE49-F238E27FC236}">
                <a16:creationId xmlns:a16="http://schemas.microsoft.com/office/drawing/2014/main" id="{D055355F-4B19-4012-BF5A-F7297ADC4913}"/>
              </a:ext>
            </a:extLst>
          </p:cNvPr>
          <p:cNvSpPr/>
          <p:nvPr/>
        </p:nvSpPr>
        <p:spPr>
          <a:xfrm>
            <a:off x="1313991" y="3771448"/>
            <a:ext cx="431117"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17" name="Rectangle 116">
            <a:extLst>
              <a:ext uri="{FF2B5EF4-FFF2-40B4-BE49-F238E27FC236}">
                <a16:creationId xmlns:a16="http://schemas.microsoft.com/office/drawing/2014/main" id="{4BE0B302-4983-4226-96E1-3FDBB6389C11}"/>
              </a:ext>
            </a:extLst>
          </p:cNvPr>
          <p:cNvSpPr/>
          <p:nvPr/>
        </p:nvSpPr>
        <p:spPr>
          <a:xfrm>
            <a:off x="3448454" y="3771448"/>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18" name="Rectangle 117">
            <a:extLst>
              <a:ext uri="{FF2B5EF4-FFF2-40B4-BE49-F238E27FC236}">
                <a16:creationId xmlns:a16="http://schemas.microsoft.com/office/drawing/2014/main" id="{7F4D6AB1-4A25-4B65-9339-26DB2CB2A65B}"/>
              </a:ext>
            </a:extLst>
          </p:cNvPr>
          <p:cNvSpPr/>
          <p:nvPr/>
        </p:nvSpPr>
        <p:spPr>
          <a:xfrm>
            <a:off x="5398363" y="3771448"/>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19" name="Rectangle 118">
            <a:extLst>
              <a:ext uri="{FF2B5EF4-FFF2-40B4-BE49-F238E27FC236}">
                <a16:creationId xmlns:a16="http://schemas.microsoft.com/office/drawing/2014/main" id="{CB60DCE2-FCF6-493F-87B5-FEB21A0F1C3F}"/>
              </a:ext>
            </a:extLst>
          </p:cNvPr>
          <p:cNvSpPr/>
          <p:nvPr/>
        </p:nvSpPr>
        <p:spPr>
          <a:xfrm>
            <a:off x="4423409" y="3771448"/>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20" name="Rectangle 119">
            <a:extLst>
              <a:ext uri="{FF2B5EF4-FFF2-40B4-BE49-F238E27FC236}">
                <a16:creationId xmlns:a16="http://schemas.microsoft.com/office/drawing/2014/main" id="{FD6EDC6D-F387-4EC1-8950-D73A7D1D46B8}"/>
              </a:ext>
            </a:extLst>
          </p:cNvPr>
          <p:cNvSpPr/>
          <p:nvPr/>
        </p:nvSpPr>
        <p:spPr>
          <a:xfrm>
            <a:off x="6373318" y="3771448"/>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21" name="Rectangle 120">
            <a:extLst>
              <a:ext uri="{FF2B5EF4-FFF2-40B4-BE49-F238E27FC236}">
                <a16:creationId xmlns:a16="http://schemas.microsoft.com/office/drawing/2014/main" id="{20806733-D4B0-444E-B653-6725C5B36E76}"/>
              </a:ext>
            </a:extLst>
          </p:cNvPr>
          <p:cNvSpPr/>
          <p:nvPr/>
        </p:nvSpPr>
        <p:spPr>
          <a:xfrm>
            <a:off x="7348273" y="3771448"/>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22" name="Rectangle 121">
            <a:extLst>
              <a:ext uri="{FF2B5EF4-FFF2-40B4-BE49-F238E27FC236}">
                <a16:creationId xmlns:a16="http://schemas.microsoft.com/office/drawing/2014/main" id="{93798EC3-8A25-4F7E-A162-2F60F109EB57}"/>
              </a:ext>
            </a:extLst>
          </p:cNvPr>
          <p:cNvSpPr/>
          <p:nvPr/>
        </p:nvSpPr>
        <p:spPr>
          <a:xfrm>
            <a:off x="8323227" y="3771448"/>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23" name="Rectangle 122">
            <a:extLst>
              <a:ext uri="{FF2B5EF4-FFF2-40B4-BE49-F238E27FC236}">
                <a16:creationId xmlns:a16="http://schemas.microsoft.com/office/drawing/2014/main" id="{48A99C42-568C-4B1C-8BE1-2E00C9182783}"/>
              </a:ext>
            </a:extLst>
          </p:cNvPr>
          <p:cNvSpPr/>
          <p:nvPr/>
        </p:nvSpPr>
        <p:spPr>
          <a:xfrm>
            <a:off x="9298181" y="3771448"/>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24" name="Subtitle 2">
            <a:extLst>
              <a:ext uri="{FF2B5EF4-FFF2-40B4-BE49-F238E27FC236}">
                <a16:creationId xmlns:a16="http://schemas.microsoft.com/office/drawing/2014/main" id="{CC0040A4-F2D9-4237-9965-DE15CD1D9A21}"/>
              </a:ext>
            </a:extLst>
          </p:cNvPr>
          <p:cNvSpPr txBox="1">
            <a:spLocks/>
          </p:cNvSpPr>
          <p:nvPr/>
        </p:nvSpPr>
        <p:spPr>
          <a:xfrm>
            <a:off x="3525555" y="3836115"/>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25" name="Subtitle 2">
            <a:extLst>
              <a:ext uri="{FF2B5EF4-FFF2-40B4-BE49-F238E27FC236}">
                <a16:creationId xmlns:a16="http://schemas.microsoft.com/office/drawing/2014/main" id="{E2A56167-A9C7-4914-A6F7-11A9FA1F12C0}"/>
              </a:ext>
            </a:extLst>
          </p:cNvPr>
          <p:cNvSpPr txBox="1">
            <a:spLocks/>
          </p:cNvSpPr>
          <p:nvPr/>
        </p:nvSpPr>
        <p:spPr>
          <a:xfrm>
            <a:off x="4500509" y="3836115"/>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26" name="Subtitle 2">
            <a:extLst>
              <a:ext uri="{FF2B5EF4-FFF2-40B4-BE49-F238E27FC236}">
                <a16:creationId xmlns:a16="http://schemas.microsoft.com/office/drawing/2014/main" id="{AB10276D-3BD1-42B1-A068-24A5DB71B93E}"/>
              </a:ext>
            </a:extLst>
          </p:cNvPr>
          <p:cNvSpPr txBox="1">
            <a:spLocks/>
          </p:cNvSpPr>
          <p:nvPr/>
        </p:nvSpPr>
        <p:spPr>
          <a:xfrm>
            <a:off x="5475464" y="3836115"/>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27" name="Subtitle 2">
            <a:extLst>
              <a:ext uri="{FF2B5EF4-FFF2-40B4-BE49-F238E27FC236}">
                <a16:creationId xmlns:a16="http://schemas.microsoft.com/office/drawing/2014/main" id="{B3DE82E2-53EC-4E71-8A1C-2584A88685D0}"/>
              </a:ext>
            </a:extLst>
          </p:cNvPr>
          <p:cNvSpPr txBox="1">
            <a:spLocks/>
          </p:cNvSpPr>
          <p:nvPr/>
        </p:nvSpPr>
        <p:spPr>
          <a:xfrm>
            <a:off x="6450419" y="3836115"/>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28" name="Subtitle 2">
            <a:extLst>
              <a:ext uri="{FF2B5EF4-FFF2-40B4-BE49-F238E27FC236}">
                <a16:creationId xmlns:a16="http://schemas.microsoft.com/office/drawing/2014/main" id="{A7425F26-86F5-463D-85B0-EE7492997A83}"/>
              </a:ext>
            </a:extLst>
          </p:cNvPr>
          <p:cNvSpPr txBox="1">
            <a:spLocks/>
          </p:cNvSpPr>
          <p:nvPr/>
        </p:nvSpPr>
        <p:spPr>
          <a:xfrm>
            <a:off x="7425373" y="3836115"/>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29" name="Subtitle 2">
            <a:extLst>
              <a:ext uri="{FF2B5EF4-FFF2-40B4-BE49-F238E27FC236}">
                <a16:creationId xmlns:a16="http://schemas.microsoft.com/office/drawing/2014/main" id="{808AEAE6-0082-4459-A64C-AF33318A625B}"/>
              </a:ext>
            </a:extLst>
          </p:cNvPr>
          <p:cNvSpPr txBox="1">
            <a:spLocks/>
          </p:cNvSpPr>
          <p:nvPr/>
        </p:nvSpPr>
        <p:spPr>
          <a:xfrm>
            <a:off x="8400328" y="3836115"/>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30" name="Subtitle 2">
            <a:extLst>
              <a:ext uri="{FF2B5EF4-FFF2-40B4-BE49-F238E27FC236}">
                <a16:creationId xmlns:a16="http://schemas.microsoft.com/office/drawing/2014/main" id="{24479766-E3E4-4563-8DB9-97E65CEC6BC4}"/>
              </a:ext>
            </a:extLst>
          </p:cNvPr>
          <p:cNvSpPr txBox="1">
            <a:spLocks/>
          </p:cNvSpPr>
          <p:nvPr/>
        </p:nvSpPr>
        <p:spPr>
          <a:xfrm>
            <a:off x="9375282" y="3836115"/>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31" name="Subtitle 2">
            <a:extLst>
              <a:ext uri="{FF2B5EF4-FFF2-40B4-BE49-F238E27FC236}">
                <a16:creationId xmlns:a16="http://schemas.microsoft.com/office/drawing/2014/main" id="{1923C97A-BC64-4F29-80BB-B5734A4559DE}"/>
              </a:ext>
            </a:extLst>
          </p:cNvPr>
          <p:cNvSpPr txBox="1">
            <a:spLocks/>
          </p:cNvSpPr>
          <p:nvPr/>
        </p:nvSpPr>
        <p:spPr>
          <a:xfrm>
            <a:off x="1822210" y="3836115"/>
            <a:ext cx="1549143"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is a</a:t>
            </a:r>
          </a:p>
        </p:txBody>
      </p:sp>
      <p:sp>
        <p:nvSpPr>
          <p:cNvPr id="132" name="Subtitle 2">
            <a:extLst>
              <a:ext uri="{FF2B5EF4-FFF2-40B4-BE49-F238E27FC236}">
                <a16:creationId xmlns:a16="http://schemas.microsoft.com/office/drawing/2014/main" id="{6276B340-8B62-4118-9386-F46EFDF2AADF}"/>
              </a:ext>
            </a:extLst>
          </p:cNvPr>
          <p:cNvSpPr txBox="1">
            <a:spLocks/>
          </p:cNvSpPr>
          <p:nvPr/>
        </p:nvSpPr>
        <p:spPr>
          <a:xfrm>
            <a:off x="1391091" y="3836115"/>
            <a:ext cx="276915"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6</a:t>
            </a:r>
          </a:p>
        </p:txBody>
      </p:sp>
      <p:sp>
        <p:nvSpPr>
          <p:cNvPr id="133" name="Rectangle 132">
            <a:extLst>
              <a:ext uri="{FF2B5EF4-FFF2-40B4-BE49-F238E27FC236}">
                <a16:creationId xmlns:a16="http://schemas.microsoft.com/office/drawing/2014/main" id="{2BFEA909-89BA-46C3-AC48-87A5A1EC8998}"/>
              </a:ext>
            </a:extLst>
          </p:cNvPr>
          <p:cNvSpPr/>
          <p:nvPr/>
        </p:nvSpPr>
        <p:spPr>
          <a:xfrm>
            <a:off x="1745108" y="4094644"/>
            <a:ext cx="1703346"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34" name="Rectangle 133">
            <a:extLst>
              <a:ext uri="{FF2B5EF4-FFF2-40B4-BE49-F238E27FC236}">
                <a16:creationId xmlns:a16="http://schemas.microsoft.com/office/drawing/2014/main" id="{54062900-19FF-43E1-8F47-788799B07C96}"/>
              </a:ext>
            </a:extLst>
          </p:cNvPr>
          <p:cNvSpPr/>
          <p:nvPr/>
        </p:nvSpPr>
        <p:spPr>
          <a:xfrm>
            <a:off x="1313991" y="4094644"/>
            <a:ext cx="431117"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35" name="Rectangle 134">
            <a:extLst>
              <a:ext uri="{FF2B5EF4-FFF2-40B4-BE49-F238E27FC236}">
                <a16:creationId xmlns:a16="http://schemas.microsoft.com/office/drawing/2014/main" id="{43FF55CE-D024-49ED-8A98-CA91B32FE35C}"/>
              </a:ext>
            </a:extLst>
          </p:cNvPr>
          <p:cNvSpPr/>
          <p:nvPr/>
        </p:nvSpPr>
        <p:spPr>
          <a:xfrm>
            <a:off x="3448454" y="4094644"/>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36" name="Rectangle 135">
            <a:extLst>
              <a:ext uri="{FF2B5EF4-FFF2-40B4-BE49-F238E27FC236}">
                <a16:creationId xmlns:a16="http://schemas.microsoft.com/office/drawing/2014/main" id="{11C7909E-1C41-49AD-9A16-DC44D6513E54}"/>
              </a:ext>
            </a:extLst>
          </p:cNvPr>
          <p:cNvSpPr/>
          <p:nvPr/>
        </p:nvSpPr>
        <p:spPr>
          <a:xfrm>
            <a:off x="5398363" y="4094644"/>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37" name="Rectangle 136">
            <a:extLst>
              <a:ext uri="{FF2B5EF4-FFF2-40B4-BE49-F238E27FC236}">
                <a16:creationId xmlns:a16="http://schemas.microsoft.com/office/drawing/2014/main" id="{FE751709-02E9-4A8A-B465-2E33C2BC31E0}"/>
              </a:ext>
            </a:extLst>
          </p:cNvPr>
          <p:cNvSpPr/>
          <p:nvPr/>
        </p:nvSpPr>
        <p:spPr>
          <a:xfrm>
            <a:off x="4423409" y="4094644"/>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38" name="Rectangle 137">
            <a:extLst>
              <a:ext uri="{FF2B5EF4-FFF2-40B4-BE49-F238E27FC236}">
                <a16:creationId xmlns:a16="http://schemas.microsoft.com/office/drawing/2014/main" id="{6FD072F6-C3D4-432A-A697-C8122CE1E07E}"/>
              </a:ext>
            </a:extLst>
          </p:cNvPr>
          <p:cNvSpPr/>
          <p:nvPr/>
        </p:nvSpPr>
        <p:spPr>
          <a:xfrm>
            <a:off x="6373318" y="4094644"/>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39" name="Rectangle 138">
            <a:extLst>
              <a:ext uri="{FF2B5EF4-FFF2-40B4-BE49-F238E27FC236}">
                <a16:creationId xmlns:a16="http://schemas.microsoft.com/office/drawing/2014/main" id="{259CDA36-750C-4EB6-9BB7-C467334D0238}"/>
              </a:ext>
            </a:extLst>
          </p:cNvPr>
          <p:cNvSpPr/>
          <p:nvPr/>
        </p:nvSpPr>
        <p:spPr>
          <a:xfrm>
            <a:off x="7348273" y="4094644"/>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40" name="Rectangle 139">
            <a:extLst>
              <a:ext uri="{FF2B5EF4-FFF2-40B4-BE49-F238E27FC236}">
                <a16:creationId xmlns:a16="http://schemas.microsoft.com/office/drawing/2014/main" id="{8451906F-2B73-4D2A-BDBB-78C799A1F195}"/>
              </a:ext>
            </a:extLst>
          </p:cNvPr>
          <p:cNvSpPr/>
          <p:nvPr/>
        </p:nvSpPr>
        <p:spPr>
          <a:xfrm>
            <a:off x="8323227" y="4094644"/>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41" name="Rectangle 140">
            <a:extLst>
              <a:ext uri="{FF2B5EF4-FFF2-40B4-BE49-F238E27FC236}">
                <a16:creationId xmlns:a16="http://schemas.microsoft.com/office/drawing/2014/main" id="{A8FDA956-E2A0-43D5-B739-67944BF6020D}"/>
              </a:ext>
            </a:extLst>
          </p:cNvPr>
          <p:cNvSpPr/>
          <p:nvPr/>
        </p:nvSpPr>
        <p:spPr>
          <a:xfrm>
            <a:off x="9298181" y="4094644"/>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42" name="Subtitle 2">
            <a:extLst>
              <a:ext uri="{FF2B5EF4-FFF2-40B4-BE49-F238E27FC236}">
                <a16:creationId xmlns:a16="http://schemas.microsoft.com/office/drawing/2014/main" id="{1C44FFD0-D9B4-4996-829A-1599CA738F84}"/>
              </a:ext>
            </a:extLst>
          </p:cNvPr>
          <p:cNvSpPr txBox="1">
            <a:spLocks/>
          </p:cNvSpPr>
          <p:nvPr/>
        </p:nvSpPr>
        <p:spPr>
          <a:xfrm>
            <a:off x="3525555" y="4159310"/>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43" name="Subtitle 2">
            <a:extLst>
              <a:ext uri="{FF2B5EF4-FFF2-40B4-BE49-F238E27FC236}">
                <a16:creationId xmlns:a16="http://schemas.microsoft.com/office/drawing/2014/main" id="{23BD7036-1CF7-4E29-B1F2-DDB34FED9902}"/>
              </a:ext>
            </a:extLst>
          </p:cNvPr>
          <p:cNvSpPr txBox="1">
            <a:spLocks/>
          </p:cNvSpPr>
          <p:nvPr/>
        </p:nvSpPr>
        <p:spPr>
          <a:xfrm>
            <a:off x="4500509" y="4159310"/>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44" name="Subtitle 2">
            <a:extLst>
              <a:ext uri="{FF2B5EF4-FFF2-40B4-BE49-F238E27FC236}">
                <a16:creationId xmlns:a16="http://schemas.microsoft.com/office/drawing/2014/main" id="{054E8A37-91E7-45BB-8211-BAE955633F12}"/>
              </a:ext>
            </a:extLst>
          </p:cNvPr>
          <p:cNvSpPr txBox="1">
            <a:spLocks/>
          </p:cNvSpPr>
          <p:nvPr/>
        </p:nvSpPr>
        <p:spPr>
          <a:xfrm>
            <a:off x="5475464" y="4159310"/>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45" name="Subtitle 2">
            <a:extLst>
              <a:ext uri="{FF2B5EF4-FFF2-40B4-BE49-F238E27FC236}">
                <a16:creationId xmlns:a16="http://schemas.microsoft.com/office/drawing/2014/main" id="{1D206DBD-22C1-4C42-87E9-B11DD9EC63EA}"/>
              </a:ext>
            </a:extLst>
          </p:cNvPr>
          <p:cNvSpPr txBox="1">
            <a:spLocks/>
          </p:cNvSpPr>
          <p:nvPr/>
        </p:nvSpPr>
        <p:spPr>
          <a:xfrm>
            <a:off x="6450419" y="4159310"/>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46" name="Subtitle 2">
            <a:extLst>
              <a:ext uri="{FF2B5EF4-FFF2-40B4-BE49-F238E27FC236}">
                <a16:creationId xmlns:a16="http://schemas.microsoft.com/office/drawing/2014/main" id="{5DBFF971-FE4E-4090-8FF1-331D8325341F}"/>
              </a:ext>
            </a:extLst>
          </p:cNvPr>
          <p:cNvSpPr txBox="1">
            <a:spLocks/>
          </p:cNvSpPr>
          <p:nvPr/>
        </p:nvSpPr>
        <p:spPr>
          <a:xfrm>
            <a:off x="7425373" y="4159310"/>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47" name="Subtitle 2">
            <a:extLst>
              <a:ext uri="{FF2B5EF4-FFF2-40B4-BE49-F238E27FC236}">
                <a16:creationId xmlns:a16="http://schemas.microsoft.com/office/drawing/2014/main" id="{361952FE-B8DA-4A7B-9116-021327CB4EA4}"/>
              </a:ext>
            </a:extLst>
          </p:cNvPr>
          <p:cNvSpPr txBox="1">
            <a:spLocks/>
          </p:cNvSpPr>
          <p:nvPr/>
        </p:nvSpPr>
        <p:spPr>
          <a:xfrm>
            <a:off x="8400328" y="4159310"/>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48" name="Subtitle 2">
            <a:extLst>
              <a:ext uri="{FF2B5EF4-FFF2-40B4-BE49-F238E27FC236}">
                <a16:creationId xmlns:a16="http://schemas.microsoft.com/office/drawing/2014/main" id="{C5004B0B-E597-4500-B45E-748330C4615A}"/>
              </a:ext>
            </a:extLst>
          </p:cNvPr>
          <p:cNvSpPr txBox="1">
            <a:spLocks/>
          </p:cNvSpPr>
          <p:nvPr/>
        </p:nvSpPr>
        <p:spPr>
          <a:xfrm>
            <a:off x="9375282" y="4159310"/>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49" name="Subtitle 2">
            <a:extLst>
              <a:ext uri="{FF2B5EF4-FFF2-40B4-BE49-F238E27FC236}">
                <a16:creationId xmlns:a16="http://schemas.microsoft.com/office/drawing/2014/main" id="{7F3857AD-DF49-4591-9623-AEEA5311C894}"/>
              </a:ext>
            </a:extLst>
          </p:cNvPr>
          <p:cNvSpPr txBox="1">
            <a:spLocks/>
          </p:cNvSpPr>
          <p:nvPr/>
        </p:nvSpPr>
        <p:spPr>
          <a:xfrm>
            <a:off x="1822210" y="4159310"/>
            <a:ext cx="1549143"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is a</a:t>
            </a:r>
          </a:p>
        </p:txBody>
      </p:sp>
      <p:sp>
        <p:nvSpPr>
          <p:cNvPr id="150" name="Subtitle 2">
            <a:extLst>
              <a:ext uri="{FF2B5EF4-FFF2-40B4-BE49-F238E27FC236}">
                <a16:creationId xmlns:a16="http://schemas.microsoft.com/office/drawing/2014/main" id="{DB65016A-E3A5-40A6-AD98-FFB14DA9AD62}"/>
              </a:ext>
            </a:extLst>
          </p:cNvPr>
          <p:cNvSpPr txBox="1">
            <a:spLocks/>
          </p:cNvSpPr>
          <p:nvPr/>
        </p:nvSpPr>
        <p:spPr>
          <a:xfrm>
            <a:off x="1391091" y="4159310"/>
            <a:ext cx="276915"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7</a:t>
            </a:r>
          </a:p>
        </p:txBody>
      </p:sp>
      <p:sp>
        <p:nvSpPr>
          <p:cNvPr id="151" name="Rectangle 150">
            <a:extLst>
              <a:ext uri="{FF2B5EF4-FFF2-40B4-BE49-F238E27FC236}">
                <a16:creationId xmlns:a16="http://schemas.microsoft.com/office/drawing/2014/main" id="{DDE94F35-10A1-48B7-BF8D-D1A3F1FF2173}"/>
              </a:ext>
            </a:extLst>
          </p:cNvPr>
          <p:cNvSpPr/>
          <p:nvPr/>
        </p:nvSpPr>
        <p:spPr>
          <a:xfrm>
            <a:off x="1745108" y="4414932"/>
            <a:ext cx="1703346"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52" name="Rectangle 151">
            <a:extLst>
              <a:ext uri="{FF2B5EF4-FFF2-40B4-BE49-F238E27FC236}">
                <a16:creationId xmlns:a16="http://schemas.microsoft.com/office/drawing/2014/main" id="{681D5A34-7C64-4405-B1F5-F9CEE441134F}"/>
              </a:ext>
            </a:extLst>
          </p:cNvPr>
          <p:cNvSpPr/>
          <p:nvPr/>
        </p:nvSpPr>
        <p:spPr>
          <a:xfrm>
            <a:off x="1313991" y="4414932"/>
            <a:ext cx="431117"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53" name="Rectangle 152">
            <a:extLst>
              <a:ext uri="{FF2B5EF4-FFF2-40B4-BE49-F238E27FC236}">
                <a16:creationId xmlns:a16="http://schemas.microsoft.com/office/drawing/2014/main" id="{0D2C3881-CEAE-4E4A-91FF-3A92945BA324}"/>
              </a:ext>
            </a:extLst>
          </p:cNvPr>
          <p:cNvSpPr/>
          <p:nvPr/>
        </p:nvSpPr>
        <p:spPr>
          <a:xfrm>
            <a:off x="3448454" y="4414932"/>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54" name="Rectangle 153">
            <a:extLst>
              <a:ext uri="{FF2B5EF4-FFF2-40B4-BE49-F238E27FC236}">
                <a16:creationId xmlns:a16="http://schemas.microsoft.com/office/drawing/2014/main" id="{18F35F21-A60D-4CCA-BAF4-7B67289364B2}"/>
              </a:ext>
            </a:extLst>
          </p:cNvPr>
          <p:cNvSpPr/>
          <p:nvPr/>
        </p:nvSpPr>
        <p:spPr>
          <a:xfrm>
            <a:off x="5398363" y="4414932"/>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55" name="Rectangle 154">
            <a:extLst>
              <a:ext uri="{FF2B5EF4-FFF2-40B4-BE49-F238E27FC236}">
                <a16:creationId xmlns:a16="http://schemas.microsoft.com/office/drawing/2014/main" id="{60D4CAE2-9D85-4BF5-AF8B-C8BBE15A8FB7}"/>
              </a:ext>
            </a:extLst>
          </p:cNvPr>
          <p:cNvSpPr/>
          <p:nvPr/>
        </p:nvSpPr>
        <p:spPr>
          <a:xfrm>
            <a:off x="4423409" y="4414932"/>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56" name="Rectangle 155">
            <a:extLst>
              <a:ext uri="{FF2B5EF4-FFF2-40B4-BE49-F238E27FC236}">
                <a16:creationId xmlns:a16="http://schemas.microsoft.com/office/drawing/2014/main" id="{B22A3173-4543-4634-B3DF-7D9D95991067}"/>
              </a:ext>
            </a:extLst>
          </p:cNvPr>
          <p:cNvSpPr/>
          <p:nvPr/>
        </p:nvSpPr>
        <p:spPr>
          <a:xfrm>
            <a:off x="6373318" y="4414932"/>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57" name="Rectangle 156">
            <a:extLst>
              <a:ext uri="{FF2B5EF4-FFF2-40B4-BE49-F238E27FC236}">
                <a16:creationId xmlns:a16="http://schemas.microsoft.com/office/drawing/2014/main" id="{5ACF6F63-C825-445C-AAA1-D7CA3A242C43}"/>
              </a:ext>
            </a:extLst>
          </p:cNvPr>
          <p:cNvSpPr/>
          <p:nvPr/>
        </p:nvSpPr>
        <p:spPr>
          <a:xfrm>
            <a:off x="7348273" y="4414932"/>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58" name="Rectangle 157">
            <a:extLst>
              <a:ext uri="{FF2B5EF4-FFF2-40B4-BE49-F238E27FC236}">
                <a16:creationId xmlns:a16="http://schemas.microsoft.com/office/drawing/2014/main" id="{9C932E1A-CECB-4E16-BFB4-EA4BD52729F9}"/>
              </a:ext>
            </a:extLst>
          </p:cNvPr>
          <p:cNvSpPr/>
          <p:nvPr/>
        </p:nvSpPr>
        <p:spPr>
          <a:xfrm>
            <a:off x="8323227" y="4414932"/>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59" name="Rectangle 158">
            <a:extLst>
              <a:ext uri="{FF2B5EF4-FFF2-40B4-BE49-F238E27FC236}">
                <a16:creationId xmlns:a16="http://schemas.microsoft.com/office/drawing/2014/main" id="{DE4F28E7-4227-45A0-8945-7DD52BCB4354}"/>
              </a:ext>
            </a:extLst>
          </p:cNvPr>
          <p:cNvSpPr/>
          <p:nvPr/>
        </p:nvSpPr>
        <p:spPr>
          <a:xfrm>
            <a:off x="9298181" y="4414932"/>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60" name="Subtitle 2">
            <a:extLst>
              <a:ext uri="{FF2B5EF4-FFF2-40B4-BE49-F238E27FC236}">
                <a16:creationId xmlns:a16="http://schemas.microsoft.com/office/drawing/2014/main" id="{ABC77B0E-A560-4DED-9CAC-AE0FFD2D4D97}"/>
              </a:ext>
            </a:extLst>
          </p:cNvPr>
          <p:cNvSpPr txBox="1">
            <a:spLocks/>
          </p:cNvSpPr>
          <p:nvPr/>
        </p:nvSpPr>
        <p:spPr>
          <a:xfrm>
            <a:off x="3525555" y="447959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61" name="Subtitle 2">
            <a:extLst>
              <a:ext uri="{FF2B5EF4-FFF2-40B4-BE49-F238E27FC236}">
                <a16:creationId xmlns:a16="http://schemas.microsoft.com/office/drawing/2014/main" id="{DE41E990-781D-4A20-B820-E29BD0249182}"/>
              </a:ext>
            </a:extLst>
          </p:cNvPr>
          <p:cNvSpPr txBox="1">
            <a:spLocks/>
          </p:cNvSpPr>
          <p:nvPr/>
        </p:nvSpPr>
        <p:spPr>
          <a:xfrm>
            <a:off x="4500509" y="447959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62" name="Subtitle 2">
            <a:extLst>
              <a:ext uri="{FF2B5EF4-FFF2-40B4-BE49-F238E27FC236}">
                <a16:creationId xmlns:a16="http://schemas.microsoft.com/office/drawing/2014/main" id="{8AE05A43-C44E-479E-9E28-9736589752D1}"/>
              </a:ext>
            </a:extLst>
          </p:cNvPr>
          <p:cNvSpPr txBox="1">
            <a:spLocks/>
          </p:cNvSpPr>
          <p:nvPr/>
        </p:nvSpPr>
        <p:spPr>
          <a:xfrm>
            <a:off x="5475464" y="447959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63" name="Subtitle 2">
            <a:extLst>
              <a:ext uri="{FF2B5EF4-FFF2-40B4-BE49-F238E27FC236}">
                <a16:creationId xmlns:a16="http://schemas.microsoft.com/office/drawing/2014/main" id="{EF5D5C8E-9BD9-4279-8DE0-899860F627C7}"/>
              </a:ext>
            </a:extLst>
          </p:cNvPr>
          <p:cNvSpPr txBox="1">
            <a:spLocks/>
          </p:cNvSpPr>
          <p:nvPr/>
        </p:nvSpPr>
        <p:spPr>
          <a:xfrm>
            <a:off x="6450419" y="447959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64" name="Subtitle 2">
            <a:extLst>
              <a:ext uri="{FF2B5EF4-FFF2-40B4-BE49-F238E27FC236}">
                <a16:creationId xmlns:a16="http://schemas.microsoft.com/office/drawing/2014/main" id="{2F38CE2E-D185-4699-AB79-75CC86B30752}"/>
              </a:ext>
            </a:extLst>
          </p:cNvPr>
          <p:cNvSpPr txBox="1">
            <a:spLocks/>
          </p:cNvSpPr>
          <p:nvPr/>
        </p:nvSpPr>
        <p:spPr>
          <a:xfrm>
            <a:off x="7425373" y="447959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65" name="Subtitle 2">
            <a:extLst>
              <a:ext uri="{FF2B5EF4-FFF2-40B4-BE49-F238E27FC236}">
                <a16:creationId xmlns:a16="http://schemas.microsoft.com/office/drawing/2014/main" id="{1678FDFB-F0E7-4350-A6A7-F543C419D334}"/>
              </a:ext>
            </a:extLst>
          </p:cNvPr>
          <p:cNvSpPr txBox="1">
            <a:spLocks/>
          </p:cNvSpPr>
          <p:nvPr/>
        </p:nvSpPr>
        <p:spPr>
          <a:xfrm>
            <a:off x="8400328" y="447959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66" name="Subtitle 2">
            <a:extLst>
              <a:ext uri="{FF2B5EF4-FFF2-40B4-BE49-F238E27FC236}">
                <a16:creationId xmlns:a16="http://schemas.microsoft.com/office/drawing/2014/main" id="{E9CBE1DC-1070-4D69-80B6-A9026C8F53BA}"/>
              </a:ext>
            </a:extLst>
          </p:cNvPr>
          <p:cNvSpPr txBox="1">
            <a:spLocks/>
          </p:cNvSpPr>
          <p:nvPr/>
        </p:nvSpPr>
        <p:spPr>
          <a:xfrm>
            <a:off x="9375282" y="447959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67" name="Subtitle 2">
            <a:extLst>
              <a:ext uri="{FF2B5EF4-FFF2-40B4-BE49-F238E27FC236}">
                <a16:creationId xmlns:a16="http://schemas.microsoft.com/office/drawing/2014/main" id="{06983988-E5F0-463D-86FA-07A8216BF482}"/>
              </a:ext>
            </a:extLst>
          </p:cNvPr>
          <p:cNvSpPr txBox="1">
            <a:spLocks/>
          </p:cNvSpPr>
          <p:nvPr/>
        </p:nvSpPr>
        <p:spPr>
          <a:xfrm>
            <a:off x="1822210" y="4479599"/>
            <a:ext cx="1549143"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is a</a:t>
            </a:r>
          </a:p>
        </p:txBody>
      </p:sp>
      <p:sp>
        <p:nvSpPr>
          <p:cNvPr id="168" name="Subtitle 2">
            <a:extLst>
              <a:ext uri="{FF2B5EF4-FFF2-40B4-BE49-F238E27FC236}">
                <a16:creationId xmlns:a16="http://schemas.microsoft.com/office/drawing/2014/main" id="{DF32CD53-65FE-48E1-BD3A-4B9AFACFDF62}"/>
              </a:ext>
            </a:extLst>
          </p:cNvPr>
          <p:cNvSpPr txBox="1">
            <a:spLocks/>
          </p:cNvSpPr>
          <p:nvPr/>
        </p:nvSpPr>
        <p:spPr>
          <a:xfrm>
            <a:off x="1391091" y="4479599"/>
            <a:ext cx="276915"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8</a:t>
            </a:r>
          </a:p>
        </p:txBody>
      </p:sp>
      <p:sp>
        <p:nvSpPr>
          <p:cNvPr id="169" name="Rectangle 168">
            <a:extLst>
              <a:ext uri="{FF2B5EF4-FFF2-40B4-BE49-F238E27FC236}">
                <a16:creationId xmlns:a16="http://schemas.microsoft.com/office/drawing/2014/main" id="{2912421C-8D2B-47A7-9CCC-4DF68A71D87F}"/>
              </a:ext>
            </a:extLst>
          </p:cNvPr>
          <p:cNvSpPr/>
          <p:nvPr/>
        </p:nvSpPr>
        <p:spPr>
          <a:xfrm>
            <a:off x="1745108" y="4738140"/>
            <a:ext cx="1703346"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70" name="Rectangle 169">
            <a:extLst>
              <a:ext uri="{FF2B5EF4-FFF2-40B4-BE49-F238E27FC236}">
                <a16:creationId xmlns:a16="http://schemas.microsoft.com/office/drawing/2014/main" id="{7F252E06-C5F8-4632-9442-94B755496390}"/>
              </a:ext>
            </a:extLst>
          </p:cNvPr>
          <p:cNvSpPr/>
          <p:nvPr/>
        </p:nvSpPr>
        <p:spPr>
          <a:xfrm>
            <a:off x="1313991" y="4738140"/>
            <a:ext cx="431117"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71" name="Rectangle 170">
            <a:extLst>
              <a:ext uri="{FF2B5EF4-FFF2-40B4-BE49-F238E27FC236}">
                <a16:creationId xmlns:a16="http://schemas.microsoft.com/office/drawing/2014/main" id="{2D4B5B4D-241B-4449-B783-A0EDE0AE52AE}"/>
              </a:ext>
            </a:extLst>
          </p:cNvPr>
          <p:cNvSpPr/>
          <p:nvPr/>
        </p:nvSpPr>
        <p:spPr>
          <a:xfrm>
            <a:off x="3448454" y="4738140"/>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72" name="Rectangle 171">
            <a:extLst>
              <a:ext uri="{FF2B5EF4-FFF2-40B4-BE49-F238E27FC236}">
                <a16:creationId xmlns:a16="http://schemas.microsoft.com/office/drawing/2014/main" id="{31D40B47-EBBE-4867-9884-58A2AB0F01F7}"/>
              </a:ext>
            </a:extLst>
          </p:cNvPr>
          <p:cNvSpPr/>
          <p:nvPr/>
        </p:nvSpPr>
        <p:spPr>
          <a:xfrm>
            <a:off x="5398363" y="4738140"/>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73" name="Rectangle 172">
            <a:extLst>
              <a:ext uri="{FF2B5EF4-FFF2-40B4-BE49-F238E27FC236}">
                <a16:creationId xmlns:a16="http://schemas.microsoft.com/office/drawing/2014/main" id="{58C268CC-3667-4927-BA76-F926972C4422}"/>
              </a:ext>
            </a:extLst>
          </p:cNvPr>
          <p:cNvSpPr/>
          <p:nvPr/>
        </p:nvSpPr>
        <p:spPr>
          <a:xfrm>
            <a:off x="4423409" y="4738140"/>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74" name="Rectangle 173">
            <a:extLst>
              <a:ext uri="{FF2B5EF4-FFF2-40B4-BE49-F238E27FC236}">
                <a16:creationId xmlns:a16="http://schemas.microsoft.com/office/drawing/2014/main" id="{AFF26875-ADD4-4E58-93C6-ADFC8592F0D1}"/>
              </a:ext>
            </a:extLst>
          </p:cNvPr>
          <p:cNvSpPr/>
          <p:nvPr/>
        </p:nvSpPr>
        <p:spPr>
          <a:xfrm>
            <a:off x="6373318" y="4738140"/>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75" name="Rectangle 174">
            <a:extLst>
              <a:ext uri="{FF2B5EF4-FFF2-40B4-BE49-F238E27FC236}">
                <a16:creationId xmlns:a16="http://schemas.microsoft.com/office/drawing/2014/main" id="{407A5DC9-D3EA-4B47-88EE-C91F65958C15}"/>
              </a:ext>
            </a:extLst>
          </p:cNvPr>
          <p:cNvSpPr/>
          <p:nvPr/>
        </p:nvSpPr>
        <p:spPr>
          <a:xfrm>
            <a:off x="7348273" y="4738140"/>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76" name="Rectangle 175">
            <a:extLst>
              <a:ext uri="{FF2B5EF4-FFF2-40B4-BE49-F238E27FC236}">
                <a16:creationId xmlns:a16="http://schemas.microsoft.com/office/drawing/2014/main" id="{73A9B79F-47C1-40F0-9805-7597BAC56876}"/>
              </a:ext>
            </a:extLst>
          </p:cNvPr>
          <p:cNvSpPr/>
          <p:nvPr/>
        </p:nvSpPr>
        <p:spPr>
          <a:xfrm>
            <a:off x="8323227" y="4738140"/>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77" name="Rectangle 176">
            <a:extLst>
              <a:ext uri="{FF2B5EF4-FFF2-40B4-BE49-F238E27FC236}">
                <a16:creationId xmlns:a16="http://schemas.microsoft.com/office/drawing/2014/main" id="{390A54CB-4BD6-494C-944C-349167228C13}"/>
              </a:ext>
            </a:extLst>
          </p:cNvPr>
          <p:cNvSpPr/>
          <p:nvPr/>
        </p:nvSpPr>
        <p:spPr>
          <a:xfrm>
            <a:off x="9298181" y="4738140"/>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78" name="Subtitle 2">
            <a:extLst>
              <a:ext uri="{FF2B5EF4-FFF2-40B4-BE49-F238E27FC236}">
                <a16:creationId xmlns:a16="http://schemas.microsoft.com/office/drawing/2014/main" id="{4D8DA8D6-99D4-42D9-9772-5D9999827AB3}"/>
              </a:ext>
            </a:extLst>
          </p:cNvPr>
          <p:cNvSpPr txBox="1">
            <a:spLocks/>
          </p:cNvSpPr>
          <p:nvPr/>
        </p:nvSpPr>
        <p:spPr>
          <a:xfrm>
            <a:off x="3525555" y="4802807"/>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79" name="Subtitle 2">
            <a:extLst>
              <a:ext uri="{FF2B5EF4-FFF2-40B4-BE49-F238E27FC236}">
                <a16:creationId xmlns:a16="http://schemas.microsoft.com/office/drawing/2014/main" id="{F1C00EC3-1AFD-40BB-B71F-53EA400B838F}"/>
              </a:ext>
            </a:extLst>
          </p:cNvPr>
          <p:cNvSpPr txBox="1">
            <a:spLocks/>
          </p:cNvSpPr>
          <p:nvPr/>
        </p:nvSpPr>
        <p:spPr>
          <a:xfrm>
            <a:off x="4500509" y="4802807"/>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80" name="Subtitle 2">
            <a:extLst>
              <a:ext uri="{FF2B5EF4-FFF2-40B4-BE49-F238E27FC236}">
                <a16:creationId xmlns:a16="http://schemas.microsoft.com/office/drawing/2014/main" id="{8B0C8FE5-1515-49DC-AC24-26F6ADA02A1A}"/>
              </a:ext>
            </a:extLst>
          </p:cNvPr>
          <p:cNvSpPr txBox="1">
            <a:spLocks/>
          </p:cNvSpPr>
          <p:nvPr/>
        </p:nvSpPr>
        <p:spPr>
          <a:xfrm>
            <a:off x="5475464" y="4802807"/>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81" name="Subtitle 2">
            <a:extLst>
              <a:ext uri="{FF2B5EF4-FFF2-40B4-BE49-F238E27FC236}">
                <a16:creationId xmlns:a16="http://schemas.microsoft.com/office/drawing/2014/main" id="{7A15ADAB-44E6-4604-882D-BF227EC53832}"/>
              </a:ext>
            </a:extLst>
          </p:cNvPr>
          <p:cNvSpPr txBox="1">
            <a:spLocks/>
          </p:cNvSpPr>
          <p:nvPr/>
        </p:nvSpPr>
        <p:spPr>
          <a:xfrm>
            <a:off x="6450419" y="4802807"/>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82" name="Subtitle 2">
            <a:extLst>
              <a:ext uri="{FF2B5EF4-FFF2-40B4-BE49-F238E27FC236}">
                <a16:creationId xmlns:a16="http://schemas.microsoft.com/office/drawing/2014/main" id="{D880A7AD-7023-4F11-B871-5A1EA36AFAC9}"/>
              </a:ext>
            </a:extLst>
          </p:cNvPr>
          <p:cNvSpPr txBox="1">
            <a:spLocks/>
          </p:cNvSpPr>
          <p:nvPr/>
        </p:nvSpPr>
        <p:spPr>
          <a:xfrm>
            <a:off x="7425373" y="4802807"/>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83" name="Subtitle 2">
            <a:extLst>
              <a:ext uri="{FF2B5EF4-FFF2-40B4-BE49-F238E27FC236}">
                <a16:creationId xmlns:a16="http://schemas.microsoft.com/office/drawing/2014/main" id="{16F5DECC-7795-4ED4-8EE2-E7C558BA5830}"/>
              </a:ext>
            </a:extLst>
          </p:cNvPr>
          <p:cNvSpPr txBox="1">
            <a:spLocks/>
          </p:cNvSpPr>
          <p:nvPr/>
        </p:nvSpPr>
        <p:spPr>
          <a:xfrm>
            <a:off x="8400328" y="4802807"/>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84" name="Subtitle 2">
            <a:extLst>
              <a:ext uri="{FF2B5EF4-FFF2-40B4-BE49-F238E27FC236}">
                <a16:creationId xmlns:a16="http://schemas.microsoft.com/office/drawing/2014/main" id="{D5C4EC8B-069D-42CF-A2A2-C8012DAAB69C}"/>
              </a:ext>
            </a:extLst>
          </p:cNvPr>
          <p:cNvSpPr txBox="1">
            <a:spLocks/>
          </p:cNvSpPr>
          <p:nvPr/>
        </p:nvSpPr>
        <p:spPr>
          <a:xfrm>
            <a:off x="9375282" y="4802807"/>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85" name="Subtitle 2">
            <a:extLst>
              <a:ext uri="{FF2B5EF4-FFF2-40B4-BE49-F238E27FC236}">
                <a16:creationId xmlns:a16="http://schemas.microsoft.com/office/drawing/2014/main" id="{D63EF501-E017-4EBE-95C8-40A28288465C}"/>
              </a:ext>
            </a:extLst>
          </p:cNvPr>
          <p:cNvSpPr txBox="1">
            <a:spLocks/>
          </p:cNvSpPr>
          <p:nvPr/>
        </p:nvSpPr>
        <p:spPr>
          <a:xfrm>
            <a:off x="1822210" y="4802807"/>
            <a:ext cx="1549143"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is a</a:t>
            </a:r>
          </a:p>
        </p:txBody>
      </p:sp>
      <p:sp>
        <p:nvSpPr>
          <p:cNvPr id="186" name="Subtitle 2">
            <a:extLst>
              <a:ext uri="{FF2B5EF4-FFF2-40B4-BE49-F238E27FC236}">
                <a16:creationId xmlns:a16="http://schemas.microsoft.com/office/drawing/2014/main" id="{7E50E172-E168-49E7-8FD8-EC15F2C08508}"/>
              </a:ext>
            </a:extLst>
          </p:cNvPr>
          <p:cNvSpPr txBox="1">
            <a:spLocks/>
          </p:cNvSpPr>
          <p:nvPr/>
        </p:nvSpPr>
        <p:spPr>
          <a:xfrm>
            <a:off x="1391091" y="4802807"/>
            <a:ext cx="276915"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9</a:t>
            </a:r>
          </a:p>
        </p:txBody>
      </p:sp>
      <p:sp>
        <p:nvSpPr>
          <p:cNvPr id="187" name="Rectangle 186">
            <a:extLst>
              <a:ext uri="{FF2B5EF4-FFF2-40B4-BE49-F238E27FC236}">
                <a16:creationId xmlns:a16="http://schemas.microsoft.com/office/drawing/2014/main" id="{6FC6D4B7-2DBA-4214-97B2-998A6566BA9C}"/>
              </a:ext>
            </a:extLst>
          </p:cNvPr>
          <p:cNvSpPr/>
          <p:nvPr/>
        </p:nvSpPr>
        <p:spPr>
          <a:xfrm>
            <a:off x="1745108" y="5061345"/>
            <a:ext cx="1703346"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88" name="Rectangle 187">
            <a:extLst>
              <a:ext uri="{FF2B5EF4-FFF2-40B4-BE49-F238E27FC236}">
                <a16:creationId xmlns:a16="http://schemas.microsoft.com/office/drawing/2014/main" id="{791889FF-9B8E-4A3D-AA4A-2D855225F356}"/>
              </a:ext>
            </a:extLst>
          </p:cNvPr>
          <p:cNvSpPr/>
          <p:nvPr/>
        </p:nvSpPr>
        <p:spPr>
          <a:xfrm>
            <a:off x="1313991" y="5061345"/>
            <a:ext cx="431117"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89" name="Rectangle 188">
            <a:extLst>
              <a:ext uri="{FF2B5EF4-FFF2-40B4-BE49-F238E27FC236}">
                <a16:creationId xmlns:a16="http://schemas.microsoft.com/office/drawing/2014/main" id="{E68F3AAD-C94E-4F77-A815-91E30EDEF670}"/>
              </a:ext>
            </a:extLst>
          </p:cNvPr>
          <p:cNvSpPr/>
          <p:nvPr/>
        </p:nvSpPr>
        <p:spPr>
          <a:xfrm>
            <a:off x="3448454" y="5061345"/>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90" name="Rectangle 189">
            <a:extLst>
              <a:ext uri="{FF2B5EF4-FFF2-40B4-BE49-F238E27FC236}">
                <a16:creationId xmlns:a16="http://schemas.microsoft.com/office/drawing/2014/main" id="{7CC47494-887D-4132-9301-9A7BFB70364C}"/>
              </a:ext>
            </a:extLst>
          </p:cNvPr>
          <p:cNvSpPr/>
          <p:nvPr/>
        </p:nvSpPr>
        <p:spPr>
          <a:xfrm>
            <a:off x="5398363" y="5061345"/>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91" name="Rectangle 190">
            <a:extLst>
              <a:ext uri="{FF2B5EF4-FFF2-40B4-BE49-F238E27FC236}">
                <a16:creationId xmlns:a16="http://schemas.microsoft.com/office/drawing/2014/main" id="{AAAAD0CA-08E6-4111-8D59-C1A57C40DC6B}"/>
              </a:ext>
            </a:extLst>
          </p:cNvPr>
          <p:cNvSpPr/>
          <p:nvPr/>
        </p:nvSpPr>
        <p:spPr>
          <a:xfrm>
            <a:off x="4423409" y="5061345"/>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92" name="Rectangle 191">
            <a:extLst>
              <a:ext uri="{FF2B5EF4-FFF2-40B4-BE49-F238E27FC236}">
                <a16:creationId xmlns:a16="http://schemas.microsoft.com/office/drawing/2014/main" id="{0DCD7643-6C60-4534-872A-56E5FD1D050F}"/>
              </a:ext>
            </a:extLst>
          </p:cNvPr>
          <p:cNvSpPr/>
          <p:nvPr/>
        </p:nvSpPr>
        <p:spPr>
          <a:xfrm>
            <a:off x="6373318" y="5061345"/>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93" name="Rectangle 192">
            <a:extLst>
              <a:ext uri="{FF2B5EF4-FFF2-40B4-BE49-F238E27FC236}">
                <a16:creationId xmlns:a16="http://schemas.microsoft.com/office/drawing/2014/main" id="{7DFC120C-F843-40C2-9BF9-8BC719F6D04D}"/>
              </a:ext>
            </a:extLst>
          </p:cNvPr>
          <p:cNvSpPr/>
          <p:nvPr/>
        </p:nvSpPr>
        <p:spPr>
          <a:xfrm>
            <a:off x="7348273" y="5061345"/>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94" name="Rectangle 193">
            <a:extLst>
              <a:ext uri="{FF2B5EF4-FFF2-40B4-BE49-F238E27FC236}">
                <a16:creationId xmlns:a16="http://schemas.microsoft.com/office/drawing/2014/main" id="{07F378D2-B522-48F7-9439-558C392BE42D}"/>
              </a:ext>
            </a:extLst>
          </p:cNvPr>
          <p:cNvSpPr/>
          <p:nvPr/>
        </p:nvSpPr>
        <p:spPr>
          <a:xfrm>
            <a:off x="8323227" y="5061345"/>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95" name="Rectangle 194">
            <a:extLst>
              <a:ext uri="{FF2B5EF4-FFF2-40B4-BE49-F238E27FC236}">
                <a16:creationId xmlns:a16="http://schemas.microsoft.com/office/drawing/2014/main" id="{E0CDE142-8324-462C-9BE2-03AAF4EC20EA}"/>
              </a:ext>
            </a:extLst>
          </p:cNvPr>
          <p:cNvSpPr/>
          <p:nvPr/>
        </p:nvSpPr>
        <p:spPr>
          <a:xfrm>
            <a:off x="9298181" y="5061345"/>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196" name="Subtitle 2">
            <a:extLst>
              <a:ext uri="{FF2B5EF4-FFF2-40B4-BE49-F238E27FC236}">
                <a16:creationId xmlns:a16="http://schemas.microsoft.com/office/drawing/2014/main" id="{A0539008-C954-465B-8B20-BC8E8C48A026}"/>
              </a:ext>
            </a:extLst>
          </p:cNvPr>
          <p:cNvSpPr txBox="1">
            <a:spLocks/>
          </p:cNvSpPr>
          <p:nvPr/>
        </p:nvSpPr>
        <p:spPr>
          <a:xfrm>
            <a:off x="3525555" y="5126012"/>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97" name="Subtitle 2">
            <a:extLst>
              <a:ext uri="{FF2B5EF4-FFF2-40B4-BE49-F238E27FC236}">
                <a16:creationId xmlns:a16="http://schemas.microsoft.com/office/drawing/2014/main" id="{C2970B0A-6EC8-4085-8BE8-9D6D6F42F7AC}"/>
              </a:ext>
            </a:extLst>
          </p:cNvPr>
          <p:cNvSpPr txBox="1">
            <a:spLocks/>
          </p:cNvSpPr>
          <p:nvPr/>
        </p:nvSpPr>
        <p:spPr>
          <a:xfrm>
            <a:off x="4500509" y="5126012"/>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98" name="Subtitle 2">
            <a:extLst>
              <a:ext uri="{FF2B5EF4-FFF2-40B4-BE49-F238E27FC236}">
                <a16:creationId xmlns:a16="http://schemas.microsoft.com/office/drawing/2014/main" id="{BB595779-9BFA-4846-932F-5F0FEA2A61CA}"/>
              </a:ext>
            </a:extLst>
          </p:cNvPr>
          <p:cNvSpPr txBox="1">
            <a:spLocks/>
          </p:cNvSpPr>
          <p:nvPr/>
        </p:nvSpPr>
        <p:spPr>
          <a:xfrm>
            <a:off x="5475464" y="5126012"/>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199" name="Subtitle 2">
            <a:extLst>
              <a:ext uri="{FF2B5EF4-FFF2-40B4-BE49-F238E27FC236}">
                <a16:creationId xmlns:a16="http://schemas.microsoft.com/office/drawing/2014/main" id="{3A7FC99E-56A0-4FC5-A915-366C60441247}"/>
              </a:ext>
            </a:extLst>
          </p:cNvPr>
          <p:cNvSpPr txBox="1">
            <a:spLocks/>
          </p:cNvSpPr>
          <p:nvPr/>
        </p:nvSpPr>
        <p:spPr>
          <a:xfrm>
            <a:off x="6450419" y="5126012"/>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200" name="Subtitle 2">
            <a:extLst>
              <a:ext uri="{FF2B5EF4-FFF2-40B4-BE49-F238E27FC236}">
                <a16:creationId xmlns:a16="http://schemas.microsoft.com/office/drawing/2014/main" id="{11BA05D7-86AD-4910-8869-D3E3F9E17478}"/>
              </a:ext>
            </a:extLst>
          </p:cNvPr>
          <p:cNvSpPr txBox="1">
            <a:spLocks/>
          </p:cNvSpPr>
          <p:nvPr/>
        </p:nvSpPr>
        <p:spPr>
          <a:xfrm>
            <a:off x="7425373" y="5126012"/>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201" name="Subtitle 2">
            <a:extLst>
              <a:ext uri="{FF2B5EF4-FFF2-40B4-BE49-F238E27FC236}">
                <a16:creationId xmlns:a16="http://schemas.microsoft.com/office/drawing/2014/main" id="{BF1E9DE6-AE61-443D-8592-B127F63C54B5}"/>
              </a:ext>
            </a:extLst>
          </p:cNvPr>
          <p:cNvSpPr txBox="1">
            <a:spLocks/>
          </p:cNvSpPr>
          <p:nvPr/>
        </p:nvSpPr>
        <p:spPr>
          <a:xfrm>
            <a:off x="8400328" y="5126012"/>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202" name="Subtitle 2">
            <a:extLst>
              <a:ext uri="{FF2B5EF4-FFF2-40B4-BE49-F238E27FC236}">
                <a16:creationId xmlns:a16="http://schemas.microsoft.com/office/drawing/2014/main" id="{CAA5C621-DF55-467A-A175-BF84CE3BA16D}"/>
              </a:ext>
            </a:extLst>
          </p:cNvPr>
          <p:cNvSpPr txBox="1">
            <a:spLocks/>
          </p:cNvSpPr>
          <p:nvPr/>
        </p:nvSpPr>
        <p:spPr>
          <a:xfrm>
            <a:off x="9375282" y="5126012"/>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203" name="Subtitle 2">
            <a:extLst>
              <a:ext uri="{FF2B5EF4-FFF2-40B4-BE49-F238E27FC236}">
                <a16:creationId xmlns:a16="http://schemas.microsoft.com/office/drawing/2014/main" id="{838FAE1F-E4F7-4821-894C-027B88B44D06}"/>
              </a:ext>
            </a:extLst>
          </p:cNvPr>
          <p:cNvSpPr txBox="1">
            <a:spLocks/>
          </p:cNvSpPr>
          <p:nvPr/>
        </p:nvSpPr>
        <p:spPr>
          <a:xfrm>
            <a:off x="1822210" y="5126012"/>
            <a:ext cx="1549143"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is a</a:t>
            </a:r>
          </a:p>
        </p:txBody>
      </p:sp>
      <p:sp>
        <p:nvSpPr>
          <p:cNvPr id="204" name="Subtitle 2">
            <a:extLst>
              <a:ext uri="{FF2B5EF4-FFF2-40B4-BE49-F238E27FC236}">
                <a16:creationId xmlns:a16="http://schemas.microsoft.com/office/drawing/2014/main" id="{71DA8E74-B8D1-486E-A3A4-B4B34EA1D626}"/>
              </a:ext>
            </a:extLst>
          </p:cNvPr>
          <p:cNvSpPr txBox="1">
            <a:spLocks/>
          </p:cNvSpPr>
          <p:nvPr/>
        </p:nvSpPr>
        <p:spPr>
          <a:xfrm>
            <a:off x="1391091" y="5126012"/>
            <a:ext cx="276915"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a:t>
            </a:r>
          </a:p>
        </p:txBody>
      </p:sp>
      <p:sp>
        <p:nvSpPr>
          <p:cNvPr id="205" name="Rectangle 204">
            <a:extLst>
              <a:ext uri="{FF2B5EF4-FFF2-40B4-BE49-F238E27FC236}">
                <a16:creationId xmlns:a16="http://schemas.microsoft.com/office/drawing/2014/main" id="{F534AE71-BE8F-412F-824D-F6D8B3EA16B0}"/>
              </a:ext>
            </a:extLst>
          </p:cNvPr>
          <p:cNvSpPr/>
          <p:nvPr/>
        </p:nvSpPr>
        <p:spPr>
          <a:xfrm>
            <a:off x="1745108" y="5384547"/>
            <a:ext cx="1703346"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06" name="Rectangle 205">
            <a:extLst>
              <a:ext uri="{FF2B5EF4-FFF2-40B4-BE49-F238E27FC236}">
                <a16:creationId xmlns:a16="http://schemas.microsoft.com/office/drawing/2014/main" id="{E81EF406-4B5A-4159-8208-D0804BA0CAE2}"/>
              </a:ext>
            </a:extLst>
          </p:cNvPr>
          <p:cNvSpPr/>
          <p:nvPr/>
        </p:nvSpPr>
        <p:spPr>
          <a:xfrm>
            <a:off x="1313991" y="5384547"/>
            <a:ext cx="431117"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07" name="Rectangle 206">
            <a:extLst>
              <a:ext uri="{FF2B5EF4-FFF2-40B4-BE49-F238E27FC236}">
                <a16:creationId xmlns:a16="http://schemas.microsoft.com/office/drawing/2014/main" id="{7258911A-FEDD-44FD-89E2-72AFEDF3C1E7}"/>
              </a:ext>
            </a:extLst>
          </p:cNvPr>
          <p:cNvSpPr/>
          <p:nvPr/>
        </p:nvSpPr>
        <p:spPr>
          <a:xfrm>
            <a:off x="3448454" y="5384547"/>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08" name="Rectangle 207">
            <a:extLst>
              <a:ext uri="{FF2B5EF4-FFF2-40B4-BE49-F238E27FC236}">
                <a16:creationId xmlns:a16="http://schemas.microsoft.com/office/drawing/2014/main" id="{1BB2D64E-F36C-4494-B6E6-04803DAA1F99}"/>
              </a:ext>
            </a:extLst>
          </p:cNvPr>
          <p:cNvSpPr/>
          <p:nvPr/>
        </p:nvSpPr>
        <p:spPr>
          <a:xfrm>
            <a:off x="5398363" y="5384547"/>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09" name="Rectangle 208">
            <a:extLst>
              <a:ext uri="{FF2B5EF4-FFF2-40B4-BE49-F238E27FC236}">
                <a16:creationId xmlns:a16="http://schemas.microsoft.com/office/drawing/2014/main" id="{CFE45CFE-DC96-49BE-9AEA-CA1285467C7B}"/>
              </a:ext>
            </a:extLst>
          </p:cNvPr>
          <p:cNvSpPr/>
          <p:nvPr/>
        </p:nvSpPr>
        <p:spPr>
          <a:xfrm>
            <a:off x="4423409" y="5384547"/>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10" name="Rectangle 209">
            <a:extLst>
              <a:ext uri="{FF2B5EF4-FFF2-40B4-BE49-F238E27FC236}">
                <a16:creationId xmlns:a16="http://schemas.microsoft.com/office/drawing/2014/main" id="{5B48C534-8575-4564-B321-375E47E4072E}"/>
              </a:ext>
            </a:extLst>
          </p:cNvPr>
          <p:cNvSpPr/>
          <p:nvPr/>
        </p:nvSpPr>
        <p:spPr>
          <a:xfrm>
            <a:off x="6373318" y="5384547"/>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11" name="Rectangle 210">
            <a:extLst>
              <a:ext uri="{FF2B5EF4-FFF2-40B4-BE49-F238E27FC236}">
                <a16:creationId xmlns:a16="http://schemas.microsoft.com/office/drawing/2014/main" id="{87D84976-8280-460B-AD6F-483FD046E013}"/>
              </a:ext>
            </a:extLst>
          </p:cNvPr>
          <p:cNvSpPr/>
          <p:nvPr/>
        </p:nvSpPr>
        <p:spPr>
          <a:xfrm>
            <a:off x="7348273" y="5384547"/>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12" name="Rectangle 211">
            <a:extLst>
              <a:ext uri="{FF2B5EF4-FFF2-40B4-BE49-F238E27FC236}">
                <a16:creationId xmlns:a16="http://schemas.microsoft.com/office/drawing/2014/main" id="{64DDFA48-E83A-429F-93E1-877C4DBC62CA}"/>
              </a:ext>
            </a:extLst>
          </p:cNvPr>
          <p:cNvSpPr/>
          <p:nvPr/>
        </p:nvSpPr>
        <p:spPr>
          <a:xfrm>
            <a:off x="8323227" y="5384547"/>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13" name="Rectangle 212">
            <a:extLst>
              <a:ext uri="{FF2B5EF4-FFF2-40B4-BE49-F238E27FC236}">
                <a16:creationId xmlns:a16="http://schemas.microsoft.com/office/drawing/2014/main" id="{836FF331-988B-4258-8512-0A4BBBCFAC4D}"/>
              </a:ext>
            </a:extLst>
          </p:cNvPr>
          <p:cNvSpPr/>
          <p:nvPr/>
        </p:nvSpPr>
        <p:spPr>
          <a:xfrm>
            <a:off x="9298181" y="5384547"/>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14" name="Subtitle 2">
            <a:extLst>
              <a:ext uri="{FF2B5EF4-FFF2-40B4-BE49-F238E27FC236}">
                <a16:creationId xmlns:a16="http://schemas.microsoft.com/office/drawing/2014/main" id="{47C244E4-55AA-4600-8D61-B3A4C76FA632}"/>
              </a:ext>
            </a:extLst>
          </p:cNvPr>
          <p:cNvSpPr txBox="1">
            <a:spLocks/>
          </p:cNvSpPr>
          <p:nvPr/>
        </p:nvSpPr>
        <p:spPr>
          <a:xfrm>
            <a:off x="3525555" y="5449214"/>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215" name="Subtitle 2">
            <a:extLst>
              <a:ext uri="{FF2B5EF4-FFF2-40B4-BE49-F238E27FC236}">
                <a16:creationId xmlns:a16="http://schemas.microsoft.com/office/drawing/2014/main" id="{6E46CDC4-A16D-4173-86A9-696FF5C620B6}"/>
              </a:ext>
            </a:extLst>
          </p:cNvPr>
          <p:cNvSpPr txBox="1">
            <a:spLocks/>
          </p:cNvSpPr>
          <p:nvPr/>
        </p:nvSpPr>
        <p:spPr>
          <a:xfrm>
            <a:off x="4500509" y="5449214"/>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216" name="Subtitle 2">
            <a:extLst>
              <a:ext uri="{FF2B5EF4-FFF2-40B4-BE49-F238E27FC236}">
                <a16:creationId xmlns:a16="http://schemas.microsoft.com/office/drawing/2014/main" id="{DEB6BEED-E9BF-41E7-A46E-E06384270DEF}"/>
              </a:ext>
            </a:extLst>
          </p:cNvPr>
          <p:cNvSpPr txBox="1">
            <a:spLocks/>
          </p:cNvSpPr>
          <p:nvPr/>
        </p:nvSpPr>
        <p:spPr>
          <a:xfrm>
            <a:off x="5475464" y="5449214"/>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217" name="Subtitle 2">
            <a:extLst>
              <a:ext uri="{FF2B5EF4-FFF2-40B4-BE49-F238E27FC236}">
                <a16:creationId xmlns:a16="http://schemas.microsoft.com/office/drawing/2014/main" id="{057C8A57-A66E-4B57-9742-ACCF9B952B03}"/>
              </a:ext>
            </a:extLst>
          </p:cNvPr>
          <p:cNvSpPr txBox="1">
            <a:spLocks/>
          </p:cNvSpPr>
          <p:nvPr/>
        </p:nvSpPr>
        <p:spPr>
          <a:xfrm>
            <a:off x="6450419" y="5449214"/>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218" name="Subtitle 2">
            <a:extLst>
              <a:ext uri="{FF2B5EF4-FFF2-40B4-BE49-F238E27FC236}">
                <a16:creationId xmlns:a16="http://schemas.microsoft.com/office/drawing/2014/main" id="{8913D8C6-2907-40D9-8EA2-016C9F54C8A1}"/>
              </a:ext>
            </a:extLst>
          </p:cNvPr>
          <p:cNvSpPr txBox="1">
            <a:spLocks/>
          </p:cNvSpPr>
          <p:nvPr/>
        </p:nvSpPr>
        <p:spPr>
          <a:xfrm>
            <a:off x="7425373" y="5449214"/>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219" name="Subtitle 2">
            <a:extLst>
              <a:ext uri="{FF2B5EF4-FFF2-40B4-BE49-F238E27FC236}">
                <a16:creationId xmlns:a16="http://schemas.microsoft.com/office/drawing/2014/main" id="{5E2C4F49-3581-42D9-9808-DF6C23CA0306}"/>
              </a:ext>
            </a:extLst>
          </p:cNvPr>
          <p:cNvSpPr txBox="1">
            <a:spLocks/>
          </p:cNvSpPr>
          <p:nvPr/>
        </p:nvSpPr>
        <p:spPr>
          <a:xfrm>
            <a:off x="8400328" y="5449214"/>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220" name="Subtitle 2">
            <a:extLst>
              <a:ext uri="{FF2B5EF4-FFF2-40B4-BE49-F238E27FC236}">
                <a16:creationId xmlns:a16="http://schemas.microsoft.com/office/drawing/2014/main" id="{9293EA8D-FA0C-4793-8A19-85AC75AF1E32}"/>
              </a:ext>
            </a:extLst>
          </p:cNvPr>
          <p:cNvSpPr txBox="1">
            <a:spLocks/>
          </p:cNvSpPr>
          <p:nvPr/>
        </p:nvSpPr>
        <p:spPr>
          <a:xfrm>
            <a:off x="9375282" y="5449214"/>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221" name="Subtitle 2">
            <a:extLst>
              <a:ext uri="{FF2B5EF4-FFF2-40B4-BE49-F238E27FC236}">
                <a16:creationId xmlns:a16="http://schemas.microsoft.com/office/drawing/2014/main" id="{1ED35082-E898-4CFD-AB50-2B34A19F3BD5}"/>
              </a:ext>
            </a:extLst>
          </p:cNvPr>
          <p:cNvSpPr txBox="1">
            <a:spLocks/>
          </p:cNvSpPr>
          <p:nvPr/>
        </p:nvSpPr>
        <p:spPr>
          <a:xfrm>
            <a:off x="1822210" y="5449214"/>
            <a:ext cx="1549143"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is a</a:t>
            </a:r>
          </a:p>
        </p:txBody>
      </p:sp>
      <p:sp>
        <p:nvSpPr>
          <p:cNvPr id="222" name="Subtitle 2">
            <a:extLst>
              <a:ext uri="{FF2B5EF4-FFF2-40B4-BE49-F238E27FC236}">
                <a16:creationId xmlns:a16="http://schemas.microsoft.com/office/drawing/2014/main" id="{745B1858-71B5-4E39-86E8-A5382A9430D3}"/>
              </a:ext>
            </a:extLst>
          </p:cNvPr>
          <p:cNvSpPr txBox="1">
            <a:spLocks/>
          </p:cNvSpPr>
          <p:nvPr/>
        </p:nvSpPr>
        <p:spPr>
          <a:xfrm>
            <a:off x="1391091" y="5449214"/>
            <a:ext cx="276915"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11</a:t>
            </a:r>
          </a:p>
        </p:txBody>
      </p:sp>
      <p:sp>
        <p:nvSpPr>
          <p:cNvPr id="223" name="Rectangle 222">
            <a:extLst>
              <a:ext uri="{FF2B5EF4-FFF2-40B4-BE49-F238E27FC236}">
                <a16:creationId xmlns:a16="http://schemas.microsoft.com/office/drawing/2014/main" id="{3FA12166-FDBC-49BA-8093-57169985EB96}"/>
              </a:ext>
            </a:extLst>
          </p:cNvPr>
          <p:cNvSpPr/>
          <p:nvPr/>
        </p:nvSpPr>
        <p:spPr>
          <a:xfrm>
            <a:off x="1745108" y="5707743"/>
            <a:ext cx="1703346"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24" name="Rectangle 223">
            <a:extLst>
              <a:ext uri="{FF2B5EF4-FFF2-40B4-BE49-F238E27FC236}">
                <a16:creationId xmlns:a16="http://schemas.microsoft.com/office/drawing/2014/main" id="{3063015F-9B93-475B-A3FB-5A01D7A5CA72}"/>
              </a:ext>
            </a:extLst>
          </p:cNvPr>
          <p:cNvSpPr/>
          <p:nvPr/>
        </p:nvSpPr>
        <p:spPr>
          <a:xfrm>
            <a:off x="1313991" y="5707743"/>
            <a:ext cx="431117"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25" name="Rectangle 224">
            <a:extLst>
              <a:ext uri="{FF2B5EF4-FFF2-40B4-BE49-F238E27FC236}">
                <a16:creationId xmlns:a16="http://schemas.microsoft.com/office/drawing/2014/main" id="{255C0EDF-280C-41D0-9FC2-487605394177}"/>
              </a:ext>
            </a:extLst>
          </p:cNvPr>
          <p:cNvSpPr/>
          <p:nvPr/>
        </p:nvSpPr>
        <p:spPr>
          <a:xfrm>
            <a:off x="3448454" y="5707743"/>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26" name="Rectangle 225">
            <a:extLst>
              <a:ext uri="{FF2B5EF4-FFF2-40B4-BE49-F238E27FC236}">
                <a16:creationId xmlns:a16="http://schemas.microsoft.com/office/drawing/2014/main" id="{BFFF7C25-ABDE-4128-8BFE-AF4FD81E115F}"/>
              </a:ext>
            </a:extLst>
          </p:cNvPr>
          <p:cNvSpPr/>
          <p:nvPr/>
        </p:nvSpPr>
        <p:spPr>
          <a:xfrm>
            <a:off x="5398363" y="5707743"/>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27" name="Rectangle 226">
            <a:extLst>
              <a:ext uri="{FF2B5EF4-FFF2-40B4-BE49-F238E27FC236}">
                <a16:creationId xmlns:a16="http://schemas.microsoft.com/office/drawing/2014/main" id="{D93C9CA3-6297-419E-95C2-272674E9648E}"/>
              </a:ext>
            </a:extLst>
          </p:cNvPr>
          <p:cNvSpPr/>
          <p:nvPr/>
        </p:nvSpPr>
        <p:spPr>
          <a:xfrm>
            <a:off x="4423409" y="5707743"/>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28" name="Rectangle 227">
            <a:extLst>
              <a:ext uri="{FF2B5EF4-FFF2-40B4-BE49-F238E27FC236}">
                <a16:creationId xmlns:a16="http://schemas.microsoft.com/office/drawing/2014/main" id="{AFBD4484-772D-45A0-BEB4-999DA9BCF701}"/>
              </a:ext>
            </a:extLst>
          </p:cNvPr>
          <p:cNvSpPr/>
          <p:nvPr/>
        </p:nvSpPr>
        <p:spPr>
          <a:xfrm>
            <a:off x="6373318" y="5707743"/>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29" name="Rectangle 228">
            <a:extLst>
              <a:ext uri="{FF2B5EF4-FFF2-40B4-BE49-F238E27FC236}">
                <a16:creationId xmlns:a16="http://schemas.microsoft.com/office/drawing/2014/main" id="{52515271-F6CA-4D0F-BDF1-2E69BF23B69B}"/>
              </a:ext>
            </a:extLst>
          </p:cNvPr>
          <p:cNvSpPr/>
          <p:nvPr/>
        </p:nvSpPr>
        <p:spPr>
          <a:xfrm>
            <a:off x="7348273" y="5707743"/>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30" name="Rectangle 229">
            <a:extLst>
              <a:ext uri="{FF2B5EF4-FFF2-40B4-BE49-F238E27FC236}">
                <a16:creationId xmlns:a16="http://schemas.microsoft.com/office/drawing/2014/main" id="{A9E250F4-FAF1-440F-AF42-9B9A0BC5E738}"/>
              </a:ext>
            </a:extLst>
          </p:cNvPr>
          <p:cNvSpPr/>
          <p:nvPr/>
        </p:nvSpPr>
        <p:spPr>
          <a:xfrm>
            <a:off x="8323227" y="5707743"/>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31" name="Rectangle 230">
            <a:extLst>
              <a:ext uri="{FF2B5EF4-FFF2-40B4-BE49-F238E27FC236}">
                <a16:creationId xmlns:a16="http://schemas.microsoft.com/office/drawing/2014/main" id="{E33ED475-2DA7-45E5-872D-5AF19CA5C8E5}"/>
              </a:ext>
            </a:extLst>
          </p:cNvPr>
          <p:cNvSpPr/>
          <p:nvPr/>
        </p:nvSpPr>
        <p:spPr>
          <a:xfrm>
            <a:off x="9298181" y="5707743"/>
            <a:ext cx="974954" cy="32321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solidFill>
                <a:schemeClr val="tx2"/>
              </a:solidFill>
            </a:endParaRPr>
          </a:p>
        </p:txBody>
      </p:sp>
      <p:sp>
        <p:nvSpPr>
          <p:cNvPr id="232" name="Subtitle 2">
            <a:extLst>
              <a:ext uri="{FF2B5EF4-FFF2-40B4-BE49-F238E27FC236}">
                <a16:creationId xmlns:a16="http://schemas.microsoft.com/office/drawing/2014/main" id="{2B78E196-1AD6-4354-9349-1BA6DB9FF6E6}"/>
              </a:ext>
            </a:extLst>
          </p:cNvPr>
          <p:cNvSpPr txBox="1">
            <a:spLocks/>
          </p:cNvSpPr>
          <p:nvPr/>
        </p:nvSpPr>
        <p:spPr>
          <a:xfrm>
            <a:off x="3525555" y="577240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233" name="Subtitle 2">
            <a:extLst>
              <a:ext uri="{FF2B5EF4-FFF2-40B4-BE49-F238E27FC236}">
                <a16:creationId xmlns:a16="http://schemas.microsoft.com/office/drawing/2014/main" id="{41C5395D-9F58-47B6-8DA1-087A2D8869FE}"/>
              </a:ext>
            </a:extLst>
          </p:cNvPr>
          <p:cNvSpPr txBox="1">
            <a:spLocks/>
          </p:cNvSpPr>
          <p:nvPr/>
        </p:nvSpPr>
        <p:spPr>
          <a:xfrm>
            <a:off x="4500509" y="577240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234" name="Subtitle 2">
            <a:extLst>
              <a:ext uri="{FF2B5EF4-FFF2-40B4-BE49-F238E27FC236}">
                <a16:creationId xmlns:a16="http://schemas.microsoft.com/office/drawing/2014/main" id="{7A1D8736-0038-4EB8-8E7A-1EC0D37B4B74}"/>
              </a:ext>
            </a:extLst>
          </p:cNvPr>
          <p:cNvSpPr txBox="1">
            <a:spLocks/>
          </p:cNvSpPr>
          <p:nvPr/>
        </p:nvSpPr>
        <p:spPr>
          <a:xfrm>
            <a:off x="5475464" y="577240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235" name="Subtitle 2">
            <a:extLst>
              <a:ext uri="{FF2B5EF4-FFF2-40B4-BE49-F238E27FC236}">
                <a16:creationId xmlns:a16="http://schemas.microsoft.com/office/drawing/2014/main" id="{EA0A86B1-00C2-45B6-9B71-FEFF6CC072F0}"/>
              </a:ext>
            </a:extLst>
          </p:cNvPr>
          <p:cNvSpPr txBox="1">
            <a:spLocks/>
          </p:cNvSpPr>
          <p:nvPr/>
        </p:nvSpPr>
        <p:spPr>
          <a:xfrm>
            <a:off x="6450419" y="577240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236" name="Subtitle 2">
            <a:extLst>
              <a:ext uri="{FF2B5EF4-FFF2-40B4-BE49-F238E27FC236}">
                <a16:creationId xmlns:a16="http://schemas.microsoft.com/office/drawing/2014/main" id="{43B008F4-FF39-4744-B08B-597F8FF842AE}"/>
              </a:ext>
            </a:extLst>
          </p:cNvPr>
          <p:cNvSpPr txBox="1">
            <a:spLocks/>
          </p:cNvSpPr>
          <p:nvPr/>
        </p:nvSpPr>
        <p:spPr>
          <a:xfrm>
            <a:off x="7425373" y="577240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237" name="Subtitle 2">
            <a:extLst>
              <a:ext uri="{FF2B5EF4-FFF2-40B4-BE49-F238E27FC236}">
                <a16:creationId xmlns:a16="http://schemas.microsoft.com/office/drawing/2014/main" id="{F6F844B1-4CCA-4A1A-9248-440165CC1588}"/>
              </a:ext>
            </a:extLst>
          </p:cNvPr>
          <p:cNvSpPr txBox="1">
            <a:spLocks/>
          </p:cNvSpPr>
          <p:nvPr/>
        </p:nvSpPr>
        <p:spPr>
          <a:xfrm>
            <a:off x="8400328" y="577240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238" name="Subtitle 2">
            <a:extLst>
              <a:ext uri="{FF2B5EF4-FFF2-40B4-BE49-F238E27FC236}">
                <a16:creationId xmlns:a16="http://schemas.microsoft.com/office/drawing/2014/main" id="{2DA33A72-64E3-417A-AF2B-9D8493D027EF}"/>
              </a:ext>
            </a:extLst>
          </p:cNvPr>
          <p:cNvSpPr txBox="1">
            <a:spLocks/>
          </p:cNvSpPr>
          <p:nvPr/>
        </p:nvSpPr>
        <p:spPr>
          <a:xfrm>
            <a:off x="9375282" y="5772409"/>
            <a:ext cx="820752"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1,000</a:t>
            </a:r>
          </a:p>
        </p:txBody>
      </p:sp>
      <p:sp>
        <p:nvSpPr>
          <p:cNvPr id="239" name="Subtitle 2">
            <a:extLst>
              <a:ext uri="{FF2B5EF4-FFF2-40B4-BE49-F238E27FC236}">
                <a16:creationId xmlns:a16="http://schemas.microsoft.com/office/drawing/2014/main" id="{03EF2F15-A1AB-4869-BA09-0036F63F7344}"/>
              </a:ext>
            </a:extLst>
          </p:cNvPr>
          <p:cNvSpPr txBox="1">
            <a:spLocks/>
          </p:cNvSpPr>
          <p:nvPr/>
        </p:nvSpPr>
        <p:spPr>
          <a:xfrm>
            <a:off x="1822210" y="5772409"/>
            <a:ext cx="1549143"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is a</a:t>
            </a:r>
          </a:p>
        </p:txBody>
      </p:sp>
      <p:sp>
        <p:nvSpPr>
          <p:cNvPr id="240" name="Subtitle 2">
            <a:extLst>
              <a:ext uri="{FF2B5EF4-FFF2-40B4-BE49-F238E27FC236}">
                <a16:creationId xmlns:a16="http://schemas.microsoft.com/office/drawing/2014/main" id="{A318EBDE-220C-4F81-B46F-ADE7C34E05B9}"/>
              </a:ext>
            </a:extLst>
          </p:cNvPr>
          <p:cNvSpPr txBox="1">
            <a:spLocks/>
          </p:cNvSpPr>
          <p:nvPr/>
        </p:nvSpPr>
        <p:spPr>
          <a:xfrm>
            <a:off x="1391091" y="5772409"/>
            <a:ext cx="276915" cy="193878"/>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12</a:t>
            </a:r>
          </a:p>
        </p:txBody>
      </p:sp>
    </p:spTree>
    <p:extLst>
      <p:ext uri="{BB962C8B-B14F-4D97-AF65-F5344CB8AC3E}">
        <p14:creationId xmlns:p14="http://schemas.microsoft.com/office/powerpoint/2010/main" val="280207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24</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25</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0466C-0B33-400D-8B7E-AFC6C563D06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C0F7560-AC94-4EBD-8FDA-7130C090D46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EDFF8D3-8B3B-4F1C-AE94-B9D1853CBC96}"/>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C476A138-C4A1-408C-9F4D-02A08AD06FC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C3A9180-BF2C-40AB-872E-C058436F8E71}"/>
              </a:ext>
            </a:extLst>
          </p:cNvPr>
          <p:cNvSpPr>
            <a:spLocks noGrp="1"/>
          </p:cNvSpPr>
          <p:nvPr>
            <p:ph type="body" sz="quarter" idx="13"/>
          </p:nvPr>
        </p:nvSpPr>
        <p:spPr/>
        <p:txBody>
          <a:bodyPr/>
          <a:lstStyle/>
          <a:p>
            <a:endParaRPr lang="en-ZA"/>
          </a:p>
        </p:txBody>
      </p:sp>
      <p:sp>
        <p:nvSpPr>
          <p:cNvPr id="7" name="Round Diagonal Corner Rectangle 4">
            <a:extLst>
              <a:ext uri="{FF2B5EF4-FFF2-40B4-BE49-F238E27FC236}">
                <a16:creationId xmlns:a16="http://schemas.microsoft.com/office/drawing/2014/main" id="{6A7EA0B0-85EB-4646-92C0-F5C8547C4757}"/>
              </a:ext>
            </a:extLst>
          </p:cNvPr>
          <p:cNvSpPr/>
          <p:nvPr/>
        </p:nvSpPr>
        <p:spPr>
          <a:xfrm>
            <a:off x="2564187" y="1731230"/>
            <a:ext cx="1360614" cy="574627"/>
          </a:xfrm>
          <a:prstGeom prst="round2DiagRect">
            <a:avLst>
              <a:gd name="adj1" fmla="val 32576"/>
              <a:gd name="adj2" fmla="val 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 name="Round Diagonal Corner Rectangle 5">
            <a:extLst>
              <a:ext uri="{FF2B5EF4-FFF2-40B4-BE49-F238E27FC236}">
                <a16:creationId xmlns:a16="http://schemas.microsoft.com/office/drawing/2014/main" id="{E01E3A8D-C34D-45BA-A8FA-2327103C47DB}"/>
              </a:ext>
            </a:extLst>
          </p:cNvPr>
          <p:cNvSpPr/>
          <p:nvPr/>
        </p:nvSpPr>
        <p:spPr>
          <a:xfrm>
            <a:off x="3924801" y="1731230"/>
            <a:ext cx="1360614" cy="574627"/>
          </a:xfrm>
          <a:prstGeom prst="round2DiagRect">
            <a:avLst>
              <a:gd name="adj1" fmla="val 32576"/>
              <a:gd name="adj2" fmla="val 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 name="Round Diagonal Corner Rectangle 6">
            <a:extLst>
              <a:ext uri="{FF2B5EF4-FFF2-40B4-BE49-F238E27FC236}">
                <a16:creationId xmlns:a16="http://schemas.microsoft.com/office/drawing/2014/main" id="{5F2544ED-B900-494C-9B8F-F35CDACBC3D0}"/>
              </a:ext>
            </a:extLst>
          </p:cNvPr>
          <p:cNvSpPr/>
          <p:nvPr/>
        </p:nvSpPr>
        <p:spPr>
          <a:xfrm>
            <a:off x="5285417" y="1731230"/>
            <a:ext cx="1360614" cy="574627"/>
          </a:xfrm>
          <a:prstGeom prst="round2DiagRect">
            <a:avLst>
              <a:gd name="adj1" fmla="val 32576"/>
              <a:gd name="adj2" fmla="val 0"/>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 name="Round Diagonal Corner Rectangle 7">
            <a:extLst>
              <a:ext uri="{FF2B5EF4-FFF2-40B4-BE49-F238E27FC236}">
                <a16:creationId xmlns:a16="http://schemas.microsoft.com/office/drawing/2014/main" id="{EFA36F86-BA4B-470E-A590-8D451DC98BEB}"/>
              </a:ext>
            </a:extLst>
          </p:cNvPr>
          <p:cNvSpPr/>
          <p:nvPr/>
        </p:nvSpPr>
        <p:spPr>
          <a:xfrm>
            <a:off x="6646031" y="1731230"/>
            <a:ext cx="1360614" cy="574627"/>
          </a:xfrm>
          <a:prstGeom prst="round2DiagRect">
            <a:avLst>
              <a:gd name="adj1" fmla="val 32576"/>
              <a:gd name="adj2" fmla="val 0"/>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1" name="Round Diagonal Corner Rectangle 8">
            <a:extLst>
              <a:ext uri="{FF2B5EF4-FFF2-40B4-BE49-F238E27FC236}">
                <a16:creationId xmlns:a16="http://schemas.microsoft.com/office/drawing/2014/main" id="{7E265052-1B7E-4F24-BA69-AD730186ACCA}"/>
              </a:ext>
            </a:extLst>
          </p:cNvPr>
          <p:cNvSpPr/>
          <p:nvPr/>
        </p:nvSpPr>
        <p:spPr>
          <a:xfrm>
            <a:off x="8006645" y="1731230"/>
            <a:ext cx="1360614" cy="574627"/>
          </a:xfrm>
          <a:prstGeom prst="round2DiagRect">
            <a:avLst>
              <a:gd name="adj1" fmla="val 32576"/>
              <a:gd name="adj2" fmla="val 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2" name="Round Diagonal Corner Rectangle 9">
            <a:extLst>
              <a:ext uri="{FF2B5EF4-FFF2-40B4-BE49-F238E27FC236}">
                <a16:creationId xmlns:a16="http://schemas.microsoft.com/office/drawing/2014/main" id="{F17B045C-298D-44B5-A018-61CD0DB52193}"/>
              </a:ext>
            </a:extLst>
          </p:cNvPr>
          <p:cNvSpPr/>
          <p:nvPr/>
        </p:nvSpPr>
        <p:spPr>
          <a:xfrm>
            <a:off x="9367261" y="1731230"/>
            <a:ext cx="1360614" cy="574627"/>
          </a:xfrm>
          <a:prstGeom prst="round2DiagRect">
            <a:avLst>
              <a:gd name="adj1" fmla="val 32576"/>
              <a:gd name="adj2" fmla="val 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3" name="TextBox 12">
            <a:extLst>
              <a:ext uri="{FF2B5EF4-FFF2-40B4-BE49-F238E27FC236}">
                <a16:creationId xmlns:a16="http://schemas.microsoft.com/office/drawing/2014/main" id="{6EE20B2E-F559-434B-B316-F04883C3CF9A}"/>
              </a:ext>
            </a:extLst>
          </p:cNvPr>
          <p:cNvSpPr txBox="1"/>
          <p:nvPr/>
        </p:nvSpPr>
        <p:spPr>
          <a:xfrm>
            <a:off x="2674054" y="1765526"/>
            <a:ext cx="1140881" cy="506036"/>
          </a:xfrm>
          <a:prstGeom prst="rect">
            <a:avLst/>
          </a:prstGeom>
          <a:noFill/>
        </p:spPr>
        <p:txBody>
          <a:bodyPr wrap="square" rtlCol="0" anchor="ctr" anchorCtr="0">
            <a:spAutoFit/>
          </a:bodyPr>
          <a:lstStyle/>
          <a:p>
            <a:pPr algn="ctr"/>
            <a:r>
              <a:rPr lang="en-US" sz="1344" b="1" dirty="0">
                <a:solidFill>
                  <a:schemeClr val="bg1"/>
                </a:solidFill>
                <a:ea typeface="League Spartan" charset="0"/>
                <a:cs typeface="Poppins" pitchFamily="2" charset="77"/>
              </a:rPr>
              <a:t>COLUMN LABEL 01</a:t>
            </a:r>
          </a:p>
        </p:txBody>
      </p:sp>
      <p:sp>
        <p:nvSpPr>
          <p:cNvPr id="14" name="TextBox 13">
            <a:extLst>
              <a:ext uri="{FF2B5EF4-FFF2-40B4-BE49-F238E27FC236}">
                <a16:creationId xmlns:a16="http://schemas.microsoft.com/office/drawing/2014/main" id="{4CF0725B-1762-47BC-A5D5-B04A6250E69A}"/>
              </a:ext>
            </a:extLst>
          </p:cNvPr>
          <p:cNvSpPr txBox="1"/>
          <p:nvPr/>
        </p:nvSpPr>
        <p:spPr>
          <a:xfrm>
            <a:off x="4034668" y="1765526"/>
            <a:ext cx="1140881" cy="506036"/>
          </a:xfrm>
          <a:prstGeom prst="rect">
            <a:avLst/>
          </a:prstGeom>
          <a:noFill/>
        </p:spPr>
        <p:txBody>
          <a:bodyPr wrap="square" rtlCol="0" anchor="ctr" anchorCtr="0">
            <a:spAutoFit/>
          </a:bodyPr>
          <a:lstStyle/>
          <a:p>
            <a:pPr algn="ctr"/>
            <a:r>
              <a:rPr lang="en-US" sz="1344" b="1" dirty="0">
                <a:solidFill>
                  <a:schemeClr val="bg1"/>
                </a:solidFill>
                <a:ea typeface="League Spartan" charset="0"/>
                <a:cs typeface="Poppins" pitchFamily="2" charset="77"/>
              </a:rPr>
              <a:t>COLUMN LABEL 02</a:t>
            </a:r>
          </a:p>
        </p:txBody>
      </p:sp>
      <p:sp>
        <p:nvSpPr>
          <p:cNvPr id="15" name="TextBox 14">
            <a:extLst>
              <a:ext uri="{FF2B5EF4-FFF2-40B4-BE49-F238E27FC236}">
                <a16:creationId xmlns:a16="http://schemas.microsoft.com/office/drawing/2014/main" id="{8DD698A5-3787-4389-82D6-9BE9FD7F02AB}"/>
              </a:ext>
            </a:extLst>
          </p:cNvPr>
          <p:cNvSpPr txBox="1"/>
          <p:nvPr/>
        </p:nvSpPr>
        <p:spPr>
          <a:xfrm>
            <a:off x="5395283" y="1765526"/>
            <a:ext cx="1140881" cy="506036"/>
          </a:xfrm>
          <a:prstGeom prst="rect">
            <a:avLst/>
          </a:prstGeom>
          <a:noFill/>
        </p:spPr>
        <p:txBody>
          <a:bodyPr wrap="square" rtlCol="0" anchor="ctr" anchorCtr="0">
            <a:spAutoFit/>
          </a:bodyPr>
          <a:lstStyle/>
          <a:p>
            <a:pPr algn="ctr"/>
            <a:r>
              <a:rPr lang="en-US" sz="1344" b="1" dirty="0">
                <a:solidFill>
                  <a:schemeClr val="bg1"/>
                </a:solidFill>
                <a:ea typeface="League Spartan" charset="0"/>
                <a:cs typeface="Poppins" pitchFamily="2" charset="77"/>
              </a:rPr>
              <a:t>COLUMN </a:t>
            </a:r>
            <a:r>
              <a:rPr lang="en-US" sz="1344" b="1">
                <a:solidFill>
                  <a:schemeClr val="bg1"/>
                </a:solidFill>
                <a:ea typeface="League Spartan" charset="0"/>
                <a:cs typeface="Poppins" pitchFamily="2" charset="77"/>
              </a:rPr>
              <a:t>LABEL 03</a:t>
            </a:r>
            <a:endParaRPr lang="en-US" sz="1344" b="1" dirty="0">
              <a:solidFill>
                <a:schemeClr val="bg1"/>
              </a:solidFill>
              <a:ea typeface="League Spartan" charset="0"/>
              <a:cs typeface="Poppins" pitchFamily="2" charset="77"/>
            </a:endParaRPr>
          </a:p>
        </p:txBody>
      </p:sp>
      <p:sp>
        <p:nvSpPr>
          <p:cNvPr id="16" name="TextBox 15">
            <a:extLst>
              <a:ext uri="{FF2B5EF4-FFF2-40B4-BE49-F238E27FC236}">
                <a16:creationId xmlns:a16="http://schemas.microsoft.com/office/drawing/2014/main" id="{01D7C44C-8DEF-4202-8442-BB42A2D75488}"/>
              </a:ext>
            </a:extLst>
          </p:cNvPr>
          <p:cNvSpPr txBox="1"/>
          <p:nvPr/>
        </p:nvSpPr>
        <p:spPr>
          <a:xfrm>
            <a:off x="6755898" y="1765526"/>
            <a:ext cx="1140881" cy="506036"/>
          </a:xfrm>
          <a:prstGeom prst="rect">
            <a:avLst/>
          </a:prstGeom>
          <a:noFill/>
        </p:spPr>
        <p:txBody>
          <a:bodyPr wrap="square" rtlCol="0" anchor="ctr" anchorCtr="0">
            <a:spAutoFit/>
          </a:bodyPr>
          <a:lstStyle/>
          <a:p>
            <a:pPr algn="ctr"/>
            <a:r>
              <a:rPr lang="en-US" sz="1344" b="1" dirty="0">
                <a:solidFill>
                  <a:schemeClr val="bg1"/>
                </a:solidFill>
                <a:ea typeface="League Spartan" charset="0"/>
                <a:cs typeface="Poppins" pitchFamily="2" charset="77"/>
              </a:rPr>
              <a:t>COLUMN LABEL 04</a:t>
            </a:r>
          </a:p>
        </p:txBody>
      </p:sp>
      <p:sp>
        <p:nvSpPr>
          <p:cNvPr id="17" name="TextBox 16">
            <a:extLst>
              <a:ext uri="{FF2B5EF4-FFF2-40B4-BE49-F238E27FC236}">
                <a16:creationId xmlns:a16="http://schemas.microsoft.com/office/drawing/2014/main" id="{46C0389E-E0DB-4815-8041-65F64F52664B}"/>
              </a:ext>
            </a:extLst>
          </p:cNvPr>
          <p:cNvSpPr txBox="1"/>
          <p:nvPr/>
        </p:nvSpPr>
        <p:spPr>
          <a:xfrm>
            <a:off x="8116512" y="1765526"/>
            <a:ext cx="1140881" cy="506036"/>
          </a:xfrm>
          <a:prstGeom prst="rect">
            <a:avLst/>
          </a:prstGeom>
          <a:noFill/>
        </p:spPr>
        <p:txBody>
          <a:bodyPr wrap="square" rtlCol="0" anchor="ctr" anchorCtr="0">
            <a:spAutoFit/>
          </a:bodyPr>
          <a:lstStyle/>
          <a:p>
            <a:pPr algn="ctr"/>
            <a:r>
              <a:rPr lang="en-US" sz="1344" b="1" dirty="0">
                <a:solidFill>
                  <a:schemeClr val="bg1"/>
                </a:solidFill>
                <a:ea typeface="League Spartan" charset="0"/>
                <a:cs typeface="Poppins" pitchFamily="2" charset="77"/>
              </a:rPr>
              <a:t>COLUMN LABEL 05</a:t>
            </a:r>
          </a:p>
        </p:txBody>
      </p:sp>
      <p:sp>
        <p:nvSpPr>
          <p:cNvPr id="18" name="TextBox 17">
            <a:extLst>
              <a:ext uri="{FF2B5EF4-FFF2-40B4-BE49-F238E27FC236}">
                <a16:creationId xmlns:a16="http://schemas.microsoft.com/office/drawing/2014/main" id="{3F34B395-F269-4521-8A99-DC35BDAE5AB6}"/>
              </a:ext>
            </a:extLst>
          </p:cNvPr>
          <p:cNvSpPr txBox="1"/>
          <p:nvPr/>
        </p:nvSpPr>
        <p:spPr>
          <a:xfrm>
            <a:off x="9477127" y="1765526"/>
            <a:ext cx="1140881" cy="506036"/>
          </a:xfrm>
          <a:prstGeom prst="rect">
            <a:avLst/>
          </a:prstGeom>
          <a:noFill/>
        </p:spPr>
        <p:txBody>
          <a:bodyPr wrap="square" rtlCol="0" anchor="ctr" anchorCtr="0">
            <a:spAutoFit/>
          </a:bodyPr>
          <a:lstStyle/>
          <a:p>
            <a:pPr algn="ctr"/>
            <a:r>
              <a:rPr lang="en-US" sz="1344" b="1" dirty="0">
                <a:solidFill>
                  <a:schemeClr val="bg1"/>
                </a:solidFill>
                <a:ea typeface="League Spartan" charset="0"/>
                <a:cs typeface="Poppins" pitchFamily="2" charset="77"/>
              </a:rPr>
              <a:t>COLUMN LABEL 06</a:t>
            </a:r>
          </a:p>
        </p:txBody>
      </p:sp>
      <p:cxnSp>
        <p:nvCxnSpPr>
          <p:cNvPr id="19" name="Straight Connector 18">
            <a:extLst>
              <a:ext uri="{FF2B5EF4-FFF2-40B4-BE49-F238E27FC236}">
                <a16:creationId xmlns:a16="http://schemas.microsoft.com/office/drawing/2014/main" id="{595B4517-297B-4037-8541-9B715D0749D6}"/>
              </a:ext>
            </a:extLst>
          </p:cNvPr>
          <p:cNvCxnSpPr/>
          <p:nvPr/>
        </p:nvCxnSpPr>
        <p:spPr>
          <a:xfrm>
            <a:off x="478975" y="2910804"/>
            <a:ext cx="102489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503C437-CF00-416A-A329-2CB310E36F6A}"/>
              </a:ext>
            </a:extLst>
          </p:cNvPr>
          <p:cNvCxnSpPr/>
          <p:nvPr/>
        </p:nvCxnSpPr>
        <p:spPr>
          <a:xfrm>
            <a:off x="478975" y="3454369"/>
            <a:ext cx="102489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85C925A-DD71-41E4-BF83-AD955C54E411}"/>
              </a:ext>
            </a:extLst>
          </p:cNvPr>
          <p:cNvCxnSpPr/>
          <p:nvPr/>
        </p:nvCxnSpPr>
        <p:spPr>
          <a:xfrm>
            <a:off x="478975" y="3997935"/>
            <a:ext cx="102489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49D153D-2114-4AA0-8A1C-0027C85112DB}"/>
              </a:ext>
            </a:extLst>
          </p:cNvPr>
          <p:cNvCxnSpPr/>
          <p:nvPr/>
        </p:nvCxnSpPr>
        <p:spPr>
          <a:xfrm>
            <a:off x="478975" y="4541500"/>
            <a:ext cx="102489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72662E-E2DC-4199-8201-4DFEF3503866}"/>
              </a:ext>
            </a:extLst>
          </p:cNvPr>
          <p:cNvCxnSpPr/>
          <p:nvPr/>
        </p:nvCxnSpPr>
        <p:spPr>
          <a:xfrm>
            <a:off x="478975" y="5085066"/>
            <a:ext cx="102489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94B9C6A-3265-4761-B379-9672665EC2A7}"/>
              </a:ext>
            </a:extLst>
          </p:cNvPr>
          <p:cNvCxnSpPr/>
          <p:nvPr/>
        </p:nvCxnSpPr>
        <p:spPr>
          <a:xfrm>
            <a:off x="478975" y="5628631"/>
            <a:ext cx="102489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F7389E-A244-4CBB-8AD6-82F1A9A6A936}"/>
              </a:ext>
            </a:extLst>
          </p:cNvPr>
          <p:cNvCxnSpPr/>
          <p:nvPr/>
        </p:nvCxnSpPr>
        <p:spPr>
          <a:xfrm>
            <a:off x="478975" y="6172197"/>
            <a:ext cx="102489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4B7BBCD-D8FB-4A42-97C6-92A780885B09}"/>
              </a:ext>
            </a:extLst>
          </p:cNvPr>
          <p:cNvSpPr txBox="1"/>
          <p:nvPr/>
        </p:nvSpPr>
        <p:spPr>
          <a:xfrm>
            <a:off x="877814" y="2458738"/>
            <a:ext cx="1287532"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TYPE LABEL 01</a:t>
            </a:r>
          </a:p>
        </p:txBody>
      </p:sp>
      <p:sp>
        <p:nvSpPr>
          <p:cNvPr id="27" name="TextBox 26">
            <a:extLst>
              <a:ext uri="{FF2B5EF4-FFF2-40B4-BE49-F238E27FC236}">
                <a16:creationId xmlns:a16="http://schemas.microsoft.com/office/drawing/2014/main" id="{33560240-CA0A-47AB-8B90-DE724760BE76}"/>
              </a:ext>
            </a:extLst>
          </p:cNvPr>
          <p:cNvSpPr txBox="1"/>
          <p:nvPr/>
        </p:nvSpPr>
        <p:spPr>
          <a:xfrm>
            <a:off x="861786" y="3032994"/>
            <a:ext cx="1319592"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TYPE LABEL 02</a:t>
            </a:r>
          </a:p>
        </p:txBody>
      </p:sp>
      <p:sp>
        <p:nvSpPr>
          <p:cNvPr id="28" name="TextBox 27">
            <a:extLst>
              <a:ext uri="{FF2B5EF4-FFF2-40B4-BE49-F238E27FC236}">
                <a16:creationId xmlns:a16="http://schemas.microsoft.com/office/drawing/2014/main" id="{9E7036EE-5AC9-4B71-84A5-F6B715658271}"/>
              </a:ext>
            </a:extLst>
          </p:cNvPr>
          <p:cNvSpPr txBox="1"/>
          <p:nvPr/>
        </p:nvSpPr>
        <p:spPr>
          <a:xfrm>
            <a:off x="860984" y="3576559"/>
            <a:ext cx="1321195"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TYPE </a:t>
            </a:r>
            <a:r>
              <a:rPr lang="en-US" sz="1344" b="1">
                <a:solidFill>
                  <a:schemeClr val="tx2"/>
                </a:solidFill>
                <a:ea typeface="League Spartan" charset="0"/>
                <a:cs typeface="Poppins" pitchFamily="2" charset="77"/>
              </a:rPr>
              <a:t>LABEL 03</a:t>
            </a:r>
            <a:endParaRPr lang="en-US" sz="1344" b="1" dirty="0">
              <a:solidFill>
                <a:schemeClr val="tx2"/>
              </a:solidFill>
              <a:ea typeface="League Spartan" charset="0"/>
              <a:cs typeface="Poppins" pitchFamily="2" charset="77"/>
            </a:endParaRPr>
          </a:p>
        </p:txBody>
      </p:sp>
      <p:sp>
        <p:nvSpPr>
          <p:cNvPr id="29" name="TextBox 28">
            <a:extLst>
              <a:ext uri="{FF2B5EF4-FFF2-40B4-BE49-F238E27FC236}">
                <a16:creationId xmlns:a16="http://schemas.microsoft.com/office/drawing/2014/main" id="{F19D8932-E92C-471F-8A97-348EEAE0C154}"/>
              </a:ext>
            </a:extLst>
          </p:cNvPr>
          <p:cNvSpPr txBox="1"/>
          <p:nvPr/>
        </p:nvSpPr>
        <p:spPr>
          <a:xfrm>
            <a:off x="857778" y="4120124"/>
            <a:ext cx="1327607"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TYPE LABEL 04</a:t>
            </a:r>
          </a:p>
        </p:txBody>
      </p:sp>
      <p:sp>
        <p:nvSpPr>
          <p:cNvPr id="30" name="TextBox 29">
            <a:extLst>
              <a:ext uri="{FF2B5EF4-FFF2-40B4-BE49-F238E27FC236}">
                <a16:creationId xmlns:a16="http://schemas.microsoft.com/office/drawing/2014/main" id="{8FDAD9A9-E3E6-4D95-8C9E-02F8C0EBA0D5}"/>
              </a:ext>
            </a:extLst>
          </p:cNvPr>
          <p:cNvSpPr txBox="1"/>
          <p:nvPr/>
        </p:nvSpPr>
        <p:spPr>
          <a:xfrm>
            <a:off x="859381" y="4663690"/>
            <a:ext cx="1324401"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TYPE LABEL 05</a:t>
            </a:r>
          </a:p>
        </p:txBody>
      </p:sp>
      <p:sp>
        <p:nvSpPr>
          <p:cNvPr id="31" name="TextBox 30">
            <a:extLst>
              <a:ext uri="{FF2B5EF4-FFF2-40B4-BE49-F238E27FC236}">
                <a16:creationId xmlns:a16="http://schemas.microsoft.com/office/drawing/2014/main" id="{E78C2298-9420-49A9-A370-5993E71482AF}"/>
              </a:ext>
            </a:extLst>
          </p:cNvPr>
          <p:cNvSpPr txBox="1"/>
          <p:nvPr/>
        </p:nvSpPr>
        <p:spPr>
          <a:xfrm>
            <a:off x="862586" y="5207255"/>
            <a:ext cx="1317989"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TYPE LABEL 06</a:t>
            </a:r>
          </a:p>
        </p:txBody>
      </p:sp>
      <p:sp>
        <p:nvSpPr>
          <p:cNvPr id="32" name="TextBox 31">
            <a:extLst>
              <a:ext uri="{FF2B5EF4-FFF2-40B4-BE49-F238E27FC236}">
                <a16:creationId xmlns:a16="http://schemas.microsoft.com/office/drawing/2014/main" id="{E1965B22-69FC-432B-99C4-C6275A13FE23}"/>
              </a:ext>
            </a:extLst>
          </p:cNvPr>
          <p:cNvSpPr txBox="1"/>
          <p:nvPr/>
        </p:nvSpPr>
        <p:spPr>
          <a:xfrm>
            <a:off x="863389" y="5750822"/>
            <a:ext cx="1316386"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TYPE LABEL 07</a:t>
            </a:r>
          </a:p>
        </p:txBody>
      </p:sp>
      <p:sp>
        <p:nvSpPr>
          <p:cNvPr id="33" name="Subtitle 2">
            <a:extLst>
              <a:ext uri="{FF2B5EF4-FFF2-40B4-BE49-F238E27FC236}">
                <a16:creationId xmlns:a16="http://schemas.microsoft.com/office/drawing/2014/main" id="{17CE7622-1F2D-4BBB-ACBE-B38BEB6B6547}"/>
              </a:ext>
            </a:extLst>
          </p:cNvPr>
          <p:cNvSpPr txBox="1">
            <a:spLocks/>
          </p:cNvSpPr>
          <p:nvPr/>
        </p:nvSpPr>
        <p:spPr>
          <a:xfrm>
            <a:off x="2627683" y="2433837"/>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34" name="Subtitle 2">
            <a:extLst>
              <a:ext uri="{FF2B5EF4-FFF2-40B4-BE49-F238E27FC236}">
                <a16:creationId xmlns:a16="http://schemas.microsoft.com/office/drawing/2014/main" id="{769CAB43-5FF2-4C51-8C09-72CCB938F289}"/>
              </a:ext>
            </a:extLst>
          </p:cNvPr>
          <p:cNvSpPr txBox="1">
            <a:spLocks/>
          </p:cNvSpPr>
          <p:nvPr/>
        </p:nvSpPr>
        <p:spPr>
          <a:xfrm>
            <a:off x="3988297" y="2433837"/>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35" name="Subtitle 2">
            <a:extLst>
              <a:ext uri="{FF2B5EF4-FFF2-40B4-BE49-F238E27FC236}">
                <a16:creationId xmlns:a16="http://schemas.microsoft.com/office/drawing/2014/main" id="{5992B54D-BB4D-4E0A-BC7E-D42DEF6DD335}"/>
              </a:ext>
            </a:extLst>
          </p:cNvPr>
          <p:cNvSpPr txBox="1">
            <a:spLocks/>
          </p:cNvSpPr>
          <p:nvPr/>
        </p:nvSpPr>
        <p:spPr>
          <a:xfrm>
            <a:off x="5348912" y="2433837"/>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36" name="Subtitle 2">
            <a:extLst>
              <a:ext uri="{FF2B5EF4-FFF2-40B4-BE49-F238E27FC236}">
                <a16:creationId xmlns:a16="http://schemas.microsoft.com/office/drawing/2014/main" id="{6450C081-C207-4E8D-A3B5-05CAD321AA96}"/>
              </a:ext>
            </a:extLst>
          </p:cNvPr>
          <p:cNvSpPr txBox="1">
            <a:spLocks/>
          </p:cNvSpPr>
          <p:nvPr/>
        </p:nvSpPr>
        <p:spPr>
          <a:xfrm>
            <a:off x="6709527" y="2433837"/>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37" name="Subtitle 2">
            <a:extLst>
              <a:ext uri="{FF2B5EF4-FFF2-40B4-BE49-F238E27FC236}">
                <a16:creationId xmlns:a16="http://schemas.microsoft.com/office/drawing/2014/main" id="{FE6F50CD-E3AA-456F-BCF9-2CC37B75997A}"/>
              </a:ext>
            </a:extLst>
          </p:cNvPr>
          <p:cNvSpPr txBox="1">
            <a:spLocks/>
          </p:cNvSpPr>
          <p:nvPr/>
        </p:nvSpPr>
        <p:spPr>
          <a:xfrm>
            <a:off x="8070141" y="2433837"/>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38" name="Subtitle 2">
            <a:extLst>
              <a:ext uri="{FF2B5EF4-FFF2-40B4-BE49-F238E27FC236}">
                <a16:creationId xmlns:a16="http://schemas.microsoft.com/office/drawing/2014/main" id="{4674B582-08C6-4F0B-9ED0-068528CFD4A3}"/>
              </a:ext>
            </a:extLst>
          </p:cNvPr>
          <p:cNvSpPr txBox="1">
            <a:spLocks/>
          </p:cNvSpPr>
          <p:nvPr/>
        </p:nvSpPr>
        <p:spPr>
          <a:xfrm>
            <a:off x="9430756" y="2433837"/>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39" name="Subtitle 2">
            <a:extLst>
              <a:ext uri="{FF2B5EF4-FFF2-40B4-BE49-F238E27FC236}">
                <a16:creationId xmlns:a16="http://schemas.microsoft.com/office/drawing/2014/main" id="{7F6FF0FF-BECE-4D4A-B825-D20398ED44AB}"/>
              </a:ext>
            </a:extLst>
          </p:cNvPr>
          <p:cNvSpPr txBox="1">
            <a:spLocks/>
          </p:cNvSpPr>
          <p:nvPr/>
        </p:nvSpPr>
        <p:spPr>
          <a:xfrm>
            <a:off x="2627683" y="3008094"/>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40" name="Subtitle 2">
            <a:extLst>
              <a:ext uri="{FF2B5EF4-FFF2-40B4-BE49-F238E27FC236}">
                <a16:creationId xmlns:a16="http://schemas.microsoft.com/office/drawing/2014/main" id="{D748F6DC-6C3A-4A00-BBAE-9ABB2853E174}"/>
              </a:ext>
            </a:extLst>
          </p:cNvPr>
          <p:cNvSpPr txBox="1">
            <a:spLocks/>
          </p:cNvSpPr>
          <p:nvPr/>
        </p:nvSpPr>
        <p:spPr>
          <a:xfrm>
            <a:off x="3988297" y="3008094"/>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41" name="Subtitle 2">
            <a:extLst>
              <a:ext uri="{FF2B5EF4-FFF2-40B4-BE49-F238E27FC236}">
                <a16:creationId xmlns:a16="http://schemas.microsoft.com/office/drawing/2014/main" id="{7E8D478A-0B8A-42C9-A05E-C6B0EECAB59E}"/>
              </a:ext>
            </a:extLst>
          </p:cNvPr>
          <p:cNvSpPr txBox="1">
            <a:spLocks/>
          </p:cNvSpPr>
          <p:nvPr/>
        </p:nvSpPr>
        <p:spPr>
          <a:xfrm>
            <a:off x="5348912" y="3008094"/>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42" name="Subtitle 2">
            <a:extLst>
              <a:ext uri="{FF2B5EF4-FFF2-40B4-BE49-F238E27FC236}">
                <a16:creationId xmlns:a16="http://schemas.microsoft.com/office/drawing/2014/main" id="{9BAD36D8-15FF-442C-8722-72A3429DFF07}"/>
              </a:ext>
            </a:extLst>
          </p:cNvPr>
          <p:cNvSpPr txBox="1">
            <a:spLocks/>
          </p:cNvSpPr>
          <p:nvPr/>
        </p:nvSpPr>
        <p:spPr>
          <a:xfrm>
            <a:off x="6709527" y="3008094"/>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43" name="Subtitle 2">
            <a:extLst>
              <a:ext uri="{FF2B5EF4-FFF2-40B4-BE49-F238E27FC236}">
                <a16:creationId xmlns:a16="http://schemas.microsoft.com/office/drawing/2014/main" id="{8994D448-E5FD-424A-9C7F-1E6D8623E972}"/>
              </a:ext>
            </a:extLst>
          </p:cNvPr>
          <p:cNvSpPr txBox="1">
            <a:spLocks/>
          </p:cNvSpPr>
          <p:nvPr/>
        </p:nvSpPr>
        <p:spPr>
          <a:xfrm>
            <a:off x="8070141" y="3008094"/>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44" name="Subtitle 2">
            <a:extLst>
              <a:ext uri="{FF2B5EF4-FFF2-40B4-BE49-F238E27FC236}">
                <a16:creationId xmlns:a16="http://schemas.microsoft.com/office/drawing/2014/main" id="{E18DFAC4-6752-4DC2-B30F-D54C9A3076BE}"/>
              </a:ext>
            </a:extLst>
          </p:cNvPr>
          <p:cNvSpPr txBox="1">
            <a:spLocks/>
          </p:cNvSpPr>
          <p:nvPr/>
        </p:nvSpPr>
        <p:spPr>
          <a:xfrm>
            <a:off x="9430756" y="3008094"/>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45" name="Subtitle 2">
            <a:extLst>
              <a:ext uri="{FF2B5EF4-FFF2-40B4-BE49-F238E27FC236}">
                <a16:creationId xmlns:a16="http://schemas.microsoft.com/office/drawing/2014/main" id="{B3E46E1E-86D4-4B7A-A369-A7E455F03640}"/>
              </a:ext>
            </a:extLst>
          </p:cNvPr>
          <p:cNvSpPr txBox="1">
            <a:spLocks/>
          </p:cNvSpPr>
          <p:nvPr/>
        </p:nvSpPr>
        <p:spPr>
          <a:xfrm>
            <a:off x="2627683" y="3551659"/>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46" name="Subtitle 2">
            <a:extLst>
              <a:ext uri="{FF2B5EF4-FFF2-40B4-BE49-F238E27FC236}">
                <a16:creationId xmlns:a16="http://schemas.microsoft.com/office/drawing/2014/main" id="{FC0FF416-27CC-48B1-AB4D-8A87C174442E}"/>
              </a:ext>
            </a:extLst>
          </p:cNvPr>
          <p:cNvSpPr txBox="1">
            <a:spLocks/>
          </p:cNvSpPr>
          <p:nvPr/>
        </p:nvSpPr>
        <p:spPr>
          <a:xfrm>
            <a:off x="3988297" y="3551659"/>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47" name="Subtitle 2">
            <a:extLst>
              <a:ext uri="{FF2B5EF4-FFF2-40B4-BE49-F238E27FC236}">
                <a16:creationId xmlns:a16="http://schemas.microsoft.com/office/drawing/2014/main" id="{29F7C357-647D-4C85-BB69-C611AF72C12F}"/>
              </a:ext>
            </a:extLst>
          </p:cNvPr>
          <p:cNvSpPr txBox="1">
            <a:spLocks/>
          </p:cNvSpPr>
          <p:nvPr/>
        </p:nvSpPr>
        <p:spPr>
          <a:xfrm>
            <a:off x="5348912" y="3551659"/>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48" name="Subtitle 2">
            <a:extLst>
              <a:ext uri="{FF2B5EF4-FFF2-40B4-BE49-F238E27FC236}">
                <a16:creationId xmlns:a16="http://schemas.microsoft.com/office/drawing/2014/main" id="{16DBDD96-E93E-4711-8528-9C8F1F50AD10}"/>
              </a:ext>
            </a:extLst>
          </p:cNvPr>
          <p:cNvSpPr txBox="1">
            <a:spLocks/>
          </p:cNvSpPr>
          <p:nvPr/>
        </p:nvSpPr>
        <p:spPr>
          <a:xfrm>
            <a:off x="6709527" y="3551659"/>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49" name="Subtitle 2">
            <a:extLst>
              <a:ext uri="{FF2B5EF4-FFF2-40B4-BE49-F238E27FC236}">
                <a16:creationId xmlns:a16="http://schemas.microsoft.com/office/drawing/2014/main" id="{B08E0C8A-04DB-4916-B09F-2E763F0CE78D}"/>
              </a:ext>
            </a:extLst>
          </p:cNvPr>
          <p:cNvSpPr txBox="1">
            <a:spLocks/>
          </p:cNvSpPr>
          <p:nvPr/>
        </p:nvSpPr>
        <p:spPr>
          <a:xfrm>
            <a:off x="8070141" y="3551659"/>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50" name="Subtitle 2">
            <a:extLst>
              <a:ext uri="{FF2B5EF4-FFF2-40B4-BE49-F238E27FC236}">
                <a16:creationId xmlns:a16="http://schemas.microsoft.com/office/drawing/2014/main" id="{12D408F5-3A7E-410A-AE00-EDF1BB36155C}"/>
              </a:ext>
            </a:extLst>
          </p:cNvPr>
          <p:cNvSpPr txBox="1">
            <a:spLocks/>
          </p:cNvSpPr>
          <p:nvPr/>
        </p:nvSpPr>
        <p:spPr>
          <a:xfrm>
            <a:off x="9430756" y="3551659"/>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51" name="Subtitle 2">
            <a:extLst>
              <a:ext uri="{FF2B5EF4-FFF2-40B4-BE49-F238E27FC236}">
                <a16:creationId xmlns:a16="http://schemas.microsoft.com/office/drawing/2014/main" id="{D384CE2C-2F46-48EF-9CFB-A398BEACFE9F}"/>
              </a:ext>
            </a:extLst>
          </p:cNvPr>
          <p:cNvSpPr txBox="1">
            <a:spLocks/>
          </p:cNvSpPr>
          <p:nvPr/>
        </p:nvSpPr>
        <p:spPr>
          <a:xfrm>
            <a:off x="2627683" y="4095224"/>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52" name="Subtitle 2">
            <a:extLst>
              <a:ext uri="{FF2B5EF4-FFF2-40B4-BE49-F238E27FC236}">
                <a16:creationId xmlns:a16="http://schemas.microsoft.com/office/drawing/2014/main" id="{3AF148FF-25D8-4314-93AE-60485ED63679}"/>
              </a:ext>
            </a:extLst>
          </p:cNvPr>
          <p:cNvSpPr txBox="1">
            <a:spLocks/>
          </p:cNvSpPr>
          <p:nvPr/>
        </p:nvSpPr>
        <p:spPr>
          <a:xfrm>
            <a:off x="3988297" y="4095224"/>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53" name="Subtitle 2">
            <a:extLst>
              <a:ext uri="{FF2B5EF4-FFF2-40B4-BE49-F238E27FC236}">
                <a16:creationId xmlns:a16="http://schemas.microsoft.com/office/drawing/2014/main" id="{B6CCBAF7-EF90-41DB-9924-F91AB6DAF4FC}"/>
              </a:ext>
            </a:extLst>
          </p:cNvPr>
          <p:cNvSpPr txBox="1">
            <a:spLocks/>
          </p:cNvSpPr>
          <p:nvPr/>
        </p:nvSpPr>
        <p:spPr>
          <a:xfrm>
            <a:off x="5348912" y="4095224"/>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54" name="Subtitle 2">
            <a:extLst>
              <a:ext uri="{FF2B5EF4-FFF2-40B4-BE49-F238E27FC236}">
                <a16:creationId xmlns:a16="http://schemas.microsoft.com/office/drawing/2014/main" id="{D8EC955F-46AA-4406-8522-5F5942D47D54}"/>
              </a:ext>
            </a:extLst>
          </p:cNvPr>
          <p:cNvSpPr txBox="1">
            <a:spLocks/>
          </p:cNvSpPr>
          <p:nvPr/>
        </p:nvSpPr>
        <p:spPr>
          <a:xfrm>
            <a:off x="6709527" y="4095224"/>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55" name="Subtitle 2">
            <a:extLst>
              <a:ext uri="{FF2B5EF4-FFF2-40B4-BE49-F238E27FC236}">
                <a16:creationId xmlns:a16="http://schemas.microsoft.com/office/drawing/2014/main" id="{90DCCDAD-73C0-4178-8877-80A7CF926014}"/>
              </a:ext>
            </a:extLst>
          </p:cNvPr>
          <p:cNvSpPr txBox="1">
            <a:spLocks/>
          </p:cNvSpPr>
          <p:nvPr/>
        </p:nvSpPr>
        <p:spPr>
          <a:xfrm>
            <a:off x="8070141" y="4095224"/>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56" name="Subtitle 2">
            <a:extLst>
              <a:ext uri="{FF2B5EF4-FFF2-40B4-BE49-F238E27FC236}">
                <a16:creationId xmlns:a16="http://schemas.microsoft.com/office/drawing/2014/main" id="{2965E0E0-8344-4444-90CB-A353F65737A5}"/>
              </a:ext>
            </a:extLst>
          </p:cNvPr>
          <p:cNvSpPr txBox="1">
            <a:spLocks/>
          </p:cNvSpPr>
          <p:nvPr/>
        </p:nvSpPr>
        <p:spPr>
          <a:xfrm>
            <a:off x="9430756" y="4095224"/>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57" name="Subtitle 2">
            <a:extLst>
              <a:ext uri="{FF2B5EF4-FFF2-40B4-BE49-F238E27FC236}">
                <a16:creationId xmlns:a16="http://schemas.microsoft.com/office/drawing/2014/main" id="{2D6CD114-53E2-4494-8976-F43828B20A85}"/>
              </a:ext>
            </a:extLst>
          </p:cNvPr>
          <p:cNvSpPr txBox="1">
            <a:spLocks/>
          </p:cNvSpPr>
          <p:nvPr/>
        </p:nvSpPr>
        <p:spPr>
          <a:xfrm>
            <a:off x="2627683" y="4638789"/>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58" name="Subtitle 2">
            <a:extLst>
              <a:ext uri="{FF2B5EF4-FFF2-40B4-BE49-F238E27FC236}">
                <a16:creationId xmlns:a16="http://schemas.microsoft.com/office/drawing/2014/main" id="{4D9BD24E-704A-44D8-A9E9-8883A57C2282}"/>
              </a:ext>
            </a:extLst>
          </p:cNvPr>
          <p:cNvSpPr txBox="1">
            <a:spLocks/>
          </p:cNvSpPr>
          <p:nvPr/>
        </p:nvSpPr>
        <p:spPr>
          <a:xfrm>
            <a:off x="3988297" y="4638789"/>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59" name="Subtitle 2">
            <a:extLst>
              <a:ext uri="{FF2B5EF4-FFF2-40B4-BE49-F238E27FC236}">
                <a16:creationId xmlns:a16="http://schemas.microsoft.com/office/drawing/2014/main" id="{AA6EE602-33EC-4298-A940-AF9E67A70D9D}"/>
              </a:ext>
            </a:extLst>
          </p:cNvPr>
          <p:cNvSpPr txBox="1">
            <a:spLocks/>
          </p:cNvSpPr>
          <p:nvPr/>
        </p:nvSpPr>
        <p:spPr>
          <a:xfrm>
            <a:off x="5348912" y="4638789"/>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60" name="Subtitle 2">
            <a:extLst>
              <a:ext uri="{FF2B5EF4-FFF2-40B4-BE49-F238E27FC236}">
                <a16:creationId xmlns:a16="http://schemas.microsoft.com/office/drawing/2014/main" id="{3AD17E7E-1A50-48D6-A054-8AD6568A8AE9}"/>
              </a:ext>
            </a:extLst>
          </p:cNvPr>
          <p:cNvSpPr txBox="1">
            <a:spLocks/>
          </p:cNvSpPr>
          <p:nvPr/>
        </p:nvSpPr>
        <p:spPr>
          <a:xfrm>
            <a:off x="6709527" y="4638789"/>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61" name="Subtitle 2">
            <a:extLst>
              <a:ext uri="{FF2B5EF4-FFF2-40B4-BE49-F238E27FC236}">
                <a16:creationId xmlns:a16="http://schemas.microsoft.com/office/drawing/2014/main" id="{8A5B1BFD-5001-4580-B453-4E0E6EF90C8B}"/>
              </a:ext>
            </a:extLst>
          </p:cNvPr>
          <p:cNvSpPr txBox="1">
            <a:spLocks/>
          </p:cNvSpPr>
          <p:nvPr/>
        </p:nvSpPr>
        <p:spPr>
          <a:xfrm>
            <a:off x="8070141" y="4638789"/>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62" name="Subtitle 2">
            <a:extLst>
              <a:ext uri="{FF2B5EF4-FFF2-40B4-BE49-F238E27FC236}">
                <a16:creationId xmlns:a16="http://schemas.microsoft.com/office/drawing/2014/main" id="{6A0858C0-8C06-4827-8C51-D5C0E3617D1C}"/>
              </a:ext>
            </a:extLst>
          </p:cNvPr>
          <p:cNvSpPr txBox="1">
            <a:spLocks/>
          </p:cNvSpPr>
          <p:nvPr/>
        </p:nvSpPr>
        <p:spPr>
          <a:xfrm>
            <a:off x="9430756" y="4638789"/>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63" name="Subtitle 2">
            <a:extLst>
              <a:ext uri="{FF2B5EF4-FFF2-40B4-BE49-F238E27FC236}">
                <a16:creationId xmlns:a16="http://schemas.microsoft.com/office/drawing/2014/main" id="{5E25188E-47CC-4C65-BCE8-44EDF8C2F2A3}"/>
              </a:ext>
            </a:extLst>
          </p:cNvPr>
          <p:cNvSpPr txBox="1">
            <a:spLocks/>
          </p:cNvSpPr>
          <p:nvPr/>
        </p:nvSpPr>
        <p:spPr>
          <a:xfrm>
            <a:off x="2627683" y="5182356"/>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64" name="Subtitle 2">
            <a:extLst>
              <a:ext uri="{FF2B5EF4-FFF2-40B4-BE49-F238E27FC236}">
                <a16:creationId xmlns:a16="http://schemas.microsoft.com/office/drawing/2014/main" id="{4E03CAED-F996-4322-BF17-C19CA64FEE1A}"/>
              </a:ext>
            </a:extLst>
          </p:cNvPr>
          <p:cNvSpPr txBox="1">
            <a:spLocks/>
          </p:cNvSpPr>
          <p:nvPr/>
        </p:nvSpPr>
        <p:spPr>
          <a:xfrm>
            <a:off x="3988297" y="5182356"/>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65" name="Subtitle 2">
            <a:extLst>
              <a:ext uri="{FF2B5EF4-FFF2-40B4-BE49-F238E27FC236}">
                <a16:creationId xmlns:a16="http://schemas.microsoft.com/office/drawing/2014/main" id="{4311F202-F9E8-4ADB-89F7-629DC955E362}"/>
              </a:ext>
            </a:extLst>
          </p:cNvPr>
          <p:cNvSpPr txBox="1">
            <a:spLocks/>
          </p:cNvSpPr>
          <p:nvPr/>
        </p:nvSpPr>
        <p:spPr>
          <a:xfrm>
            <a:off x="5348912" y="5182356"/>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66" name="Subtitle 2">
            <a:extLst>
              <a:ext uri="{FF2B5EF4-FFF2-40B4-BE49-F238E27FC236}">
                <a16:creationId xmlns:a16="http://schemas.microsoft.com/office/drawing/2014/main" id="{805C4BE1-D9AB-4ADD-9BB3-5EB3956420F0}"/>
              </a:ext>
            </a:extLst>
          </p:cNvPr>
          <p:cNvSpPr txBox="1">
            <a:spLocks/>
          </p:cNvSpPr>
          <p:nvPr/>
        </p:nvSpPr>
        <p:spPr>
          <a:xfrm>
            <a:off x="6709527" y="5182356"/>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67" name="Subtitle 2">
            <a:extLst>
              <a:ext uri="{FF2B5EF4-FFF2-40B4-BE49-F238E27FC236}">
                <a16:creationId xmlns:a16="http://schemas.microsoft.com/office/drawing/2014/main" id="{EC059E8B-3628-4A91-A4EF-7B58EA08C94D}"/>
              </a:ext>
            </a:extLst>
          </p:cNvPr>
          <p:cNvSpPr txBox="1">
            <a:spLocks/>
          </p:cNvSpPr>
          <p:nvPr/>
        </p:nvSpPr>
        <p:spPr>
          <a:xfrm>
            <a:off x="8070141" y="5182356"/>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68" name="Subtitle 2">
            <a:extLst>
              <a:ext uri="{FF2B5EF4-FFF2-40B4-BE49-F238E27FC236}">
                <a16:creationId xmlns:a16="http://schemas.microsoft.com/office/drawing/2014/main" id="{D36B74C7-B305-4965-8398-90A3EFBDDEFD}"/>
              </a:ext>
            </a:extLst>
          </p:cNvPr>
          <p:cNvSpPr txBox="1">
            <a:spLocks/>
          </p:cNvSpPr>
          <p:nvPr/>
        </p:nvSpPr>
        <p:spPr>
          <a:xfrm>
            <a:off x="9430756" y="5182356"/>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69" name="Subtitle 2">
            <a:extLst>
              <a:ext uri="{FF2B5EF4-FFF2-40B4-BE49-F238E27FC236}">
                <a16:creationId xmlns:a16="http://schemas.microsoft.com/office/drawing/2014/main" id="{30AF05A1-4519-4FCA-AB39-68A19F00F391}"/>
              </a:ext>
            </a:extLst>
          </p:cNvPr>
          <p:cNvSpPr txBox="1">
            <a:spLocks/>
          </p:cNvSpPr>
          <p:nvPr/>
        </p:nvSpPr>
        <p:spPr>
          <a:xfrm>
            <a:off x="2627683" y="5725922"/>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70" name="Subtitle 2">
            <a:extLst>
              <a:ext uri="{FF2B5EF4-FFF2-40B4-BE49-F238E27FC236}">
                <a16:creationId xmlns:a16="http://schemas.microsoft.com/office/drawing/2014/main" id="{2D06FF0E-5B7B-4917-959F-D2DE005095C8}"/>
              </a:ext>
            </a:extLst>
          </p:cNvPr>
          <p:cNvSpPr txBox="1">
            <a:spLocks/>
          </p:cNvSpPr>
          <p:nvPr/>
        </p:nvSpPr>
        <p:spPr>
          <a:xfrm>
            <a:off x="3988297" y="5725922"/>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71" name="Subtitle 2">
            <a:extLst>
              <a:ext uri="{FF2B5EF4-FFF2-40B4-BE49-F238E27FC236}">
                <a16:creationId xmlns:a16="http://schemas.microsoft.com/office/drawing/2014/main" id="{B4408AA3-C9E9-49B8-AE38-449126BA2C55}"/>
              </a:ext>
            </a:extLst>
          </p:cNvPr>
          <p:cNvSpPr txBox="1">
            <a:spLocks/>
          </p:cNvSpPr>
          <p:nvPr/>
        </p:nvSpPr>
        <p:spPr>
          <a:xfrm>
            <a:off x="5348912" y="5725922"/>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72" name="Subtitle 2">
            <a:extLst>
              <a:ext uri="{FF2B5EF4-FFF2-40B4-BE49-F238E27FC236}">
                <a16:creationId xmlns:a16="http://schemas.microsoft.com/office/drawing/2014/main" id="{DD5798E2-F0CB-4A83-B82A-E75E36F49CDD}"/>
              </a:ext>
            </a:extLst>
          </p:cNvPr>
          <p:cNvSpPr txBox="1">
            <a:spLocks/>
          </p:cNvSpPr>
          <p:nvPr/>
        </p:nvSpPr>
        <p:spPr>
          <a:xfrm>
            <a:off x="6709527" y="5725922"/>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73" name="Subtitle 2">
            <a:extLst>
              <a:ext uri="{FF2B5EF4-FFF2-40B4-BE49-F238E27FC236}">
                <a16:creationId xmlns:a16="http://schemas.microsoft.com/office/drawing/2014/main" id="{E6B3A165-AD48-4114-A953-F607BCE4D9AD}"/>
              </a:ext>
            </a:extLst>
          </p:cNvPr>
          <p:cNvSpPr txBox="1">
            <a:spLocks/>
          </p:cNvSpPr>
          <p:nvPr/>
        </p:nvSpPr>
        <p:spPr>
          <a:xfrm>
            <a:off x="8070141" y="5725922"/>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74" name="Subtitle 2">
            <a:extLst>
              <a:ext uri="{FF2B5EF4-FFF2-40B4-BE49-F238E27FC236}">
                <a16:creationId xmlns:a16="http://schemas.microsoft.com/office/drawing/2014/main" id="{94A5DD5A-2386-4C63-BFF6-AC10C999EF29}"/>
              </a:ext>
            </a:extLst>
          </p:cNvPr>
          <p:cNvSpPr txBox="1">
            <a:spLocks/>
          </p:cNvSpPr>
          <p:nvPr/>
        </p:nvSpPr>
        <p:spPr>
          <a:xfrm>
            <a:off x="9430756" y="5725922"/>
            <a:ext cx="1233623"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08" dirty="0">
                <a:solidFill>
                  <a:schemeClr val="tx1"/>
                </a:solidFill>
                <a:latin typeface="+mn-lt"/>
                <a:ea typeface="Lato Light" panose="020F0502020204030203" pitchFamily="34" charset="0"/>
                <a:cs typeface="Mukta ExtraLight" panose="020B0000000000000000" pitchFamily="34" charset="77"/>
              </a:rPr>
              <a:t>Lorem ipsum dolor sit amet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302485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14EC7D-5F88-4C19-A5BA-5447C6B853C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2838805-A81B-4E44-9283-961872281E4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F60D4D5-5F51-4063-B41A-AA8F59330A60}"/>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13976F0B-8DC6-4AEE-A441-38E419AE04F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ACE72F0-EFC0-425C-8688-00FB07CBF87C}"/>
              </a:ext>
            </a:extLst>
          </p:cNvPr>
          <p:cNvSpPr>
            <a:spLocks noGrp="1"/>
          </p:cNvSpPr>
          <p:nvPr>
            <p:ph type="body" sz="quarter" idx="13"/>
          </p:nvPr>
        </p:nvSpPr>
        <p:spPr/>
        <p:txBody>
          <a:bodyPr/>
          <a:lstStyle/>
          <a:p>
            <a:endParaRPr lang="en-ZA"/>
          </a:p>
        </p:txBody>
      </p:sp>
      <p:grpSp>
        <p:nvGrpSpPr>
          <p:cNvPr id="55" name="Group 54">
            <a:extLst>
              <a:ext uri="{FF2B5EF4-FFF2-40B4-BE49-F238E27FC236}">
                <a16:creationId xmlns:a16="http://schemas.microsoft.com/office/drawing/2014/main" id="{E092AF3B-9618-4637-A75C-96091D219594}"/>
              </a:ext>
            </a:extLst>
          </p:cNvPr>
          <p:cNvGrpSpPr/>
          <p:nvPr/>
        </p:nvGrpSpPr>
        <p:grpSpPr>
          <a:xfrm>
            <a:off x="770836" y="1752596"/>
            <a:ext cx="9929820" cy="4453207"/>
            <a:chOff x="1824515" y="1120279"/>
            <a:chExt cx="7794468" cy="4127948"/>
          </a:xfrm>
        </p:grpSpPr>
        <p:sp>
          <p:nvSpPr>
            <p:cNvPr id="7" name="Rectangle 6">
              <a:extLst>
                <a:ext uri="{FF2B5EF4-FFF2-40B4-BE49-F238E27FC236}">
                  <a16:creationId xmlns:a16="http://schemas.microsoft.com/office/drawing/2014/main" id="{ADAFCABE-5EDA-4A77-8A41-982625E40EC4}"/>
                </a:ext>
              </a:extLst>
            </p:cNvPr>
            <p:cNvSpPr/>
            <p:nvPr/>
          </p:nvSpPr>
          <p:spPr>
            <a:xfrm>
              <a:off x="2821490" y="1120279"/>
              <a:ext cx="1699373" cy="548325"/>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7">
              <a:extLst>
                <a:ext uri="{FF2B5EF4-FFF2-40B4-BE49-F238E27FC236}">
                  <a16:creationId xmlns:a16="http://schemas.microsoft.com/office/drawing/2014/main" id="{D30DAB69-2723-4EB6-BAE8-76D1647E9FD6}"/>
                </a:ext>
              </a:extLst>
            </p:cNvPr>
            <p:cNvSpPr/>
            <p:nvPr/>
          </p:nvSpPr>
          <p:spPr>
            <a:xfrm>
              <a:off x="4520864" y="1120279"/>
              <a:ext cx="1699373" cy="548325"/>
            </a:xfrm>
            <a:prstGeom prst="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8">
              <a:extLst>
                <a:ext uri="{FF2B5EF4-FFF2-40B4-BE49-F238E27FC236}">
                  <a16:creationId xmlns:a16="http://schemas.microsoft.com/office/drawing/2014/main" id="{C09FB331-0623-4EEC-B22A-E554419C5AD8}"/>
                </a:ext>
              </a:extLst>
            </p:cNvPr>
            <p:cNvSpPr/>
            <p:nvPr/>
          </p:nvSpPr>
          <p:spPr>
            <a:xfrm>
              <a:off x="6220237" y="1120279"/>
              <a:ext cx="1699373" cy="548325"/>
            </a:xfrm>
            <a:prstGeom prst="rect">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TextBox 9">
              <a:extLst>
                <a:ext uri="{FF2B5EF4-FFF2-40B4-BE49-F238E27FC236}">
                  <a16:creationId xmlns:a16="http://schemas.microsoft.com/office/drawing/2014/main" id="{035CC826-A60A-4653-9FA8-8B7B091758B2}"/>
                </a:ext>
              </a:extLst>
            </p:cNvPr>
            <p:cNvSpPr txBox="1"/>
            <p:nvPr/>
          </p:nvSpPr>
          <p:spPr>
            <a:xfrm>
              <a:off x="3174658" y="1237529"/>
              <a:ext cx="993040" cy="313826"/>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FEATURE 01</a:t>
              </a:r>
            </a:p>
          </p:txBody>
        </p:sp>
        <p:sp>
          <p:nvSpPr>
            <p:cNvPr id="11" name="TextBox 10">
              <a:extLst>
                <a:ext uri="{FF2B5EF4-FFF2-40B4-BE49-F238E27FC236}">
                  <a16:creationId xmlns:a16="http://schemas.microsoft.com/office/drawing/2014/main" id="{87DBF717-B93E-4E11-82E3-F4FD7AC8D9F7}"/>
                </a:ext>
              </a:extLst>
            </p:cNvPr>
            <p:cNvSpPr txBox="1"/>
            <p:nvPr/>
          </p:nvSpPr>
          <p:spPr>
            <a:xfrm>
              <a:off x="4859561" y="1237529"/>
              <a:ext cx="1021980" cy="313826"/>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FEATURE 02</a:t>
              </a:r>
            </a:p>
          </p:txBody>
        </p:sp>
        <p:sp>
          <p:nvSpPr>
            <p:cNvPr id="12" name="TextBox 11">
              <a:extLst>
                <a:ext uri="{FF2B5EF4-FFF2-40B4-BE49-F238E27FC236}">
                  <a16:creationId xmlns:a16="http://schemas.microsoft.com/office/drawing/2014/main" id="{043DA323-6D46-480E-896F-499224063A46}"/>
                </a:ext>
              </a:extLst>
            </p:cNvPr>
            <p:cNvSpPr txBox="1"/>
            <p:nvPr/>
          </p:nvSpPr>
          <p:spPr>
            <a:xfrm>
              <a:off x="6557676" y="1237529"/>
              <a:ext cx="1024497" cy="313826"/>
            </a:xfrm>
            <a:prstGeom prst="rect">
              <a:avLst/>
            </a:prstGeom>
            <a:noFill/>
          </p:spPr>
          <p:txBody>
            <a:bodyPr wrap="none" rtlCol="0" anchor="ctr" anchorCtr="0">
              <a:spAutoFit/>
            </a:bodyPr>
            <a:lstStyle/>
            <a:p>
              <a:pPr algn="ctr"/>
              <a:r>
                <a:rPr lang="en-US" sz="1600" b="1">
                  <a:solidFill>
                    <a:schemeClr val="bg1"/>
                  </a:solidFill>
                  <a:ea typeface="League Spartan" charset="0"/>
                  <a:cs typeface="Poppins" pitchFamily="2" charset="77"/>
                </a:rPr>
                <a:t>FEATURE 03</a:t>
              </a:r>
              <a:endParaRPr lang="en-US" sz="1600" b="1" dirty="0">
                <a:solidFill>
                  <a:schemeClr val="bg1"/>
                </a:solidFill>
                <a:ea typeface="League Spartan" charset="0"/>
                <a:cs typeface="Poppins" pitchFamily="2" charset="77"/>
              </a:endParaRPr>
            </a:p>
          </p:txBody>
        </p:sp>
        <p:sp>
          <p:nvSpPr>
            <p:cNvPr id="13" name="Rectangle 12">
              <a:extLst>
                <a:ext uri="{FF2B5EF4-FFF2-40B4-BE49-F238E27FC236}">
                  <a16:creationId xmlns:a16="http://schemas.microsoft.com/office/drawing/2014/main" id="{4813F4D6-FEF7-4539-9002-029F19C0E550}"/>
                </a:ext>
              </a:extLst>
            </p:cNvPr>
            <p:cNvSpPr/>
            <p:nvPr/>
          </p:nvSpPr>
          <p:spPr>
            <a:xfrm>
              <a:off x="2821490" y="1844330"/>
              <a:ext cx="1699373" cy="54832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Rectangle 13">
              <a:extLst>
                <a:ext uri="{FF2B5EF4-FFF2-40B4-BE49-F238E27FC236}">
                  <a16:creationId xmlns:a16="http://schemas.microsoft.com/office/drawing/2014/main" id="{4FF42C86-90BB-48A3-B09E-A69C2650D5F9}"/>
                </a:ext>
              </a:extLst>
            </p:cNvPr>
            <p:cNvSpPr/>
            <p:nvPr/>
          </p:nvSpPr>
          <p:spPr>
            <a:xfrm>
              <a:off x="4520864" y="1844330"/>
              <a:ext cx="1699373" cy="54832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extLst>
                <a:ext uri="{FF2B5EF4-FFF2-40B4-BE49-F238E27FC236}">
                  <a16:creationId xmlns:a16="http://schemas.microsoft.com/office/drawing/2014/main" id="{919A76A1-2CBA-476D-B4FF-9E27437B4DCD}"/>
                </a:ext>
              </a:extLst>
            </p:cNvPr>
            <p:cNvSpPr/>
            <p:nvPr/>
          </p:nvSpPr>
          <p:spPr>
            <a:xfrm>
              <a:off x="6220237" y="1844330"/>
              <a:ext cx="1699373" cy="54832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TextBox 15">
              <a:extLst>
                <a:ext uri="{FF2B5EF4-FFF2-40B4-BE49-F238E27FC236}">
                  <a16:creationId xmlns:a16="http://schemas.microsoft.com/office/drawing/2014/main" id="{0AAD3655-901F-492C-9B16-F8C539752172}"/>
                </a:ext>
              </a:extLst>
            </p:cNvPr>
            <p:cNvSpPr txBox="1"/>
            <p:nvPr/>
          </p:nvSpPr>
          <p:spPr>
            <a:xfrm>
              <a:off x="1862265" y="1961579"/>
              <a:ext cx="805555" cy="313826"/>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LABEL 01</a:t>
              </a:r>
            </a:p>
          </p:txBody>
        </p:sp>
        <p:sp>
          <p:nvSpPr>
            <p:cNvPr id="17" name="Subtitle 2">
              <a:extLst>
                <a:ext uri="{FF2B5EF4-FFF2-40B4-BE49-F238E27FC236}">
                  <a16:creationId xmlns:a16="http://schemas.microsoft.com/office/drawing/2014/main" id="{6E88227A-B4C1-4AB0-84D9-857756722FDA}"/>
                </a:ext>
              </a:extLst>
            </p:cNvPr>
            <p:cNvSpPr txBox="1">
              <a:spLocks/>
            </p:cNvSpPr>
            <p:nvPr/>
          </p:nvSpPr>
          <p:spPr>
            <a:xfrm>
              <a:off x="2932124" y="1943610"/>
              <a:ext cx="1478105" cy="34976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latin typeface="+mn-lt"/>
                  <a:ea typeface="Lato Light" panose="020F0502020204030203" pitchFamily="34" charset="0"/>
                  <a:cs typeface="Mukta ExtraLight" panose="020B0000000000000000" pitchFamily="34" charset="77"/>
                </a:rPr>
                <a:t>Lorem ipsum dolor sit amet, cum modo</a:t>
              </a:r>
              <a:endParaRPr lang="en-US" sz="1100" dirty="0">
                <a:latin typeface="+mn-lt"/>
                <a:ea typeface="Lato Light" panose="020F0502020204030203" pitchFamily="34" charset="0"/>
                <a:cs typeface="Mukta ExtraLight" panose="020B0000000000000000" pitchFamily="34" charset="77"/>
              </a:endParaRPr>
            </a:p>
          </p:txBody>
        </p:sp>
        <p:sp>
          <p:nvSpPr>
            <p:cNvPr id="18" name="Subtitle 2">
              <a:extLst>
                <a:ext uri="{FF2B5EF4-FFF2-40B4-BE49-F238E27FC236}">
                  <a16:creationId xmlns:a16="http://schemas.microsoft.com/office/drawing/2014/main" id="{68E901F4-2E48-4556-ACB7-8768DA1E2756}"/>
                </a:ext>
              </a:extLst>
            </p:cNvPr>
            <p:cNvSpPr txBox="1">
              <a:spLocks/>
            </p:cNvSpPr>
            <p:nvPr/>
          </p:nvSpPr>
          <p:spPr>
            <a:xfrm>
              <a:off x="4631497" y="1943610"/>
              <a:ext cx="1478105" cy="34976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latin typeface="+mn-lt"/>
                  <a:ea typeface="Lato Light" panose="020F0502020204030203" pitchFamily="34" charset="0"/>
                  <a:cs typeface="Mukta ExtraLight" panose="020B0000000000000000" pitchFamily="34" charset="77"/>
                </a:rPr>
                <a:t>Lorem ipsum dolor sit amet, cum modo</a:t>
              </a:r>
              <a:endParaRPr lang="en-US" sz="1100" dirty="0">
                <a:latin typeface="+mn-lt"/>
                <a:ea typeface="Lato Light" panose="020F0502020204030203" pitchFamily="34" charset="0"/>
                <a:cs typeface="Mukta ExtraLight" panose="020B0000000000000000" pitchFamily="34" charset="77"/>
              </a:endParaRPr>
            </a:p>
          </p:txBody>
        </p:sp>
        <p:sp>
          <p:nvSpPr>
            <p:cNvPr id="19" name="Subtitle 2">
              <a:extLst>
                <a:ext uri="{FF2B5EF4-FFF2-40B4-BE49-F238E27FC236}">
                  <a16:creationId xmlns:a16="http://schemas.microsoft.com/office/drawing/2014/main" id="{F48AE655-2085-41F9-B2D6-F3F5DA3F89B0}"/>
                </a:ext>
              </a:extLst>
            </p:cNvPr>
            <p:cNvSpPr txBox="1">
              <a:spLocks/>
            </p:cNvSpPr>
            <p:nvPr/>
          </p:nvSpPr>
          <p:spPr>
            <a:xfrm>
              <a:off x="6330870" y="1943610"/>
              <a:ext cx="1478105" cy="34976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latin typeface="+mn-lt"/>
                  <a:ea typeface="Lato Light" panose="020F0502020204030203" pitchFamily="34" charset="0"/>
                  <a:cs typeface="Mukta ExtraLight" panose="020B0000000000000000" pitchFamily="34" charset="77"/>
                </a:rPr>
                <a:t>Lorem ipsum dolor sit amet, cum modo</a:t>
              </a:r>
              <a:endParaRPr lang="en-US" sz="1100" dirty="0">
                <a:latin typeface="+mn-lt"/>
                <a:ea typeface="Lato Light" panose="020F0502020204030203" pitchFamily="34" charset="0"/>
                <a:cs typeface="Mukta ExtraLight" panose="020B0000000000000000" pitchFamily="34" charset="77"/>
              </a:endParaRPr>
            </a:p>
          </p:txBody>
        </p:sp>
        <p:sp>
          <p:nvSpPr>
            <p:cNvPr id="20" name="Rectangle 19">
              <a:extLst>
                <a:ext uri="{FF2B5EF4-FFF2-40B4-BE49-F238E27FC236}">
                  <a16:creationId xmlns:a16="http://schemas.microsoft.com/office/drawing/2014/main" id="{6797F346-EC6F-4D47-BC6F-F4286B3A78AD}"/>
                </a:ext>
              </a:extLst>
            </p:cNvPr>
            <p:cNvSpPr/>
            <p:nvPr/>
          </p:nvSpPr>
          <p:spPr>
            <a:xfrm>
              <a:off x="2821490" y="2558223"/>
              <a:ext cx="1699373" cy="54832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04483CBE-C2AE-4C80-ACAE-A1014B7717E2}"/>
                </a:ext>
              </a:extLst>
            </p:cNvPr>
            <p:cNvSpPr/>
            <p:nvPr/>
          </p:nvSpPr>
          <p:spPr>
            <a:xfrm>
              <a:off x="4520864" y="2558223"/>
              <a:ext cx="1699373" cy="54832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 name="Rectangle 21">
              <a:extLst>
                <a:ext uri="{FF2B5EF4-FFF2-40B4-BE49-F238E27FC236}">
                  <a16:creationId xmlns:a16="http://schemas.microsoft.com/office/drawing/2014/main" id="{C4ACA831-0929-4031-AD1E-18F3EF2B17E1}"/>
                </a:ext>
              </a:extLst>
            </p:cNvPr>
            <p:cNvSpPr/>
            <p:nvPr/>
          </p:nvSpPr>
          <p:spPr>
            <a:xfrm>
              <a:off x="6220237" y="2558223"/>
              <a:ext cx="1699373" cy="54832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TextBox 22">
              <a:extLst>
                <a:ext uri="{FF2B5EF4-FFF2-40B4-BE49-F238E27FC236}">
                  <a16:creationId xmlns:a16="http://schemas.microsoft.com/office/drawing/2014/main" id="{FD5DE6FD-019D-4AFE-AB6D-8FFF6A24DB21}"/>
                </a:ext>
              </a:extLst>
            </p:cNvPr>
            <p:cNvSpPr txBox="1"/>
            <p:nvPr/>
          </p:nvSpPr>
          <p:spPr>
            <a:xfrm>
              <a:off x="1833325" y="2675473"/>
              <a:ext cx="834496" cy="313826"/>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LABEL 02</a:t>
              </a:r>
            </a:p>
          </p:txBody>
        </p:sp>
        <p:sp>
          <p:nvSpPr>
            <p:cNvPr id="24" name="Subtitle 2">
              <a:extLst>
                <a:ext uri="{FF2B5EF4-FFF2-40B4-BE49-F238E27FC236}">
                  <a16:creationId xmlns:a16="http://schemas.microsoft.com/office/drawing/2014/main" id="{38C52830-1E59-4A8A-BEEA-94E89243BE6A}"/>
                </a:ext>
              </a:extLst>
            </p:cNvPr>
            <p:cNvSpPr txBox="1">
              <a:spLocks/>
            </p:cNvSpPr>
            <p:nvPr/>
          </p:nvSpPr>
          <p:spPr>
            <a:xfrm>
              <a:off x="2932124" y="2657503"/>
              <a:ext cx="1478105" cy="34976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latin typeface="+mn-lt"/>
                  <a:ea typeface="Lato Light" panose="020F0502020204030203" pitchFamily="34" charset="0"/>
                  <a:cs typeface="Mukta ExtraLight" panose="020B0000000000000000" pitchFamily="34" charset="77"/>
                </a:rPr>
                <a:t>Lorem ipsum dolor sit amet, cum modo</a:t>
              </a:r>
              <a:endParaRPr lang="en-US" sz="1100" dirty="0">
                <a:latin typeface="+mn-lt"/>
                <a:ea typeface="Lato Light" panose="020F0502020204030203" pitchFamily="34" charset="0"/>
                <a:cs typeface="Mukta ExtraLight" panose="020B0000000000000000" pitchFamily="34" charset="77"/>
              </a:endParaRPr>
            </a:p>
          </p:txBody>
        </p:sp>
        <p:sp>
          <p:nvSpPr>
            <p:cNvPr id="25" name="Subtitle 2">
              <a:extLst>
                <a:ext uri="{FF2B5EF4-FFF2-40B4-BE49-F238E27FC236}">
                  <a16:creationId xmlns:a16="http://schemas.microsoft.com/office/drawing/2014/main" id="{D8296E71-CD83-43F3-B99C-1915B3B22BE3}"/>
                </a:ext>
              </a:extLst>
            </p:cNvPr>
            <p:cNvSpPr txBox="1">
              <a:spLocks/>
            </p:cNvSpPr>
            <p:nvPr/>
          </p:nvSpPr>
          <p:spPr>
            <a:xfrm>
              <a:off x="4631497" y="2657503"/>
              <a:ext cx="1478105" cy="34976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latin typeface="+mn-lt"/>
                  <a:ea typeface="Lato Light" panose="020F0502020204030203" pitchFamily="34" charset="0"/>
                  <a:cs typeface="Mukta ExtraLight" panose="020B0000000000000000" pitchFamily="34" charset="77"/>
                </a:rPr>
                <a:t>Lorem ipsum dolor sit amet, cum modo</a:t>
              </a:r>
              <a:endParaRPr lang="en-US" sz="1100" dirty="0">
                <a:latin typeface="+mn-lt"/>
                <a:ea typeface="Lato Light" panose="020F0502020204030203" pitchFamily="34" charset="0"/>
                <a:cs typeface="Mukta ExtraLight" panose="020B0000000000000000" pitchFamily="34" charset="77"/>
              </a:endParaRPr>
            </a:p>
          </p:txBody>
        </p:sp>
        <p:sp>
          <p:nvSpPr>
            <p:cNvPr id="26" name="Subtitle 2">
              <a:extLst>
                <a:ext uri="{FF2B5EF4-FFF2-40B4-BE49-F238E27FC236}">
                  <a16:creationId xmlns:a16="http://schemas.microsoft.com/office/drawing/2014/main" id="{F5C0BCC3-4ED0-4F38-BC81-BD49D895019F}"/>
                </a:ext>
              </a:extLst>
            </p:cNvPr>
            <p:cNvSpPr txBox="1">
              <a:spLocks/>
            </p:cNvSpPr>
            <p:nvPr/>
          </p:nvSpPr>
          <p:spPr>
            <a:xfrm>
              <a:off x="6330870" y="2657503"/>
              <a:ext cx="1478105" cy="34976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latin typeface="+mn-lt"/>
                  <a:ea typeface="Lato Light" panose="020F0502020204030203" pitchFamily="34" charset="0"/>
                  <a:cs typeface="Mukta ExtraLight" panose="020B0000000000000000" pitchFamily="34" charset="77"/>
                </a:rPr>
                <a:t>Lorem ipsum dolor sit amet, cum modo</a:t>
              </a:r>
              <a:endParaRPr lang="en-US" sz="1100" dirty="0">
                <a:latin typeface="+mn-lt"/>
                <a:ea typeface="Lato Light" panose="020F0502020204030203" pitchFamily="34" charset="0"/>
                <a:cs typeface="Mukta ExtraLight" panose="020B0000000000000000" pitchFamily="34" charset="77"/>
              </a:endParaRPr>
            </a:p>
          </p:txBody>
        </p:sp>
        <p:sp>
          <p:nvSpPr>
            <p:cNvPr id="27" name="Rectangle 26">
              <a:extLst>
                <a:ext uri="{FF2B5EF4-FFF2-40B4-BE49-F238E27FC236}">
                  <a16:creationId xmlns:a16="http://schemas.microsoft.com/office/drawing/2014/main" id="{A27C2FA2-99B4-4D51-AC1E-7EA5FE19DE6E}"/>
                </a:ext>
              </a:extLst>
            </p:cNvPr>
            <p:cNvSpPr/>
            <p:nvPr/>
          </p:nvSpPr>
          <p:spPr>
            <a:xfrm>
              <a:off x="2821490" y="3272116"/>
              <a:ext cx="1699373" cy="54832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2C009B3F-2743-4CFC-A825-AE7D55685318}"/>
                </a:ext>
              </a:extLst>
            </p:cNvPr>
            <p:cNvSpPr/>
            <p:nvPr/>
          </p:nvSpPr>
          <p:spPr>
            <a:xfrm>
              <a:off x="4520864" y="3272116"/>
              <a:ext cx="1699373" cy="54832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Rectangle 28">
              <a:extLst>
                <a:ext uri="{FF2B5EF4-FFF2-40B4-BE49-F238E27FC236}">
                  <a16:creationId xmlns:a16="http://schemas.microsoft.com/office/drawing/2014/main" id="{C95AD640-B0F0-413B-8DA5-B0202933D186}"/>
                </a:ext>
              </a:extLst>
            </p:cNvPr>
            <p:cNvSpPr/>
            <p:nvPr/>
          </p:nvSpPr>
          <p:spPr>
            <a:xfrm>
              <a:off x="6220237" y="3272116"/>
              <a:ext cx="1699373" cy="54832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 name="TextBox 29">
              <a:extLst>
                <a:ext uri="{FF2B5EF4-FFF2-40B4-BE49-F238E27FC236}">
                  <a16:creationId xmlns:a16="http://schemas.microsoft.com/office/drawing/2014/main" id="{AC20DFD4-0B71-4B2D-A7B3-16570E9550CA}"/>
                </a:ext>
              </a:extLst>
            </p:cNvPr>
            <p:cNvSpPr txBox="1"/>
            <p:nvPr/>
          </p:nvSpPr>
          <p:spPr>
            <a:xfrm>
              <a:off x="1830807" y="3391794"/>
              <a:ext cx="837012" cy="313826"/>
            </a:xfrm>
            <a:prstGeom prst="rect">
              <a:avLst/>
            </a:prstGeom>
            <a:noFill/>
          </p:spPr>
          <p:txBody>
            <a:bodyPr wrap="none" rtlCol="0" anchor="ctr" anchorCtr="0">
              <a:spAutoFit/>
            </a:bodyPr>
            <a:lstStyle/>
            <a:p>
              <a:pPr algn="r"/>
              <a:r>
                <a:rPr lang="en-US" sz="1600" b="1">
                  <a:solidFill>
                    <a:schemeClr val="tx2"/>
                  </a:solidFill>
                  <a:ea typeface="League Spartan" charset="0"/>
                  <a:cs typeface="Poppins" pitchFamily="2" charset="77"/>
                </a:rPr>
                <a:t>LABEL 03</a:t>
              </a:r>
              <a:endParaRPr lang="en-US" sz="1600" b="1" dirty="0">
                <a:solidFill>
                  <a:schemeClr val="tx2"/>
                </a:solidFill>
                <a:ea typeface="League Spartan" charset="0"/>
                <a:cs typeface="Poppins" pitchFamily="2" charset="77"/>
              </a:endParaRPr>
            </a:p>
          </p:txBody>
        </p:sp>
        <p:sp>
          <p:nvSpPr>
            <p:cNvPr id="31" name="Subtitle 2">
              <a:extLst>
                <a:ext uri="{FF2B5EF4-FFF2-40B4-BE49-F238E27FC236}">
                  <a16:creationId xmlns:a16="http://schemas.microsoft.com/office/drawing/2014/main" id="{829A9312-7939-4432-B0DC-CF04F001C912}"/>
                </a:ext>
              </a:extLst>
            </p:cNvPr>
            <p:cNvSpPr txBox="1">
              <a:spLocks/>
            </p:cNvSpPr>
            <p:nvPr/>
          </p:nvSpPr>
          <p:spPr>
            <a:xfrm>
              <a:off x="2932124" y="3371395"/>
              <a:ext cx="1478105" cy="34976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latin typeface="+mn-lt"/>
                  <a:ea typeface="Lato Light" panose="020F0502020204030203" pitchFamily="34" charset="0"/>
                  <a:cs typeface="Mukta ExtraLight" panose="020B0000000000000000" pitchFamily="34" charset="77"/>
                </a:rPr>
                <a:t>Lorem ipsum dolor sit amet, cum modo</a:t>
              </a:r>
              <a:endParaRPr lang="en-US" sz="1100" dirty="0">
                <a:latin typeface="+mn-lt"/>
                <a:ea typeface="Lato Light" panose="020F0502020204030203" pitchFamily="34" charset="0"/>
                <a:cs typeface="Mukta ExtraLight" panose="020B0000000000000000" pitchFamily="34" charset="77"/>
              </a:endParaRPr>
            </a:p>
          </p:txBody>
        </p:sp>
        <p:sp>
          <p:nvSpPr>
            <p:cNvPr id="32" name="Subtitle 2">
              <a:extLst>
                <a:ext uri="{FF2B5EF4-FFF2-40B4-BE49-F238E27FC236}">
                  <a16:creationId xmlns:a16="http://schemas.microsoft.com/office/drawing/2014/main" id="{FF972EEE-6A98-4A34-958D-6457ADCAC1DE}"/>
                </a:ext>
              </a:extLst>
            </p:cNvPr>
            <p:cNvSpPr txBox="1">
              <a:spLocks/>
            </p:cNvSpPr>
            <p:nvPr/>
          </p:nvSpPr>
          <p:spPr>
            <a:xfrm>
              <a:off x="4631497" y="3371395"/>
              <a:ext cx="1478105" cy="34976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latin typeface="+mn-lt"/>
                  <a:ea typeface="Lato Light" panose="020F0502020204030203" pitchFamily="34" charset="0"/>
                  <a:cs typeface="Mukta ExtraLight" panose="020B0000000000000000" pitchFamily="34" charset="77"/>
                </a:rPr>
                <a:t>Lorem ipsum dolor sit amet, cum modo</a:t>
              </a:r>
              <a:endParaRPr lang="en-US" sz="1100" dirty="0">
                <a:latin typeface="+mn-lt"/>
                <a:ea typeface="Lato Light" panose="020F0502020204030203" pitchFamily="34" charset="0"/>
                <a:cs typeface="Mukta ExtraLight" panose="020B0000000000000000" pitchFamily="34" charset="77"/>
              </a:endParaRPr>
            </a:p>
          </p:txBody>
        </p:sp>
        <p:sp>
          <p:nvSpPr>
            <p:cNvPr id="33" name="Subtitle 2">
              <a:extLst>
                <a:ext uri="{FF2B5EF4-FFF2-40B4-BE49-F238E27FC236}">
                  <a16:creationId xmlns:a16="http://schemas.microsoft.com/office/drawing/2014/main" id="{C448CDC4-DFFF-4214-8367-6CDD96183BF0}"/>
                </a:ext>
              </a:extLst>
            </p:cNvPr>
            <p:cNvSpPr txBox="1">
              <a:spLocks/>
            </p:cNvSpPr>
            <p:nvPr/>
          </p:nvSpPr>
          <p:spPr>
            <a:xfrm>
              <a:off x="6330870" y="3371395"/>
              <a:ext cx="1478105" cy="34976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latin typeface="+mn-lt"/>
                  <a:ea typeface="Lato Light" panose="020F0502020204030203" pitchFamily="34" charset="0"/>
                  <a:cs typeface="Mukta ExtraLight" panose="020B0000000000000000" pitchFamily="34" charset="77"/>
                </a:rPr>
                <a:t>Lorem ipsum dolor sit amet, cum modo</a:t>
              </a:r>
              <a:endParaRPr lang="en-US" sz="1100" dirty="0">
                <a:latin typeface="+mn-lt"/>
                <a:ea typeface="Lato Light" panose="020F0502020204030203" pitchFamily="34" charset="0"/>
                <a:cs typeface="Mukta ExtraLight" panose="020B0000000000000000" pitchFamily="34" charset="77"/>
              </a:endParaRPr>
            </a:p>
          </p:txBody>
        </p:sp>
        <p:sp>
          <p:nvSpPr>
            <p:cNvPr id="34" name="Rectangle 33">
              <a:extLst>
                <a:ext uri="{FF2B5EF4-FFF2-40B4-BE49-F238E27FC236}">
                  <a16:creationId xmlns:a16="http://schemas.microsoft.com/office/drawing/2014/main" id="{5BD450B4-ED3D-4EFE-8B0B-CB7B005D9AE2}"/>
                </a:ext>
              </a:extLst>
            </p:cNvPr>
            <p:cNvSpPr/>
            <p:nvPr/>
          </p:nvSpPr>
          <p:spPr>
            <a:xfrm>
              <a:off x="2821490" y="3986009"/>
              <a:ext cx="1699373" cy="54832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 name="Rectangle 34">
              <a:extLst>
                <a:ext uri="{FF2B5EF4-FFF2-40B4-BE49-F238E27FC236}">
                  <a16:creationId xmlns:a16="http://schemas.microsoft.com/office/drawing/2014/main" id="{8091DC47-D337-4418-A5E9-8284031F459F}"/>
                </a:ext>
              </a:extLst>
            </p:cNvPr>
            <p:cNvSpPr/>
            <p:nvPr/>
          </p:nvSpPr>
          <p:spPr>
            <a:xfrm>
              <a:off x="4520864" y="3986009"/>
              <a:ext cx="1699373" cy="54832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 name="Rectangle 35">
              <a:extLst>
                <a:ext uri="{FF2B5EF4-FFF2-40B4-BE49-F238E27FC236}">
                  <a16:creationId xmlns:a16="http://schemas.microsoft.com/office/drawing/2014/main" id="{0CB70199-04B1-418A-BAB0-2EC735D1AE7C}"/>
                </a:ext>
              </a:extLst>
            </p:cNvPr>
            <p:cNvSpPr/>
            <p:nvPr/>
          </p:nvSpPr>
          <p:spPr>
            <a:xfrm>
              <a:off x="6220237" y="3986009"/>
              <a:ext cx="1699373" cy="54832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TextBox 36">
              <a:extLst>
                <a:ext uri="{FF2B5EF4-FFF2-40B4-BE49-F238E27FC236}">
                  <a16:creationId xmlns:a16="http://schemas.microsoft.com/office/drawing/2014/main" id="{CBEEFA3D-A17C-40D0-B916-7ECEF77A5CAE}"/>
                </a:ext>
              </a:extLst>
            </p:cNvPr>
            <p:cNvSpPr txBox="1"/>
            <p:nvPr/>
          </p:nvSpPr>
          <p:spPr>
            <a:xfrm>
              <a:off x="1824516" y="4103258"/>
              <a:ext cx="843304" cy="313826"/>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LABEL 04</a:t>
              </a:r>
            </a:p>
          </p:txBody>
        </p:sp>
        <p:sp>
          <p:nvSpPr>
            <p:cNvPr id="38" name="Subtitle 2">
              <a:extLst>
                <a:ext uri="{FF2B5EF4-FFF2-40B4-BE49-F238E27FC236}">
                  <a16:creationId xmlns:a16="http://schemas.microsoft.com/office/drawing/2014/main" id="{E7C772CF-2D5D-45EB-9C14-8ADF8663C6CB}"/>
                </a:ext>
              </a:extLst>
            </p:cNvPr>
            <p:cNvSpPr txBox="1">
              <a:spLocks/>
            </p:cNvSpPr>
            <p:nvPr/>
          </p:nvSpPr>
          <p:spPr>
            <a:xfrm>
              <a:off x="2932124" y="4085289"/>
              <a:ext cx="1478105" cy="34976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latin typeface="+mn-lt"/>
                  <a:ea typeface="Lato Light" panose="020F0502020204030203" pitchFamily="34" charset="0"/>
                  <a:cs typeface="Mukta ExtraLight" panose="020B0000000000000000" pitchFamily="34" charset="77"/>
                </a:rPr>
                <a:t>Lorem ipsum dolor sit amet, cum modo</a:t>
              </a:r>
              <a:endParaRPr lang="en-US" sz="1100" dirty="0">
                <a:latin typeface="+mn-lt"/>
                <a:ea typeface="Lato Light" panose="020F0502020204030203" pitchFamily="34" charset="0"/>
                <a:cs typeface="Mukta ExtraLight" panose="020B0000000000000000" pitchFamily="34" charset="77"/>
              </a:endParaRPr>
            </a:p>
          </p:txBody>
        </p:sp>
        <p:sp>
          <p:nvSpPr>
            <p:cNvPr id="39" name="Subtitle 2">
              <a:extLst>
                <a:ext uri="{FF2B5EF4-FFF2-40B4-BE49-F238E27FC236}">
                  <a16:creationId xmlns:a16="http://schemas.microsoft.com/office/drawing/2014/main" id="{45A53CE4-9CE1-44EC-8CD4-09103CA89189}"/>
                </a:ext>
              </a:extLst>
            </p:cNvPr>
            <p:cNvSpPr txBox="1">
              <a:spLocks/>
            </p:cNvSpPr>
            <p:nvPr/>
          </p:nvSpPr>
          <p:spPr>
            <a:xfrm>
              <a:off x="4631497" y="4085289"/>
              <a:ext cx="1478105" cy="34976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latin typeface="+mn-lt"/>
                  <a:ea typeface="Lato Light" panose="020F0502020204030203" pitchFamily="34" charset="0"/>
                  <a:cs typeface="Mukta ExtraLight" panose="020B0000000000000000" pitchFamily="34" charset="77"/>
                </a:rPr>
                <a:t>Lorem ipsum dolor sit amet, cum modo</a:t>
              </a:r>
              <a:endParaRPr lang="en-US" sz="1100" dirty="0">
                <a:latin typeface="+mn-lt"/>
                <a:ea typeface="Lato Light" panose="020F0502020204030203" pitchFamily="34" charset="0"/>
                <a:cs typeface="Mukta ExtraLight" panose="020B0000000000000000" pitchFamily="34" charset="77"/>
              </a:endParaRPr>
            </a:p>
          </p:txBody>
        </p:sp>
        <p:sp>
          <p:nvSpPr>
            <p:cNvPr id="40" name="Subtitle 2">
              <a:extLst>
                <a:ext uri="{FF2B5EF4-FFF2-40B4-BE49-F238E27FC236}">
                  <a16:creationId xmlns:a16="http://schemas.microsoft.com/office/drawing/2014/main" id="{12863819-77AE-482A-A8C9-B51B9BB57500}"/>
                </a:ext>
              </a:extLst>
            </p:cNvPr>
            <p:cNvSpPr txBox="1">
              <a:spLocks/>
            </p:cNvSpPr>
            <p:nvPr/>
          </p:nvSpPr>
          <p:spPr>
            <a:xfrm>
              <a:off x="6330870" y="4085289"/>
              <a:ext cx="1478105" cy="34976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latin typeface="+mn-lt"/>
                  <a:ea typeface="Lato Light" panose="020F0502020204030203" pitchFamily="34" charset="0"/>
                  <a:cs typeface="Mukta ExtraLight" panose="020B0000000000000000" pitchFamily="34" charset="77"/>
                </a:rPr>
                <a:t>Lorem ipsum dolor sit amet, cum modo</a:t>
              </a:r>
              <a:endParaRPr lang="en-US" sz="1100" dirty="0">
                <a:latin typeface="+mn-lt"/>
                <a:ea typeface="Lato Light" panose="020F0502020204030203" pitchFamily="34" charset="0"/>
                <a:cs typeface="Mukta ExtraLight" panose="020B0000000000000000" pitchFamily="34" charset="77"/>
              </a:endParaRPr>
            </a:p>
          </p:txBody>
        </p:sp>
        <p:sp>
          <p:nvSpPr>
            <p:cNvPr id="41" name="Rectangle 40">
              <a:extLst>
                <a:ext uri="{FF2B5EF4-FFF2-40B4-BE49-F238E27FC236}">
                  <a16:creationId xmlns:a16="http://schemas.microsoft.com/office/drawing/2014/main" id="{7B3F004E-389B-4A2E-A168-35888962263A}"/>
                </a:ext>
              </a:extLst>
            </p:cNvPr>
            <p:cNvSpPr/>
            <p:nvPr/>
          </p:nvSpPr>
          <p:spPr>
            <a:xfrm>
              <a:off x="2821490" y="4699902"/>
              <a:ext cx="1699373" cy="54832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Rectangle 41">
              <a:extLst>
                <a:ext uri="{FF2B5EF4-FFF2-40B4-BE49-F238E27FC236}">
                  <a16:creationId xmlns:a16="http://schemas.microsoft.com/office/drawing/2014/main" id="{F41E27E1-6119-459A-BDC4-265B245A4493}"/>
                </a:ext>
              </a:extLst>
            </p:cNvPr>
            <p:cNvSpPr/>
            <p:nvPr/>
          </p:nvSpPr>
          <p:spPr>
            <a:xfrm>
              <a:off x="4520864" y="4699902"/>
              <a:ext cx="1699373" cy="54832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C6885C62-0288-4DB0-B6BB-FABD8E313175}"/>
                </a:ext>
              </a:extLst>
            </p:cNvPr>
            <p:cNvSpPr/>
            <p:nvPr/>
          </p:nvSpPr>
          <p:spPr>
            <a:xfrm>
              <a:off x="6220237" y="4699902"/>
              <a:ext cx="1699373" cy="54832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TextBox 43">
              <a:extLst>
                <a:ext uri="{FF2B5EF4-FFF2-40B4-BE49-F238E27FC236}">
                  <a16:creationId xmlns:a16="http://schemas.microsoft.com/office/drawing/2014/main" id="{447F53BC-CFC9-462A-954E-D81C6059FAD9}"/>
                </a:ext>
              </a:extLst>
            </p:cNvPr>
            <p:cNvSpPr txBox="1"/>
            <p:nvPr/>
          </p:nvSpPr>
          <p:spPr>
            <a:xfrm>
              <a:off x="1824515" y="4817151"/>
              <a:ext cx="843304" cy="313826"/>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LABEL 04</a:t>
              </a:r>
            </a:p>
          </p:txBody>
        </p:sp>
        <p:sp>
          <p:nvSpPr>
            <p:cNvPr id="45" name="Subtitle 2">
              <a:extLst>
                <a:ext uri="{FF2B5EF4-FFF2-40B4-BE49-F238E27FC236}">
                  <a16:creationId xmlns:a16="http://schemas.microsoft.com/office/drawing/2014/main" id="{A07C892C-4DDA-424F-9C21-B4C8B2F570E0}"/>
                </a:ext>
              </a:extLst>
            </p:cNvPr>
            <p:cNvSpPr txBox="1">
              <a:spLocks/>
            </p:cNvSpPr>
            <p:nvPr/>
          </p:nvSpPr>
          <p:spPr>
            <a:xfrm>
              <a:off x="2932124" y="4799183"/>
              <a:ext cx="1478105" cy="34976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latin typeface="+mn-lt"/>
                  <a:ea typeface="Lato Light" panose="020F0502020204030203" pitchFamily="34" charset="0"/>
                  <a:cs typeface="Mukta ExtraLight" panose="020B0000000000000000" pitchFamily="34" charset="77"/>
                </a:rPr>
                <a:t>Lorem ipsum dolor sit amet, cum modo</a:t>
              </a:r>
              <a:endParaRPr lang="en-US" sz="1100" dirty="0">
                <a:latin typeface="+mn-lt"/>
                <a:ea typeface="Lato Light" panose="020F0502020204030203" pitchFamily="34" charset="0"/>
                <a:cs typeface="Mukta ExtraLight" panose="020B0000000000000000" pitchFamily="34" charset="77"/>
              </a:endParaRPr>
            </a:p>
          </p:txBody>
        </p:sp>
        <p:sp>
          <p:nvSpPr>
            <p:cNvPr id="46" name="Subtitle 2">
              <a:extLst>
                <a:ext uri="{FF2B5EF4-FFF2-40B4-BE49-F238E27FC236}">
                  <a16:creationId xmlns:a16="http://schemas.microsoft.com/office/drawing/2014/main" id="{F099B63B-FFED-4826-A1CE-F89546B5CB8B}"/>
                </a:ext>
              </a:extLst>
            </p:cNvPr>
            <p:cNvSpPr txBox="1">
              <a:spLocks/>
            </p:cNvSpPr>
            <p:nvPr/>
          </p:nvSpPr>
          <p:spPr>
            <a:xfrm>
              <a:off x="4631497" y="4799183"/>
              <a:ext cx="1478105" cy="34976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latin typeface="+mn-lt"/>
                  <a:ea typeface="Lato Light" panose="020F0502020204030203" pitchFamily="34" charset="0"/>
                  <a:cs typeface="Mukta ExtraLight" panose="020B0000000000000000" pitchFamily="34" charset="77"/>
                </a:rPr>
                <a:t>Lorem ipsum dolor sit amet, cum modo</a:t>
              </a:r>
              <a:endParaRPr lang="en-US" sz="1100" dirty="0">
                <a:latin typeface="+mn-lt"/>
                <a:ea typeface="Lato Light" panose="020F0502020204030203" pitchFamily="34" charset="0"/>
                <a:cs typeface="Mukta ExtraLight" panose="020B0000000000000000" pitchFamily="34" charset="77"/>
              </a:endParaRPr>
            </a:p>
          </p:txBody>
        </p:sp>
        <p:sp>
          <p:nvSpPr>
            <p:cNvPr id="47" name="Subtitle 2">
              <a:extLst>
                <a:ext uri="{FF2B5EF4-FFF2-40B4-BE49-F238E27FC236}">
                  <a16:creationId xmlns:a16="http://schemas.microsoft.com/office/drawing/2014/main" id="{67F3C8A8-9107-4623-9FBB-6900A3FBCEEF}"/>
                </a:ext>
              </a:extLst>
            </p:cNvPr>
            <p:cNvSpPr txBox="1">
              <a:spLocks/>
            </p:cNvSpPr>
            <p:nvPr/>
          </p:nvSpPr>
          <p:spPr>
            <a:xfrm>
              <a:off x="6330870" y="4799183"/>
              <a:ext cx="1478105" cy="34976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latin typeface="+mn-lt"/>
                  <a:ea typeface="Lato Light" panose="020F0502020204030203" pitchFamily="34" charset="0"/>
                  <a:cs typeface="Mukta ExtraLight" panose="020B0000000000000000" pitchFamily="34" charset="77"/>
                </a:rPr>
                <a:t>Lorem ipsum dolor sit amet, cum modo</a:t>
              </a:r>
              <a:endParaRPr lang="en-US" sz="1100" dirty="0">
                <a:latin typeface="+mn-lt"/>
                <a:ea typeface="Lato Light" panose="020F0502020204030203" pitchFamily="34" charset="0"/>
                <a:cs typeface="Mukta ExtraLight" panose="020B0000000000000000" pitchFamily="34" charset="77"/>
              </a:endParaRPr>
            </a:p>
          </p:txBody>
        </p:sp>
        <p:sp>
          <p:nvSpPr>
            <p:cNvPr id="48" name="Rectangle 47">
              <a:extLst>
                <a:ext uri="{FF2B5EF4-FFF2-40B4-BE49-F238E27FC236}">
                  <a16:creationId xmlns:a16="http://schemas.microsoft.com/office/drawing/2014/main" id="{CAC0D79B-EAC3-4406-88DB-6099D3765FEE}"/>
                </a:ext>
              </a:extLst>
            </p:cNvPr>
            <p:cNvSpPr/>
            <p:nvPr/>
          </p:nvSpPr>
          <p:spPr>
            <a:xfrm>
              <a:off x="7919610" y="1120279"/>
              <a:ext cx="1699373" cy="548325"/>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TextBox 48">
              <a:extLst>
                <a:ext uri="{FF2B5EF4-FFF2-40B4-BE49-F238E27FC236}">
                  <a16:creationId xmlns:a16="http://schemas.microsoft.com/office/drawing/2014/main" id="{07F7B56B-08D2-441C-9D2A-C6146E13CB92}"/>
                </a:ext>
              </a:extLst>
            </p:cNvPr>
            <p:cNvSpPr txBox="1"/>
            <p:nvPr/>
          </p:nvSpPr>
          <p:spPr>
            <a:xfrm>
              <a:off x="8253903" y="1237529"/>
              <a:ext cx="1030789" cy="313826"/>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FEATURE 04</a:t>
              </a:r>
            </a:p>
          </p:txBody>
        </p:sp>
        <p:graphicFrame>
          <p:nvGraphicFramePr>
            <p:cNvPr id="50" name="Chart 49">
              <a:extLst>
                <a:ext uri="{FF2B5EF4-FFF2-40B4-BE49-F238E27FC236}">
                  <a16:creationId xmlns:a16="http://schemas.microsoft.com/office/drawing/2014/main" id="{106B0952-B02F-47F3-9E9F-AAC18E72B9AD}"/>
                </a:ext>
              </a:extLst>
            </p:cNvPr>
            <p:cNvGraphicFramePr/>
            <p:nvPr>
              <p:extLst>
                <p:ext uri="{D42A27DB-BD31-4B8C-83A1-F6EECF244321}">
                  <p14:modId xmlns:p14="http://schemas.microsoft.com/office/powerpoint/2010/main" val="3999999982"/>
                </p:ext>
              </p:extLst>
            </p:nvPr>
          </p:nvGraphicFramePr>
          <p:xfrm>
            <a:off x="7919609" y="1844330"/>
            <a:ext cx="1699374" cy="5483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1" name="Chart 50">
              <a:extLst>
                <a:ext uri="{FF2B5EF4-FFF2-40B4-BE49-F238E27FC236}">
                  <a16:creationId xmlns:a16="http://schemas.microsoft.com/office/drawing/2014/main" id="{9510A365-0D6C-4826-9AC1-0BBD5784AE0E}"/>
                </a:ext>
              </a:extLst>
            </p:cNvPr>
            <p:cNvGraphicFramePr/>
            <p:nvPr>
              <p:extLst>
                <p:ext uri="{D42A27DB-BD31-4B8C-83A1-F6EECF244321}">
                  <p14:modId xmlns:p14="http://schemas.microsoft.com/office/powerpoint/2010/main" val="3010379821"/>
                </p:ext>
              </p:extLst>
            </p:nvPr>
          </p:nvGraphicFramePr>
          <p:xfrm>
            <a:off x="7919609" y="2558223"/>
            <a:ext cx="1699374" cy="5483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Chart 51">
              <a:extLst>
                <a:ext uri="{FF2B5EF4-FFF2-40B4-BE49-F238E27FC236}">
                  <a16:creationId xmlns:a16="http://schemas.microsoft.com/office/drawing/2014/main" id="{18962BDD-6A1E-42BE-A997-4079E6099E24}"/>
                </a:ext>
              </a:extLst>
            </p:cNvPr>
            <p:cNvGraphicFramePr/>
            <p:nvPr>
              <p:extLst>
                <p:ext uri="{D42A27DB-BD31-4B8C-83A1-F6EECF244321}">
                  <p14:modId xmlns:p14="http://schemas.microsoft.com/office/powerpoint/2010/main" val="2143106245"/>
                </p:ext>
              </p:extLst>
            </p:nvPr>
          </p:nvGraphicFramePr>
          <p:xfrm>
            <a:off x="7919609" y="3272116"/>
            <a:ext cx="1699374" cy="5483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3" name="Chart 52">
              <a:extLst>
                <a:ext uri="{FF2B5EF4-FFF2-40B4-BE49-F238E27FC236}">
                  <a16:creationId xmlns:a16="http://schemas.microsoft.com/office/drawing/2014/main" id="{CA8C8702-8B2E-483F-A1C2-A3CE9B963869}"/>
                </a:ext>
              </a:extLst>
            </p:cNvPr>
            <p:cNvGraphicFramePr/>
            <p:nvPr>
              <p:extLst>
                <p:ext uri="{D42A27DB-BD31-4B8C-83A1-F6EECF244321}">
                  <p14:modId xmlns:p14="http://schemas.microsoft.com/office/powerpoint/2010/main" val="3799371196"/>
                </p:ext>
              </p:extLst>
            </p:nvPr>
          </p:nvGraphicFramePr>
          <p:xfrm>
            <a:off x="7919609" y="3986009"/>
            <a:ext cx="1699374" cy="5483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4" name="Chart 53">
              <a:extLst>
                <a:ext uri="{FF2B5EF4-FFF2-40B4-BE49-F238E27FC236}">
                  <a16:creationId xmlns:a16="http://schemas.microsoft.com/office/drawing/2014/main" id="{DD0B7A89-62EE-48A7-9A74-68BBD91046C7}"/>
                </a:ext>
              </a:extLst>
            </p:cNvPr>
            <p:cNvGraphicFramePr/>
            <p:nvPr>
              <p:extLst>
                <p:ext uri="{D42A27DB-BD31-4B8C-83A1-F6EECF244321}">
                  <p14:modId xmlns:p14="http://schemas.microsoft.com/office/powerpoint/2010/main" val="3830511305"/>
                </p:ext>
              </p:extLst>
            </p:nvPr>
          </p:nvGraphicFramePr>
          <p:xfrm>
            <a:off x="7919609" y="4699903"/>
            <a:ext cx="1699374" cy="548324"/>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40588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FCA1D1-118C-4F18-9A46-6E3032DF8B6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8569F13-FF6F-45D5-9CEA-475D673F2DE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3CBFB37-9278-411C-895C-8073E6CFBBDC}"/>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7BAB3038-4CFD-4D53-9E8A-A0C220D2C67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8958D24-56E6-4C33-AFC7-62002AA8CEEC}"/>
              </a:ext>
            </a:extLst>
          </p:cNvPr>
          <p:cNvSpPr>
            <a:spLocks noGrp="1"/>
          </p:cNvSpPr>
          <p:nvPr>
            <p:ph type="body" sz="quarter" idx="13"/>
          </p:nvPr>
        </p:nvSpPr>
        <p:spPr/>
        <p:txBody>
          <a:bodyPr/>
          <a:lstStyle/>
          <a:p>
            <a:endParaRPr lang="en-ZA" dirty="0"/>
          </a:p>
        </p:txBody>
      </p:sp>
      <p:sp>
        <p:nvSpPr>
          <p:cNvPr id="7" name="Rectangle 6">
            <a:extLst>
              <a:ext uri="{FF2B5EF4-FFF2-40B4-BE49-F238E27FC236}">
                <a16:creationId xmlns:a16="http://schemas.microsoft.com/office/drawing/2014/main" id="{24DA9C30-2BBA-445F-BBBB-3EACE70A002A}"/>
              </a:ext>
            </a:extLst>
          </p:cNvPr>
          <p:cNvSpPr/>
          <p:nvPr/>
        </p:nvSpPr>
        <p:spPr>
          <a:xfrm>
            <a:off x="3924423" y="1725378"/>
            <a:ext cx="1652130" cy="5337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8" name="Rectangle 7">
            <a:extLst>
              <a:ext uri="{FF2B5EF4-FFF2-40B4-BE49-F238E27FC236}">
                <a16:creationId xmlns:a16="http://schemas.microsoft.com/office/drawing/2014/main" id="{86F52DE1-83E0-4D23-BE07-C4373BD50C7A}"/>
              </a:ext>
            </a:extLst>
          </p:cNvPr>
          <p:cNvSpPr/>
          <p:nvPr/>
        </p:nvSpPr>
        <p:spPr>
          <a:xfrm>
            <a:off x="8096133" y="1725378"/>
            <a:ext cx="1652130" cy="5337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9" name="Rectangle 8">
            <a:extLst>
              <a:ext uri="{FF2B5EF4-FFF2-40B4-BE49-F238E27FC236}">
                <a16:creationId xmlns:a16="http://schemas.microsoft.com/office/drawing/2014/main" id="{07D9FF3E-3793-413B-9D70-AB22C1625A19}"/>
              </a:ext>
            </a:extLst>
          </p:cNvPr>
          <p:cNvSpPr/>
          <p:nvPr/>
        </p:nvSpPr>
        <p:spPr>
          <a:xfrm>
            <a:off x="6010278" y="1725378"/>
            <a:ext cx="1652130" cy="5337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0" name="TextBox 9">
            <a:extLst>
              <a:ext uri="{FF2B5EF4-FFF2-40B4-BE49-F238E27FC236}">
                <a16:creationId xmlns:a16="http://schemas.microsoft.com/office/drawing/2014/main" id="{D19900E0-44EF-46F3-8023-266C2A0A7312}"/>
              </a:ext>
            </a:extLst>
          </p:cNvPr>
          <p:cNvSpPr txBox="1"/>
          <p:nvPr/>
        </p:nvSpPr>
        <p:spPr>
          <a:xfrm>
            <a:off x="4141187" y="1822955"/>
            <a:ext cx="1218603"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COLUMN 01</a:t>
            </a:r>
          </a:p>
        </p:txBody>
      </p:sp>
      <p:sp>
        <p:nvSpPr>
          <p:cNvPr id="11" name="TextBox 10">
            <a:extLst>
              <a:ext uri="{FF2B5EF4-FFF2-40B4-BE49-F238E27FC236}">
                <a16:creationId xmlns:a16="http://schemas.microsoft.com/office/drawing/2014/main" id="{FA3F0D66-A6B8-4F82-A4D8-8A0E1FB5E8C9}"/>
              </a:ext>
            </a:extLst>
          </p:cNvPr>
          <p:cNvSpPr txBox="1"/>
          <p:nvPr/>
        </p:nvSpPr>
        <p:spPr>
          <a:xfrm>
            <a:off x="6208607" y="1822955"/>
            <a:ext cx="1255472"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COLUMN 02</a:t>
            </a:r>
          </a:p>
        </p:txBody>
      </p:sp>
      <p:sp>
        <p:nvSpPr>
          <p:cNvPr id="12" name="TextBox 11">
            <a:extLst>
              <a:ext uri="{FF2B5EF4-FFF2-40B4-BE49-F238E27FC236}">
                <a16:creationId xmlns:a16="http://schemas.microsoft.com/office/drawing/2014/main" id="{3DAE0B4C-8E3D-4CC1-BCB9-804996C7D66C}"/>
              </a:ext>
            </a:extLst>
          </p:cNvPr>
          <p:cNvSpPr txBox="1"/>
          <p:nvPr/>
        </p:nvSpPr>
        <p:spPr>
          <a:xfrm>
            <a:off x="8292859" y="1822955"/>
            <a:ext cx="1258678" cy="338554"/>
          </a:xfrm>
          <a:prstGeom prst="rect">
            <a:avLst/>
          </a:prstGeom>
          <a:noFill/>
        </p:spPr>
        <p:txBody>
          <a:bodyPr wrap="none" rtlCol="0" anchor="ctr" anchorCtr="0">
            <a:spAutoFit/>
          </a:bodyPr>
          <a:lstStyle/>
          <a:p>
            <a:pPr algn="ctr"/>
            <a:r>
              <a:rPr lang="en-US" sz="1600" b="1">
                <a:solidFill>
                  <a:schemeClr val="bg1"/>
                </a:solidFill>
                <a:ea typeface="League Spartan" charset="0"/>
                <a:cs typeface="Poppins" pitchFamily="2" charset="77"/>
              </a:rPr>
              <a:t>COLUMN 03</a:t>
            </a:r>
            <a:endParaRPr lang="en-US" sz="1600" b="1" dirty="0">
              <a:solidFill>
                <a:schemeClr val="bg1"/>
              </a:solidFill>
              <a:ea typeface="League Spartan" charset="0"/>
              <a:cs typeface="Poppins" pitchFamily="2" charset="77"/>
            </a:endParaRPr>
          </a:p>
        </p:txBody>
      </p:sp>
      <p:sp>
        <p:nvSpPr>
          <p:cNvPr id="13" name="Round Same Side Corner Rectangle 3">
            <a:extLst>
              <a:ext uri="{FF2B5EF4-FFF2-40B4-BE49-F238E27FC236}">
                <a16:creationId xmlns:a16="http://schemas.microsoft.com/office/drawing/2014/main" id="{053AB070-473D-4C0B-88D2-BB966EA87BEE}"/>
              </a:ext>
            </a:extLst>
          </p:cNvPr>
          <p:cNvSpPr/>
          <p:nvPr/>
        </p:nvSpPr>
        <p:spPr>
          <a:xfrm rot="5400000">
            <a:off x="2179286" y="1460936"/>
            <a:ext cx="533709" cy="2329327"/>
          </a:xfrm>
          <a:prstGeom prst="round2SameRect">
            <a:avLst>
              <a:gd name="adj1" fmla="val 50000"/>
              <a:gd name="adj2" fmla="val 0"/>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4" name="TextBox 13">
            <a:extLst>
              <a:ext uri="{FF2B5EF4-FFF2-40B4-BE49-F238E27FC236}">
                <a16:creationId xmlns:a16="http://schemas.microsoft.com/office/drawing/2014/main" id="{4D53A41F-8DA8-41D9-B7BF-98E326C3A3EB}"/>
              </a:ext>
            </a:extLst>
          </p:cNvPr>
          <p:cNvSpPr txBox="1"/>
          <p:nvPr/>
        </p:nvSpPr>
        <p:spPr>
          <a:xfrm>
            <a:off x="1463742" y="2476007"/>
            <a:ext cx="651140" cy="299184"/>
          </a:xfrm>
          <a:prstGeom prst="rect">
            <a:avLst/>
          </a:prstGeom>
          <a:noFill/>
        </p:spPr>
        <p:txBody>
          <a:bodyPr wrap="none" rtlCol="0" anchor="ctr" anchorCtr="0">
            <a:spAutoFit/>
          </a:bodyPr>
          <a:lstStyle/>
          <a:p>
            <a:r>
              <a:rPr lang="en-US" sz="1344" b="1" dirty="0">
                <a:solidFill>
                  <a:schemeClr val="bg1"/>
                </a:solidFill>
                <a:ea typeface="League Spartan" charset="0"/>
                <a:cs typeface="Poppins" pitchFamily="2" charset="77"/>
              </a:rPr>
              <a:t>TYPE 1</a:t>
            </a:r>
          </a:p>
        </p:txBody>
      </p:sp>
      <p:sp>
        <p:nvSpPr>
          <p:cNvPr id="16" name="Rectangle 15">
            <a:extLst>
              <a:ext uri="{FF2B5EF4-FFF2-40B4-BE49-F238E27FC236}">
                <a16:creationId xmlns:a16="http://schemas.microsoft.com/office/drawing/2014/main" id="{5A916E29-ACF6-4B7D-84F8-701A131ACE46}"/>
              </a:ext>
            </a:extLst>
          </p:cNvPr>
          <p:cNvSpPr/>
          <p:nvPr/>
        </p:nvSpPr>
        <p:spPr>
          <a:xfrm rot="5400000">
            <a:off x="6569488" y="-513543"/>
            <a:ext cx="533709" cy="6278286"/>
          </a:xfrm>
          <a:prstGeom prst="rect">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17" name="Subtitle 2">
            <a:extLst>
              <a:ext uri="{FF2B5EF4-FFF2-40B4-BE49-F238E27FC236}">
                <a16:creationId xmlns:a16="http://schemas.microsoft.com/office/drawing/2014/main" id="{725B9257-A5A6-4523-95BE-ABA6376C997B}"/>
              </a:ext>
            </a:extLst>
          </p:cNvPr>
          <p:cNvSpPr txBox="1">
            <a:spLocks/>
          </p:cNvSpPr>
          <p:nvPr/>
        </p:nvSpPr>
        <p:spPr>
          <a:xfrm>
            <a:off x="3868410" y="2451107"/>
            <a:ext cx="1764156"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18" name="Subtitle 2">
            <a:extLst>
              <a:ext uri="{FF2B5EF4-FFF2-40B4-BE49-F238E27FC236}">
                <a16:creationId xmlns:a16="http://schemas.microsoft.com/office/drawing/2014/main" id="{BC51F010-5F4C-4A61-82C2-8AECA61D53EE}"/>
              </a:ext>
            </a:extLst>
          </p:cNvPr>
          <p:cNvSpPr txBox="1">
            <a:spLocks/>
          </p:cNvSpPr>
          <p:nvPr/>
        </p:nvSpPr>
        <p:spPr>
          <a:xfrm>
            <a:off x="5954265" y="2451107"/>
            <a:ext cx="1764156"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19" name="Subtitle 2">
            <a:extLst>
              <a:ext uri="{FF2B5EF4-FFF2-40B4-BE49-F238E27FC236}">
                <a16:creationId xmlns:a16="http://schemas.microsoft.com/office/drawing/2014/main" id="{5C83775C-A125-47DC-90CB-03E0D3126518}"/>
              </a:ext>
            </a:extLst>
          </p:cNvPr>
          <p:cNvSpPr txBox="1">
            <a:spLocks/>
          </p:cNvSpPr>
          <p:nvPr/>
        </p:nvSpPr>
        <p:spPr>
          <a:xfrm>
            <a:off x="8040119" y="2451107"/>
            <a:ext cx="1764156"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20" name="Round Same Side Corner Rectangle 15">
            <a:extLst>
              <a:ext uri="{FF2B5EF4-FFF2-40B4-BE49-F238E27FC236}">
                <a16:creationId xmlns:a16="http://schemas.microsoft.com/office/drawing/2014/main" id="{A6E58382-301C-4BD9-AF9A-F247061849A0}"/>
              </a:ext>
            </a:extLst>
          </p:cNvPr>
          <p:cNvSpPr/>
          <p:nvPr/>
        </p:nvSpPr>
        <p:spPr>
          <a:xfrm rot="5400000">
            <a:off x="2179286" y="2094304"/>
            <a:ext cx="533709" cy="2329327"/>
          </a:xfrm>
          <a:prstGeom prst="round2SameRect">
            <a:avLst>
              <a:gd name="adj1" fmla="val 50000"/>
              <a:gd name="adj2" fmla="val 0"/>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1" name="TextBox 20">
            <a:extLst>
              <a:ext uri="{FF2B5EF4-FFF2-40B4-BE49-F238E27FC236}">
                <a16:creationId xmlns:a16="http://schemas.microsoft.com/office/drawing/2014/main" id="{F5436467-0D4D-47BF-B8D5-94303127CEF3}"/>
              </a:ext>
            </a:extLst>
          </p:cNvPr>
          <p:cNvSpPr txBox="1"/>
          <p:nvPr/>
        </p:nvSpPr>
        <p:spPr>
          <a:xfrm>
            <a:off x="1463742" y="3109510"/>
            <a:ext cx="683200" cy="299184"/>
          </a:xfrm>
          <a:prstGeom prst="rect">
            <a:avLst/>
          </a:prstGeom>
          <a:noFill/>
        </p:spPr>
        <p:txBody>
          <a:bodyPr wrap="none" rtlCol="0" anchor="ctr" anchorCtr="0">
            <a:spAutoFit/>
          </a:bodyPr>
          <a:lstStyle/>
          <a:p>
            <a:r>
              <a:rPr lang="en-US" sz="1344" b="1" dirty="0">
                <a:solidFill>
                  <a:schemeClr val="bg1"/>
                </a:solidFill>
                <a:ea typeface="League Spartan" charset="0"/>
                <a:cs typeface="Poppins" pitchFamily="2" charset="77"/>
              </a:rPr>
              <a:t>TYPE 2</a:t>
            </a:r>
          </a:p>
        </p:txBody>
      </p:sp>
      <p:sp>
        <p:nvSpPr>
          <p:cNvPr id="23" name="Rectangle 22">
            <a:extLst>
              <a:ext uri="{FF2B5EF4-FFF2-40B4-BE49-F238E27FC236}">
                <a16:creationId xmlns:a16="http://schemas.microsoft.com/office/drawing/2014/main" id="{10F9E926-DD1C-42A5-A846-7868DBF6A388}"/>
              </a:ext>
            </a:extLst>
          </p:cNvPr>
          <p:cNvSpPr/>
          <p:nvPr/>
        </p:nvSpPr>
        <p:spPr>
          <a:xfrm rot="5400000">
            <a:off x="6569488" y="119824"/>
            <a:ext cx="533709" cy="6278287"/>
          </a:xfrm>
          <a:prstGeom prst="rect">
            <a:avLst/>
          </a:prstGeom>
          <a:solidFill>
            <a:schemeClr val="accent2">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4" name="Subtitle 2">
            <a:extLst>
              <a:ext uri="{FF2B5EF4-FFF2-40B4-BE49-F238E27FC236}">
                <a16:creationId xmlns:a16="http://schemas.microsoft.com/office/drawing/2014/main" id="{7F48C7D7-88AA-4251-AB45-90898F9D0539}"/>
              </a:ext>
            </a:extLst>
          </p:cNvPr>
          <p:cNvSpPr txBox="1">
            <a:spLocks/>
          </p:cNvSpPr>
          <p:nvPr/>
        </p:nvSpPr>
        <p:spPr>
          <a:xfrm>
            <a:off x="3868410" y="3084476"/>
            <a:ext cx="1764156"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25" name="Subtitle 2">
            <a:extLst>
              <a:ext uri="{FF2B5EF4-FFF2-40B4-BE49-F238E27FC236}">
                <a16:creationId xmlns:a16="http://schemas.microsoft.com/office/drawing/2014/main" id="{5CC04F66-7B4D-4335-BC64-619DEB6D2509}"/>
              </a:ext>
            </a:extLst>
          </p:cNvPr>
          <p:cNvSpPr txBox="1">
            <a:spLocks/>
          </p:cNvSpPr>
          <p:nvPr/>
        </p:nvSpPr>
        <p:spPr>
          <a:xfrm>
            <a:off x="5954265" y="3084476"/>
            <a:ext cx="1764156"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26" name="Subtitle 2">
            <a:extLst>
              <a:ext uri="{FF2B5EF4-FFF2-40B4-BE49-F238E27FC236}">
                <a16:creationId xmlns:a16="http://schemas.microsoft.com/office/drawing/2014/main" id="{1122EB73-C872-4A9A-A328-FD11B067CD93}"/>
              </a:ext>
            </a:extLst>
          </p:cNvPr>
          <p:cNvSpPr txBox="1">
            <a:spLocks/>
          </p:cNvSpPr>
          <p:nvPr/>
        </p:nvSpPr>
        <p:spPr>
          <a:xfrm>
            <a:off x="8040119" y="3084476"/>
            <a:ext cx="1764156"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27" name="Round Same Side Corner Rectangle 16">
            <a:extLst>
              <a:ext uri="{FF2B5EF4-FFF2-40B4-BE49-F238E27FC236}">
                <a16:creationId xmlns:a16="http://schemas.microsoft.com/office/drawing/2014/main" id="{F8D96E8B-E8F3-47FB-9B89-E75176A651B5}"/>
              </a:ext>
            </a:extLst>
          </p:cNvPr>
          <p:cNvSpPr/>
          <p:nvPr/>
        </p:nvSpPr>
        <p:spPr>
          <a:xfrm rot="5400000">
            <a:off x="2179286" y="2727672"/>
            <a:ext cx="533709" cy="2329327"/>
          </a:xfrm>
          <a:prstGeom prst="round2SameRect">
            <a:avLst>
              <a:gd name="adj1" fmla="val 50000"/>
              <a:gd name="adj2" fmla="val 0"/>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28" name="TextBox 27">
            <a:extLst>
              <a:ext uri="{FF2B5EF4-FFF2-40B4-BE49-F238E27FC236}">
                <a16:creationId xmlns:a16="http://schemas.microsoft.com/office/drawing/2014/main" id="{0ACCE78B-8567-41D9-B4BC-E40053823DCB}"/>
              </a:ext>
            </a:extLst>
          </p:cNvPr>
          <p:cNvSpPr txBox="1"/>
          <p:nvPr/>
        </p:nvSpPr>
        <p:spPr>
          <a:xfrm>
            <a:off x="1463742" y="3744292"/>
            <a:ext cx="684803" cy="299184"/>
          </a:xfrm>
          <a:prstGeom prst="rect">
            <a:avLst/>
          </a:prstGeom>
          <a:noFill/>
        </p:spPr>
        <p:txBody>
          <a:bodyPr wrap="none" rtlCol="0" anchor="ctr" anchorCtr="0">
            <a:spAutoFit/>
          </a:bodyPr>
          <a:lstStyle/>
          <a:p>
            <a:r>
              <a:rPr lang="en-US" sz="1344" b="1">
                <a:solidFill>
                  <a:schemeClr val="bg1"/>
                </a:solidFill>
                <a:ea typeface="League Spartan" charset="0"/>
                <a:cs typeface="Poppins" pitchFamily="2" charset="77"/>
              </a:rPr>
              <a:t>TYPE 3</a:t>
            </a:r>
            <a:endParaRPr lang="en-US" sz="1344" b="1" dirty="0">
              <a:solidFill>
                <a:schemeClr val="bg1"/>
              </a:solidFill>
              <a:ea typeface="League Spartan" charset="0"/>
              <a:cs typeface="Poppins" pitchFamily="2" charset="77"/>
            </a:endParaRPr>
          </a:p>
        </p:txBody>
      </p:sp>
      <p:sp>
        <p:nvSpPr>
          <p:cNvPr id="30" name="Rectangle 29">
            <a:extLst>
              <a:ext uri="{FF2B5EF4-FFF2-40B4-BE49-F238E27FC236}">
                <a16:creationId xmlns:a16="http://schemas.microsoft.com/office/drawing/2014/main" id="{56699F44-DCB2-4BFC-A25A-5B665117C361}"/>
              </a:ext>
            </a:extLst>
          </p:cNvPr>
          <p:cNvSpPr/>
          <p:nvPr/>
        </p:nvSpPr>
        <p:spPr>
          <a:xfrm rot="5400000">
            <a:off x="6569488" y="753193"/>
            <a:ext cx="533709" cy="6278285"/>
          </a:xfrm>
          <a:prstGeom prst="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1" name="Subtitle 2">
            <a:extLst>
              <a:ext uri="{FF2B5EF4-FFF2-40B4-BE49-F238E27FC236}">
                <a16:creationId xmlns:a16="http://schemas.microsoft.com/office/drawing/2014/main" id="{324FD6D0-DF84-4552-B047-172C8EC3E02A}"/>
              </a:ext>
            </a:extLst>
          </p:cNvPr>
          <p:cNvSpPr txBox="1">
            <a:spLocks/>
          </p:cNvSpPr>
          <p:nvPr/>
        </p:nvSpPr>
        <p:spPr>
          <a:xfrm>
            <a:off x="3868410" y="3717843"/>
            <a:ext cx="1764156"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32" name="Subtitle 2">
            <a:extLst>
              <a:ext uri="{FF2B5EF4-FFF2-40B4-BE49-F238E27FC236}">
                <a16:creationId xmlns:a16="http://schemas.microsoft.com/office/drawing/2014/main" id="{1DE094EC-924C-42E2-AC0E-2C9318BCBA37}"/>
              </a:ext>
            </a:extLst>
          </p:cNvPr>
          <p:cNvSpPr txBox="1">
            <a:spLocks/>
          </p:cNvSpPr>
          <p:nvPr/>
        </p:nvSpPr>
        <p:spPr>
          <a:xfrm>
            <a:off x="5954265" y="3717843"/>
            <a:ext cx="1764156"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33" name="Subtitle 2">
            <a:extLst>
              <a:ext uri="{FF2B5EF4-FFF2-40B4-BE49-F238E27FC236}">
                <a16:creationId xmlns:a16="http://schemas.microsoft.com/office/drawing/2014/main" id="{65BAB82D-424D-4C1D-87BE-E0EF79344468}"/>
              </a:ext>
            </a:extLst>
          </p:cNvPr>
          <p:cNvSpPr txBox="1">
            <a:spLocks/>
          </p:cNvSpPr>
          <p:nvPr/>
        </p:nvSpPr>
        <p:spPr>
          <a:xfrm>
            <a:off x="8040119" y="3717843"/>
            <a:ext cx="1764156"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34" name="Round Same Side Corner Rectangle 17">
            <a:extLst>
              <a:ext uri="{FF2B5EF4-FFF2-40B4-BE49-F238E27FC236}">
                <a16:creationId xmlns:a16="http://schemas.microsoft.com/office/drawing/2014/main" id="{FCAADA16-7F42-44BF-863E-B52658CC227B}"/>
              </a:ext>
            </a:extLst>
          </p:cNvPr>
          <p:cNvSpPr/>
          <p:nvPr/>
        </p:nvSpPr>
        <p:spPr>
          <a:xfrm rot="5400000">
            <a:off x="2179286" y="3361040"/>
            <a:ext cx="533709" cy="2329327"/>
          </a:xfrm>
          <a:prstGeom prst="round2SameRect">
            <a:avLst>
              <a:gd name="adj1" fmla="val 50000"/>
              <a:gd name="adj2" fmla="val 0"/>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5" name="TextBox 34">
            <a:extLst>
              <a:ext uri="{FF2B5EF4-FFF2-40B4-BE49-F238E27FC236}">
                <a16:creationId xmlns:a16="http://schemas.microsoft.com/office/drawing/2014/main" id="{06D27288-C534-468D-A6B3-C82CB179F3D5}"/>
              </a:ext>
            </a:extLst>
          </p:cNvPr>
          <p:cNvSpPr txBox="1"/>
          <p:nvPr/>
        </p:nvSpPr>
        <p:spPr>
          <a:xfrm>
            <a:off x="1463742" y="4376044"/>
            <a:ext cx="691215" cy="299184"/>
          </a:xfrm>
          <a:prstGeom prst="rect">
            <a:avLst/>
          </a:prstGeom>
          <a:noFill/>
        </p:spPr>
        <p:txBody>
          <a:bodyPr wrap="none" rtlCol="0" anchor="ctr" anchorCtr="0">
            <a:spAutoFit/>
          </a:bodyPr>
          <a:lstStyle/>
          <a:p>
            <a:r>
              <a:rPr lang="en-US" sz="1344" b="1" dirty="0">
                <a:solidFill>
                  <a:schemeClr val="bg1"/>
                </a:solidFill>
                <a:ea typeface="League Spartan" charset="0"/>
                <a:cs typeface="Poppins" pitchFamily="2" charset="77"/>
              </a:rPr>
              <a:t>TYPE 4</a:t>
            </a:r>
          </a:p>
        </p:txBody>
      </p:sp>
      <p:sp>
        <p:nvSpPr>
          <p:cNvPr id="37" name="Rectangle 36">
            <a:extLst>
              <a:ext uri="{FF2B5EF4-FFF2-40B4-BE49-F238E27FC236}">
                <a16:creationId xmlns:a16="http://schemas.microsoft.com/office/drawing/2014/main" id="{5F290667-E6C0-4708-8111-1C84803E36AA}"/>
              </a:ext>
            </a:extLst>
          </p:cNvPr>
          <p:cNvSpPr/>
          <p:nvPr/>
        </p:nvSpPr>
        <p:spPr>
          <a:xfrm rot="5400000">
            <a:off x="6569488" y="1386561"/>
            <a:ext cx="533709" cy="6278285"/>
          </a:xfrm>
          <a:prstGeom prst="rect">
            <a:avLst/>
          </a:prstGeom>
          <a:solidFill>
            <a:schemeClr val="accent4">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8" name="Subtitle 2">
            <a:extLst>
              <a:ext uri="{FF2B5EF4-FFF2-40B4-BE49-F238E27FC236}">
                <a16:creationId xmlns:a16="http://schemas.microsoft.com/office/drawing/2014/main" id="{831BF7EB-0C4E-4561-AC81-05BD55FBC49F}"/>
              </a:ext>
            </a:extLst>
          </p:cNvPr>
          <p:cNvSpPr txBox="1">
            <a:spLocks/>
          </p:cNvSpPr>
          <p:nvPr/>
        </p:nvSpPr>
        <p:spPr>
          <a:xfrm>
            <a:off x="3868410" y="4351144"/>
            <a:ext cx="1764156"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39" name="Subtitle 2">
            <a:extLst>
              <a:ext uri="{FF2B5EF4-FFF2-40B4-BE49-F238E27FC236}">
                <a16:creationId xmlns:a16="http://schemas.microsoft.com/office/drawing/2014/main" id="{6FC96473-01C3-464A-A7D7-14D042A3CD61}"/>
              </a:ext>
            </a:extLst>
          </p:cNvPr>
          <p:cNvSpPr txBox="1">
            <a:spLocks/>
          </p:cNvSpPr>
          <p:nvPr/>
        </p:nvSpPr>
        <p:spPr>
          <a:xfrm>
            <a:off x="5954265" y="4351144"/>
            <a:ext cx="1764156"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40" name="Subtitle 2">
            <a:extLst>
              <a:ext uri="{FF2B5EF4-FFF2-40B4-BE49-F238E27FC236}">
                <a16:creationId xmlns:a16="http://schemas.microsoft.com/office/drawing/2014/main" id="{C1AA0FD9-76D1-416D-9A33-DBD9D34A957F}"/>
              </a:ext>
            </a:extLst>
          </p:cNvPr>
          <p:cNvSpPr txBox="1">
            <a:spLocks/>
          </p:cNvSpPr>
          <p:nvPr/>
        </p:nvSpPr>
        <p:spPr>
          <a:xfrm>
            <a:off x="8040119" y="4351144"/>
            <a:ext cx="1764156"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41" name="Round Same Side Corner Rectangle 18">
            <a:extLst>
              <a:ext uri="{FF2B5EF4-FFF2-40B4-BE49-F238E27FC236}">
                <a16:creationId xmlns:a16="http://schemas.microsoft.com/office/drawing/2014/main" id="{957290A8-90F8-425B-8BB1-2F0F87041EDF}"/>
              </a:ext>
            </a:extLst>
          </p:cNvPr>
          <p:cNvSpPr/>
          <p:nvPr/>
        </p:nvSpPr>
        <p:spPr>
          <a:xfrm rot="5400000">
            <a:off x="2179286" y="3994407"/>
            <a:ext cx="533709" cy="2329327"/>
          </a:xfrm>
          <a:prstGeom prst="round2SameRect">
            <a:avLst>
              <a:gd name="adj1" fmla="val 50000"/>
              <a:gd name="adj2" fmla="val 0"/>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2" name="TextBox 41">
            <a:extLst>
              <a:ext uri="{FF2B5EF4-FFF2-40B4-BE49-F238E27FC236}">
                <a16:creationId xmlns:a16="http://schemas.microsoft.com/office/drawing/2014/main" id="{CFAA7D8A-D077-4E03-81C8-6CCD3CBD85AF}"/>
              </a:ext>
            </a:extLst>
          </p:cNvPr>
          <p:cNvSpPr txBox="1"/>
          <p:nvPr/>
        </p:nvSpPr>
        <p:spPr>
          <a:xfrm>
            <a:off x="1463742" y="5009479"/>
            <a:ext cx="688009" cy="299184"/>
          </a:xfrm>
          <a:prstGeom prst="rect">
            <a:avLst/>
          </a:prstGeom>
          <a:noFill/>
        </p:spPr>
        <p:txBody>
          <a:bodyPr wrap="none" rtlCol="0" anchor="ctr" anchorCtr="0">
            <a:spAutoFit/>
          </a:bodyPr>
          <a:lstStyle/>
          <a:p>
            <a:r>
              <a:rPr lang="en-US" sz="1344" b="1" dirty="0">
                <a:solidFill>
                  <a:schemeClr val="bg1"/>
                </a:solidFill>
                <a:ea typeface="League Spartan" charset="0"/>
                <a:cs typeface="Poppins" pitchFamily="2" charset="77"/>
              </a:rPr>
              <a:t>TYPE 5</a:t>
            </a:r>
          </a:p>
        </p:txBody>
      </p:sp>
      <p:sp>
        <p:nvSpPr>
          <p:cNvPr id="44" name="Rectangle 43">
            <a:extLst>
              <a:ext uri="{FF2B5EF4-FFF2-40B4-BE49-F238E27FC236}">
                <a16:creationId xmlns:a16="http://schemas.microsoft.com/office/drawing/2014/main" id="{754927F9-D435-4E31-AA94-D87013316CC0}"/>
              </a:ext>
            </a:extLst>
          </p:cNvPr>
          <p:cNvSpPr/>
          <p:nvPr/>
        </p:nvSpPr>
        <p:spPr>
          <a:xfrm rot="5400000">
            <a:off x="6569488" y="2019928"/>
            <a:ext cx="533709" cy="6278285"/>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5" name="Subtitle 2">
            <a:extLst>
              <a:ext uri="{FF2B5EF4-FFF2-40B4-BE49-F238E27FC236}">
                <a16:creationId xmlns:a16="http://schemas.microsoft.com/office/drawing/2014/main" id="{C22074A4-F4FF-490F-8436-E0B751572F0F}"/>
              </a:ext>
            </a:extLst>
          </p:cNvPr>
          <p:cNvSpPr txBox="1">
            <a:spLocks/>
          </p:cNvSpPr>
          <p:nvPr/>
        </p:nvSpPr>
        <p:spPr>
          <a:xfrm>
            <a:off x="3868410" y="4984579"/>
            <a:ext cx="1764156"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46" name="Subtitle 2">
            <a:extLst>
              <a:ext uri="{FF2B5EF4-FFF2-40B4-BE49-F238E27FC236}">
                <a16:creationId xmlns:a16="http://schemas.microsoft.com/office/drawing/2014/main" id="{FDEE8CB1-29F8-4626-8F7C-C259BE9EB55F}"/>
              </a:ext>
            </a:extLst>
          </p:cNvPr>
          <p:cNvSpPr txBox="1">
            <a:spLocks/>
          </p:cNvSpPr>
          <p:nvPr/>
        </p:nvSpPr>
        <p:spPr>
          <a:xfrm>
            <a:off x="5954265" y="4984579"/>
            <a:ext cx="1764156"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47" name="Subtitle 2">
            <a:extLst>
              <a:ext uri="{FF2B5EF4-FFF2-40B4-BE49-F238E27FC236}">
                <a16:creationId xmlns:a16="http://schemas.microsoft.com/office/drawing/2014/main" id="{EEA76BEA-BB84-47B7-9ADD-0487F6A591A9}"/>
              </a:ext>
            </a:extLst>
          </p:cNvPr>
          <p:cNvSpPr txBox="1">
            <a:spLocks/>
          </p:cNvSpPr>
          <p:nvPr/>
        </p:nvSpPr>
        <p:spPr>
          <a:xfrm>
            <a:off x="8040119" y="4984579"/>
            <a:ext cx="1764156"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48" name="Round Same Side Corner Rectangle 19">
            <a:extLst>
              <a:ext uri="{FF2B5EF4-FFF2-40B4-BE49-F238E27FC236}">
                <a16:creationId xmlns:a16="http://schemas.microsoft.com/office/drawing/2014/main" id="{D0F81D31-3A20-45C3-B93D-43219D7F2B8F}"/>
              </a:ext>
            </a:extLst>
          </p:cNvPr>
          <p:cNvSpPr/>
          <p:nvPr/>
        </p:nvSpPr>
        <p:spPr>
          <a:xfrm rot="5400000">
            <a:off x="2179286" y="4627774"/>
            <a:ext cx="533709" cy="2329327"/>
          </a:xfrm>
          <a:prstGeom prst="round2SameRect">
            <a:avLst>
              <a:gd name="adj1" fmla="val 50000"/>
              <a:gd name="adj2" fmla="val 0"/>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49" name="TextBox 48">
            <a:extLst>
              <a:ext uri="{FF2B5EF4-FFF2-40B4-BE49-F238E27FC236}">
                <a16:creationId xmlns:a16="http://schemas.microsoft.com/office/drawing/2014/main" id="{50D40DFA-EAC3-4D67-B99F-D51264167242}"/>
              </a:ext>
            </a:extLst>
          </p:cNvPr>
          <p:cNvSpPr txBox="1"/>
          <p:nvPr/>
        </p:nvSpPr>
        <p:spPr>
          <a:xfrm>
            <a:off x="1463742" y="5642912"/>
            <a:ext cx="676211" cy="299184"/>
          </a:xfrm>
          <a:prstGeom prst="rect">
            <a:avLst/>
          </a:prstGeom>
          <a:noFill/>
        </p:spPr>
        <p:txBody>
          <a:bodyPr wrap="none" rtlCol="0" anchor="ctr" anchorCtr="0">
            <a:spAutoFit/>
          </a:bodyPr>
          <a:lstStyle/>
          <a:p>
            <a:r>
              <a:rPr lang="en-US" sz="1344" b="1" dirty="0">
                <a:solidFill>
                  <a:schemeClr val="bg1"/>
                </a:solidFill>
                <a:ea typeface="League Spartan" charset="0"/>
                <a:cs typeface="Poppins" pitchFamily="2" charset="77"/>
              </a:rPr>
              <a:t>TYPE 6</a:t>
            </a:r>
          </a:p>
        </p:txBody>
      </p:sp>
      <p:sp>
        <p:nvSpPr>
          <p:cNvPr id="51" name="Rectangle 50">
            <a:extLst>
              <a:ext uri="{FF2B5EF4-FFF2-40B4-BE49-F238E27FC236}">
                <a16:creationId xmlns:a16="http://schemas.microsoft.com/office/drawing/2014/main" id="{0E357B55-748D-4CBD-89B2-C0DDB0339FC2}"/>
              </a:ext>
            </a:extLst>
          </p:cNvPr>
          <p:cNvSpPr/>
          <p:nvPr/>
        </p:nvSpPr>
        <p:spPr>
          <a:xfrm rot="5400000">
            <a:off x="6569488" y="2653295"/>
            <a:ext cx="533709" cy="6278285"/>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52" name="Subtitle 2">
            <a:extLst>
              <a:ext uri="{FF2B5EF4-FFF2-40B4-BE49-F238E27FC236}">
                <a16:creationId xmlns:a16="http://schemas.microsoft.com/office/drawing/2014/main" id="{99DAF41B-70C5-4014-ADB6-26D9340EE917}"/>
              </a:ext>
            </a:extLst>
          </p:cNvPr>
          <p:cNvSpPr txBox="1">
            <a:spLocks/>
          </p:cNvSpPr>
          <p:nvPr/>
        </p:nvSpPr>
        <p:spPr>
          <a:xfrm>
            <a:off x="3868410" y="5617945"/>
            <a:ext cx="1764156"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53" name="Subtitle 2">
            <a:extLst>
              <a:ext uri="{FF2B5EF4-FFF2-40B4-BE49-F238E27FC236}">
                <a16:creationId xmlns:a16="http://schemas.microsoft.com/office/drawing/2014/main" id="{A4A782C9-ED6F-436C-B4BF-D99AA5ACA94F}"/>
              </a:ext>
            </a:extLst>
          </p:cNvPr>
          <p:cNvSpPr txBox="1">
            <a:spLocks/>
          </p:cNvSpPr>
          <p:nvPr/>
        </p:nvSpPr>
        <p:spPr>
          <a:xfrm>
            <a:off x="5954265" y="5617945"/>
            <a:ext cx="1764156"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sp>
        <p:nvSpPr>
          <p:cNvPr id="54" name="Subtitle 2">
            <a:extLst>
              <a:ext uri="{FF2B5EF4-FFF2-40B4-BE49-F238E27FC236}">
                <a16:creationId xmlns:a16="http://schemas.microsoft.com/office/drawing/2014/main" id="{1D9364A3-623E-43DA-B8D8-13C25C17A5B8}"/>
              </a:ext>
            </a:extLst>
          </p:cNvPr>
          <p:cNvSpPr txBox="1">
            <a:spLocks/>
          </p:cNvSpPr>
          <p:nvPr/>
        </p:nvSpPr>
        <p:spPr>
          <a:xfrm>
            <a:off x="8040119" y="5617945"/>
            <a:ext cx="1764156" cy="34898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latin typeface="+mn-lt"/>
                <a:ea typeface="Lato Light" panose="020F0502020204030203" pitchFamily="34" charset="0"/>
                <a:cs typeface="Mukta ExtraLight" panose="020B0000000000000000" pitchFamily="34" charset="77"/>
              </a:rPr>
              <a:t>Lorem ipsum dolor sit </a:t>
            </a:r>
            <a:r>
              <a:rPr lang="en-US" sz="1008" dirty="0" err="1">
                <a:latin typeface="+mn-lt"/>
                <a:ea typeface="Lato Light" panose="020F0502020204030203" pitchFamily="34" charset="0"/>
                <a:cs typeface="Mukta ExtraLight" panose="020B0000000000000000" pitchFamily="34" charset="77"/>
              </a:rPr>
              <a:t>amet</a:t>
            </a:r>
            <a:r>
              <a:rPr lang="en-US" sz="1008" dirty="0">
                <a:latin typeface="+mn-lt"/>
                <a:ea typeface="Lato Light" panose="020F0502020204030203" pitchFamily="34" charset="0"/>
                <a:cs typeface="Mukta ExtraLight" panose="020B0000000000000000" pitchFamily="34" charset="77"/>
              </a:rPr>
              <a:t>, cum modo</a:t>
            </a:r>
          </a:p>
        </p:txBody>
      </p:sp>
      <p:pic>
        <p:nvPicPr>
          <p:cNvPr id="56" name="Graphic 55" descr="Microphone">
            <a:extLst>
              <a:ext uri="{FF2B5EF4-FFF2-40B4-BE49-F238E27FC236}">
                <a16:creationId xmlns:a16="http://schemas.microsoft.com/office/drawing/2014/main" id="{F2C9C766-A2C4-4394-8D1B-CDCA8E50D9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94424" y="4974236"/>
            <a:ext cx="381077" cy="381077"/>
          </a:xfrm>
          <a:prstGeom prst="rect">
            <a:avLst/>
          </a:prstGeom>
        </p:spPr>
      </p:pic>
      <p:pic>
        <p:nvPicPr>
          <p:cNvPr id="58" name="Graphic 57" descr="Radio microphone">
            <a:extLst>
              <a:ext uri="{FF2B5EF4-FFF2-40B4-BE49-F238E27FC236}">
                <a16:creationId xmlns:a16="http://schemas.microsoft.com/office/drawing/2014/main" id="{12E1F5AB-FC23-4E45-9976-532F161A17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8852" y="4335097"/>
            <a:ext cx="381077" cy="381077"/>
          </a:xfrm>
          <a:prstGeom prst="rect">
            <a:avLst/>
          </a:prstGeom>
        </p:spPr>
      </p:pic>
      <p:pic>
        <p:nvPicPr>
          <p:cNvPr id="60" name="Graphic 59" descr="Megaphone">
            <a:extLst>
              <a:ext uri="{FF2B5EF4-FFF2-40B4-BE49-F238E27FC236}">
                <a16:creationId xmlns:a16="http://schemas.microsoft.com/office/drawing/2014/main" id="{6AC59CC0-1378-4E83-BC86-E8AFE2315D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94628" y="3685750"/>
            <a:ext cx="381077" cy="381077"/>
          </a:xfrm>
          <a:prstGeom prst="rect">
            <a:avLst/>
          </a:prstGeom>
        </p:spPr>
      </p:pic>
      <p:pic>
        <p:nvPicPr>
          <p:cNvPr id="62" name="Graphic 61" descr="Satellite dish">
            <a:extLst>
              <a:ext uri="{FF2B5EF4-FFF2-40B4-BE49-F238E27FC236}">
                <a16:creationId xmlns:a16="http://schemas.microsoft.com/office/drawing/2014/main" id="{A87453ED-02BB-46E2-942B-2AE4E3481B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94629" y="3084476"/>
            <a:ext cx="381077" cy="381077"/>
          </a:xfrm>
          <a:prstGeom prst="rect">
            <a:avLst/>
          </a:prstGeom>
        </p:spPr>
      </p:pic>
      <p:pic>
        <p:nvPicPr>
          <p:cNvPr id="64" name="Graphic 63" descr="Satellite">
            <a:extLst>
              <a:ext uri="{FF2B5EF4-FFF2-40B4-BE49-F238E27FC236}">
                <a16:creationId xmlns:a16="http://schemas.microsoft.com/office/drawing/2014/main" id="{E589DAD1-EBDB-4C54-9F61-981DB4ECE6B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39980" y="5601898"/>
            <a:ext cx="381077" cy="381077"/>
          </a:xfrm>
          <a:prstGeom prst="rect">
            <a:avLst/>
          </a:prstGeom>
        </p:spPr>
      </p:pic>
      <p:pic>
        <p:nvPicPr>
          <p:cNvPr id="66" name="Graphic 65" descr="Send">
            <a:extLst>
              <a:ext uri="{FF2B5EF4-FFF2-40B4-BE49-F238E27FC236}">
                <a16:creationId xmlns:a16="http://schemas.microsoft.com/office/drawing/2014/main" id="{3A2626D4-BF32-4BF1-92E1-7F1A3179D8B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64734" y="2437187"/>
            <a:ext cx="381077" cy="381077"/>
          </a:xfrm>
          <a:prstGeom prst="rect">
            <a:avLst/>
          </a:prstGeom>
        </p:spPr>
      </p:pic>
    </p:spTree>
    <p:extLst>
      <p:ext uri="{BB962C8B-B14F-4D97-AF65-F5344CB8AC3E}">
        <p14:creationId xmlns:p14="http://schemas.microsoft.com/office/powerpoint/2010/main" val="44288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3FC306-1249-4A16-B48D-3F783A74775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C157C78-B0C8-40FC-AEEA-C444E82E284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34C4177-DF1D-4906-95A7-27D7398166EB}"/>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23D6CA21-CD7E-4638-9CE3-BD89F3D8C7E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9D2DDB9-50DA-48BC-913E-5E52CC90036F}"/>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8A05266D-CE82-46C9-AFA1-0CB8E0BD28CE}"/>
              </a:ext>
            </a:extLst>
          </p:cNvPr>
          <p:cNvSpPr/>
          <p:nvPr/>
        </p:nvSpPr>
        <p:spPr>
          <a:xfrm>
            <a:off x="1666769" y="1872187"/>
            <a:ext cx="8539256" cy="61226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 name="Oval 7">
            <a:extLst>
              <a:ext uri="{FF2B5EF4-FFF2-40B4-BE49-F238E27FC236}">
                <a16:creationId xmlns:a16="http://schemas.microsoft.com/office/drawing/2014/main" id="{0A3B0830-9DA6-42AE-A9DA-13D8DA6F656B}"/>
              </a:ext>
            </a:extLst>
          </p:cNvPr>
          <p:cNvSpPr/>
          <p:nvPr/>
        </p:nvSpPr>
        <p:spPr>
          <a:xfrm>
            <a:off x="1246881" y="1758036"/>
            <a:ext cx="840568" cy="840568"/>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396" tIns="19198" rIns="38396" bIns="19198" numCol="1" spcCol="0" rtlCol="0" fromWordArt="0" anchor="ctr" anchorCtr="0" forceAA="0" compatLnSpc="1">
            <a:prstTxWarp prst="textNoShape">
              <a:avLst/>
            </a:prstTxWarp>
            <a:noAutofit/>
          </a:bodyPr>
          <a:lstStyle/>
          <a:p>
            <a:pPr algn="ctr"/>
            <a:endParaRPr lang="en-US" sz="800"/>
          </a:p>
        </p:txBody>
      </p:sp>
      <p:sp>
        <p:nvSpPr>
          <p:cNvPr id="9" name="Rectangle 8">
            <a:extLst>
              <a:ext uri="{FF2B5EF4-FFF2-40B4-BE49-F238E27FC236}">
                <a16:creationId xmlns:a16="http://schemas.microsoft.com/office/drawing/2014/main" id="{D28C0648-B672-45FF-BE13-1690AC325B78}"/>
              </a:ext>
            </a:extLst>
          </p:cNvPr>
          <p:cNvSpPr/>
          <p:nvPr/>
        </p:nvSpPr>
        <p:spPr>
          <a:xfrm>
            <a:off x="1666769" y="2749936"/>
            <a:ext cx="8539256" cy="61226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 name="Oval 9">
            <a:extLst>
              <a:ext uri="{FF2B5EF4-FFF2-40B4-BE49-F238E27FC236}">
                <a16:creationId xmlns:a16="http://schemas.microsoft.com/office/drawing/2014/main" id="{62B0A66D-03D1-41E3-A9A0-CD261B5657E1}"/>
              </a:ext>
            </a:extLst>
          </p:cNvPr>
          <p:cNvSpPr/>
          <p:nvPr/>
        </p:nvSpPr>
        <p:spPr>
          <a:xfrm>
            <a:off x="1246881" y="2635785"/>
            <a:ext cx="840568" cy="840568"/>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396" tIns="19198" rIns="38396" bIns="19198" numCol="1" spcCol="0" rtlCol="0" fromWordArt="0" anchor="ctr" anchorCtr="0" forceAA="0" compatLnSpc="1">
            <a:prstTxWarp prst="textNoShape">
              <a:avLst/>
            </a:prstTxWarp>
            <a:noAutofit/>
          </a:bodyPr>
          <a:lstStyle/>
          <a:p>
            <a:pPr algn="ctr"/>
            <a:endParaRPr lang="en-US" sz="800"/>
          </a:p>
        </p:txBody>
      </p:sp>
      <p:sp>
        <p:nvSpPr>
          <p:cNvPr id="11" name="Rectangle 10">
            <a:extLst>
              <a:ext uri="{FF2B5EF4-FFF2-40B4-BE49-F238E27FC236}">
                <a16:creationId xmlns:a16="http://schemas.microsoft.com/office/drawing/2014/main" id="{7131BFAA-5EC5-429D-BED6-B010E218B9E1}"/>
              </a:ext>
            </a:extLst>
          </p:cNvPr>
          <p:cNvSpPr/>
          <p:nvPr/>
        </p:nvSpPr>
        <p:spPr>
          <a:xfrm>
            <a:off x="1666769" y="3627685"/>
            <a:ext cx="8539256" cy="61226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Oval 11">
            <a:extLst>
              <a:ext uri="{FF2B5EF4-FFF2-40B4-BE49-F238E27FC236}">
                <a16:creationId xmlns:a16="http://schemas.microsoft.com/office/drawing/2014/main" id="{0A7113C4-3988-4B43-8455-807E48203708}"/>
              </a:ext>
            </a:extLst>
          </p:cNvPr>
          <p:cNvSpPr/>
          <p:nvPr/>
        </p:nvSpPr>
        <p:spPr>
          <a:xfrm>
            <a:off x="1246881" y="3513533"/>
            <a:ext cx="840568" cy="840568"/>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396" tIns="19198" rIns="38396" bIns="19198" numCol="1" spcCol="0" rtlCol="0" fromWordArt="0" anchor="ctr" anchorCtr="0" forceAA="0" compatLnSpc="1">
            <a:prstTxWarp prst="textNoShape">
              <a:avLst/>
            </a:prstTxWarp>
            <a:noAutofit/>
          </a:bodyPr>
          <a:lstStyle/>
          <a:p>
            <a:pPr algn="ctr"/>
            <a:endParaRPr lang="en-US" sz="800"/>
          </a:p>
        </p:txBody>
      </p:sp>
      <p:sp>
        <p:nvSpPr>
          <p:cNvPr id="13" name="Rectangle 12">
            <a:extLst>
              <a:ext uri="{FF2B5EF4-FFF2-40B4-BE49-F238E27FC236}">
                <a16:creationId xmlns:a16="http://schemas.microsoft.com/office/drawing/2014/main" id="{8BE96EA5-6181-453F-AE30-E0E0F8A22C2D}"/>
              </a:ext>
            </a:extLst>
          </p:cNvPr>
          <p:cNvSpPr/>
          <p:nvPr/>
        </p:nvSpPr>
        <p:spPr>
          <a:xfrm>
            <a:off x="1666769" y="4505434"/>
            <a:ext cx="8539256" cy="61226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 name="Oval 13">
            <a:extLst>
              <a:ext uri="{FF2B5EF4-FFF2-40B4-BE49-F238E27FC236}">
                <a16:creationId xmlns:a16="http://schemas.microsoft.com/office/drawing/2014/main" id="{3B197603-BE90-491E-A376-66FBF60E1028}"/>
              </a:ext>
            </a:extLst>
          </p:cNvPr>
          <p:cNvSpPr/>
          <p:nvPr/>
        </p:nvSpPr>
        <p:spPr>
          <a:xfrm>
            <a:off x="1246881" y="4391282"/>
            <a:ext cx="840568" cy="840568"/>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396" tIns="19198" rIns="38396" bIns="19198" numCol="1" spcCol="0" rtlCol="0" fromWordArt="0" anchor="ctr" anchorCtr="0" forceAA="0" compatLnSpc="1">
            <a:prstTxWarp prst="textNoShape">
              <a:avLst/>
            </a:prstTxWarp>
            <a:noAutofit/>
          </a:bodyPr>
          <a:lstStyle/>
          <a:p>
            <a:pPr algn="ctr"/>
            <a:endParaRPr lang="en-US" sz="800"/>
          </a:p>
        </p:txBody>
      </p:sp>
      <p:sp>
        <p:nvSpPr>
          <p:cNvPr id="15" name="Rectangle 14">
            <a:extLst>
              <a:ext uri="{FF2B5EF4-FFF2-40B4-BE49-F238E27FC236}">
                <a16:creationId xmlns:a16="http://schemas.microsoft.com/office/drawing/2014/main" id="{020AC79F-2413-46B1-99AD-03D2F63F49CD}"/>
              </a:ext>
            </a:extLst>
          </p:cNvPr>
          <p:cNvSpPr/>
          <p:nvPr/>
        </p:nvSpPr>
        <p:spPr>
          <a:xfrm>
            <a:off x="1666769" y="5383183"/>
            <a:ext cx="8539256" cy="612265"/>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6" name="Oval 15">
            <a:extLst>
              <a:ext uri="{FF2B5EF4-FFF2-40B4-BE49-F238E27FC236}">
                <a16:creationId xmlns:a16="http://schemas.microsoft.com/office/drawing/2014/main" id="{C0F33B38-F73D-419C-A68D-1A5AD2B5B1A2}"/>
              </a:ext>
            </a:extLst>
          </p:cNvPr>
          <p:cNvSpPr/>
          <p:nvPr/>
        </p:nvSpPr>
        <p:spPr>
          <a:xfrm>
            <a:off x="1246881" y="5269031"/>
            <a:ext cx="840568" cy="840568"/>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396" tIns="19198" rIns="38396" bIns="19198" numCol="1" spcCol="0" rtlCol="0" fromWordArt="0" anchor="ctr" anchorCtr="0" forceAA="0" compatLnSpc="1">
            <a:prstTxWarp prst="textNoShape">
              <a:avLst/>
            </a:prstTxWarp>
            <a:noAutofit/>
          </a:bodyPr>
          <a:lstStyle/>
          <a:p>
            <a:pPr algn="ctr"/>
            <a:endParaRPr lang="en-US" sz="800" dirty="0"/>
          </a:p>
        </p:txBody>
      </p:sp>
      <p:cxnSp>
        <p:nvCxnSpPr>
          <p:cNvPr id="17" name="Straight Connector 16">
            <a:extLst>
              <a:ext uri="{FF2B5EF4-FFF2-40B4-BE49-F238E27FC236}">
                <a16:creationId xmlns:a16="http://schemas.microsoft.com/office/drawing/2014/main" id="{35FA364F-2B16-491E-BA23-ADA06B2F7D20}"/>
              </a:ext>
            </a:extLst>
          </p:cNvPr>
          <p:cNvCxnSpPr/>
          <p:nvPr/>
        </p:nvCxnSpPr>
        <p:spPr>
          <a:xfrm>
            <a:off x="3711164" y="1761907"/>
            <a:ext cx="0" cy="4338786"/>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56BE060-D19C-48A7-A6B1-64ACADCD2CF5}"/>
              </a:ext>
            </a:extLst>
          </p:cNvPr>
          <p:cNvCxnSpPr/>
          <p:nvPr/>
        </p:nvCxnSpPr>
        <p:spPr>
          <a:xfrm>
            <a:off x="5334879" y="1761907"/>
            <a:ext cx="0" cy="4338786"/>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A4173F-9929-46AE-B7CE-D61A2A7F5E96}"/>
              </a:ext>
            </a:extLst>
          </p:cNvPr>
          <p:cNvCxnSpPr/>
          <p:nvPr/>
        </p:nvCxnSpPr>
        <p:spPr>
          <a:xfrm>
            <a:off x="6958594" y="1761907"/>
            <a:ext cx="0" cy="4338786"/>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A89B2C4-4856-4CCD-9ED1-AE49E21B5211}"/>
              </a:ext>
            </a:extLst>
          </p:cNvPr>
          <p:cNvCxnSpPr/>
          <p:nvPr/>
        </p:nvCxnSpPr>
        <p:spPr>
          <a:xfrm>
            <a:off x="8582310" y="1761907"/>
            <a:ext cx="0" cy="4338786"/>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A854A06-B3A9-42DC-B043-1C20D1260887}"/>
              </a:ext>
            </a:extLst>
          </p:cNvPr>
          <p:cNvSpPr txBox="1"/>
          <p:nvPr/>
        </p:nvSpPr>
        <p:spPr>
          <a:xfrm>
            <a:off x="2232299" y="2024431"/>
            <a:ext cx="1334020" cy="307777"/>
          </a:xfrm>
          <a:prstGeom prst="rect">
            <a:avLst/>
          </a:prstGeom>
          <a:noFill/>
        </p:spPr>
        <p:txBody>
          <a:bodyPr wrap="none" rtlCol="0" anchor="ctr" anchorCtr="0">
            <a:spAutoFit/>
          </a:bodyPr>
          <a:lstStyle/>
          <a:p>
            <a:pPr algn="ctr"/>
            <a:r>
              <a:rPr lang="en-US" sz="1400" b="1" dirty="0">
                <a:solidFill>
                  <a:schemeClr val="accent1"/>
                </a:solidFill>
                <a:ea typeface="League Spartan" charset="0"/>
                <a:cs typeface="Poppins" pitchFamily="2" charset="77"/>
              </a:rPr>
              <a:t>TYPE LABEL 01</a:t>
            </a:r>
          </a:p>
        </p:txBody>
      </p:sp>
      <p:sp>
        <p:nvSpPr>
          <p:cNvPr id="22" name="TextBox 21">
            <a:extLst>
              <a:ext uri="{FF2B5EF4-FFF2-40B4-BE49-F238E27FC236}">
                <a16:creationId xmlns:a16="http://schemas.microsoft.com/office/drawing/2014/main" id="{67CFFB5C-2973-4B14-A4F5-5E1AD9984912}"/>
              </a:ext>
            </a:extLst>
          </p:cNvPr>
          <p:cNvSpPr txBox="1"/>
          <p:nvPr/>
        </p:nvSpPr>
        <p:spPr>
          <a:xfrm>
            <a:off x="2215468" y="2902180"/>
            <a:ext cx="1367683" cy="307777"/>
          </a:xfrm>
          <a:prstGeom prst="rect">
            <a:avLst/>
          </a:prstGeom>
          <a:noFill/>
        </p:spPr>
        <p:txBody>
          <a:bodyPr wrap="none" rtlCol="0" anchor="ctr" anchorCtr="0">
            <a:spAutoFit/>
          </a:bodyPr>
          <a:lstStyle/>
          <a:p>
            <a:pPr algn="ctr"/>
            <a:r>
              <a:rPr lang="en-US" sz="1400" b="1" dirty="0">
                <a:solidFill>
                  <a:schemeClr val="accent2"/>
                </a:solidFill>
                <a:ea typeface="League Spartan" charset="0"/>
                <a:cs typeface="Poppins" pitchFamily="2" charset="77"/>
              </a:rPr>
              <a:t>TYPE LABEL 02</a:t>
            </a:r>
          </a:p>
        </p:txBody>
      </p:sp>
      <p:sp>
        <p:nvSpPr>
          <p:cNvPr id="23" name="TextBox 22">
            <a:extLst>
              <a:ext uri="{FF2B5EF4-FFF2-40B4-BE49-F238E27FC236}">
                <a16:creationId xmlns:a16="http://schemas.microsoft.com/office/drawing/2014/main" id="{AE29B0C8-15E2-43DC-9517-F7BE6D0C008F}"/>
              </a:ext>
            </a:extLst>
          </p:cNvPr>
          <p:cNvSpPr txBox="1"/>
          <p:nvPr/>
        </p:nvSpPr>
        <p:spPr>
          <a:xfrm>
            <a:off x="2214666" y="3777412"/>
            <a:ext cx="1369286" cy="307777"/>
          </a:xfrm>
          <a:prstGeom prst="rect">
            <a:avLst/>
          </a:prstGeom>
          <a:noFill/>
        </p:spPr>
        <p:txBody>
          <a:bodyPr wrap="none" rtlCol="0" anchor="ctr" anchorCtr="0">
            <a:spAutoFit/>
          </a:bodyPr>
          <a:lstStyle/>
          <a:p>
            <a:pPr algn="ctr"/>
            <a:r>
              <a:rPr lang="en-US" sz="1400" b="1" dirty="0">
                <a:solidFill>
                  <a:schemeClr val="accent3"/>
                </a:solidFill>
                <a:ea typeface="League Spartan" charset="0"/>
                <a:cs typeface="Poppins" pitchFamily="2" charset="77"/>
              </a:rPr>
              <a:t>TYPE </a:t>
            </a:r>
            <a:r>
              <a:rPr lang="en-US" sz="1400" b="1">
                <a:solidFill>
                  <a:schemeClr val="accent3"/>
                </a:solidFill>
                <a:ea typeface="League Spartan" charset="0"/>
                <a:cs typeface="Poppins" pitchFamily="2" charset="77"/>
              </a:rPr>
              <a:t>LABEL 03</a:t>
            </a:r>
            <a:endParaRPr lang="en-US" sz="1400" b="1" dirty="0">
              <a:solidFill>
                <a:schemeClr val="accent3"/>
              </a:solidFill>
              <a:ea typeface="League Spartan" charset="0"/>
              <a:cs typeface="Poppins" pitchFamily="2" charset="77"/>
            </a:endParaRPr>
          </a:p>
        </p:txBody>
      </p:sp>
      <p:sp>
        <p:nvSpPr>
          <p:cNvPr id="24" name="TextBox 23">
            <a:extLst>
              <a:ext uri="{FF2B5EF4-FFF2-40B4-BE49-F238E27FC236}">
                <a16:creationId xmlns:a16="http://schemas.microsoft.com/office/drawing/2014/main" id="{37EF19D5-BCF5-4169-AC9C-B089DFADD155}"/>
              </a:ext>
            </a:extLst>
          </p:cNvPr>
          <p:cNvSpPr txBox="1"/>
          <p:nvPr/>
        </p:nvSpPr>
        <p:spPr>
          <a:xfrm>
            <a:off x="2210659" y="4657678"/>
            <a:ext cx="1377301" cy="307777"/>
          </a:xfrm>
          <a:prstGeom prst="rect">
            <a:avLst/>
          </a:prstGeom>
          <a:noFill/>
        </p:spPr>
        <p:txBody>
          <a:bodyPr wrap="none" rtlCol="0" anchor="ctr" anchorCtr="0">
            <a:spAutoFit/>
          </a:bodyPr>
          <a:lstStyle/>
          <a:p>
            <a:pPr algn="ctr"/>
            <a:r>
              <a:rPr lang="en-US" sz="1400" b="1" dirty="0">
                <a:solidFill>
                  <a:schemeClr val="accent4"/>
                </a:solidFill>
                <a:ea typeface="League Spartan" charset="0"/>
                <a:cs typeface="Poppins" pitchFamily="2" charset="77"/>
              </a:rPr>
              <a:t>TYPE LABEL 04</a:t>
            </a:r>
          </a:p>
        </p:txBody>
      </p:sp>
      <p:sp>
        <p:nvSpPr>
          <p:cNvPr id="25" name="TextBox 24">
            <a:extLst>
              <a:ext uri="{FF2B5EF4-FFF2-40B4-BE49-F238E27FC236}">
                <a16:creationId xmlns:a16="http://schemas.microsoft.com/office/drawing/2014/main" id="{0357B448-0DC3-4A3F-9288-410823AF7CA4}"/>
              </a:ext>
            </a:extLst>
          </p:cNvPr>
          <p:cNvSpPr txBox="1"/>
          <p:nvPr/>
        </p:nvSpPr>
        <p:spPr>
          <a:xfrm>
            <a:off x="2213063" y="5535427"/>
            <a:ext cx="1372492" cy="307777"/>
          </a:xfrm>
          <a:prstGeom prst="rect">
            <a:avLst/>
          </a:prstGeom>
          <a:noFill/>
        </p:spPr>
        <p:txBody>
          <a:bodyPr wrap="none" rtlCol="0" anchor="ctr" anchorCtr="0">
            <a:spAutoFit/>
          </a:bodyPr>
          <a:lstStyle/>
          <a:p>
            <a:pPr algn="ctr"/>
            <a:r>
              <a:rPr lang="en-US" sz="1400" b="1" dirty="0">
                <a:solidFill>
                  <a:schemeClr val="accent6"/>
                </a:solidFill>
                <a:ea typeface="League Spartan" charset="0"/>
                <a:cs typeface="Poppins" pitchFamily="2" charset="77"/>
              </a:rPr>
              <a:t>TYPE LABEL 05</a:t>
            </a:r>
          </a:p>
        </p:txBody>
      </p:sp>
      <p:sp>
        <p:nvSpPr>
          <p:cNvPr id="26" name="Subtitle 2">
            <a:extLst>
              <a:ext uri="{FF2B5EF4-FFF2-40B4-BE49-F238E27FC236}">
                <a16:creationId xmlns:a16="http://schemas.microsoft.com/office/drawing/2014/main" id="{EE0A0A7D-C557-4CFA-88A3-A50A86A27BD0}"/>
              </a:ext>
            </a:extLst>
          </p:cNvPr>
          <p:cNvSpPr txBox="1">
            <a:spLocks/>
          </p:cNvSpPr>
          <p:nvPr/>
        </p:nvSpPr>
        <p:spPr>
          <a:xfrm>
            <a:off x="3810000" y="1997352"/>
            <a:ext cx="142604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latin typeface="+mn-lt"/>
                <a:ea typeface="Lato Light" panose="020F0502020204030203" pitchFamily="34" charset="0"/>
                <a:cs typeface="Mukta ExtraLight" panose="020B0000000000000000" pitchFamily="34" charset="77"/>
              </a:rPr>
              <a:t>Lorem ipsum dolor sit amet, cum modo</a:t>
            </a:r>
            <a:endParaRPr lang="en-US" sz="1050" dirty="0">
              <a:latin typeface="+mn-lt"/>
              <a:ea typeface="Lato Light" panose="020F0502020204030203" pitchFamily="34" charset="0"/>
              <a:cs typeface="Mukta ExtraLight" panose="020B0000000000000000" pitchFamily="34" charset="77"/>
            </a:endParaRPr>
          </a:p>
        </p:txBody>
      </p:sp>
      <p:sp>
        <p:nvSpPr>
          <p:cNvPr id="27" name="Subtitle 2">
            <a:extLst>
              <a:ext uri="{FF2B5EF4-FFF2-40B4-BE49-F238E27FC236}">
                <a16:creationId xmlns:a16="http://schemas.microsoft.com/office/drawing/2014/main" id="{385A152E-D602-4C17-B07A-4321F4786AA3}"/>
              </a:ext>
            </a:extLst>
          </p:cNvPr>
          <p:cNvSpPr txBox="1">
            <a:spLocks/>
          </p:cNvSpPr>
          <p:nvPr/>
        </p:nvSpPr>
        <p:spPr>
          <a:xfrm>
            <a:off x="5433716" y="1997352"/>
            <a:ext cx="142604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latin typeface="+mn-lt"/>
                <a:ea typeface="Lato Light" panose="020F0502020204030203" pitchFamily="34" charset="0"/>
                <a:cs typeface="Mukta ExtraLight" panose="020B0000000000000000" pitchFamily="34" charset="77"/>
              </a:rPr>
              <a:t>Lorem ipsum dolor sit amet, cum modo</a:t>
            </a:r>
            <a:endParaRPr lang="en-US" sz="1050" dirty="0">
              <a:latin typeface="+mn-lt"/>
              <a:ea typeface="Lato Light" panose="020F0502020204030203" pitchFamily="34" charset="0"/>
              <a:cs typeface="Mukta ExtraLight" panose="020B0000000000000000" pitchFamily="34" charset="77"/>
            </a:endParaRPr>
          </a:p>
        </p:txBody>
      </p:sp>
      <p:sp>
        <p:nvSpPr>
          <p:cNvPr id="28" name="Subtitle 2">
            <a:extLst>
              <a:ext uri="{FF2B5EF4-FFF2-40B4-BE49-F238E27FC236}">
                <a16:creationId xmlns:a16="http://schemas.microsoft.com/office/drawing/2014/main" id="{8AF0930A-A131-48D1-A8B9-A176E33CAFCD}"/>
              </a:ext>
            </a:extLst>
          </p:cNvPr>
          <p:cNvSpPr txBox="1">
            <a:spLocks/>
          </p:cNvSpPr>
          <p:nvPr/>
        </p:nvSpPr>
        <p:spPr>
          <a:xfrm>
            <a:off x="7057431" y="1997352"/>
            <a:ext cx="142604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latin typeface="+mn-lt"/>
                <a:ea typeface="Lato Light" panose="020F0502020204030203" pitchFamily="34" charset="0"/>
                <a:cs typeface="Mukta ExtraLight" panose="020B0000000000000000" pitchFamily="34" charset="77"/>
              </a:rPr>
              <a:t>Lorem ipsum dolor sit amet, cum modo</a:t>
            </a:r>
            <a:endParaRPr lang="en-US" sz="1050" dirty="0">
              <a:latin typeface="+mn-lt"/>
              <a:ea typeface="Lato Light" panose="020F0502020204030203" pitchFamily="34" charset="0"/>
              <a:cs typeface="Mukta ExtraLight" panose="020B0000000000000000" pitchFamily="34" charset="77"/>
            </a:endParaRPr>
          </a:p>
        </p:txBody>
      </p:sp>
      <p:sp>
        <p:nvSpPr>
          <p:cNvPr id="29" name="Subtitle 2">
            <a:extLst>
              <a:ext uri="{FF2B5EF4-FFF2-40B4-BE49-F238E27FC236}">
                <a16:creationId xmlns:a16="http://schemas.microsoft.com/office/drawing/2014/main" id="{5B476452-B012-4587-BB00-DF0877A20707}"/>
              </a:ext>
            </a:extLst>
          </p:cNvPr>
          <p:cNvSpPr txBox="1">
            <a:spLocks/>
          </p:cNvSpPr>
          <p:nvPr/>
        </p:nvSpPr>
        <p:spPr>
          <a:xfrm>
            <a:off x="8681146" y="1997352"/>
            <a:ext cx="142604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latin typeface="+mn-lt"/>
                <a:ea typeface="Lato Light" panose="020F0502020204030203" pitchFamily="34" charset="0"/>
                <a:cs typeface="Mukta ExtraLight" panose="020B0000000000000000" pitchFamily="34" charset="77"/>
              </a:rPr>
              <a:t>Lorem ipsum dolor sit amet, cum modo</a:t>
            </a:r>
            <a:endParaRPr lang="en-US" sz="1050" dirty="0">
              <a:latin typeface="+mn-lt"/>
              <a:ea typeface="Lato Light" panose="020F0502020204030203" pitchFamily="34" charset="0"/>
              <a:cs typeface="Mukta ExtraLight" panose="020B0000000000000000" pitchFamily="34" charset="77"/>
            </a:endParaRPr>
          </a:p>
        </p:txBody>
      </p:sp>
      <p:sp>
        <p:nvSpPr>
          <p:cNvPr id="30" name="Subtitle 2">
            <a:extLst>
              <a:ext uri="{FF2B5EF4-FFF2-40B4-BE49-F238E27FC236}">
                <a16:creationId xmlns:a16="http://schemas.microsoft.com/office/drawing/2014/main" id="{C7DD47CD-7F56-4E0B-B7F8-9AE8DE0D8250}"/>
              </a:ext>
            </a:extLst>
          </p:cNvPr>
          <p:cNvSpPr txBox="1">
            <a:spLocks/>
          </p:cNvSpPr>
          <p:nvPr/>
        </p:nvSpPr>
        <p:spPr>
          <a:xfrm>
            <a:off x="3810000" y="2875100"/>
            <a:ext cx="142604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latin typeface="+mn-lt"/>
                <a:ea typeface="Lato Light" panose="020F0502020204030203" pitchFamily="34" charset="0"/>
                <a:cs typeface="Mukta ExtraLight" panose="020B0000000000000000" pitchFamily="34" charset="77"/>
              </a:rPr>
              <a:t>Lorem ipsum dolor sit amet, cum modo</a:t>
            </a:r>
            <a:endParaRPr lang="en-US" sz="1050" dirty="0">
              <a:latin typeface="+mn-lt"/>
              <a:ea typeface="Lato Light" panose="020F0502020204030203" pitchFamily="34" charset="0"/>
              <a:cs typeface="Mukta ExtraLight" panose="020B0000000000000000" pitchFamily="34" charset="77"/>
            </a:endParaRPr>
          </a:p>
        </p:txBody>
      </p:sp>
      <p:sp>
        <p:nvSpPr>
          <p:cNvPr id="31" name="Subtitle 2">
            <a:extLst>
              <a:ext uri="{FF2B5EF4-FFF2-40B4-BE49-F238E27FC236}">
                <a16:creationId xmlns:a16="http://schemas.microsoft.com/office/drawing/2014/main" id="{948A10E3-EAE1-464D-9E7E-ACC47A936753}"/>
              </a:ext>
            </a:extLst>
          </p:cNvPr>
          <p:cNvSpPr txBox="1">
            <a:spLocks/>
          </p:cNvSpPr>
          <p:nvPr/>
        </p:nvSpPr>
        <p:spPr>
          <a:xfrm>
            <a:off x="5433716" y="2875100"/>
            <a:ext cx="142604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latin typeface="+mn-lt"/>
                <a:ea typeface="Lato Light" panose="020F0502020204030203" pitchFamily="34" charset="0"/>
                <a:cs typeface="Mukta ExtraLight" panose="020B0000000000000000" pitchFamily="34" charset="77"/>
              </a:rPr>
              <a:t>Lorem ipsum dolor sit amet, cum modo</a:t>
            </a:r>
            <a:endParaRPr lang="en-US" sz="1050" dirty="0">
              <a:latin typeface="+mn-lt"/>
              <a:ea typeface="Lato Light" panose="020F0502020204030203" pitchFamily="34" charset="0"/>
              <a:cs typeface="Mukta ExtraLight" panose="020B0000000000000000" pitchFamily="34" charset="77"/>
            </a:endParaRPr>
          </a:p>
        </p:txBody>
      </p:sp>
      <p:sp>
        <p:nvSpPr>
          <p:cNvPr id="32" name="Subtitle 2">
            <a:extLst>
              <a:ext uri="{FF2B5EF4-FFF2-40B4-BE49-F238E27FC236}">
                <a16:creationId xmlns:a16="http://schemas.microsoft.com/office/drawing/2014/main" id="{0B683DFC-F9B8-477F-BEA6-F8C6E962C82E}"/>
              </a:ext>
            </a:extLst>
          </p:cNvPr>
          <p:cNvSpPr txBox="1">
            <a:spLocks/>
          </p:cNvSpPr>
          <p:nvPr/>
        </p:nvSpPr>
        <p:spPr>
          <a:xfrm>
            <a:off x="7057431" y="2875100"/>
            <a:ext cx="142604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latin typeface="+mn-lt"/>
                <a:ea typeface="Lato Light" panose="020F0502020204030203" pitchFamily="34" charset="0"/>
                <a:cs typeface="Mukta ExtraLight" panose="020B0000000000000000" pitchFamily="34" charset="77"/>
              </a:rPr>
              <a:t>Lorem ipsum dolor sit amet, cum modo</a:t>
            </a:r>
            <a:endParaRPr lang="en-US" sz="1050" dirty="0">
              <a:latin typeface="+mn-lt"/>
              <a:ea typeface="Lato Light" panose="020F0502020204030203" pitchFamily="34" charset="0"/>
              <a:cs typeface="Mukta ExtraLight" panose="020B0000000000000000" pitchFamily="34" charset="77"/>
            </a:endParaRPr>
          </a:p>
        </p:txBody>
      </p:sp>
      <p:sp>
        <p:nvSpPr>
          <p:cNvPr id="33" name="Subtitle 2">
            <a:extLst>
              <a:ext uri="{FF2B5EF4-FFF2-40B4-BE49-F238E27FC236}">
                <a16:creationId xmlns:a16="http://schemas.microsoft.com/office/drawing/2014/main" id="{6DC6F57A-C5E4-4E19-A34E-EA3BCD008B74}"/>
              </a:ext>
            </a:extLst>
          </p:cNvPr>
          <p:cNvSpPr txBox="1">
            <a:spLocks/>
          </p:cNvSpPr>
          <p:nvPr/>
        </p:nvSpPr>
        <p:spPr>
          <a:xfrm>
            <a:off x="8681146" y="2875100"/>
            <a:ext cx="142604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latin typeface="+mn-lt"/>
                <a:ea typeface="Lato Light" panose="020F0502020204030203" pitchFamily="34" charset="0"/>
                <a:cs typeface="Mukta ExtraLight" panose="020B0000000000000000" pitchFamily="34" charset="77"/>
              </a:rPr>
              <a:t>Lorem ipsum dolor sit amet, cum modo</a:t>
            </a:r>
            <a:endParaRPr lang="en-US" sz="1050" dirty="0">
              <a:latin typeface="+mn-lt"/>
              <a:ea typeface="Lato Light" panose="020F0502020204030203" pitchFamily="34" charset="0"/>
              <a:cs typeface="Mukta ExtraLight" panose="020B0000000000000000" pitchFamily="34" charset="77"/>
            </a:endParaRPr>
          </a:p>
        </p:txBody>
      </p:sp>
      <p:sp>
        <p:nvSpPr>
          <p:cNvPr id="34" name="Subtitle 2">
            <a:extLst>
              <a:ext uri="{FF2B5EF4-FFF2-40B4-BE49-F238E27FC236}">
                <a16:creationId xmlns:a16="http://schemas.microsoft.com/office/drawing/2014/main" id="{6E7E2AD7-0BBA-4A84-8BC5-B9FB65E1CC12}"/>
              </a:ext>
            </a:extLst>
          </p:cNvPr>
          <p:cNvSpPr txBox="1">
            <a:spLocks/>
          </p:cNvSpPr>
          <p:nvPr/>
        </p:nvSpPr>
        <p:spPr>
          <a:xfrm>
            <a:off x="3810000" y="3752850"/>
            <a:ext cx="142604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latin typeface="+mn-lt"/>
                <a:ea typeface="Lato Light" panose="020F0502020204030203" pitchFamily="34" charset="0"/>
                <a:cs typeface="Mukta ExtraLight" panose="020B0000000000000000" pitchFamily="34" charset="77"/>
              </a:rPr>
              <a:t>Lorem ipsum dolor sit amet, cum modo</a:t>
            </a:r>
            <a:endParaRPr lang="en-US" sz="1050" dirty="0">
              <a:latin typeface="+mn-lt"/>
              <a:ea typeface="Lato Light" panose="020F0502020204030203" pitchFamily="34" charset="0"/>
              <a:cs typeface="Mukta ExtraLight" panose="020B0000000000000000" pitchFamily="34" charset="77"/>
            </a:endParaRPr>
          </a:p>
        </p:txBody>
      </p:sp>
      <p:sp>
        <p:nvSpPr>
          <p:cNvPr id="35" name="Subtitle 2">
            <a:extLst>
              <a:ext uri="{FF2B5EF4-FFF2-40B4-BE49-F238E27FC236}">
                <a16:creationId xmlns:a16="http://schemas.microsoft.com/office/drawing/2014/main" id="{13D636D2-726F-43DE-BB29-7A2238D2E886}"/>
              </a:ext>
            </a:extLst>
          </p:cNvPr>
          <p:cNvSpPr txBox="1">
            <a:spLocks/>
          </p:cNvSpPr>
          <p:nvPr/>
        </p:nvSpPr>
        <p:spPr>
          <a:xfrm>
            <a:off x="5433716" y="3752850"/>
            <a:ext cx="142604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latin typeface="+mn-lt"/>
                <a:ea typeface="Lato Light" panose="020F0502020204030203" pitchFamily="34" charset="0"/>
                <a:cs typeface="Mukta ExtraLight" panose="020B0000000000000000" pitchFamily="34" charset="77"/>
              </a:rPr>
              <a:t>Lorem ipsum dolor sit amet, cum modo</a:t>
            </a:r>
            <a:endParaRPr lang="en-US" sz="1050" dirty="0">
              <a:latin typeface="+mn-lt"/>
              <a:ea typeface="Lato Light" panose="020F0502020204030203" pitchFamily="34" charset="0"/>
              <a:cs typeface="Mukta ExtraLight" panose="020B0000000000000000" pitchFamily="34" charset="77"/>
            </a:endParaRPr>
          </a:p>
        </p:txBody>
      </p:sp>
      <p:sp>
        <p:nvSpPr>
          <p:cNvPr id="36" name="Subtitle 2">
            <a:extLst>
              <a:ext uri="{FF2B5EF4-FFF2-40B4-BE49-F238E27FC236}">
                <a16:creationId xmlns:a16="http://schemas.microsoft.com/office/drawing/2014/main" id="{18F8DEB4-5401-487A-99CB-2C783C271CFC}"/>
              </a:ext>
            </a:extLst>
          </p:cNvPr>
          <p:cNvSpPr txBox="1">
            <a:spLocks/>
          </p:cNvSpPr>
          <p:nvPr/>
        </p:nvSpPr>
        <p:spPr>
          <a:xfrm>
            <a:off x="7057431" y="3752850"/>
            <a:ext cx="142604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latin typeface="+mn-lt"/>
                <a:ea typeface="Lato Light" panose="020F0502020204030203" pitchFamily="34" charset="0"/>
                <a:cs typeface="Mukta ExtraLight" panose="020B0000000000000000" pitchFamily="34" charset="77"/>
              </a:rPr>
              <a:t>Lorem ipsum dolor sit amet, cum modo</a:t>
            </a:r>
            <a:endParaRPr lang="en-US" sz="1050" dirty="0">
              <a:latin typeface="+mn-lt"/>
              <a:ea typeface="Lato Light" panose="020F0502020204030203" pitchFamily="34" charset="0"/>
              <a:cs typeface="Mukta ExtraLight" panose="020B0000000000000000" pitchFamily="34" charset="77"/>
            </a:endParaRPr>
          </a:p>
        </p:txBody>
      </p:sp>
      <p:sp>
        <p:nvSpPr>
          <p:cNvPr id="37" name="Subtitle 2">
            <a:extLst>
              <a:ext uri="{FF2B5EF4-FFF2-40B4-BE49-F238E27FC236}">
                <a16:creationId xmlns:a16="http://schemas.microsoft.com/office/drawing/2014/main" id="{D768DAAC-EFB5-4910-B658-E42EC4000745}"/>
              </a:ext>
            </a:extLst>
          </p:cNvPr>
          <p:cNvSpPr txBox="1">
            <a:spLocks/>
          </p:cNvSpPr>
          <p:nvPr/>
        </p:nvSpPr>
        <p:spPr>
          <a:xfrm>
            <a:off x="8681146" y="3752850"/>
            <a:ext cx="142604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latin typeface="+mn-lt"/>
                <a:ea typeface="Lato Light" panose="020F0502020204030203" pitchFamily="34" charset="0"/>
                <a:cs typeface="Mukta ExtraLight" panose="020B0000000000000000" pitchFamily="34" charset="77"/>
              </a:rPr>
              <a:t>Lorem ipsum dolor sit amet, cum modo</a:t>
            </a:r>
            <a:endParaRPr lang="en-US" sz="1050" dirty="0">
              <a:latin typeface="+mn-lt"/>
              <a:ea typeface="Lato Light" panose="020F0502020204030203" pitchFamily="34" charset="0"/>
              <a:cs typeface="Mukta ExtraLight" panose="020B0000000000000000" pitchFamily="34" charset="77"/>
            </a:endParaRPr>
          </a:p>
        </p:txBody>
      </p:sp>
      <p:sp>
        <p:nvSpPr>
          <p:cNvPr id="38" name="Subtitle 2">
            <a:extLst>
              <a:ext uri="{FF2B5EF4-FFF2-40B4-BE49-F238E27FC236}">
                <a16:creationId xmlns:a16="http://schemas.microsoft.com/office/drawing/2014/main" id="{11B932C0-1C03-4103-8E52-52C663234A4B}"/>
              </a:ext>
            </a:extLst>
          </p:cNvPr>
          <p:cNvSpPr txBox="1">
            <a:spLocks/>
          </p:cNvSpPr>
          <p:nvPr/>
        </p:nvSpPr>
        <p:spPr>
          <a:xfrm>
            <a:off x="3810000" y="4630598"/>
            <a:ext cx="142604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latin typeface="+mn-lt"/>
                <a:ea typeface="Lato Light" panose="020F0502020204030203" pitchFamily="34" charset="0"/>
                <a:cs typeface="Mukta ExtraLight" panose="020B0000000000000000" pitchFamily="34" charset="77"/>
              </a:rPr>
              <a:t>Lorem ipsum dolor sit amet, cum modo</a:t>
            </a:r>
            <a:endParaRPr lang="en-US" sz="1050" dirty="0">
              <a:latin typeface="+mn-lt"/>
              <a:ea typeface="Lato Light" panose="020F0502020204030203" pitchFamily="34" charset="0"/>
              <a:cs typeface="Mukta ExtraLight" panose="020B0000000000000000" pitchFamily="34" charset="77"/>
            </a:endParaRPr>
          </a:p>
        </p:txBody>
      </p:sp>
      <p:sp>
        <p:nvSpPr>
          <p:cNvPr id="39" name="Subtitle 2">
            <a:extLst>
              <a:ext uri="{FF2B5EF4-FFF2-40B4-BE49-F238E27FC236}">
                <a16:creationId xmlns:a16="http://schemas.microsoft.com/office/drawing/2014/main" id="{D37D5F9A-E9E7-40FE-9CED-CF655B235079}"/>
              </a:ext>
            </a:extLst>
          </p:cNvPr>
          <p:cNvSpPr txBox="1">
            <a:spLocks/>
          </p:cNvSpPr>
          <p:nvPr/>
        </p:nvSpPr>
        <p:spPr>
          <a:xfrm>
            <a:off x="5433716" y="4630598"/>
            <a:ext cx="142604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latin typeface="+mn-lt"/>
                <a:ea typeface="Lato Light" panose="020F0502020204030203" pitchFamily="34" charset="0"/>
                <a:cs typeface="Mukta ExtraLight" panose="020B0000000000000000" pitchFamily="34" charset="77"/>
              </a:rPr>
              <a:t>Lorem ipsum dolor sit amet, cum modo</a:t>
            </a:r>
            <a:endParaRPr lang="en-US" sz="1050" dirty="0">
              <a:latin typeface="+mn-lt"/>
              <a:ea typeface="Lato Light" panose="020F0502020204030203" pitchFamily="34" charset="0"/>
              <a:cs typeface="Mukta ExtraLight" panose="020B0000000000000000" pitchFamily="34" charset="77"/>
            </a:endParaRPr>
          </a:p>
        </p:txBody>
      </p:sp>
      <p:sp>
        <p:nvSpPr>
          <p:cNvPr id="40" name="Subtitle 2">
            <a:extLst>
              <a:ext uri="{FF2B5EF4-FFF2-40B4-BE49-F238E27FC236}">
                <a16:creationId xmlns:a16="http://schemas.microsoft.com/office/drawing/2014/main" id="{F86B4876-1A9E-4DC0-B318-6F4C489E523A}"/>
              </a:ext>
            </a:extLst>
          </p:cNvPr>
          <p:cNvSpPr txBox="1">
            <a:spLocks/>
          </p:cNvSpPr>
          <p:nvPr/>
        </p:nvSpPr>
        <p:spPr>
          <a:xfrm>
            <a:off x="7057431" y="4630598"/>
            <a:ext cx="142604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latin typeface="+mn-lt"/>
                <a:ea typeface="Lato Light" panose="020F0502020204030203" pitchFamily="34" charset="0"/>
                <a:cs typeface="Mukta ExtraLight" panose="020B0000000000000000" pitchFamily="34" charset="77"/>
              </a:rPr>
              <a:t>Lorem ipsum dolor sit amet, cum modo</a:t>
            </a:r>
            <a:endParaRPr lang="en-US" sz="1050" dirty="0">
              <a:latin typeface="+mn-lt"/>
              <a:ea typeface="Lato Light" panose="020F0502020204030203" pitchFamily="34" charset="0"/>
              <a:cs typeface="Mukta ExtraLight" panose="020B0000000000000000" pitchFamily="34" charset="77"/>
            </a:endParaRPr>
          </a:p>
        </p:txBody>
      </p:sp>
      <p:sp>
        <p:nvSpPr>
          <p:cNvPr id="41" name="Subtitle 2">
            <a:extLst>
              <a:ext uri="{FF2B5EF4-FFF2-40B4-BE49-F238E27FC236}">
                <a16:creationId xmlns:a16="http://schemas.microsoft.com/office/drawing/2014/main" id="{A48F333E-6907-4B2A-B5E2-115D3267D766}"/>
              </a:ext>
            </a:extLst>
          </p:cNvPr>
          <p:cNvSpPr txBox="1">
            <a:spLocks/>
          </p:cNvSpPr>
          <p:nvPr/>
        </p:nvSpPr>
        <p:spPr>
          <a:xfrm>
            <a:off x="8681146" y="4630598"/>
            <a:ext cx="142604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latin typeface="+mn-lt"/>
                <a:ea typeface="Lato Light" panose="020F0502020204030203" pitchFamily="34" charset="0"/>
                <a:cs typeface="Mukta ExtraLight" panose="020B0000000000000000" pitchFamily="34" charset="77"/>
              </a:rPr>
              <a:t>Lorem ipsum dolor sit amet, cum modo</a:t>
            </a:r>
            <a:endParaRPr lang="en-US" sz="1050" dirty="0">
              <a:latin typeface="+mn-lt"/>
              <a:ea typeface="Lato Light" panose="020F0502020204030203" pitchFamily="34" charset="0"/>
              <a:cs typeface="Mukta ExtraLight" panose="020B0000000000000000" pitchFamily="34" charset="77"/>
            </a:endParaRPr>
          </a:p>
        </p:txBody>
      </p:sp>
      <p:sp>
        <p:nvSpPr>
          <p:cNvPr id="42" name="Subtitle 2">
            <a:extLst>
              <a:ext uri="{FF2B5EF4-FFF2-40B4-BE49-F238E27FC236}">
                <a16:creationId xmlns:a16="http://schemas.microsoft.com/office/drawing/2014/main" id="{CCDC57FF-5C47-4F94-80BC-FD9411169EA7}"/>
              </a:ext>
            </a:extLst>
          </p:cNvPr>
          <p:cNvSpPr txBox="1">
            <a:spLocks/>
          </p:cNvSpPr>
          <p:nvPr/>
        </p:nvSpPr>
        <p:spPr>
          <a:xfrm>
            <a:off x="3810000" y="5508347"/>
            <a:ext cx="142604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latin typeface="+mn-lt"/>
                <a:ea typeface="Lato Light" panose="020F0502020204030203" pitchFamily="34" charset="0"/>
                <a:cs typeface="Mukta ExtraLight" panose="020B0000000000000000" pitchFamily="34" charset="77"/>
              </a:rPr>
              <a:t>Lorem ipsum dolor sit amet, cum modo</a:t>
            </a:r>
            <a:endParaRPr lang="en-US" sz="1050" dirty="0">
              <a:latin typeface="+mn-lt"/>
              <a:ea typeface="Lato Light" panose="020F0502020204030203" pitchFamily="34" charset="0"/>
              <a:cs typeface="Mukta ExtraLight" panose="020B0000000000000000" pitchFamily="34" charset="77"/>
            </a:endParaRPr>
          </a:p>
        </p:txBody>
      </p:sp>
      <p:sp>
        <p:nvSpPr>
          <p:cNvPr id="43" name="Subtitle 2">
            <a:extLst>
              <a:ext uri="{FF2B5EF4-FFF2-40B4-BE49-F238E27FC236}">
                <a16:creationId xmlns:a16="http://schemas.microsoft.com/office/drawing/2014/main" id="{44A18A0E-E196-4C5D-9E27-21FD7F6DCBAD}"/>
              </a:ext>
            </a:extLst>
          </p:cNvPr>
          <p:cNvSpPr txBox="1">
            <a:spLocks/>
          </p:cNvSpPr>
          <p:nvPr/>
        </p:nvSpPr>
        <p:spPr>
          <a:xfrm>
            <a:off x="5433716" y="5508347"/>
            <a:ext cx="142604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latin typeface="+mn-lt"/>
                <a:ea typeface="Lato Light" panose="020F0502020204030203" pitchFamily="34" charset="0"/>
                <a:cs typeface="Mukta ExtraLight" panose="020B0000000000000000" pitchFamily="34" charset="77"/>
              </a:rPr>
              <a:t>Lorem ipsum dolor sit amet, cum modo</a:t>
            </a:r>
            <a:endParaRPr lang="en-US" sz="1050" dirty="0">
              <a:latin typeface="+mn-lt"/>
              <a:ea typeface="Lato Light" panose="020F0502020204030203" pitchFamily="34" charset="0"/>
              <a:cs typeface="Mukta ExtraLight" panose="020B0000000000000000" pitchFamily="34" charset="77"/>
            </a:endParaRPr>
          </a:p>
        </p:txBody>
      </p:sp>
      <p:sp>
        <p:nvSpPr>
          <p:cNvPr id="44" name="Subtitle 2">
            <a:extLst>
              <a:ext uri="{FF2B5EF4-FFF2-40B4-BE49-F238E27FC236}">
                <a16:creationId xmlns:a16="http://schemas.microsoft.com/office/drawing/2014/main" id="{D3B523C3-AF67-48CA-BF97-5F337A74B26A}"/>
              </a:ext>
            </a:extLst>
          </p:cNvPr>
          <p:cNvSpPr txBox="1">
            <a:spLocks/>
          </p:cNvSpPr>
          <p:nvPr/>
        </p:nvSpPr>
        <p:spPr>
          <a:xfrm>
            <a:off x="7057431" y="5508347"/>
            <a:ext cx="142604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latin typeface="+mn-lt"/>
                <a:ea typeface="Lato Light" panose="020F0502020204030203" pitchFamily="34" charset="0"/>
                <a:cs typeface="Mukta ExtraLight" panose="020B0000000000000000" pitchFamily="34" charset="77"/>
              </a:rPr>
              <a:t>Lorem ipsum dolor sit amet, cum modo</a:t>
            </a:r>
            <a:endParaRPr lang="en-US" sz="1050" dirty="0">
              <a:latin typeface="+mn-lt"/>
              <a:ea typeface="Lato Light" panose="020F0502020204030203" pitchFamily="34" charset="0"/>
              <a:cs typeface="Mukta ExtraLight" panose="020B0000000000000000" pitchFamily="34" charset="77"/>
            </a:endParaRPr>
          </a:p>
        </p:txBody>
      </p:sp>
      <p:sp>
        <p:nvSpPr>
          <p:cNvPr id="45" name="Subtitle 2">
            <a:extLst>
              <a:ext uri="{FF2B5EF4-FFF2-40B4-BE49-F238E27FC236}">
                <a16:creationId xmlns:a16="http://schemas.microsoft.com/office/drawing/2014/main" id="{7DDDCDD3-3C8B-4C2A-AE79-8965C565A2F8}"/>
              </a:ext>
            </a:extLst>
          </p:cNvPr>
          <p:cNvSpPr txBox="1">
            <a:spLocks/>
          </p:cNvSpPr>
          <p:nvPr/>
        </p:nvSpPr>
        <p:spPr>
          <a:xfrm>
            <a:off x="8681146" y="5508347"/>
            <a:ext cx="1426043"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050" dirty="0">
                <a:latin typeface="+mn-lt"/>
                <a:ea typeface="Lato Light" panose="020F0502020204030203" pitchFamily="34" charset="0"/>
                <a:cs typeface="Mukta ExtraLight" panose="020B0000000000000000" pitchFamily="34" charset="77"/>
              </a:rPr>
              <a:t>Lorem ipsum dolor sit amet, cum modo</a:t>
            </a:r>
            <a:endParaRPr lang="en-US" sz="1050" dirty="0">
              <a:latin typeface="+mn-lt"/>
              <a:ea typeface="Lato Light" panose="020F0502020204030203" pitchFamily="34" charset="0"/>
              <a:cs typeface="Mukta ExtraLight" panose="020B0000000000000000" pitchFamily="34" charset="77"/>
            </a:endParaRPr>
          </a:p>
        </p:txBody>
      </p:sp>
      <p:pic>
        <p:nvPicPr>
          <p:cNvPr id="51" name="Graphic 50" descr="Microphone">
            <a:extLst>
              <a:ext uri="{FF2B5EF4-FFF2-40B4-BE49-F238E27FC236}">
                <a16:creationId xmlns:a16="http://schemas.microsoft.com/office/drawing/2014/main" id="{03689986-7BCC-4A2E-8043-958308DFB3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4211" y="5430679"/>
            <a:ext cx="517272" cy="517272"/>
          </a:xfrm>
          <a:prstGeom prst="rect">
            <a:avLst/>
          </a:prstGeom>
        </p:spPr>
      </p:pic>
      <p:pic>
        <p:nvPicPr>
          <p:cNvPr id="52" name="Graphic 51" descr="Radio microphone">
            <a:extLst>
              <a:ext uri="{FF2B5EF4-FFF2-40B4-BE49-F238E27FC236}">
                <a16:creationId xmlns:a16="http://schemas.microsoft.com/office/drawing/2014/main" id="{33CA3F6B-AA5E-4F6C-BFEA-3ADBB9F7D3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8133" y="4536766"/>
            <a:ext cx="517272" cy="517272"/>
          </a:xfrm>
          <a:prstGeom prst="rect">
            <a:avLst/>
          </a:prstGeom>
        </p:spPr>
      </p:pic>
      <p:pic>
        <p:nvPicPr>
          <p:cNvPr id="53" name="Graphic 52" descr="Megaphone">
            <a:extLst>
              <a:ext uri="{FF2B5EF4-FFF2-40B4-BE49-F238E27FC236}">
                <a16:creationId xmlns:a16="http://schemas.microsoft.com/office/drawing/2014/main" id="{D3F0166A-1BD3-4C2C-B585-5D6D769DF7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02804" y="3648702"/>
            <a:ext cx="517272" cy="517272"/>
          </a:xfrm>
          <a:prstGeom prst="rect">
            <a:avLst/>
          </a:prstGeom>
        </p:spPr>
      </p:pic>
      <p:pic>
        <p:nvPicPr>
          <p:cNvPr id="54" name="Graphic 53" descr="Satellite dish">
            <a:extLst>
              <a:ext uri="{FF2B5EF4-FFF2-40B4-BE49-F238E27FC236}">
                <a16:creationId xmlns:a16="http://schemas.microsoft.com/office/drawing/2014/main" id="{5C7C2997-992C-4191-BF8F-9A2BA434CA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34211" y="2805657"/>
            <a:ext cx="517272" cy="517272"/>
          </a:xfrm>
          <a:prstGeom prst="rect">
            <a:avLst/>
          </a:prstGeom>
        </p:spPr>
      </p:pic>
      <p:pic>
        <p:nvPicPr>
          <p:cNvPr id="55" name="Graphic 54" descr="Send">
            <a:extLst>
              <a:ext uri="{FF2B5EF4-FFF2-40B4-BE49-F238E27FC236}">
                <a16:creationId xmlns:a16="http://schemas.microsoft.com/office/drawing/2014/main" id="{41214546-3357-4323-AFB6-C47042CF72A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60959" y="1928561"/>
            <a:ext cx="517272" cy="517272"/>
          </a:xfrm>
          <a:prstGeom prst="rect">
            <a:avLst/>
          </a:prstGeom>
        </p:spPr>
      </p:pic>
    </p:spTree>
    <p:extLst>
      <p:ext uri="{BB962C8B-B14F-4D97-AF65-F5344CB8AC3E}">
        <p14:creationId xmlns:p14="http://schemas.microsoft.com/office/powerpoint/2010/main" val="196306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874780-623E-43C4-8054-E9FF98368DB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31DB860-6DF8-4703-8334-A9453B21204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63F05A1-CF2A-448C-8824-7BC95D1E5A5B}"/>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F504B628-03D7-4577-909E-69704ABB6D7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533DC42-C658-4317-8902-C00A57E1214B}"/>
              </a:ext>
            </a:extLst>
          </p:cNvPr>
          <p:cNvSpPr>
            <a:spLocks noGrp="1"/>
          </p:cNvSpPr>
          <p:nvPr>
            <p:ph type="body" sz="quarter" idx="13"/>
          </p:nvPr>
        </p:nvSpPr>
        <p:spPr/>
        <p:txBody>
          <a:bodyPr/>
          <a:lstStyle/>
          <a:p>
            <a:endParaRPr lang="en-ZA"/>
          </a:p>
        </p:txBody>
      </p:sp>
      <p:grpSp>
        <p:nvGrpSpPr>
          <p:cNvPr id="85" name="Group 84">
            <a:extLst>
              <a:ext uri="{FF2B5EF4-FFF2-40B4-BE49-F238E27FC236}">
                <a16:creationId xmlns:a16="http://schemas.microsoft.com/office/drawing/2014/main" id="{7C7D5DCF-4D50-4566-B81B-A743DC55F38F}"/>
              </a:ext>
            </a:extLst>
          </p:cNvPr>
          <p:cNvGrpSpPr/>
          <p:nvPr/>
        </p:nvGrpSpPr>
        <p:grpSpPr>
          <a:xfrm>
            <a:off x="642260" y="1773997"/>
            <a:ext cx="10248900" cy="4216220"/>
            <a:chOff x="381001" y="1773997"/>
            <a:chExt cx="8959144" cy="4216220"/>
          </a:xfrm>
        </p:grpSpPr>
        <p:sp>
          <p:nvSpPr>
            <p:cNvPr id="7" name="Rectangle 6">
              <a:extLst>
                <a:ext uri="{FF2B5EF4-FFF2-40B4-BE49-F238E27FC236}">
                  <a16:creationId xmlns:a16="http://schemas.microsoft.com/office/drawing/2014/main" id="{FFB27537-34C4-4B4E-839C-BACED8DD245B}"/>
                </a:ext>
              </a:extLst>
            </p:cNvPr>
            <p:cNvSpPr/>
            <p:nvPr/>
          </p:nvSpPr>
          <p:spPr>
            <a:xfrm>
              <a:off x="2554667" y="1773997"/>
              <a:ext cx="1697946" cy="612265"/>
            </a:xfrm>
            <a:prstGeom prst="rect">
              <a:avLst/>
            </a:prstGeom>
            <a:solidFill>
              <a:schemeClr val="accent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8" name="Rectangle 7">
              <a:extLst>
                <a:ext uri="{FF2B5EF4-FFF2-40B4-BE49-F238E27FC236}">
                  <a16:creationId xmlns:a16="http://schemas.microsoft.com/office/drawing/2014/main" id="{9A8CD9AA-3892-496A-A7A0-F741B7B08B6D}"/>
                </a:ext>
              </a:extLst>
            </p:cNvPr>
            <p:cNvSpPr/>
            <p:nvPr/>
          </p:nvSpPr>
          <p:spPr>
            <a:xfrm>
              <a:off x="4247350" y="1773997"/>
              <a:ext cx="1697946" cy="612265"/>
            </a:xfrm>
            <a:prstGeom prst="rect">
              <a:avLst/>
            </a:prstGeom>
            <a:solidFill>
              <a:schemeClr val="accent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9" name="Rectangle 8">
              <a:extLst>
                <a:ext uri="{FF2B5EF4-FFF2-40B4-BE49-F238E27FC236}">
                  <a16:creationId xmlns:a16="http://schemas.microsoft.com/office/drawing/2014/main" id="{FEE0BB5A-97B3-4BB8-8A44-B5DCA039CA4F}"/>
                </a:ext>
              </a:extLst>
            </p:cNvPr>
            <p:cNvSpPr/>
            <p:nvPr/>
          </p:nvSpPr>
          <p:spPr>
            <a:xfrm>
              <a:off x="5945296" y="1773997"/>
              <a:ext cx="1697946" cy="612265"/>
            </a:xfrm>
            <a:prstGeom prst="rect">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10" name="Rectangle 9">
              <a:extLst>
                <a:ext uri="{FF2B5EF4-FFF2-40B4-BE49-F238E27FC236}">
                  <a16:creationId xmlns:a16="http://schemas.microsoft.com/office/drawing/2014/main" id="{5A078CB4-4252-4D9D-B0B7-D879A112940D}"/>
                </a:ext>
              </a:extLst>
            </p:cNvPr>
            <p:cNvSpPr/>
            <p:nvPr/>
          </p:nvSpPr>
          <p:spPr>
            <a:xfrm>
              <a:off x="7642199" y="1773997"/>
              <a:ext cx="1697946" cy="612265"/>
            </a:xfrm>
            <a:prstGeom prst="rect">
              <a:avLst/>
            </a:prstGeom>
            <a:solidFill>
              <a:schemeClr val="accent4"/>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11" name="Rectangle 10">
              <a:extLst>
                <a:ext uri="{FF2B5EF4-FFF2-40B4-BE49-F238E27FC236}">
                  <a16:creationId xmlns:a16="http://schemas.microsoft.com/office/drawing/2014/main" id="{A44AACBF-CA72-4623-9F84-E8E0D76CFC50}"/>
                </a:ext>
              </a:extLst>
            </p:cNvPr>
            <p:cNvSpPr/>
            <p:nvPr/>
          </p:nvSpPr>
          <p:spPr>
            <a:xfrm>
              <a:off x="381002" y="2386262"/>
              <a:ext cx="2173665" cy="51485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12" name="Rectangle 11">
              <a:extLst>
                <a:ext uri="{FF2B5EF4-FFF2-40B4-BE49-F238E27FC236}">
                  <a16:creationId xmlns:a16="http://schemas.microsoft.com/office/drawing/2014/main" id="{9043DDA7-AA73-472B-B604-B4309119EBE9}"/>
                </a:ext>
              </a:extLst>
            </p:cNvPr>
            <p:cNvSpPr/>
            <p:nvPr/>
          </p:nvSpPr>
          <p:spPr>
            <a:xfrm>
              <a:off x="381002" y="2901113"/>
              <a:ext cx="2173665" cy="51485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13" name="Rectangle 12">
              <a:extLst>
                <a:ext uri="{FF2B5EF4-FFF2-40B4-BE49-F238E27FC236}">
                  <a16:creationId xmlns:a16="http://schemas.microsoft.com/office/drawing/2014/main" id="{9CA9B16F-FC80-4F5B-9B24-1CE44977FDBD}"/>
                </a:ext>
              </a:extLst>
            </p:cNvPr>
            <p:cNvSpPr/>
            <p:nvPr/>
          </p:nvSpPr>
          <p:spPr>
            <a:xfrm>
              <a:off x="381002" y="3415963"/>
              <a:ext cx="2173665" cy="51485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14" name="Rectangle 13">
              <a:extLst>
                <a:ext uri="{FF2B5EF4-FFF2-40B4-BE49-F238E27FC236}">
                  <a16:creationId xmlns:a16="http://schemas.microsoft.com/office/drawing/2014/main" id="{9E442A52-114D-474E-8489-185CD52D1AD8}"/>
                </a:ext>
              </a:extLst>
            </p:cNvPr>
            <p:cNvSpPr/>
            <p:nvPr/>
          </p:nvSpPr>
          <p:spPr>
            <a:xfrm>
              <a:off x="381002" y="3930814"/>
              <a:ext cx="2173665" cy="51485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15" name="Rectangle 14">
              <a:extLst>
                <a:ext uri="{FF2B5EF4-FFF2-40B4-BE49-F238E27FC236}">
                  <a16:creationId xmlns:a16="http://schemas.microsoft.com/office/drawing/2014/main" id="{82779747-6670-4A30-9752-1883666967FD}"/>
                </a:ext>
              </a:extLst>
            </p:cNvPr>
            <p:cNvSpPr/>
            <p:nvPr/>
          </p:nvSpPr>
          <p:spPr>
            <a:xfrm>
              <a:off x="381001" y="4445665"/>
              <a:ext cx="2173665" cy="51485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16" name="Rectangle 15">
              <a:extLst>
                <a:ext uri="{FF2B5EF4-FFF2-40B4-BE49-F238E27FC236}">
                  <a16:creationId xmlns:a16="http://schemas.microsoft.com/office/drawing/2014/main" id="{8460E796-4D39-4C75-ADC3-0C5F65310295}"/>
                </a:ext>
              </a:extLst>
            </p:cNvPr>
            <p:cNvSpPr/>
            <p:nvPr/>
          </p:nvSpPr>
          <p:spPr>
            <a:xfrm>
              <a:off x="381001" y="4960515"/>
              <a:ext cx="2173665" cy="51485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17" name="Rectangle 16">
              <a:extLst>
                <a:ext uri="{FF2B5EF4-FFF2-40B4-BE49-F238E27FC236}">
                  <a16:creationId xmlns:a16="http://schemas.microsoft.com/office/drawing/2014/main" id="{0BBB866D-053A-4C50-A337-AC0ECEE9D9CA}"/>
                </a:ext>
              </a:extLst>
            </p:cNvPr>
            <p:cNvSpPr/>
            <p:nvPr/>
          </p:nvSpPr>
          <p:spPr>
            <a:xfrm>
              <a:off x="381001" y="5475366"/>
              <a:ext cx="2173665" cy="51485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18" name="Rectangle 17">
              <a:extLst>
                <a:ext uri="{FF2B5EF4-FFF2-40B4-BE49-F238E27FC236}">
                  <a16:creationId xmlns:a16="http://schemas.microsoft.com/office/drawing/2014/main" id="{6FD06463-B3A7-4FEE-9543-C3979E4C9E22}"/>
                </a:ext>
              </a:extLst>
            </p:cNvPr>
            <p:cNvSpPr/>
            <p:nvPr/>
          </p:nvSpPr>
          <p:spPr>
            <a:xfrm>
              <a:off x="2554667" y="2386262"/>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19" name="Rectangle 18">
              <a:extLst>
                <a:ext uri="{FF2B5EF4-FFF2-40B4-BE49-F238E27FC236}">
                  <a16:creationId xmlns:a16="http://schemas.microsoft.com/office/drawing/2014/main" id="{865566B9-7600-4A06-B215-1D421E49EA37}"/>
                </a:ext>
              </a:extLst>
            </p:cNvPr>
            <p:cNvSpPr/>
            <p:nvPr/>
          </p:nvSpPr>
          <p:spPr>
            <a:xfrm>
              <a:off x="4247350" y="2386262"/>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20" name="Rectangle 19">
              <a:extLst>
                <a:ext uri="{FF2B5EF4-FFF2-40B4-BE49-F238E27FC236}">
                  <a16:creationId xmlns:a16="http://schemas.microsoft.com/office/drawing/2014/main" id="{D09AD06B-290B-4A96-88CD-9E30F1556E5B}"/>
                </a:ext>
              </a:extLst>
            </p:cNvPr>
            <p:cNvSpPr/>
            <p:nvPr/>
          </p:nvSpPr>
          <p:spPr>
            <a:xfrm>
              <a:off x="5945296" y="2386262"/>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21" name="Rectangle 20">
              <a:extLst>
                <a:ext uri="{FF2B5EF4-FFF2-40B4-BE49-F238E27FC236}">
                  <a16:creationId xmlns:a16="http://schemas.microsoft.com/office/drawing/2014/main" id="{9D275123-A490-4BE1-AC51-63AC554246C1}"/>
                </a:ext>
              </a:extLst>
            </p:cNvPr>
            <p:cNvSpPr/>
            <p:nvPr/>
          </p:nvSpPr>
          <p:spPr>
            <a:xfrm>
              <a:off x="7642199" y="2386262"/>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22" name="Rectangle 21">
              <a:extLst>
                <a:ext uri="{FF2B5EF4-FFF2-40B4-BE49-F238E27FC236}">
                  <a16:creationId xmlns:a16="http://schemas.microsoft.com/office/drawing/2014/main" id="{4663227B-B3CD-40EE-95AE-2AE95BE93388}"/>
                </a:ext>
              </a:extLst>
            </p:cNvPr>
            <p:cNvSpPr/>
            <p:nvPr/>
          </p:nvSpPr>
          <p:spPr>
            <a:xfrm>
              <a:off x="2554667" y="2901113"/>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23" name="Rectangle 22">
              <a:extLst>
                <a:ext uri="{FF2B5EF4-FFF2-40B4-BE49-F238E27FC236}">
                  <a16:creationId xmlns:a16="http://schemas.microsoft.com/office/drawing/2014/main" id="{94A41F84-115C-4734-B412-992EAE8F3DA4}"/>
                </a:ext>
              </a:extLst>
            </p:cNvPr>
            <p:cNvSpPr/>
            <p:nvPr/>
          </p:nvSpPr>
          <p:spPr>
            <a:xfrm>
              <a:off x="4247350" y="2901113"/>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24" name="Rectangle 23">
              <a:extLst>
                <a:ext uri="{FF2B5EF4-FFF2-40B4-BE49-F238E27FC236}">
                  <a16:creationId xmlns:a16="http://schemas.microsoft.com/office/drawing/2014/main" id="{A3E5FE8A-73C5-46FA-80BC-ACCE18CC99F7}"/>
                </a:ext>
              </a:extLst>
            </p:cNvPr>
            <p:cNvSpPr/>
            <p:nvPr/>
          </p:nvSpPr>
          <p:spPr>
            <a:xfrm>
              <a:off x="5945296" y="2901113"/>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25" name="Rectangle 24">
              <a:extLst>
                <a:ext uri="{FF2B5EF4-FFF2-40B4-BE49-F238E27FC236}">
                  <a16:creationId xmlns:a16="http://schemas.microsoft.com/office/drawing/2014/main" id="{1208CA72-6D4D-4107-AF1C-20982761DCA5}"/>
                </a:ext>
              </a:extLst>
            </p:cNvPr>
            <p:cNvSpPr/>
            <p:nvPr/>
          </p:nvSpPr>
          <p:spPr>
            <a:xfrm>
              <a:off x="7642199" y="2901113"/>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26" name="Rectangle 25">
              <a:extLst>
                <a:ext uri="{FF2B5EF4-FFF2-40B4-BE49-F238E27FC236}">
                  <a16:creationId xmlns:a16="http://schemas.microsoft.com/office/drawing/2014/main" id="{85E08A38-62EB-48FA-97A8-E6B2220B7875}"/>
                </a:ext>
              </a:extLst>
            </p:cNvPr>
            <p:cNvSpPr/>
            <p:nvPr/>
          </p:nvSpPr>
          <p:spPr>
            <a:xfrm>
              <a:off x="2554667" y="3415963"/>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27" name="Rectangle 26">
              <a:extLst>
                <a:ext uri="{FF2B5EF4-FFF2-40B4-BE49-F238E27FC236}">
                  <a16:creationId xmlns:a16="http://schemas.microsoft.com/office/drawing/2014/main" id="{ECD66462-12B1-496B-B106-0E17EB09A5A6}"/>
                </a:ext>
              </a:extLst>
            </p:cNvPr>
            <p:cNvSpPr/>
            <p:nvPr/>
          </p:nvSpPr>
          <p:spPr>
            <a:xfrm>
              <a:off x="4247350" y="3415963"/>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28" name="Rectangle 27">
              <a:extLst>
                <a:ext uri="{FF2B5EF4-FFF2-40B4-BE49-F238E27FC236}">
                  <a16:creationId xmlns:a16="http://schemas.microsoft.com/office/drawing/2014/main" id="{47E334B1-3510-46A5-8632-CFB866B4B909}"/>
                </a:ext>
              </a:extLst>
            </p:cNvPr>
            <p:cNvSpPr/>
            <p:nvPr/>
          </p:nvSpPr>
          <p:spPr>
            <a:xfrm>
              <a:off x="5945296" y="3415963"/>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29" name="Rectangle 28">
              <a:extLst>
                <a:ext uri="{FF2B5EF4-FFF2-40B4-BE49-F238E27FC236}">
                  <a16:creationId xmlns:a16="http://schemas.microsoft.com/office/drawing/2014/main" id="{072D20DF-143A-42F4-B4D6-24865EEC156D}"/>
                </a:ext>
              </a:extLst>
            </p:cNvPr>
            <p:cNvSpPr/>
            <p:nvPr/>
          </p:nvSpPr>
          <p:spPr>
            <a:xfrm>
              <a:off x="7642199" y="3415963"/>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30" name="Rectangle 29">
              <a:extLst>
                <a:ext uri="{FF2B5EF4-FFF2-40B4-BE49-F238E27FC236}">
                  <a16:creationId xmlns:a16="http://schemas.microsoft.com/office/drawing/2014/main" id="{83C1BBB4-B4C7-4228-896B-96B79D71306D}"/>
                </a:ext>
              </a:extLst>
            </p:cNvPr>
            <p:cNvSpPr/>
            <p:nvPr/>
          </p:nvSpPr>
          <p:spPr>
            <a:xfrm>
              <a:off x="2554667" y="3930814"/>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31" name="Rectangle 30">
              <a:extLst>
                <a:ext uri="{FF2B5EF4-FFF2-40B4-BE49-F238E27FC236}">
                  <a16:creationId xmlns:a16="http://schemas.microsoft.com/office/drawing/2014/main" id="{6C4F659D-F377-4BFB-9002-CA06778256A5}"/>
                </a:ext>
              </a:extLst>
            </p:cNvPr>
            <p:cNvSpPr/>
            <p:nvPr/>
          </p:nvSpPr>
          <p:spPr>
            <a:xfrm>
              <a:off x="4247350" y="3930814"/>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32" name="Rectangle 31">
              <a:extLst>
                <a:ext uri="{FF2B5EF4-FFF2-40B4-BE49-F238E27FC236}">
                  <a16:creationId xmlns:a16="http://schemas.microsoft.com/office/drawing/2014/main" id="{E320A811-5F45-48BF-85DC-F133460DC2BF}"/>
                </a:ext>
              </a:extLst>
            </p:cNvPr>
            <p:cNvSpPr/>
            <p:nvPr/>
          </p:nvSpPr>
          <p:spPr>
            <a:xfrm>
              <a:off x="5945296" y="3930814"/>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33" name="Rectangle 32">
              <a:extLst>
                <a:ext uri="{FF2B5EF4-FFF2-40B4-BE49-F238E27FC236}">
                  <a16:creationId xmlns:a16="http://schemas.microsoft.com/office/drawing/2014/main" id="{9F849191-381E-449C-989F-398B8D7647F1}"/>
                </a:ext>
              </a:extLst>
            </p:cNvPr>
            <p:cNvSpPr/>
            <p:nvPr/>
          </p:nvSpPr>
          <p:spPr>
            <a:xfrm>
              <a:off x="7642199" y="3930814"/>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34" name="Rectangle 33">
              <a:extLst>
                <a:ext uri="{FF2B5EF4-FFF2-40B4-BE49-F238E27FC236}">
                  <a16:creationId xmlns:a16="http://schemas.microsoft.com/office/drawing/2014/main" id="{4842A4BC-A944-42E0-B7F3-66D3C6B138EA}"/>
                </a:ext>
              </a:extLst>
            </p:cNvPr>
            <p:cNvSpPr/>
            <p:nvPr/>
          </p:nvSpPr>
          <p:spPr>
            <a:xfrm>
              <a:off x="2554667" y="4445664"/>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35" name="Rectangle 34">
              <a:extLst>
                <a:ext uri="{FF2B5EF4-FFF2-40B4-BE49-F238E27FC236}">
                  <a16:creationId xmlns:a16="http://schemas.microsoft.com/office/drawing/2014/main" id="{20399549-1A6D-40AF-A731-194A9364E3E6}"/>
                </a:ext>
              </a:extLst>
            </p:cNvPr>
            <p:cNvSpPr/>
            <p:nvPr/>
          </p:nvSpPr>
          <p:spPr>
            <a:xfrm>
              <a:off x="4247350" y="4445664"/>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36" name="Rectangle 35">
              <a:extLst>
                <a:ext uri="{FF2B5EF4-FFF2-40B4-BE49-F238E27FC236}">
                  <a16:creationId xmlns:a16="http://schemas.microsoft.com/office/drawing/2014/main" id="{B8F0BDFF-C0A3-4C4D-B5C7-0300E36BBB81}"/>
                </a:ext>
              </a:extLst>
            </p:cNvPr>
            <p:cNvSpPr/>
            <p:nvPr/>
          </p:nvSpPr>
          <p:spPr>
            <a:xfrm>
              <a:off x="5945296" y="4445664"/>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37" name="Rectangle 36">
              <a:extLst>
                <a:ext uri="{FF2B5EF4-FFF2-40B4-BE49-F238E27FC236}">
                  <a16:creationId xmlns:a16="http://schemas.microsoft.com/office/drawing/2014/main" id="{16D2EE61-A135-4FC4-BBFA-F2A8AEDB5D15}"/>
                </a:ext>
              </a:extLst>
            </p:cNvPr>
            <p:cNvSpPr/>
            <p:nvPr/>
          </p:nvSpPr>
          <p:spPr>
            <a:xfrm>
              <a:off x="7642199" y="4445664"/>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38" name="Rectangle 37">
              <a:extLst>
                <a:ext uri="{FF2B5EF4-FFF2-40B4-BE49-F238E27FC236}">
                  <a16:creationId xmlns:a16="http://schemas.microsoft.com/office/drawing/2014/main" id="{385D8F9C-11F0-471B-99AB-A5486029D61B}"/>
                </a:ext>
              </a:extLst>
            </p:cNvPr>
            <p:cNvSpPr/>
            <p:nvPr/>
          </p:nvSpPr>
          <p:spPr>
            <a:xfrm>
              <a:off x="2554667" y="4960515"/>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39" name="Rectangle 38">
              <a:extLst>
                <a:ext uri="{FF2B5EF4-FFF2-40B4-BE49-F238E27FC236}">
                  <a16:creationId xmlns:a16="http://schemas.microsoft.com/office/drawing/2014/main" id="{5D144C0D-FB0D-4819-9274-41C3EE7D4CCE}"/>
                </a:ext>
              </a:extLst>
            </p:cNvPr>
            <p:cNvSpPr/>
            <p:nvPr/>
          </p:nvSpPr>
          <p:spPr>
            <a:xfrm>
              <a:off x="4247350" y="4960515"/>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40" name="Rectangle 39">
              <a:extLst>
                <a:ext uri="{FF2B5EF4-FFF2-40B4-BE49-F238E27FC236}">
                  <a16:creationId xmlns:a16="http://schemas.microsoft.com/office/drawing/2014/main" id="{73FFBBC6-9534-432B-84D2-7F412D9D06BD}"/>
                </a:ext>
              </a:extLst>
            </p:cNvPr>
            <p:cNvSpPr/>
            <p:nvPr/>
          </p:nvSpPr>
          <p:spPr>
            <a:xfrm>
              <a:off x="5945296" y="4960515"/>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41" name="Rectangle 40">
              <a:extLst>
                <a:ext uri="{FF2B5EF4-FFF2-40B4-BE49-F238E27FC236}">
                  <a16:creationId xmlns:a16="http://schemas.microsoft.com/office/drawing/2014/main" id="{B1A0E3B8-BD40-45D8-8A89-B2857DEC248B}"/>
                </a:ext>
              </a:extLst>
            </p:cNvPr>
            <p:cNvSpPr/>
            <p:nvPr/>
          </p:nvSpPr>
          <p:spPr>
            <a:xfrm>
              <a:off x="7642199" y="4960515"/>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42" name="Rectangle 41">
              <a:extLst>
                <a:ext uri="{FF2B5EF4-FFF2-40B4-BE49-F238E27FC236}">
                  <a16:creationId xmlns:a16="http://schemas.microsoft.com/office/drawing/2014/main" id="{45F02BC2-533A-4772-8BBC-9351BE5DD9AD}"/>
                </a:ext>
              </a:extLst>
            </p:cNvPr>
            <p:cNvSpPr/>
            <p:nvPr/>
          </p:nvSpPr>
          <p:spPr>
            <a:xfrm>
              <a:off x="2554667" y="5475366"/>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43" name="Rectangle 42">
              <a:extLst>
                <a:ext uri="{FF2B5EF4-FFF2-40B4-BE49-F238E27FC236}">
                  <a16:creationId xmlns:a16="http://schemas.microsoft.com/office/drawing/2014/main" id="{A2846379-0598-4562-887F-104B51C87090}"/>
                </a:ext>
              </a:extLst>
            </p:cNvPr>
            <p:cNvSpPr/>
            <p:nvPr/>
          </p:nvSpPr>
          <p:spPr>
            <a:xfrm>
              <a:off x="4247350" y="5475366"/>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44" name="Rectangle 43">
              <a:extLst>
                <a:ext uri="{FF2B5EF4-FFF2-40B4-BE49-F238E27FC236}">
                  <a16:creationId xmlns:a16="http://schemas.microsoft.com/office/drawing/2014/main" id="{A2F5767A-AA9E-47C5-A2BA-6612C5DC2B70}"/>
                </a:ext>
              </a:extLst>
            </p:cNvPr>
            <p:cNvSpPr/>
            <p:nvPr/>
          </p:nvSpPr>
          <p:spPr>
            <a:xfrm>
              <a:off x="5945296" y="5475366"/>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45" name="Rectangle 44">
              <a:extLst>
                <a:ext uri="{FF2B5EF4-FFF2-40B4-BE49-F238E27FC236}">
                  <a16:creationId xmlns:a16="http://schemas.microsoft.com/office/drawing/2014/main" id="{2E53DA28-253F-4FC3-B769-4CB453F0FC00}"/>
                </a:ext>
              </a:extLst>
            </p:cNvPr>
            <p:cNvSpPr/>
            <p:nvPr/>
          </p:nvSpPr>
          <p:spPr>
            <a:xfrm>
              <a:off x="7642199" y="5475366"/>
              <a:ext cx="1697946" cy="51485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76"/>
                </a:lnSpc>
              </a:pPr>
              <a:endParaRPr lang="en-US" sz="1050"/>
            </a:p>
          </p:txBody>
        </p:sp>
        <p:sp>
          <p:nvSpPr>
            <p:cNvPr id="46" name="TextBox 45">
              <a:extLst>
                <a:ext uri="{FF2B5EF4-FFF2-40B4-BE49-F238E27FC236}">
                  <a16:creationId xmlns:a16="http://schemas.microsoft.com/office/drawing/2014/main" id="{C72DE854-F686-4B6E-B065-082BC1254CED}"/>
                </a:ext>
              </a:extLst>
            </p:cNvPr>
            <p:cNvSpPr txBox="1"/>
            <p:nvPr/>
          </p:nvSpPr>
          <p:spPr>
            <a:xfrm>
              <a:off x="3108533" y="1880075"/>
              <a:ext cx="590218"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2019</a:t>
              </a:r>
            </a:p>
          </p:txBody>
        </p:sp>
        <p:sp>
          <p:nvSpPr>
            <p:cNvPr id="47" name="TextBox 46">
              <a:extLst>
                <a:ext uri="{FF2B5EF4-FFF2-40B4-BE49-F238E27FC236}">
                  <a16:creationId xmlns:a16="http://schemas.microsoft.com/office/drawing/2014/main" id="{60400BA7-A8CB-4F2C-AA9D-F6B2B8669B3E}"/>
                </a:ext>
              </a:extLst>
            </p:cNvPr>
            <p:cNvSpPr txBox="1"/>
            <p:nvPr/>
          </p:nvSpPr>
          <p:spPr>
            <a:xfrm>
              <a:off x="4775994" y="1880075"/>
              <a:ext cx="640663"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2020</a:t>
              </a:r>
            </a:p>
          </p:txBody>
        </p:sp>
        <p:sp>
          <p:nvSpPr>
            <p:cNvPr id="48" name="TextBox 47">
              <a:extLst>
                <a:ext uri="{FF2B5EF4-FFF2-40B4-BE49-F238E27FC236}">
                  <a16:creationId xmlns:a16="http://schemas.microsoft.com/office/drawing/2014/main" id="{C03DCAD1-A6F5-4A87-BA0F-55FD68E76045}"/>
                </a:ext>
              </a:extLst>
            </p:cNvPr>
            <p:cNvSpPr txBox="1"/>
            <p:nvPr/>
          </p:nvSpPr>
          <p:spPr>
            <a:xfrm>
              <a:off x="6498459" y="1880075"/>
              <a:ext cx="591619"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2021</a:t>
              </a:r>
            </a:p>
          </p:txBody>
        </p:sp>
        <p:sp>
          <p:nvSpPr>
            <p:cNvPr id="49" name="TextBox 48">
              <a:extLst>
                <a:ext uri="{FF2B5EF4-FFF2-40B4-BE49-F238E27FC236}">
                  <a16:creationId xmlns:a16="http://schemas.microsoft.com/office/drawing/2014/main" id="{E4789441-4EA8-4836-B03A-F677D63297CB}"/>
                </a:ext>
              </a:extLst>
            </p:cNvPr>
            <p:cNvSpPr txBox="1"/>
            <p:nvPr/>
          </p:nvSpPr>
          <p:spPr>
            <a:xfrm>
              <a:off x="8174868" y="1880075"/>
              <a:ext cx="633657"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2022</a:t>
              </a:r>
            </a:p>
          </p:txBody>
        </p:sp>
        <p:sp>
          <p:nvSpPr>
            <p:cNvPr id="50" name="TextBox 49">
              <a:extLst>
                <a:ext uri="{FF2B5EF4-FFF2-40B4-BE49-F238E27FC236}">
                  <a16:creationId xmlns:a16="http://schemas.microsoft.com/office/drawing/2014/main" id="{B7EE0E1F-D5AE-4744-A470-278F7BD6790A}"/>
                </a:ext>
              </a:extLst>
            </p:cNvPr>
            <p:cNvSpPr txBox="1"/>
            <p:nvPr/>
          </p:nvSpPr>
          <p:spPr>
            <a:xfrm>
              <a:off x="811897" y="2474411"/>
              <a:ext cx="1311875"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TYPE LABEL 01</a:t>
              </a:r>
            </a:p>
          </p:txBody>
        </p:sp>
        <p:sp>
          <p:nvSpPr>
            <p:cNvPr id="51" name="TextBox 50">
              <a:extLst>
                <a:ext uri="{FF2B5EF4-FFF2-40B4-BE49-F238E27FC236}">
                  <a16:creationId xmlns:a16="http://schemas.microsoft.com/office/drawing/2014/main" id="{9FFEA311-2070-43CF-8901-C2137F06528A}"/>
                </a:ext>
              </a:extLst>
            </p:cNvPr>
            <p:cNvSpPr txBox="1"/>
            <p:nvPr/>
          </p:nvSpPr>
          <p:spPr>
            <a:xfrm>
              <a:off x="795784" y="2989261"/>
              <a:ext cx="1344103"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TYPE LABEL 02</a:t>
              </a:r>
            </a:p>
          </p:txBody>
        </p:sp>
        <p:sp>
          <p:nvSpPr>
            <p:cNvPr id="52" name="TextBox 51">
              <a:extLst>
                <a:ext uri="{FF2B5EF4-FFF2-40B4-BE49-F238E27FC236}">
                  <a16:creationId xmlns:a16="http://schemas.microsoft.com/office/drawing/2014/main" id="{59E1EA34-32F5-416A-9352-2B1C2B2AD21D}"/>
                </a:ext>
              </a:extLst>
            </p:cNvPr>
            <p:cNvSpPr txBox="1"/>
            <p:nvPr/>
          </p:nvSpPr>
          <p:spPr>
            <a:xfrm>
              <a:off x="794383" y="3504112"/>
              <a:ext cx="1346906"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TYPE </a:t>
              </a:r>
              <a:r>
                <a:rPr lang="en-US" sz="1600" b="1">
                  <a:solidFill>
                    <a:schemeClr val="tx2"/>
                  </a:solidFill>
                  <a:ea typeface="League Spartan" charset="0"/>
                  <a:cs typeface="Poppins" pitchFamily="2" charset="77"/>
                </a:rPr>
                <a:t>LABEL 03</a:t>
              </a:r>
              <a:endParaRPr lang="en-US" sz="1600" b="1" dirty="0">
                <a:solidFill>
                  <a:schemeClr val="tx2"/>
                </a:solidFill>
                <a:ea typeface="League Spartan" charset="0"/>
                <a:cs typeface="Poppins" pitchFamily="2" charset="77"/>
              </a:endParaRPr>
            </a:p>
          </p:txBody>
        </p:sp>
        <p:sp>
          <p:nvSpPr>
            <p:cNvPr id="53" name="TextBox 52">
              <a:extLst>
                <a:ext uri="{FF2B5EF4-FFF2-40B4-BE49-F238E27FC236}">
                  <a16:creationId xmlns:a16="http://schemas.microsoft.com/office/drawing/2014/main" id="{015765B2-B2CC-494B-8BB8-BE528DFC279C}"/>
                </a:ext>
              </a:extLst>
            </p:cNvPr>
            <p:cNvSpPr txBox="1"/>
            <p:nvPr/>
          </p:nvSpPr>
          <p:spPr>
            <a:xfrm>
              <a:off x="790879" y="4018963"/>
              <a:ext cx="1353913"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TYPE LABEL 04</a:t>
              </a:r>
            </a:p>
          </p:txBody>
        </p:sp>
        <p:sp>
          <p:nvSpPr>
            <p:cNvPr id="54" name="TextBox 53">
              <a:extLst>
                <a:ext uri="{FF2B5EF4-FFF2-40B4-BE49-F238E27FC236}">
                  <a16:creationId xmlns:a16="http://schemas.microsoft.com/office/drawing/2014/main" id="{78333D52-CB8D-4FBA-AFC4-C271AE3BAD14}"/>
                </a:ext>
              </a:extLst>
            </p:cNvPr>
            <p:cNvSpPr txBox="1"/>
            <p:nvPr/>
          </p:nvSpPr>
          <p:spPr>
            <a:xfrm>
              <a:off x="792981" y="4533813"/>
              <a:ext cx="1349708"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TYPE LABEL 05</a:t>
              </a:r>
            </a:p>
          </p:txBody>
        </p:sp>
        <p:sp>
          <p:nvSpPr>
            <p:cNvPr id="55" name="TextBox 54">
              <a:extLst>
                <a:ext uri="{FF2B5EF4-FFF2-40B4-BE49-F238E27FC236}">
                  <a16:creationId xmlns:a16="http://schemas.microsoft.com/office/drawing/2014/main" id="{95B1260E-4A5B-4833-A0E3-E36F72636E1B}"/>
                </a:ext>
              </a:extLst>
            </p:cNvPr>
            <p:cNvSpPr txBox="1"/>
            <p:nvPr/>
          </p:nvSpPr>
          <p:spPr>
            <a:xfrm>
              <a:off x="795784" y="5048664"/>
              <a:ext cx="1344103"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TYPE LABEL 06</a:t>
              </a:r>
            </a:p>
          </p:txBody>
        </p:sp>
        <p:sp>
          <p:nvSpPr>
            <p:cNvPr id="56" name="TextBox 55">
              <a:extLst>
                <a:ext uri="{FF2B5EF4-FFF2-40B4-BE49-F238E27FC236}">
                  <a16:creationId xmlns:a16="http://schemas.microsoft.com/office/drawing/2014/main" id="{06296EA6-06B4-4E33-B788-ACB2E8AA448E}"/>
                </a:ext>
              </a:extLst>
            </p:cNvPr>
            <p:cNvSpPr txBox="1"/>
            <p:nvPr/>
          </p:nvSpPr>
          <p:spPr>
            <a:xfrm>
              <a:off x="797185" y="5563515"/>
              <a:ext cx="1341301"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TYPE LABEL 07</a:t>
              </a:r>
            </a:p>
          </p:txBody>
        </p:sp>
        <p:sp>
          <p:nvSpPr>
            <p:cNvPr id="57" name="Subtitle 2">
              <a:extLst>
                <a:ext uri="{FF2B5EF4-FFF2-40B4-BE49-F238E27FC236}">
                  <a16:creationId xmlns:a16="http://schemas.microsoft.com/office/drawing/2014/main" id="{EF0E2379-0C6B-455A-A3EE-7C8C83AD7D16}"/>
                </a:ext>
              </a:extLst>
            </p:cNvPr>
            <p:cNvSpPr txBox="1">
              <a:spLocks/>
            </p:cNvSpPr>
            <p:nvPr/>
          </p:nvSpPr>
          <p:spPr>
            <a:xfrm>
              <a:off x="2692286" y="2528122"/>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58" name="Subtitle 2">
              <a:extLst>
                <a:ext uri="{FF2B5EF4-FFF2-40B4-BE49-F238E27FC236}">
                  <a16:creationId xmlns:a16="http://schemas.microsoft.com/office/drawing/2014/main" id="{88872A54-D5CD-4787-A4DE-B16E4CDF59D3}"/>
                </a:ext>
              </a:extLst>
            </p:cNvPr>
            <p:cNvSpPr txBox="1">
              <a:spLocks/>
            </p:cNvSpPr>
            <p:nvPr/>
          </p:nvSpPr>
          <p:spPr>
            <a:xfrm>
              <a:off x="2692286" y="3042972"/>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59" name="Subtitle 2">
              <a:extLst>
                <a:ext uri="{FF2B5EF4-FFF2-40B4-BE49-F238E27FC236}">
                  <a16:creationId xmlns:a16="http://schemas.microsoft.com/office/drawing/2014/main" id="{DCF88F21-161E-4F56-BB5E-856AA2EFC5BB}"/>
                </a:ext>
              </a:extLst>
            </p:cNvPr>
            <p:cNvSpPr txBox="1">
              <a:spLocks/>
            </p:cNvSpPr>
            <p:nvPr/>
          </p:nvSpPr>
          <p:spPr>
            <a:xfrm>
              <a:off x="2692286" y="3560071"/>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60" name="Subtitle 2">
              <a:extLst>
                <a:ext uri="{FF2B5EF4-FFF2-40B4-BE49-F238E27FC236}">
                  <a16:creationId xmlns:a16="http://schemas.microsoft.com/office/drawing/2014/main" id="{9973DB0B-4EA3-49F6-977D-53D6EBEF4E0D}"/>
                </a:ext>
              </a:extLst>
            </p:cNvPr>
            <p:cNvSpPr txBox="1">
              <a:spLocks/>
            </p:cNvSpPr>
            <p:nvPr/>
          </p:nvSpPr>
          <p:spPr>
            <a:xfrm>
              <a:off x="2692286" y="4072674"/>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61" name="Subtitle 2">
              <a:extLst>
                <a:ext uri="{FF2B5EF4-FFF2-40B4-BE49-F238E27FC236}">
                  <a16:creationId xmlns:a16="http://schemas.microsoft.com/office/drawing/2014/main" id="{28CB6A3D-FEAD-42C4-9D82-8D4AA5A2CCA1}"/>
                </a:ext>
              </a:extLst>
            </p:cNvPr>
            <p:cNvSpPr txBox="1">
              <a:spLocks/>
            </p:cNvSpPr>
            <p:nvPr/>
          </p:nvSpPr>
          <p:spPr>
            <a:xfrm>
              <a:off x="2692286" y="4585278"/>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62" name="Subtitle 2">
              <a:extLst>
                <a:ext uri="{FF2B5EF4-FFF2-40B4-BE49-F238E27FC236}">
                  <a16:creationId xmlns:a16="http://schemas.microsoft.com/office/drawing/2014/main" id="{E8102C26-6385-48DC-8B91-C2884F4F55FB}"/>
                </a:ext>
              </a:extLst>
            </p:cNvPr>
            <p:cNvSpPr txBox="1">
              <a:spLocks/>
            </p:cNvSpPr>
            <p:nvPr/>
          </p:nvSpPr>
          <p:spPr>
            <a:xfrm>
              <a:off x="2692286" y="5102375"/>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63" name="Subtitle 2">
              <a:extLst>
                <a:ext uri="{FF2B5EF4-FFF2-40B4-BE49-F238E27FC236}">
                  <a16:creationId xmlns:a16="http://schemas.microsoft.com/office/drawing/2014/main" id="{168F0E11-1942-41C6-8AD4-F236F8AD882B}"/>
                </a:ext>
              </a:extLst>
            </p:cNvPr>
            <p:cNvSpPr txBox="1">
              <a:spLocks/>
            </p:cNvSpPr>
            <p:nvPr/>
          </p:nvSpPr>
          <p:spPr>
            <a:xfrm>
              <a:off x="2692286" y="5617225"/>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64" name="Subtitle 2">
              <a:extLst>
                <a:ext uri="{FF2B5EF4-FFF2-40B4-BE49-F238E27FC236}">
                  <a16:creationId xmlns:a16="http://schemas.microsoft.com/office/drawing/2014/main" id="{C4AD59B9-E8D0-4389-957C-A7268C1BFF51}"/>
                </a:ext>
              </a:extLst>
            </p:cNvPr>
            <p:cNvSpPr txBox="1">
              <a:spLocks/>
            </p:cNvSpPr>
            <p:nvPr/>
          </p:nvSpPr>
          <p:spPr>
            <a:xfrm>
              <a:off x="4384969" y="2528122"/>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65" name="Subtitle 2">
              <a:extLst>
                <a:ext uri="{FF2B5EF4-FFF2-40B4-BE49-F238E27FC236}">
                  <a16:creationId xmlns:a16="http://schemas.microsoft.com/office/drawing/2014/main" id="{B5DA9ADE-E29E-45E5-9474-E8479AC017F5}"/>
                </a:ext>
              </a:extLst>
            </p:cNvPr>
            <p:cNvSpPr txBox="1">
              <a:spLocks/>
            </p:cNvSpPr>
            <p:nvPr/>
          </p:nvSpPr>
          <p:spPr>
            <a:xfrm>
              <a:off x="4384969" y="3042972"/>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66" name="Subtitle 2">
              <a:extLst>
                <a:ext uri="{FF2B5EF4-FFF2-40B4-BE49-F238E27FC236}">
                  <a16:creationId xmlns:a16="http://schemas.microsoft.com/office/drawing/2014/main" id="{A2CDFA56-5768-43AD-B768-2EB9C0BA85EB}"/>
                </a:ext>
              </a:extLst>
            </p:cNvPr>
            <p:cNvSpPr txBox="1">
              <a:spLocks/>
            </p:cNvSpPr>
            <p:nvPr/>
          </p:nvSpPr>
          <p:spPr>
            <a:xfrm>
              <a:off x="4384969" y="3560071"/>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67" name="Subtitle 2">
              <a:extLst>
                <a:ext uri="{FF2B5EF4-FFF2-40B4-BE49-F238E27FC236}">
                  <a16:creationId xmlns:a16="http://schemas.microsoft.com/office/drawing/2014/main" id="{34B2E23D-7874-4BDC-A471-9629716B5302}"/>
                </a:ext>
              </a:extLst>
            </p:cNvPr>
            <p:cNvSpPr txBox="1">
              <a:spLocks/>
            </p:cNvSpPr>
            <p:nvPr/>
          </p:nvSpPr>
          <p:spPr>
            <a:xfrm>
              <a:off x="4384969" y="4072674"/>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68" name="Subtitle 2">
              <a:extLst>
                <a:ext uri="{FF2B5EF4-FFF2-40B4-BE49-F238E27FC236}">
                  <a16:creationId xmlns:a16="http://schemas.microsoft.com/office/drawing/2014/main" id="{80AABB85-C263-4052-B499-206033D53CCA}"/>
                </a:ext>
              </a:extLst>
            </p:cNvPr>
            <p:cNvSpPr txBox="1">
              <a:spLocks/>
            </p:cNvSpPr>
            <p:nvPr/>
          </p:nvSpPr>
          <p:spPr>
            <a:xfrm>
              <a:off x="4384969" y="4585278"/>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69" name="Subtitle 2">
              <a:extLst>
                <a:ext uri="{FF2B5EF4-FFF2-40B4-BE49-F238E27FC236}">
                  <a16:creationId xmlns:a16="http://schemas.microsoft.com/office/drawing/2014/main" id="{54775641-B550-4500-90DA-FC53EF757940}"/>
                </a:ext>
              </a:extLst>
            </p:cNvPr>
            <p:cNvSpPr txBox="1">
              <a:spLocks/>
            </p:cNvSpPr>
            <p:nvPr/>
          </p:nvSpPr>
          <p:spPr>
            <a:xfrm>
              <a:off x="4384969" y="5102375"/>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70" name="Subtitle 2">
              <a:extLst>
                <a:ext uri="{FF2B5EF4-FFF2-40B4-BE49-F238E27FC236}">
                  <a16:creationId xmlns:a16="http://schemas.microsoft.com/office/drawing/2014/main" id="{B29508A3-B8B0-47CD-8581-0DEEC5E546C5}"/>
                </a:ext>
              </a:extLst>
            </p:cNvPr>
            <p:cNvSpPr txBox="1">
              <a:spLocks/>
            </p:cNvSpPr>
            <p:nvPr/>
          </p:nvSpPr>
          <p:spPr>
            <a:xfrm>
              <a:off x="4384969" y="5617225"/>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71" name="Subtitle 2">
              <a:extLst>
                <a:ext uri="{FF2B5EF4-FFF2-40B4-BE49-F238E27FC236}">
                  <a16:creationId xmlns:a16="http://schemas.microsoft.com/office/drawing/2014/main" id="{5EB011E0-EF97-4EF3-802E-9F679C2312AA}"/>
                </a:ext>
              </a:extLst>
            </p:cNvPr>
            <p:cNvSpPr txBox="1">
              <a:spLocks/>
            </p:cNvSpPr>
            <p:nvPr/>
          </p:nvSpPr>
          <p:spPr>
            <a:xfrm>
              <a:off x="6082915" y="2528122"/>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72" name="Subtitle 2">
              <a:extLst>
                <a:ext uri="{FF2B5EF4-FFF2-40B4-BE49-F238E27FC236}">
                  <a16:creationId xmlns:a16="http://schemas.microsoft.com/office/drawing/2014/main" id="{2044682B-E373-4814-B892-9C6069D9A5B2}"/>
                </a:ext>
              </a:extLst>
            </p:cNvPr>
            <p:cNvSpPr txBox="1">
              <a:spLocks/>
            </p:cNvSpPr>
            <p:nvPr/>
          </p:nvSpPr>
          <p:spPr>
            <a:xfrm>
              <a:off x="6082915" y="3042972"/>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73" name="Subtitle 2">
              <a:extLst>
                <a:ext uri="{FF2B5EF4-FFF2-40B4-BE49-F238E27FC236}">
                  <a16:creationId xmlns:a16="http://schemas.microsoft.com/office/drawing/2014/main" id="{32DD03B3-3F11-4DD4-87CD-C3A6BD32D929}"/>
                </a:ext>
              </a:extLst>
            </p:cNvPr>
            <p:cNvSpPr txBox="1">
              <a:spLocks/>
            </p:cNvSpPr>
            <p:nvPr/>
          </p:nvSpPr>
          <p:spPr>
            <a:xfrm>
              <a:off x="6082915" y="3560071"/>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74" name="Subtitle 2">
              <a:extLst>
                <a:ext uri="{FF2B5EF4-FFF2-40B4-BE49-F238E27FC236}">
                  <a16:creationId xmlns:a16="http://schemas.microsoft.com/office/drawing/2014/main" id="{C67AD8BB-546B-4481-A70E-A6B081183D02}"/>
                </a:ext>
              </a:extLst>
            </p:cNvPr>
            <p:cNvSpPr txBox="1">
              <a:spLocks/>
            </p:cNvSpPr>
            <p:nvPr/>
          </p:nvSpPr>
          <p:spPr>
            <a:xfrm>
              <a:off x="6082915" y="4072674"/>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75" name="Subtitle 2">
              <a:extLst>
                <a:ext uri="{FF2B5EF4-FFF2-40B4-BE49-F238E27FC236}">
                  <a16:creationId xmlns:a16="http://schemas.microsoft.com/office/drawing/2014/main" id="{0A9F784D-D063-4CC7-AD6A-A896EFA5A931}"/>
                </a:ext>
              </a:extLst>
            </p:cNvPr>
            <p:cNvSpPr txBox="1">
              <a:spLocks/>
            </p:cNvSpPr>
            <p:nvPr/>
          </p:nvSpPr>
          <p:spPr>
            <a:xfrm>
              <a:off x="6082915" y="4585278"/>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76" name="Subtitle 2">
              <a:extLst>
                <a:ext uri="{FF2B5EF4-FFF2-40B4-BE49-F238E27FC236}">
                  <a16:creationId xmlns:a16="http://schemas.microsoft.com/office/drawing/2014/main" id="{7F9107DD-09E1-4E54-B315-C8C03051B88F}"/>
                </a:ext>
              </a:extLst>
            </p:cNvPr>
            <p:cNvSpPr txBox="1">
              <a:spLocks/>
            </p:cNvSpPr>
            <p:nvPr/>
          </p:nvSpPr>
          <p:spPr>
            <a:xfrm>
              <a:off x="6082915" y="5102375"/>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77" name="Subtitle 2">
              <a:extLst>
                <a:ext uri="{FF2B5EF4-FFF2-40B4-BE49-F238E27FC236}">
                  <a16:creationId xmlns:a16="http://schemas.microsoft.com/office/drawing/2014/main" id="{A63C8C9C-7D97-475F-A713-7D8A388E6B06}"/>
                </a:ext>
              </a:extLst>
            </p:cNvPr>
            <p:cNvSpPr txBox="1">
              <a:spLocks/>
            </p:cNvSpPr>
            <p:nvPr/>
          </p:nvSpPr>
          <p:spPr>
            <a:xfrm>
              <a:off x="6082915" y="5617225"/>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78" name="Subtitle 2">
              <a:extLst>
                <a:ext uri="{FF2B5EF4-FFF2-40B4-BE49-F238E27FC236}">
                  <a16:creationId xmlns:a16="http://schemas.microsoft.com/office/drawing/2014/main" id="{852B556F-7034-4B95-9D55-6DE71548196C}"/>
                </a:ext>
              </a:extLst>
            </p:cNvPr>
            <p:cNvSpPr txBox="1">
              <a:spLocks/>
            </p:cNvSpPr>
            <p:nvPr/>
          </p:nvSpPr>
          <p:spPr>
            <a:xfrm>
              <a:off x="7779818" y="2528122"/>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79" name="Subtitle 2">
              <a:extLst>
                <a:ext uri="{FF2B5EF4-FFF2-40B4-BE49-F238E27FC236}">
                  <a16:creationId xmlns:a16="http://schemas.microsoft.com/office/drawing/2014/main" id="{93432B95-35E7-4D79-B5E7-A6444FAA67C4}"/>
                </a:ext>
              </a:extLst>
            </p:cNvPr>
            <p:cNvSpPr txBox="1">
              <a:spLocks/>
            </p:cNvSpPr>
            <p:nvPr/>
          </p:nvSpPr>
          <p:spPr>
            <a:xfrm>
              <a:off x="7779818" y="3042972"/>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80" name="Subtitle 2">
              <a:extLst>
                <a:ext uri="{FF2B5EF4-FFF2-40B4-BE49-F238E27FC236}">
                  <a16:creationId xmlns:a16="http://schemas.microsoft.com/office/drawing/2014/main" id="{301647C5-147A-4437-B254-5A5EF617DA62}"/>
                </a:ext>
              </a:extLst>
            </p:cNvPr>
            <p:cNvSpPr txBox="1">
              <a:spLocks/>
            </p:cNvSpPr>
            <p:nvPr/>
          </p:nvSpPr>
          <p:spPr>
            <a:xfrm>
              <a:off x="7779818" y="3560071"/>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81" name="Subtitle 2">
              <a:extLst>
                <a:ext uri="{FF2B5EF4-FFF2-40B4-BE49-F238E27FC236}">
                  <a16:creationId xmlns:a16="http://schemas.microsoft.com/office/drawing/2014/main" id="{E4CFC8D8-A0EE-45FB-B048-D65EB55C8E46}"/>
                </a:ext>
              </a:extLst>
            </p:cNvPr>
            <p:cNvSpPr txBox="1">
              <a:spLocks/>
            </p:cNvSpPr>
            <p:nvPr/>
          </p:nvSpPr>
          <p:spPr>
            <a:xfrm>
              <a:off x="7779818" y="4072674"/>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82" name="Subtitle 2">
              <a:extLst>
                <a:ext uri="{FF2B5EF4-FFF2-40B4-BE49-F238E27FC236}">
                  <a16:creationId xmlns:a16="http://schemas.microsoft.com/office/drawing/2014/main" id="{5CF787B8-B583-4E0F-974C-B696CAA6AC29}"/>
                </a:ext>
              </a:extLst>
            </p:cNvPr>
            <p:cNvSpPr txBox="1">
              <a:spLocks/>
            </p:cNvSpPr>
            <p:nvPr/>
          </p:nvSpPr>
          <p:spPr>
            <a:xfrm>
              <a:off x="7779818" y="4585278"/>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83" name="Subtitle 2">
              <a:extLst>
                <a:ext uri="{FF2B5EF4-FFF2-40B4-BE49-F238E27FC236}">
                  <a16:creationId xmlns:a16="http://schemas.microsoft.com/office/drawing/2014/main" id="{6A26BCF5-6F94-4B29-B2E1-C344D543F3C9}"/>
                </a:ext>
              </a:extLst>
            </p:cNvPr>
            <p:cNvSpPr txBox="1">
              <a:spLocks/>
            </p:cNvSpPr>
            <p:nvPr/>
          </p:nvSpPr>
          <p:spPr>
            <a:xfrm>
              <a:off x="7779818" y="5102375"/>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sp>
          <p:nvSpPr>
            <p:cNvPr id="84" name="Subtitle 2">
              <a:extLst>
                <a:ext uri="{FF2B5EF4-FFF2-40B4-BE49-F238E27FC236}">
                  <a16:creationId xmlns:a16="http://schemas.microsoft.com/office/drawing/2014/main" id="{A13CB64B-3EAA-458F-B4B9-623F0559BFEA}"/>
                </a:ext>
              </a:extLst>
            </p:cNvPr>
            <p:cNvSpPr txBox="1">
              <a:spLocks/>
            </p:cNvSpPr>
            <p:nvPr/>
          </p:nvSpPr>
          <p:spPr>
            <a:xfrm>
              <a:off x="7779818" y="5617225"/>
              <a:ext cx="1422707" cy="23113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400" dirty="0">
                  <a:solidFill>
                    <a:schemeClr val="tx1"/>
                  </a:solidFill>
                  <a:latin typeface="+mn-lt"/>
                  <a:ea typeface="Lato Light" panose="020F0502020204030203" pitchFamily="34" charset="0"/>
                  <a:cs typeface="Mukta ExtraLight" panose="020B0000000000000000" pitchFamily="34" charset="77"/>
                </a:rPr>
                <a:t>R6,000.00</a:t>
              </a:r>
            </a:p>
          </p:txBody>
        </p:sp>
      </p:grpSp>
    </p:spTree>
    <p:extLst>
      <p:ext uri="{BB962C8B-B14F-4D97-AF65-F5344CB8AC3E}">
        <p14:creationId xmlns:p14="http://schemas.microsoft.com/office/powerpoint/2010/main" val="21679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table graphs, business, startup, presentation, infographics, free, editable template, template, pitch, graphs, charts, diagrams, tables, data, slides, layout, concept, idea, inspiration, download, Google Slides"/>
  <p:tag name="DESCRIPTION" val="Table graphs are visual representations generally used to organise information to show patterns and relationships. Researchers and scientists often use tables and graphs to report findings from their research. Edit a diagram from the Table Graphs presentation template to fit in with your project."/>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3950</Words>
  <Application>Microsoft Office PowerPoint</Application>
  <PresentationFormat>Widescreen</PresentationFormat>
  <Paragraphs>1072</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Bahnschrift</vt:lpstr>
      <vt:lpstr>Bahnschrift SemiBold</vt:lpstr>
      <vt:lpstr>Calibri</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231</cp:revision>
  <dcterms:created xsi:type="dcterms:W3CDTF">2020-04-19T22:46:17Z</dcterms:created>
  <dcterms:modified xsi:type="dcterms:W3CDTF">2020-05-15T13:14:44Z</dcterms:modified>
  <cp:category>Data Representation</cp:category>
</cp:coreProperties>
</file>