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sldIdLst>
    <p:sldId id="277" r:id="rId2"/>
    <p:sldId id="278" r:id="rId3"/>
    <p:sldId id="279" r:id="rId4"/>
    <p:sldId id="256" r:id="rId5"/>
    <p:sldId id="288" r:id="rId6"/>
    <p:sldId id="289" r:id="rId7"/>
    <p:sldId id="294" r:id="rId8"/>
    <p:sldId id="291" r:id="rId9"/>
    <p:sldId id="290" r:id="rId10"/>
    <p:sldId id="292" r:id="rId11"/>
    <p:sldId id="293" r:id="rId12"/>
    <p:sldId id="295" r:id="rId13"/>
    <p:sldId id="302" r:id="rId14"/>
    <p:sldId id="297" r:id="rId15"/>
    <p:sldId id="298" r:id="rId16"/>
    <p:sldId id="299" r:id="rId17"/>
    <p:sldId id="300" r:id="rId18"/>
    <p:sldId id="301" r:id="rId19"/>
    <p:sldId id="281" r:id="rId20"/>
    <p:sldId id="28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A351-4534-AA21-DA73699336E0}"/>
              </c:ext>
            </c:extLst>
          </c:dPt>
          <c:dPt>
            <c:idx val="1"/>
            <c:bubble3D val="0"/>
            <c:spPr>
              <a:solidFill>
                <a:schemeClr val="accent1">
                  <a:lumMod val="40000"/>
                  <a:lumOff val="60000"/>
                </a:schemeClr>
              </a:solidFill>
              <a:ln w="12700" cap="flat">
                <a:noFill/>
                <a:miter lim="400000"/>
              </a:ln>
              <a:effectLst/>
            </c:spPr>
            <c:extLst>
              <c:ext xmlns:c16="http://schemas.microsoft.com/office/drawing/2014/chart" uri="{C3380CC4-5D6E-409C-BE32-E72D297353CC}">
                <c16:uniqueId val="{00000003-A351-4534-AA21-DA73699336E0}"/>
              </c:ext>
            </c:extLst>
          </c:dPt>
          <c:cat>
            <c:strRef>
              <c:f>Sheet1!$B$1:$C$1</c:f>
              <c:strCache>
                <c:ptCount val="2"/>
                <c:pt idx="0">
                  <c:v>April</c:v>
                </c:pt>
                <c:pt idx="1">
                  <c:v>May</c:v>
                </c:pt>
              </c:strCache>
            </c:strRef>
          </c:cat>
          <c:val>
            <c:numRef>
              <c:f>Sheet1!$B$2:$C$2</c:f>
              <c:numCache>
                <c:formatCode>General</c:formatCode>
                <c:ptCount val="2"/>
                <c:pt idx="0">
                  <c:v>70</c:v>
                </c:pt>
                <c:pt idx="1">
                  <c:v>30</c:v>
                </c:pt>
              </c:numCache>
            </c:numRef>
          </c:val>
          <c:extLst>
            <c:ext xmlns:c16="http://schemas.microsoft.com/office/drawing/2014/chart" uri="{C3380CC4-5D6E-409C-BE32-E72D297353CC}">
              <c16:uniqueId val="{00000004-A351-4534-AA21-DA73699336E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1F48-4EE7-948E-707B8624123B}"/>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1F48-4EE7-948E-707B8624123B}"/>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1F48-4EE7-948E-707B8624123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3528-4C58-A0B7-909FBCF6A17C}"/>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3-3528-4C58-A0B7-909FBCF6A17C}"/>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3528-4C58-A0B7-909FBCF6A17C}"/>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c:ext xmlns:c16="http://schemas.microsoft.com/office/drawing/2014/chart" uri="{C3380CC4-5D6E-409C-BE32-E72D297353CC}">
              <c16:uniqueId val="{00000006-3528-4C58-A0B7-909FBCF6A17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DEE1-4012-89C9-6FD47A6B5AAB}"/>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3-DEE1-4012-89C9-6FD47A6B5AAB}"/>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DEE1-4012-89C9-6FD47A6B5AAB}"/>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c:ext xmlns:c16="http://schemas.microsoft.com/office/drawing/2014/chart" uri="{C3380CC4-5D6E-409C-BE32-E72D297353CC}">
              <c16:uniqueId val="{00000006-DEE1-4012-89C9-6FD47A6B5AA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A88D-4BBD-AD9A-384C628A2066}"/>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3-A88D-4BBD-AD9A-384C628A2066}"/>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A88D-4BBD-AD9A-384C628A2066}"/>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c:ext xmlns:c16="http://schemas.microsoft.com/office/drawing/2014/chart" uri="{C3380CC4-5D6E-409C-BE32-E72D297353CC}">
              <c16:uniqueId val="{00000006-A88D-4BBD-AD9A-384C628A206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3528-4C58-A0B7-909FBCF6A17C}"/>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3-3528-4C58-A0B7-909FBCF6A17C}"/>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3528-4C58-A0B7-909FBCF6A17C}"/>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c:ext xmlns:c16="http://schemas.microsoft.com/office/drawing/2014/chart" uri="{C3380CC4-5D6E-409C-BE32-E72D297353CC}">
              <c16:uniqueId val="{00000006-3528-4C58-A0B7-909FBCF6A17C}"/>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DEE1-4012-89C9-6FD47A6B5AAB}"/>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3-DEE1-4012-89C9-6FD47A6B5AAB}"/>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DEE1-4012-89C9-6FD47A6B5AAB}"/>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c:ext xmlns:c16="http://schemas.microsoft.com/office/drawing/2014/chart" uri="{C3380CC4-5D6E-409C-BE32-E72D297353CC}">
              <c16:uniqueId val="{00000006-DEE1-4012-89C9-6FD47A6B5AA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A88D-4BBD-AD9A-384C628A2066}"/>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3-A88D-4BBD-AD9A-384C628A2066}"/>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A88D-4BBD-AD9A-384C628A2066}"/>
              </c:ext>
            </c:extLst>
          </c:dPt>
          <c:cat>
            <c:strRef>
              <c:f>Sheet1!$B$1:$D$1</c:f>
              <c:strCache>
                <c:ptCount val="3"/>
                <c:pt idx="0">
                  <c:v>April</c:v>
                </c:pt>
                <c:pt idx="1">
                  <c:v>May</c:v>
                </c:pt>
                <c:pt idx="2">
                  <c:v>June</c:v>
                </c:pt>
              </c:strCache>
            </c:strRef>
          </c:cat>
          <c:val>
            <c:numRef>
              <c:f>Sheet1!$B$2:$D$2</c:f>
              <c:numCache>
                <c:formatCode>General</c:formatCode>
                <c:ptCount val="3"/>
                <c:pt idx="0">
                  <c:v>40</c:v>
                </c:pt>
                <c:pt idx="1">
                  <c:v>30</c:v>
                </c:pt>
                <c:pt idx="2">
                  <c:v>28</c:v>
                </c:pt>
              </c:numCache>
            </c:numRef>
          </c:val>
          <c:extLst>
            <c:ext xmlns:c16="http://schemas.microsoft.com/office/drawing/2014/chart" uri="{C3380CC4-5D6E-409C-BE32-E72D297353CC}">
              <c16:uniqueId val="{00000006-A88D-4BBD-AD9A-384C628A206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FAB2-4A7B-9580-98FE52A86F29}"/>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FAB2-4A7B-9580-98FE52A86F29}"/>
              </c:ext>
            </c:extLst>
          </c:dPt>
          <c:dPt>
            <c:idx val="2"/>
            <c:bubble3D val="0"/>
            <c:spPr>
              <a:solidFill>
                <a:schemeClr val="accent4"/>
              </a:solidFill>
              <a:ln w="12700" cap="flat">
                <a:noFill/>
                <a:miter lim="400000"/>
              </a:ln>
              <a:effectLst/>
            </c:spPr>
            <c:extLst>
              <c:ext xmlns:c16="http://schemas.microsoft.com/office/drawing/2014/chart" uri="{C3380CC4-5D6E-409C-BE32-E72D297353CC}">
                <c16:uniqueId val="{00000005-FAB2-4A7B-9580-98FE52A86F29}"/>
              </c:ext>
            </c:extLst>
          </c:dPt>
          <c:dPt>
            <c:idx val="3"/>
            <c:bubble3D val="0"/>
            <c:spPr>
              <a:solidFill>
                <a:schemeClr val="accent1"/>
              </a:solidFill>
              <a:ln w="12700" cap="flat">
                <a:noFill/>
                <a:miter lim="400000"/>
              </a:ln>
              <a:effectLst/>
            </c:spPr>
            <c:extLst>
              <c:ext xmlns:c16="http://schemas.microsoft.com/office/drawing/2014/chart" uri="{C3380CC4-5D6E-409C-BE32-E72D297353CC}">
                <c16:uniqueId val="{00000007-FAB2-4A7B-9580-98FE52A86F29}"/>
              </c:ext>
            </c:extLst>
          </c:dPt>
          <c:cat>
            <c:strRef>
              <c:f>Sheet1!$B$1:$E$1</c:f>
              <c:strCache>
                <c:ptCount val="4"/>
                <c:pt idx="0">
                  <c:v>April</c:v>
                </c:pt>
                <c:pt idx="1">
                  <c:v>May</c:v>
                </c:pt>
                <c:pt idx="2">
                  <c:v>June</c:v>
                </c:pt>
                <c:pt idx="3">
                  <c:v>July</c:v>
                </c:pt>
              </c:strCache>
            </c:strRef>
          </c:cat>
          <c:val>
            <c:numRef>
              <c:f>Sheet1!$B$2:$E$2</c:f>
              <c:numCache>
                <c:formatCode>General</c:formatCode>
                <c:ptCount val="4"/>
                <c:pt idx="0">
                  <c:v>15</c:v>
                </c:pt>
                <c:pt idx="1">
                  <c:v>35</c:v>
                </c:pt>
                <c:pt idx="2">
                  <c:v>20</c:v>
                </c:pt>
                <c:pt idx="3">
                  <c:v>30</c:v>
                </c:pt>
              </c:numCache>
            </c:numRef>
          </c:val>
          <c:extLst>
            <c:ext xmlns:c16="http://schemas.microsoft.com/office/drawing/2014/chart" uri="{C3380CC4-5D6E-409C-BE32-E72D297353CC}">
              <c16:uniqueId val="{00000008-FAB2-4A7B-9580-98FE52A86F2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986C6"/>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CC0C-4699-A61A-6C6AB632CFB9}"/>
              </c:ext>
            </c:extLst>
          </c:dPt>
          <c:dPt>
            <c:idx val="1"/>
            <c:bubble3D val="0"/>
            <c:spPr>
              <a:solidFill>
                <a:srgbClr val="FFFFFF"/>
              </a:solidFill>
              <a:ln w="12700" cap="flat">
                <a:noFill/>
                <a:miter lim="400000"/>
              </a:ln>
              <a:effectLst/>
            </c:spPr>
            <c:extLst>
              <c:ext xmlns:c16="http://schemas.microsoft.com/office/drawing/2014/chart" uri="{C3380CC4-5D6E-409C-BE32-E72D297353CC}">
                <c16:uniqueId val="{00000003-CC0C-4699-A61A-6C6AB632CFB9}"/>
              </c:ext>
            </c:extLst>
          </c:dPt>
          <c:cat>
            <c:strRef>
              <c:f>Sheet1!$B$1:$C$1</c:f>
              <c:strCache>
                <c:ptCount val="2"/>
                <c:pt idx="0">
                  <c:v>April</c:v>
                </c:pt>
                <c:pt idx="1">
                  <c:v>May</c:v>
                </c:pt>
              </c:strCache>
            </c:strRef>
          </c:cat>
          <c:val>
            <c:numRef>
              <c:f>Sheet1!$B$2:$C$2</c:f>
              <c:numCache>
                <c:formatCode>General</c:formatCode>
                <c:ptCount val="2"/>
                <c:pt idx="0">
                  <c:v>90</c:v>
                </c:pt>
                <c:pt idx="1">
                  <c:v>10</c:v>
                </c:pt>
              </c:numCache>
            </c:numRef>
          </c:val>
          <c:extLst>
            <c:ext xmlns:c16="http://schemas.microsoft.com/office/drawing/2014/chart" uri="{C3380CC4-5D6E-409C-BE32-E72D297353CC}">
              <c16:uniqueId val="{00000004-CC0C-4699-A61A-6C6AB632CFB9}"/>
            </c:ext>
          </c:extLst>
        </c:ser>
        <c:dLbls>
          <c:showLegendKey val="0"/>
          <c:showVal val="0"/>
          <c:showCatName val="0"/>
          <c:showSerName val="0"/>
          <c:showPercent val="0"/>
          <c:showBubbleSize val="0"/>
          <c:showLeaderLines val="0"/>
        </c:dLbls>
        <c:firstSliceAng val="18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1250029563595188E-2"/>
          <c:y val="0"/>
          <c:w val="0.99"/>
          <c:h val="0.98750000000000004"/>
        </c:manualLayout>
      </c:layout>
      <c:pieChart>
        <c:varyColors val="0"/>
        <c:ser>
          <c:idx val="0"/>
          <c:order val="0"/>
          <c:tx>
            <c:strRef>
              <c:f>Sheet1!$A$2</c:f>
              <c:strCache>
                <c:ptCount val="1"/>
                <c:pt idx="0">
                  <c:v>Region 1</c:v>
                </c:pt>
              </c:strCache>
            </c:strRef>
          </c:tx>
          <c:spPr>
            <a:solidFill>
              <a:srgbClr val="3899DD"/>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4243-47EB-B39D-C3180994E3BB}"/>
              </c:ext>
            </c:extLst>
          </c:dPt>
          <c:dPt>
            <c:idx val="1"/>
            <c:bubble3D val="0"/>
            <c:spPr>
              <a:solidFill>
                <a:srgbClr val="FFFFFF"/>
              </a:solidFill>
              <a:ln w="12700" cap="flat">
                <a:noFill/>
                <a:miter lim="400000"/>
              </a:ln>
              <a:effectLst/>
            </c:spPr>
            <c:extLst>
              <c:ext xmlns:c16="http://schemas.microsoft.com/office/drawing/2014/chart" uri="{C3380CC4-5D6E-409C-BE32-E72D297353CC}">
                <c16:uniqueId val="{00000003-4243-47EB-B39D-C3180994E3BB}"/>
              </c:ext>
            </c:extLst>
          </c:dPt>
          <c:cat>
            <c:strRef>
              <c:f>Sheet1!$B$1:$C$1</c:f>
              <c:strCache>
                <c:ptCount val="2"/>
                <c:pt idx="0">
                  <c:v>April</c:v>
                </c:pt>
                <c:pt idx="1">
                  <c:v>May</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4-4243-47EB-B39D-C3180994E3B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7ED8-4324-8B3A-437F03A1EFAB}"/>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7ED8-4324-8B3A-437F03A1EFAB}"/>
              </c:ext>
            </c:extLst>
          </c:dPt>
          <c:dPt>
            <c:idx val="2"/>
            <c:bubble3D val="0"/>
            <c:spPr>
              <a:solidFill>
                <a:schemeClr val="accent4"/>
              </a:solidFill>
              <a:ln w="12700" cap="flat">
                <a:noFill/>
                <a:miter lim="400000"/>
              </a:ln>
              <a:effectLst/>
            </c:spPr>
            <c:extLst>
              <c:ext xmlns:c16="http://schemas.microsoft.com/office/drawing/2014/chart" uri="{C3380CC4-5D6E-409C-BE32-E72D297353CC}">
                <c16:uniqueId val="{00000005-7ED8-4324-8B3A-437F03A1EFAB}"/>
              </c:ext>
            </c:extLst>
          </c:dPt>
          <c:dPt>
            <c:idx val="3"/>
            <c:bubble3D val="0"/>
            <c:spPr>
              <a:solidFill>
                <a:schemeClr val="accent6"/>
              </a:solidFill>
              <a:ln w="12700" cap="flat">
                <a:noFill/>
                <a:miter lim="400000"/>
              </a:ln>
              <a:effectLst/>
            </c:spPr>
            <c:extLst>
              <c:ext xmlns:c16="http://schemas.microsoft.com/office/drawing/2014/chart" uri="{C3380CC4-5D6E-409C-BE32-E72D297353CC}">
                <c16:uniqueId val="{00000007-7ED8-4324-8B3A-437F03A1EFAB}"/>
              </c:ext>
            </c:extLst>
          </c:dPt>
          <c:cat>
            <c:strRef>
              <c:f>Sheet1!$B$1:$E$1</c:f>
              <c:strCache>
                <c:ptCount val="4"/>
                <c:pt idx="0">
                  <c:v>April</c:v>
                </c:pt>
                <c:pt idx="1">
                  <c:v>May</c:v>
                </c:pt>
                <c:pt idx="2">
                  <c:v>June</c:v>
                </c:pt>
                <c:pt idx="3">
                  <c:v>July</c:v>
                </c:pt>
              </c:strCache>
            </c:strRef>
          </c:cat>
          <c:val>
            <c:numRef>
              <c:f>Sheet1!$B$2:$E$2</c:f>
              <c:numCache>
                <c:formatCode>General</c:formatCode>
                <c:ptCount val="4"/>
                <c:pt idx="0">
                  <c:v>16</c:v>
                </c:pt>
                <c:pt idx="1">
                  <c:v>34</c:v>
                </c:pt>
                <c:pt idx="2">
                  <c:v>10</c:v>
                </c:pt>
                <c:pt idx="3">
                  <c:v>14</c:v>
                </c:pt>
              </c:numCache>
            </c:numRef>
          </c:val>
          <c:extLst>
            <c:ext xmlns:c16="http://schemas.microsoft.com/office/drawing/2014/chart" uri="{C3380CC4-5D6E-409C-BE32-E72D297353CC}">
              <c16:uniqueId val="{00000008-7ED8-4324-8B3A-437F03A1EFA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74B2D5"/>
            </a:solidFill>
            <a:ln w="12700" cap="flat">
              <a:noFill/>
              <a:miter lim="400000"/>
            </a:ln>
            <a:effectLst/>
          </c:spPr>
          <c:dPt>
            <c:idx val="0"/>
            <c:bubble3D val="0"/>
            <c:spPr>
              <a:solidFill>
                <a:schemeClr val="accent3"/>
              </a:solidFill>
              <a:ln w="12700" cap="flat">
                <a:noFill/>
                <a:miter lim="400000"/>
              </a:ln>
              <a:effectLst/>
            </c:spPr>
            <c:extLst>
              <c:ext xmlns:c16="http://schemas.microsoft.com/office/drawing/2014/chart" uri="{C3380CC4-5D6E-409C-BE32-E72D297353CC}">
                <c16:uniqueId val="{00000001-CB9F-4958-82ED-C4F04A5D3E92}"/>
              </c:ext>
            </c:extLst>
          </c:dPt>
          <c:dPt>
            <c:idx val="1"/>
            <c:bubble3D val="0"/>
            <c:spPr>
              <a:solidFill>
                <a:srgbClr val="FFFFFF"/>
              </a:solidFill>
              <a:ln w="12700" cap="flat">
                <a:noFill/>
                <a:miter lim="400000"/>
              </a:ln>
              <a:effectLst/>
            </c:spPr>
            <c:extLst>
              <c:ext xmlns:c16="http://schemas.microsoft.com/office/drawing/2014/chart" uri="{C3380CC4-5D6E-409C-BE32-E72D297353CC}">
                <c16:uniqueId val="{00000003-CB9F-4958-82ED-C4F04A5D3E92}"/>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c:ext xmlns:c16="http://schemas.microsoft.com/office/drawing/2014/chart" uri="{C3380CC4-5D6E-409C-BE32-E72D297353CC}">
              <c16:uniqueId val="{00000004-CB9F-4958-82ED-C4F04A5D3E92}"/>
            </c:ext>
          </c:extLst>
        </c:ser>
        <c:dLbls>
          <c:showLegendKey val="0"/>
          <c:showVal val="0"/>
          <c:showCatName val="0"/>
          <c:showSerName val="0"/>
          <c:showPercent val="0"/>
          <c:showBubbleSize val="0"/>
          <c:showLeaderLines val="0"/>
        </c:dLbls>
        <c:firstSliceAng val="225"/>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1"/>
        <c:ser>
          <c:idx val="0"/>
          <c:order val="0"/>
          <c:tx>
            <c:strRef>
              <c:f>Sheet1!$A$2</c:f>
              <c:strCache>
                <c:ptCount val="1"/>
                <c:pt idx="0">
                  <c:v>Region 1</c:v>
                </c:pt>
              </c:strCache>
            </c:strRef>
          </c:tx>
          <c:spPr>
            <a:solidFill>
              <a:schemeClr val="bg2"/>
            </a:solidFill>
          </c:spPr>
          <c:explosion val="9"/>
          <c:dPt>
            <c:idx val="0"/>
            <c:bubble3D val="0"/>
            <c:spPr>
              <a:solidFill>
                <a:schemeClr val="accent1"/>
              </a:solidFill>
            </c:spPr>
            <c:extLst>
              <c:ext xmlns:c16="http://schemas.microsoft.com/office/drawing/2014/chart" uri="{C3380CC4-5D6E-409C-BE32-E72D297353CC}">
                <c16:uniqueId val="{00000001-CAA6-4D92-9EF1-1DA4E250EF39}"/>
              </c:ext>
            </c:extLst>
          </c:dPt>
          <c:dPt>
            <c:idx val="1"/>
            <c:bubble3D val="0"/>
            <c:spPr>
              <a:solidFill>
                <a:schemeClr val="accent2"/>
              </a:solidFill>
            </c:spPr>
            <c:extLst>
              <c:ext xmlns:c16="http://schemas.microsoft.com/office/drawing/2014/chart" uri="{C3380CC4-5D6E-409C-BE32-E72D297353CC}">
                <c16:uniqueId val="{00000003-CAA6-4D92-9EF1-1DA4E250EF39}"/>
              </c:ext>
            </c:extLst>
          </c:dPt>
          <c:dPt>
            <c:idx val="2"/>
            <c:bubble3D val="0"/>
            <c:spPr>
              <a:solidFill>
                <a:schemeClr val="accent3"/>
              </a:solidFill>
            </c:spPr>
            <c:extLst>
              <c:ext xmlns:c16="http://schemas.microsoft.com/office/drawing/2014/chart" uri="{C3380CC4-5D6E-409C-BE32-E72D297353CC}">
                <c16:uniqueId val="{00000005-CAA6-4D92-9EF1-1DA4E250EF39}"/>
              </c:ext>
            </c:extLst>
          </c:dPt>
          <c:dPt>
            <c:idx val="3"/>
            <c:bubble3D val="0"/>
            <c:spPr>
              <a:solidFill>
                <a:schemeClr val="accent4"/>
              </a:solidFill>
            </c:spPr>
            <c:extLst>
              <c:ext xmlns:c16="http://schemas.microsoft.com/office/drawing/2014/chart" uri="{C3380CC4-5D6E-409C-BE32-E72D297353CC}">
                <c16:uniqueId val="{00000007-CAA6-4D92-9EF1-1DA4E250EF39}"/>
              </c:ext>
            </c:extLst>
          </c:dPt>
          <c:dPt>
            <c:idx val="4"/>
            <c:bubble3D val="0"/>
            <c:spPr>
              <a:solidFill>
                <a:schemeClr val="accent5"/>
              </a:solidFill>
            </c:spPr>
            <c:extLst>
              <c:ext xmlns:c16="http://schemas.microsoft.com/office/drawing/2014/chart" uri="{C3380CC4-5D6E-409C-BE32-E72D297353CC}">
                <c16:uniqueId val="{00000009-CAA6-4D92-9EF1-1DA4E250EF39}"/>
              </c:ext>
            </c:extLst>
          </c:dPt>
          <c:dPt>
            <c:idx val="5"/>
            <c:bubble3D val="0"/>
            <c:spPr>
              <a:solidFill>
                <a:schemeClr val="accent6"/>
              </a:solidFill>
            </c:spPr>
            <c:extLst>
              <c:ext xmlns:c16="http://schemas.microsoft.com/office/drawing/2014/chart" uri="{C3380CC4-5D6E-409C-BE32-E72D297353CC}">
                <c16:uniqueId val="{0000000B-CAA6-4D92-9EF1-1DA4E250EF39}"/>
              </c:ext>
            </c:extLst>
          </c:dPt>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10</c:v>
                </c:pt>
                <c:pt idx="1">
                  <c:v>10</c:v>
                </c:pt>
                <c:pt idx="2">
                  <c:v>10</c:v>
                </c:pt>
                <c:pt idx="3">
                  <c:v>10</c:v>
                </c:pt>
                <c:pt idx="4">
                  <c:v>10</c:v>
                </c:pt>
                <c:pt idx="5">
                  <c:v>10</c:v>
                </c:pt>
              </c:numCache>
            </c:numRef>
          </c:val>
          <c:extLst>
            <c:ext xmlns:c16="http://schemas.microsoft.com/office/drawing/2014/chart" uri="{C3380CC4-5D6E-409C-BE32-E72D297353CC}">
              <c16:uniqueId val="{0000000C-CAA6-4D92-9EF1-1DA4E250EF39}"/>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explosion val="4"/>
          <c:dPt>
            <c:idx val="0"/>
            <c:bubble3D val="0"/>
            <c:spPr>
              <a:solidFill>
                <a:schemeClr val="accent2"/>
              </a:solidFill>
              <a:ln w="12700" cap="flat">
                <a:noFill/>
                <a:miter lim="400000"/>
              </a:ln>
              <a:effectLst/>
            </c:spPr>
            <c:extLst>
              <c:ext xmlns:c16="http://schemas.microsoft.com/office/drawing/2014/chart" uri="{C3380CC4-5D6E-409C-BE32-E72D297353CC}">
                <c16:uniqueId val="{00000001-E749-4B2D-B286-A6E515550662}"/>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E749-4B2D-B286-A6E515550662}"/>
              </c:ext>
            </c:extLst>
          </c:dPt>
          <c:dPt>
            <c:idx val="2"/>
            <c:bubble3D val="0"/>
            <c:spPr>
              <a:solidFill>
                <a:schemeClr val="accent4"/>
              </a:solidFill>
              <a:ln w="12700" cap="flat">
                <a:noFill/>
                <a:miter lim="400000"/>
              </a:ln>
              <a:effectLst/>
            </c:spPr>
            <c:extLst>
              <c:ext xmlns:c16="http://schemas.microsoft.com/office/drawing/2014/chart" uri="{C3380CC4-5D6E-409C-BE32-E72D297353CC}">
                <c16:uniqueId val="{00000005-E749-4B2D-B286-A6E515550662}"/>
              </c:ext>
            </c:extLst>
          </c:dPt>
          <c:dPt>
            <c:idx val="3"/>
            <c:bubble3D val="0"/>
            <c:spPr>
              <a:solidFill>
                <a:schemeClr val="accent1"/>
              </a:solidFill>
              <a:ln w="12700" cap="flat">
                <a:noFill/>
                <a:miter lim="400000"/>
              </a:ln>
              <a:effectLst/>
            </c:spPr>
            <c:extLst>
              <c:ext xmlns:c16="http://schemas.microsoft.com/office/drawing/2014/chart" uri="{C3380CC4-5D6E-409C-BE32-E72D297353CC}">
                <c16:uniqueId val="{00000007-E749-4B2D-B286-A6E515550662}"/>
              </c:ext>
            </c:extLst>
          </c:dPt>
          <c:cat>
            <c:strRef>
              <c:f>Sheet1!$B$1:$E$1</c:f>
              <c:strCache>
                <c:ptCount val="4"/>
                <c:pt idx="0">
                  <c:v>April</c:v>
                </c:pt>
                <c:pt idx="1">
                  <c:v>May</c:v>
                </c:pt>
                <c:pt idx="2">
                  <c:v>June</c:v>
                </c:pt>
                <c:pt idx="3">
                  <c:v>July</c:v>
                </c:pt>
              </c:strCache>
            </c:strRef>
          </c:cat>
          <c:val>
            <c:numRef>
              <c:f>Sheet1!$B$2:$E$2</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8-E749-4B2D-B286-A6E515550662}"/>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plosion val="5"/>
          <c:dPt>
            <c:idx val="0"/>
            <c:bubble3D val="0"/>
            <c:spPr>
              <a:solidFill>
                <a:schemeClr val="accent2"/>
              </a:solidFill>
              <a:ln>
                <a:noFill/>
              </a:ln>
              <a:effectLst/>
            </c:spPr>
            <c:extLst>
              <c:ext xmlns:c16="http://schemas.microsoft.com/office/drawing/2014/chart" uri="{C3380CC4-5D6E-409C-BE32-E72D297353CC}">
                <c16:uniqueId val="{00000001-B541-401E-82AC-D3A4F5E25783}"/>
              </c:ext>
            </c:extLst>
          </c:dPt>
          <c:dPt>
            <c:idx val="1"/>
            <c:bubble3D val="0"/>
            <c:spPr>
              <a:solidFill>
                <a:schemeClr val="accent3"/>
              </a:solidFill>
              <a:ln>
                <a:noFill/>
              </a:ln>
              <a:effectLst/>
            </c:spPr>
            <c:extLst>
              <c:ext xmlns:c16="http://schemas.microsoft.com/office/drawing/2014/chart" uri="{C3380CC4-5D6E-409C-BE32-E72D297353CC}">
                <c16:uniqueId val="{00000003-B541-401E-82AC-D3A4F5E25783}"/>
              </c:ext>
            </c:extLst>
          </c:dPt>
          <c:dPt>
            <c:idx val="2"/>
            <c:bubble3D val="0"/>
            <c:spPr>
              <a:solidFill>
                <a:schemeClr val="accent1"/>
              </a:solidFill>
              <a:ln>
                <a:noFill/>
              </a:ln>
              <a:effectLst/>
            </c:spPr>
            <c:extLst>
              <c:ext xmlns:c16="http://schemas.microsoft.com/office/drawing/2014/chart" uri="{C3380CC4-5D6E-409C-BE32-E72D297353CC}">
                <c16:uniqueId val="{00000005-B541-401E-82AC-D3A4F5E25783}"/>
              </c:ext>
            </c:extLst>
          </c:dPt>
          <c:cat>
            <c:strRef>
              <c:f>Sheet1!$B$1:$D$1</c:f>
              <c:strCache>
                <c:ptCount val="3"/>
                <c:pt idx="0">
                  <c:v>April</c:v>
                </c:pt>
                <c:pt idx="1">
                  <c:v>May</c:v>
                </c:pt>
                <c:pt idx="2">
                  <c:v>June</c:v>
                </c:pt>
              </c:strCache>
            </c:strRef>
          </c:cat>
          <c:val>
            <c:numRef>
              <c:f>Sheet1!$B$2:$D$2</c:f>
              <c:numCache>
                <c:formatCode>General</c:formatCode>
                <c:ptCount val="3"/>
                <c:pt idx="0">
                  <c:v>15</c:v>
                </c:pt>
                <c:pt idx="1">
                  <c:v>15</c:v>
                </c:pt>
                <c:pt idx="2">
                  <c:v>15</c:v>
                </c:pt>
              </c:numCache>
            </c:numRef>
          </c:val>
          <c:extLst>
            <c:ext xmlns:c16="http://schemas.microsoft.com/office/drawing/2014/chart" uri="{C3380CC4-5D6E-409C-BE32-E72D297353CC}">
              <c16:uniqueId val="{00000006-B541-401E-82AC-D3A4F5E2578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1"/>
        <c:ser>
          <c:idx val="0"/>
          <c:order val="0"/>
          <c:tx>
            <c:strRef>
              <c:f>Sheet1!$A$2</c:f>
              <c:strCache>
                <c:ptCount val="1"/>
                <c:pt idx="0">
                  <c:v>Region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8E-4327-BACF-3389BE54C310}"/>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388E-4327-BACF-3389BE54C310}"/>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388E-4327-BACF-3389BE54C31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solidFill>
            <a:ln w="19050">
              <a:solidFill>
                <a:schemeClr val="lt1"/>
              </a:solidFill>
            </a:ln>
            <a:effectLst/>
          </c:spPr>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55D8-47CD-8B18-C20E639AC874}"/>
              </c:ext>
            </c:extLst>
          </c:dPt>
          <c:dPt>
            <c:idx val="1"/>
            <c:bubble3D val="0"/>
            <c:extLst>
              <c:ext xmlns:c16="http://schemas.microsoft.com/office/drawing/2014/chart" uri="{C3380CC4-5D6E-409C-BE32-E72D297353CC}">
                <c16:uniqueId val="{00000003-55D8-47CD-8B18-C20E639AC874}"/>
              </c:ext>
            </c:extLst>
          </c:dPt>
          <c:dLbls>
            <c:dLbl>
              <c:idx val="0"/>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6160975405468911"/>
                      <c:h val="0.23438848703267245"/>
                    </c:manualLayout>
                  </c15:layout>
                </c:ext>
                <c:ext xmlns:c16="http://schemas.microsoft.com/office/drawing/2014/chart" uri="{C3380CC4-5D6E-409C-BE32-E72D297353CC}">
                  <c16:uniqueId val="{00000001-55D8-47CD-8B18-C20E639AC874}"/>
                </c:ext>
              </c:extLst>
            </c:dLbl>
            <c:dLbl>
              <c:idx val="1"/>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55D8-47CD-8B18-C20E639AC874}"/>
                </c:ext>
              </c:extLst>
            </c:dLbl>
            <c:numFmt formatCode="#,##0%" sourceLinked="0"/>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Sheet1!$B$1:$C$1</c:f>
              <c:strCache>
                <c:ptCount val="2"/>
                <c:pt idx="0">
                  <c:v>Group 1</c:v>
                </c:pt>
                <c:pt idx="1">
                  <c:v>Group 2</c:v>
                </c:pt>
              </c:strCache>
            </c:strRef>
          </c:cat>
          <c:val>
            <c:numRef>
              <c:f>Sheet1!$B$2:$C$2</c:f>
              <c:numCache>
                <c:formatCode>General</c:formatCode>
                <c:ptCount val="2"/>
                <c:pt idx="0">
                  <c:v>40</c:v>
                </c:pt>
                <c:pt idx="1">
                  <c:v>60</c:v>
                </c:pt>
              </c:numCache>
            </c:numRef>
          </c:val>
          <c:extLst>
            <c:ext xmlns:c16="http://schemas.microsoft.com/office/drawing/2014/chart" uri="{C3380CC4-5D6E-409C-BE32-E72D297353CC}">
              <c16:uniqueId val="{00000004-55D8-47CD-8B18-C20E639AC87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chemeClr val="accent1"/>
            </a:solidFill>
            <a:ln w="19050">
              <a:solidFill>
                <a:schemeClr val="lt1"/>
              </a:solidFill>
            </a:ln>
            <a:effectLst/>
          </c:spPr>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8F47-4165-9A0F-F89FE51CBE37}"/>
              </c:ext>
            </c:extLst>
          </c:dPt>
          <c:dPt>
            <c:idx val="1"/>
            <c:bubble3D val="0"/>
            <c:extLst>
              <c:ext xmlns:c16="http://schemas.microsoft.com/office/drawing/2014/chart" uri="{C3380CC4-5D6E-409C-BE32-E72D297353CC}">
                <c16:uniqueId val="{00000003-8F47-4165-9A0F-F89FE51CBE37}"/>
              </c:ext>
            </c:extLst>
          </c:dPt>
          <c:dLbls>
            <c:dLbl>
              <c:idx val="0"/>
              <c:dLblPos val="ctr"/>
              <c:showLegendKey val="0"/>
              <c:showVal val="0"/>
              <c:showCatName val="0"/>
              <c:showSerName val="0"/>
              <c:showPercent val="1"/>
              <c:showBubbleSize val="0"/>
              <c:extLst>
                <c:ext xmlns:c15="http://schemas.microsoft.com/office/drawing/2012/chart" uri="{CE6537A1-D6FC-4f65-9D91-7224C49458BB}">
                  <c15:layout>
                    <c:manualLayout>
                      <c:w val="0.29060314265855075"/>
                      <c:h val="0.23438848703267245"/>
                    </c:manualLayout>
                  </c15:layout>
                </c:ext>
                <c:ext xmlns:c16="http://schemas.microsoft.com/office/drawing/2014/chart" uri="{C3380CC4-5D6E-409C-BE32-E72D297353CC}">
                  <c16:uniqueId val="{00000001-8F47-4165-9A0F-F89FE51CBE37}"/>
                </c:ext>
              </c:extLst>
            </c:dLbl>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Sheet1!$B$1:$C$1</c:f>
              <c:strCache>
                <c:ptCount val="2"/>
                <c:pt idx="0">
                  <c:v>Group 1</c:v>
                </c:pt>
                <c:pt idx="1">
                  <c:v>Group 2</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4-8F47-4165-9A0F-F89FE51CBE3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1"/>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1"/>
              </a:solidFill>
              <a:ln w="12700" cap="flat">
                <a:noFill/>
                <a:miter lim="400000"/>
              </a:ln>
              <a:effectLst/>
            </c:spPr>
            <c:extLst>
              <c:ext xmlns:c16="http://schemas.microsoft.com/office/drawing/2014/chart" uri="{C3380CC4-5D6E-409C-BE32-E72D297353CC}">
                <c16:uniqueId val="{00000001-A315-4647-B5B3-56414624EE1D}"/>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3-A315-4647-B5B3-56414624EE1D}"/>
              </c:ext>
            </c:extLst>
          </c:dPt>
          <c:dPt>
            <c:idx val="2"/>
            <c:bubble3D val="0"/>
            <c:spPr>
              <a:solidFill>
                <a:schemeClr val="accent3"/>
              </a:solidFill>
              <a:ln w="12700" cap="flat">
                <a:noFill/>
                <a:miter lim="400000"/>
              </a:ln>
              <a:effectLst/>
            </c:spPr>
            <c:extLst>
              <c:ext xmlns:c16="http://schemas.microsoft.com/office/drawing/2014/chart" uri="{C3380CC4-5D6E-409C-BE32-E72D297353CC}">
                <c16:uniqueId val="{00000005-A315-4647-B5B3-56414624EE1D}"/>
              </c:ext>
            </c:extLst>
          </c:dPt>
          <c:cat>
            <c:strRef>
              <c:f>Sheet1!$B$1:$D$1</c:f>
              <c:strCache>
                <c:ptCount val="3"/>
                <c:pt idx="0">
                  <c:v>April</c:v>
                </c:pt>
                <c:pt idx="1">
                  <c:v>May</c:v>
                </c:pt>
                <c:pt idx="2">
                  <c:v>June</c:v>
                </c:pt>
              </c:strCache>
            </c:strRef>
          </c:cat>
          <c:val>
            <c:numRef>
              <c:f>Sheet1!$B$2:$D$2</c:f>
              <c:numCache>
                <c:formatCode>General</c:formatCode>
                <c:ptCount val="3"/>
                <c:pt idx="0">
                  <c:v>28</c:v>
                </c:pt>
                <c:pt idx="1">
                  <c:v>26</c:v>
                </c:pt>
                <c:pt idx="2">
                  <c:v>45</c:v>
                </c:pt>
              </c:numCache>
            </c:numRef>
          </c:val>
          <c:extLst>
            <c:ext xmlns:c16="http://schemas.microsoft.com/office/drawing/2014/chart" uri="{C3380CC4-5D6E-409C-BE32-E72D297353CC}">
              <c16:uniqueId val="{00000006-A315-4647-B5B3-56414624EE1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4"/>
              </a:solidFill>
              <a:ln w="12700" cap="flat">
                <a:noFill/>
                <a:miter lim="400000"/>
              </a:ln>
              <a:effectLst/>
            </c:spPr>
            <c:extLst>
              <c:ext xmlns:c16="http://schemas.microsoft.com/office/drawing/2014/chart" uri="{C3380CC4-5D6E-409C-BE32-E72D297353CC}">
                <c16:uniqueId val="{00000001-4881-4365-B04B-1B95AE9FC417}"/>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4881-4365-B04B-1B95AE9FC417}"/>
              </c:ext>
            </c:extLst>
          </c:dPt>
          <c:dPt>
            <c:idx val="2"/>
            <c:bubble3D val="0"/>
            <c:spPr>
              <a:solidFill>
                <a:schemeClr val="accent2"/>
              </a:solidFill>
              <a:ln w="12700" cap="flat">
                <a:noFill/>
                <a:miter lim="400000"/>
              </a:ln>
              <a:effectLst/>
            </c:spPr>
            <c:extLst>
              <c:ext xmlns:c16="http://schemas.microsoft.com/office/drawing/2014/chart" uri="{C3380CC4-5D6E-409C-BE32-E72D297353CC}">
                <c16:uniqueId val="{00000005-4881-4365-B04B-1B95AE9FC417}"/>
              </c:ext>
            </c:extLst>
          </c:dPt>
          <c:dPt>
            <c:idx val="3"/>
            <c:bubble3D val="0"/>
            <c:spPr>
              <a:solidFill>
                <a:schemeClr val="accent1"/>
              </a:solidFill>
              <a:ln w="12700" cap="flat">
                <a:noFill/>
                <a:miter lim="400000"/>
              </a:ln>
              <a:effectLst/>
            </c:spPr>
            <c:extLst>
              <c:ext xmlns:c16="http://schemas.microsoft.com/office/drawing/2014/chart" uri="{C3380CC4-5D6E-409C-BE32-E72D297353CC}">
                <c16:uniqueId val="{00000007-4881-4365-B04B-1B95AE9FC417}"/>
              </c:ext>
            </c:extLst>
          </c:dPt>
          <c:cat>
            <c:strRef>
              <c:f>Sheet1!$B$1:$E$1</c:f>
              <c:strCache>
                <c:ptCount val="4"/>
                <c:pt idx="0">
                  <c:v>April</c:v>
                </c:pt>
                <c:pt idx="1">
                  <c:v>May</c:v>
                </c:pt>
                <c:pt idx="2">
                  <c:v>June</c:v>
                </c:pt>
                <c:pt idx="3">
                  <c:v>July</c:v>
                </c:pt>
              </c:strCache>
            </c:strRef>
          </c:cat>
          <c:val>
            <c:numRef>
              <c:f>Sheet1!$B$2:$E$2</c:f>
              <c:numCache>
                <c:formatCode>General</c:formatCode>
                <c:ptCount val="4"/>
                <c:pt idx="0">
                  <c:v>91</c:v>
                </c:pt>
                <c:pt idx="1">
                  <c:v>76</c:v>
                </c:pt>
                <c:pt idx="2">
                  <c:v>28</c:v>
                </c:pt>
                <c:pt idx="3">
                  <c:v>26</c:v>
                </c:pt>
              </c:numCache>
            </c:numRef>
          </c:val>
          <c:extLst>
            <c:ext xmlns:c16="http://schemas.microsoft.com/office/drawing/2014/chart" uri="{C3380CC4-5D6E-409C-BE32-E72D297353CC}">
              <c16:uniqueId val="{00000008-4881-4365-B04B-1B95AE9FC41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4"/>
              </a:solidFill>
              <a:ln w="12700" cap="flat">
                <a:noFill/>
                <a:miter lim="400000"/>
              </a:ln>
              <a:effectLst/>
            </c:spPr>
            <c:extLst>
              <c:ext xmlns:c16="http://schemas.microsoft.com/office/drawing/2014/chart" uri="{C3380CC4-5D6E-409C-BE32-E72D297353CC}">
                <c16:uniqueId val="{00000001-C486-4EEC-8534-F0F85E8C9B4E}"/>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C486-4EEC-8534-F0F85E8C9B4E}"/>
              </c:ext>
            </c:extLst>
          </c:dPt>
          <c:dPt>
            <c:idx val="2"/>
            <c:bubble3D val="0"/>
            <c:spPr>
              <a:solidFill>
                <a:schemeClr val="accent2"/>
              </a:solidFill>
              <a:ln w="12700" cap="flat">
                <a:noFill/>
                <a:miter lim="400000"/>
              </a:ln>
              <a:effectLst/>
            </c:spPr>
            <c:extLst>
              <c:ext xmlns:c16="http://schemas.microsoft.com/office/drawing/2014/chart" uri="{C3380CC4-5D6E-409C-BE32-E72D297353CC}">
                <c16:uniqueId val="{00000005-C486-4EEC-8534-F0F85E8C9B4E}"/>
              </c:ext>
            </c:extLst>
          </c:dPt>
          <c:dPt>
            <c:idx val="3"/>
            <c:bubble3D val="0"/>
            <c:spPr>
              <a:solidFill>
                <a:schemeClr val="accent1"/>
              </a:solidFill>
              <a:ln w="12700" cap="flat">
                <a:noFill/>
                <a:miter lim="400000"/>
              </a:ln>
              <a:effectLst/>
            </c:spPr>
            <c:extLst>
              <c:ext xmlns:c16="http://schemas.microsoft.com/office/drawing/2014/chart" uri="{C3380CC4-5D6E-409C-BE32-E72D297353CC}">
                <c16:uniqueId val="{00000007-C486-4EEC-8534-F0F85E8C9B4E}"/>
              </c:ext>
            </c:extLst>
          </c:dPt>
          <c:cat>
            <c:strRef>
              <c:f>Sheet1!$B$1:$E$1</c:f>
              <c:strCache>
                <c:ptCount val="4"/>
                <c:pt idx="0">
                  <c:v>April</c:v>
                </c:pt>
                <c:pt idx="1">
                  <c:v>May</c:v>
                </c:pt>
                <c:pt idx="2">
                  <c:v>June</c:v>
                </c:pt>
                <c:pt idx="3">
                  <c:v>July</c:v>
                </c:pt>
              </c:strCache>
            </c:strRef>
          </c:cat>
          <c:val>
            <c:numRef>
              <c:f>Sheet1!$B$2:$E$2</c:f>
              <c:numCache>
                <c:formatCode>General</c:formatCode>
                <c:ptCount val="4"/>
                <c:pt idx="0">
                  <c:v>91</c:v>
                </c:pt>
                <c:pt idx="1">
                  <c:v>76</c:v>
                </c:pt>
                <c:pt idx="2">
                  <c:v>28</c:v>
                </c:pt>
                <c:pt idx="3">
                  <c:v>26</c:v>
                </c:pt>
              </c:numCache>
            </c:numRef>
          </c:val>
          <c:extLst>
            <c:ext xmlns:c16="http://schemas.microsoft.com/office/drawing/2014/chart" uri="{C3380CC4-5D6E-409C-BE32-E72D297353CC}">
              <c16:uniqueId val="{00000008-C486-4EEC-8534-F0F85E8C9B4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484C9"/>
            </a:solidFill>
            <a:ln w="12700" cap="flat">
              <a:noFill/>
              <a:miter lim="400000"/>
            </a:ln>
            <a:effectLst/>
          </c:spPr>
          <c:dPt>
            <c:idx val="0"/>
            <c:bubble3D val="0"/>
            <c:spPr>
              <a:solidFill>
                <a:schemeClr val="accent2"/>
              </a:solidFill>
              <a:ln w="12700" cap="flat">
                <a:noFill/>
                <a:miter lim="400000"/>
              </a:ln>
              <a:effectLst/>
            </c:spPr>
            <c:extLst>
              <c:ext xmlns:c16="http://schemas.microsoft.com/office/drawing/2014/chart" uri="{C3380CC4-5D6E-409C-BE32-E72D297353CC}">
                <c16:uniqueId val="{00000001-760C-4DA2-AB31-F83C645E7053}"/>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3-760C-4DA2-AB31-F83C645E7053}"/>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4-760C-4DA2-AB31-F83C645E7053}"/>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9.svg"/><Relationship Id="rId2" Type="http://schemas.openxmlformats.org/officeDocument/2006/relationships/chart" Target="../charts/chart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image" Target="../media/image13.svg"/><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chart" Target="../charts/chart23.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3C6B9-410E-48D5-9302-17A0C06F195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C8EB071-A457-45C4-96A9-7719F9B7F76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ECB5F41-1A15-4236-8D0B-9337E61935D9}"/>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6BB1CBAE-3679-4D5B-A591-C9D1816A5CD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08FBE37-7092-456A-9327-EB9CDC644660}"/>
              </a:ext>
            </a:extLst>
          </p:cNvPr>
          <p:cNvSpPr>
            <a:spLocks noGrp="1"/>
          </p:cNvSpPr>
          <p:nvPr>
            <p:ph type="body" sz="quarter" idx="13"/>
          </p:nvPr>
        </p:nvSpPr>
        <p:spPr/>
        <p:txBody>
          <a:bodyPr/>
          <a:lstStyle/>
          <a:p>
            <a:endParaRPr lang="en-ZA" dirty="0"/>
          </a:p>
        </p:txBody>
      </p:sp>
      <p:sp>
        <p:nvSpPr>
          <p:cNvPr id="7" name="Shape 2431">
            <a:extLst>
              <a:ext uri="{FF2B5EF4-FFF2-40B4-BE49-F238E27FC236}">
                <a16:creationId xmlns:a16="http://schemas.microsoft.com/office/drawing/2014/main" id="{EC3E1363-8D6A-48B8-A09F-D6CF2F77084D}"/>
              </a:ext>
            </a:extLst>
          </p:cNvPr>
          <p:cNvSpPr/>
          <p:nvPr/>
        </p:nvSpPr>
        <p:spPr>
          <a:xfrm>
            <a:off x="2876421" y="1962722"/>
            <a:ext cx="2224459" cy="2904677"/>
          </a:xfrm>
          <a:custGeom>
            <a:avLst/>
            <a:gdLst/>
            <a:ahLst/>
            <a:cxnLst>
              <a:cxn ang="0">
                <a:pos x="wd2" y="hd2"/>
              </a:cxn>
              <a:cxn ang="5400000">
                <a:pos x="wd2" y="hd2"/>
              </a:cxn>
              <a:cxn ang="10800000">
                <a:pos x="wd2" y="hd2"/>
              </a:cxn>
              <a:cxn ang="16200000">
                <a:pos x="wd2" y="hd2"/>
              </a:cxn>
            </a:cxnLst>
            <a:rect l="0" t="0" r="r" b="b"/>
            <a:pathLst>
              <a:path w="21600" h="21600" extrusionOk="0">
                <a:moveTo>
                  <a:pt x="0" y="2912"/>
                </a:moveTo>
                <a:lnTo>
                  <a:pt x="0" y="0"/>
                </a:lnTo>
                <a:lnTo>
                  <a:pt x="21600" y="0"/>
                </a:lnTo>
                <a:lnTo>
                  <a:pt x="21600" y="21600"/>
                </a:lnTo>
                <a:lnTo>
                  <a:pt x="0" y="21600"/>
                </a:lnTo>
                <a:lnTo>
                  <a:pt x="0" y="18688"/>
                </a:lnTo>
              </a:path>
            </a:pathLst>
          </a:custGeom>
          <a:noFill/>
          <a:ln w="38100" cap="flat">
            <a:solidFill>
              <a:schemeClr val="bg1">
                <a:lumMod val="85000"/>
              </a:schemeClr>
            </a:solidFill>
            <a:prstDash val="solid"/>
            <a:miter lim="400000"/>
          </a:ln>
          <a:effectLst/>
        </p:spPr>
        <p:txBody>
          <a:bodyPr wrap="square" lIns="0" tIns="0" rIns="0" bIns="0" numCol="1" anchor="ctr">
            <a:noAutofit/>
          </a:bodyPr>
          <a:lstStyle/>
          <a:p>
            <a:pPr defTabSz="862433">
              <a:defRPr sz="10400">
                <a:solidFill>
                  <a:srgbClr val="000000"/>
                </a:solidFill>
                <a:latin typeface="Gill Sans"/>
                <a:ea typeface="Gill Sans"/>
                <a:cs typeface="Gill Sans"/>
                <a:sym typeface="Gill Sans"/>
              </a:defRPr>
            </a:pPr>
            <a:endParaRPr sz="6600" dirty="0">
              <a:ea typeface="Lato Light" panose="020F0502020204030203" pitchFamily="34" charset="0"/>
              <a:cs typeface="Lato Light" panose="020F0502020204030203" pitchFamily="34" charset="0"/>
            </a:endParaRPr>
          </a:p>
        </p:txBody>
      </p:sp>
      <p:sp>
        <p:nvSpPr>
          <p:cNvPr id="8" name="Shape 2432">
            <a:extLst>
              <a:ext uri="{FF2B5EF4-FFF2-40B4-BE49-F238E27FC236}">
                <a16:creationId xmlns:a16="http://schemas.microsoft.com/office/drawing/2014/main" id="{CA996A11-3032-44E5-8717-AC01C02D31C1}"/>
              </a:ext>
            </a:extLst>
          </p:cNvPr>
          <p:cNvSpPr/>
          <p:nvPr/>
        </p:nvSpPr>
        <p:spPr>
          <a:xfrm flipH="1">
            <a:off x="6402991" y="1962722"/>
            <a:ext cx="2230494" cy="2904677"/>
          </a:xfrm>
          <a:custGeom>
            <a:avLst/>
            <a:gdLst/>
            <a:ahLst/>
            <a:cxnLst>
              <a:cxn ang="0">
                <a:pos x="wd2" y="hd2"/>
              </a:cxn>
              <a:cxn ang="5400000">
                <a:pos x="wd2" y="hd2"/>
              </a:cxn>
              <a:cxn ang="10800000">
                <a:pos x="wd2" y="hd2"/>
              </a:cxn>
              <a:cxn ang="16200000">
                <a:pos x="wd2" y="hd2"/>
              </a:cxn>
            </a:cxnLst>
            <a:rect l="0" t="0" r="r" b="b"/>
            <a:pathLst>
              <a:path w="21600" h="21600" extrusionOk="0">
                <a:moveTo>
                  <a:pt x="0" y="2912"/>
                </a:moveTo>
                <a:lnTo>
                  <a:pt x="0" y="0"/>
                </a:lnTo>
                <a:lnTo>
                  <a:pt x="21600" y="0"/>
                </a:lnTo>
                <a:lnTo>
                  <a:pt x="21600" y="21600"/>
                </a:lnTo>
                <a:lnTo>
                  <a:pt x="0" y="21600"/>
                </a:lnTo>
                <a:lnTo>
                  <a:pt x="0" y="18688"/>
                </a:lnTo>
              </a:path>
            </a:pathLst>
          </a:custGeom>
          <a:noFill/>
          <a:ln w="38100" cap="flat">
            <a:solidFill>
              <a:schemeClr val="bg1">
                <a:lumMod val="85000"/>
              </a:schemeClr>
            </a:solidFill>
            <a:prstDash val="solid"/>
            <a:miter lim="400000"/>
          </a:ln>
          <a:effectLst/>
        </p:spPr>
        <p:txBody>
          <a:bodyPr wrap="square" lIns="0" tIns="0" rIns="0" bIns="0" numCol="1" anchor="ctr">
            <a:noAutofit/>
          </a:bodyPr>
          <a:lstStyle/>
          <a:p>
            <a:pPr defTabSz="862433">
              <a:defRPr sz="10400">
                <a:solidFill>
                  <a:srgbClr val="000000"/>
                </a:solidFill>
                <a:latin typeface="Gill Sans"/>
                <a:ea typeface="Gill Sans"/>
                <a:cs typeface="Gill Sans"/>
                <a:sym typeface="Gill Sans"/>
              </a:defRPr>
            </a:pPr>
            <a:endParaRPr sz="6600" dirty="0">
              <a:ea typeface="Lato Light" panose="020F0502020204030203" pitchFamily="34" charset="0"/>
              <a:cs typeface="Lato Light" panose="020F0502020204030203" pitchFamily="34" charset="0"/>
            </a:endParaRPr>
          </a:p>
        </p:txBody>
      </p:sp>
      <p:sp>
        <p:nvSpPr>
          <p:cNvPr id="9" name="Shape 2409">
            <a:extLst>
              <a:ext uri="{FF2B5EF4-FFF2-40B4-BE49-F238E27FC236}">
                <a16:creationId xmlns:a16="http://schemas.microsoft.com/office/drawing/2014/main" id="{108BD1B0-69A6-4CDC-BD16-5B4122969728}"/>
              </a:ext>
            </a:extLst>
          </p:cNvPr>
          <p:cNvSpPr/>
          <p:nvPr/>
        </p:nvSpPr>
        <p:spPr>
          <a:xfrm>
            <a:off x="4533241" y="2673191"/>
            <a:ext cx="430769" cy="430770"/>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0" name="Shape 2410">
            <a:extLst>
              <a:ext uri="{FF2B5EF4-FFF2-40B4-BE49-F238E27FC236}">
                <a16:creationId xmlns:a16="http://schemas.microsoft.com/office/drawing/2014/main" id="{6C598B1B-1FCF-4AEC-BD9C-E822AE68CB62}"/>
              </a:ext>
            </a:extLst>
          </p:cNvPr>
          <p:cNvSpPr/>
          <p:nvPr/>
        </p:nvSpPr>
        <p:spPr>
          <a:xfrm>
            <a:off x="5809901" y="2673191"/>
            <a:ext cx="430769" cy="430770"/>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1" name="Shape 2411">
            <a:extLst>
              <a:ext uri="{FF2B5EF4-FFF2-40B4-BE49-F238E27FC236}">
                <a16:creationId xmlns:a16="http://schemas.microsoft.com/office/drawing/2014/main" id="{82A7C8BB-C1B6-4849-B20C-27E6578DDF4C}"/>
              </a:ext>
            </a:extLst>
          </p:cNvPr>
          <p:cNvSpPr/>
          <p:nvPr/>
        </p:nvSpPr>
        <p:spPr>
          <a:xfrm>
            <a:off x="5241744" y="2673191"/>
            <a:ext cx="430769" cy="43077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2" name="Shape 2412">
            <a:extLst>
              <a:ext uri="{FF2B5EF4-FFF2-40B4-BE49-F238E27FC236}">
                <a16:creationId xmlns:a16="http://schemas.microsoft.com/office/drawing/2014/main" id="{2B1B3C51-83B4-443D-878B-6325F821C821}"/>
              </a:ext>
            </a:extLst>
          </p:cNvPr>
          <p:cNvSpPr/>
          <p:nvPr/>
        </p:nvSpPr>
        <p:spPr>
          <a:xfrm>
            <a:off x="6557235" y="2133814"/>
            <a:ext cx="430769" cy="43077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3" name="Shape 2413">
            <a:extLst>
              <a:ext uri="{FF2B5EF4-FFF2-40B4-BE49-F238E27FC236}">
                <a16:creationId xmlns:a16="http://schemas.microsoft.com/office/drawing/2014/main" id="{441B580F-701D-456C-8D9D-F9BF92CB3DF5}"/>
              </a:ext>
            </a:extLst>
          </p:cNvPr>
          <p:cNvSpPr/>
          <p:nvPr/>
        </p:nvSpPr>
        <p:spPr>
          <a:xfrm>
            <a:off x="6557235" y="3203426"/>
            <a:ext cx="430769" cy="43077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4" name="Shape 2414">
            <a:extLst>
              <a:ext uri="{FF2B5EF4-FFF2-40B4-BE49-F238E27FC236}">
                <a16:creationId xmlns:a16="http://schemas.microsoft.com/office/drawing/2014/main" id="{7F1B0B52-FFFE-4E2A-8C2E-8667A491B511}"/>
              </a:ext>
            </a:extLst>
          </p:cNvPr>
          <p:cNvSpPr/>
          <p:nvPr/>
        </p:nvSpPr>
        <p:spPr>
          <a:xfrm>
            <a:off x="6557235" y="2673191"/>
            <a:ext cx="430769" cy="430770"/>
          </a:xfrm>
          <a:prstGeom prst="rect">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5" name="Shape 2415">
            <a:extLst>
              <a:ext uri="{FF2B5EF4-FFF2-40B4-BE49-F238E27FC236}">
                <a16:creationId xmlns:a16="http://schemas.microsoft.com/office/drawing/2014/main" id="{1E421189-D43C-472E-B78C-0CDA9B3FCEAC}"/>
              </a:ext>
            </a:extLst>
          </p:cNvPr>
          <p:cNvSpPr/>
          <p:nvPr/>
        </p:nvSpPr>
        <p:spPr>
          <a:xfrm>
            <a:off x="4012148" y="2673191"/>
            <a:ext cx="430769" cy="43077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6" name="Shape 2416">
            <a:extLst>
              <a:ext uri="{FF2B5EF4-FFF2-40B4-BE49-F238E27FC236}">
                <a16:creationId xmlns:a16="http://schemas.microsoft.com/office/drawing/2014/main" id="{DF696F35-F049-4D61-9524-EEA6FD1CEF5E}"/>
              </a:ext>
            </a:extLst>
          </p:cNvPr>
          <p:cNvSpPr/>
          <p:nvPr/>
        </p:nvSpPr>
        <p:spPr>
          <a:xfrm>
            <a:off x="4533241" y="3203426"/>
            <a:ext cx="430769" cy="43077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7" name="Shape 2417">
            <a:extLst>
              <a:ext uri="{FF2B5EF4-FFF2-40B4-BE49-F238E27FC236}">
                <a16:creationId xmlns:a16="http://schemas.microsoft.com/office/drawing/2014/main" id="{30374E1B-1697-4D58-80FC-BD681BB7C362}"/>
              </a:ext>
            </a:extLst>
          </p:cNvPr>
          <p:cNvSpPr/>
          <p:nvPr/>
        </p:nvSpPr>
        <p:spPr>
          <a:xfrm>
            <a:off x="4533241" y="2142955"/>
            <a:ext cx="430769" cy="43077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8" name="Shape 2418">
            <a:extLst>
              <a:ext uri="{FF2B5EF4-FFF2-40B4-BE49-F238E27FC236}">
                <a16:creationId xmlns:a16="http://schemas.microsoft.com/office/drawing/2014/main" id="{AF2D23AF-9C08-499F-913B-D5C06715BB81}"/>
              </a:ext>
            </a:extLst>
          </p:cNvPr>
          <p:cNvSpPr/>
          <p:nvPr/>
        </p:nvSpPr>
        <p:spPr>
          <a:xfrm>
            <a:off x="5241744" y="3203426"/>
            <a:ext cx="430769" cy="43077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19" name="Shape 2419">
            <a:extLst>
              <a:ext uri="{FF2B5EF4-FFF2-40B4-BE49-F238E27FC236}">
                <a16:creationId xmlns:a16="http://schemas.microsoft.com/office/drawing/2014/main" id="{929D2F32-74E6-4BDB-B1CC-18503DA7E0C8}"/>
              </a:ext>
            </a:extLst>
          </p:cNvPr>
          <p:cNvSpPr/>
          <p:nvPr/>
        </p:nvSpPr>
        <p:spPr>
          <a:xfrm>
            <a:off x="5809901" y="3203426"/>
            <a:ext cx="430769" cy="43077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20" name="Shape 2420">
            <a:extLst>
              <a:ext uri="{FF2B5EF4-FFF2-40B4-BE49-F238E27FC236}">
                <a16:creationId xmlns:a16="http://schemas.microsoft.com/office/drawing/2014/main" id="{0DC81010-2F22-4B42-AE02-F391F82035BB}"/>
              </a:ext>
            </a:extLst>
          </p:cNvPr>
          <p:cNvSpPr/>
          <p:nvPr/>
        </p:nvSpPr>
        <p:spPr>
          <a:xfrm>
            <a:off x="7087470" y="3203426"/>
            <a:ext cx="430769" cy="430770"/>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21" name="Shape 2421">
            <a:extLst>
              <a:ext uri="{FF2B5EF4-FFF2-40B4-BE49-F238E27FC236}">
                <a16:creationId xmlns:a16="http://schemas.microsoft.com/office/drawing/2014/main" id="{44F4982D-D9C6-40BE-A9C6-1DDED76947E5}"/>
              </a:ext>
            </a:extLst>
          </p:cNvPr>
          <p:cNvSpPr/>
          <p:nvPr/>
        </p:nvSpPr>
        <p:spPr>
          <a:xfrm>
            <a:off x="6557235" y="4273038"/>
            <a:ext cx="430769" cy="430770"/>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22" name="Shape 2422">
            <a:extLst>
              <a:ext uri="{FF2B5EF4-FFF2-40B4-BE49-F238E27FC236}">
                <a16:creationId xmlns:a16="http://schemas.microsoft.com/office/drawing/2014/main" id="{A34DDD32-7BB6-48B4-B8EF-40376F17971C}"/>
              </a:ext>
            </a:extLst>
          </p:cNvPr>
          <p:cNvSpPr/>
          <p:nvPr/>
        </p:nvSpPr>
        <p:spPr>
          <a:xfrm>
            <a:off x="6557235" y="3724519"/>
            <a:ext cx="430769" cy="43077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sp>
        <p:nvSpPr>
          <p:cNvPr id="23" name="Shape 2423">
            <a:extLst>
              <a:ext uri="{FF2B5EF4-FFF2-40B4-BE49-F238E27FC236}">
                <a16:creationId xmlns:a16="http://schemas.microsoft.com/office/drawing/2014/main" id="{B88A75C7-2875-40A0-94F6-DEA5717DEFBD}"/>
              </a:ext>
            </a:extLst>
          </p:cNvPr>
          <p:cNvSpPr/>
          <p:nvPr/>
        </p:nvSpPr>
        <p:spPr>
          <a:xfrm>
            <a:off x="4533241" y="3733661"/>
            <a:ext cx="430769" cy="430770"/>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endParaRPr sz="900" dirty="0">
              <a:latin typeface="+mn-lt"/>
              <a:ea typeface="Lato Light" panose="020F0502020204030203" pitchFamily="34" charset="0"/>
              <a:cs typeface="Lato Light" panose="020F0502020204030203" pitchFamily="34" charset="0"/>
            </a:endParaRPr>
          </a:p>
        </p:txBody>
      </p:sp>
      <p:graphicFrame>
        <p:nvGraphicFramePr>
          <p:cNvPr id="24" name="Chart 2425">
            <a:extLst>
              <a:ext uri="{FF2B5EF4-FFF2-40B4-BE49-F238E27FC236}">
                <a16:creationId xmlns:a16="http://schemas.microsoft.com/office/drawing/2014/main" id="{9FA7F7E9-0780-4A78-9254-78D7ACE40B85}"/>
              </a:ext>
            </a:extLst>
          </p:cNvPr>
          <p:cNvGraphicFramePr/>
          <p:nvPr>
            <p:extLst>
              <p:ext uri="{D42A27DB-BD31-4B8C-83A1-F6EECF244321}">
                <p14:modId xmlns:p14="http://schemas.microsoft.com/office/powerpoint/2010/main" val="1973574677"/>
              </p:ext>
            </p:extLst>
          </p:nvPr>
        </p:nvGraphicFramePr>
        <p:xfrm>
          <a:off x="1957771" y="2505165"/>
          <a:ext cx="1827292" cy="1827292"/>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25" name="Shape 2426">
            <a:extLst>
              <a:ext uri="{FF2B5EF4-FFF2-40B4-BE49-F238E27FC236}">
                <a16:creationId xmlns:a16="http://schemas.microsoft.com/office/drawing/2014/main" id="{215D54DC-438B-470E-99F2-1DAC65B35067}"/>
              </a:ext>
            </a:extLst>
          </p:cNvPr>
          <p:cNvSpPr/>
          <p:nvPr/>
        </p:nvSpPr>
        <p:spPr>
          <a:xfrm>
            <a:off x="2313354" y="2860748"/>
            <a:ext cx="1116126" cy="1116126"/>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29997" tIns="29997" rIns="29997" bIns="29997" numCol="1" anchor="ctr">
            <a:noAutofit/>
          </a:bodyPr>
          <a:lstStyle/>
          <a:p>
            <a:endParaRPr sz="2400" dirty="0"/>
          </a:p>
        </p:txBody>
      </p:sp>
      <p:graphicFrame>
        <p:nvGraphicFramePr>
          <p:cNvPr id="26" name="Chart 2428">
            <a:extLst>
              <a:ext uri="{FF2B5EF4-FFF2-40B4-BE49-F238E27FC236}">
                <a16:creationId xmlns:a16="http://schemas.microsoft.com/office/drawing/2014/main" id="{50824326-B6B2-4E3A-9398-302C082BABF2}"/>
              </a:ext>
            </a:extLst>
          </p:cNvPr>
          <p:cNvGraphicFramePr/>
          <p:nvPr>
            <p:extLst>
              <p:ext uri="{D42A27DB-BD31-4B8C-83A1-F6EECF244321}">
                <p14:modId xmlns:p14="http://schemas.microsoft.com/office/powerpoint/2010/main" val="3060179910"/>
              </p:ext>
            </p:extLst>
          </p:nvPr>
        </p:nvGraphicFramePr>
        <p:xfrm>
          <a:off x="7705320" y="2505164"/>
          <a:ext cx="1827293" cy="1827293"/>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27" name="Shape 2429">
            <a:extLst>
              <a:ext uri="{FF2B5EF4-FFF2-40B4-BE49-F238E27FC236}">
                <a16:creationId xmlns:a16="http://schemas.microsoft.com/office/drawing/2014/main" id="{8845FDBD-FEB7-45AD-9922-2B034B4B6D49}"/>
              </a:ext>
            </a:extLst>
          </p:cNvPr>
          <p:cNvSpPr/>
          <p:nvPr/>
        </p:nvSpPr>
        <p:spPr>
          <a:xfrm>
            <a:off x="8052519" y="2859862"/>
            <a:ext cx="1117897" cy="1117897"/>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29997" tIns="29997" rIns="29997" bIns="29997" numCol="1" anchor="ctr">
            <a:noAutofit/>
          </a:bodyPr>
          <a:lstStyle/>
          <a:p>
            <a:endParaRPr sz="2400" dirty="0"/>
          </a:p>
        </p:txBody>
      </p:sp>
      <p:sp>
        <p:nvSpPr>
          <p:cNvPr id="30" name="TextBox 29">
            <a:extLst>
              <a:ext uri="{FF2B5EF4-FFF2-40B4-BE49-F238E27FC236}">
                <a16:creationId xmlns:a16="http://schemas.microsoft.com/office/drawing/2014/main" id="{C61184A4-AA08-435E-A03C-765D2BDCE645}"/>
              </a:ext>
            </a:extLst>
          </p:cNvPr>
          <p:cNvSpPr txBox="1"/>
          <p:nvPr/>
        </p:nvSpPr>
        <p:spPr>
          <a:xfrm>
            <a:off x="4626636" y="2204452"/>
            <a:ext cx="24397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1</a:t>
            </a:r>
          </a:p>
        </p:txBody>
      </p:sp>
      <p:sp>
        <p:nvSpPr>
          <p:cNvPr id="31" name="TextBox 30">
            <a:extLst>
              <a:ext uri="{FF2B5EF4-FFF2-40B4-BE49-F238E27FC236}">
                <a16:creationId xmlns:a16="http://schemas.microsoft.com/office/drawing/2014/main" id="{DD349E01-F352-427E-93EE-32CA230A95E0}"/>
              </a:ext>
            </a:extLst>
          </p:cNvPr>
          <p:cNvSpPr txBox="1"/>
          <p:nvPr/>
        </p:nvSpPr>
        <p:spPr>
          <a:xfrm>
            <a:off x="6646344" y="2204452"/>
            <a:ext cx="277640"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2</a:t>
            </a:r>
          </a:p>
        </p:txBody>
      </p:sp>
      <p:sp>
        <p:nvSpPr>
          <p:cNvPr id="32" name="TextBox 31">
            <a:extLst>
              <a:ext uri="{FF2B5EF4-FFF2-40B4-BE49-F238E27FC236}">
                <a16:creationId xmlns:a16="http://schemas.microsoft.com/office/drawing/2014/main" id="{5A1D6EB6-0D1D-4732-8B62-782204DEC9CE}"/>
              </a:ext>
            </a:extLst>
          </p:cNvPr>
          <p:cNvSpPr txBox="1"/>
          <p:nvPr/>
        </p:nvSpPr>
        <p:spPr>
          <a:xfrm>
            <a:off x="4604997" y="2738592"/>
            <a:ext cx="287259"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4</a:t>
            </a:r>
          </a:p>
        </p:txBody>
      </p:sp>
      <p:sp>
        <p:nvSpPr>
          <p:cNvPr id="33" name="TextBox 32">
            <a:extLst>
              <a:ext uri="{FF2B5EF4-FFF2-40B4-BE49-F238E27FC236}">
                <a16:creationId xmlns:a16="http://schemas.microsoft.com/office/drawing/2014/main" id="{3CB1D9DA-8B6F-44F3-A655-76A851404CA1}"/>
              </a:ext>
            </a:extLst>
          </p:cNvPr>
          <p:cNvSpPr txBox="1"/>
          <p:nvPr/>
        </p:nvSpPr>
        <p:spPr>
          <a:xfrm>
            <a:off x="6647947" y="2738592"/>
            <a:ext cx="274434"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7</a:t>
            </a:r>
          </a:p>
        </p:txBody>
      </p:sp>
      <p:sp>
        <p:nvSpPr>
          <p:cNvPr id="34" name="TextBox 33">
            <a:extLst>
              <a:ext uri="{FF2B5EF4-FFF2-40B4-BE49-F238E27FC236}">
                <a16:creationId xmlns:a16="http://schemas.microsoft.com/office/drawing/2014/main" id="{A94E305B-042B-4150-8E11-C5BDC302FD71}"/>
              </a:ext>
            </a:extLst>
          </p:cNvPr>
          <p:cNvSpPr txBox="1"/>
          <p:nvPr/>
        </p:nvSpPr>
        <p:spPr>
          <a:xfrm>
            <a:off x="4087911" y="2738592"/>
            <a:ext cx="279244"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3</a:t>
            </a:r>
          </a:p>
        </p:txBody>
      </p:sp>
      <p:sp>
        <p:nvSpPr>
          <p:cNvPr id="35" name="TextBox 34">
            <a:extLst>
              <a:ext uri="{FF2B5EF4-FFF2-40B4-BE49-F238E27FC236}">
                <a16:creationId xmlns:a16="http://schemas.microsoft.com/office/drawing/2014/main" id="{FF373176-D17E-4DBA-9795-A850EC163F37}"/>
              </a:ext>
            </a:extLst>
          </p:cNvPr>
          <p:cNvSpPr txBox="1"/>
          <p:nvPr/>
        </p:nvSpPr>
        <p:spPr>
          <a:xfrm>
            <a:off x="5888427" y="2738592"/>
            <a:ext cx="27603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6</a:t>
            </a:r>
          </a:p>
        </p:txBody>
      </p:sp>
      <p:sp>
        <p:nvSpPr>
          <p:cNvPr id="36" name="TextBox 35">
            <a:extLst>
              <a:ext uri="{FF2B5EF4-FFF2-40B4-BE49-F238E27FC236}">
                <a16:creationId xmlns:a16="http://schemas.microsoft.com/office/drawing/2014/main" id="{BF1F367E-3BB3-44EF-AE85-5DC3551FAFB2}"/>
              </a:ext>
            </a:extLst>
          </p:cNvPr>
          <p:cNvSpPr txBox="1"/>
          <p:nvPr/>
        </p:nvSpPr>
        <p:spPr>
          <a:xfrm>
            <a:off x="5318313" y="2738592"/>
            <a:ext cx="282450"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5</a:t>
            </a:r>
          </a:p>
        </p:txBody>
      </p:sp>
      <p:sp>
        <p:nvSpPr>
          <p:cNvPr id="37" name="TextBox 36">
            <a:extLst>
              <a:ext uri="{FF2B5EF4-FFF2-40B4-BE49-F238E27FC236}">
                <a16:creationId xmlns:a16="http://schemas.microsoft.com/office/drawing/2014/main" id="{A6BE0E6C-4F2F-40A0-8966-B95AEAEDF3A0}"/>
              </a:ext>
            </a:extLst>
          </p:cNvPr>
          <p:cNvSpPr txBox="1"/>
          <p:nvPr/>
        </p:nvSpPr>
        <p:spPr>
          <a:xfrm>
            <a:off x="4605798" y="3266205"/>
            <a:ext cx="285656"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8</a:t>
            </a:r>
          </a:p>
        </p:txBody>
      </p:sp>
      <p:sp>
        <p:nvSpPr>
          <p:cNvPr id="38" name="TextBox 37">
            <a:extLst>
              <a:ext uri="{FF2B5EF4-FFF2-40B4-BE49-F238E27FC236}">
                <a16:creationId xmlns:a16="http://schemas.microsoft.com/office/drawing/2014/main" id="{49EF1961-F9F1-4A05-9204-32C7B13A314B}"/>
              </a:ext>
            </a:extLst>
          </p:cNvPr>
          <p:cNvSpPr txBox="1"/>
          <p:nvPr/>
        </p:nvSpPr>
        <p:spPr>
          <a:xfrm>
            <a:off x="6633520" y="3266205"/>
            <a:ext cx="30328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11</a:t>
            </a:r>
          </a:p>
        </p:txBody>
      </p:sp>
      <p:sp>
        <p:nvSpPr>
          <p:cNvPr id="39" name="TextBox 38">
            <a:extLst>
              <a:ext uri="{FF2B5EF4-FFF2-40B4-BE49-F238E27FC236}">
                <a16:creationId xmlns:a16="http://schemas.microsoft.com/office/drawing/2014/main" id="{71DA3ED1-545C-428B-A91B-279CEF00CACC}"/>
              </a:ext>
            </a:extLst>
          </p:cNvPr>
          <p:cNvSpPr txBox="1"/>
          <p:nvPr/>
        </p:nvSpPr>
        <p:spPr>
          <a:xfrm>
            <a:off x="7137332" y="3266205"/>
            <a:ext cx="336952"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12</a:t>
            </a:r>
          </a:p>
        </p:txBody>
      </p:sp>
      <p:sp>
        <p:nvSpPr>
          <p:cNvPr id="40" name="TextBox 39">
            <a:extLst>
              <a:ext uri="{FF2B5EF4-FFF2-40B4-BE49-F238E27FC236}">
                <a16:creationId xmlns:a16="http://schemas.microsoft.com/office/drawing/2014/main" id="{72FDC340-9E90-4C33-BBAE-04E64C96982D}"/>
              </a:ext>
            </a:extLst>
          </p:cNvPr>
          <p:cNvSpPr txBox="1"/>
          <p:nvPr/>
        </p:nvSpPr>
        <p:spPr>
          <a:xfrm>
            <a:off x="5854764" y="3266205"/>
            <a:ext cx="343364"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10</a:t>
            </a:r>
          </a:p>
        </p:txBody>
      </p:sp>
      <p:sp>
        <p:nvSpPr>
          <p:cNvPr id="41" name="TextBox 40">
            <a:extLst>
              <a:ext uri="{FF2B5EF4-FFF2-40B4-BE49-F238E27FC236}">
                <a16:creationId xmlns:a16="http://schemas.microsoft.com/office/drawing/2014/main" id="{90307018-CE45-45A0-A428-87DF0D224603}"/>
              </a:ext>
            </a:extLst>
          </p:cNvPr>
          <p:cNvSpPr txBox="1"/>
          <p:nvPr/>
        </p:nvSpPr>
        <p:spPr>
          <a:xfrm>
            <a:off x="5321519" y="3266205"/>
            <a:ext cx="276038"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9</a:t>
            </a:r>
          </a:p>
        </p:txBody>
      </p:sp>
      <p:sp>
        <p:nvSpPr>
          <p:cNvPr id="42" name="TextBox 41">
            <a:extLst>
              <a:ext uri="{FF2B5EF4-FFF2-40B4-BE49-F238E27FC236}">
                <a16:creationId xmlns:a16="http://schemas.microsoft.com/office/drawing/2014/main" id="{03420F63-5BEC-464C-9B5E-8528FBF78F2A}"/>
              </a:ext>
            </a:extLst>
          </p:cNvPr>
          <p:cNvSpPr txBox="1"/>
          <p:nvPr/>
        </p:nvSpPr>
        <p:spPr>
          <a:xfrm>
            <a:off x="4579349" y="3782448"/>
            <a:ext cx="338554"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13</a:t>
            </a:r>
          </a:p>
        </p:txBody>
      </p:sp>
      <p:sp>
        <p:nvSpPr>
          <p:cNvPr id="43" name="TextBox 42">
            <a:extLst>
              <a:ext uri="{FF2B5EF4-FFF2-40B4-BE49-F238E27FC236}">
                <a16:creationId xmlns:a16="http://schemas.microsoft.com/office/drawing/2014/main" id="{F4A1B3EB-CB9B-46E5-AC38-1E7B3F6F1496}"/>
              </a:ext>
            </a:extLst>
          </p:cNvPr>
          <p:cNvSpPr txBox="1"/>
          <p:nvPr/>
        </p:nvSpPr>
        <p:spPr>
          <a:xfrm>
            <a:off x="6611879" y="3782448"/>
            <a:ext cx="346570"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14</a:t>
            </a:r>
          </a:p>
        </p:txBody>
      </p:sp>
      <p:sp>
        <p:nvSpPr>
          <p:cNvPr id="44" name="TextBox 43">
            <a:extLst>
              <a:ext uri="{FF2B5EF4-FFF2-40B4-BE49-F238E27FC236}">
                <a16:creationId xmlns:a16="http://schemas.microsoft.com/office/drawing/2014/main" id="{3F47E24C-9D23-40A1-B495-D0C7DC829B63}"/>
              </a:ext>
            </a:extLst>
          </p:cNvPr>
          <p:cNvSpPr txBox="1"/>
          <p:nvPr/>
        </p:nvSpPr>
        <p:spPr>
          <a:xfrm>
            <a:off x="6614284" y="4334534"/>
            <a:ext cx="341760" cy="307777"/>
          </a:xfrm>
          <a:prstGeom prst="rect">
            <a:avLst/>
          </a:prstGeom>
          <a:noFill/>
        </p:spPr>
        <p:txBody>
          <a:bodyPr wrap="none" rtlCol="0" anchor="ctr" anchorCtr="0">
            <a:spAutoFit/>
          </a:bodyPr>
          <a:lstStyle/>
          <a:p>
            <a:pPr algn="ctr"/>
            <a:r>
              <a:rPr lang="en-US" sz="1400" b="1" dirty="0">
                <a:solidFill>
                  <a:schemeClr val="bg1"/>
                </a:solidFill>
                <a:ea typeface="League Spartan" charset="0"/>
                <a:cs typeface="Poppins" pitchFamily="2" charset="77"/>
              </a:rPr>
              <a:t>15</a:t>
            </a:r>
          </a:p>
        </p:txBody>
      </p:sp>
      <p:sp>
        <p:nvSpPr>
          <p:cNvPr id="45" name="Subtitle 2">
            <a:extLst>
              <a:ext uri="{FF2B5EF4-FFF2-40B4-BE49-F238E27FC236}">
                <a16:creationId xmlns:a16="http://schemas.microsoft.com/office/drawing/2014/main" id="{3C0069FA-A90F-49E9-87A1-5628E3FA711D}"/>
              </a:ext>
            </a:extLst>
          </p:cNvPr>
          <p:cNvSpPr txBox="1">
            <a:spLocks/>
          </p:cNvSpPr>
          <p:nvPr/>
        </p:nvSpPr>
        <p:spPr>
          <a:xfrm>
            <a:off x="1409475" y="5335357"/>
            <a:ext cx="2923884" cy="59276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a:t>
            </a:r>
          </a:p>
        </p:txBody>
      </p:sp>
      <p:sp>
        <p:nvSpPr>
          <p:cNvPr id="46" name="Subtitle 2">
            <a:extLst>
              <a:ext uri="{FF2B5EF4-FFF2-40B4-BE49-F238E27FC236}">
                <a16:creationId xmlns:a16="http://schemas.microsoft.com/office/drawing/2014/main" id="{572C040F-8963-4A83-BB72-EE2DF2B85367}"/>
              </a:ext>
            </a:extLst>
          </p:cNvPr>
          <p:cNvSpPr txBox="1">
            <a:spLocks/>
          </p:cNvSpPr>
          <p:nvPr/>
        </p:nvSpPr>
        <p:spPr>
          <a:xfrm>
            <a:off x="7171543" y="5335357"/>
            <a:ext cx="2923884" cy="59276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a:t>
            </a:r>
          </a:p>
        </p:txBody>
      </p:sp>
      <p:sp>
        <p:nvSpPr>
          <p:cNvPr id="47" name="TextBox 46">
            <a:extLst>
              <a:ext uri="{FF2B5EF4-FFF2-40B4-BE49-F238E27FC236}">
                <a16:creationId xmlns:a16="http://schemas.microsoft.com/office/drawing/2014/main" id="{CA492C33-B676-404F-8A5E-70B65095EB51}"/>
              </a:ext>
            </a:extLst>
          </p:cNvPr>
          <p:cNvSpPr txBox="1"/>
          <p:nvPr/>
        </p:nvSpPr>
        <p:spPr>
          <a:xfrm>
            <a:off x="2197996" y="5013035"/>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sp>
        <p:nvSpPr>
          <p:cNvPr id="48" name="TextBox 47">
            <a:extLst>
              <a:ext uri="{FF2B5EF4-FFF2-40B4-BE49-F238E27FC236}">
                <a16:creationId xmlns:a16="http://schemas.microsoft.com/office/drawing/2014/main" id="{8F322E96-5CC3-4331-B252-AA9AF3376280}"/>
              </a:ext>
            </a:extLst>
          </p:cNvPr>
          <p:cNvSpPr txBox="1"/>
          <p:nvPr/>
        </p:nvSpPr>
        <p:spPr>
          <a:xfrm>
            <a:off x="7960064" y="5013035"/>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pic>
        <p:nvPicPr>
          <p:cNvPr id="50" name="Graphic 49" descr="Head with gears">
            <a:extLst>
              <a:ext uri="{FF2B5EF4-FFF2-40B4-BE49-F238E27FC236}">
                <a16:creationId xmlns:a16="http://schemas.microsoft.com/office/drawing/2014/main" id="{5CBD91DC-DFFF-4777-AF48-B618E497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1063" y="2971800"/>
            <a:ext cx="914400" cy="914400"/>
          </a:xfrm>
          <a:prstGeom prst="rect">
            <a:avLst/>
          </a:prstGeom>
        </p:spPr>
      </p:pic>
      <p:pic>
        <p:nvPicPr>
          <p:cNvPr id="52" name="Graphic 51" descr="Sign Language">
            <a:extLst>
              <a:ext uri="{FF2B5EF4-FFF2-40B4-BE49-F238E27FC236}">
                <a16:creationId xmlns:a16="http://schemas.microsoft.com/office/drawing/2014/main" id="{C2FE8E64-E1D3-4A49-A765-CC4953718C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09699" y="2957860"/>
            <a:ext cx="914400" cy="914400"/>
          </a:xfrm>
          <a:prstGeom prst="rect">
            <a:avLst/>
          </a:prstGeom>
        </p:spPr>
      </p:pic>
    </p:spTree>
    <p:extLst>
      <p:ext uri="{BB962C8B-B14F-4D97-AF65-F5344CB8AC3E}">
        <p14:creationId xmlns:p14="http://schemas.microsoft.com/office/powerpoint/2010/main" val="222450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C5EE93-C1FA-454E-AD27-DD576D92CFC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37E90A4-D1A7-489E-88C7-54F6B87B973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A0193C0-C52A-4BFA-922B-D1E5C4F9347A}"/>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04A96A4D-C964-4510-AE63-83FC0F87B3E9}"/>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CDDAFD8-4158-4768-ACA7-4AD01988100B}"/>
              </a:ext>
            </a:extLst>
          </p:cNvPr>
          <p:cNvSpPr>
            <a:spLocks noGrp="1"/>
          </p:cNvSpPr>
          <p:nvPr>
            <p:ph type="body" sz="quarter" idx="13"/>
          </p:nvPr>
        </p:nvSpPr>
        <p:spPr/>
        <p:txBody>
          <a:bodyPr/>
          <a:lstStyle/>
          <a:p>
            <a:endParaRPr lang="en-ZA"/>
          </a:p>
        </p:txBody>
      </p:sp>
      <p:graphicFrame>
        <p:nvGraphicFramePr>
          <p:cNvPr id="7" name="Chart 1211">
            <a:extLst>
              <a:ext uri="{FF2B5EF4-FFF2-40B4-BE49-F238E27FC236}">
                <a16:creationId xmlns:a16="http://schemas.microsoft.com/office/drawing/2014/main" id="{C30ACD5D-8FE5-4233-8A3A-5C5727161590}"/>
              </a:ext>
            </a:extLst>
          </p:cNvPr>
          <p:cNvGraphicFramePr/>
          <p:nvPr>
            <p:extLst>
              <p:ext uri="{D42A27DB-BD31-4B8C-83A1-F6EECF244321}">
                <p14:modId xmlns:p14="http://schemas.microsoft.com/office/powerpoint/2010/main" val="1238601490"/>
              </p:ext>
            </p:extLst>
          </p:nvPr>
        </p:nvGraphicFramePr>
        <p:xfrm>
          <a:off x="2269287" y="2283776"/>
          <a:ext cx="2239687" cy="2239688"/>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1212">
            <a:extLst>
              <a:ext uri="{FF2B5EF4-FFF2-40B4-BE49-F238E27FC236}">
                <a16:creationId xmlns:a16="http://schemas.microsoft.com/office/drawing/2014/main" id="{9D550CD1-65F7-4484-8FC8-47F85477C120}"/>
              </a:ext>
            </a:extLst>
          </p:cNvPr>
          <p:cNvSpPr/>
          <p:nvPr/>
        </p:nvSpPr>
        <p:spPr>
          <a:xfrm>
            <a:off x="2684053" y="2698992"/>
            <a:ext cx="1410156" cy="1410156"/>
          </a:xfrm>
          <a:prstGeom prst="ellipse">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endParaRPr sz="3200" dirty="0"/>
          </a:p>
        </p:txBody>
      </p:sp>
      <p:graphicFrame>
        <p:nvGraphicFramePr>
          <p:cNvPr id="9" name="Chart 1214">
            <a:extLst>
              <a:ext uri="{FF2B5EF4-FFF2-40B4-BE49-F238E27FC236}">
                <a16:creationId xmlns:a16="http://schemas.microsoft.com/office/drawing/2014/main" id="{E37D75A3-4705-466A-8EF8-400919F575D5}"/>
              </a:ext>
            </a:extLst>
          </p:cNvPr>
          <p:cNvGraphicFramePr/>
          <p:nvPr>
            <p:extLst>
              <p:ext uri="{D42A27DB-BD31-4B8C-83A1-F6EECF244321}">
                <p14:modId xmlns:p14="http://schemas.microsoft.com/office/powerpoint/2010/main" val="2393893335"/>
              </p:ext>
            </p:extLst>
          </p:nvPr>
        </p:nvGraphicFramePr>
        <p:xfrm>
          <a:off x="6751014" y="2283331"/>
          <a:ext cx="2240579" cy="2240578"/>
        </p:xfrm>
        <a:graphic>
          <a:graphicData uri="http://schemas.openxmlformats.org/drawingml/2006/chart">
            <c:chart xmlns:c="http://schemas.openxmlformats.org/drawingml/2006/chart" xmlns:r="http://schemas.openxmlformats.org/officeDocument/2006/relationships" r:id="rId3"/>
          </a:graphicData>
        </a:graphic>
      </p:graphicFrame>
      <p:sp>
        <p:nvSpPr>
          <p:cNvPr id="10" name="Shape 1215">
            <a:extLst>
              <a:ext uri="{FF2B5EF4-FFF2-40B4-BE49-F238E27FC236}">
                <a16:creationId xmlns:a16="http://schemas.microsoft.com/office/drawing/2014/main" id="{7E992EC6-9B95-4E4E-86E6-1EC3BA112C35}"/>
              </a:ext>
            </a:extLst>
          </p:cNvPr>
          <p:cNvSpPr/>
          <p:nvPr/>
        </p:nvSpPr>
        <p:spPr>
          <a:xfrm>
            <a:off x="7166226" y="2698993"/>
            <a:ext cx="1410156" cy="1410155"/>
          </a:xfrm>
          <a:prstGeom prst="ellipse">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endParaRPr sz="3200" dirty="0"/>
          </a:p>
        </p:txBody>
      </p:sp>
      <p:sp>
        <p:nvSpPr>
          <p:cNvPr id="13" name="Subtitle 2">
            <a:extLst>
              <a:ext uri="{FF2B5EF4-FFF2-40B4-BE49-F238E27FC236}">
                <a16:creationId xmlns:a16="http://schemas.microsoft.com/office/drawing/2014/main" id="{76573F77-37C6-4930-B9A3-BE2EF83457FD}"/>
              </a:ext>
            </a:extLst>
          </p:cNvPr>
          <p:cNvSpPr txBox="1">
            <a:spLocks/>
          </p:cNvSpPr>
          <p:nvPr/>
        </p:nvSpPr>
        <p:spPr>
          <a:xfrm>
            <a:off x="1886280" y="5046672"/>
            <a:ext cx="2997867" cy="59276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a:t>
            </a:r>
          </a:p>
        </p:txBody>
      </p:sp>
      <p:sp>
        <p:nvSpPr>
          <p:cNvPr id="14" name="TextBox 13">
            <a:extLst>
              <a:ext uri="{FF2B5EF4-FFF2-40B4-BE49-F238E27FC236}">
                <a16:creationId xmlns:a16="http://schemas.microsoft.com/office/drawing/2014/main" id="{A4B5E8B3-4023-4EA7-BF6A-D97F93493EAA}"/>
              </a:ext>
            </a:extLst>
          </p:cNvPr>
          <p:cNvSpPr txBox="1"/>
          <p:nvPr/>
        </p:nvSpPr>
        <p:spPr>
          <a:xfrm>
            <a:off x="2519247" y="4684807"/>
            <a:ext cx="1736374"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YOUR LABEL 01</a:t>
            </a:r>
          </a:p>
        </p:txBody>
      </p:sp>
      <p:sp>
        <p:nvSpPr>
          <p:cNvPr id="15" name="Subtitle 2">
            <a:extLst>
              <a:ext uri="{FF2B5EF4-FFF2-40B4-BE49-F238E27FC236}">
                <a16:creationId xmlns:a16="http://schemas.microsoft.com/office/drawing/2014/main" id="{1F48C375-09ED-45CA-A7A6-A300003C144D}"/>
              </a:ext>
            </a:extLst>
          </p:cNvPr>
          <p:cNvSpPr txBox="1">
            <a:spLocks/>
          </p:cNvSpPr>
          <p:nvPr/>
        </p:nvSpPr>
        <p:spPr>
          <a:xfrm>
            <a:off x="6372816" y="5046672"/>
            <a:ext cx="2997867" cy="59276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a:t>
            </a:r>
          </a:p>
        </p:txBody>
      </p:sp>
      <p:sp>
        <p:nvSpPr>
          <p:cNvPr id="16" name="TextBox 15">
            <a:extLst>
              <a:ext uri="{FF2B5EF4-FFF2-40B4-BE49-F238E27FC236}">
                <a16:creationId xmlns:a16="http://schemas.microsoft.com/office/drawing/2014/main" id="{8066139E-0FD0-48F6-B013-6595811A9CF6}"/>
              </a:ext>
            </a:extLst>
          </p:cNvPr>
          <p:cNvSpPr txBox="1"/>
          <p:nvPr/>
        </p:nvSpPr>
        <p:spPr>
          <a:xfrm>
            <a:off x="6984947" y="4684807"/>
            <a:ext cx="1778052"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YOUR LABEL 02</a:t>
            </a:r>
          </a:p>
        </p:txBody>
      </p:sp>
      <p:pic>
        <p:nvPicPr>
          <p:cNvPr id="18" name="Graphic 17" descr="Kiosk">
            <a:extLst>
              <a:ext uri="{FF2B5EF4-FFF2-40B4-BE49-F238E27FC236}">
                <a16:creationId xmlns:a16="http://schemas.microsoft.com/office/drawing/2014/main" id="{3E760867-DE6F-4DFD-95F5-F79C0C3FAD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2009" y="2950604"/>
            <a:ext cx="914400" cy="914400"/>
          </a:xfrm>
          <a:prstGeom prst="rect">
            <a:avLst/>
          </a:prstGeom>
        </p:spPr>
      </p:pic>
      <p:pic>
        <p:nvPicPr>
          <p:cNvPr id="20" name="Graphic 19" descr="Bank">
            <a:extLst>
              <a:ext uri="{FF2B5EF4-FFF2-40B4-BE49-F238E27FC236}">
                <a16:creationId xmlns:a16="http://schemas.microsoft.com/office/drawing/2014/main" id="{D7F6BBFD-B42D-490A-8A7E-CFA4C10BB94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28013" y="2944706"/>
            <a:ext cx="914400" cy="914400"/>
          </a:xfrm>
          <a:prstGeom prst="rect">
            <a:avLst/>
          </a:prstGeom>
        </p:spPr>
      </p:pic>
    </p:spTree>
    <p:extLst>
      <p:ext uri="{BB962C8B-B14F-4D97-AF65-F5344CB8AC3E}">
        <p14:creationId xmlns:p14="http://schemas.microsoft.com/office/powerpoint/2010/main" val="355791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6C046-BB1C-47BC-9CEC-7E3D0237774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3E59E14-6CDB-4A73-9835-D91A9AE8594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B0AB3CB-8A4F-4EE2-850F-13B222B4968D}"/>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CF3F0C79-701D-42EF-B155-3D2CD76AE64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22B2EEA-3290-4537-B429-D2FABEB62249}"/>
              </a:ext>
            </a:extLst>
          </p:cNvPr>
          <p:cNvSpPr>
            <a:spLocks noGrp="1"/>
          </p:cNvSpPr>
          <p:nvPr>
            <p:ph type="body" sz="quarter" idx="13"/>
          </p:nvPr>
        </p:nvSpPr>
        <p:spPr/>
        <p:txBody>
          <a:bodyPr/>
          <a:lstStyle/>
          <a:p>
            <a:endParaRPr lang="en-ZA"/>
          </a:p>
        </p:txBody>
      </p:sp>
      <p:graphicFrame>
        <p:nvGraphicFramePr>
          <p:cNvPr id="7" name="Chart 1101">
            <a:extLst>
              <a:ext uri="{FF2B5EF4-FFF2-40B4-BE49-F238E27FC236}">
                <a16:creationId xmlns:a16="http://schemas.microsoft.com/office/drawing/2014/main" id="{B71F7556-909D-4D26-8A93-CB30B8EB73E0}"/>
              </a:ext>
            </a:extLst>
          </p:cNvPr>
          <p:cNvGraphicFramePr/>
          <p:nvPr>
            <p:extLst>
              <p:ext uri="{D42A27DB-BD31-4B8C-83A1-F6EECF244321}">
                <p14:modId xmlns:p14="http://schemas.microsoft.com/office/powerpoint/2010/main" val="3517808686"/>
              </p:ext>
            </p:extLst>
          </p:nvPr>
        </p:nvGraphicFramePr>
        <p:xfrm>
          <a:off x="4862449" y="2302960"/>
          <a:ext cx="1825111" cy="182511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1105">
            <a:extLst>
              <a:ext uri="{FF2B5EF4-FFF2-40B4-BE49-F238E27FC236}">
                <a16:creationId xmlns:a16="http://schemas.microsoft.com/office/drawing/2014/main" id="{6CAADD15-2239-4902-A4DA-694F6B6CD762}"/>
              </a:ext>
            </a:extLst>
          </p:cNvPr>
          <p:cNvGrpSpPr/>
          <p:nvPr/>
        </p:nvGrpSpPr>
        <p:grpSpPr>
          <a:xfrm>
            <a:off x="5111620" y="2552131"/>
            <a:ext cx="1326768" cy="1326768"/>
            <a:chOff x="0" y="0"/>
            <a:chExt cx="1846457" cy="1846457"/>
          </a:xfrm>
        </p:grpSpPr>
        <p:sp useBgFill="1">
          <p:nvSpPr>
            <p:cNvPr id="9" name="Shape 1103">
              <a:extLst>
                <a:ext uri="{FF2B5EF4-FFF2-40B4-BE49-F238E27FC236}">
                  <a16:creationId xmlns:a16="http://schemas.microsoft.com/office/drawing/2014/main" id="{0D833D92-F210-4F84-9AE4-A49E79944777}"/>
                </a:ext>
              </a:extLst>
            </p:cNvPr>
            <p:cNvSpPr/>
            <p:nvPr/>
          </p:nvSpPr>
          <p:spPr>
            <a:xfrm>
              <a:off x="0" y="0"/>
              <a:ext cx="1846458" cy="1846458"/>
            </a:xfrm>
            <a:prstGeom prst="ellipse">
              <a:avLst/>
            </a:prstGeom>
            <a:ln w="12700" cap="flat">
              <a:noFill/>
              <a:miter lim="400000"/>
            </a:ln>
            <a:effectLst/>
          </p:spPr>
          <p:txBody>
            <a:bodyPr wrap="square" lIns="0" tIns="0" rIns="0" bIns="0" numCol="1" anchor="ctr">
              <a:noAutofit/>
            </a:bodyPr>
            <a:lstStyle/>
            <a:p>
              <a:endParaRPr sz="2800" dirty="0"/>
            </a:p>
          </p:txBody>
        </p:sp>
        <p:sp>
          <p:nvSpPr>
            <p:cNvPr id="10" name="Shape 1104">
              <a:extLst>
                <a:ext uri="{FF2B5EF4-FFF2-40B4-BE49-F238E27FC236}">
                  <a16:creationId xmlns:a16="http://schemas.microsoft.com/office/drawing/2014/main" id="{F7758A87-8EB6-48EA-9078-65900441DABD}"/>
                </a:ext>
              </a:extLst>
            </p:cNvPr>
            <p:cNvSpPr/>
            <p:nvPr/>
          </p:nvSpPr>
          <p:spPr>
            <a:xfrm>
              <a:off x="769412" y="593561"/>
              <a:ext cx="307634" cy="659336"/>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chemeClr val="accent2"/>
            </a:solidFill>
            <a:ln w="12700" cap="flat">
              <a:noFill/>
              <a:miter lim="400000"/>
            </a:ln>
            <a:effectLst/>
          </p:spPr>
          <p:txBody>
            <a:bodyPr wrap="square" lIns="0" tIns="0" rIns="0" bIns="0" numCol="1" anchor="ctr">
              <a:noAutofit/>
            </a:bodyPr>
            <a:lstStyle/>
            <a:p>
              <a:endParaRPr sz="2800" dirty="0"/>
            </a:p>
          </p:txBody>
        </p:sp>
      </p:grpSp>
      <p:graphicFrame>
        <p:nvGraphicFramePr>
          <p:cNvPr id="11" name="Chart 1107">
            <a:extLst>
              <a:ext uri="{FF2B5EF4-FFF2-40B4-BE49-F238E27FC236}">
                <a16:creationId xmlns:a16="http://schemas.microsoft.com/office/drawing/2014/main" id="{36AD6098-4D9F-428B-B4B0-CC9A11010CAE}"/>
              </a:ext>
            </a:extLst>
          </p:cNvPr>
          <p:cNvGraphicFramePr/>
          <p:nvPr>
            <p:extLst>
              <p:ext uri="{D42A27DB-BD31-4B8C-83A1-F6EECF244321}">
                <p14:modId xmlns:p14="http://schemas.microsoft.com/office/powerpoint/2010/main" val="170927730"/>
              </p:ext>
            </p:extLst>
          </p:nvPr>
        </p:nvGraphicFramePr>
        <p:xfrm>
          <a:off x="7569372" y="2302959"/>
          <a:ext cx="1825112" cy="1825111"/>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11">
            <a:extLst>
              <a:ext uri="{FF2B5EF4-FFF2-40B4-BE49-F238E27FC236}">
                <a16:creationId xmlns:a16="http://schemas.microsoft.com/office/drawing/2014/main" id="{423B5640-64E2-496E-A63E-EB24B69A290D}"/>
              </a:ext>
            </a:extLst>
          </p:cNvPr>
          <p:cNvGrpSpPr/>
          <p:nvPr/>
        </p:nvGrpSpPr>
        <p:grpSpPr>
          <a:xfrm>
            <a:off x="7818544" y="2552131"/>
            <a:ext cx="1326768" cy="1326768"/>
            <a:chOff x="0" y="0"/>
            <a:chExt cx="1846457" cy="1846457"/>
          </a:xfrm>
        </p:grpSpPr>
        <p:sp useBgFill="1">
          <p:nvSpPr>
            <p:cNvPr id="13" name="Shape 1109">
              <a:extLst>
                <a:ext uri="{FF2B5EF4-FFF2-40B4-BE49-F238E27FC236}">
                  <a16:creationId xmlns:a16="http://schemas.microsoft.com/office/drawing/2014/main" id="{735D65CA-07EF-48E8-AD43-C43AC700E5BF}"/>
                </a:ext>
              </a:extLst>
            </p:cNvPr>
            <p:cNvSpPr/>
            <p:nvPr/>
          </p:nvSpPr>
          <p:spPr>
            <a:xfrm>
              <a:off x="0" y="0"/>
              <a:ext cx="1846458" cy="1846458"/>
            </a:xfrm>
            <a:prstGeom prst="ellipse">
              <a:avLst/>
            </a:prstGeom>
            <a:ln w="12700" cap="flat">
              <a:noFill/>
              <a:miter lim="400000"/>
            </a:ln>
            <a:effectLst/>
          </p:spPr>
          <p:txBody>
            <a:bodyPr wrap="square" lIns="0" tIns="0" rIns="0" bIns="0" numCol="1" anchor="ctr">
              <a:noAutofit/>
            </a:bodyPr>
            <a:lstStyle/>
            <a:p>
              <a:endParaRPr sz="2800" dirty="0"/>
            </a:p>
          </p:txBody>
        </p:sp>
        <p:sp>
          <p:nvSpPr>
            <p:cNvPr id="14" name="Shape 1110">
              <a:extLst>
                <a:ext uri="{FF2B5EF4-FFF2-40B4-BE49-F238E27FC236}">
                  <a16:creationId xmlns:a16="http://schemas.microsoft.com/office/drawing/2014/main" id="{33A0A5D2-B6F3-456C-A460-9BCDC3D71826}"/>
                </a:ext>
              </a:extLst>
            </p:cNvPr>
            <p:cNvSpPr/>
            <p:nvPr/>
          </p:nvSpPr>
          <p:spPr>
            <a:xfrm>
              <a:off x="667363" y="593070"/>
              <a:ext cx="511732" cy="660318"/>
            </a:xfrm>
            <a:custGeom>
              <a:avLst/>
              <a:gdLst/>
              <a:ahLst/>
              <a:cxnLst>
                <a:cxn ang="0">
                  <a:pos x="wd2" y="hd2"/>
                </a:cxn>
                <a:cxn ang="5400000">
                  <a:pos x="wd2" y="hd2"/>
                </a:cxn>
                <a:cxn ang="10800000">
                  <a:pos x="wd2" y="hd2"/>
                </a:cxn>
                <a:cxn ang="16200000">
                  <a:pos x="wd2" y="hd2"/>
                </a:cxn>
              </a:cxnLst>
              <a:rect l="0" t="0" r="r" b="b"/>
              <a:pathLst>
                <a:path w="20935" h="21287" extrusionOk="0">
                  <a:moveTo>
                    <a:pt x="8719" y="13902"/>
                  </a:moveTo>
                  <a:cubicBezTo>
                    <a:pt x="8086" y="16090"/>
                    <a:pt x="7465" y="18199"/>
                    <a:pt x="6111" y="19862"/>
                  </a:cubicBezTo>
                  <a:cubicBezTo>
                    <a:pt x="5699" y="20370"/>
                    <a:pt x="5281" y="21012"/>
                    <a:pt x="4573" y="21287"/>
                  </a:cubicBezTo>
                  <a:cubicBezTo>
                    <a:pt x="3525" y="17039"/>
                    <a:pt x="5712" y="13464"/>
                    <a:pt x="6579" y="9893"/>
                  </a:cubicBezTo>
                  <a:cubicBezTo>
                    <a:pt x="5475" y="8121"/>
                    <a:pt x="6162" y="5116"/>
                    <a:pt x="8519" y="4777"/>
                  </a:cubicBezTo>
                  <a:cubicBezTo>
                    <a:pt x="11938" y="4282"/>
                    <a:pt x="11037" y="7536"/>
                    <a:pt x="10457" y="9049"/>
                  </a:cubicBezTo>
                  <a:cubicBezTo>
                    <a:pt x="10139" y="9877"/>
                    <a:pt x="9566" y="10671"/>
                    <a:pt x="9654" y="11581"/>
                  </a:cubicBezTo>
                  <a:cubicBezTo>
                    <a:pt x="9843" y="13499"/>
                    <a:pt x="12902" y="13622"/>
                    <a:pt x="14467" y="12636"/>
                  </a:cubicBezTo>
                  <a:cubicBezTo>
                    <a:pt x="16713" y="11223"/>
                    <a:pt x="17361" y="8494"/>
                    <a:pt x="17144" y="6253"/>
                  </a:cubicBezTo>
                  <a:cubicBezTo>
                    <a:pt x="16810" y="2840"/>
                    <a:pt x="11909" y="1143"/>
                    <a:pt x="7583" y="2508"/>
                  </a:cubicBezTo>
                  <a:cubicBezTo>
                    <a:pt x="5355" y="3211"/>
                    <a:pt x="3329" y="4827"/>
                    <a:pt x="3035" y="7202"/>
                  </a:cubicBezTo>
                  <a:cubicBezTo>
                    <a:pt x="2881" y="8453"/>
                    <a:pt x="3214" y="9451"/>
                    <a:pt x="3838" y="10156"/>
                  </a:cubicBezTo>
                  <a:cubicBezTo>
                    <a:pt x="3933" y="10263"/>
                    <a:pt x="4258" y="10453"/>
                    <a:pt x="4305" y="10738"/>
                  </a:cubicBezTo>
                  <a:cubicBezTo>
                    <a:pt x="4403" y="11316"/>
                    <a:pt x="3968" y="11940"/>
                    <a:pt x="3570" y="12371"/>
                  </a:cubicBezTo>
                  <a:cubicBezTo>
                    <a:pt x="1354" y="11867"/>
                    <a:pt x="210" y="10298"/>
                    <a:pt x="26" y="8311"/>
                  </a:cubicBezTo>
                  <a:cubicBezTo>
                    <a:pt x="-390" y="3790"/>
                    <a:pt x="4313" y="350"/>
                    <a:pt x="9854" y="29"/>
                  </a:cubicBezTo>
                  <a:cubicBezTo>
                    <a:pt x="15764" y="-313"/>
                    <a:pt x="20453" y="2380"/>
                    <a:pt x="20886" y="6306"/>
                  </a:cubicBezTo>
                  <a:cubicBezTo>
                    <a:pt x="21210" y="9225"/>
                    <a:pt x="19897" y="12163"/>
                    <a:pt x="17812" y="13743"/>
                  </a:cubicBezTo>
                  <a:cubicBezTo>
                    <a:pt x="16244" y="14931"/>
                    <a:pt x="12913" y="16092"/>
                    <a:pt x="10190" y="14957"/>
                  </a:cubicBezTo>
                  <a:cubicBezTo>
                    <a:pt x="9585" y="14704"/>
                    <a:pt x="9318" y="14397"/>
                    <a:pt x="8719" y="13902"/>
                  </a:cubicBezTo>
                  <a:close/>
                </a:path>
              </a:pathLst>
            </a:custGeom>
            <a:solidFill>
              <a:schemeClr val="accent3"/>
            </a:solidFill>
            <a:ln w="12700" cap="flat">
              <a:noFill/>
              <a:miter lim="400000"/>
            </a:ln>
            <a:effectLst/>
          </p:spPr>
          <p:txBody>
            <a:bodyPr wrap="square" lIns="0" tIns="0" rIns="0" bIns="0" numCol="1" anchor="ctr">
              <a:noAutofit/>
            </a:bodyPr>
            <a:lstStyle/>
            <a:p>
              <a:endParaRPr sz="2800" dirty="0"/>
            </a:p>
          </p:txBody>
        </p:sp>
      </p:grpSp>
      <p:sp>
        <p:nvSpPr>
          <p:cNvPr id="15" name="Shape 1113">
            <a:extLst>
              <a:ext uri="{FF2B5EF4-FFF2-40B4-BE49-F238E27FC236}">
                <a16:creationId xmlns:a16="http://schemas.microsoft.com/office/drawing/2014/main" id="{750747F9-62E4-4D93-B257-829E627A720D}"/>
              </a:ext>
            </a:extLst>
          </p:cNvPr>
          <p:cNvSpPr/>
          <p:nvPr/>
        </p:nvSpPr>
        <p:spPr>
          <a:xfrm>
            <a:off x="4361548" y="3125523"/>
            <a:ext cx="119989" cy="179983"/>
          </a:xfrm>
          <a:prstGeom prst="rightArrow">
            <a:avLst>
              <a:gd name="adj1" fmla="val 32000"/>
              <a:gd name="adj2" fmla="val 275000"/>
            </a:avLst>
          </a:prstGeom>
          <a:solidFill>
            <a:schemeClr val="bg1">
              <a:lumMod val="85000"/>
            </a:schemeClr>
          </a:solidFill>
          <a:ln w="12700" cap="flat">
            <a:noFill/>
            <a:miter lim="400000"/>
          </a:ln>
          <a:effectLst/>
        </p:spPr>
        <p:txBody>
          <a:bodyPr wrap="square" lIns="0" tIns="0" rIns="0" bIns="0" numCol="1" anchor="ctr">
            <a:noAutofit/>
          </a:bodyPr>
          <a:lstStyle/>
          <a:p>
            <a:pPr defTabSz="344973">
              <a:spcBef>
                <a:spcPts val="1772"/>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sp>
        <p:nvSpPr>
          <p:cNvPr id="16" name="Shape 1114">
            <a:extLst>
              <a:ext uri="{FF2B5EF4-FFF2-40B4-BE49-F238E27FC236}">
                <a16:creationId xmlns:a16="http://schemas.microsoft.com/office/drawing/2014/main" id="{11644F11-70DE-420D-AB0B-99F6DE1560D2}"/>
              </a:ext>
            </a:extLst>
          </p:cNvPr>
          <p:cNvSpPr/>
          <p:nvPr/>
        </p:nvSpPr>
        <p:spPr>
          <a:xfrm>
            <a:off x="7068472" y="3125523"/>
            <a:ext cx="119989" cy="179983"/>
          </a:xfrm>
          <a:prstGeom prst="rightArrow">
            <a:avLst>
              <a:gd name="adj1" fmla="val 32000"/>
              <a:gd name="adj2" fmla="val 275000"/>
            </a:avLst>
          </a:prstGeom>
          <a:solidFill>
            <a:schemeClr val="bg1">
              <a:lumMod val="85000"/>
            </a:schemeClr>
          </a:solidFill>
          <a:ln w="12700" cap="flat">
            <a:noFill/>
            <a:miter lim="400000"/>
          </a:ln>
          <a:effectLst/>
        </p:spPr>
        <p:txBody>
          <a:bodyPr wrap="square" lIns="0" tIns="0" rIns="0" bIns="0" numCol="1" anchor="ctr">
            <a:noAutofit/>
          </a:bodyPr>
          <a:lstStyle/>
          <a:p>
            <a:pPr defTabSz="344973">
              <a:spcBef>
                <a:spcPts val="1772"/>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graphicFrame>
        <p:nvGraphicFramePr>
          <p:cNvPr id="17" name="Chart 1116">
            <a:extLst>
              <a:ext uri="{FF2B5EF4-FFF2-40B4-BE49-F238E27FC236}">
                <a16:creationId xmlns:a16="http://schemas.microsoft.com/office/drawing/2014/main" id="{3D500584-D887-4620-B6A9-CC49B9005745}"/>
              </a:ext>
            </a:extLst>
          </p:cNvPr>
          <p:cNvGraphicFramePr/>
          <p:nvPr>
            <p:extLst>
              <p:ext uri="{D42A27DB-BD31-4B8C-83A1-F6EECF244321}">
                <p14:modId xmlns:p14="http://schemas.microsoft.com/office/powerpoint/2010/main" val="149823416"/>
              </p:ext>
            </p:extLst>
          </p:nvPr>
        </p:nvGraphicFramePr>
        <p:xfrm>
          <a:off x="2155524" y="2302959"/>
          <a:ext cx="1825112" cy="1825111"/>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1120">
            <a:extLst>
              <a:ext uri="{FF2B5EF4-FFF2-40B4-BE49-F238E27FC236}">
                <a16:creationId xmlns:a16="http://schemas.microsoft.com/office/drawing/2014/main" id="{51367485-F558-4F42-B1CB-DA425621D9DF}"/>
              </a:ext>
            </a:extLst>
          </p:cNvPr>
          <p:cNvGrpSpPr/>
          <p:nvPr/>
        </p:nvGrpSpPr>
        <p:grpSpPr>
          <a:xfrm>
            <a:off x="2404696" y="2552131"/>
            <a:ext cx="1326769" cy="1326768"/>
            <a:chOff x="0" y="0"/>
            <a:chExt cx="1846457" cy="1846457"/>
          </a:xfrm>
        </p:grpSpPr>
        <p:sp useBgFill="1">
          <p:nvSpPr>
            <p:cNvPr id="19" name="Shape 1118">
              <a:extLst>
                <a:ext uri="{FF2B5EF4-FFF2-40B4-BE49-F238E27FC236}">
                  <a16:creationId xmlns:a16="http://schemas.microsoft.com/office/drawing/2014/main" id="{F04DE2FE-7811-441D-8033-438DF9C917ED}"/>
                </a:ext>
              </a:extLst>
            </p:cNvPr>
            <p:cNvSpPr/>
            <p:nvPr/>
          </p:nvSpPr>
          <p:spPr>
            <a:xfrm>
              <a:off x="0" y="0"/>
              <a:ext cx="1846458" cy="1846458"/>
            </a:xfrm>
            <a:prstGeom prst="ellipse">
              <a:avLst/>
            </a:prstGeom>
            <a:ln w="12700" cap="flat">
              <a:noFill/>
              <a:miter lim="400000"/>
            </a:ln>
            <a:effectLst/>
          </p:spPr>
          <p:txBody>
            <a:bodyPr wrap="square" lIns="0" tIns="0" rIns="0" bIns="0" numCol="1" anchor="ctr">
              <a:noAutofit/>
            </a:bodyPr>
            <a:lstStyle/>
            <a:p>
              <a:endParaRPr sz="2800" dirty="0"/>
            </a:p>
          </p:txBody>
        </p:sp>
        <p:sp>
          <p:nvSpPr>
            <p:cNvPr id="20" name="Shape 1119">
              <a:extLst>
                <a:ext uri="{FF2B5EF4-FFF2-40B4-BE49-F238E27FC236}">
                  <a16:creationId xmlns:a16="http://schemas.microsoft.com/office/drawing/2014/main" id="{A078E4E5-BA99-4812-BB42-A40D746B5118}"/>
                </a:ext>
              </a:extLst>
            </p:cNvPr>
            <p:cNvSpPr/>
            <p:nvPr/>
          </p:nvSpPr>
          <p:spPr>
            <a:xfrm>
              <a:off x="596493" y="657730"/>
              <a:ext cx="653472" cy="530998"/>
            </a:xfrm>
            <a:custGeom>
              <a:avLst/>
              <a:gdLst/>
              <a:ahLst/>
              <a:cxnLst>
                <a:cxn ang="0">
                  <a:pos x="wd2" y="hd2"/>
                </a:cxn>
                <a:cxn ang="5400000">
                  <a:pos x="wd2" y="hd2"/>
                </a:cxn>
                <a:cxn ang="10800000">
                  <a:pos x="wd2" y="hd2"/>
                </a:cxn>
                <a:cxn ang="16200000">
                  <a:pos x="wd2" y="hd2"/>
                </a:cxn>
              </a:cxnLst>
              <a:rect l="0" t="0" r="r" b="b"/>
              <a:pathLst>
                <a:path w="21600" h="21600" extrusionOk="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chemeClr val="accent1"/>
            </a:solidFill>
            <a:ln w="12700" cap="flat">
              <a:noFill/>
              <a:miter lim="400000"/>
            </a:ln>
            <a:effectLst/>
          </p:spPr>
          <p:txBody>
            <a:bodyPr wrap="square" lIns="0" tIns="0" rIns="0" bIns="0"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grpSp>
      <p:sp>
        <p:nvSpPr>
          <p:cNvPr id="21" name="Subtitle 2">
            <a:extLst>
              <a:ext uri="{FF2B5EF4-FFF2-40B4-BE49-F238E27FC236}">
                <a16:creationId xmlns:a16="http://schemas.microsoft.com/office/drawing/2014/main" id="{4E6A2998-100C-4571-B7D9-DF6BA57A87FF}"/>
              </a:ext>
            </a:extLst>
          </p:cNvPr>
          <p:cNvSpPr txBox="1">
            <a:spLocks/>
          </p:cNvSpPr>
          <p:nvPr/>
        </p:nvSpPr>
        <p:spPr>
          <a:xfrm>
            <a:off x="1934038" y="4897593"/>
            <a:ext cx="2268085" cy="7158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2" name="TextBox 21">
            <a:extLst>
              <a:ext uri="{FF2B5EF4-FFF2-40B4-BE49-F238E27FC236}">
                <a16:creationId xmlns:a16="http://schemas.microsoft.com/office/drawing/2014/main" id="{354F62D1-A79A-44E8-B949-E3BA295CE568}"/>
              </a:ext>
            </a:extLst>
          </p:cNvPr>
          <p:cNvSpPr txBox="1"/>
          <p:nvPr/>
        </p:nvSpPr>
        <p:spPr>
          <a:xfrm>
            <a:off x="2394659" y="4551118"/>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sp>
        <p:nvSpPr>
          <p:cNvPr id="23" name="Subtitle 2">
            <a:extLst>
              <a:ext uri="{FF2B5EF4-FFF2-40B4-BE49-F238E27FC236}">
                <a16:creationId xmlns:a16="http://schemas.microsoft.com/office/drawing/2014/main" id="{9C20EB79-CBBE-4BF5-B551-A946AC186E08}"/>
              </a:ext>
            </a:extLst>
          </p:cNvPr>
          <p:cNvSpPr txBox="1">
            <a:spLocks/>
          </p:cNvSpPr>
          <p:nvPr/>
        </p:nvSpPr>
        <p:spPr>
          <a:xfrm>
            <a:off x="4640962" y="4897593"/>
            <a:ext cx="2268085" cy="7158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4" name="TextBox 23">
            <a:extLst>
              <a:ext uri="{FF2B5EF4-FFF2-40B4-BE49-F238E27FC236}">
                <a16:creationId xmlns:a16="http://schemas.microsoft.com/office/drawing/2014/main" id="{3A599F6E-F901-4C31-AC4E-3B436C8E8C65}"/>
              </a:ext>
            </a:extLst>
          </p:cNvPr>
          <p:cNvSpPr txBox="1"/>
          <p:nvPr/>
        </p:nvSpPr>
        <p:spPr>
          <a:xfrm>
            <a:off x="5101584" y="4551118"/>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sp>
        <p:nvSpPr>
          <p:cNvPr id="25" name="Subtitle 2">
            <a:extLst>
              <a:ext uri="{FF2B5EF4-FFF2-40B4-BE49-F238E27FC236}">
                <a16:creationId xmlns:a16="http://schemas.microsoft.com/office/drawing/2014/main" id="{7F895ED9-0CDE-49B5-9BC7-03E81390D342}"/>
              </a:ext>
            </a:extLst>
          </p:cNvPr>
          <p:cNvSpPr txBox="1">
            <a:spLocks/>
          </p:cNvSpPr>
          <p:nvPr/>
        </p:nvSpPr>
        <p:spPr>
          <a:xfrm>
            <a:off x="7347886" y="4897593"/>
            <a:ext cx="2268085" cy="7158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6" name="TextBox 25">
            <a:extLst>
              <a:ext uri="{FF2B5EF4-FFF2-40B4-BE49-F238E27FC236}">
                <a16:creationId xmlns:a16="http://schemas.microsoft.com/office/drawing/2014/main" id="{DD558842-3966-4FDF-BE3B-8297F992999E}"/>
              </a:ext>
            </a:extLst>
          </p:cNvPr>
          <p:cNvSpPr txBox="1"/>
          <p:nvPr/>
        </p:nvSpPr>
        <p:spPr>
          <a:xfrm>
            <a:off x="7808507" y="4551118"/>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spTree>
    <p:extLst>
      <p:ext uri="{BB962C8B-B14F-4D97-AF65-F5344CB8AC3E}">
        <p14:creationId xmlns:p14="http://schemas.microsoft.com/office/powerpoint/2010/main" val="28579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6C046-BB1C-47BC-9CEC-7E3D0237774C}"/>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3E59E14-6CDB-4A73-9835-D91A9AE8594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B0AB3CB-8A4F-4EE2-850F-13B222B4968D}"/>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CF3F0C79-701D-42EF-B155-3D2CD76AE64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22B2EEA-3290-4537-B429-D2FABEB62249}"/>
              </a:ext>
            </a:extLst>
          </p:cNvPr>
          <p:cNvSpPr>
            <a:spLocks noGrp="1"/>
          </p:cNvSpPr>
          <p:nvPr>
            <p:ph type="body" sz="quarter" idx="13"/>
          </p:nvPr>
        </p:nvSpPr>
        <p:spPr/>
        <p:txBody>
          <a:bodyPr/>
          <a:lstStyle/>
          <a:p>
            <a:endParaRPr lang="en-ZA"/>
          </a:p>
        </p:txBody>
      </p:sp>
      <p:graphicFrame>
        <p:nvGraphicFramePr>
          <p:cNvPr id="7" name="Chart 1101">
            <a:extLst>
              <a:ext uri="{FF2B5EF4-FFF2-40B4-BE49-F238E27FC236}">
                <a16:creationId xmlns:a16="http://schemas.microsoft.com/office/drawing/2014/main" id="{B71F7556-909D-4D26-8A93-CB30B8EB73E0}"/>
              </a:ext>
            </a:extLst>
          </p:cNvPr>
          <p:cNvGraphicFramePr/>
          <p:nvPr/>
        </p:nvGraphicFramePr>
        <p:xfrm>
          <a:off x="4862449" y="2302960"/>
          <a:ext cx="1825111" cy="1825110"/>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9" name="Shape 1103">
            <a:extLst>
              <a:ext uri="{FF2B5EF4-FFF2-40B4-BE49-F238E27FC236}">
                <a16:creationId xmlns:a16="http://schemas.microsoft.com/office/drawing/2014/main" id="{0D833D92-F210-4F84-9AE4-A49E79944777}"/>
              </a:ext>
            </a:extLst>
          </p:cNvPr>
          <p:cNvSpPr/>
          <p:nvPr/>
        </p:nvSpPr>
        <p:spPr>
          <a:xfrm>
            <a:off x="5111620" y="2552131"/>
            <a:ext cx="1326769" cy="1326769"/>
          </a:xfrm>
          <a:prstGeom prst="ellipse">
            <a:avLst/>
          </a:prstGeom>
          <a:ln w="12700" cap="flat">
            <a:noFill/>
            <a:miter lim="400000"/>
          </a:ln>
          <a:effectLst/>
        </p:spPr>
        <p:txBody>
          <a:bodyPr wrap="square" lIns="0" tIns="0" rIns="0" bIns="0" numCol="1" anchor="ctr">
            <a:noAutofit/>
          </a:bodyPr>
          <a:lstStyle/>
          <a:p>
            <a:endParaRPr sz="2800" dirty="0"/>
          </a:p>
        </p:txBody>
      </p:sp>
      <p:graphicFrame>
        <p:nvGraphicFramePr>
          <p:cNvPr id="11" name="Chart 1107">
            <a:extLst>
              <a:ext uri="{FF2B5EF4-FFF2-40B4-BE49-F238E27FC236}">
                <a16:creationId xmlns:a16="http://schemas.microsoft.com/office/drawing/2014/main" id="{36AD6098-4D9F-428B-B4B0-CC9A11010CAE}"/>
              </a:ext>
            </a:extLst>
          </p:cNvPr>
          <p:cNvGraphicFramePr/>
          <p:nvPr/>
        </p:nvGraphicFramePr>
        <p:xfrm>
          <a:off x="7569372" y="2302959"/>
          <a:ext cx="1825112" cy="1825111"/>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13" name="Shape 1109">
            <a:extLst>
              <a:ext uri="{FF2B5EF4-FFF2-40B4-BE49-F238E27FC236}">
                <a16:creationId xmlns:a16="http://schemas.microsoft.com/office/drawing/2014/main" id="{735D65CA-07EF-48E8-AD43-C43AC700E5BF}"/>
              </a:ext>
            </a:extLst>
          </p:cNvPr>
          <p:cNvSpPr/>
          <p:nvPr/>
        </p:nvSpPr>
        <p:spPr>
          <a:xfrm>
            <a:off x="7818544" y="2552131"/>
            <a:ext cx="1326769" cy="1326769"/>
          </a:xfrm>
          <a:prstGeom prst="ellipse">
            <a:avLst/>
          </a:prstGeom>
          <a:ln w="12700" cap="flat">
            <a:noFill/>
            <a:miter lim="400000"/>
          </a:ln>
          <a:effectLst/>
        </p:spPr>
        <p:txBody>
          <a:bodyPr wrap="square" lIns="0" tIns="0" rIns="0" bIns="0" numCol="1" anchor="ctr">
            <a:noAutofit/>
          </a:bodyPr>
          <a:lstStyle/>
          <a:p>
            <a:endParaRPr sz="2800" dirty="0"/>
          </a:p>
        </p:txBody>
      </p:sp>
      <p:sp>
        <p:nvSpPr>
          <p:cNvPr id="15" name="Shape 1113">
            <a:extLst>
              <a:ext uri="{FF2B5EF4-FFF2-40B4-BE49-F238E27FC236}">
                <a16:creationId xmlns:a16="http://schemas.microsoft.com/office/drawing/2014/main" id="{750747F9-62E4-4D93-B257-829E627A720D}"/>
              </a:ext>
            </a:extLst>
          </p:cNvPr>
          <p:cNvSpPr/>
          <p:nvPr/>
        </p:nvSpPr>
        <p:spPr>
          <a:xfrm>
            <a:off x="4361548" y="3125523"/>
            <a:ext cx="119989" cy="179983"/>
          </a:xfrm>
          <a:prstGeom prst="rightArrow">
            <a:avLst>
              <a:gd name="adj1" fmla="val 32000"/>
              <a:gd name="adj2" fmla="val 275000"/>
            </a:avLst>
          </a:prstGeom>
          <a:solidFill>
            <a:schemeClr val="bg1">
              <a:lumMod val="85000"/>
            </a:schemeClr>
          </a:solidFill>
          <a:ln w="12700" cap="flat">
            <a:noFill/>
            <a:miter lim="400000"/>
          </a:ln>
          <a:effectLst/>
        </p:spPr>
        <p:txBody>
          <a:bodyPr wrap="square" lIns="0" tIns="0" rIns="0" bIns="0" numCol="1" anchor="ctr">
            <a:noAutofit/>
          </a:bodyPr>
          <a:lstStyle/>
          <a:p>
            <a:pPr defTabSz="344973">
              <a:spcBef>
                <a:spcPts val="1772"/>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sp>
        <p:nvSpPr>
          <p:cNvPr id="16" name="Shape 1114">
            <a:extLst>
              <a:ext uri="{FF2B5EF4-FFF2-40B4-BE49-F238E27FC236}">
                <a16:creationId xmlns:a16="http://schemas.microsoft.com/office/drawing/2014/main" id="{11644F11-70DE-420D-AB0B-99F6DE1560D2}"/>
              </a:ext>
            </a:extLst>
          </p:cNvPr>
          <p:cNvSpPr/>
          <p:nvPr/>
        </p:nvSpPr>
        <p:spPr>
          <a:xfrm>
            <a:off x="7068472" y="3125523"/>
            <a:ext cx="119989" cy="179983"/>
          </a:xfrm>
          <a:prstGeom prst="rightArrow">
            <a:avLst>
              <a:gd name="adj1" fmla="val 32000"/>
              <a:gd name="adj2" fmla="val 275000"/>
            </a:avLst>
          </a:prstGeom>
          <a:solidFill>
            <a:schemeClr val="bg1">
              <a:lumMod val="85000"/>
            </a:schemeClr>
          </a:solidFill>
          <a:ln w="12700" cap="flat">
            <a:noFill/>
            <a:miter lim="400000"/>
          </a:ln>
          <a:effectLst/>
        </p:spPr>
        <p:txBody>
          <a:bodyPr wrap="square" lIns="0" tIns="0" rIns="0" bIns="0" numCol="1" anchor="ctr">
            <a:noAutofit/>
          </a:bodyPr>
          <a:lstStyle/>
          <a:p>
            <a:pPr defTabSz="344973">
              <a:spcBef>
                <a:spcPts val="1772"/>
              </a:spcBef>
              <a:defRPr sz="2000">
                <a:solidFill>
                  <a:srgbClr val="4C4C4C"/>
                </a:solidFill>
                <a:latin typeface="Helvetica Neue Light"/>
                <a:ea typeface="Helvetica Neue Light"/>
                <a:cs typeface="Helvetica Neue Light"/>
                <a:sym typeface="Helvetica Neue Light"/>
              </a:defRPr>
            </a:pPr>
            <a:endParaRPr sz="1400" dirty="0">
              <a:ea typeface="Lato Light" panose="020F0502020204030203" pitchFamily="34" charset="0"/>
              <a:cs typeface="Lato Light" panose="020F0502020204030203" pitchFamily="34" charset="0"/>
            </a:endParaRPr>
          </a:p>
        </p:txBody>
      </p:sp>
      <p:graphicFrame>
        <p:nvGraphicFramePr>
          <p:cNvPr id="17" name="Chart 1116">
            <a:extLst>
              <a:ext uri="{FF2B5EF4-FFF2-40B4-BE49-F238E27FC236}">
                <a16:creationId xmlns:a16="http://schemas.microsoft.com/office/drawing/2014/main" id="{3D500584-D887-4620-B6A9-CC49B9005745}"/>
              </a:ext>
            </a:extLst>
          </p:cNvPr>
          <p:cNvGraphicFramePr/>
          <p:nvPr/>
        </p:nvGraphicFramePr>
        <p:xfrm>
          <a:off x="2155524" y="2302959"/>
          <a:ext cx="1825112" cy="1825111"/>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19" name="Shape 1118">
            <a:extLst>
              <a:ext uri="{FF2B5EF4-FFF2-40B4-BE49-F238E27FC236}">
                <a16:creationId xmlns:a16="http://schemas.microsoft.com/office/drawing/2014/main" id="{F04DE2FE-7811-441D-8033-438DF9C917ED}"/>
              </a:ext>
            </a:extLst>
          </p:cNvPr>
          <p:cNvSpPr/>
          <p:nvPr/>
        </p:nvSpPr>
        <p:spPr>
          <a:xfrm>
            <a:off x="2404696" y="2552131"/>
            <a:ext cx="1326770" cy="1326769"/>
          </a:xfrm>
          <a:prstGeom prst="ellipse">
            <a:avLst/>
          </a:prstGeom>
          <a:ln w="12700" cap="flat">
            <a:noFill/>
            <a:miter lim="400000"/>
          </a:ln>
          <a:effectLst/>
        </p:spPr>
        <p:txBody>
          <a:bodyPr wrap="square" lIns="0" tIns="0" rIns="0" bIns="0" numCol="1" anchor="ctr">
            <a:noAutofit/>
          </a:bodyPr>
          <a:lstStyle/>
          <a:p>
            <a:endParaRPr sz="2800" dirty="0"/>
          </a:p>
        </p:txBody>
      </p:sp>
      <p:sp>
        <p:nvSpPr>
          <p:cNvPr id="21" name="Subtitle 2">
            <a:extLst>
              <a:ext uri="{FF2B5EF4-FFF2-40B4-BE49-F238E27FC236}">
                <a16:creationId xmlns:a16="http://schemas.microsoft.com/office/drawing/2014/main" id="{4E6A2998-100C-4571-B7D9-DF6BA57A87FF}"/>
              </a:ext>
            </a:extLst>
          </p:cNvPr>
          <p:cNvSpPr txBox="1">
            <a:spLocks/>
          </p:cNvSpPr>
          <p:nvPr/>
        </p:nvSpPr>
        <p:spPr>
          <a:xfrm>
            <a:off x="1934038" y="4897593"/>
            <a:ext cx="2268085" cy="7158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2" name="TextBox 21">
            <a:extLst>
              <a:ext uri="{FF2B5EF4-FFF2-40B4-BE49-F238E27FC236}">
                <a16:creationId xmlns:a16="http://schemas.microsoft.com/office/drawing/2014/main" id="{354F62D1-A79A-44E8-B949-E3BA295CE568}"/>
              </a:ext>
            </a:extLst>
          </p:cNvPr>
          <p:cNvSpPr txBox="1"/>
          <p:nvPr/>
        </p:nvSpPr>
        <p:spPr>
          <a:xfrm>
            <a:off x="2394659" y="4551118"/>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sp>
        <p:nvSpPr>
          <p:cNvPr id="23" name="Subtitle 2">
            <a:extLst>
              <a:ext uri="{FF2B5EF4-FFF2-40B4-BE49-F238E27FC236}">
                <a16:creationId xmlns:a16="http://schemas.microsoft.com/office/drawing/2014/main" id="{9C20EB79-CBBE-4BF5-B551-A946AC186E08}"/>
              </a:ext>
            </a:extLst>
          </p:cNvPr>
          <p:cNvSpPr txBox="1">
            <a:spLocks/>
          </p:cNvSpPr>
          <p:nvPr/>
        </p:nvSpPr>
        <p:spPr>
          <a:xfrm>
            <a:off x="4640962" y="4897593"/>
            <a:ext cx="2268085" cy="7158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4" name="TextBox 23">
            <a:extLst>
              <a:ext uri="{FF2B5EF4-FFF2-40B4-BE49-F238E27FC236}">
                <a16:creationId xmlns:a16="http://schemas.microsoft.com/office/drawing/2014/main" id="{3A599F6E-F901-4C31-AC4E-3B436C8E8C65}"/>
              </a:ext>
            </a:extLst>
          </p:cNvPr>
          <p:cNvSpPr txBox="1"/>
          <p:nvPr/>
        </p:nvSpPr>
        <p:spPr>
          <a:xfrm>
            <a:off x="5101584" y="4551118"/>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sp>
        <p:nvSpPr>
          <p:cNvPr id="25" name="Subtitle 2">
            <a:extLst>
              <a:ext uri="{FF2B5EF4-FFF2-40B4-BE49-F238E27FC236}">
                <a16:creationId xmlns:a16="http://schemas.microsoft.com/office/drawing/2014/main" id="{7F895ED9-0CDE-49B5-9BC7-03E81390D342}"/>
              </a:ext>
            </a:extLst>
          </p:cNvPr>
          <p:cNvSpPr txBox="1">
            <a:spLocks/>
          </p:cNvSpPr>
          <p:nvPr/>
        </p:nvSpPr>
        <p:spPr>
          <a:xfrm>
            <a:off x="7347886" y="4897593"/>
            <a:ext cx="2268085" cy="715879"/>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100" dirty="0" err="1">
                <a:solidFill>
                  <a:schemeClr val="tx1"/>
                </a:solidFill>
                <a:latin typeface="+mn-lt"/>
                <a:ea typeface="Open Sans Light" panose="020B0306030504020204" pitchFamily="34" charset="0"/>
                <a:cs typeface="Open Sans Light" panose="020B0306030504020204" pitchFamily="34" charset="0"/>
              </a:rPr>
              <a:t>amet</a:t>
            </a:r>
            <a:r>
              <a:rPr lang="en-US" sz="1100" dirty="0">
                <a:solidFill>
                  <a:schemeClr val="tx1"/>
                </a:solidFill>
                <a:latin typeface="+mn-lt"/>
                <a:ea typeface="Open Sans Light" panose="020B0306030504020204" pitchFamily="34" charset="0"/>
                <a:cs typeface="Open Sans Light" panose="020B0306030504020204" pitchFamily="34" charset="0"/>
              </a:rPr>
              <a:t>, cum modo </a:t>
            </a:r>
            <a:r>
              <a:rPr lang="en-US" sz="1100" dirty="0" err="1">
                <a:solidFill>
                  <a:schemeClr val="tx1"/>
                </a:solidFill>
                <a:latin typeface="+mn-lt"/>
                <a:ea typeface="Open Sans Light" panose="020B0306030504020204" pitchFamily="34" charset="0"/>
                <a:cs typeface="Open Sans Light" panose="020B0306030504020204" pitchFamily="34" charset="0"/>
              </a:rPr>
              <a:t>comprehensam</a:t>
            </a:r>
            <a:r>
              <a:rPr lang="en-US" sz="1100" dirty="0">
                <a:solidFill>
                  <a:schemeClr val="tx1"/>
                </a:solidFill>
                <a:latin typeface="+mn-lt"/>
                <a:ea typeface="Open Sans Light" panose="020B0306030504020204" pitchFamily="34" charset="0"/>
                <a:cs typeface="Open Sans Light" panose="020B0306030504020204" pitchFamily="34" charset="0"/>
              </a:rPr>
              <a:t> in. Sed </a:t>
            </a:r>
            <a:r>
              <a:rPr lang="en-US" sz="1100" dirty="0" err="1">
                <a:solidFill>
                  <a:schemeClr val="tx1"/>
                </a:solidFill>
                <a:latin typeface="+mn-lt"/>
                <a:ea typeface="Open Sans Light" panose="020B0306030504020204" pitchFamily="34" charset="0"/>
                <a:cs typeface="Open Sans Light" panose="020B0306030504020204" pitchFamily="34" charset="0"/>
              </a:rPr>
              <a:t>nibh</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theophrastus</a:t>
            </a:r>
            <a:r>
              <a:rPr lang="en-US" sz="1100" dirty="0">
                <a:solidFill>
                  <a:schemeClr val="tx1"/>
                </a:solidFill>
                <a:latin typeface="+mn-lt"/>
                <a:ea typeface="Open Sans Light" panose="020B0306030504020204" pitchFamily="34" charset="0"/>
                <a:cs typeface="Open Sans Light" panose="020B0306030504020204" pitchFamily="34" charset="0"/>
              </a:rPr>
              <a:t> in, ex </a:t>
            </a:r>
            <a:r>
              <a:rPr lang="en-US" sz="1100" dirty="0" err="1">
                <a:solidFill>
                  <a:schemeClr val="tx1"/>
                </a:solidFill>
                <a:latin typeface="+mn-lt"/>
                <a:ea typeface="Open Sans Light" panose="020B0306030504020204" pitchFamily="34" charset="0"/>
                <a:cs typeface="Open Sans Light" panose="020B0306030504020204" pitchFamily="34" charset="0"/>
              </a:rPr>
              <a:t>dictas</a:t>
            </a:r>
            <a:r>
              <a:rPr lang="en-US" sz="1100" dirty="0">
                <a:solidFill>
                  <a:schemeClr val="tx1"/>
                </a:solidFill>
                <a:latin typeface="+mn-lt"/>
                <a:ea typeface="Open Sans Light" panose="020B0306030504020204" pitchFamily="34" charset="0"/>
                <a:cs typeface="Open Sans Light" panose="020B0306030504020204" pitchFamily="34" charset="0"/>
              </a:rPr>
              <a:t> </a:t>
            </a:r>
            <a:r>
              <a:rPr lang="en-US" sz="1100" dirty="0" err="1">
                <a:solidFill>
                  <a:schemeClr val="tx1"/>
                </a:solidFill>
                <a:latin typeface="+mn-lt"/>
                <a:ea typeface="Open Sans Light" panose="020B0306030504020204" pitchFamily="34" charset="0"/>
                <a:cs typeface="Open Sans Light" panose="020B0306030504020204" pitchFamily="34" charset="0"/>
              </a:rPr>
              <a:t>conceptam</a:t>
            </a:r>
            <a:r>
              <a:rPr lang="en-US" sz="1100" dirty="0">
                <a:solidFill>
                  <a:schemeClr val="tx1"/>
                </a:solidFill>
                <a:latin typeface="+mn-lt"/>
                <a:ea typeface="Open Sans Light" panose="020B0306030504020204" pitchFamily="34" charset="0"/>
                <a:cs typeface="Open Sans Light" panose="020B0306030504020204" pitchFamily="34" charset="0"/>
              </a:rPr>
              <a:t> vis.</a:t>
            </a:r>
          </a:p>
        </p:txBody>
      </p:sp>
      <p:sp>
        <p:nvSpPr>
          <p:cNvPr id="26" name="TextBox 25">
            <a:extLst>
              <a:ext uri="{FF2B5EF4-FFF2-40B4-BE49-F238E27FC236}">
                <a16:creationId xmlns:a16="http://schemas.microsoft.com/office/drawing/2014/main" id="{DD558842-3966-4FDF-BE3B-8297F992999E}"/>
              </a:ext>
            </a:extLst>
          </p:cNvPr>
          <p:cNvSpPr txBox="1"/>
          <p:nvPr/>
        </p:nvSpPr>
        <p:spPr>
          <a:xfrm>
            <a:off x="7808507" y="4551118"/>
            <a:ext cx="1346844" cy="338554"/>
          </a:xfrm>
          <a:prstGeom prst="rect">
            <a:avLst/>
          </a:prstGeom>
          <a:noFill/>
        </p:spPr>
        <p:txBody>
          <a:bodyPr wrap="none" rtlCol="0" anchor="ctr" anchorCtr="0">
            <a:spAutoFit/>
          </a:bodyPr>
          <a:lstStyle/>
          <a:p>
            <a:pPr algn="ctr"/>
            <a:r>
              <a:rPr lang="en-US" sz="1600" b="1" dirty="0">
                <a:solidFill>
                  <a:schemeClr val="tx2"/>
                </a:solidFill>
                <a:ea typeface="League Spartan" charset="0"/>
                <a:cs typeface="Poppins" pitchFamily="2" charset="77"/>
              </a:rPr>
              <a:t>YOUR LABEL</a:t>
            </a:r>
          </a:p>
        </p:txBody>
      </p:sp>
      <p:sp>
        <p:nvSpPr>
          <p:cNvPr id="27" name="TextBox 26">
            <a:extLst>
              <a:ext uri="{FF2B5EF4-FFF2-40B4-BE49-F238E27FC236}">
                <a16:creationId xmlns:a16="http://schemas.microsoft.com/office/drawing/2014/main" id="{B4EB6258-A4B4-4D10-9ED7-745B696AB23A}"/>
              </a:ext>
            </a:extLst>
          </p:cNvPr>
          <p:cNvSpPr txBox="1"/>
          <p:nvPr/>
        </p:nvSpPr>
        <p:spPr>
          <a:xfrm>
            <a:off x="2747320" y="2842489"/>
            <a:ext cx="641522" cy="712631"/>
          </a:xfrm>
          <a:prstGeom prst="rect">
            <a:avLst/>
          </a:prstGeom>
          <a:noFill/>
        </p:spPr>
        <p:txBody>
          <a:bodyPr wrap="none" rtlCol="0" anchor="ctr" anchorCtr="0">
            <a:spAutoFit/>
          </a:bodyPr>
          <a:lstStyle/>
          <a:p>
            <a:pPr algn="ctr"/>
            <a:r>
              <a:rPr lang="en-US" sz="4031" b="1" dirty="0">
                <a:solidFill>
                  <a:schemeClr val="tx2"/>
                </a:solidFill>
                <a:ea typeface="League Spartan" charset="0"/>
                <a:cs typeface="Poppins" pitchFamily="2" charset="77"/>
              </a:rPr>
              <a:t>01</a:t>
            </a:r>
          </a:p>
        </p:txBody>
      </p:sp>
      <p:sp>
        <p:nvSpPr>
          <p:cNvPr id="28" name="TextBox 27">
            <a:extLst>
              <a:ext uri="{FF2B5EF4-FFF2-40B4-BE49-F238E27FC236}">
                <a16:creationId xmlns:a16="http://schemas.microsoft.com/office/drawing/2014/main" id="{6728B591-6844-4BF6-A315-17248E8CC5E3}"/>
              </a:ext>
            </a:extLst>
          </p:cNvPr>
          <p:cNvSpPr txBox="1"/>
          <p:nvPr/>
        </p:nvSpPr>
        <p:spPr>
          <a:xfrm>
            <a:off x="5406153" y="2842489"/>
            <a:ext cx="737702" cy="712631"/>
          </a:xfrm>
          <a:prstGeom prst="rect">
            <a:avLst/>
          </a:prstGeom>
          <a:noFill/>
        </p:spPr>
        <p:txBody>
          <a:bodyPr wrap="none" rtlCol="0" anchor="ctr" anchorCtr="0">
            <a:spAutoFit/>
          </a:bodyPr>
          <a:lstStyle/>
          <a:p>
            <a:pPr algn="ctr"/>
            <a:r>
              <a:rPr lang="en-US" sz="4031" b="1" dirty="0">
                <a:solidFill>
                  <a:schemeClr val="tx2"/>
                </a:solidFill>
                <a:ea typeface="League Spartan" charset="0"/>
                <a:cs typeface="Poppins" pitchFamily="2" charset="77"/>
              </a:rPr>
              <a:t>02</a:t>
            </a:r>
          </a:p>
        </p:txBody>
      </p:sp>
      <p:sp>
        <p:nvSpPr>
          <p:cNvPr id="29" name="TextBox 28">
            <a:extLst>
              <a:ext uri="{FF2B5EF4-FFF2-40B4-BE49-F238E27FC236}">
                <a16:creationId xmlns:a16="http://schemas.microsoft.com/office/drawing/2014/main" id="{75750378-DF5C-48CC-981B-42A434164D06}"/>
              </a:ext>
            </a:extLst>
          </p:cNvPr>
          <p:cNvSpPr txBox="1"/>
          <p:nvPr/>
        </p:nvSpPr>
        <p:spPr>
          <a:xfrm>
            <a:off x="8109871" y="2842489"/>
            <a:ext cx="744114" cy="712631"/>
          </a:xfrm>
          <a:prstGeom prst="rect">
            <a:avLst/>
          </a:prstGeom>
          <a:noFill/>
        </p:spPr>
        <p:txBody>
          <a:bodyPr wrap="none" rtlCol="0" anchor="ctr" anchorCtr="0">
            <a:spAutoFit/>
          </a:bodyPr>
          <a:lstStyle/>
          <a:p>
            <a:pPr algn="ctr"/>
            <a:r>
              <a:rPr lang="en-US" sz="4031" b="1" dirty="0">
                <a:solidFill>
                  <a:schemeClr val="tx2"/>
                </a:solidFill>
                <a:ea typeface="League Spartan" charset="0"/>
                <a:cs typeface="Poppins" pitchFamily="2" charset="77"/>
              </a:rPr>
              <a:t>03</a:t>
            </a:r>
          </a:p>
        </p:txBody>
      </p:sp>
    </p:spTree>
    <p:extLst>
      <p:ext uri="{BB962C8B-B14F-4D97-AF65-F5344CB8AC3E}">
        <p14:creationId xmlns:p14="http://schemas.microsoft.com/office/powerpoint/2010/main" val="176303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B4640-0AA3-4CEA-981D-E8836EDED0C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92C0D71-D069-4D46-9011-9C3DBB7ABD5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EC556CC-6D97-4561-A174-84EC46A91976}"/>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F8F1A18C-8458-4ED5-B682-1C11553B6E1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DBAD9D0-9ED8-45A5-B968-78D9F6907443}"/>
              </a:ext>
            </a:extLst>
          </p:cNvPr>
          <p:cNvSpPr>
            <a:spLocks noGrp="1"/>
          </p:cNvSpPr>
          <p:nvPr>
            <p:ph type="body" sz="quarter" idx="13"/>
          </p:nvPr>
        </p:nvSpPr>
        <p:spPr/>
        <p:txBody>
          <a:bodyPr/>
          <a:lstStyle/>
          <a:p>
            <a:endParaRPr lang="en-ZA"/>
          </a:p>
        </p:txBody>
      </p:sp>
      <p:graphicFrame>
        <p:nvGraphicFramePr>
          <p:cNvPr id="7" name="Chart 1467">
            <a:extLst>
              <a:ext uri="{FF2B5EF4-FFF2-40B4-BE49-F238E27FC236}">
                <a16:creationId xmlns:a16="http://schemas.microsoft.com/office/drawing/2014/main" id="{5E75966F-A2F4-46E4-9557-CC506676AE5A}"/>
              </a:ext>
            </a:extLst>
          </p:cNvPr>
          <p:cNvGraphicFramePr/>
          <p:nvPr>
            <p:extLst>
              <p:ext uri="{D42A27DB-BD31-4B8C-83A1-F6EECF244321}">
                <p14:modId xmlns:p14="http://schemas.microsoft.com/office/powerpoint/2010/main" val="413528003"/>
              </p:ext>
            </p:extLst>
          </p:nvPr>
        </p:nvGraphicFramePr>
        <p:xfrm>
          <a:off x="4365192" y="2644313"/>
          <a:ext cx="2621831" cy="2621831"/>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Shape 1468">
            <a:extLst>
              <a:ext uri="{FF2B5EF4-FFF2-40B4-BE49-F238E27FC236}">
                <a16:creationId xmlns:a16="http://schemas.microsoft.com/office/drawing/2014/main" id="{AAB27A37-7B2F-4FEC-BA4A-21C1041BD61F}"/>
              </a:ext>
            </a:extLst>
          </p:cNvPr>
          <p:cNvSpPr/>
          <p:nvPr/>
        </p:nvSpPr>
        <p:spPr>
          <a:xfrm>
            <a:off x="4784762" y="3063884"/>
            <a:ext cx="1782690" cy="1782690"/>
          </a:xfrm>
          <a:prstGeom prst="ellipse">
            <a:avLst/>
          </a:prstGeom>
          <a:ln w="12700" cap="flat">
            <a:noFill/>
            <a:miter lim="400000"/>
          </a:ln>
          <a:effectLst/>
        </p:spPr>
        <p:txBody>
          <a:bodyPr wrap="square" lIns="0" tIns="0" rIns="0" bIns="0" numCol="1" anchor="ctr">
            <a:noAutofit/>
          </a:bodyPr>
          <a:lstStyle/>
          <a:p>
            <a:endParaRPr sz="2400" dirty="0"/>
          </a:p>
        </p:txBody>
      </p:sp>
      <p:sp>
        <p:nvSpPr>
          <p:cNvPr id="9" name="Shape 1471">
            <a:extLst>
              <a:ext uri="{FF2B5EF4-FFF2-40B4-BE49-F238E27FC236}">
                <a16:creationId xmlns:a16="http://schemas.microsoft.com/office/drawing/2014/main" id="{40739AAE-0A53-4BBB-A4ED-8310B50B197F}"/>
              </a:ext>
            </a:extLst>
          </p:cNvPr>
          <p:cNvSpPr/>
          <p:nvPr/>
        </p:nvSpPr>
        <p:spPr>
          <a:xfrm>
            <a:off x="2091298" y="2841462"/>
            <a:ext cx="1854320" cy="374965"/>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0" name="Shape 1472">
            <a:extLst>
              <a:ext uri="{FF2B5EF4-FFF2-40B4-BE49-F238E27FC236}">
                <a16:creationId xmlns:a16="http://schemas.microsoft.com/office/drawing/2014/main" id="{0C625A31-2A0F-47EC-8C7D-35F035AA06FE}"/>
              </a:ext>
            </a:extLst>
          </p:cNvPr>
          <p:cNvSpPr/>
          <p:nvPr/>
        </p:nvSpPr>
        <p:spPr>
          <a:xfrm>
            <a:off x="2091299" y="2097397"/>
            <a:ext cx="1854321" cy="7440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FFFFFF"/>
                </a:solidFill>
              </a:defRPr>
            </a:lvl1pPr>
          </a:lstStyle>
          <a:p>
            <a:endParaRPr sz="2400" dirty="0"/>
          </a:p>
        </p:txBody>
      </p:sp>
      <p:sp>
        <p:nvSpPr>
          <p:cNvPr id="11" name="Shape 1474">
            <a:extLst>
              <a:ext uri="{FF2B5EF4-FFF2-40B4-BE49-F238E27FC236}">
                <a16:creationId xmlns:a16="http://schemas.microsoft.com/office/drawing/2014/main" id="{B364BAD9-FD22-49BF-B8F8-A0840CC47C6A}"/>
              </a:ext>
            </a:extLst>
          </p:cNvPr>
          <p:cNvSpPr/>
          <p:nvPr/>
        </p:nvSpPr>
        <p:spPr>
          <a:xfrm>
            <a:off x="2091298" y="5423095"/>
            <a:ext cx="1854320" cy="374965"/>
          </a:xfrm>
          <a:prstGeom prst="rect">
            <a:avLst/>
          </a:pr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2" name="Shape 1475">
            <a:extLst>
              <a:ext uri="{FF2B5EF4-FFF2-40B4-BE49-F238E27FC236}">
                <a16:creationId xmlns:a16="http://schemas.microsoft.com/office/drawing/2014/main" id="{C1B17CEE-259D-46CF-AD04-76266E9D6C2F}"/>
              </a:ext>
            </a:extLst>
          </p:cNvPr>
          <p:cNvSpPr/>
          <p:nvPr/>
        </p:nvSpPr>
        <p:spPr>
          <a:xfrm>
            <a:off x="2091299" y="4679031"/>
            <a:ext cx="1854321" cy="74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FFFFFF"/>
                </a:solidFill>
              </a:defRPr>
            </a:lvl1pPr>
          </a:lstStyle>
          <a:p>
            <a:endParaRPr sz="2400" dirty="0"/>
          </a:p>
        </p:txBody>
      </p:sp>
      <p:sp>
        <p:nvSpPr>
          <p:cNvPr id="13" name="Shape 1477">
            <a:extLst>
              <a:ext uri="{FF2B5EF4-FFF2-40B4-BE49-F238E27FC236}">
                <a16:creationId xmlns:a16="http://schemas.microsoft.com/office/drawing/2014/main" id="{8B54E3F3-56D7-463B-810A-8F980A941559}"/>
              </a:ext>
            </a:extLst>
          </p:cNvPr>
          <p:cNvSpPr/>
          <p:nvPr/>
        </p:nvSpPr>
        <p:spPr>
          <a:xfrm>
            <a:off x="7406593" y="5423095"/>
            <a:ext cx="1854320" cy="374965"/>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4" name="Shape 1478">
            <a:extLst>
              <a:ext uri="{FF2B5EF4-FFF2-40B4-BE49-F238E27FC236}">
                <a16:creationId xmlns:a16="http://schemas.microsoft.com/office/drawing/2014/main" id="{4B94C789-7031-45C5-9AB8-5E75EB7079B1}"/>
              </a:ext>
            </a:extLst>
          </p:cNvPr>
          <p:cNvSpPr/>
          <p:nvPr/>
        </p:nvSpPr>
        <p:spPr>
          <a:xfrm>
            <a:off x="7406593" y="4679031"/>
            <a:ext cx="1854320" cy="7440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FFFFFF"/>
                </a:solidFill>
              </a:defRPr>
            </a:lvl1pPr>
          </a:lstStyle>
          <a:p>
            <a:endParaRPr sz="2400" dirty="0"/>
          </a:p>
        </p:txBody>
      </p:sp>
      <p:sp>
        <p:nvSpPr>
          <p:cNvPr id="15" name="Shape 1480">
            <a:extLst>
              <a:ext uri="{FF2B5EF4-FFF2-40B4-BE49-F238E27FC236}">
                <a16:creationId xmlns:a16="http://schemas.microsoft.com/office/drawing/2014/main" id="{80FDE2A3-5FB1-48B7-8A1D-73510F1AB4A4}"/>
              </a:ext>
            </a:extLst>
          </p:cNvPr>
          <p:cNvSpPr/>
          <p:nvPr/>
        </p:nvSpPr>
        <p:spPr>
          <a:xfrm>
            <a:off x="7406593" y="2841462"/>
            <a:ext cx="1854320" cy="374965"/>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sz="1600" dirty="0">
              <a:latin typeface="+mn-lt"/>
              <a:ea typeface="Lato Light" panose="020F0502020204030203" pitchFamily="34" charset="0"/>
              <a:cs typeface="Lato Light" panose="020F0502020204030203" pitchFamily="34" charset="0"/>
            </a:endParaRPr>
          </a:p>
        </p:txBody>
      </p:sp>
      <p:sp>
        <p:nvSpPr>
          <p:cNvPr id="16" name="Shape 1481">
            <a:extLst>
              <a:ext uri="{FF2B5EF4-FFF2-40B4-BE49-F238E27FC236}">
                <a16:creationId xmlns:a16="http://schemas.microsoft.com/office/drawing/2014/main" id="{275D8752-4C42-4D0E-89FC-42E67ECE85A8}"/>
              </a:ext>
            </a:extLst>
          </p:cNvPr>
          <p:cNvSpPr/>
          <p:nvPr/>
        </p:nvSpPr>
        <p:spPr>
          <a:xfrm>
            <a:off x="7406593" y="2097397"/>
            <a:ext cx="1854320" cy="7440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FFFFFF"/>
                </a:solidFill>
              </a:defRPr>
            </a:lvl1pPr>
          </a:lstStyle>
          <a:p>
            <a:endParaRPr sz="2400" dirty="0"/>
          </a:p>
        </p:txBody>
      </p:sp>
      <p:sp>
        <p:nvSpPr>
          <p:cNvPr id="18" name="Subtitle 2">
            <a:extLst>
              <a:ext uri="{FF2B5EF4-FFF2-40B4-BE49-F238E27FC236}">
                <a16:creationId xmlns:a16="http://schemas.microsoft.com/office/drawing/2014/main" id="{92FFCEE9-268A-423C-9077-8EDFE8131F33}"/>
              </a:ext>
            </a:extLst>
          </p:cNvPr>
          <p:cNvSpPr txBox="1">
            <a:spLocks/>
          </p:cNvSpPr>
          <p:nvPr/>
        </p:nvSpPr>
        <p:spPr>
          <a:xfrm>
            <a:off x="7496092" y="2126879"/>
            <a:ext cx="1675321" cy="685102"/>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a:t>
            </a:r>
          </a:p>
        </p:txBody>
      </p:sp>
      <p:sp>
        <p:nvSpPr>
          <p:cNvPr id="19" name="TextBox 18">
            <a:extLst>
              <a:ext uri="{FF2B5EF4-FFF2-40B4-BE49-F238E27FC236}">
                <a16:creationId xmlns:a16="http://schemas.microsoft.com/office/drawing/2014/main" id="{D7235725-02A7-4A07-8859-95FE7CE46ABE}"/>
              </a:ext>
            </a:extLst>
          </p:cNvPr>
          <p:cNvSpPr txBox="1"/>
          <p:nvPr/>
        </p:nvSpPr>
        <p:spPr>
          <a:xfrm>
            <a:off x="7496092" y="2875055"/>
            <a:ext cx="1199367"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YOUR LABEL</a:t>
            </a:r>
          </a:p>
        </p:txBody>
      </p:sp>
      <p:sp>
        <p:nvSpPr>
          <p:cNvPr id="20" name="Subtitle 2">
            <a:extLst>
              <a:ext uri="{FF2B5EF4-FFF2-40B4-BE49-F238E27FC236}">
                <a16:creationId xmlns:a16="http://schemas.microsoft.com/office/drawing/2014/main" id="{43812BC0-73E9-49F2-8BA6-2AA2782F826A}"/>
              </a:ext>
            </a:extLst>
          </p:cNvPr>
          <p:cNvSpPr txBox="1">
            <a:spLocks/>
          </p:cNvSpPr>
          <p:nvPr/>
        </p:nvSpPr>
        <p:spPr>
          <a:xfrm>
            <a:off x="7496092" y="4713519"/>
            <a:ext cx="1675321" cy="685102"/>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a:t>
            </a:r>
          </a:p>
        </p:txBody>
      </p:sp>
      <p:sp>
        <p:nvSpPr>
          <p:cNvPr id="21" name="TextBox 20">
            <a:extLst>
              <a:ext uri="{FF2B5EF4-FFF2-40B4-BE49-F238E27FC236}">
                <a16:creationId xmlns:a16="http://schemas.microsoft.com/office/drawing/2014/main" id="{97B60461-5AF6-4966-B8B7-D011D112A048}"/>
              </a:ext>
            </a:extLst>
          </p:cNvPr>
          <p:cNvSpPr txBox="1"/>
          <p:nvPr/>
        </p:nvSpPr>
        <p:spPr>
          <a:xfrm>
            <a:off x="7496092" y="5461695"/>
            <a:ext cx="1199367"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YOUR LABEL</a:t>
            </a:r>
          </a:p>
        </p:txBody>
      </p:sp>
      <p:sp>
        <p:nvSpPr>
          <p:cNvPr id="22" name="Subtitle 2">
            <a:extLst>
              <a:ext uri="{FF2B5EF4-FFF2-40B4-BE49-F238E27FC236}">
                <a16:creationId xmlns:a16="http://schemas.microsoft.com/office/drawing/2014/main" id="{AEC765ED-AF05-4E54-AD98-10BC09466294}"/>
              </a:ext>
            </a:extLst>
          </p:cNvPr>
          <p:cNvSpPr txBox="1">
            <a:spLocks/>
          </p:cNvSpPr>
          <p:nvPr/>
        </p:nvSpPr>
        <p:spPr>
          <a:xfrm>
            <a:off x="2180799" y="2126879"/>
            <a:ext cx="1675321" cy="685102"/>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a:t>
            </a:r>
          </a:p>
        </p:txBody>
      </p:sp>
      <p:sp>
        <p:nvSpPr>
          <p:cNvPr id="23" name="TextBox 22">
            <a:extLst>
              <a:ext uri="{FF2B5EF4-FFF2-40B4-BE49-F238E27FC236}">
                <a16:creationId xmlns:a16="http://schemas.microsoft.com/office/drawing/2014/main" id="{EB9E6495-6AE4-4B12-A04B-881DC266724C}"/>
              </a:ext>
            </a:extLst>
          </p:cNvPr>
          <p:cNvSpPr txBox="1"/>
          <p:nvPr/>
        </p:nvSpPr>
        <p:spPr>
          <a:xfrm>
            <a:off x="2656753" y="2875055"/>
            <a:ext cx="1199367" cy="307777"/>
          </a:xfrm>
          <a:prstGeom prst="rect">
            <a:avLst/>
          </a:prstGeom>
          <a:noFill/>
        </p:spPr>
        <p:txBody>
          <a:bodyPr wrap="none" rtlCol="0" anchor="ctr" anchorCtr="0">
            <a:spAutoFit/>
          </a:bodyPr>
          <a:lstStyle/>
          <a:p>
            <a:pPr algn="r"/>
            <a:r>
              <a:rPr lang="en-US" sz="1400" b="1" dirty="0">
                <a:solidFill>
                  <a:schemeClr val="bg1"/>
                </a:solidFill>
                <a:ea typeface="League Spartan" charset="0"/>
                <a:cs typeface="Poppins" pitchFamily="2" charset="77"/>
              </a:rPr>
              <a:t>YOUR LABEL</a:t>
            </a:r>
          </a:p>
        </p:txBody>
      </p:sp>
      <p:sp>
        <p:nvSpPr>
          <p:cNvPr id="24" name="Subtitle 2">
            <a:extLst>
              <a:ext uri="{FF2B5EF4-FFF2-40B4-BE49-F238E27FC236}">
                <a16:creationId xmlns:a16="http://schemas.microsoft.com/office/drawing/2014/main" id="{BAF03DC6-CCA1-4B6A-A194-81C27F0805C9}"/>
              </a:ext>
            </a:extLst>
          </p:cNvPr>
          <p:cNvSpPr txBox="1">
            <a:spLocks/>
          </p:cNvSpPr>
          <p:nvPr/>
        </p:nvSpPr>
        <p:spPr>
          <a:xfrm>
            <a:off x="2180799" y="4711955"/>
            <a:ext cx="1675321" cy="685102"/>
          </a:xfrm>
          <a:prstGeom prst="rect">
            <a:avLst/>
          </a:prstGeom>
        </p:spPr>
        <p:txBody>
          <a:bodyPr vert="horz" wrap="square" lIns="38396" tIns="19198" rIns="38396" bIns="19198"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050" dirty="0">
                <a:solidFill>
                  <a:schemeClr val="tx1"/>
                </a:solidFill>
                <a:latin typeface="+mn-lt"/>
                <a:ea typeface="Lato Light" panose="020F0502020204030203" pitchFamily="34" charset="0"/>
                <a:cs typeface="Mukta ExtraLight" panose="020B0000000000000000" pitchFamily="34" charset="77"/>
              </a:rPr>
              <a:t>Lorem ipsum </a:t>
            </a:r>
            <a:r>
              <a:rPr lang="en-GB" sz="1050" dirty="0" err="1">
                <a:solidFill>
                  <a:schemeClr val="tx1"/>
                </a:solidFill>
                <a:latin typeface="+mn-lt"/>
                <a:ea typeface="Lato Light" panose="020F0502020204030203" pitchFamily="34" charset="0"/>
                <a:cs typeface="Mukta ExtraLight" panose="020B0000000000000000" pitchFamily="34" charset="77"/>
              </a:rPr>
              <a:t>dolor</a:t>
            </a:r>
            <a:r>
              <a:rPr lang="en-GB" sz="1050" dirty="0">
                <a:solidFill>
                  <a:schemeClr val="tx1"/>
                </a:solidFill>
                <a:latin typeface="+mn-lt"/>
                <a:ea typeface="Lato Light" panose="020F0502020204030203" pitchFamily="34" charset="0"/>
                <a:cs typeface="Mukta ExtraLight" panose="020B0000000000000000" pitchFamily="34" charset="77"/>
              </a:rPr>
              <a:t> sit </a:t>
            </a:r>
            <a:r>
              <a:rPr lang="en-GB" sz="1050" dirty="0" err="1">
                <a:solidFill>
                  <a:schemeClr val="tx1"/>
                </a:solidFill>
                <a:latin typeface="+mn-lt"/>
                <a:ea typeface="Lato Light" panose="020F0502020204030203" pitchFamily="34" charset="0"/>
                <a:cs typeface="Mukta ExtraLight" panose="020B0000000000000000" pitchFamily="34" charset="77"/>
              </a:rPr>
              <a:t>amet</a:t>
            </a:r>
            <a:r>
              <a:rPr lang="en-GB" sz="1050" dirty="0">
                <a:solidFill>
                  <a:schemeClr val="tx1"/>
                </a:solidFill>
                <a:latin typeface="+mn-lt"/>
                <a:ea typeface="Lato Light" panose="020F0502020204030203" pitchFamily="34" charset="0"/>
                <a:cs typeface="Mukta ExtraLight" panose="020B0000000000000000" pitchFamily="34" charset="77"/>
              </a:rPr>
              <a:t>, cum modo </a:t>
            </a:r>
            <a:r>
              <a:rPr lang="en-GB" sz="1050" dirty="0" err="1">
                <a:solidFill>
                  <a:schemeClr val="tx1"/>
                </a:solidFill>
                <a:latin typeface="+mn-lt"/>
                <a:ea typeface="Lato Light" panose="020F0502020204030203" pitchFamily="34" charset="0"/>
                <a:cs typeface="Mukta ExtraLight" panose="020B0000000000000000" pitchFamily="34" charset="77"/>
              </a:rPr>
              <a:t>comprehensam</a:t>
            </a:r>
            <a:r>
              <a:rPr lang="en-GB" sz="1050" dirty="0">
                <a:solidFill>
                  <a:schemeClr val="tx1"/>
                </a:solidFill>
                <a:latin typeface="+mn-lt"/>
                <a:ea typeface="Lato Light" panose="020F0502020204030203" pitchFamily="34" charset="0"/>
                <a:cs typeface="Mukta ExtraLight" panose="020B0000000000000000" pitchFamily="34" charset="77"/>
              </a:rPr>
              <a:t> in. </a:t>
            </a:r>
            <a:r>
              <a:rPr lang="en-GB" sz="1050" dirty="0" err="1">
                <a:solidFill>
                  <a:schemeClr val="tx1"/>
                </a:solidFill>
                <a:latin typeface="+mn-lt"/>
                <a:ea typeface="Lato Light" panose="020F0502020204030203" pitchFamily="34" charset="0"/>
                <a:cs typeface="Mukta ExtraLight" panose="020B0000000000000000" pitchFamily="34" charset="77"/>
              </a:rPr>
              <a:t>Sed</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nibh</a:t>
            </a:r>
            <a:r>
              <a:rPr lang="en-GB" sz="1050" dirty="0">
                <a:solidFill>
                  <a:schemeClr val="tx1"/>
                </a:solidFill>
                <a:latin typeface="+mn-lt"/>
                <a:ea typeface="Lato Light" panose="020F0502020204030203" pitchFamily="34" charset="0"/>
                <a:cs typeface="Mukta ExtraLight" panose="020B0000000000000000" pitchFamily="34" charset="77"/>
              </a:rPr>
              <a:t> </a:t>
            </a:r>
            <a:r>
              <a:rPr lang="en-GB" sz="1050" dirty="0" err="1">
                <a:solidFill>
                  <a:schemeClr val="tx1"/>
                </a:solidFill>
                <a:latin typeface="+mn-lt"/>
                <a:ea typeface="Lato Light" panose="020F0502020204030203" pitchFamily="34" charset="0"/>
                <a:cs typeface="Mukta ExtraLight" panose="020B0000000000000000" pitchFamily="34" charset="77"/>
              </a:rPr>
              <a:t>theophrastus</a:t>
            </a:r>
            <a:r>
              <a:rPr lang="en-GB" sz="1050" dirty="0">
                <a:solidFill>
                  <a:schemeClr val="tx1"/>
                </a:solidFill>
                <a:latin typeface="+mn-lt"/>
                <a:ea typeface="Lato Light" panose="020F0502020204030203" pitchFamily="34" charset="0"/>
                <a:cs typeface="Mukta ExtraLight" panose="020B0000000000000000" pitchFamily="34" charset="77"/>
              </a:rPr>
              <a:t> in.</a:t>
            </a:r>
          </a:p>
        </p:txBody>
      </p:sp>
      <p:sp>
        <p:nvSpPr>
          <p:cNvPr id="25" name="TextBox 24">
            <a:extLst>
              <a:ext uri="{FF2B5EF4-FFF2-40B4-BE49-F238E27FC236}">
                <a16:creationId xmlns:a16="http://schemas.microsoft.com/office/drawing/2014/main" id="{FDCF10D3-78DA-4F56-8DAD-A27E602DE02E}"/>
              </a:ext>
            </a:extLst>
          </p:cNvPr>
          <p:cNvSpPr txBox="1"/>
          <p:nvPr/>
        </p:nvSpPr>
        <p:spPr>
          <a:xfrm>
            <a:off x="2656753" y="5460131"/>
            <a:ext cx="1199367" cy="307777"/>
          </a:xfrm>
          <a:prstGeom prst="rect">
            <a:avLst/>
          </a:prstGeom>
          <a:noFill/>
        </p:spPr>
        <p:txBody>
          <a:bodyPr wrap="none" rtlCol="0" anchor="ctr" anchorCtr="0">
            <a:spAutoFit/>
          </a:bodyPr>
          <a:lstStyle/>
          <a:p>
            <a:pPr algn="r"/>
            <a:r>
              <a:rPr lang="en-US" sz="1400" b="1" dirty="0">
                <a:solidFill>
                  <a:schemeClr val="bg1"/>
                </a:solidFill>
                <a:ea typeface="League Spartan" charset="0"/>
                <a:cs typeface="Poppins" pitchFamily="2" charset="77"/>
              </a:rPr>
              <a:t>YOUR LABEL</a:t>
            </a:r>
          </a:p>
        </p:txBody>
      </p:sp>
      <p:sp>
        <p:nvSpPr>
          <p:cNvPr id="26" name="Bent Arrow 29">
            <a:extLst>
              <a:ext uri="{FF2B5EF4-FFF2-40B4-BE49-F238E27FC236}">
                <a16:creationId xmlns:a16="http://schemas.microsoft.com/office/drawing/2014/main" id="{8A949DD6-E1E1-4EC2-9FAB-68A115BC94DC}"/>
              </a:ext>
            </a:extLst>
          </p:cNvPr>
          <p:cNvSpPr/>
          <p:nvPr/>
        </p:nvSpPr>
        <p:spPr>
          <a:xfrm>
            <a:off x="6254701" y="2519744"/>
            <a:ext cx="1151890" cy="383963"/>
          </a:xfrm>
          <a:prstGeom prst="bentArrow">
            <a:avLst>
              <a:gd name="adj1" fmla="val 25000"/>
              <a:gd name="adj2" fmla="val 25000"/>
              <a:gd name="adj3" fmla="val 25000"/>
              <a:gd name="adj4" fmla="val 412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7" name="Bent Arrow 31">
            <a:extLst>
              <a:ext uri="{FF2B5EF4-FFF2-40B4-BE49-F238E27FC236}">
                <a16:creationId xmlns:a16="http://schemas.microsoft.com/office/drawing/2014/main" id="{FDDB0D4C-EFAC-443D-B5E7-C2B29FF1A708}"/>
              </a:ext>
            </a:extLst>
          </p:cNvPr>
          <p:cNvSpPr/>
          <p:nvPr/>
        </p:nvSpPr>
        <p:spPr>
          <a:xfrm flipH="1">
            <a:off x="3945618" y="2519744"/>
            <a:ext cx="1151890" cy="383963"/>
          </a:xfrm>
          <a:prstGeom prst="bentArrow">
            <a:avLst>
              <a:gd name="adj1" fmla="val 25000"/>
              <a:gd name="adj2" fmla="val 25000"/>
              <a:gd name="adj3" fmla="val 25000"/>
              <a:gd name="adj4" fmla="val 412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8" name="Bent Arrow 32">
            <a:extLst>
              <a:ext uri="{FF2B5EF4-FFF2-40B4-BE49-F238E27FC236}">
                <a16:creationId xmlns:a16="http://schemas.microsoft.com/office/drawing/2014/main" id="{368A7A27-3CA4-4EC6-AE06-83AFA1F7DF58}"/>
              </a:ext>
            </a:extLst>
          </p:cNvPr>
          <p:cNvSpPr/>
          <p:nvPr/>
        </p:nvSpPr>
        <p:spPr>
          <a:xfrm flipV="1">
            <a:off x="6254701" y="5055137"/>
            <a:ext cx="1151890" cy="383632"/>
          </a:xfrm>
          <a:prstGeom prst="bentArrow">
            <a:avLst>
              <a:gd name="adj1" fmla="val 25000"/>
              <a:gd name="adj2" fmla="val 25000"/>
              <a:gd name="adj3" fmla="val 25000"/>
              <a:gd name="adj4" fmla="val 412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29" name="Bent Arrow 33">
            <a:extLst>
              <a:ext uri="{FF2B5EF4-FFF2-40B4-BE49-F238E27FC236}">
                <a16:creationId xmlns:a16="http://schemas.microsoft.com/office/drawing/2014/main" id="{FF66F1B2-4A29-4BF6-9973-88BF87ED99E8}"/>
              </a:ext>
            </a:extLst>
          </p:cNvPr>
          <p:cNvSpPr/>
          <p:nvPr/>
        </p:nvSpPr>
        <p:spPr>
          <a:xfrm flipH="1" flipV="1">
            <a:off x="3945618" y="5055137"/>
            <a:ext cx="1151890" cy="383632"/>
          </a:xfrm>
          <a:prstGeom prst="bentArrow">
            <a:avLst>
              <a:gd name="adj1" fmla="val 25000"/>
              <a:gd name="adj2" fmla="val 25000"/>
              <a:gd name="adj3" fmla="val 25000"/>
              <a:gd name="adj4" fmla="val 4126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pic>
        <p:nvPicPr>
          <p:cNvPr id="31" name="Graphic 30" descr="Employee badge">
            <a:extLst>
              <a:ext uri="{FF2B5EF4-FFF2-40B4-BE49-F238E27FC236}">
                <a16:creationId xmlns:a16="http://schemas.microsoft.com/office/drawing/2014/main" id="{3DECD636-32E4-4A95-A97D-CD6F3B120A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9506" y="3236126"/>
            <a:ext cx="1373202" cy="1373202"/>
          </a:xfrm>
          <a:prstGeom prst="rect">
            <a:avLst/>
          </a:prstGeom>
        </p:spPr>
      </p:pic>
    </p:spTree>
    <p:extLst>
      <p:ext uri="{BB962C8B-B14F-4D97-AF65-F5344CB8AC3E}">
        <p14:creationId xmlns:p14="http://schemas.microsoft.com/office/powerpoint/2010/main" val="132144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D7C356-B3A2-4AD7-AF26-1A388B3A372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8A979F3-5B4B-4DE8-A0C6-4D6851D307A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7725AA8-61C0-4CDF-BD99-F8FA8EB3AD84}"/>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1798DCBB-EE25-4416-932B-379FE0E4DCC0}"/>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EDE962B-6490-474B-9977-77A99F88BFB2}"/>
              </a:ext>
            </a:extLst>
          </p:cNvPr>
          <p:cNvSpPr>
            <a:spLocks noGrp="1"/>
          </p:cNvSpPr>
          <p:nvPr>
            <p:ph type="body" sz="quarter" idx="13"/>
          </p:nvPr>
        </p:nvSpPr>
        <p:spPr/>
        <p:txBody>
          <a:bodyPr/>
          <a:lstStyle/>
          <a:p>
            <a:endParaRPr lang="en-ZA"/>
          </a:p>
        </p:txBody>
      </p:sp>
      <p:graphicFrame>
        <p:nvGraphicFramePr>
          <p:cNvPr id="7" name="Chart 4545">
            <a:extLst>
              <a:ext uri="{FF2B5EF4-FFF2-40B4-BE49-F238E27FC236}">
                <a16:creationId xmlns:a16="http://schemas.microsoft.com/office/drawing/2014/main" id="{1952265C-9238-41F3-9F12-1D22B1EF6745}"/>
              </a:ext>
            </a:extLst>
          </p:cNvPr>
          <p:cNvGraphicFramePr/>
          <p:nvPr>
            <p:extLst>
              <p:ext uri="{D42A27DB-BD31-4B8C-83A1-F6EECF244321}">
                <p14:modId xmlns:p14="http://schemas.microsoft.com/office/powerpoint/2010/main" val="4274443688"/>
              </p:ext>
            </p:extLst>
          </p:nvPr>
        </p:nvGraphicFramePr>
        <p:xfrm>
          <a:off x="1383175" y="2051292"/>
          <a:ext cx="3778867" cy="3778867"/>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Shape 4546">
            <a:extLst>
              <a:ext uri="{FF2B5EF4-FFF2-40B4-BE49-F238E27FC236}">
                <a16:creationId xmlns:a16="http://schemas.microsoft.com/office/drawing/2014/main" id="{ED0449D3-C021-458E-9A50-B07ED98163DA}"/>
              </a:ext>
            </a:extLst>
          </p:cNvPr>
          <p:cNvSpPr/>
          <p:nvPr/>
        </p:nvSpPr>
        <p:spPr>
          <a:xfrm>
            <a:off x="1648846" y="2316965"/>
            <a:ext cx="3247524" cy="3247523"/>
          </a:xfrm>
          <a:prstGeom prst="ellipse">
            <a:avLst/>
          </a:prstGeom>
          <a:ln w="12700" cap="flat">
            <a:noFill/>
            <a:miter lim="400000"/>
          </a:ln>
          <a:effectLst/>
        </p:spPr>
        <p:txBody>
          <a:bodyPr wrap="square" lIns="29997" tIns="29997" rIns="29997" bIns="29997" numCol="1" anchor="ctr">
            <a:noAutofit/>
          </a:bodyPr>
          <a:lstStyle/>
          <a:p>
            <a:pPr>
              <a:defRPr>
                <a:solidFill>
                  <a:srgbClr val="4C4C4C"/>
                </a:solidFill>
              </a:defRPr>
            </a:pPr>
            <a:endParaRPr sz="2800" dirty="0"/>
          </a:p>
        </p:txBody>
      </p:sp>
      <p:graphicFrame>
        <p:nvGraphicFramePr>
          <p:cNvPr id="9" name="Chart 4547">
            <a:extLst>
              <a:ext uri="{FF2B5EF4-FFF2-40B4-BE49-F238E27FC236}">
                <a16:creationId xmlns:a16="http://schemas.microsoft.com/office/drawing/2014/main" id="{21728645-A687-4C62-91C7-30D2B34B7F34}"/>
              </a:ext>
            </a:extLst>
          </p:cNvPr>
          <p:cNvGraphicFramePr/>
          <p:nvPr>
            <p:extLst>
              <p:ext uri="{D42A27DB-BD31-4B8C-83A1-F6EECF244321}">
                <p14:modId xmlns:p14="http://schemas.microsoft.com/office/powerpoint/2010/main" val="3125102530"/>
              </p:ext>
            </p:extLst>
          </p:nvPr>
        </p:nvGraphicFramePr>
        <p:xfrm>
          <a:off x="1900759" y="2568876"/>
          <a:ext cx="2743699" cy="2743699"/>
        </p:xfrm>
        <a:graphic>
          <a:graphicData uri="http://schemas.openxmlformats.org/drawingml/2006/chart">
            <c:chart xmlns:c="http://schemas.openxmlformats.org/drawingml/2006/chart" xmlns:r="http://schemas.openxmlformats.org/officeDocument/2006/relationships" r:id="rId3"/>
          </a:graphicData>
        </a:graphic>
      </p:graphicFrame>
      <p:sp useBgFill="1">
        <p:nvSpPr>
          <p:cNvPr id="10" name="Shape 4548">
            <a:extLst>
              <a:ext uri="{FF2B5EF4-FFF2-40B4-BE49-F238E27FC236}">
                <a16:creationId xmlns:a16="http://schemas.microsoft.com/office/drawing/2014/main" id="{4722720F-D707-4D58-A5FB-163A40884D5D}"/>
              </a:ext>
            </a:extLst>
          </p:cNvPr>
          <p:cNvSpPr/>
          <p:nvPr/>
        </p:nvSpPr>
        <p:spPr>
          <a:xfrm>
            <a:off x="2156983" y="2825100"/>
            <a:ext cx="2231251" cy="2231251"/>
          </a:xfrm>
          <a:prstGeom prst="ellipse">
            <a:avLst/>
          </a:prstGeom>
          <a:ln w="12700" cap="flat">
            <a:noFill/>
            <a:miter lim="400000"/>
          </a:ln>
          <a:effectLst/>
        </p:spPr>
        <p:txBody>
          <a:bodyPr wrap="square" lIns="29997" tIns="29997" rIns="29997" bIns="29997" numCol="1" anchor="ctr">
            <a:noAutofit/>
          </a:bodyPr>
          <a:lstStyle/>
          <a:p>
            <a:pPr>
              <a:defRPr>
                <a:solidFill>
                  <a:srgbClr val="4C4C4C"/>
                </a:solidFill>
              </a:defRPr>
            </a:pPr>
            <a:endParaRPr sz="2800" dirty="0"/>
          </a:p>
        </p:txBody>
      </p:sp>
      <p:graphicFrame>
        <p:nvGraphicFramePr>
          <p:cNvPr id="11" name="Chart 4549">
            <a:extLst>
              <a:ext uri="{FF2B5EF4-FFF2-40B4-BE49-F238E27FC236}">
                <a16:creationId xmlns:a16="http://schemas.microsoft.com/office/drawing/2014/main" id="{353ACD2B-E79C-4F61-A25D-1E89CC3BCDB4}"/>
              </a:ext>
            </a:extLst>
          </p:cNvPr>
          <p:cNvGraphicFramePr/>
          <p:nvPr>
            <p:extLst>
              <p:ext uri="{D42A27DB-BD31-4B8C-83A1-F6EECF244321}">
                <p14:modId xmlns:p14="http://schemas.microsoft.com/office/powerpoint/2010/main" val="722676991"/>
              </p:ext>
            </p:extLst>
          </p:nvPr>
        </p:nvGraphicFramePr>
        <p:xfrm>
          <a:off x="2413774" y="3081893"/>
          <a:ext cx="1718581" cy="1718581"/>
        </p:xfrm>
        <a:graphic>
          <a:graphicData uri="http://schemas.openxmlformats.org/drawingml/2006/chart">
            <c:chart xmlns:c="http://schemas.openxmlformats.org/drawingml/2006/chart" xmlns:r="http://schemas.openxmlformats.org/officeDocument/2006/relationships" r:id="rId4"/>
          </a:graphicData>
        </a:graphic>
      </p:graphicFrame>
      <p:sp useBgFill="1">
        <p:nvSpPr>
          <p:cNvPr id="12" name="Shape 4550">
            <a:extLst>
              <a:ext uri="{FF2B5EF4-FFF2-40B4-BE49-F238E27FC236}">
                <a16:creationId xmlns:a16="http://schemas.microsoft.com/office/drawing/2014/main" id="{BAA48021-2291-4974-91AE-69B0085FBC85}"/>
              </a:ext>
            </a:extLst>
          </p:cNvPr>
          <p:cNvSpPr/>
          <p:nvPr/>
        </p:nvSpPr>
        <p:spPr>
          <a:xfrm>
            <a:off x="2703767" y="3371884"/>
            <a:ext cx="1137682" cy="1137681"/>
          </a:xfrm>
          <a:prstGeom prst="ellipse">
            <a:avLst/>
          </a:prstGeom>
          <a:ln w="12700" cap="flat">
            <a:noFill/>
            <a:miter lim="400000"/>
          </a:ln>
          <a:effectLst/>
        </p:spPr>
        <p:txBody>
          <a:bodyPr wrap="square" lIns="29997" tIns="29997" rIns="29997" bIns="29997" numCol="1" anchor="ctr">
            <a:noAutofit/>
          </a:bodyPr>
          <a:lstStyle/>
          <a:p>
            <a:pPr>
              <a:defRPr>
                <a:solidFill>
                  <a:srgbClr val="4C4C4C"/>
                </a:solidFill>
              </a:defRPr>
            </a:pPr>
            <a:endParaRPr sz="2800" dirty="0"/>
          </a:p>
        </p:txBody>
      </p:sp>
      <p:sp>
        <p:nvSpPr>
          <p:cNvPr id="13" name="TextBox 12">
            <a:extLst>
              <a:ext uri="{FF2B5EF4-FFF2-40B4-BE49-F238E27FC236}">
                <a16:creationId xmlns:a16="http://schemas.microsoft.com/office/drawing/2014/main" id="{9668A4C2-8B1A-4C6E-B44F-8BA1767FFE93}"/>
              </a:ext>
            </a:extLst>
          </p:cNvPr>
          <p:cNvSpPr txBox="1"/>
          <p:nvPr/>
        </p:nvSpPr>
        <p:spPr>
          <a:xfrm>
            <a:off x="6846514" y="4965259"/>
            <a:ext cx="1346844"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LABEL</a:t>
            </a:r>
          </a:p>
        </p:txBody>
      </p:sp>
      <p:sp>
        <p:nvSpPr>
          <p:cNvPr id="14" name="Subtitle 2">
            <a:extLst>
              <a:ext uri="{FF2B5EF4-FFF2-40B4-BE49-F238E27FC236}">
                <a16:creationId xmlns:a16="http://schemas.microsoft.com/office/drawing/2014/main" id="{75C03BE6-C16A-48E5-A2D4-0B33731A26EC}"/>
              </a:ext>
            </a:extLst>
          </p:cNvPr>
          <p:cNvSpPr txBox="1">
            <a:spLocks/>
          </p:cNvSpPr>
          <p:nvPr/>
        </p:nvSpPr>
        <p:spPr>
          <a:xfrm>
            <a:off x="6828670" y="5243605"/>
            <a:ext cx="3206347"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5" name="TextBox 14">
            <a:extLst>
              <a:ext uri="{FF2B5EF4-FFF2-40B4-BE49-F238E27FC236}">
                <a16:creationId xmlns:a16="http://schemas.microsoft.com/office/drawing/2014/main" id="{C2827B50-F6FB-4760-9F56-A4393BC85290}"/>
              </a:ext>
            </a:extLst>
          </p:cNvPr>
          <p:cNvSpPr txBox="1"/>
          <p:nvPr/>
        </p:nvSpPr>
        <p:spPr>
          <a:xfrm>
            <a:off x="6846514" y="2227747"/>
            <a:ext cx="1346844"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LABEL</a:t>
            </a:r>
          </a:p>
        </p:txBody>
      </p:sp>
      <p:sp>
        <p:nvSpPr>
          <p:cNvPr id="16" name="Subtitle 2">
            <a:extLst>
              <a:ext uri="{FF2B5EF4-FFF2-40B4-BE49-F238E27FC236}">
                <a16:creationId xmlns:a16="http://schemas.microsoft.com/office/drawing/2014/main" id="{507448C7-D0EA-4529-84F7-BD298E55F928}"/>
              </a:ext>
            </a:extLst>
          </p:cNvPr>
          <p:cNvSpPr txBox="1">
            <a:spLocks/>
          </p:cNvSpPr>
          <p:nvPr/>
        </p:nvSpPr>
        <p:spPr>
          <a:xfrm>
            <a:off x="6828670" y="2506093"/>
            <a:ext cx="3206347"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7" name="TextBox 16">
            <a:extLst>
              <a:ext uri="{FF2B5EF4-FFF2-40B4-BE49-F238E27FC236}">
                <a16:creationId xmlns:a16="http://schemas.microsoft.com/office/drawing/2014/main" id="{475E40F4-C382-4994-A2E6-DC1B2E596737}"/>
              </a:ext>
            </a:extLst>
          </p:cNvPr>
          <p:cNvSpPr txBox="1"/>
          <p:nvPr/>
        </p:nvSpPr>
        <p:spPr>
          <a:xfrm>
            <a:off x="6846514" y="3584370"/>
            <a:ext cx="1346844"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YOUR LABEL</a:t>
            </a:r>
          </a:p>
        </p:txBody>
      </p:sp>
      <p:sp>
        <p:nvSpPr>
          <p:cNvPr id="18" name="Subtitle 2">
            <a:extLst>
              <a:ext uri="{FF2B5EF4-FFF2-40B4-BE49-F238E27FC236}">
                <a16:creationId xmlns:a16="http://schemas.microsoft.com/office/drawing/2014/main" id="{DA8D2209-734E-4032-8652-95A6F36A0548}"/>
              </a:ext>
            </a:extLst>
          </p:cNvPr>
          <p:cNvSpPr txBox="1">
            <a:spLocks/>
          </p:cNvSpPr>
          <p:nvPr/>
        </p:nvSpPr>
        <p:spPr>
          <a:xfrm>
            <a:off x="6828670" y="3862716"/>
            <a:ext cx="3206347"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19" name="TextBox 18">
            <a:extLst>
              <a:ext uri="{FF2B5EF4-FFF2-40B4-BE49-F238E27FC236}">
                <a16:creationId xmlns:a16="http://schemas.microsoft.com/office/drawing/2014/main" id="{9CD7F746-5C24-42DF-A52C-3321979EA861}"/>
              </a:ext>
            </a:extLst>
          </p:cNvPr>
          <p:cNvSpPr txBox="1"/>
          <p:nvPr/>
        </p:nvSpPr>
        <p:spPr>
          <a:xfrm>
            <a:off x="5600397" y="2206809"/>
            <a:ext cx="1083951" cy="707886"/>
          </a:xfrm>
          <a:prstGeom prst="rect">
            <a:avLst/>
          </a:prstGeom>
          <a:noFill/>
        </p:spPr>
        <p:txBody>
          <a:bodyPr wrap="none" rtlCol="0" anchor="ctr" anchorCtr="0">
            <a:spAutoFit/>
          </a:bodyPr>
          <a:lstStyle/>
          <a:p>
            <a:pPr algn="r"/>
            <a:r>
              <a:rPr lang="en-US" sz="4000" b="1" dirty="0">
                <a:solidFill>
                  <a:schemeClr val="accent1"/>
                </a:solidFill>
                <a:ea typeface="League Spartan" charset="0"/>
                <a:cs typeface="Poppins" pitchFamily="2" charset="77"/>
              </a:rPr>
              <a:t>90%</a:t>
            </a:r>
          </a:p>
        </p:txBody>
      </p:sp>
      <p:sp>
        <p:nvSpPr>
          <p:cNvPr id="20" name="TextBox 19">
            <a:extLst>
              <a:ext uri="{FF2B5EF4-FFF2-40B4-BE49-F238E27FC236}">
                <a16:creationId xmlns:a16="http://schemas.microsoft.com/office/drawing/2014/main" id="{EB9ECCD3-18D8-4853-9961-E8AA069171AB}"/>
              </a:ext>
            </a:extLst>
          </p:cNvPr>
          <p:cNvSpPr txBox="1"/>
          <p:nvPr/>
        </p:nvSpPr>
        <p:spPr>
          <a:xfrm>
            <a:off x="5574749" y="3573529"/>
            <a:ext cx="1109599" cy="707886"/>
          </a:xfrm>
          <a:prstGeom prst="rect">
            <a:avLst/>
          </a:prstGeom>
          <a:noFill/>
        </p:spPr>
        <p:txBody>
          <a:bodyPr wrap="none" rtlCol="0" anchor="ctr" anchorCtr="0">
            <a:spAutoFit/>
          </a:bodyPr>
          <a:lstStyle/>
          <a:p>
            <a:pPr algn="r"/>
            <a:r>
              <a:rPr lang="en-US" sz="4000" b="1" dirty="0">
                <a:solidFill>
                  <a:schemeClr val="accent2"/>
                </a:solidFill>
                <a:ea typeface="League Spartan" charset="0"/>
                <a:cs typeface="Poppins" pitchFamily="2" charset="77"/>
              </a:rPr>
              <a:t>80%</a:t>
            </a:r>
          </a:p>
        </p:txBody>
      </p:sp>
      <p:sp>
        <p:nvSpPr>
          <p:cNvPr id="21" name="TextBox 20">
            <a:extLst>
              <a:ext uri="{FF2B5EF4-FFF2-40B4-BE49-F238E27FC236}">
                <a16:creationId xmlns:a16="http://schemas.microsoft.com/office/drawing/2014/main" id="{0BCBCA3E-5406-45D7-93C3-B5CA797A2ACC}"/>
              </a:ext>
            </a:extLst>
          </p:cNvPr>
          <p:cNvSpPr txBox="1"/>
          <p:nvPr/>
        </p:nvSpPr>
        <p:spPr>
          <a:xfrm>
            <a:off x="5605205" y="4941006"/>
            <a:ext cx="1079143" cy="707886"/>
          </a:xfrm>
          <a:prstGeom prst="rect">
            <a:avLst/>
          </a:prstGeom>
          <a:noFill/>
        </p:spPr>
        <p:txBody>
          <a:bodyPr wrap="none" rtlCol="0" anchor="ctr" anchorCtr="0">
            <a:spAutoFit/>
          </a:bodyPr>
          <a:lstStyle/>
          <a:p>
            <a:pPr algn="r"/>
            <a:r>
              <a:rPr lang="en-US" sz="4000" b="1" dirty="0">
                <a:solidFill>
                  <a:schemeClr val="accent3"/>
                </a:solidFill>
                <a:ea typeface="League Spartan" charset="0"/>
                <a:cs typeface="Poppins" pitchFamily="2" charset="77"/>
              </a:rPr>
              <a:t>65%</a:t>
            </a:r>
          </a:p>
        </p:txBody>
      </p:sp>
    </p:spTree>
    <p:extLst>
      <p:ext uri="{BB962C8B-B14F-4D97-AF65-F5344CB8AC3E}">
        <p14:creationId xmlns:p14="http://schemas.microsoft.com/office/powerpoint/2010/main" val="233534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45121F-11B1-4244-BB6A-D0BFDC42C94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1FC10A0-2BB9-40C5-9089-C061943DF30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BAF2571-0A12-4888-888D-B4B9CF2427A1}"/>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3974AAB5-7C0D-4601-9FA2-7E987D6F60F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C50C8873-844A-4AFC-A4EB-B2A5DAF1D97C}"/>
              </a:ext>
            </a:extLst>
          </p:cNvPr>
          <p:cNvSpPr>
            <a:spLocks noGrp="1"/>
          </p:cNvSpPr>
          <p:nvPr>
            <p:ph type="body" sz="quarter" idx="13"/>
          </p:nvPr>
        </p:nvSpPr>
        <p:spPr/>
        <p:txBody>
          <a:bodyPr/>
          <a:lstStyle/>
          <a:p>
            <a:endParaRPr lang="en-ZA"/>
          </a:p>
        </p:txBody>
      </p:sp>
      <p:graphicFrame>
        <p:nvGraphicFramePr>
          <p:cNvPr id="7" name="Chart 929">
            <a:extLst>
              <a:ext uri="{FF2B5EF4-FFF2-40B4-BE49-F238E27FC236}">
                <a16:creationId xmlns:a16="http://schemas.microsoft.com/office/drawing/2014/main" id="{2769C173-39C2-44ED-A472-CE05254544B8}"/>
              </a:ext>
            </a:extLst>
          </p:cNvPr>
          <p:cNvGraphicFramePr/>
          <p:nvPr>
            <p:extLst>
              <p:ext uri="{D42A27DB-BD31-4B8C-83A1-F6EECF244321}">
                <p14:modId xmlns:p14="http://schemas.microsoft.com/office/powerpoint/2010/main" val="1078409046"/>
              </p:ext>
            </p:extLst>
          </p:nvPr>
        </p:nvGraphicFramePr>
        <p:xfrm>
          <a:off x="4061865" y="2273151"/>
          <a:ext cx="3266584" cy="3266584"/>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Shape 930">
            <a:extLst>
              <a:ext uri="{FF2B5EF4-FFF2-40B4-BE49-F238E27FC236}">
                <a16:creationId xmlns:a16="http://schemas.microsoft.com/office/drawing/2014/main" id="{D891B916-678B-4E9A-A176-5052668F4656}"/>
              </a:ext>
            </a:extLst>
          </p:cNvPr>
          <p:cNvSpPr/>
          <p:nvPr/>
        </p:nvSpPr>
        <p:spPr>
          <a:xfrm>
            <a:off x="4750755" y="2962041"/>
            <a:ext cx="1888802" cy="1888802"/>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p>
            <a:endParaRPr sz="2400" dirty="0"/>
          </a:p>
        </p:txBody>
      </p:sp>
      <p:sp>
        <p:nvSpPr>
          <p:cNvPr id="9" name="Subtitle 2">
            <a:extLst>
              <a:ext uri="{FF2B5EF4-FFF2-40B4-BE49-F238E27FC236}">
                <a16:creationId xmlns:a16="http://schemas.microsoft.com/office/drawing/2014/main" id="{B7675E69-5C60-41B0-B375-11D22650071A}"/>
              </a:ext>
            </a:extLst>
          </p:cNvPr>
          <p:cNvSpPr txBox="1">
            <a:spLocks/>
          </p:cNvSpPr>
          <p:nvPr/>
        </p:nvSpPr>
        <p:spPr>
          <a:xfrm>
            <a:off x="7886107" y="2445607"/>
            <a:ext cx="2743794"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3C08EE67-33AE-491A-BDB1-74484CBF4811}"/>
              </a:ext>
            </a:extLst>
          </p:cNvPr>
          <p:cNvSpPr txBox="1">
            <a:spLocks/>
          </p:cNvSpPr>
          <p:nvPr/>
        </p:nvSpPr>
        <p:spPr>
          <a:xfrm>
            <a:off x="7886107" y="5258277"/>
            <a:ext cx="2743794"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1" name="Subtitle 2">
            <a:extLst>
              <a:ext uri="{FF2B5EF4-FFF2-40B4-BE49-F238E27FC236}">
                <a16:creationId xmlns:a16="http://schemas.microsoft.com/office/drawing/2014/main" id="{B1DC8D62-1A06-4A40-9EA8-07DC0E5F6D0B}"/>
              </a:ext>
            </a:extLst>
          </p:cNvPr>
          <p:cNvSpPr txBox="1">
            <a:spLocks/>
          </p:cNvSpPr>
          <p:nvPr/>
        </p:nvSpPr>
        <p:spPr>
          <a:xfrm>
            <a:off x="7886107" y="3851942"/>
            <a:ext cx="2743794"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2" name="TextBox 11">
            <a:extLst>
              <a:ext uri="{FF2B5EF4-FFF2-40B4-BE49-F238E27FC236}">
                <a16:creationId xmlns:a16="http://schemas.microsoft.com/office/drawing/2014/main" id="{4572EAB5-251A-4F31-8E17-6C2C4867F0FA}"/>
              </a:ext>
            </a:extLst>
          </p:cNvPr>
          <p:cNvSpPr txBox="1"/>
          <p:nvPr/>
        </p:nvSpPr>
        <p:spPr>
          <a:xfrm>
            <a:off x="7857533" y="2086707"/>
            <a:ext cx="1492716" cy="369332"/>
          </a:xfrm>
          <a:prstGeom prst="rect">
            <a:avLst/>
          </a:prstGeom>
          <a:noFill/>
        </p:spPr>
        <p:txBody>
          <a:bodyPr wrap="none" rtlCol="0" anchor="ctr" anchorCtr="0">
            <a:spAutoFit/>
          </a:bodyPr>
          <a:lstStyle/>
          <a:p>
            <a:r>
              <a:rPr lang="en-US" b="1" dirty="0">
                <a:solidFill>
                  <a:schemeClr val="accent1"/>
                </a:solidFill>
                <a:ea typeface="League Spartan" charset="0"/>
                <a:cs typeface="Poppins" pitchFamily="2" charset="77"/>
              </a:rPr>
              <a:t>YOUR LABEL</a:t>
            </a:r>
          </a:p>
        </p:txBody>
      </p:sp>
      <p:sp>
        <p:nvSpPr>
          <p:cNvPr id="13" name="TextBox 12">
            <a:extLst>
              <a:ext uri="{FF2B5EF4-FFF2-40B4-BE49-F238E27FC236}">
                <a16:creationId xmlns:a16="http://schemas.microsoft.com/office/drawing/2014/main" id="{60AFC2C7-7EEA-4AFA-BA35-EFA1EFF3C3C0}"/>
              </a:ext>
            </a:extLst>
          </p:cNvPr>
          <p:cNvSpPr txBox="1"/>
          <p:nvPr/>
        </p:nvSpPr>
        <p:spPr>
          <a:xfrm>
            <a:off x="7857533" y="3494572"/>
            <a:ext cx="1492716" cy="369332"/>
          </a:xfrm>
          <a:prstGeom prst="rect">
            <a:avLst/>
          </a:prstGeom>
          <a:noFill/>
        </p:spPr>
        <p:txBody>
          <a:bodyPr wrap="none" rtlCol="0" anchor="ctr" anchorCtr="0">
            <a:spAutoFit/>
          </a:bodyPr>
          <a:lstStyle/>
          <a:p>
            <a:r>
              <a:rPr lang="en-US" b="1" dirty="0">
                <a:solidFill>
                  <a:schemeClr val="accent2"/>
                </a:solidFill>
                <a:ea typeface="League Spartan" charset="0"/>
                <a:cs typeface="Poppins" pitchFamily="2" charset="77"/>
              </a:rPr>
              <a:t>YOUR LABEL</a:t>
            </a:r>
          </a:p>
        </p:txBody>
      </p:sp>
      <p:sp>
        <p:nvSpPr>
          <p:cNvPr id="14" name="TextBox 13">
            <a:extLst>
              <a:ext uri="{FF2B5EF4-FFF2-40B4-BE49-F238E27FC236}">
                <a16:creationId xmlns:a16="http://schemas.microsoft.com/office/drawing/2014/main" id="{16460A55-8D26-4EEC-9F4A-E2C3762B48B9}"/>
              </a:ext>
            </a:extLst>
          </p:cNvPr>
          <p:cNvSpPr txBox="1"/>
          <p:nvPr/>
        </p:nvSpPr>
        <p:spPr>
          <a:xfrm>
            <a:off x="7857533" y="4898136"/>
            <a:ext cx="1492716" cy="369332"/>
          </a:xfrm>
          <a:prstGeom prst="rect">
            <a:avLst/>
          </a:prstGeom>
          <a:noFill/>
        </p:spPr>
        <p:txBody>
          <a:bodyPr wrap="none" rtlCol="0" anchor="ctr" anchorCtr="0">
            <a:spAutoFit/>
          </a:bodyPr>
          <a:lstStyle/>
          <a:p>
            <a:r>
              <a:rPr lang="en-US" b="1" dirty="0">
                <a:solidFill>
                  <a:schemeClr val="accent3"/>
                </a:solidFill>
                <a:ea typeface="League Spartan" charset="0"/>
                <a:cs typeface="Poppins" pitchFamily="2" charset="77"/>
              </a:rPr>
              <a:t>YOUR LABEL</a:t>
            </a:r>
          </a:p>
        </p:txBody>
      </p:sp>
      <p:sp>
        <p:nvSpPr>
          <p:cNvPr id="15" name="Subtitle 2">
            <a:extLst>
              <a:ext uri="{FF2B5EF4-FFF2-40B4-BE49-F238E27FC236}">
                <a16:creationId xmlns:a16="http://schemas.microsoft.com/office/drawing/2014/main" id="{EB2DF5C2-E8C1-4139-B8A3-FB385D10DE39}"/>
              </a:ext>
            </a:extLst>
          </p:cNvPr>
          <p:cNvSpPr txBox="1">
            <a:spLocks/>
          </p:cNvSpPr>
          <p:nvPr/>
        </p:nvSpPr>
        <p:spPr>
          <a:xfrm>
            <a:off x="857250" y="2445607"/>
            <a:ext cx="2646955"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6" name="Subtitle 2">
            <a:extLst>
              <a:ext uri="{FF2B5EF4-FFF2-40B4-BE49-F238E27FC236}">
                <a16:creationId xmlns:a16="http://schemas.microsoft.com/office/drawing/2014/main" id="{424D5B3C-EF20-4FF9-BFFB-4A14EE23D7B7}"/>
              </a:ext>
            </a:extLst>
          </p:cNvPr>
          <p:cNvSpPr txBox="1">
            <a:spLocks/>
          </p:cNvSpPr>
          <p:nvPr/>
        </p:nvSpPr>
        <p:spPr>
          <a:xfrm>
            <a:off x="857250" y="5258277"/>
            <a:ext cx="2646955"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7" name="Subtitle 2">
            <a:extLst>
              <a:ext uri="{FF2B5EF4-FFF2-40B4-BE49-F238E27FC236}">
                <a16:creationId xmlns:a16="http://schemas.microsoft.com/office/drawing/2014/main" id="{635B22E4-49C8-41FB-B9D0-CCCEE7D7C92E}"/>
              </a:ext>
            </a:extLst>
          </p:cNvPr>
          <p:cNvSpPr txBox="1">
            <a:spLocks/>
          </p:cNvSpPr>
          <p:nvPr/>
        </p:nvSpPr>
        <p:spPr>
          <a:xfrm>
            <a:off x="857250" y="3851942"/>
            <a:ext cx="2646955"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ED837181-99BE-4E65-8922-D601753F2BB3}"/>
              </a:ext>
            </a:extLst>
          </p:cNvPr>
          <p:cNvSpPr txBox="1"/>
          <p:nvPr/>
        </p:nvSpPr>
        <p:spPr>
          <a:xfrm>
            <a:off x="2049587" y="2086707"/>
            <a:ext cx="1492717" cy="369332"/>
          </a:xfrm>
          <a:prstGeom prst="rect">
            <a:avLst/>
          </a:prstGeom>
          <a:noFill/>
        </p:spPr>
        <p:txBody>
          <a:bodyPr wrap="none" rtlCol="0" anchor="ctr" anchorCtr="0">
            <a:spAutoFit/>
          </a:bodyPr>
          <a:lstStyle/>
          <a:p>
            <a:pPr algn="r"/>
            <a:r>
              <a:rPr lang="en-US" b="1" dirty="0">
                <a:solidFill>
                  <a:schemeClr val="accent6"/>
                </a:solidFill>
                <a:ea typeface="League Spartan" charset="0"/>
                <a:cs typeface="Poppins" pitchFamily="2" charset="77"/>
              </a:rPr>
              <a:t>YOUR LABEL</a:t>
            </a:r>
          </a:p>
        </p:txBody>
      </p:sp>
      <p:sp>
        <p:nvSpPr>
          <p:cNvPr id="19" name="TextBox 18">
            <a:extLst>
              <a:ext uri="{FF2B5EF4-FFF2-40B4-BE49-F238E27FC236}">
                <a16:creationId xmlns:a16="http://schemas.microsoft.com/office/drawing/2014/main" id="{2A61CC0B-9E95-4572-BBA0-1503143BF4A6}"/>
              </a:ext>
            </a:extLst>
          </p:cNvPr>
          <p:cNvSpPr txBox="1"/>
          <p:nvPr/>
        </p:nvSpPr>
        <p:spPr>
          <a:xfrm>
            <a:off x="2049587" y="3494572"/>
            <a:ext cx="1492717" cy="369332"/>
          </a:xfrm>
          <a:prstGeom prst="rect">
            <a:avLst/>
          </a:prstGeom>
          <a:noFill/>
        </p:spPr>
        <p:txBody>
          <a:bodyPr wrap="none" rtlCol="0" anchor="ctr" anchorCtr="0">
            <a:spAutoFit/>
          </a:bodyPr>
          <a:lstStyle/>
          <a:p>
            <a:pPr algn="r"/>
            <a:r>
              <a:rPr lang="en-US" b="1" dirty="0">
                <a:solidFill>
                  <a:schemeClr val="accent5"/>
                </a:solidFill>
                <a:ea typeface="League Spartan" charset="0"/>
                <a:cs typeface="Poppins" pitchFamily="2" charset="77"/>
              </a:rPr>
              <a:t>YOUR LABEL</a:t>
            </a:r>
          </a:p>
        </p:txBody>
      </p:sp>
      <p:sp>
        <p:nvSpPr>
          <p:cNvPr id="20" name="TextBox 19">
            <a:extLst>
              <a:ext uri="{FF2B5EF4-FFF2-40B4-BE49-F238E27FC236}">
                <a16:creationId xmlns:a16="http://schemas.microsoft.com/office/drawing/2014/main" id="{25E7338E-26FE-4E6D-A8E6-EAF4F9830192}"/>
              </a:ext>
            </a:extLst>
          </p:cNvPr>
          <p:cNvSpPr txBox="1"/>
          <p:nvPr/>
        </p:nvSpPr>
        <p:spPr>
          <a:xfrm>
            <a:off x="2049587" y="4898136"/>
            <a:ext cx="1492717" cy="369332"/>
          </a:xfrm>
          <a:prstGeom prst="rect">
            <a:avLst/>
          </a:prstGeom>
          <a:noFill/>
        </p:spPr>
        <p:txBody>
          <a:bodyPr wrap="none" rtlCol="0" anchor="ctr" anchorCtr="0">
            <a:spAutoFit/>
          </a:bodyPr>
          <a:lstStyle/>
          <a:p>
            <a:pPr algn="r"/>
            <a:r>
              <a:rPr lang="en-US" b="1" dirty="0">
                <a:solidFill>
                  <a:schemeClr val="accent4"/>
                </a:solidFill>
                <a:ea typeface="League Spartan" charset="0"/>
                <a:cs typeface="Poppins" pitchFamily="2" charset="77"/>
              </a:rPr>
              <a:t>YOUR LABEL</a:t>
            </a:r>
          </a:p>
        </p:txBody>
      </p:sp>
      <p:sp>
        <p:nvSpPr>
          <p:cNvPr id="21" name="TextBox 20">
            <a:extLst>
              <a:ext uri="{FF2B5EF4-FFF2-40B4-BE49-F238E27FC236}">
                <a16:creationId xmlns:a16="http://schemas.microsoft.com/office/drawing/2014/main" id="{AB7CB4E4-CB1D-48EA-89D2-4208A2CB6552}"/>
              </a:ext>
            </a:extLst>
          </p:cNvPr>
          <p:cNvSpPr txBox="1"/>
          <p:nvPr/>
        </p:nvSpPr>
        <p:spPr>
          <a:xfrm>
            <a:off x="6190958" y="2549798"/>
            <a:ext cx="303289"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1</a:t>
            </a:r>
          </a:p>
        </p:txBody>
      </p:sp>
      <p:sp>
        <p:nvSpPr>
          <p:cNvPr id="22" name="TextBox 21">
            <a:extLst>
              <a:ext uri="{FF2B5EF4-FFF2-40B4-BE49-F238E27FC236}">
                <a16:creationId xmlns:a16="http://schemas.microsoft.com/office/drawing/2014/main" id="{D4F53CD8-E772-4BD7-90A3-BD787822FB0F}"/>
              </a:ext>
            </a:extLst>
          </p:cNvPr>
          <p:cNvSpPr txBox="1"/>
          <p:nvPr/>
        </p:nvSpPr>
        <p:spPr>
          <a:xfrm>
            <a:off x="6155693" y="4735244"/>
            <a:ext cx="373820"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3</a:t>
            </a:r>
          </a:p>
        </p:txBody>
      </p:sp>
      <p:sp>
        <p:nvSpPr>
          <p:cNvPr id="23" name="TextBox 22">
            <a:extLst>
              <a:ext uri="{FF2B5EF4-FFF2-40B4-BE49-F238E27FC236}">
                <a16:creationId xmlns:a16="http://schemas.microsoft.com/office/drawing/2014/main" id="{A8EA0649-F62C-4412-BD0D-6169E08FB7DD}"/>
              </a:ext>
            </a:extLst>
          </p:cNvPr>
          <p:cNvSpPr txBox="1"/>
          <p:nvPr/>
        </p:nvSpPr>
        <p:spPr>
          <a:xfrm>
            <a:off x="4855129" y="4720437"/>
            <a:ext cx="388248"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4</a:t>
            </a:r>
          </a:p>
        </p:txBody>
      </p:sp>
      <p:sp>
        <p:nvSpPr>
          <p:cNvPr id="24" name="TextBox 23">
            <a:extLst>
              <a:ext uri="{FF2B5EF4-FFF2-40B4-BE49-F238E27FC236}">
                <a16:creationId xmlns:a16="http://schemas.microsoft.com/office/drawing/2014/main" id="{D38B6EBD-31A5-4598-818B-A673F72B4A89}"/>
              </a:ext>
            </a:extLst>
          </p:cNvPr>
          <p:cNvSpPr txBox="1"/>
          <p:nvPr/>
        </p:nvSpPr>
        <p:spPr>
          <a:xfrm>
            <a:off x="4864747" y="2549797"/>
            <a:ext cx="369012"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6</a:t>
            </a:r>
          </a:p>
        </p:txBody>
      </p:sp>
      <p:sp>
        <p:nvSpPr>
          <p:cNvPr id="25" name="TextBox 24">
            <a:extLst>
              <a:ext uri="{FF2B5EF4-FFF2-40B4-BE49-F238E27FC236}">
                <a16:creationId xmlns:a16="http://schemas.microsoft.com/office/drawing/2014/main" id="{DDCF7CAA-BC0B-471C-ADB0-05EE33E10200}"/>
              </a:ext>
            </a:extLst>
          </p:cNvPr>
          <p:cNvSpPr txBox="1"/>
          <p:nvPr/>
        </p:nvSpPr>
        <p:spPr>
          <a:xfrm>
            <a:off x="4236402" y="3644833"/>
            <a:ext cx="380233"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5</a:t>
            </a:r>
          </a:p>
        </p:txBody>
      </p:sp>
      <p:sp>
        <p:nvSpPr>
          <p:cNvPr id="26" name="TextBox 25">
            <a:extLst>
              <a:ext uri="{FF2B5EF4-FFF2-40B4-BE49-F238E27FC236}">
                <a16:creationId xmlns:a16="http://schemas.microsoft.com/office/drawing/2014/main" id="{2F30D50A-64D3-4667-B0B3-C162BA2EEAC2}"/>
              </a:ext>
            </a:extLst>
          </p:cNvPr>
          <p:cNvSpPr txBox="1"/>
          <p:nvPr/>
        </p:nvSpPr>
        <p:spPr>
          <a:xfrm>
            <a:off x="6778488" y="3644833"/>
            <a:ext cx="370614" cy="523220"/>
          </a:xfrm>
          <a:prstGeom prst="rect">
            <a:avLst/>
          </a:prstGeom>
          <a:noFill/>
        </p:spPr>
        <p:txBody>
          <a:bodyPr wrap="none" rtlCol="0" anchor="ctr" anchorCtr="0">
            <a:spAutoFit/>
          </a:bodyPr>
          <a:lstStyle/>
          <a:p>
            <a:pPr algn="ctr"/>
            <a:r>
              <a:rPr lang="en-US" sz="2800" b="1" dirty="0">
                <a:solidFill>
                  <a:schemeClr val="bg1"/>
                </a:solidFill>
                <a:ea typeface="League Spartan" charset="0"/>
                <a:cs typeface="Poppins" pitchFamily="2" charset="77"/>
              </a:rPr>
              <a:t>2</a:t>
            </a:r>
          </a:p>
        </p:txBody>
      </p:sp>
    </p:spTree>
    <p:extLst>
      <p:ext uri="{BB962C8B-B14F-4D97-AF65-F5344CB8AC3E}">
        <p14:creationId xmlns:p14="http://schemas.microsoft.com/office/powerpoint/2010/main" val="92118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1982-DBB6-43BA-99DD-EF3EC3BC808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DA00362-84E7-46B5-B8C8-885FC7A7D63F}"/>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533A3C5A-F7DF-4C81-BFF8-D0BC79F8A853}"/>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C975AC30-0778-4E37-BE64-8970CEC94BD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1837B7D-E450-488E-8B2F-22E0F062E749}"/>
              </a:ext>
            </a:extLst>
          </p:cNvPr>
          <p:cNvSpPr>
            <a:spLocks noGrp="1"/>
          </p:cNvSpPr>
          <p:nvPr>
            <p:ph type="body" sz="quarter" idx="13"/>
          </p:nvPr>
        </p:nvSpPr>
        <p:spPr/>
        <p:txBody>
          <a:bodyPr/>
          <a:lstStyle/>
          <a:p>
            <a:endParaRPr lang="en-ZA"/>
          </a:p>
        </p:txBody>
      </p:sp>
      <p:graphicFrame>
        <p:nvGraphicFramePr>
          <p:cNvPr id="7" name="Chart 2243">
            <a:extLst>
              <a:ext uri="{FF2B5EF4-FFF2-40B4-BE49-F238E27FC236}">
                <a16:creationId xmlns:a16="http://schemas.microsoft.com/office/drawing/2014/main" id="{05C6A00C-BB2C-4783-8127-7A624D8F6A8C}"/>
              </a:ext>
            </a:extLst>
          </p:cNvPr>
          <p:cNvGraphicFramePr/>
          <p:nvPr>
            <p:extLst>
              <p:ext uri="{D42A27DB-BD31-4B8C-83A1-F6EECF244321}">
                <p14:modId xmlns:p14="http://schemas.microsoft.com/office/powerpoint/2010/main" val="1041349534"/>
              </p:ext>
            </p:extLst>
          </p:nvPr>
        </p:nvGraphicFramePr>
        <p:xfrm>
          <a:off x="3800541" y="2205389"/>
          <a:ext cx="3674931" cy="3674931"/>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Shape 2244">
            <a:extLst>
              <a:ext uri="{FF2B5EF4-FFF2-40B4-BE49-F238E27FC236}">
                <a16:creationId xmlns:a16="http://schemas.microsoft.com/office/drawing/2014/main" id="{06A4623C-9F6D-40AC-8957-34857DB8E626}"/>
              </a:ext>
            </a:extLst>
          </p:cNvPr>
          <p:cNvSpPr/>
          <p:nvPr/>
        </p:nvSpPr>
        <p:spPr>
          <a:xfrm>
            <a:off x="4699163" y="3104011"/>
            <a:ext cx="1877687" cy="1877687"/>
          </a:xfrm>
          <a:prstGeom prst="ellipse">
            <a:avLst/>
          </a:prstGeom>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nSpc>
                <a:spcPct val="100000"/>
              </a:lnSpc>
            </a:pPr>
            <a:endParaRPr sz="2400" dirty="0"/>
          </a:p>
        </p:txBody>
      </p:sp>
      <p:sp>
        <p:nvSpPr>
          <p:cNvPr id="9" name="Subtitle 2">
            <a:extLst>
              <a:ext uri="{FF2B5EF4-FFF2-40B4-BE49-F238E27FC236}">
                <a16:creationId xmlns:a16="http://schemas.microsoft.com/office/drawing/2014/main" id="{CF35B234-8B8B-4BF9-8F60-E11B364F52CE}"/>
              </a:ext>
            </a:extLst>
          </p:cNvPr>
          <p:cNvSpPr txBox="1">
            <a:spLocks/>
          </p:cNvSpPr>
          <p:nvPr/>
        </p:nvSpPr>
        <p:spPr>
          <a:xfrm>
            <a:off x="7828957" y="2567052"/>
            <a:ext cx="2467568" cy="46965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4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tx1"/>
              </a:solidFill>
              <a:latin typeface="+mn-lt"/>
              <a:ea typeface="Lato Light" panose="020F0502020204030203" pitchFamily="34" charset="0"/>
              <a:cs typeface="Mukta ExtraLight" panose="020B0000000000000000" pitchFamily="34" charset="77"/>
            </a:endParaRPr>
          </a:p>
        </p:txBody>
      </p:sp>
      <p:sp>
        <p:nvSpPr>
          <p:cNvPr id="10" name="Subtitle 2">
            <a:extLst>
              <a:ext uri="{FF2B5EF4-FFF2-40B4-BE49-F238E27FC236}">
                <a16:creationId xmlns:a16="http://schemas.microsoft.com/office/drawing/2014/main" id="{F5F57332-BFA1-4F01-9EB2-8B0B106A5AB4}"/>
              </a:ext>
            </a:extLst>
          </p:cNvPr>
          <p:cNvSpPr txBox="1">
            <a:spLocks/>
          </p:cNvSpPr>
          <p:nvPr/>
        </p:nvSpPr>
        <p:spPr>
          <a:xfrm>
            <a:off x="7828957" y="4581649"/>
            <a:ext cx="2467568" cy="46965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4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tx1"/>
              </a:solidFill>
              <a:latin typeface="+mn-lt"/>
              <a:ea typeface="Lato Light" panose="020F0502020204030203" pitchFamily="34" charset="0"/>
              <a:cs typeface="Mukta ExtraLight" panose="020B0000000000000000" pitchFamily="34" charset="77"/>
            </a:endParaRPr>
          </a:p>
        </p:txBody>
      </p:sp>
      <p:sp>
        <p:nvSpPr>
          <p:cNvPr id="11" name="Subtitle 2">
            <a:extLst>
              <a:ext uri="{FF2B5EF4-FFF2-40B4-BE49-F238E27FC236}">
                <a16:creationId xmlns:a16="http://schemas.microsoft.com/office/drawing/2014/main" id="{506BAFB5-0466-4D9A-9D03-BCDFED844862}"/>
              </a:ext>
            </a:extLst>
          </p:cNvPr>
          <p:cNvSpPr txBox="1">
            <a:spLocks/>
          </p:cNvSpPr>
          <p:nvPr/>
        </p:nvSpPr>
        <p:spPr>
          <a:xfrm>
            <a:off x="990600" y="2567052"/>
            <a:ext cx="2456455" cy="46965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4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tx1"/>
              </a:solidFill>
              <a:latin typeface="+mn-lt"/>
              <a:ea typeface="Lato Light" panose="020F0502020204030203" pitchFamily="34" charset="0"/>
              <a:cs typeface="Mukta ExtraLight" panose="020B0000000000000000" pitchFamily="34" charset="77"/>
            </a:endParaRPr>
          </a:p>
        </p:txBody>
      </p:sp>
      <p:sp>
        <p:nvSpPr>
          <p:cNvPr id="12" name="Subtitle 2">
            <a:extLst>
              <a:ext uri="{FF2B5EF4-FFF2-40B4-BE49-F238E27FC236}">
                <a16:creationId xmlns:a16="http://schemas.microsoft.com/office/drawing/2014/main" id="{204A89B5-0E03-4E81-8DE0-78EC1A49BBFD}"/>
              </a:ext>
            </a:extLst>
          </p:cNvPr>
          <p:cNvSpPr txBox="1">
            <a:spLocks/>
          </p:cNvSpPr>
          <p:nvPr/>
        </p:nvSpPr>
        <p:spPr>
          <a:xfrm>
            <a:off x="990600" y="4581649"/>
            <a:ext cx="2456455" cy="469658"/>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pt-BR" sz="14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400" dirty="0">
              <a:solidFill>
                <a:schemeClr val="tx1"/>
              </a:solidFill>
              <a:latin typeface="+mn-lt"/>
              <a:ea typeface="Lato Light" panose="020F0502020204030203" pitchFamily="34" charset="0"/>
              <a:cs typeface="Mukta ExtraLight" panose="020B0000000000000000" pitchFamily="34" charset="77"/>
            </a:endParaRPr>
          </a:p>
        </p:txBody>
      </p:sp>
      <p:sp>
        <p:nvSpPr>
          <p:cNvPr id="13" name="TextBox 12">
            <a:extLst>
              <a:ext uri="{FF2B5EF4-FFF2-40B4-BE49-F238E27FC236}">
                <a16:creationId xmlns:a16="http://schemas.microsoft.com/office/drawing/2014/main" id="{270F103A-AAE9-4504-971D-2EF6BF2750D8}"/>
              </a:ext>
            </a:extLst>
          </p:cNvPr>
          <p:cNvSpPr txBox="1"/>
          <p:nvPr/>
        </p:nvSpPr>
        <p:spPr>
          <a:xfrm>
            <a:off x="4893902" y="3356175"/>
            <a:ext cx="1488224" cy="1384995"/>
          </a:xfrm>
          <a:prstGeom prst="rect">
            <a:avLst/>
          </a:prstGeom>
          <a:noFill/>
        </p:spPr>
        <p:txBody>
          <a:bodyPr wrap="square" rtlCol="0">
            <a:spAutoFit/>
          </a:bodyPr>
          <a:lstStyle/>
          <a:p>
            <a:pPr algn="ctr"/>
            <a:r>
              <a:rPr lang="en-US" sz="2800" b="1" dirty="0">
                <a:solidFill>
                  <a:schemeClr val="tx2"/>
                </a:solidFill>
                <a:cs typeface="Poppins" pitchFamily="2" charset="77"/>
              </a:rPr>
              <a:t>PIE CHART LABEL</a:t>
            </a:r>
          </a:p>
        </p:txBody>
      </p:sp>
      <p:sp>
        <p:nvSpPr>
          <p:cNvPr id="14" name="TextBox 13">
            <a:extLst>
              <a:ext uri="{FF2B5EF4-FFF2-40B4-BE49-F238E27FC236}">
                <a16:creationId xmlns:a16="http://schemas.microsoft.com/office/drawing/2014/main" id="{2F4CAD40-0EF1-459F-A70B-2A63381560AA}"/>
              </a:ext>
            </a:extLst>
          </p:cNvPr>
          <p:cNvSpPr txBox="1"/>
          <p:nvPr/>
        </p:nvSpPr>
        <p:spPr>
          <a:xfrm rot="18900000">
            <a:off x="4099481" y="2950122"/>
            <a:ext cx="1199367"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YOUR LABEL</a:t>
            </a:r>
          </a:p>
        </p:txBody>
      </p:sp>
      <p:sp>
        <p:nvSpPr>
          <p:cNvPr id="15" name="TextBox 14">
            <a:extLst>
              <a:ext uri="{FF2B5EF4-FFF2-40B4-BE49-F238E27FC236}">
                <a16:creationId xmlns:a16="http://schemas.microsoft.com/office/drawing/2014/main" id="{2BEB0BFE-9BAC-4AB3-BFF5-1A63208ACC24}"/>
              </a:ext>
            </a:extLst>
          </p:cNvPr>
          <p:cNvSpPr txBox="1"/>
          <p:nvPr/>
        </p:nvSpPr>
        <p:spPr>
          <a:xfrm rot="2700000">
            <a:off x="5976217" y="2950122"/>
            <a:ext cx="1199367"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YOUR LABEL</a:t>
            </a:r>
          </a:p>
        </p:txBody>
      </p:sp>
      <p:sp>
        <p:nvSpPr>
          <p:cNvPr id="16" name="TextBox 15">
            <a:extLst>
              <a:ext uri="{FF2B5EF4-FFF2-40B4-BE49-F238E27FC236}">
                <a16:creationId xmlns:a16="http://schemas.microsoft.com/office/drawing/2014/main" id="{BF9ABC36-2ED9-47A2-BC46-C44830AA7D86}"/>
              </a:ext>
            </a:extLst>
          </p:cNvPr>
          <p:cNvSpPr txBox="1"/>
          <p:nvPr/>
        </p:nvSpPr>
        <p:spPr>
          <a:xfrm rot="2700000">
            <a:off x="4099481" y="4827811"/>
            <a:ext cx="1199367"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YOUR LABEL</a:t>
            </a:r>
          </a:p>
        </p:txBody>
      </p:sp>
      <p:sp>
        <p:nvSpPr>
          <p:cNvPr id="17" name="TextBox 16">
            <a:extLst>
              <a:ext uri="{FF2B5EF4-FFF2-40B4-BE49-F238E27FC236}">
                <a16:creationId xmlns:a16="http://schemas.microsoft.com/office/drawing/2014/main" id="{64985910-2870-4F54-9DC1-F40665C05977}"/>
              </a:ext>
            </a:extLst>
          </p:cNvPr>
          <p:cNvSpPr txBox="1"/>
          <p:nvPr/>
        </p:nvSpPr>
        <p:spPr>
          <a:xfrm rot="18900000">
            <a:off x="5976216" y="4826860"/>
            <a:ext cx="1199367" cy="307777"/>
          </a:xfrm>
          <a:prstGeom prst="rect">
            <a:avLst/>
          </a:prstGeom>
          <a:noFill/>
        </p:spPr>
        <p:txBody>
          <a:bodyPr wrap="none" rtlCol="0" anchor="ctr" anchorCtr="0">
            <a:spAutoFit/>
          </a:bodyPr>
          <a:lstStyle/>
          <a:p>
            <a:r>
              <a:rPr lang="en-US" sz="1400" b="1" dirty="0">
                <a:solidFill>
                  <a:schemeClr val="bg1"/>
                </a:solidFill>
                <a:ea typeface="League Spartan" charset="0"/>
                <a:cs typeface="Poppins" pitchFamily="2" charset="77"/>
              </a:rPr>
              <a:t>YOUR LABEL</a:t>
            </a:r>
          </a:p>
        </p:txBody>
      </p:sp>
    </p:spTree>
    <p:extLst>
      <p:ext uri="{BB962C8B-B14F-4D97-AF65-F5344CB8AC3E}">
        <p14:creationId xmlns:p14="http://schemas.microsoft.com/office/powerpoint/2010/main" val="157518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C1C792-9910-4B59-9303-D189178053D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B81E65F7-7E3B-4233-9BC8-2AEDB722354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E11C4BE-D314-49F8-92FD-FFE768B8A3EA}"/>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406FF278-2B86-4237-891D-F6189D9E45BA}"/>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D17FEE6-4196-48C2-945D-8A030C9AE864}"/>
              </a:ext>
            </a:extLst>
          </p:cNvPr>
          <p:cNvSpPr>
            <a:spLocks noGrp="1"/>
          </p:cNvSpPr>
          <p:nvPr>
            <p:ph type="body" sz="quarter" idx="13"/>
          </p:nvPr>
        </p:nvSpPr>
        <p:spPr/>
        <p:txBody>
          <a:bodyPr/>
          <a:lstStyle/>
          <a:p>
            <a:endParaRPr lang="en-ZA"/>
          </a:p>
        </p:txBody>
      </p:sp>
      <p:graphicFrame>
        <p:nvGraphicFramePr>
          <p:cNvPr id="7" name="Chart 2145">
            <a:extLst>
              <a:ext uri="{FF2B5EF4-FFF2-40B4-BE49-F238E27FC236}">
                <a16:creationId xmlns:a16="http://schemas.microsoft.com/office/drawing/2014/main" id="{94152DFE-5231-4F8F-BF18-50A5BD763A81}"/>
              </a:ext>
            </a:extLst>
          </p:cNvPr>
          <p:cNvGraphicFramePr/>
          <p:nvPr>
            <p:extLst>
              <p:ext uri="{D42A27DB-BD31-4B8C-83A1-F6EECF244321}">
                <p14:modId xmlns:p14="http://schemas.microsoft.com/office/powerpoint/2010/main" val="1362018720"/>
              </p:ext>
            </p:extLst>
          </p:nvPr>
        </p:nvGraphicFramePr>
        <p:xfrm>
          <a:off x="5817975" y="2019276"/>
          <a:ext cx="3847447" cy="3847448"/>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2146">
            <a:extLst>
              <a:ext uri="{FF2B5EF4-FFF2-40B4-BE49-F238E27FC236}">
                <a16:creationId xmlns:a16="http://schemas.microsoft.com/office/drawing/2014/main" id="{9BC20BD6-2F99-439A-8131-FB1F862AFF9B}"/>
              </a:ext>
            </a:extLst>
          </p:cNvPr>
          <p:cNvSpPr/>
          <p:nvPr/>
        </p:nvSpPr>
        <p:spPr>
          <a:xfrm>
            <a:off x="7525711" y="2750751"/>
            <a:ext cx="431975" cy="431975"/>
          </a:xfrm>
          <a:prstGeom prst="ellipse">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endParaRPr sz="1476" dirty="0">
              <a:latin typeface="+mn-lt"/>
              <a:ea typeface="Lato Light" panose="020F0502020204030203" pitchFamily="34" charset="0"/>
              <a:cs typeface="Lato Light" panose="020F0502020204030203" pitchFamily="34" charset="0"/>
            </a:endParaRPr>
          </a:p>
        </p:txBody>
      </p:sp>
      <p:sp>
        <p:nvSpPr>
          <p:cNvPr id="9" name="Shape 2147">
            <a:extLst>
              <a:ext uri="{FF2B5EF4-FFF2-40B4-BE49-F238E27FC236}">
                <a16:creationId xmlns:a16="http://schemas.microsoft.com/office/drawing/2014/main" id="{820C5CA1-7712-4BAD-8350-076E4670E4AE}"/>
              </a:ext>
            </a:extLst>
          </p:cNvPr>
          <p:cNvSpPr/>
          <p:nvPr/>
        </p:nvSpPr>
        <p:spPr>
          <a:xfrm>
            <a:off x="8411257" y="4228103"/>
            <a:ext cx="431975" cy="431975"/>
          </a:xfrm>
          <a:prstGeom prst="ellipse">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29997" tIns="29997" rIns="29997" bIns="29997"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endParaRPr sz="1476" dirty="0">
              <a:latin typeface="+mn-lt"/>
              <a:ea typeface="Lato Light" panose="020F0502020204030203" pitchFamily="34" charset="0"/>
              <a:cs typeface="Lato Light" panose="020F0502020204030203" pitchFamily="34" charset="0"/>
            </a:endParaRPr>
          </a:p>
        </p:txBody>
      </p:sp>
      <p:sp>
        <p:nvSpPr>
          <p:cNvPr id="10" name="Shape 2148">
            <a:extLst>
              <a:ext uri="{FF2B5EF4-FFF2-40B4-BE49-F238E27FC236}">
                <a16:creationId xmlns:a16="http://schemas.microsoft.com/office/drawing/2014/main" id="{555752FF-A710-4874-8413-ABB4B970E562}"/>
              </a:ext>
            </a:extLst>
          </p:cNvPr>
          <p:cNvSpPr/>
          <p:nvPr/>
        </p:nvSpPr>
        <p:spPr>
          <a:xfrm>
            <a:off x="6640163" y="4228103"/>
            <a:ext cx="431975" cy="431975"/>
          </a:xfrm>
          <a:prstGeom prst="ellipse">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100000"/>
              </a:lnSpc>
              <a:defRPr sz="2500">
                <a:solidFill>
                  <a:srgbClr val="FFFFFF"/>
                </a:solidFill>
                <a:latin typeface="Helvetica Neue Light"/>
                <a:ea typeface="Helvetica Neue Light"/>
                <a:cs typeface="Helvetica Neue Light"/>
                <a:sym typeface="Helvetica Neue Light"/>
              </a:defRPr>
            </a:lvl1pPr>
          </a:lstStyle>
          <a:p>
            <a:endParaRPr sz="1476" dirty="0">
              <a:latin typeface="+mn-lt"/>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58734B95-267E-419D-AF4B-67F1214E42C5}"/>
              </a:ext>
            </a:extLst>
          </p:cNvPr>
          <p:cNvSpPr txBox="1"/>
          <p:nvPr/>
        </p:nvSpPr>
        <p:spPr>
          <a:xfrm>
            <a:off x="6671645" y="4294497"/>
            <a:ext cx="369012"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02</a:t>
            </a:r>
          </a:p>
        </p:txBody>
      </p:sp>
      <p:sp>
        <p:nvSpPr>
          <p:cNvPr id="12" name="TextBox 11">
            <a:extLst>
              <a:ext uri="{FF2B5EF4-FFF2-40B4-BE49-F238E27FC236}">
                <a16:creationId xmlns:a16="http://schemas.microsoft.com/office/drawing/2014/main" id="{0AB19118-957E-401B-99CA-6CB95AC666A3}"/>
              </a:ext>
            </a:extLst>
          </p:cNvPr>
          <p:cNvSpPr txBox="1"/>
          <p:nvPr/>
        </p:nvSpPr>
        <p:spPr>
          <a:xfrm>
            <a:off x="8441938" y="4294497"/>
            <a:ext cx="370615"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03</a:t>
            </a:r>
          </a:p>
        </p:txBody>
      </p:sp>
      <p:sp>
        <p:nvSpPr>
          <p:cNvPr id="13" name="TextBox 12">
            <a:extLst>
              <a:ext uri="{FF2B5EF4-FFF2-40B4-BE49-F238E27FC236}">
                <a16:creationId xmlns:a16="http://schemas.microsoft.com/office/drawing/2014/main" id="{27B290C4-A357-4DEB-B5E4-C3021C4A63C9}"/>
              </a:ext>
            </a:extLst>
          </p:cNvPr>
          <p:cNvSpPr txBox="1"/>
          <p:nvPr/>
        </p:nvSpPr>
        <p:spPr>
          <a:xfrm>
            <a:off x="7573222" y="2817145"/>
            <a:ext cx="336951" cy="299184"/>
          </a:xfrm>
          <a:prstGeom prst="rect">
            <a:avLst/>
          </a:prstGeom>
          <a:noFill/>
        </p:spPr>
        <p:txBody>
          <a:bodyPr wrap="none" rtlCol="0" anchor="ctr" anchorCtr="0">
            <a:spAutoFit/>
          </a:bodyPr>
          <a:lstStyle/>
          <a:p>
            <a:pPr algn="ctr"/>
            <a:r>
              <a:rPr lang="en-US" sz="1344" b="1" dirty="0">
                <a:solidFill>
                  <a:schemeClr val="tx2"/>
                </a:solidFill>
                <a:ea typeface="League Spartan" charset="0"/>
                <a:cs typeface="Poppins" pitchFamily="2" charset="77"/>
              </a:rPr>
              <a:t>01</a:t>
            </a:r>
          </a:p>
        </p:txBody>
      </p:sp>
      <p:sp>
        <p:nvSpPr>
          <p:cNvPr id="14" name="TextBox 13">
            <a:extLst>
              <a:ext uri="{FF2B5EF4-FFF2-40B4-BE49-F238E27FC236}">
                <a16:creationId xmlns:a16="http://schemas.microsoft.com/office/drawing/2014/main" id="{1B403CCC-1ABA-4336-8B44-944CA23FA628}"/>
              </a:ext>
            </a:extLst>
          </p:cNvPr>
          <p:cNvSpPr txBox="1"/>
          <p:nvPr/>
        </p:nvSpPr>
        <p:spPr>
          <a:xfrm>
            <a:off x="2075528" y="4913972"/>
            <a:ext cx="119936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YOUR LABEL</a:t>
            </a:r>
          </a:p>
        </p:txBody>
      </p:sp>
      <p:sp>
        <p:nvSpPr>
          <p:cNvPr id="15" name="Subtitle 2">
            <a:extLst>
              <a:ext uri="{FF2B5EF4-FFF2-40B4-BE49-F238E27FC236}">
                <a16:creationId xmlns:a16="http://schemas.microsoft.com/office/drawing/2014/main" id="{454BDB80-D3B0-43C9-8467-B14BB7A0387C}"/>
              </a:ext>
            </a:extLst>
          </p:cNvPr>
          <p:cNvSpPr txBox="1">
            <a:spLocks/>
          </p:cNvSpPr>
          <p:nvPr/>
        </p:nvSpPr>
        <p:spPr>
          <a:xfrm>
            <a:off x="2057684" y="5205505"/>
            <a:ext cx="3241283" cy="41538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6" name="TextBox 15">
            <a:extLst>
              <a:ext uri="{FF2B5EF4-FFF2-40B4-BE49-F238E27FC236}">
                <a16:creationId xmlns:a16="http://schemas.microsoft.com/office/drawing/2014/main" id="{E8852F3B-31C9-4332-8AF2-02623506DBA9}"/>
              </a:ext>
            </a:extLst>
          </p:cNvPr>
          <p:cNvSpPr txBox="1"/>
          <p:nvPr/>
        </p:nvSpPr>
        <p:spPr>
          <a:xfrm>
            <a:off x="2075528" y="2176460"/>
            <a:ext cx="119936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YOUR LABEL</a:t>
            </a:r>
          </a:p>
        </p:txBody>
      </p:sp>
      <p:sp>
        <p:nvSpPr>
          <p:cNvPr id="17" name="Subtitle 2">
            <a:extLst>
              <a:ext uri="{FF2B5EF4-FFF2-40B4-BE49-F238E27FC236}">
                <a16:creationId xmlns:a16="http://schemas.microsoft.com/office/drawing/2014/main" id="{24BDC3D2-7518-42BC-B773-8B7A91AB42D7}"/>
              </a:ext>
            </a:extLst>
          </p:cNvPr>
          <p:cNvSpPr txBox="1">
            <a:spLocks/>
          </p:cNvSpPr>
          <p:nvPr/>
        </p:nvSpPr>
        <p:spPr>
          <a:xfrm>
            <a:off x="2057684" y="2467993"/>
            <a:ext cx="3241283" cy="41538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sp>
        <p:nvSpPr>
          <p:cNvPr id="18" name="TextBox 17">
            <a:extLst>
              <a:ext uri="{FF2B5EF4-FFF2-40B4-BE49-F238E27FC236}">
                <a16:creationId xmlns:a16="http://schemas.microsoft.com/office/drawing/2014/main" id="{BDCEEBFF-300D-46B6-9779-BB2BE803573E}"/>
              </a:ext>
            </a:extLst>
          </p:cNvPr>
          <p:cNvSpPr txBox="1"/>
          <p:nvPr/>
        </p:nvSpPr>
        <p:spPr>
          <a:xfrm>
            <a:off x="2075528" y="3533083"/>
            <a:ext cx="119936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YOUR LABEL</a:t>
            </a:r>
          </a:p>
        </p:txBody>
      </p:sp>
      <p:sp>
        <p:nvSpPr>
          <p:cNvPr id="19" name="Subtitle 2">
            <a:extLst>
              <a:ext uri="{FF2B5EF4-FFF2-40B4-BE49-F238E27FC236}">
                <a16:creationId xmlns:a16="http://schemas.microsoft.com/office/drawing/2014/main" id="{AF7B596B-070B-417D-A23A-8BEB4BF4D84C}"/>
              </a:ext>
            </a:extLst>
          </p:cNvPr>
          <p:cNvSpPr txBox="1">
            <a:spLocks/>
          </p:cNvSpPr>
          <p:nvPr/>
        </p:nvSpPr>
        <p:spPr>
          <a:xfrm>
            <a:off x="2057684" y="3824616"/>
            <a:ext cx="3241283" cy="415383"/>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05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tx1"/>
              </a:solidFill>
              <a:latin typeface="+mn-lt"/>
              <a:ea typeface="Lato Light" panose="020F0502020204030203" pitchFamily="34" charset="0"/>
              <a:cs typeface="Mukta ExtraLight" panose="020B0000000000000000" pitchFamily="34" charset="77"/>
            </a:endParaRPr>
          </a:p>
        </p:txBody>
      </p:sp>
      <p:pic>
        <p:nvPicPr>
          <p:cNvPr id="27" name="Graphic 26" descr="Gears">
            <a:extLst>
              <a:ext uri="{FF2B5EF4-FFF2-40B4-BE49-F238E27FC236}">
                <a16:creationId xmlns:a16="http://schemas.microsoft.com/office/drawing/2014/main" id="{4680C120-E35E-4AFD-B11E-987D155338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4445" y="2966737"/>
            <a:ext cx="914400" cy="914400"/>
          </a:xfrm>
          <a:prstGeom prst="rect">
            <a:avLst/>
          </a:prstGeom>
        </p:spPr>
      </p:pic>
      <p:pic>
        <p:nvPicPr>
          <p:cNvPr id="29" name="Graphic 28" descr="Stopwatch">
            <a:extLst>
              <a:ext uri="{FF2B5EF4-FFF2-40B4-BE49-F238E27FC236}">
                <a16:creationId xmlns:a16="http://schemas.microsoft.com/office/drawing/2014/main" id="{773EA8F5-235B-44CC-97AA-C91A1AB2C0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98897" y="2967366"/>
            <a:ext cx="914400" cy="914400"/>
          </a:xfrm>
          <a:prstGeom prst="rect">
            <a:avLst/>
          </a:prstGeom>
        </p:spPr>
      </p:pic>
      <p:pic>
        <p:nvPicPr>
          <p:cNvPr id="31" name="Graphic 30" descr="Bullseye">
            <a:extLst>
              <a:ext uri="{FF2B5EF4-FFF2-40B4-BE49-F238E27FC236}">
                <a16:creationId xmlns:a16="http://schemas.microsoft.com/office/drawing/2014/main" id="{89791B02-DABA-4B6D-A267-FF9A8A9C56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84497" y="4528323"/>
            <a:ext cx="914400" cy="914400"/>
          </a:xfrm>
          <a:prstGeom prst="rect">
            <a:avLst/>
          </a:prstGeom>
        </p:spPr>
      </p:pic>
      <p:pic>
        <p:nvPicPr>
          <p:cNvPr id="32" name="Graphic 31" descr="Gears">
            <a:extLst>
              <a:ext uri="{FF2B5EF4-FFF2-40B4-BE49-F238E27FC236}">
                <a16:creationId xmlns:a16="http://schemas.microsoft.com/office/drawing/2014/main" id="{93862519-99E5-49D3-9938-EB0E70FA9B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5858" y="2078657"/>
            <a:ext cx="914400" cy="914400"/>
          </a:xfrm>
          <a:prstGeom prst="rect">
            <a:avLst/>
          </a:prstGeom>
        </p:spPr>
      </p:pic>
      <p:pic>
        <p:nvPicPr>
          <p:cNvPr id="33" name="Graphic 32" descr="Stopwatch">
            <a:extLst>
              <a:ext uri="{FF2B5EF4-FFF2-40B4-BE49-F238E27FC236}">
                <a16:creationId xmlns:a16="http://schemas.microsoft.com/office/drawing/2014/main" id="{D067F619-E268-4078-8E63-8D737EFB75A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1476" y="3459270"/>
            <a:ext cx="914400" cy="914400"/>
          </a:xfrm>
          <a:prstGeom prst="rect">
            <a:avLst/>
          </a:prstGeom>
        </p:spPr>
      </p:pic>
      <p:pic>
        <p:nvPicPr>
          <p:cNvPr id="34" name="Graphic 33" descr="Bullseye">
            <a:extLst>
              <a:ext uri="{FF2B5EF4-FFF2-40B4-BE49-F238E27FC236}">
                <a16:creationId xmlns:a16="http://schemas.microsoft.com/office/drawing/2014/main" id="{426089C6-9F51-4853-881B-248AF5120C5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1476" y="4851128"/>
            <a:ext cx="914400" cy="914400"/>
          </a:xfrm>
          <a:prstGeom prst="rect">
            <a:avLst/>
          </a:prstGeom>
        </p:spPr>
      </p:pic>
    </p:spTree>
    <p:extLst>
      <p:ext uri="{BB962C8B-B14F-4D97-AF65-F5344CB8AC3E}">
        <p14:creationId xmlns:p14="http://schemas.microsoft.com/office/powerpoint/2010/main" val="106806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19</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C3D87-FD40-468A-9FE6-51290E6F4A1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C62969A-51FA-4C03-BC75-C373F61F266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C93A08D-06B3-4442-95EA-D089A7E30F8D}"/>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6E666DDD-E680-4709-85FF-56B9F84E2238}"/>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903F81FD-87E1-446B-9C47-B724895D3B47}"/>
              </a:ext>
            </a:extLst>
          </p:cNvPr>
          <p:cNvSpPr>
            <a:spLocks noGrp="1"/>
          </p:cNvSpPr>
          <p:nvPr>
            <p:ph type="body" sz="quarter" idx="13"/>
          </p:nvPr>
        </p:nvSpPr>
        <p:spPr/>
        <p:txBody>
          <a:bodyPr/>
          <a:lstStyle/>
          <a:p>
            <a:endParaRPr lang="en-ZA"/>
          </a:p>
        </p:txBody>
      </p:sp>
      <p:graphicFrame>
        <p:nvGraphicFramePr>
          <p:cNvPr id="7" name="Chart 7073">
            <a:extLst>
              <a:ext uri="{FF2B5EF4-FFF2-40B4-BE49-F238E27FC236}">
                <a16:creationId xmlns:a16="http://schemas.microsoft.com/office/drawing/2014/main" id="{208DD448-A118-4F3E-AE0F-0AC59264A745}"/>
              </a:ext>
            </a:extLst>
          </p:cNvPr>
          <p:cNvGraphicFramePr/>
          <p:nvPr>
            <p:extLst>
              <p:ext uri="{D42A27DB-BD31-4B8C-83A1-F6EECF244321}">
                <p14:modId xmlns:p14="http://schemas.microsoft.com/office/powerpoint/2010/main" val="3162603437"/>
              </p:ext>
            </p:extLst>
          </p:nvPr>
        </p:nvGraphicFramePr>
        <p:xfrm>
          <a:off x="7026099" y="2606498"/>
          <a:ext cx="3603802" cy="3603802"/>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7074">
            <a:extLst>
              <a:ext uri="{FF2B5EF4-FFF2-40B4-BE49-F238E27FC236}">
                <a16:creationId xmlns:a16="http://schemas.microsoft.com/office/drawing/2014/main" id="{7CED34A6-F65D-4830-B50D-7CB90262F9DF}"/>
              </a:ext>
            </a:extLst>
          </p:cNvPr>
          <p:cNvSpPr/>
          <p:nvPr/>
        </p:nvSpPr>
        <p:spPr>
          <a:xfrm>
            <a:off x="7499901" y="3080300"/>
            <a:ext cx="2656198" cy="2656198"/>
          </a:xfrm>
          <a:prstGeom prst="ellipse">
            <a:avLst/>
          </a:prstGeom>
          <a:solidFill>
            <a:srgbClr val="FFFFFF"/>
          </a:solidFill>
          <a:ln w="12700" cap="flat">
            <a:noFill/>
            <a:miter lim="400000"/>
          </a:ln>
          <a:effectLst/>
        </p:spPr>
        <p:txBody>
          <a:bodyPr wrap="square" lIns="0" tIns="0" rIns="0" bIns="0" numCol="1" anchor="t">
            <a:noAutofit/>
          </a:bodyPr>
          <a:lstStyle/>
          <a:p>
            <a:endParaRPr sz="2126" dirty="0"/>
          </a:p>
        </p:txBody>
      </p:sp>
      <p:sp>
        <p:nvSpPr>
          <p:cNvPr id="9" name="Shape 7076">
            <a:extLst>
              <a:ext uri="{FF2B5EF4-FFF2-40B4-BE49-F238E27FC236}">
                <a16:creationId xmlns:a16="http://schemas.microsoft.com/office/drawing/2014/main" id="{C76C63A3-FF42-4518-AC4B-9AEFF65FFD78}"/>
              </a:ext>
            </a:extLst>
          </p:cNvPr>
          <p:cNvSpPr/>
          <p:nvPr/>
        </p:nvSpPr>
        <p:spPr>
          <a:xfrm>
            <a:off x="3019160" y="1897532"/>
            <a:ext cx="5822099" cy="3901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0704"/>
                </a:lnTo>
              </a:path>
            </a:pathLst>
          </a:custGeom>
          <a:noFill/>
          <a:ln w="63500" cap="flat">
            <a:solidFill>
              <a:schemeClr val="bg1">
                <a:lumMod val="85000"/>
              </a:schemeClr>
            </a:solidFill>
            <a:prstDash val="solid"/>
            <a:miter lim="400000"/>
          </a:ln>
          <a:effectLst/>
        </p:spPr>
        <p:txBody>
          <a:bodyPr wrap="square" lIns="29997" tIns="29997" rIns="29997" bIns="29997" numCol="1" anchor="ctr">
            <a:noAutofit/>
          </a:bodyPr>
          <a:lstStyle/>
          <a:p>
            <a:pPr>
              <a:defRPr>
                <a:solidFill>
                  <a:srgbClr val="4C4C4C"/>
                </a:solidFill>
              </a:defRPr>
            </a:pPr>
            <a:endParaRPr sz="2126" dirty="0"/>
          </a:p>
        </p:txBody>
      </p:sp>
      <p:sp>
        <p:nvSpPr>
          <p:cNvPr id="10" name="Shape 7079">
            <a:extLst>
              <a:ext uri="{FF2B5EF4-FFF2-40B4-BE49-F238E27FC236}">
                <a16:creationId xmlns:a16="http://schemas.microsoft.com/office/drawing/2014/main" id="{26C8803C-D0A4-4140-A9C9-1E7BCD75EFF3}"/>
              </a:ext>
            </a:extLst>
          </p:cNvPr>
          <p:cNvSpPr/>
          <p:nvPr/>
        </p:nvSpPr>
        <p:spPr>
          <a:xfrm>
            <a:off x="1052462"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solidFill>
          <a:ln w="12700" cap="flat">
            <a:noFill/>
            <a:miter lim="400000"/>
          </a:ln>
          <a:effectLst/>
        </p:spPr>
        <p:txBody>
          <a:bodyPr wrap="square" lIns="0" tIns="0" rIns="0" bIns="0" numCol="1" anchor="ctr">
            <a:noAutofit/>
          </a:bodyPr>
          <a:lstStyle/>
          <a:p>
            <a:endParaRPr sz="2126" dirty="0"/>
          </a:p>
        </p:txBody>
      </p:sp>
      <p:sp>
        <p:nvSpPr>
          <p:cNvPr id="11" name="Shape 7080">
            <a:extLst>
              <a:ext uri="{FF2B5EF4-FFF2-40B4-BE49-F238E27FC236}">
                <a16:creationId xmlns:a16="http://schemas.microsoft.com/office/drawing/2014/main" id="{29F1BD9E-5E28-404F-A6CC-2F26183E357A}"/>
              </a:ext>
            </a:extLst>
          </p:cNvPr>
          <p:cNvSpPr/>
          <p:nvPr/>
        </p:nvSpPr>
        <p:spPr>
          <a:xfrm>
            <a:off x="1464309"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solidFill>
          <a:ln w="12700" cap="flat">
            <a:noFill/>
            <a:miter lim="400000"/>
          </a:ln>
          <a:effectLst/>
        </p:spPr>
        <p:txBody>
          <a:bodyPr wrap="square" lIns="0" tIns="0" rIns="0" bIns="0" numCol="1" anchor="ctr">
            <a:noAutofit/>
          </a:bodyPr>
          <a:lstStyle/>
          <a:p>
            <a:endParaRPr sz="2126" dirty="0"/>
          </a:p>
        </p:txBody>
      </p:sp>
      <p:sp>
        <p:nvSpPr>
          <p:cNvPr id="12" name="Shape 7081">
            <a:extLst>
              <a:ext uri="{FF2B5EF4-FFF2-40B4-BE49-F238E27FC236}">
                <a16:creationId xmlns:a16="http://schemas.microsoft.com/office/drawing/2014/main" id="{9BAD40D2-C71C-422B-B4BB-92DFFAA2EF6B}"/>
              </a:ext>
            </a:extLst>
          </p:cNvPr>
          <p:cNvSpPr/>
          <p:nvPr/>
        </p:nvSpPr>
        <p:spPr>
          <a:xfrm>
            <a:off x="1876157"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solidFill>
          <a:ln w="12700" cap="flat">
            <a:noFill/>
            <a:miter lim="400000"/>
          </a:ln>
          <a:effectLst/>
        </p:spPr>
        <p:txBody>
          <a:bodyPr wrap="square" lIns="0" tIns="0" rIns="0" bIns="0" numCol="1" anchor="ctr">
            <a:noAutofit/>
          </a:bodyPr>
          <a:lstStyle/>
          <a:p>
            <a:endParaRPr sz="2126" dirty="0"/>
          </a:p>
        </p:txBody>
      </p:sp>
      <p:sp>
        <p:nvSpPr>
          <p:cNvPr id="13" name="Shape 7082">
            <a:extLst>
              <a:ext uri="{FF2B5EF4-FFF2-40B4-BE49-F238E27FC236}">
                <a16:creationId xmlns:a16="http://schemas.microsoft.com/office/drawing/2014/main" id="{A0E983EE-A755-4E62-A698-82331FAD25EC}"/>
              </a:ext>
            </a:extLst>
          </p:cNvPr>
          <p:cNvSpPr/>
          <p:nvPr/>
        </p:nvSpPr>
        <p:spPr>
          <a:xfrm>
            <a:off x="2288005"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solidFill>
          <a:ln w="12700" cap="flat">
            <a:noFill/>
            <a:miter lim="400000"/>
          </a:ln>
          <a:effectLst/>
        </p:spPr>
        <p:txBody>
          <a:bodyPr wrap="square" lIns="0" tIns="0" rIns="0" bIns="0" numCol="1" anchor="ctr">
            <a:noAutofit/>
          </a:bodyPr>
          <a:lstStyle/>
          <a:p>
            <a:endParaRPr sz="2126" dirty="0"/>
          </a:p>
        </p:txBody>
      </p:sp>
      <p:sp>
        <p:nvSpPr>
          <p:cNvPr id="14" name="Shape 7083">
            <a:extLst>
              <a:ext uri="{FF2B5EF4-FFF2-40B4-BE49-F238E27FC236}">
                <a16:creationId xmlns:a16="http://schemas.microsoft.com/office/drawing/2014/main" id="{97B8A49A-BF4E-439B-BA38-854FC03E0A47}"/>
              </a:ext>
            </a:extLst>
          </p:cNvPr>
          <p:cNvSpPr/>
          <p:nvPr/>
        </p:nvSpPr>
        <p:spPr>
          <a:xfrm>
            <a:off x="2699852"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solidFill>
          <a:ln w="12700" cap="flat">
            <a:noFill/>
            <a:miter lim="400000"/>
          </a:ln>
          <a:effectLst/>
        </p:spPr>
        <p:txBody>
          <a:bodyPr wrap="square" lIns="0" tIns="0" rIns="0" bIns="0" numCol="1" anchor="ctr">
            <a:noAutofit/>
          </a:bodyPr>
          <a:lstStyle/>
          <a:p>
            <a:endParaRPr sz="2126" dirty="0"/>
          </a:p>
        </p:txBody>
      </p:sp>
      <p:sp>
        <p:nvSpPr>
          <p:cNvPr id="15" name="Shape 7084">
            <a:extLst>
              <a:ext uri="{FF2B5EF4-FFF2-40B4-BE49-F238E27FC236}">
                <a16:creationId xmlns:a16="http://schemas.microsoft.com/office/drawing/2014/main" id="{F1348B70-7A0E-4B04-8A43-72BB240CC303}"/>
              </a:ext>
            </a:extLst>
          </p:cNvPr>
          <p:cNvSpPr/>
          <p:nvPr/>
        </p:nvSpPr>
        <p:spPr>
          <a:xfrm>
            <a:off x="3111699"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solidFill>
          <a:ln w="12700" cap="flat">
            <a:noFill/>
            <a:miter lim="400000"/>
          </a:ln>
          <a:effectLst/>
        </p:spPr>
        <p:txBody>
          <a:bodyPr wrap="square" lIns="0" tIns="0" rIns="0" bIns="0" numCol="1" anchor="ctr">
            <a:noAutofit/>
          </a:bodyPr>
          <a:lstStyle/>
          <a:p>
            <a:endParaRPr sz="2126" dirty="0"/>
          </a:p>
        </p:txBody>
      </p:sp>
      <p:sp>
        <p:nvSpPr>
          <p:cNvPr id="16" name="Shape 7085">
            <a:extLst>
              <a:ext uri="{FF2B5EF4-FFF2-40B4-BE49-F238E27FC236}">
                <a16:creationId xmlns:a16="http://schemas.microsoft.com/office/drawing/2014/main" id="{16BC13C7-2B7A-4259-90C4-F2A7F6C5EC69}"/>
              </a:ext>
            </a:extLst>
          </p:cNvPr>
          <p:cNvSpPr/>
          <p:nvPr/>
        </p:nvSpPr>
        <p:spPr>
          <a:xfrm>
            <a:off x="3523547"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solidFill>
          <a:ln w="12700" cap="flat">
            <a:noFill/>
            <a:miter lim="400000"/>
          </a:ln>
          <a:effectLst/>
        </p:spPr>
        <p:txBody>
          <a:bodyPr wrap="square" lIns="0" tIns="0" rIns="0" bIns="0" numCol="1" anchor="ctr">
            <a:noAutofit/>
          </a:bodyPr>
          <a:lstStyle/>
          <a:p>
            <a:endParaRPr sz="2126" dirty="0"/>
          </a:p>
        </p:txBody>
      </p:sp>
      <p:sp>
        <p:nvSpPr>
          <p:cNvPr id="17" name="Shape 7086">
            <a:extLst>
              <a:ext uri="{FF2B5EF4-FFF2-40B4-BE49-F238E27FC236}">
                <a16:creationId xmlns:a16="http://schemas.microsoft.com/office/drawing/2014/main" id="{CD9F2635-13CB-42DC-800F-5C5FFB326685}"/>
              </a:ext>
            </a:extLst>
          </p:cNvPr>
          <p:cNvSpPr/>
          <p:nvPr/>
        </p:nvSpPr>
        <p:spPr>
          <a:xfrm>
            <a:off x="3935395" y="4927953"/>
            <a:ext cx="284345"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lumMod val="40000"/>
              <a:lumOff val="60000"/>
            </a:schemeClr>
          </a:solidFill>
          <a:ln w="12700" cap="flat">
            <a:noFill/>
            <a:miter lim="400000"/>
          </a:ln>
          <a:effectLst/>
        </p:spPr>
        <p:txBody>
          <a:bodyPr wrap="square" lIns="0" tIns="0" rIns="0" bIns="0" numCol="1" anchor="ctr">
            <a:noAutofit/>
          </a:bodyPr>
          <a:lstStyle/>
          <a:p>
            <a:endParaRPr sz="2126" dirty="0"/>
          </a:p>
        </p:txBody>
      </p:sp>
      <p:sp>
        <p:nvSpPr>
          <p:cNvPr id="18" name="Shape 7087">
            <a:extLst>
              <a:ext uri="{FF2B5EF4-FFF2-40B4-BE49-F238E27FC236}">
                <a16:creationId xmlns:a16="http://schemas.microsoft.com/office/drawing/2014/main" id="{15DDE119-C880-4E48-AD67-345CCF3EAEFD}"/>
              </a:ext>
            </a:extLst>
          </p:cNvPr>
          <p:cNvSpPr/>
          <p:nvPr/>
        </p:nvSpPr>
        <p:spPr>
          <a:xfrm>
            <a:off x="4347242" y="4927953"/>
            <a:ext cx="284345"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lumMod val="40000"/>
              <a:lumOff val="60000"/>
            </a:schemeClr>
          </a:solidFill>
          <a:ln w="12700" cap="flat">
            <a:noFill/>
            <a:miter lim="400000"/>
          </a:ln>
          <a:effectLst/>
        </p:spPr>
        <p:txBody>
          <a:bodyPr wrap="square" lIns="0" tIns="0" rIns="0" bIns="0" numCol="1" anchor="ctr">
            <a:noAutofit/>
          </a:bodyPr>
          <a:lstStyle/>
          <a:p>
            <a:endParaRPr sz="2126" dirty="0"/>
          </a:p>
        </p:txBody>
      </p:sp>
      <p:sp>
        <p:nvSpPr>
          <p:cNvPr id="19" name="Shape 7088">
            <a:extLst>
              <a:ext uri="{FF2B5EF4-FFF2-40B4-BE49-F238E27FC236}">
                <a16:creationId xmlns:a16="http://schemas.microsoft.com/office/drawing/2014/main" id="{B9FC44CA-672C-4DDB-B494-3D38ADBCDEBA}"/>
              </a:ext>
            </a:extLst>
          </p:cNvPr>
          <p:cNvSpPr/>
          <p:nvPr/>
        </p:nvSpPr>
        <p:spPr>
          <a:xfrm>
            <a:off x="4759090" y="4927953"/>
            <a:ext cx="284344" cy="727188"/>
          </a:xfrm>
          <a:custGeom>
            <a:avLst/>
            <a:gdLst/>
            <a:ahLst/>
            <a:cxnLst>
              <a:cxn ang="0">
                <a:pos x="wd2" y="hd2"/>
              </a:cxn>
              <a:cxn ang="5400000">
                <a:pos x="wd2" y="hd2"/>
              </a:cxn>
              <a:cxn ang="10800000">
                <a:pos x="wd2" y="hd2"/>
              </a:cxn>
              <a:cxn ang="16200000">
                <a:pos x="wd2" y="hd2"/>
              </a:cxn>
            </a:cxnLst>
            <a:rect l="0" t="0" r="r" b="b"/>
            <a:pathLst>
              <a:path w="21600" h="21600" extrusionOk="0">
                <a:moveTo>
                  <a:pt x="15929" y="3940"/>
                </a:moveTo>
                <a:lnTo>
                  <a:pt x="5550" y="3940"/>
                </a:lnTo>
                <a:cubicBezTo>
                  <a:pt x="2464" y="3940"/>
                  <a:pt x="0" y="4927"/>
                  <a:pt x="0" y="6134"/>
                </a:cubicBezTo>
                <a:lnTo>
                  <a:pt x="0" y="11865"/>
                </a:lnTo>
                <a:cubicBezTo>
                  <a:pt x="0" y="12304"/>
                  <a:pt x="911" y="12660"/>
                  <a:pt x="2034" y="12660"/>
                </a:cubicBezTo>
                <a:cubicBezTo>
                  <a:pt x="3157" y="12660"/>
                  <a:pt x="4068" y="12304"/>
                  <a:pt x="4068" y="11865"/>
                </a:cubicBezTo>
                <a:lnTo>
                  <a:pt x="4068" y="6737"/>
                </a:lnTo>
                <a:lnTo>
                  <a:pt x="4909" y="6737"/>
                </a:lnTo>
                <a:lnTo>
                  <a:pt x="4909" y="20558"/>
                </a:lnTo>
                <a:cubicBezTo>
                  <a:pt x="4909" y="21133"/>
                  <a:pt x="6102" y="21600"/>
                  <a:pt x="7574" y="21600"/>
                </a:cubicBezTo>
                <a:cubicBezTo>
                  <a:pt x="9046" y="21600"/>
                  <a:pt x="10239" y="21133"/>
                  <a:pt x="10239" y="20558"/>
                </a:cubicBezTo>
                <a:lnTo>
                  <a:pt x="10239" y="12606"/>
                </a:lnTo>
                <a:lnTo>
                  <a:pt x="11361" y="12606"/>
                </a:lnTo>
                <a:lnTo>
                  <a:pt x="11361" y="20558"/>
                </a:lnTo>
                <a:cubicBezTo>
                  <a:pt x="11361" y="21133"/>
                  <a:pt x="12554" y="21600"/>
                  <a:pt x="14026" y="21600"/>
                </a:cubicBezTo>
                <a:cubicBezTo>
                  <a:pt x="15498" y="21600"/>
                  <a:pt x="16691" y="21133"/>
                  <a:pt x="16691" y="20558"/>
                </a:cubicBezTo>
                <a:lnTo>
                  <a:pt x="16691" y="6737"/>
                </a:lnTo>
                <a:lnTo>
                  <a:pt x="17532" y="6737"/>
                </a:lnTo>
                <a:lnTo>
                  <a:pt x="17532" y="11865"/>
                </a:lnTo>
                <a:cubicBezTo>
                  <a:pt x="17532" y="12304"/>
                  <a:pt x="18443" y="12660"/>
                  <a:pt x="19566" y="12660"/>
                </a:cubicBezTo>
                <a:cubicBezTo>
                  <a:pt x="20689" y="12660"/>
                  <a:pt x="21600" y="12304"/>
                  <a:pt x="21600" y="11865"/>
                </a:cubicBezTo>
                <a:lnTo>
                  <a:pt x="21600" y="6134"/>
                </a:lnTo>
                <a:cubicBezTo>
                  <a:pt x="21600" y="4927"/>
                  <a:pt x="19015" y="3940"/>
                  <a:pt x="15929" y="3940"/>
                </a:cubicBezTo>
                <a:close/>
                <a:moveTo>
                  <a:pt x="6185" y="1781"/>
                </a:moveTo>
                <a:cubicBezTo>
                  <a:pt x="6185" y="797"/>
                  <a:pt x="8224" y="0"/>
                  <a:pt x="10739" y="0"/>
                </a:cubicBezTo>
                <a:cubicBezTo>
                  <a:pt x="13254" y="0"/>
                  <a:pt x="15293" y="797"/>
                  <a:pt x="15293" y="1781"/>
                </a:cubicBezTo>
                <a:cubicBezTo>
                  <a:pt x="15293" y="2764"/>
                  <a:pt x="13254" y="3561"/>
                  <a:pt x="10739" y="3561"/>
                </a:cubicBezTo>
                <a:cubicBezTo>
                  <a:pt x="8224" y="3561"/>
                  <a:pt x="6185" y="2764"/>
                  <a:pt x="6185" y="1781"/>
                </a:cubicBezTo>
                <a:close/>
              </a:path>
            </a:pathLst>
          </a:custGeom>
          <a:solidFill>
            <a:schemeClr val="accent1">
              <a:lumMod val="40000"/>
              <a:lumOff val="60000"/>
            </a:schemeClr>
          </a:solidFill>
          <a:ln w="12700" cap="flat">
            <a:noFill/>
            <a:miter lim="400000"/>
          </a:ln>
          <a:effectLst/>
        </p:spPr>
        <p:txBody>
          <a:bodyPr wrap="square" lIns="0" tIns="0" rIns="0" bIns="0" numCol="1" anchor="ctr">
            <a:noAutofit/>
          </a:bodyPr>
          <a:lstStyle/>
          <a:p>
            <a:endParaRPr sz="2126" dirty="0"/>
          </a:p>
        </p:txBody>
      </p:sp>
      <p:sp>
        <p:nvSpPr>
          <p:cNvPr id="20" name="TextBox 19">
            <a:extLst>
              <a:ext uri="{FF2B5EF4-FFF2-40B4-BE49-F238E27FC236}">
                <a16:creationId xmlns:a16="http://schemas.microsoft.com/office/drawing/2014/main" id="{EB0BD659-9CC6-48DC-B491-277D12BDF755}"/>
              </a:ext>
            </a:extLst>
          </p:cNvPr>
          <p:cNvSpPr txBox="1"/>
          <p:nvPr/>
        </p:nvSpPr>
        <p:spPr>
          <a:xfrm>
            <a:off x="966962" y="2726499"/>
            <a:ext cx="3809056" cy="646331"/>
          </a:xfrm>
          <a:prstGeom prst="rect">
            <a:avLst/>
          </a:prstGeom>
          <a:noFill/>
        </p:spPr>
        <p:txBody>
          <a:bodyPr wrap="none" rtlCol="0" anchor="ctr" anchorCtr="0">
            <a:spAutoFit/>
          </a:bodyPr>
          <a:lstStyle/>
          <a:p>
            <a:r>
              <a:rPr lang="en-US" sz="3600" b="1" dirty="0">
                <a:solidFill>
                  <a:schemeClr val="accent1"/>
                </a:solidFill>
                <a:ea typeface="League Spartan" charset="0"/>
                <a:cs typeface="Poppins" pitchFamily="2" charset="77"/>
              </a:rPr>
              <a:t>7/10 INDIVIDUALS</a:t>
            </a:r>
          </a:p>
        </p:txBody>
      </p:sp>
      <p:sp>
        <p:nvSpPr>
          <p:cNvPr id="21" name="Subtitle 2">
            <a:extLst>
              <a:ext uri="{FF2B5EF4-FFF2-40B4-BE49-F238E27FC236}">
                <a16:creationId xmlns:a16="http://schemas.microsoft.com/office/drawing/2014/main" id="{6C48285C-68E4-4A2E-B423-502CF9BA1E96}"/>
              </a:ext>
            </a:extLst>
          </p:cNvPr>
          <p:cNvSpPr txBox="1">
            <a:spLocks/>
          </p:cNvSpPr>
          <p:nvPr/>
        </p:nvSpPr>
        <p:spPr>
          <a:xfrm>
            <a:off x="1008369" y="3651619"/>
            <a:ext cx="4111703" cy="777435"/>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200" dirty="0" err="1">
                <a:solidFill>
                  <a:schemeClr val="tx1"/>
                </a:solidFill>
                <a:latin typeface="+mn-lt"/>
                <a:ea typeface="Open Sans Light" panose="020B0306030504020204" pitchFamily="34" charset="0"/>
                <a:cs typeface="Open Sans Light" panose="020B0306030504020204" pitchFamily="34" charset="0"/>
              </a:rPr>
              <a:t>amet</a:t>
            </a:r>
            <a:r>
              <a:rPr lang="en-US" sz="1200" dirty="0">
                <a:solidFill>
                  <a:schemeClr val="tx1"/>
                </a:solidFill>
                <a:latin typeface="+mn-lt"/>
                <a:ea typeface="Open Sans Light" panose="020B0306030504020204" pitchFamily="34" charset="0"/>
                <a:cs typeface="Open Sans Light" panose="020B0306030504020204" pitchFamily="34" charset="0"/>
              </a:rPr>
              <a:t>, cum modo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in. Sed </a:t>
            </a:r>
            <a:r>
              <a:rPr lang="en-US" sz="1200" dirty="0" err="1">
                <a:solidFill>
                  <a:schemeClr val="tx1"/>
                </a:solidFill>
                <a:latin typeface="+mn-lt"/>
                <a:ea typeface="Open Sans Light" panose="020B0306030504020204" pitchFamily="34" charset="0"/>
                <a:cs typeface="Open Sans Light" panose="020B0306030504020204" pitchFamily="34" charset="0"/>
              </a:rPr>
              <a:t>nibh</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theophrastus</a:t>
            </a:r>
            <a:r>
              <a:rPr lang="en-US" sz="1200" dirty="0">
                <a:solidFill>
                  <a:schemeClr val="tx1"/>
                </a:solidFill>
                <a:latin typeface="+mn-lt"/>
                <a:ea typeface="Open Sans Light" panose="020B0306030504020204" pitchFamily="34" charset="0"/>
                <a:cs typeface="Open Sans Light" panose="020B0306030504020204" pitchFamily="34" charset="0"/>
              </a:rPr>
              <a:t> in, ex </a:t>
            </a:r>
            <a:r>
              <a:rPr lang="en-US" sz="1200" dirty="0" err="1">
                <a:solidFill>
                  <a:schemeClr val="tx1"/>
                </a:solidFill>
                <a:latin typeface="+mn-lt"/>
                <a:ea typeface="Open Sans Light" panose="020B0306030504020204" pitchFamily="34" charset="0"/>
                <a:cs typeface="Open Sans Light" panose="020B0306030504020204" pitchFamily="34" charset="0"/>
              </a:rPr>
              <a:t>dictas</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conceptam</a:t>
            </a:r>
            <a:r>
              <a:rPr lang="en-US" sz="1200" dirty="0">
                <a:solidFill>
                  <a:schemeClr val="tx1"/>
                </a:solidFill>
                <a:latin typeface="+mn-lt"/>
                <a:ea typeface="Open Sans Light" panose="020B0306030504020204" pitchFamily="34" charset="0"/>
                <a:cs typeface="Open Sans Light" panose="020B0306030504020204" pitchFamily="34" charset="0"/>
              </a:rPr>
              <a:t> vis. </a:t>
            </a:r>
            <a:r>
              <a:rPr lang="en-US" sz="1200" dirty="0" err="1">
                <a:solidFill>
                  <a:schemeClr val="tx1"/>
                </a:solidFill>
                <a:latin typeface="+mn-lt"/>
                <a:ea typeface="Open Sans Light" panose="020B0306030504020204" pitchFamily="34" charset="0"/>
                <a:cs typeface="Open Sans Light" panose="020B0306030504020204" pitchFamily="34" charset="0"/>
              </a:rPr>
              <a:t>Tollit</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labitur</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mediocritatem</a:t>
            </a:r>
            <a:r>
              <a:rPr lang="en-US" sz="1200" dirty="0">
                <a:solidFill>
                  <a:schemeClr val="tx1"/>
                </a:solidFill>
                <a:latin typeface="+mn-lt"/>
                <a:ea typeface="Open Sans Light" panose="020B0306030504020204" pitchFamily="34" charset="0"/>
                <a:cs typeface="Open Sans Light" panose="020B0306030504020204" pitchFamily="34" charset="0"/>
              </a:rPr>
              <a:t> ne vim, </a:t>
            </a:r>
            <a:r>
              <a:rPr lang="en-US" sz="1200" dirty="0" err="1">
                <a:solidFill>
                  <a:schemeClr val="tx1"/>
                </a:solidFill>
                <a:latin typeface="+mn-lt"/>
                <a:ea typeface="Open Sans Light" panose="020B0306030504020204" pitchFamily="34" charset="0"/>
                <a:cs typeface="Open Sans Light" panose="020B0306030504020204" pitchFamily="34" charset="0"/>
              </a:rPr>
              <a:t>nec</a:t>
            </a:r>
            <a:r>
              <a:rPr lang="en-US" sz="1200" dirty="0">
                <a:solidFill>
                  <a:schemeClr val="tx1"/>
                </a:solidFill>
                <a:latin typeface="+mn-lt"/>
                <a:ea typeface="Open Sans Light" panose="020B0306030504020204" pitchFamily="34" charset="0"/>
                <a:cs typeface="Open Sans Light" panose="020B0306030504020204" pitchFamily="34" charset="0"/>
              </a:rPr>
              <a:t> sale </a:t>
            </a:r>
            <a:r>
              <a:rPr lang="en-US" sz="1200" dirty="0" err="1">
                <a:solidFill>
                  <a:schemeClr val="tx1"/>
                </a:solidFill>
                <a:latin typeface="+mn-lt"/>
                <a:ea typeface="Open Sans Light" panose="020B0306030504020204" pitchFamily="34" charset="0"/>
                <a:cs typeface="Open Sans Light" panose="020B0306030504020204" pitchFamily="34" charset="0"/>
              </a:rPr>
              <a:t>oratio</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similique</a:t>
            </a:r>
            <a:r>
              <a:rPr lang="en-US" sz="1200" dirty="0">
                <a:solidFill>
                  <a:schemeClr val="tx1"/>
                </a:solidFill>
                <a:latin typeface="+mn-lt"/>
                <a:ea typeface="Open Sans Light" panose="020B0306030504020204" pitchFamily="34" charset="0"/>
                <a:cs typeface="Open Sans Light" panose="020B0306030504020204" pitchFamily="34" charset="0"/>
              </a:rPr>
              <a:t> no, ad </a:t>
            </a:r>
            <a:r>
              <a:rPr lang="en-US" sz="1200" dirty="0" err="1">
                <a:solidFill>
                  <a:schemeClr val="tx1"/>
                </a:solidFill>
                <a:latin typeface="+mn-lt"/>
                <a:ea typeface="Open Sans Light" panose="020B0306030504020204" pitchFamily="34" charset="0"/>
                <a:cs typeface="Open Sans Light" panose="020B0306030504020204" pitchFamily="34" charset="0"/>
              </a:rPr>
              <a:t>est</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eleifend</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comprehensam</a:t>
            </a:r>
            <a:r>
              <a:rPr lang="en-US" sz="1200" dirty="0">
                <a:solidFill>
                  <a:schemeClr val="tx1"/>
                </a:solidFill>
                <a:latin typeface="+mn-lt"/>
                <a:ea typeface="Open Sans Light" panose="020B0306030504020204" pitchFamily="34" charset="0"/>
                <a:cs typeface="Open Sans Light" panose="020B0306030504020204" pitchFamily="34" charset="0"/>
              </a:rPr>
              <a:t>. Ut diam </a:t>
            </a:r>
            <a:r>
              <a:rPr lang="en-US" sz="1200" dirty="0" err="1">
                <a:solidFill>
                  <a:schemeClr val="tx1"/>
                </a:solidFill>
                <a:latin typeface="+mn-lt"/>
                <a:ea typeface="Open Sans Light" panose="020B0306030504020204" pitchFamily="34" charset="0"/>
                <a:cs typeface="Open Sans Light" panose="020B0306030504020204" pitchFamily="34" charset="0"/>
              </a:rPr>
              <a:t>recusabo</a:t>
            </a:r>
            <a:r>
              <a:rPr lang="en-US" sz="1200" dirty="0">
                <a:solidFill>
                  <a:schemeClr val="tx1"/>
                </a:solidFill>
                <a:latin typeface="+mn-lt"/>
                <a:ea typeface="Open Sans Light" panose="020B0306030504020204" pitchFamily="34" charset="0"/>
                <a:cs typeface="Open Sans Light" panose="020B0306030504020204" pitchFamily="34" charset="0"/>
              </a:rPr>
              <a:t> </a:t>
            </a:r>
            <a:r>
              <a:rPr lang="en-US" sz="1200" dirty="0" err="1">
                <a:solidFill>
                  <a:schemeClr val="tx1"/>
                </a:solidFill>
                <a:latin typeface="+mn-lt"/>
                <a:ea typeface="Open Sans Light" panose="020B0306030504020204" pitchFamily="34" charset="0"/>
                <a:cs typeface="Open Sans Light" panose="020B0306030504020204" pitchFamily="34" charset="0"/>
              </a:rPr>
              <a:t>praesent</a:t>
            </a:r>
            <a:r>
              <a:rPr lang="en-US" sz="1200" dirty="0">
                <a:solidFill>
                  <a:schemeClr val="tx1"/>
                </a:solidFill>
                <a:latin typeface="+mn-lt"/>
                <a:ea typeface="Open Sans Light" panose="020B0306030504020204" pitchFamily="34" charset="0"/>
                <a:cs typeface="Open Sans Light" panose="020B0306030504020204" pitchFamily="34" charset="0"/>
              </a:rPr>
              <a:t> vel.</a:t>
            </a:r>
          </a:p>
        </p:txBody>
      </p:sp>
      <p:pic>
        <p:nvPicPr>
          <p:cNvPr id="25" name="Graphic 24" descr="Ribbon">
            <a:extLst>
              <a:ext uri="{FF2B5EF4-FFF2-40B4-BE49-F238E27FC236}">
                <a16:creationId xmlns:a16="http://schemas.microsoft.com/office/drawing/2014/main" id="{4B4BFC31-A109-4773-A590-7FDC9A600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0428" y="3429000"/>
            <a:ext cx="2001661" cy="2001661"/>
          </a:xfrm>
          <a:prstGeom prst="rect">
            <a:avLst/>
          </a:prstGeom>
        </p:spPr>
      </p:pic>
    </p:spTree>
    <p:extLst>
      <p:ext uri="{BB962C8B-B14F-4D97-AF65-F5344CB8AC3E}">
        <p14:creationId xmlns:p14="http://schemas.microsoft.com/office/powerpoint/2010/main" val="140855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F1DF0-E7F5-45B1-8B9C-5A699060CD8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4123DC5F-817E-4DF5-ACC5-3DA0D9CF8A1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FD97A7F-3150-4E0E-B782-B381133CBD8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1127D7D3-52D7-41C2-97DA-DDE67E6616A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CC0E891-A652-4633-93A7-768D544D4F57}"/>
              </a:ext>
            </a:extLst>
          </p:cNvPr>
          <p:cNvSpPr>
            <a:spLocks noGrp="1"/>
          </p:cNvSpPr>
          <p:nvPr>
            <p:ph type="body" sz="quarter" idx="13"/>
          </p:nvPr>
        </p:nvSpPr>
        <p:spPr/>
        <p:txBody>
          <a:bodyPr/>
          <a:lstStyle/>
          <a:p>
            <a:endParaRPr lang="en-ZA"/>
          </a:p>
        </p:txBody>
      </p:sp>
      <p:sp>
        <p:nvSpPr>
          <p:cNvPr id="7" name="Shape 10131">
            <a:extLst>
              <a:ext uri="{FF2B5EF4-FFF2-40B4-BE49-F238E27FC236}">
                <a16:creationId xmlns:a16="http://schemas.microsoft.com/office/drawing/2014/main" id="{C27AF082-E9F8-405E-A0F3-06100083F3AB}"/>
              </a:ext>
            </a:extLst>
          </p:cNvPr>
          <p:cNvSpPr/>
          <p:nvPr/>
        </p:nvSpPr>
        <p:spPr>
          <a:xfrm>
            <a:off x="5309653" y="4776692"/>
            <a:ext cx="1256982" cy="1256981"/>
          </a:xfrm>
          <a:prstGeom prst="wedgeEllipseCallout">
            <a:avLst>
              <a:gd name="adj1" fmla="val -58663"/>
              <a:gd name="adj2" fmla="val -32170"/>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nSpc>
                <a:spcPct val="100000"/>
              </a:lnSpc>
            </a:pPr>
            <a:endParaRPr sz="2800" dirty="0"/>
          </a:p>
        </p:txBody>
      </p:sp>
      <p:sp>
        <p:nvSpPr>
          <p:cNvPr id="8" name="Shape 10132">
            <a:extLst>
              <a:ext uri="{FF2B5EF4-FFF2-40B4-BE49-F238E27FC236}">
                <a16:creationId xmlns:a16="http://schemas.microsoft.com/office/drawing/2014/main" id="{7FFA72DC-A9ED-4E08-9172-6E2DA4DC8AEC}"/>
              </a:ext>
            </a:extLst>
          </p:cNvPr>
          <p:cNvSpPr/>
          <p:nvPr/>
        </p:nvSpPr>
        <p:spPr>
          <a:xfrm>
            <a:off x="4755601" y="2122934"/>
            <a:ext cx="1256981" cy="1256981"/>
          </a:xfrm>
          <a:prstGeom prst="wedgeEllipseCallout">
            <a:avLst>
              <a:gd name="adj1" fmla="val -51020"/>
              <a:gd name="adj2" fmla="val 42495"/>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nSpc>
                <a:spcPct val="100000"/>
              </a:lnSpc>
            </a:pPr>
            <a:endParaRPr sz="2800" dirty="0"/>
          </a:p>
        </p:txBody>
      </p:sp>
      <p:sp>
        <p:nvSpPr>
          <p:cNvPr id="9" name="Shape 10133">
            <a:extLst>
              <a:ext uri="{FF2B5EF4-FFF2-40B4-BE49-F238E27FC236}">
                <a16:creationId xmlns:a16="http://schemas.microsoft.com/office/drawing/2014/main" id="{DE169B09-8753-464A-986E-22C335CED7F8}"/>
              </a:ext>
            </a:extLst>
          </p:cNvPr>
          <p:cNvSpPr/>
          <p:nvPr/>
        </p:nvSpPr>
        <p:spPr>
          <a:xfrm>
            <a:off x="1876233" y="2071349"/>
            <a:ext cx="1256981" cy="1256981"/>
          </a:xfrm>
          <a:prstGeom prst="wedgeEllipseCallout">
            <a:avLst>
              <a:gd name="adj1" fmla="val 42623"/>
              <a:gd name="adj2" fmla="val 48722"/>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nSpc>
                <a:spcPct val="100000"/>
              </a:lnSpc>
            </a:pPr>
            <a:endParaRPr sz="2800" dirty="0"/>
          </a:p>
        </p:txBody>
      </p:sp>
      <p:sp>
        <p:nvSpPr>
          <p:cNvPr id="10" name="Shape 10134">
            <a:extLst>
              <a:ext uri="{FF2B5EF4-FFF2-40B4-BE49-F238E27FC236}">
                <a16:creationId xmlns:a16="http://schemas.microsoft.com/office/drawing/2014/main" id="{A09A6336-1260-478E-A3CF-7401782AD953}"/>
              </a:ext>
            </a:extLst>
          </p:cNvPr>
          <p:cNvSpPr/>
          <p:nvPr/>
        </p:nvSpPr>
        <p:spPr>
          <a:xfrm>
            <a:off x="1137631" y="4055088"/>
            <a:ext cx="1256981" cy="1256982"/>
          </a:xfrm>
          <a:prstGeom prst="wedgeEllipseCallout">
            <a:avLst>
              <a:gd name="adj1" fmla="val 60611"/>
              <a:gd name="adj2" fmla="val -7064"/>
            </a:avLst>
          </a:prstGeom>
          <a:solidFill>
            <a:schemeClr val="bg1">
              <a:lumMod val="95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lvl1pPr>
          </a:lstStyle>
          <a:p>
            <a:pPr>
              <a:lnSpc>
                <a:spcPct val="100000"/>
              </a:lnSpc>
            </a:pPr>
            <a:endParaRPr sz="2800" dirty="0"/>
          </a:p>
        </p:txBody>
      </p:sp>
      <p:graphicFrame>
        <p:nvGraphicFramePr>
          <p:cNvPr id="11" name="Chart 10136">
            <a:extLst>
              <a:ext uri="{FF2B5EF4-FFF2-40B4-BE49-F238E27FC236}">
                <a16:creationId xmlns:a16="http://schemas.microsoft.com/office/drawing/2014/main" id="{2073850A-C23D-4A64-AFCA-8D86901BF29C}"/>
              </a:ext>
            </a:extLst>
          </p:cNvPr>
          <p:cNvGraphicFramePr/>
          <p:nvPr>
            <p:extLst>
              <p:ext uri="{D42A27DB-BD31-4B8C-83A1-F6EECF244321}">
                <p14:modId xmlns:p14="http://schemas.microsoft.com/office/powerpoint/2010/main" val="1641371282"/>
              </p:ext>
            </p:extLst>
          </p:nvPr>
        </p:nvGraphicFramePr>
        <p:xfrm>
          <a:off x="2665111" y="3187176"/>
          <a:ext cx="2513963" cy="2513963"/>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0143">
            <a:extLst>
              <a:ext uri="{FF2B5EF4-FFF2-40B4-BE49-F238E27FC236}">
                <a16:creationId xmlns:a16="http://schemas.microsoft.com/office/drawing/2014/main" id="{9E8F766B-CB6C-48FA-9BA5-90A07814E115}"/>
              </a:ext>
            </a:extLst>
          </p:cNvPr>
          <p:cNvGrpSpPr/>
          <p:nvPr/>
        </p:nvGrpSpPr>
        <p:grpSpPr>
          <a:xfrm>
            <a:off x="3026817" y="3682643"/>
            <a:ext cx="1406842" cy="1499405"/>
            <a:chOff x="0" y="0"/>
            <a:chExt cx="1894240" cy="2018871"/>
          </a:xfrm>
        </p:grpSpPr>
        <p:grpSp>
          <p:nvGrpSpPr>
            <p:cNvPr id="13" name="Group 10139">
              <a:extLst>
                <a:ext uri="{FF2B5EF4-FFF2-40B4-BE49-F238E27FC236}">
                  <a16:creationId xmlns:a16="http://schemas.microsoft.com/office/drawing/2014/main" id="{3224BF13-6112-468F-A9EE-E482490A39FF}"/>
                </a:ext>
              </a:extLst>
            </p:cNvPr>
            <p:cNvGrpSpPr/>
            <p:nvPr/>
          </p:nvGrpSpPr>
          <p:grpSpPr>
            <a:xfrm>
              <a:off x="0" y="947898"/>
              <a:ext cx="354209" cy="340462"/>
              <a:chOff x="0" y="0"/>
              <a:chExt cx="354208" cy="340461"/>
            </a:xfrm>
          </p:grpSpPr>
          <p:sp>
            <p:nvSpPr>
              <p:cNvPr id="17" name="Shape 10137">
                <a:extLst>
                  <a:ext uri="{FF2B5EF4-FFF2-40B4-BE49-F238E27FC236}">
                    <a16:creationId xmlns:a16="http://schemas.microsoft.com/office/drawing/2014/main" id="{13BD6E34-D435-4268-B68D-D327486A531C}"/>
                  </a:ext>
                </a:extLst>
              </p:cNvPr>
              <p:cNvSpPr/>
              <p:nvPr/>
            </p:nvSpPr>
            <p:spPr>
              <a:xfrm>
                <a:off x="0" y="0"/>
                <a:ext cx="225309" cy="340462"/>
              </a:xfrm>
              <a:custGeom>
                <a:avLst/>
                <a:gdLst/>
                <a:ahLst/>
                <a:cxnLst>
                  <a:cxn ang="0">
                    <a:pos x="wd2" y="hd2"/>
                  </a:cxn>
                  <a:cxn ang="5400000">
                    <a:pos x="wd2" y="hd2"/>
                  </a:cxn>
                  <a:cxn ang="10800000">
                    <a:pos x="wd2" y="hd2"/>
                  </a:cxn>
                  <a:cxn ang="16200000">
                    <a:pos x="wd2" y="hd2"/>
                  </a:cxn>
                </a:cxnLst>
                <a:rect l="0" t="0" r="r" b="b"/>
                <a:pathLst>
                  <a:path w="21600" h="21600" extrusionOk="0">
                    <a:moveTo>
                      <a:pt x="14404" y="8221"/>
                    </a:moveTo>
                    <a:cubicBezTo>
                      <a:pt x="15392" y="7569"/>
                      <a:pt x="15475" y="6661"/>
                      <a:pt x="15475" y="6150"/>
                    </a:cubicBezTo>
                    <a:cubicBezTo>
                      <a:pt x="15475" y="4110"/>
                      <a:pt x="13632" y="935"/>
                      <a:pt x="10078" y="935"/>
                    </a:cubicBezTo>
                    <a:cubicBezTo>
                      <a:pt x="8963" y="935"/>
                      <a:pt x="7764" y="1303"/>
                      <a:pt x="7078" y="1870"/>
                    </a:cubicBezTo>
                    <a:cubicBezTo>
                      <a:pt x="6350" y="2466"/>
                      <a:pt x="6136" y="3232"/>
                      <a:pt x="6136" y="3968"/>
                    </a:cubicBezTo>
                    <a:cubicBezTo>
                      <a:pt x="6136" y="5867"/>
                      <a:pt x="7806" y="9015"/>
                      <a:pt x="11490" y="9015"/>
                    </a:cubicBezTo>
                    <a:cubicBezTo>
                      <a:pt x="12563" y="9015"/>
                      <a:pt x="13715" y="8674"/>
                      <a:pt x="14404" y="8221"/>
                    </a:cubicBezTo>
                    <a:moveTo>
                      <a:pt x="13162" y="13607"/>
                    </a:moveTo>
                    <a:cubicBezTo>
                      <a:pt x="12816" y="13578"/>
                      <a:pt x="12603" y="13578"/>
                      <a:pt x="12178" y="13578"/>
                    </a:cubicBezTo>
                    <a:cubicBezTo>
                      <a:pt x="11790" y="13578"/>
                      <a:pt x="9477" y="13635"/>
                      <a:pt x="7677" y="14031"/>
                    </a:cubicBezTo>
                    <a:cubicBezTo>
                      <a:pt x="6737" y="14259"/>
                      <a:pt x="3995" y="14939"/>
                      <a:pt x="3995" y="16951"/>
                    </a:cubicBezTo>
                    <a:cubicBezTo>
                      <a:pt x="3995" y="18965"/>
                      <a:pt x="6949" y="20409"/>
                      <a:pt x="11534" y="20409"/>
                    </a:cubicBezTo>
                    <a:cubicBezTo>
                      <a:pt x="15646" y="20409"/>
                      <a:pt x="17830" y="19106"/>
                      <a:pt x="17830" y="17348"/>
                    </a:cubicBezTo>
                    <a:cubicBezTo>
                      <a:pt x="17830" y="15903"/>
                      <a:pt x="16418" y="15137"/>
                      <a:pt x="13162" y="13607"/>
                    </a:cubicBezTo>
                    <a:moveTo>
                      <a:pt x="16203" y="1020"/>
                    </a:moveTo>
                    <a:cubicBezTo>
                      <a:pt x="17186" y="1558"/>
                      <a:pt x="19320" y="2692"/>
                      <a:pt x="19320" y="4847"/>
                    </a:cubicBezTo>
                    <a:cubicBezTo>
                      <a:pt x="19320" y="6946"/>
                      <a:pt x="17445" y="7938"/>
                      <a:pt x="15646" y="8872"/>
                    </a:cubicBezTo>
                    <a:cubicBezTo>
                      <a:pt x="15088" y="9241"/>
                      <a:pt x="14448" y="9637"/>
                      <a:pt x="14448" y="10262"/>
                    </a:cubicBezTo>
                    <a:cubicBezTo>
                      <a:pt x="14448" y="10885"/>
                      <a:pt x="15088" y="11226"/>
                      <a:pt x="15559" y="11480"/>
                    </a:cubicBezTo>
                    <a:lnTo>
                      <a:pt x="17102" y="12275"/>
                    </a:lnTo>
                    <a:cubicBezTo>
                      <a:pt x="18987" y="13322"/>
                      <a:pt x="20549" y="14287"/>
                      <a:pt x="20549" y="16243"/>
                    </a:cubicBezTo>
                    <a:cubicBezTo>
                      <a:pt x="20549" y="18907"/>
                      <a:pt x="16803" y="21600"/>
                      <a:pt x="9433" y="21600"/>
                    </a:cubicBezTo>
                    <a:cubicBezTo>
                      <a:pt x="3223" y="21600"/>
                      <a:pt x="0" y="19644"/>
                      <a:pt x="0" y="17546"/>
                    </a:cubicBezTo>
                    <a:cubicBezTo>
                      <a:pt x="0" y="16526"/>
                      <a:pt x="994" y="15081"/>
                      <a:pt x="3525" y="14088"/>
                    </a:cubicBezTo>
                    <a:cubicBezTo>
                      <a:pt x="6179" y="13011"/>
                      <a:pt x="9778" y="12871"/>
                      <a:pt x="11705" y="12784"/>
                    </a:cubicBezTo>
                    <a:cubicBezTo>
                      <a:pt x="11106" y="12275"/>
                      <a:pt x="10419" y="11735"/>
                      <a:pt x="10419" y="10856"/>
                    </a:cubicBezTo>
                    <a:cubicBezTo>
                      <a:pt x="10419" y="10374"/>
                      <a:pt x="10635" y="10092"/>
                      <a:pt x="10848" y="9751"/>
                    </a:cubicBezTo>
                    <a:cubicBezTo>
                      <a:pt x="10375" y="9780"/>
                      <a:pt x="9905" y="9808"/>
                      <a:pt x="9477" y="9808"/>
                    </a:cubicBezTo>
                    <a:cubicBezTo>
                      <a:pt x="4937" y="9808"/>
                      <a:pt x="2442" y="7544"/>
                      <a:pt x="2442" y="5333"/>
                    </a:cubicBezTo>
                    <a:cubicBezTo>
                      <a:pt x="2442" y="4029"/>
                      <a:pt x="3267" y="2607"/>
                      <a:pt x="5108" y="1558"/>
                    </a:cubicBezTo>
                    <a:cubicBezTo>
                      <a:pt x="7548" y="226"/>
                      <a:pt x="10463" y="0"/>
                      <a:pt x="12774" y="0"/>
                    </a:cubicBezTo>
                    <a:lnTo>
                      <a:pt x="21600" y="0"/>
                    </a:lnTo>
                    <a:lnTo>
                      <a:pt x="18858" y="1020"/>
                    </a:lnTo>
                    <a:cubicBezTo>
                      <a:pt x="18858" y="1020"/>
                      <a:pt x="16203" y="1020"/>
                      <a:pt x="16203" y="1020"/>
                    </a:cubicBezTo>
                    <a:close/>
                  </a:path>
                </a:pathLst>
              </a:custGeom>
              <a:solidFill>
                <a:srgbClr val="FFFFFF"/>
              </a:solidFill>
              <a:ln w="12700" cap="flat">
                <a:noFill/>
                <a:miter lim="400000"/>
              </a:ln>
              <a:effectLst/>
            </p:spPr>
            <p:txBody>
              <a:bodyPr wrap="square" lIns="22498" tIns="22498" rIns="22498" bIns="22498"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18" name="Shape 10138">
                <a:extLst>
                  <a:ext uri="{FF2B5EF4-FFF2-40B4-BE49-F238E27FC236}">
                    <a16:creationId xmlns:a16="http://schemas.microsoft.com/office/drawing/2014/main" id="{6DF3D1A7-487D-417F-9934-DDA2B5495232}"/>
                  </a:ext>
                </a:extLst>
              </p:cNvPr>
              <p:cNvSpPr/>
              <p:nvPr/>
            </p:nvSpPr>
            <p:spPr>
              <a:xfrm>
                <a:off x="243706" y="0"/>
                <a:ext cx="110503" cy="110482"/>
              </a:xfrm>
              <a:custGeom>
                <a:avLst/>
                <a:gdLst/>
                <a:ahLst/>
                <a:cxnLst>
                  <a:cxn ang="0">
                    <a:pos x="wd2" y="hd2"/>
                  </a:cxn>
                  <a:cxn ang="5400000">
                    <a:pos x="wd2" y="hd2"/>
                  </a:cxn>
                  <a:cxn ang="10800000">
                    <a:pos x="wd2" y="hd2"/>
                  </a:cxn>
                  <a:cxn ang="16200000">
                    <a:pos x="wd2" y="hd2"/>
                  </a:cxn>
                </a:cxnLst>
                <a:rect l="0" t="0" r="r" b="b"/>
                <a:pathLst>
                  <a:path w="21600" h="21600" extrusionOk="0">
                    <a:moveTo>
                      <a:pt x="21600" y="13136"/>
                    </a:moveTo>
                    <a:lnTo>
                      <a:pt x="13115" y="13136"/>
                    </a:lnTo>
                    <a:lnTo>
                      <a:pt x="13115" y="21600"/>
                    </a:lnTo>
                    <a:lnTo>
                      <a:pt x="8633" y="21600"/>
                    </a:lnTo>
                    <a:lnTo>
                      <a:pt x="8633" y="13136"/>
                    </a:lnTo>
                    <a:lnTo>
                      <a:pt x="0" y="13136"/>
                    </a:lnTo>
                    <a:lnTo>
                      <a:pt x="0" y="8653"/>
                    </a:lnTo>
                    <a:lnTo>
                      <a:pt x="8633" y="8653"/>
                    </a:lnTo>
                    <a:lnTo>
                      <a:pt x="8633" y="0"/>
                    </a:lnTo>
                    <a:lnTo>
                      <a:pt x="13115" y="0"/>
                    </a:lnTo>
                    <a:lnTo>
                      <a:pt x="13115" y="8653"/>
                    </a:lnTo>
                    <a:lnTo>
                      <a:pt x="21600" y="8653"/>
                    </a:lnTo>
                    <a:cubicBezTo>
                      <a:pt x="21600" y="8653"/>
                      <a:pt x="21600" y="13136"/>
                      <a:pt x="21600" y="13136"/>
                    </a:cubicBezTo>
                    <a:close/>
                  </a:path>
                </a:pathLst>
              </a:custGeom>
              <a:solidFill>
                <a:srgbClr val="FFFFFF"/>
              </a:solidFill>
              <a:ln w="12700" cap="flat">
                <a:noFill/>
                <a:miter lim="400000"/>
              </a:ln>
              <a:effectLst/>
            </p:spPr>
            <p:txBody>
              <a:bodyPr wrap="square" lIns="22498" tIns="22498" rIns="22498" bIns="22498"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grpSp>
        <p:sp>
          <p:nvSpPr>
            <p:cNvPr id="14" name="Shape 10140">
              <a:extLst>
                <a:ext uri="{FF2B5EF4-FFF2-40B4-BE49-F238E27FC236}">
                  <a16:creationId xmlns:a16="http://schemas.microsoft.com/office/drawing/2014/main" id="{87643BB7-7E27-4D3D-B7A6-0EC7CC914283}"/>
                </a:ext>
              </a:extLst>
            </p:cNvPr>
            <p:cNvSpPr/>
            <p:nvPr/>
          </p:nvSpPr>
          <p:spPr>
            <a:xfrm>
              <a:off x="1699172" y="25258"/>
              <a:ext cx="195069" cy="416152"/>
            </a:xfrm>
            <a:custGeom>
              <a:avLst/>
              <a:gdLst/>
              <a:ahLst/>
              <a:cxnLst>
                <a:cxn ang="0">
                  <a:pos x="wd2" y="hd2"/>
                </a:cxn>
                <a:cxn ang="5400000">
                  <a:pos x="wd2" y="hd2"/>
                </a:cxn>
                <a:cxn ang="10800000">
                  <a:pos x="wd2" y="hd2"/>
                </a:cxn>
                <a:cxn ang="16200000">
                  <a:pos x="wd2" y="hd2"/>
                </a:cxn>
              </a:cxnLst>
              <a:rect l="0" t="0" r="r" b="b"/>
              <a:pathLst>
                <a:path w="21600" h="21600" extrusionOk="0">
                  <a:moveTo>
                    <a:pt x="14362" y="21600"/>
                  </a:moveTo>
                  <a:lnTo>
                    <a:pt x="4787" y="21600"/>
                  </a:lnTo>
                  <a:lnTo>
                    <a:pt x="4787" y="10800"/>
                  </a:lnTo>
                  <a:lnTo>
                    <a:pt x="0" y="10800"/>
                  </a:lnTo>
                  <a:lnTo>
                    <a:pt x="0" y="7077"/>
                  </a:lnTo>
                  <a:lnTo>
                    <a:pt x="4787" y="7077"/>
                  </a:lnTo>
                  <a:lnTo>
                    <a:pt x="4787" y="4842"/>
                  </a:lnTo>
                  <a:cubicBezTo>
                    <a:pt x="4787" y="1806"/>
                    <a:pt x="7489" y="0"/>
                    <a:pt x="15163" y="0"/>
                  </a:cubicBezTo>
                  <a:lnTo>
                    <a:pt x="21555" y="0"/>
                  </a:lnTo>
                  <a:lnTo>
                    <a:pt x="21555" y="3723"/>
                  </a:lnTo>
                  <a:lnTo>
                    <a:pt x="17562" y="3723"/>
                  </a:lnTo>
                  <a:cubicBezTo>
                    <a:pt x="14573" y="3723"/>
                    <a:pt x="14374" y="4243"/>
                    <a:pt x="14374" y="5214"/>
                  </a:cubicBezTo>
                  <a:lnTo>
                    <a:pt x="14362" y="7077"/>
                  </a:lnTo>
                  <a:lnTo>
                    <a:pt x="21600" y="7077"/>
                  </a:lnTo>
                  <a:lnTo>
                    <a:pt x="20753" y="10800"/>
                  </a:lnTo>
                  <a:lnTo>
                    <a:pt x="14362" y="10800"/>
                  </a:lnTo>
                  <a:cubicBezTo>
                    <a:pt x="14362" y="10800"/>
                    <a:pt x="14362" y="21600"/>
                    <a:pt x="14362" y="21600"/>
                  </a:cubicBezTo>
                  <a:close/>
                </a:path>
              </a:pathLst>
            </a:custGeom>
            <a:solidFill>
              <a:srgbClr val="FFFFFF"/>
            </a:solidFill>
            <a:ln w="12700" cap="flat">
              <a:noFill/>
              <a:miter lim="400000"/>
            </a:ln>
            <a:effectLst/>
          </p:spPr>
          <p:txBody>
            <a:bodyPr wrap="square" lIns="22498" tIns="22498" rIns="22498" bIns="22498"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15" name="Shape 10141">
              <a:extLst>
                <a:ext uri="{FF2B5EF4-FFF2-40B4-BE49-F238E27FC236}">
                  <a16:creationId xmlns:a16="http://schemas.microsoft.com/office/drawing/2014/main" id="{DA3BFB77-B7C9-41CA-B0C4-54CC080ADDFD}"/>
                </a:ext>
              </a:extLst>
            </p:cNvPr>
            <p:cNvSpPr/>
            <p:nvPr/>
          </p:nvSpPr>
          <p:spPr>
            <a:xfrm>
              <a:off x="460460" y="0"/>
              <a:ext cx="361268" cy="466668"/>
            </a:xfrm>
            <a:custGeom>
              <a:avLst/>
              <a:gdLst/>
              <a:ahLst/>
              <a:cxnLst>
                <a:cxn ang="0">
                  <a:pos x="wd2" y="hd2"/>
                </a:cxn>
                <a:cxn ang="5400000">
                  <a:pos x="wd2" y="hd2"/>
                </a:cxn>
                <a:cxn ang="10800000">
                  <a:pos x="wd2" y="hd2"/>
                </a:cxn>
                <a:cxn ang="16200000">
                  <a:pos x="wd2" y="hd2"/>
                </a:cxn>
              </a:cxnLst>
              <a:rect l="0" t="0" r="r" b="b"/>
              <a:pathLst>
                <a:path w="21600" h="21554" extrusionOk="0">
                  <a:moveTo>
                    <a:pt x="11454" y="0"/>
                  </a:moveTo>
                  <a:cubicBezTo>
                    <a:pt x="3839" y="0"/>
                    <a:pt x="0" y="4217"/>
                    <a:pt x="0" y="7734"/>
                  </a:cubicBezTo>
                  <a:cubicBezTo>
                    <a:pt x="0" y="9864"/>
                    <a:pt x="1044" y="11758"/>
                    <a:pt x="3282" y="12464"/>
                  </a:cubicBezTo>
                  <a:cubicBezTo>
                    <a:pt x="3649" y="12580"/>
                    <a:pt x="3978" y="12468"/>
                    <a:pt x="4084" y="12154"/>
                  </a:cubicBezTo>
                  <a:cubicBezTo>
                    <a:pt x="4158" y="11937"/>
                    <a:pt x="4333" y="11389"/>
                    <a:pt x="4412" y="11160"/>
                  </a:cubicBezTo>
                  <a:cubicBezTo>
                    <a:pt x="4519" y="10850"/>
                    <a:pt x="4477" y="10741"/>
                    <a:pt x="4181" y="10470"/>
                  </a:cubicBezTo>
                  <a:cubicBezTo>
                    <a:pt x="3536" y="9882"/>
                    <a:pt x="3124" y="9121"/>
                    <a:pt x="3124" y="8043"/>
                  </a:cubicBezTo>
                  <a:cubicBezTo>
                    <a:pt x="3124" y="4914"/>
                    <a:pt x="6154" y="2113"/>
                    <a:pt x="11014" y="2113"/>
                  </a:cubicBezTo>
                  <a:cubicBezTo>
                    <a:pt x="15318" y="2113"/>
                    <a:pt x="17682" y="4144"/>
                    <a:pt x="17682" y="6857"/>
                  </a:cubicBezTo>
                  <a:cubicBezTo>
                    <a:pt x="17682" y="10427"/>
                    <a:pt x="15637" y="13440"/>
                    <a:pt x="12601" y="13440"/>
                  </a:cubicBezTo>
                  <a:cubicBezTo>
                    <a:pt x="10925" y="13440"/>
                    <a:pt x="9670" y="12369"/>
                    <a:pt x="10072" y="11055"/>
                  </a:cubicBezTo>
                  <a:cubicBezTo>
                    <a:pt x="10554" y="9487"/>
                    <a:pt x="11487" y="7794"/>
                    <a:pt x="11487" y="6662"/>
                  </a:cubicBezTo>
                  <a:cubicBezTo>
                    <a:pt x="11487" y="5649"/>
                    <a:pt x="10783" y="4803"/>
                    <a:pt x="9325" y="4803"/>
                  </a:cubicBezTo>
                  <a:cubicBezTo>
                    <a:pt x="7611" y="4803"/>
                    <a:pt x="6235" y="6173"/>
                    <a:pt x="6235" y="8008"/>
                  </a:cubicBezTo>
                  <a:cubicBezTo>
                    <a:pt x="6235" y="9177"/>
                    <a:pt x="6746" y="9967"/>
                    <a:pt x="6746" y="9967"/>
                  </a:cubicBezTo>
                  <a:cubicBezTo>
                    <a:pt x="6746" y="9967"/>
                    <a:pt x="4992" y="15708"/>
                    <a:pt x="4684" y="16713"/>
                  </a:cubicBezTo>
                  <a:cubicBezTo>
                    <a:pt x="4072" y="18716"/>
                    <a:pt x="4592" y="21170"/>
                    <a:pt x="4636" y="21418"/>
                  </a:cubicBezTo>
                  <a:cubicBezTo>
                    <a:pt x="4662" y="21565"/>
                    <a:pt x="4907" y="21600"/>
                    <a:pt x="5017" y="21489"/>
                  </a:cubicBezTo>
                  <a:cubicBezTo>
                    <a:pt x="5175" y="21330"/>
                    <a:pt x="7217" y="19383"/>
                    <a:pt x="7911" y="17438"/>
                  </a:cubicBezTo>
                  <a:cubicBezTo>
                    <a:pt x="8107" y="16887"/>
                    <a:pt x="9038" y="14034"/>
                    <a:pt x="9038" y="14034"/>
                  </a:cubicBezTo>
                  <a:cubicBezTo>
                    <a:pt x="9595" y="14855"/>
                    <a:pt x="11222" y="15578"/>
                    <a:pt x="12953" y="15578"/>
                  </a:cubicBezTo>
                  <a:cubicBezTo>
                    <a:pt x="18105" y="15578"/>
                    <a:pt x="21600" y="11950"/>
                    <a:pt x="21600" y="7093"/>
                  </a:cubicBezTo>
                  <a:cubicBezTo>
                    <a:pt x="21600" y="3420"/>
                    <a:pt x="17573" y="0"/>
                    <a:pt x="11454" y="0"/>
                  </a:cubicBezTo>
                  <a:close/>
                </a:path>
              </a:pathLst>
            </a:custGeom>
            <a:solidFill>
              <a:srgbClr val="FFFFFF"/>
            </a:solidFill>
            <a:ln w="12700" cap="flat">
              <a:noFill/>
              <a:miter lim="400000"/>
            </a:ln>
            <a:effectLst/>
          </p:spPr>
          <p:txBody>
            <a:bodyPr wrap="square" lIns="22498" tIns="22498" rIns="22498" bIns="22498"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sp>
          <p:nvSpPr>
            <p:cNvPr id="16" name="Shape 10142">
              <a:extLst>
                <a:ext uri="{FF2B5EF4-FFF2-40B4-BE49-F238E27FC236}">
                  <a16:creationId xmlns:a16="http://schemas.microsoft.com/office/drawing/2014/main" id="{04C6B12F-18CA-44CA-A6DD-6BBC127E5DB2}"/>
                </a:ext>
              </a:extLst>
            </p:cNvPr>
            <p:cNvSpPr/>
            <p:nvPr/>
          </p:nvSpPr>
          <p:spPr>
            <a:xfrm>
              <a:off x="1064757" y="1580266"/>
              <a:ext cx="622538" cy="438606"/>
            </a:xfrm>
            <a:custGeom>
              <a:avLst/>
              <a:gdLst/>
              <a:ahLst/>
              <a:cxnLst>
                <a:cxn ang="0">
                  <a:pos x="wd2" y="hd2"/>
                </a:cxn>
                <a:cxn ang="5400000">
                  <a:pos x="wd2" y="hd2"/>
                </a:cxn>
                <a:cxn ang="10800000">
                  <a:pos x="wd2" y="hd2"/>
                </a:cxn>
                <a:cxn ang="16200000">
                  <a:pos x="wd2" y="hd2"/>
                </a:cxn>
              </a:cxnLst>
              <a:rect l="0" t="0" r="r" b="b"/>
              <a:pathLst>
                <a:path w="21600" h="17853" extrusionOk="0">
                  <a:moveTo>
                    <a:pt x="21600" y="8235"/>
                  </a:moveTo>
                  <a:cubicBezTo>
                    <a:pt x="20840" y="8390"/>
                    <a:pt x="19738" y="8229"/>
                    <a:pt x="19153" y="7937"/>
                  </a:cubicBezTo>
                  <a:cubicBezTo>
                    <a:pt x="20367" y="7817"/>
                    <a:pt x="21189" y="7156"/>
                    <a:pt x="21506" y="6258"/>
                  </a:cubicBezTo>
                  <a:cubicBezTo>
                    <a:pt x="21068" y="6579"/>
                    <a:pt x="19709" y="6932"/>
                    <a:pt x="18960" y="6597"/>
                  </a:cubicBezTo>
                  <a:cubicBezTo>
                    <a:pt x="18922" y="6385"/>
                    <a:pt x="18881" y="6184"/>
                    <a:pt x="18841" y="6001"/>
                  </a:cubicBezTo>
                  <a:cubicBezTo>
                    <a:pt x="18271" y="3485"/>
                    <a:pt x="16312" y="1455"/>
                    <a:pt x="14263" y="1700"/>
                  </a:cubicBezTo>
                  <a:cubicBezTo>
                    <a:pt x="14427" y="1621"/>
                    <a:pt x="14596" y="1547"/>
                    <a:pt x="14764" y="1478"/>
                  </a:cubicBezTo>
                  <a:cubicBezTo>
                    <a:pt x="14989" y="1381"/>
                    <a:pt x="16314" y="1122"/>
                    <a:pt x="16105" y="561"/>
                  </a:cubicBezTo>
                  <a:cubicBezTo>
                    <a:pt x="15929" y="69"/>
                    <a:pt x="14311" y="934"/>
                    <a:pt x="14007" y="1048"/>
                  </a:cubicBezTo>
                  <a:cubicBezTo>
                    <a:pt x="14408" y="866"/>
                    <a:pt x="15074" y="556"/>
                    <a:pt x="15145" y="0"/>
                  </a:cubicBezTo>
                  <a:cubicBezTo>
                    <a:pt x="14529" y="101"/>
                    <a:pt x="13925" y="451"/>
                    <a:pt x="13457" y="959"/>
                  </a:cubicBezTo>
                  <a:cubicBezTo>
                    <a:pt x="13625" y="741"/>
                    <a:pt x="13753" y="476"/>
                    <a:pt x="13781" y="191"/>
                  </a:cubicBezTo>
                  <a:cubicBezTo>
                    <a:pt x="12137" y="1450"/>
                    <a:pt x="11177" y="3988"/>
                    <a:pt x="10400" y="6452"/>
                  </a:cubicBezTo>
                  <a:cubicBezTo>
                    <a:pt x="9790" y="5743"/>
                    <a:pt x="9248" y="5185"/>
                    <a:pt x="8764" y="4873"/>
                  </a:cubicBezTo>
                  <a:cubicBezTo>
                    <a:pt x="7403" y="4000"/>
                    <a:pt x="5776" y="3086"/>
                    <a:pt x="3222" y="1949"/>
                  </a:cubicBezTo>
                  <a:cubicBezTo>
                    <a:pt x="3144" y="2961"/>
                    <a:pt x="3640" y="4311"/>
                    <a:pt x="5068" y="5206"/>
                  </a:cubicBezTo>
                  <a:cubicBezTo>
                    <a:pt x="4760" y="5156"/>
                    <a:pt x="4193" y="5268"/>
                    <a:pt x="3740" y="5398"/>
                  </a:cubicBezTo>
                  <a:cubicBezTo>
                    <a:pt x="3925" y="6560"/>
                    <a:pt x="4527" y="7517"/>
                    <a:pt x="6159" y="7979"/>
                  </a:cubicBezTo>
                  <a:cubicBezTo>
                    <a:pt x="5414" y="8036"/>
                    <a:pt x="5028" y="8242"/>
                    <a:pt x="4680" y="8680"/>
                  </a:cubicBezTo>
                  <a:cubicBezTo>
                    <a:pt x="5018" y="9487"/>
                    <a:pt x="5849" y="10438"/>
                    <a:pt x="7337" y="10243"/>
                  </a:cubicBezTo>
                  <a:cubicBezTo>
                    <a:pt x="5680" y="11100"/>
                    <a:pt x="6662" y="12688"/>
                    <a:pt x="8011" y="12452"/>
                  </a:cubicBezTo>
                  <a:cubicBezTo>
                    <a:pt x="5711" y="15304"/>
                    <a:pt x="2083" y="15092"/>
                    <a:pt x="0" y="12708"/>
                  </a:cubicBezTo>
                  <a:cubicBezTo>
                    <a:pt x="5438" y="21600"/>
                    <a:pt x="17261" y="17966"/>
                    <a:pt x="19022" y="9401"/>
                  </a:cubicBezTo>
                  <a:cubicBezTo>
                    <a:pt x="20343" y="9414"/>
                    <a:pt x="21120" y="8854"/>
                    <a:pt x="21600" y="8235"/>
                  </a:cubicBezTo>
                  <a:close/>
                </a:path>
              </a:pathLst>
            </a:custGeom>
            <a:solidFill>
              <a:srgbClr val="FFFFFF"/>
            </a:solidFill>
            <a:ln w="12700" cap="flat">
              <a:noFill/>
              <a:miter lim="400000"/>
            </a:ln>
            <a:effectLst/>
          </p:spPr>
          <p:txBody>
            <a:bodyPr wrap="square" lIns="22498" tIns="22498" rIns="22498" bIns="22498"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ea typeface="Lato Light" panose="020F0502020204030203" pitchFamily="34" charset="0"/>
                <a:cs typeface="Lato Light" panose="020F0502020204030203" pitchFamily="34" charset="0"/>
              </a:endParaRPr>
            </a:p>
          </p:txBody>
        </p:sp>
      </p:grpSp>
      <p:sp>
        <p:nvSpPr>
          <p:cNvPr id="19" name="TextBox 18">
            <a:extLst>
              <a:ext uri="{FF2B5EF4-FFF2-40B4-BE49-F238E27FC236}">
                <a16:creationId xmlns:a16="http://schemas.microsoft.com/office/drawing/2014/main" id="{93D09EE7-5017-481D-8B2C-AC17D5B04BD5}"/>
              </a:ext>
            </a:extLst>
          </p:cNvPr>
          <p:cNvSpPr txBox="1"/>
          <p:nvPr/>
        </p:nvSpPr>
        <p:spPr>
          <a:xfrm>
            <a:off x="5384147" y="5106215"/>
            <a:ext cx="1107996" cy="584775"/>
          </a:xfrm>
          <a:prstGeom prst="rect">
            <a:avLst/>
          </a:prstGeom>
          <a:noFill/>
        </p:spPr>
        <p:txBody>
          <a:bodyPr wrap="none" rtlCol="0">
            <a:spAutoFit/>
          </a:bodyPr>
          <a:lstStyle/>
          <a:p>
            <a:pPr algn="ctr"/>
            <a:r>
              <a:rPr lang="en-US" sz="3200" b="1" dirty="0">
                <a:solidFill>
                  <a:schemeClr val="tx2"/>
                </a:solidFill>
                <a:cs typeface="Poppins" pitchFamily="2" charset="77"/>
              </a:rPr>
              <a:t>250K</a:t>
            </a:r>
          </a:p>
        </p:txBody>
      </p:sp>
      <p:sp>
        <p:nvSpPr>
          <p:cNvPr id="20" name="TextBox 19">
            <a:extLst>
              <a:ext uri="{FF2B5EF4-FFF2-40B4-BE49-F238E27FC236}">
                <a16:creationId xmlns:a16="http://schemas.microsoft.com/office/drawing/2014/main" id="{37F8AB1E-B87A-470E-9E1A-A8B73C266BA0}"/>
              </a:ext>
            </a:extLst>
          </p:cNvPr>
          <p:cNvSpPr txBox="1"/>
          <p:nvPr/>
        </p:nvSpPr>
        <p:spPr>
          <a:xfrm>
            <a:off x="4905435" y="2449893"/>
            <a:ext cx="957314" cy="584775"/>
          </a:xfrm>
          <a:prstGeom prst="rect">
            <a:avLst/>
          </a:prstGeom>
          <a:noFill/>
        </p:spPr>
        <p:txBody>
          <a:bodyPr wrap="none" rtlCol="0">
            <a:spAutoFit/>
          </a:bodyPr>
          <a:lstStyle/>
          <a:p>
            <a:pPr algn="ctr"/>
            <a:r>
              <a:rPr lang="en-US" sz="3200" b="1" dirty="0">
                <a:solidFill>
                  <a:schemeClr val="tx2"/>
                </a:solidFill>
                <a:cs typeface="Poppins" pitchFamily="2" charset="77"/>
              </a:rPr>
              <a:t>1.5M</a:t>
            </a:r>
          </a:p>
        </p:txBody>
      </p:sp>
      <p:sp>
        <p:nvSpPr>
          <p:cNvPr id="21" name="TextBox 20">
            <a:extLst>
              <a:ext uri="{FF2B5EF4-FFF2-40B4-BE49-F238E27FC236}">
                <a16:creationId xmlns:a16="http://schemas.microsoft.com/office/drawing/2014/main" id="{A271D053-F4C5-4B0D-9FD9-237B8FD1E06C}"/>
              </a:ext>
            </a:extLst>
          </p:cNvPr>
          <p:cNvSpPr txBox="1"/>
          <p:nvPr/>
        </p:nvSpPr>
        <p:spPr>
          <a:xfrm>
            <a:off x="2072555" y="2400872"/>
            <a:ext cx="864339" cy="584775"/>
          </a:xfrm>
          <a:prstGeom prst="rect">
            <a:avLst/>
          </a:prstGeom>
          <a:noFill/>
        </p:spPr>
        <p:txBody>
          <a:bodyPr wrap="none" rtlCol="0">
            <a:spAutoFit/>
          </a:bodyPr>
          <a:lstStyle/>
          <a:p>
            <a:pPr algn="ctr"/>
            <a:r>
              <a:rPr lang="en-US" sz="3200" b="1" dirty="0">
                <a:solidFill>
                  <a:schemeClr val="tx2"/>
                </a:solidFill>
                <a:cs typeface="Poppins" pitchFamily="2" charset="77"/>
              </a:rPr>
              <a:t>97K</a:t>
            </a:r>
          </a:p>
        </p:txBody>
      </p:sp>
      <p:sp>
        <p:nvSpPr>
          <p:cNvPr id="22" name="TextBox 21">
            <a:extLst>
              <a:ext uri="{FF2B5EF4-FFF2-40B4-BE49-F238E27FC236}">
                <a16:creationId xmlns:a16="http://schemas.microsoft.com/office/drawing/2014/main" id="{AF65E2D2-726B-40A4-9776-0997F545256C}"/>
              </a:ext>
            </a:extLst>
          </p:cNvPr>
          <p:cNvSpPr txBox="1"/>
          <p:nvPr/>
        </p:nvSpPr>
        <p:spPr>
          <a:xfrm>
            <a:off x="1362807" y="4384611"/>
            <a:ext cx="806631" cy="584775"/>
          </a:xfrm>
          <a:prstGeom prst="rect">
            <a:avLst/>
          </a:prstGeom>
          <a:noFill/>
        </p:spPr>
        <p:txBody>
          <a:bodyPr wrap="none" rtlCol="0">
            <a:spAutoFit/>
          </a:bodyPr>
          <a:lstStyle/>
          <a:p>
            <a:pPr algn="ctr"/>
            <a:r>
              <a:rPr lang="en-US" sz="3200" b="1" dirty="0">
                <a:solidFill>
                  <a:schemeClr val="tx2"/>
                </a:solidFill>
                <a:cs typeface="Poppins" pitchFamily="2" charset="77"/>
              </a:rPr>
              <a:t>15K</a:t>
            </a:r>
          </a:p>
        </p:txBody>
      </p:sp>
      <p:sp>
        <p:nvSpPr>
          <p:cNvPr id="23" name="TextBox 22">
            <a:extLst>
              <a:ext uri="{FF2B5EF4-FFF2-40B4-BE49-F238E27FC236}">
                <a16:creationId xmlns:a16="http://schemas.microsoft.com/office/drawing/2014/main" id="{F5219079-72DC-4388-81B7-2A13DF7CD490}"/>
              </a:ext>
            </a:extLst>
          </p:cNvPr>
          <p:cNvSpPr txBox="1"/>
          <p:nvPr/>
        </p:nvSpPr>
        <p:spPr>
          <a:xfrm>
            <a:off x="6895310" y="5180122"/>
            <a:ext cx="1075936"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SUCCESS</a:t>
            </a:r>
          </a:p>
        </p:txBody>
      </p:sp>
      <p:sp>
        <p:nvSpPr>
          <p:cNvPr id="24" name="Subtitle 2">
            <a:extLst>
              <a:ext uri="{FF2B5EF4-FFF2-40B4-BE49-F238E27FC236}">
                <a16:creationId xmlns:a16="http://schemas.microsoft.com/office/drawing/2014/main" id="{D5DCC674-32EA-48B4-AD73-D264A3D03FCC}"/>
              </a:ext>
            </a:extLst>
          </p:cNvPr>
          <p:cNvSpPr txBox="1">
            <a:spLocks/>
          </p:cNvSpPr>
          <p:nvPr/>
        </p:nvSpPr>
        <p:spPr>
          <a:xfrm>
            <a:off x="6896515" y="5487043"/>
            <a:ext cx="3457160"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84C73359-D2AC-4BD2-882B-4F254A88202A}"/>
              </a:ext>
            </a:extLst>
          </p:cNvPr>
          <p:cNvSpPr txBox="1"/>
          <p:nvPr/>
        </p:nvSpPr>
        <p:spPr>
          <a:xfrm>
            <a:off x="6895310" y="1956152"/>
            <a:ext cx="1295547"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STRUCTURE</a:t>
            </a:r>
          </a:p>
        </p:txBody>
      </p:sp>
      <p:sp>
        <p:nvSpPr>
          <p:cNvPr id="26" name="Subtitle 2">
            <a:extLst>
              <a:ext uri="{FF2B5EF4-FFF2-40B4-BE49-F238E27FC236}">
                <a16:creationId xmlns:a16="http://schemas.microsoft.com/office/drawing/2014/main" id="{9F62C8CE-0B27-4A9A-B865-65E3100CDECB}"/>
              </a:ext>
            </a:extLst>
          </p:cNvPr>
          <p:cNvSpPr txBox="1">
            <a:spLocks/>
          </p:cNvSpPr>
          <p:nvPr/>
        </p:nvSpPr>
        <p:spPr>
          <a:xfrm>
            <a:off x="6896515" y="2263074"/>
            <a:ext cx="3457160"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42EFB3C7-E3DD-4492-95B8-91D209CE1CA0}"/>
              </a:ext>
            </a:extLst>
          </p:cNvPr>
          <p:cNvSpPr txBox="1"/>
          <p:nvPr/>
        </p:nvSpPr>
        <p:spPr>
          <a:xfrm>
            <a:off x="6895309" y="3030809"/>
            <a:ext cx="1338828"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STRATEGIES</a:t>
            </a:r>
          </a:p>
        </p:txBody>
      </p:sp>
      <p:sp>
        <p:nvSpPr>
          <p:cNvPr id="28" name="Subtitle 2">
            <a:extLst>
              <a:ext uri="{FF2B5EF4-FFF2-40B4-BE49-F238E27FC236}">
                <a16:creationId xmlns:a16="http://schemas.microsoft.com/office/drawing/2014/main" id="{02AF0C3F-905C-4A30-BC1C-B9140EBBA840}"/>
              </a:ext>
            </a:extLst>
          </p:cNvPr>
          <p:cNvSpPr txBox="1">
            <a:spLocks/>
          </p:cNvSpPr>
          <p:nvPr/>
        </p:nvSpPr>
        <p:spPr>
          <a:xfrm>
            <a:off x="6896515" y="3337730"/>
            <a:ext cx="3457160"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29" name="TextBox 28">
            <a:extLst>
              <a:ext uri="{FF2B5EF4-FFF2-40B4-BE49-F238E27FC236}">
                <a16:creationId xmlns:a16="http://schemas.microsoft.com/office/drawing/2014/main" id="{94990E62-CD09-425D-A3E3-289176303E23}"/>
              </a:ext>
            </a:extLst>
          </p:cNvPr>
          <p:cNvSpPr txBox="1"/>
          <p:nvPr/>
        </p:nvSpPr>
        <p:spPr>
          <a:xfrm>
            <a:off x="6895309" y="4105465"/>
            <a:ext cx="1255472" cy="338554"/>
          </a:xfrm>
          <a:prstGeom prst="rect">
            <a:avLst/>
          </a:prstGeom>
          <a:noFill/>
        </p:spPr>
        <p:txBody>
          <a:bodyPr wrap="none" rtlCol="0" anchor="ctr" anchorCtr="0">
            <a:spAutoFit/>
          </a:bodyPr>
          <a:lstStyle/>
          <a:p>
            <a:r>
              <a:rPr lang="en-US" sz="1600" b="1" dirty="0">
                <a:solidFill>
                  <a:schemeClr val="tx2"/>
                </a:solidFill>
                <a:ea typeface="League Spartan" charset="0"/>
                <a:cs typeface="Poppins" pitchFamily="2" charset="77"/>
              </a:rPr>
              <a:t>SOLUTIONS</a:t>
            </a:r>
          </a:p>
        </p:txBody>
      </p:sp>
      <p:sp>
        <p:nvSpPr>
          <p:cNvPr id="30" name="Subtitle 2">
            <a:extLst>
              <a:ext uri="{FF2B5EF4-FFF2-40B4-BE49-F238E27FC236}">
                <a16:creationId xmlns:a16="http://schemas.microsoft.com/office/drawing/2014/main" id="{C1ACB04A-5D65-482F-AA2E-6D172D60415B}"/>
              </a:ext>
            </a:extLst>
          </p:cNvPr>
          <p:cNvSpPr txBox="1">
            <a:spLocks/>
          </p:cNvSpPr>
          <p:nvPr/>
        </p:nvSpPr>
        <p:spPr>
          <a:xfrm>
            <a:off x="6896515" y="4412387"/>
            <a:ext cx="3457160" cy="430772"/>
          </a:xfrm>
          <a:prstGeom prst="rect">
            <a:avLst/>
          </a:prstGeom>
        </p:spPr>
        <p:txBody>
          <a:bodyPr vert="horz" wrap="square" lIns="91326" tIns="45663" rIns="91326" bIns="4566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295320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DCA2BE-3B68-46F4-BF92-513607E0951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DB97656-A14D-402F-B95F-F4A7E4C48F9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D7696C6D-3891-41E2-97C9-8BDAE0317772}"/>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2B96A610-1158-433F-9930-84117D83FBE7}"/>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24EE86F-F0D7-40A1-AFFE-04DE6650059B}"/>
              </a:ext>
            </a:extLst>
          </p:cNvPr>
          <p:cNvSpPr>
            <a:spLocks noGrp="1"/>
          </p:cNvSpPr>
          <p:nvPr>
            <p:ph type="body" sz="quarter" idx="13"/>
          </p:nvPr>
        </p:nvSpPr>
        <p:spPr/>
        <p:txBody>
          <a:bodyPr/>
          <a:lstStyle/>
          <a:p>
            <a:endParaRPr lang="en-ZA"/>
          </a:p>
        </p:txBody>
      </p:sp>
      <p:graphicFrame>
        <p:nvGraphicFramePr>
          <p:cNvPr id="7" name="Chart 4134">
            <a:extLst>
              <a:ext uri="{FF2B5EF4-FFF2-40B4-BE49-F238E27FC236}">
                <a16:creationId xmlns:a16="http://schemas.microsoft.com/office/drawing/2014/main" id="{A344130E-39CC-401F-8F9D-1A186707EE89}"/>
              </a:ext>
            </a:extLst>
          </p:cNvPr>
          <p:cNvGraphicFramePr/>
          <p:nvPr>
            <p:extLst>
              <p:ext uri="{D42A27DB-BD31-4B8C-83A1-F6EECF244321}">
                <p14:modId xmlns:p14="http://schemas.microsoft.com/office/powerpoint/2010/main" val="613170183"/>
              </p:ext>
            </p:extLst>
          </p:nvPr>
        </p:nvGraphicFramePr>
        <p:xfrm>
          <a:off x="4566609" y="2085975"/>
          <a:ext cx="2380073" cy="2380072"/>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4135">
            <a:extLst>
              <a:ext uri="{FF2B5EF4-FFF2-40B4-BE49-F238E27FC236}">
                <a16:creationId xmlns:a16="http://schemas.microsoft.com/office/drawing/2014/main" id="{82999363-268D-49B5-BDDE-8568B492D1CA}"/>
              </a:ext>
            </a:extLst>
          </p:cNvPr>
          <p:cNvSpPr/>
          <p:nvPr/>
        </p:nvSpPr>
        <p:spPr>
          <a:xfrm>
            <a:off x="5205035" y="2724401"/>
            <a:ext cx="1103221" cy="1103220"/>
          </a:xfrm>
          <a:prstGeom prst="ellipse">
            <a:avLst/>
          </a:prstGeom>
          <a:solidFill>
            <a:srgbClr val="FFFFFF"/>
          </a:solidFill>
          <a:ln w="12700" cap="flat">
            <a:noFill/>
            <a:miter lim="400000"/>
          </a:ln>
          <a:effectLst/>
        </p:spPr>
        <p:txBody>
          <a:bodyPr wrap="square" lIns="29997" tIns="29997" rIns="29997" bIns="29997" numCol="1" anchor="ctr">
            <a:noAutofit/>
          </a:bodyPr>
          <a:lstStyle/>
          <a:p>
            <a:endParaRPr sz="2400" dirty="0"/>
          </a:p>
        </p:txBody>
      </p:sp>
      <p:grpSp>
        <p:nvGrpSpPr>
          <p:cNvPr id="9" name="Group 8">
            <a:extLst>
              <a:ext uri="{FF2B5EF4-FFF2-40B4-BE49-F238E27FC236}">
                <a16:creationId xmlns:a16="http://schemas.microsoft.com/office/drawing/2014/main" id="{6020B97F-BEC9-4C09-AA26-10FD61BF952E}"/>
              </a:ext>
            </a:extLst>
          </p:cNvPr>
          <p:cNvGrpSpPr/>
          <p:nvPr/>
        </p:nvGrpSpPr>
        <p:grpSpPr>
          <a:xfrm>
            <a:off x="7628721" y="2734793"/>
            <a:ext cx="2452181" cy="1046083"/>
            <a:chOff x="6025985" y="4799756"/>
            <a:chExt cx="3610824" cy="1540352"/>
          </a:xfrm>
        </p:grpSpPr>
        <p:sp>
          <p:nvSpPr>
            <p:cNvPr id="10" name="Shape 4136">
              <a:extLst>
                <a:ext uri="{FF2B5EF4-FFF2-40B4-BE49-F238E27FC236}">
                  <a16:creationId xmlns:a16="http://schemas.microsoft.com/office/drawing/2014/main" id="{A7B13BE6-5FD5-4CA5-964A-4CF59EEE6444}"/>
                </a:ext>
              </a:extLst>
            </p:cNvPr>
            <p:cNvSpPr/>
            <p:nvPr/>
          </p:nvSpPr>
          <p:spPr>
            <a:xfrm>
              <a:off x="6025985" y="4799756"/>
              <a:ext cx="611195" cy="1540352"/>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11" name="Shape 4137">
              <a:extLst>
                <a:ext uri="{FF2B5EF4-FFF2-40B4-BE49-F238E27FC236}">
                  <a16:creationId xmlns:a16="http://schemas.microsoft.com/office/drawing/2014/main" id="{AB6BB3BA-8CA5-4499-9254-8097C57C0250}"/>
                </a:ext>
              </a:extLst>
            </p:cNvPr>
            <p:cNvSpPr/>
            <p:nvPr/>
          </p:nvSpPr>
          <p:spPr>
            <a:xfrm>
              <a:off x="6775891" y="4799756"/>
              <a:ext cx="611195" cy="1540352"/>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12" name="Shape 4138">
              <a:extLst>
                <a:ext uri="{FF2B5EF4-FFF2-40B4-BE49-F238E27FC236}">
                  <a16:creationId xmlns:a16="http://schemas.microsoft.com/office/drawing/2014/main" id="{BB5534D6-91AD-4802-A231-75F605B85F0E}"/>
                </a:ext>
              </a:extLst>
            </p:cNvPr>
            <p:cNvSpPr/>
            <p:nvPr/>
          </p:nvSpPr>
          <p:spPr>
            <a:xfrm>
              <a:off x="7525799" y="4799756"/>
              <a:ext cx="611195" cy="1540352"/>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13" name="Shape 4139">
              <a:extLst>
                <a:ext uri="{FF2B5EF4-FFF2-40B4-BE49-F238E27FC236}">
                  <a16:creationId xmlns:a16="http://schemas.microsoft.com/office/drawing/2014/main" id="{3432375F-708B-42E1-BE79-83DDE1A26208}"/>
                </a:ext>
              </a:extLst>
            </p:cNvPr>
            <p:cNvSpPr/>
            <p:nvPr/>
          </p:nvSpPr>
          <p:spPr>
            <a:xfrm>
              <a:off x="8275707" y="4799756"/>
              <a:ext cx="611195" cy="1540352"/>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sp>
          <p:nvSpPr>
            <p:cNvPr id="14" name="Shape 4140">
              <a:extLst>
                <a:ext uri="{FF2B5EF4-FFF2-40B4-BE49-F238E27FC236}">
                  <a16:creationId xmlns:a16="http://schemas.microsoft.com/office/drawing/2014/main" id="{44FBA74B-87CC-47C6-846A-D6E9A4016FD5}"/>
                </a:ext>
              </a:extLst>
            </p:cNvPr>
            <p:cNvSpPr/>
            <p:nvPr/>
          </p:nvSpPr>
          <p:spPr>
            <a:xfrm>
              <a:off x="9025614" y="4799756"/>
              <a:ext cx="611195" cy="1540352"/>
            </a:xfrm>
            <a:custGeom>
              <a:avLst/>
              <a:gdLst/>
              <a:ahLst/>
              <a:cxnLst>
                <a:cxn ang="0">
                  <a:pos x="wd2" y="hd2"/>
                </a:cxn>
                <a:cxn ang="5400000">
                  <a:pos x="wd2" y="hd2"/>
                </a:cxn>
                <a:cxn ang="10800000">
                  <a:pos x="wd2" y="hd2"/>
                </a:cxn>
                <a:cxn ang="16200000">
                  <a:pos x="wd2" y="hd2"/>
                </a:cxn>
              </a:cxnLst>
              <a:rect l="0" t="0" r="r" b="b"/>
              <a:pathLst>
                <a:path w="21600" h="21600" extrusionOk="0">
                  <a:moveTo>
                    <a:pt x="6017" y="3847"/>
                  </a:moveTo>
                  <a:lnTo>
                    <a:pt x="15583" y="3847"/>
                  </a:lnTo>
                  <a:cubicBezTo>
                    <a:pt x="18906" y="3847"/>
                    <a:pt x="21600" y="4905"/>
                    <a:pt x="21600" y="6209"/>
                  </a:cubicBezTo>
                  <a:lnTo>
                    <a:pt x="21600" y="11671"/>
                  </a:lnTo>
                  <a:cubicBezTo>
                    <a:pt x="21600" y="11672"/>
                    <a:pt x="21600" y="11672"/>
                    <a:pt x="21600" y="11672"/>
                  </a:cubicBezTo>
                  <a:cubicBezTo>
                    <a:pt x="21600" y="12119"/>
                    <a:pt x="20678" y="12480"/>
                    <a:pt x="19541" y="12480"/>
                  </a:cubicBezTo>
                  <a:cubicBezTo>
                    <a:pt x="18403" y="12480"/>
                    <a:pt x="17482" y="12119"/>
                    <a:pt x="17482" y="11672"/>
                  </a:cubicBezTo>
                  <a:lnTo>
                    <a:pt x="17481" y="11672"/>
                  </a:lnTo>
                  <a:lnTo>
                    <a:pt x="17481" y="6209"/>
                  </a:lnTo>
                  <a:lnTo>
                    <a:pt x="16526" y="6209"/>
                  </a:lnTo>
                  <a:lnTo>
                    <a:pt x="16526" y="20570"/>
                  </a:lnTo>
                  <a:lnTo>
                    <a:pt x="16526" y="20570"/>
                  </a:lnTo>
                  <a:cubicBezTo>
                    <a:pt x="16526" y="21139"/>
                    <a:pt x="15351" y="21600"/>
                    <a:pt x="13902" y="21600"/>
                  </a:cubicBezTo>
                  <a:cubicBezTo>
                    <a:pt x="12452" y="21600"/>
                    <a:pt x="11277" y="21139"/>
                    <a:pt x="11277" y="20570"/>
                  </a:cubicBezTo>
                  <a:lnTo>
                    <a:pt x="11277" y="13297"/>
                  </a:lnTo>
                  <a:lnTo>
                    <a:pt x="10323" y="13297"/>
                  </a:lnTo>
                  <a:lnTo>
                    <a:pt x="10323" y="20570"/>
                  </a:lnTo>
                  <a:cubicBezTo>
                    <a:pt x="10323" y="21139"/>
                    <a:pt x="9148" y="21600"/>
                    <a:pt x="7698" y="21600"/>
                  </a:cubicBezTo>
                  <a:cubicBezTo>
                    <a:pt x="6249" y="21600"/>
                    <a:pt x="5074" y="21139"/>
                    <a:pt x="5074" y="20570"/>
                  </a:cubicBezTo>
                  <a:lnTo>
                    <a:pt x="5073" y="20570"/>
                  </a:lnTo>
                  <a:lnTo>
                    <a:pt x="5073" y="6209"/>
                  </a:lnTo>
                  <a:lnTo>
                    <a:pt x="4118" y="6209"/>
                  </a:lnTo>
                  <a:lnTo>
                    <a:pt x="4118" y="11672"/>
                  </a:lnTo>
                  <a:cubicBezTo>
                    <a:pt x="4118" y="12119"/>
                    <a:pt x="3197" y="12480"/>
                    <a:pt x="2059" y="12480"/>
                  </a:cubicBezTo>
                  <a:cubicBezTo>
                    <a:pt x="922" y="12480"/>
                    <a:pt x="0" y="12119"/>
                    <a:pt x="0" y="11672"/>
                  </a:cubicBezTo>
                  <a:lnTo>
                    <a:pt x="0" y="6209"/>
                  </a:lnTo>
                  <a:cubicBezTo>
                    <a:pt x="0" y="4905"/>
                    <a:pt x="2694" y="3847"/>
                    <a:pt x="6017" y="3847"/>
                  </a:cubicBezTo>
                  <a:close/>
                  <a:moveTo>
                    <a:pt x="6374" y="1746"/>
                  </a:moveTo>
                  <a:cubicBezTo>
                    <a:pt x="6374" y="2711"/>
                    <a:pt x="8365" y="3493"/>
                    <a:pt x="10823" y="3493"/>
                  </a:cubicBezTo>
                  <a:cubicBezTo>
                    <a:pt x="13280" y="3493"/>
                    <a:pt x="15272" y="2711"/>
                    <a:pt x="15272" y="1746"/>
                  </a:cubicBezTo>
                  <a:cubicBezTo>
                    <a:pt x="15272" y="782"/>
                    <a:pt x="13280" y="0"/>
                    <a:pt x="10823" y="0"/>
                  </a:cubicBezTo>
                  <a:cubicBezTo>
                    <a:pt x="8365" y="0"/>
                    <a:pt x="6374" y="782"/>
                    <a:pt x="6374" y="1746"/>
                  </a:cubicBezTo>
                  <a:close/>
                </a:path>
              </a:pathLst>
            </a:custGeom>
            <a:solidFill>
              <a:schemeClr val="accent1"/>
            </a:solidFill>
            <a:ln w="12700" cap="flat">
              <a:noFill/>
              <a:miter lim="400000"/>
            </a:ln>
            <a:effectLst/>
          </p:spPr>
          <p:txBody>
            <a:bodyPr wrap="square" lIns="0" tIns="0" rIns="0" bIns="0" numCol="1" anchor="ctr">
              <a:noAutofit/>
            </a:bodyPr>
            <a:lstStyle/>
            <a:p>
              <a:endParaRPr sz="2400" dirty="0"/>
            </a:p>
          </p:txBody>
        </p:sp>
      </p:grpSp>
      <p:sp>
        <p:nvSpPr>
          <p:cNvPr id="21" name="Subtitle 2">
            <a:extLst>
              <a:ext uri="{FF2B5EF4-FFF2-40B4-BE49-F238E27FC236}">
                <a16:creationId xmlns:a16="http://schemas.microsoft.com/office/drawing/2014/main" id="{3C8CAF07-D797-40FC-BC96-677D159DF8CB}"/>
              </a:ext>
            </a:extLst>
          </p:cNvPr>
          <p:cNvSpPr txBox="1">
            <a:spLocks/>
          </p:cNvSpPr>
          <p:nvPr/>
        </p:nvSpPr>
        <p:spPr>
          <a:xfrm>
            <a:off x="826289" y="4936940"/>
            <a:ext cx="3612525" cy="68510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cum modo </a:t>
            </a:r>
            <a:r>
              <a:rPr lang="en-US" sz="1050" dirty="0" err="1">
                <a:solidFill>
                  <a:schemeClr val="tx1"/>
                </a:solidFill>
                <a:latin typeface="+mn-lt"/>
                <a:ea typeface="Open Sans Light" panose="020B0306030504020204" pitchFamily="34" charset="0"/>
                <a:cs typeface="Open Sans Light" panose="020B0306030504020204" pitchFamily="34" charset="0"/>
              </a:rPr>
              <a:t>comprehensam</a:t>
            </a:r>
            <a:r>
              <a:rPr lang="en-US" sz="1050" dirty="0">
                <a:solidFill>
                  <a:schemeClr val="tx1"/>
                </a:solidFill>
                <a:latin typeface="+mn-lt"/>
                <a:ea typeface="Open Sans Light" panose="020B0306030504020204" pitchFamily="34" charset="0"/>
                <a:cs typeface="Open Sans Light" panose="020B0306030504020204" pitchFamily="34" charset="0"/>
              </a:rPr>
              <a:t> in. Sed </a:t>
            </a:r>
            <a:r>
              <a:rPr lang="en-US" sz="1050" dirty="0" err="1">
                <a:solidFill>
                  <a:schemeClr val="tx1"/>
                </a:solidFill>
                <a:latin typeface="+mn-lt"/>
                <a:ea typeface="Open Sans Light" panose="020B0306030504020204" pitchFamily="34" charset="0"/>
                <a:cs typeface="Open Sans Light" panose="020B0306030504020204" pitchFamily="34" charset="0"/>
              </a:rPr>
              <a:t>nibh</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theophrastus</a:t>
            </a:r>
            <a:r>
              <a:rPr lang="en-US" sz="1050" dirty="0">
                <a:solidFill>
                  <a:schemeClr val="tx1"/>
                </a:solidFill>
                <a:latin typeface="+mn-lt"/>
                <a:ea typeface="Open Sans Light" panose="020B0306030504020204" pitchFamily="34" charset="0"/>
                <a:cs typeface="Open Sans Light" panose="020B0306030504020204" pitchFamily="34" charset="0"/>
              </a:rPr>
              <a:t> in, ex </a:t>
            </a:r>
            <a:r>
              <a:rPr lang="en-US" sz="1050" dirty="0" err="1">
                <a:solidFill>
                  <a:schemeClr val="tx1"/>
                </a:solidFill>
                <a:latin typeface="+mn-lt"/>
                <a:ea typeface="Open Sans Light" panose="020B0306030504020204" pitchFamily="34" charset="0"/>
                <a:cs typeface="Open Sans Light" panose="020B0306030504020204" pitchFamily="34" charset="0"/>
              </a:rPr>
              <a:t>dictas</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conceptam</a:t>
            </a:r>
            <a:r>
              <a:rPr lang="en-US" sz="1050" dirty="0">
                <a:solidFill>
                  <a:schemeClr val="tx1"/>
                </a:solidFill>
                <a:latin typeface="+mn-lt"/>
                <a:ea typeface="Open Sans Light" panose="020B0306030504020204" pitchFamily="34" charset="0"/>
                <a:cs typeface="Open Sans Light" panose="020B0306030504020204" pitchFamily="34" charset="0"/>
              </a:rPr>
              <a:t> vis. </a:t>
            </a:r>
            <a:r>
              <a:rPr lang="en-US" sz="1050" dirty="0" err="1">
                <a:solidFill>
                  <a:schemeClr val="tx1"/>
                </a:solidFill>
                <a:latin typeface="+mn-lt"/>
                <a:ea typeface="Open Sans Light" panose="020B0306030504020204" pitchFamily="34" charset="0"/>
                <a:cs typeface="Open Sans Light" panose="020B0306030504020204" pitchFamily="34" charset="0"/>
              </a:rPr>
              <a:t>Tollit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labitur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mediocritatem</a:t>
            </a:r>
            <a:r>
              <a:rPr lang="en-US" sz="1050" dirty="0">
                <a:solidFill>
                  <a:schemeClr val="tx1"/>
                </a:solidFill>
                <a:latin typeface="+mn-lt"/>
                <a:ea typeface="Open Sans Light" panose="020B0306030504020204" pitchFamily="34" charset="0"/>
                <a:cs typeface="Open Sans Light" panose="020B0306030504020204" pitchFamily="34" charset="0"/>
              </a:rPr>
              <a:t> ne vim, </a:t>
            </a:r>
            <a:r>
              <a:rPr lang="en-US" sz="1050" dirty="0" err="1">
                <a:solidFill>
                  <a:schemeClr val="tx1"/>
                </a:solidFill>
                <a:latin typeface="+mn-lt"/>
                <a:ea typeface="Open Sans Light" panose="020B0306030504020204" pitchFamily="34" charset="0"/>
                <a:cs typeface="Open Sans Light" panose="020B0306030504020204" pitchFamily="34" charset="0"/>
              </a:rPr>
              <a:t>nec</a:t>
            </a:r>
            <a:r>
              <a:rPr lang="en-US" sz="1050" dirty="0">
                <a:solidFill>
                  <a:schemeClr val="tx1"/>
                </a:solidFill>
                <a:latin typeface="+mn-lt"/>
                <a:ea typeface="Open Sans Light" panose="020B0306030504020204" pitchFamily="34" charset="0"/>
                <a:cs typeface="Open Sans Light" panose="020B0306030504020204" pitchFamily="34" charset="0"/>
              </a:rPr>
              <a:t> sale </a:t>
            </a:r>
            <a:r>
              <a:rPr lang="en-US" sz="1050" dirty="0" err="1">
                <a:solidFill>
                  <a:schemeClr val="tx1"/>
                </a:solidFill>
                <a:latin typeface="+mn-lt"/>
                <a:ea typeface="Open Sans Light" panose="020B0306030504020204" pitchFamily="34" charset="0"/>
                <a:cs typeface="Open Sans Light" panose="020B0306030504020204" pitchFamily="34" charset="0"/>
              </a:rPr>
              <a:t>oratio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similique</a:t>
            </a:r>
            <a:r>
              <a:rPr lang="en-US" sz="1050" dirty="0">
                <a:solidFill>
                  <a:schemeClr val="tx1"/>
                </a:solidFill>
                <a:latin typeface="+mn-lt"/>
                <a:ea typeface="Open Sans Light" panose="020B0306030504020204" pitchFamily="34" charset="0"/>
                <a:cs typeface="Open Sans Light" panose="020B0306030504020204" pitchFamily="34" charset="0"/>
              </a:rPr>
              <a:t> no, ad </a:t>
            </a:r>
            <a:r>
              <a:rPr lang="en-US" sz="1050" dirty="0" err="1">
                <a:solidFill>
                  <a:schemeClr val="tx1"/>
                </a:solidFill>
                <a:latin typeface="+mn-lt"/>
                <a:ea typeface="Open Sans Light" panose="020B0306030504020204" pitchFamily="34" charset="0"/>
                <a:cs typeface="Open Sans Light" panose="020B0306030504020204" pitchFamily="34" charset="0"/>
              </a:rPr>
              <a:t>est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eleifend</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comprehensam</a:t>
            </a:r>
            <a:r>
              <a:rPr lang="en-US" sz="1050" dirty="0">
                <a:solidFill>
                  <a:schemeClr val="tx1"/>
                </a:solidFill>
                <a:latin typeface="+mn-lt"/>
                <a:ea typeface="Open Sans Light" panose="020B0306030504020204" pitchFamily="34" charset="0"/>
                <a:cs typeface="Open Sans Light" panose="020B0306030504020204" pitchFamily="34" charset="0"/>
              </a:rPr>
              <a:t>. Ut diam </a:t>
            </a:r>
            <a:r>
              <a:rPr lang="en-US" sz="1050" dirty="0" err="1">
                <a:solidFill>
                  <a:schemeClr val="tx1"/>
                </a:solidFill>
                <a:latin typeface="+mn-lt"/>
                <a:ea typeface="Open Sans Light" panose="020B0306030504020204" pitchFamily="34" charset="0"/>
                <a:cs typeface="Open Sans Light" panose="020B0306030504020204" pitchFamily="34" charset="0"/>
              </a:rPr>
              <a:t>recusabo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praesent</a:t>
            </a:r>
            <a:r>
              <a:rPr lang="en-US" sz="1050" dirty="0">
                <a:solidFill>
                  <a:schemeClr val="tx1"/>
                </a:solidFill>
                <a:latin typeface="+mn-lt"/>
                <a:ea typeface="Open Sans Light" panose="020B0306030504020204" pitchFamily="34" charset="0"/>
                <a:cs typeface="Open Sans Light" panose="020B0306030504020204" pitchFamily="34" charset="0"/>
              </a:rPr>
              <a:t> vel.</a:t>
            </a:r>
          </a:p>
        </p:txBody>
      </p:sp>
      <p:sp>
        <p:nvSpPr>
          <p:cNvPr id="22" name="Subtitle 2">
            <a:extLst>
              <a:ext uri="{FF2B5EF4-FFF2-40B4-BE49-F238E27FC236}">
                <a16:creationId xmlns:a16="http://schemas.microsoft.com/office/drawing/2014/main" id="{1A96B91D-1856-49E8-9A7B-E2A0A2FB6A13}"/>
              </a:ext>
            </a:extLst>
          </p:cNvPr>
          <p:cNvSpPr txBox="1">
            <a:spLocks/>
          </p:cNvSpPr>
          <p:nvPr/>
        </p:nvSpPr>
        <p:spPr>
          <a:xfrm>
            <a:off x="7048550" y="4936940"/>
            <a:ext cx="3612525" cy="685102"/>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50" dirty="0">
                <a:solidFill>
                  <a:schemeClr val="tx1"/>
                </a:solidFill>
                <a:latin typeface="+mn-lt"/>
                <a:ea typeface="Open Sans Light" panose="020B0306030504020204" pitchFamily="34" charset="0"/>
                <a:cs typeface="Open Sans Light" panose="020B0306030504020204" pitchFamily="34" charset="0"/>
              </a:rPr>
              <a:t>Lorem ipsum dolor sit </a:t>
            </a:r>
            <a:r>
              <a:rPr lang="en-US" sz="1050" dirty="0" err="1">
                <a:solidFill>
                  <a:schemeClr val="tx1"/>
                </a:solidFill>
                <a:latin typeface="+mn-lt"/>
                <a:ea typeface="Open Sans Light" panose="020B0306030504020204" pitchFamily="34" charset="0"/>
                <a:cs typeface="Open Sans Light" panose="020B0306030504020204" pitchFamily="34" charset="0"/>
              </a:rPr>
              <a:t>amet</a:t>
            </a:r>
            <a:r>
              <a:rPr lang="en-US" sz="1050" dirty="0">
                <a:solidFill>
                  <a:schemeClr val="tx1"/>
                </a:solidFill>
                <a:latin typeface="+mn-lt"/>
                <a:ea typeface="Open Sans Light" panose="020B0306030504020204" pitchFamily="34" charset="0"/>
                <a:cs typeface="Open Sans Light" panose="020B0306030504020204" pitchFamily="34" charset="0"/>
              </a:rPr>
              <a:t>, cum modo </a:t>
            </a:r>
            <a:r>
              <a:rPr lang="en-US" sz="1050" dirty="0" err="1">
                <a:solidFill>
                  <a:schemeClr val="tx1"/>
                </a:solidFill>
                <a:latin typeface="+mn-lt"/>
                <a:ea typeface="Open Sans Light" panose="020B0306030504020204" pitchFamily="34" charset="0"/>
                <a:cs typeface="Open Sans Light" panose="020B0306030504020204" pitchFamily="34" charset="0"/>
              </a:rPr>
              <a:t>comprehensam</a:t>
            </a:r>
            <a:r>
              <a:rPr lang="en-US" sz="1050" dirty="0">
                <a:solidFill>
                  <a:schemeClr val="tx1"/>
                </a:solidFill>
                <a:latin typeface="+mn-lt"/>
                <a:ea typeface="Open Sans Light" panose="020B0306030504020204" pitchFamily="34" charset="0"/>
                <a:cs typeface="Open Sans Light" panose="020B0306030504020204" pitchFamily="34" charset="0"/>
              </a:rPr>
              <a:t> in. Sed </a:t>
            </a:r>
            <a:r>
              <a:rPr lang="en-US" sz="1050" dirty="0" err="1">
                <a:solidFill>
                  <a:schemeClr val="tx1"/>
                </a:solidFill>
                <a:latin typeface="+mn-lt"/>
                <a:ea typeface="Open Sans Light" panose="020B0306030504020204" pitchFamily="34" charset="0"/>
                <a:cs typeface="Open Sans Light" panose="020B0306030504020204" pitchFamily="34" charset="0"/>
              </a:rPr>
              <a:t>nibh</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theophrastus</a:t>
            </a:r>
            <a:r>
              <a:rPr lang="en-US" sz="1050" dirty="0">
                <a:solidFill>
                  <a:schemeClr val="tx1"/>
                </a:solidFill>
                <a:latin typeface="+mn-lt"/>
                <a:ea typeface="Open Sans Light" panose="020B0306030504020204" pitchFamily="34" charset="0"/>
                <a:cs typeface="Open Sans Light" panose="020B0306030504020204" pitchFamily="34" charset="0"/>
              </a:rPr>
              <a:t> in, ex </a:t>
            </a:r>
            <a:r>
              <a:rPr lang="en-US" sz="1050" dirty="0" err="1">
                <a:solidFill>
                  <a:schemeClr val="tx1"/>
                </a:solidFill>
                <a:latin typeface="+mn-lt"/>
                <a:ea typeface="Open Sans Light" panose="020B0306030504020204" pitchFamily="34" charset="0"/>
                <a:cs typeface="Open Sans Light" panose="020B0306030504020204" pitchFamily="34" charset="0"/>
              </a:rPr>
              <a:t>dictas</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conceptam</a:t>
            </a:r>
            <a:r>
              <a:rPr lang="en-US" sz="1050" dirty="0">
                <a:solidFill>
                  <a:schemeClr val="tx1"/>
                </a:solidFill>
                <a:latin typeface="+mn-lt"/>
                <a:ea typeface="Open Sans Light" panose="020B0306030504020204" pitchFamily="34" charset="0"/>
                <a:cs typeface="Open Sans Light" panose="020B0306030504020204" pitchFamily="34" charset="0"/>
              </a:rPr>
              <a:t> vis. </a:t>
            </a:r>
            <a:r>
              <a:rPr lang="en-US" sz="1050" dirty="0" err="1">
                <a:solidFill>
                  <a:schemeClr val="tx1"/>
                </a:solidFill>
                <a:latin typeface="+mn-lt"/>
                <a:ea typeface="Open Sans Light" panose="020B0306030504020204" pitchFamily="34" charset="0"/>
                <a:cs typeface="Open Sans Light" panose="020B0306030504020204" pitchFamily="34" charset="0"/>
              </a:rPr>
              <a:t>Tollit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labitur</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mediocritatem</a:t>
            </a:r>
            <a:r>
              <a:rPr lang="en-US" sz="1050" dirty="0">
                <a:solidFill>
                  <a:schemeClr val="tx1"/>
                </a:solidFill>
                <a:latin typeface="+mn-lt"/>
                <a:ea typeface="Open Sans Light" panose="020B0306030504020204" pitchFamily="34" charset="0"/>
                <a:cs typeface="Open Sans Light" panose="020B0306030504020204" pitchFamily="34" charset="0"/>
              </a:rPr>
              <a:t> ne vim, </a:t>
            </a:r>
            <a:r>
              <a:rPr lang="en-US" sz="1050" dirty="0" err="1">
                <a:solidFill>
                  <a:schemeClr val="tx1"/>
                </a:solidFill>
                <a:latin typeface="+mn-lt"/>
                <a:ea typeface="Open Sans Light" panose="020B0306030504020204" pitchFamily="34" charset="0"/>
                <a:cs typeface="Open Sans Light" panose="020B0306030504020204" pitchFamily="34" charset="0"/>
              </a:rPr>
              <a:t>nec</a:t>
            </a:r>
            <a:r>
              <a:rPr lang="en-US" sz="1050" dirty="0">
                <a:solidFill>
                  <a:schemeClr val="tx1"/>
                </a:solidFill>
                <a:latin typeface="+mn-lt"/>
                <a:ea typeface="Open Sans Light" panose="020B0306030504020204" pitchFamily="34" charset="0"/>
                <a:cs typeface="Open Sans Light" panose="020B0306030504020204" pitchFamily="34" charset="0"/>
              </a:rPr>
              <a:t> sale </a:t>
            </a:r>
            <a:r>
              <a:rPr lang="en-US" sz="1050" dirty="0" err="1">
                <a:solidFill>
                  <a:schemeClr val="tx1"/>
                </a:solidFill>
                <a:latin typeface="+mn-lt"/>
                <a:ea typeface="Open Sans Light" panose="020B0306030504020204" pitchFamily="34" charset="0"/>
                <a:cs typeface="Open Sans Light" panose="020B0306030504020204" pitchFamily="34" charset="0"/>
              </a:rPr>
              <a:t>oratio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similique</a:t>
            </a:r>
            <a:r>
              <a:rPr lang="en-US" sz="1050" dirty="0">
                <a:solidFill>
                  <a:schemeClr val="tx1"/>
                </a:solidFill>
                <a:latin typeface="+mn-lt"/>
                <a:ea typeface="Open Sans Light" panose="020B0306030504020204" pitchFamily="34" charset="0"/>
                <a:cs typeface="Open Sans Light" panose="020B0306030504020204" pitchFamily="34" charset="0"/>
              </a:rPr>
              <a:t> no, ad </a:t>
            </a:r>
            <a:r>
              <a:rPr lang="en-US" sz="1050" dirty="0" err="1">
                <a:solidFill>
                  <a:schemeClr val="tx1"/>
                </a:solidFill>
                <a:latin typeface="+mn-lt"/>
                <a:ea typeface="Open Sans Light" panose="020B0306030504020204" pitchFamily="34" charset="0"/>
                <a:cs typeface="Open Sans Light" panose="020B0306030504020204" pitchFamily="34" charset="0"/>
              </a:rPr>
              <a:t>est</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eleifend</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comprehensam</a:t>
            </a:r>
            <a:r>
              <a:rPr lang="en-US" sz="1050" dirty="0">
                <a:solidFill>
                  <a:schemeClr val="tx1"/>
                </a:solidFill>
                <a:latin typeface="+mn-lt"/>
                <a:ea typeface="Open Sans Light" panose="020B0306030504020204" pitchFamily="34" charset="0"/>
                <a:cs typeface="Open Sans Light" panose="020B0306030504020204" pitchFamily="34" charset="0"/>
              </a:rPr>
              <a:t>. Ut diam </a:t>
            </a:r>
            <a:r>
              <a:rPr lang="en-US" sz="1050" dirty="0" err="1">
                <a:solidFill>
                  <a:schemeClr val="tx1"/>
                </a:solidFill>
                <a:latin typeface="+mn-lt"/>
                <a:ea typeface="Open Sans Light" panose="020B0306030504020204" pitchFamily="34" charset="0"/>
                <a:cs typeface="Open Sans Light" panose="020B0306030504020204" pitchFamily="34" charset="0"/>
              </a:rPr>
              <a:t>recusabo</a:t>
            </a:r>
            <a:r>
              <a:rPr lang="en-US" sz="1050" dirty="0">
                <a:solidFill>
                  <a:schemeClr val="tx1"/>
                </a:solidFill>
                <a:latin typeface="+mn-lt"/>
                <a:ea typeface="Open Sans Light" panose="020B0306030504020204" pitchFamily="34" charset="0"/>
                <a:cs typeface="Open Sans Light" panose="020B0306030504020204" pitchFamily="34" charset="0"/>
              </a:rPr>
              <a:t> </a:t>
            </a:r>
            <a:r>
              <a:rPr lang="en-US" sz="1050" dirty="0" err="1">
                <a:solidFill>
                  <a:schemeClr val="tx1"/>
                </a:solidFill>
                <a:latin typeface="+mn-lt"/>
                <a:ea typeface="Open Sans Light" panose="020B0306030504020204" pitchFamily="34" charset="0"/>
                <a:cs typeface="Open Sans Light" panose="020B0306030504020204" pitchFamily="34" charset="0"/>
              </a:rPr>
              <a:t>praesent</a:t>
            </a:r>
            <a:r>
              <a:rPr lang="en-US" sz="1050" dirty="0">
                <a:solidFill>
                  <a:schemeClr val="tx1"/>
                </a:solidFill>
                <a:latin typeface="+mn-lt"/>
                <a:ea typeface="Open Sans Light" panose="020B0306030504020204" pitchFamily="34" charset="0"/>
                <a:cs typeface="Open Sans Light" panose="020B0306030504020204" pitchFamily="34" charset="0"/>
              </a:rPr>
              <a:t> vel.</a:t>
            </a:r>
          </a:p>
        </p:txBody>
      </p:sp>
      <p:sp>
        <p:nvSpPr>
          <p:cNvPr id="23" name="TextBox 22">
            <a:extLst>
              <a:ext uri="{FF2B5EF4-FFF2-40B4-BE49-F238E27FC236}">
                <a16:creationId xmlns:a16="http://schemas.microsoft.com/office/drawing/2014/main" id="{AAA9BFED-2510-47B0-B31B-2E2BFC83E399}"/>
              </a:ext>
            </a:extLst>
          </p:cNvPr>
          <p:cNvSpPr txBox="1"/>
          <p:nvPr/>
        </p:nvSpPr>
        <p:spPr>
          <a:xfrm>
            <a:off x="1886194" y="4531346"/>
            <a:ext cx="1492717"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YOUR LABEL</a:t>
            </a:r>
          </a:p>
        </p:txBody>
      </p:sp>
      <p:sp>
        <p:nvSpPr>
          <p:cNvPr id="24" name="TextBox 23">
            <a:extLst>
              <a:ext uri="{FF2B5EF4-FFF2-40B4-BE49-F238E27FC236}">
                <a16:creationId xmlns:a16="http://schemas.microsoft.com/office/drawing/2014/main" id="{67A1FECC-29F8-4D2C-9C76-970CE9EFC986}"/>
              </a:ext>
            </a:extLst>
          </p:cNvPr>
          <p:cNvSpPr txBox="1"/>
          <p:nvPr/>
        </p:nvSpPr>
        <p:spPr>
          <a:xfrm>
            <a:off x="8108456" y="4531346"/>
            <a:ext cx="1492717" cy="369332"/>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YOUR LABEL</a:t>
            </a:r>
          </a:p>
        </p:txBody>
      </p:sp>
      <p:grpSp>
        <p:nvGrpSpPr>
          <p:cNvPr id="26" name="Group 25">
            <a:extLst>
              <a:ext uri="{FF2B5EF4-FFF2-40B4-BE49-F238E27FC236}">
                <a16:creationId xmlns:a16="http://schemas.microsoft.com/office/drawing/2014/main" id="{E55B067F-C106-4501-9A2A-9EAE459EFA87}"/>
              </a:ext>
            </a:extLst>
          </p:cNvPr>
          <p:cNvGrpSpPr/>
          <p:nvPr/>
        </p:nvGrpSpPr>
        <p:grpSpPr>
          <a:xfrm>
            <a:off x="1369731" y="2734793"/>
            <a:ext cx="2525639" cy="1046083"/>
            <a:chOff x="14650536" y="4799753"/>
            <a:chExt cx="3718991" cy="1540352"/>
          </a:xfrm>
        </p:grpSpPr>
        <p:sp>
          <p:nvSpPr>
            <p:cNvPr id="27" name="Shape 4144">
              <a:extLst>
                <a:ext uri="{FF2B5EF4-FFF2-40B4-BE49-F238E27FC236}">
                  <a16:creationId xmlns:a16="http://schemas.microsoft.com/office/drawing/2014/main" id="{010B1961-DAFE-4636-9761-B75D6DE94F01}"/>
                </a:ext>
              </a:extLst>
            </p:cNvPr>
            <p:cNvSpPr/>
            <p:nvPr/>
          </p:nvSpPr>
          <p:spPr>
            <a:xfrm>
              <a:off x="14650536" y="4799753"/>
              <a:ext cx="719360" cy="1540352"/>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6"/>
            </a:solidFill>
            <a:ln w="12700" cap="flat">
              <a:noFill/>
              <a:miter lim="400000"/>
            </a:ln>
            <a:effectLst/>
          </p:spPr>
          <p:txBody>
            <a:bodyPr wrap="square" lIns="0" tIns="0" rIns="0" bIns="0" numCol="1" anchor="ctr">
              <a:noAutofit/>
            </a:bodyPr>
            <a:lstStyle/>
            <a:p>
              <a:endParaRPr sz="2400" dirty="0"/>
            </a:p>
          </p:txBody>
        </p:sp>
        <p:sp>
          <p:nvSpPr>
            <p:cNvPr id="28" name="Shape 4145">
              <a:extLst>
                <a:ext uri="{FF2B5EF4-FFF2-40B4-BE49-F238E27FC236}">
                  <a16:creationId xmlns:a16="http://schemas.microsoft.com/office/drawing/2014/main" id="{675CF75A-0EB3-420E-97D4-009EB3E58C5E}"/>
                </a:ext>
              </a:extLst>
            </p:cNvPr>
            <p:cNvSpPr/>
            <p:nvPr/>
          </p:nvSpPr>
          <p:spPr>
            <a:xfrm>
              <a:off x="15400442" y="4799753"/>
              <a:ext cx="719361" cy="1540352"/>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6"/>
            </a:solidFill>
            <a:ln w="12700" cap="flat">
              <a:noFill/>
              <a:miter lim="400000"/>
            </a:ln>
            <a:effectLst/>
          </p:spPr>
          <p:txBody>
            <a:bodyPr wrap="square" lIns="0" tIns="0" rIns="0" bIns="0" numCol="1" anchor="ctr">
              <a:noAutofit/>
            </a:bodyPr>
            <a:lstStyle/>
            <a:p>
              <a:endParaRPr sz="2400" dirty="0"/>
            </a:p>
          </p:txBody>
        </p:sp>
        <p:sp>
          <p:nvSpPr>
            <p:cNvPr id="29" name="Shape 4146">
              <a:extLst>
                <a:ext uri="{FF2B5EF4-FFF2-40B4-BE49-F238E27FC236}">
                  <a16:creationId xmlns:a16="http://schemas.microsoft.com/office/drawing/2014/main" id="{E3212F64-B220-4BC8-A3F2-2B8E07EAE1FF}"/>
                </a:ext>
              </a:extLst>
            </p:cNvPr>
            <p:cNvSpPr/>
            <p:nvPr/>
          </p:nvSpPr>
          <p:spPr>
            <a:xfrm>
              <a:off x="16150352" y="4799753"/>
              <a:ext cx="719360" cy="1540352"/>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6"/>
            </a:solidFill>
            <a:ln w="12700" cap="flat">
              <a:noFill/>
              <a:miter lim="400000"/>
            </a:ln>
            <a:effectLst/>
          </p:spPr>
          <p:txBody>
            <a:bodyPr wrap="square" lIns="0" tIns="0" rIns="0" bIns="0" numCol="1" anchor="ctr">
              <a:noAutofit/>
            </a:bodyPr>
            <a:lstStyle/>
            <a:p>
              <a:endParaRPr sz="2400" dirty="0"/>
            </a:p>
          </p:txBody>
        </p:sp>
        <p:sp>
          <p:nvSpPr>
            <p:cNvPr id="30" name="Shape 4147">
              <a:extLst>
                <a:ext uri="{FF2B5EF4-FFF2-40B4-BE49-F238E27FC236}">
                  <a16:creationId xmlns:a16="http://schemas.microsoft.com/office/drawing/2014/main" id="{0E6085B3-6E66-4677-A258-36E18407C702}"/>
                </a:ext>
              </a:extLst>
            </p:cNvPr>
            <p:cNvSpPr/>
            <p:nvPr/>
          </p:nvSpPr>
          <p:spPr>
            <a:xfrm>
              <a:off x="16900258" y="4799753"/>
              <a:ext cx="719361" cy="1540352"/>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6"/>
            </a:solidFill>
            <a:ln w="12700" cap="flat">
              <a:noFill/>
              <a:miter lim="400000"/>
            </a:ln>
            <a:effectLst/>
          </p:spPr>
          <p:txBody>
            <a:bodyPr wrap="square" lIns="0" tIns="0" rIns="0" bIns="0" numCol="1" anchor="ctr">
              <a:noAutofit/>
            </a:bodyPr>
            <a:lstStyle/>
            <a:p>
              <a:endParaRPr sz="2400" dirty="0"/>
            </a:p>
          </p:txBody>
        </p:sp>
        <p:sp>
          <p:nvSpPr>
            <p:cNvPr id="31" name="Shape 4148">
              <a:extLst>
                <a:ext uri="{FF2B5EF4-FFF2-40B4-BE49-F238E27FC236}">
                  <a16:creationId xmlns:a16="http://schemas.microsoft.com/office/drawing/2014/main" id="{A3A3BB6A-B28D-4DE7-93C2-5BD163DC403B}"/>
                </a:ext>
              </a:extLst>
            </p:cNvPr>
            <p:cNvSpPr/>
            <p:nvPr/>
          </p:nvSpPr>
          <p:spPr>
            <a:xfrm>
              <a:off x="17650166" y="4799753"/>
              <a:ext cx="719361" cy="1540352"/>
            </a:xfrm>
            <a:custGeom>
              <a:avLst/>
              <a:gdLst/>
              <a:ahLst/>
              <a:cxnLst>
                <a:cxn ang="0">
                  <a:pos x="wd2" y="hd2"/>
                </a:cxn>
                <a:cxn ang="5400000">
                  <a:pos x="wd2" y="hd2"/>
                </a:cxn>
                <a:cxn ang="10800000">
                  <a:pos x="wd2" y="hd2"/>
                </a:cxn>
                <a:cxn ang="16200000">
                  <a:pos x="wd2" y="hd2"/>
                </a:cxn>
              </a:cxnLst>
              <a:rect l="0" t="0" r="r" b="b"/>
              <a:pathLst>
                <a:path w="21310" h="21600" extrusionOk="0">
                  <a:moveTo>
                    <a:pt x="21247" y="10573"/>
                  </a:moveTo>
                  <a:lnTo>
                    <a:pt x="17364" y="5258"/>
                  </a:lnTo>
                  <a:cubicBezTo>
                    <a:pt x="16728" y="4388"/>
                    <a:pt x="14991" y="3847"/>
                    <a:pt x="13131" y="3847"/>
                  </a:cubicBezTo>
                  <a:cubicBezTo>
                    <a:pt x="13119" y="3847"/>
                    <a:pt x="13108" y="3847"/>
                    <a:pt x="13097" y="3847"/>
                  </a:cubicBezTo>
                  <a:lnTo>
                    <a:pt x="13097" y="3847"/>
                  </a:lnTo>
                  <a:lnTo>
                    <a:pt x="12219" y="3847"/>
                  </a:lnTo>
                  <a:lnTo>
                    <a:pt x="9090" y="3847"/>
                  </a:lnTo>
                  <a:lnTo>
                    <a:pt x="8213" y="3847"/>
                  </a:lnTo>
                  <a:lnTo>
                    <a:pt x="8213" y="3847"/>
                  </a:lnTo>
                  <a:cubicBezTo>
                    <a:pt x="8202" y="3847"/>
                    <a:pt x="8191" y="3847"/>
                    <a:pt x="8179" y="3847"/>
                  </a:cubicBezTo>
                  <a:cubicBezTo>
                    <a:pt x="6319" y="3847"/>
                    <a:pt x="4582" y="4388"/>
                    <a:pt x="3946" y="5258"/>
                  </a:cubicBezTo>
                  <a:lnTo>
                    <a:pt x="63" y="10573"/>
                  </a:lnTo>
                  <a:cubicBezTo>
                    <a:pt x="-145" y="10858"/>
                    <a:pt x="179" y="11168"/>
                    <a:pt x="787" y="11265"/>
                  </a:cubicBezTo>
                  <a:lnTo>
                    <a:pt x="1484" y="11377"/>
                  </a:lnTo>
                  <a:cubicBezTo>
                    <a:pt x="1609" y="11397"/>
                    <a:pt x="1736" y="11407"/>
                    <a:pt x="1861" y="11407"/>
                  </a:cubicBezTo>
                  <a:cubicBezTo>
                    <a:pt x="2345" y="11407"/>
                    <a:pt x="2796" y="11264"/>
                    <a:pt x="2962" y="11038"/>
                  </a:cubicBezTo>
                  <a:lnTo>
                    <a:pt x="6435" y="6288"/>
                  </a:lnTo>
                  <a:lnTo>
                    <a:pt x="6493" y="6209"/>
                  </a:lnTo>
                  <a:lnTo>
                    <a:pt x="7331" y="6209"/>
                  </a:lnTo>
                  <a:lnTo>
                    <a:pt x="1162" y="14494"/>
                  </a:lnTo>
                  <a:lnTo>
                    <a:pt x="6965" y="14494"/>
                  </a:lnTo>
                  <a:lnTo>
                    <a:pt x="6965" y="20831"/>
                  </a:lnTo>
                  <a:cubicBezTo>
                    <a:pt x="6965" y="21256"/>
                    <a:pt x="7700" y="21600"/>
                    <a:pt x="8607" y="21600"/>
                  </a:cubicBezTo>
                  <a:cubicBezTo>
                    <a:pt x="9514" y="21600"/>
                    <a:pt x="10250" y="21256"/>
                    <a:pt x="10250" y="20831"/>
                  </a:cubicBezTo>
                  <a:lnTo>
                    <a:pt x="10255" y="20831"/>
                  </a:lnTo>
                  <a:lnTo>
                    <a:pt x="10255" y="14494"/>
                  </a:lnTo>
                  <a:lnTo>
                    <a:pt x="11055" y="14494"/>
                  </a:lnTo>
                  <a:lnTo>
                    <a:pt x="11055" y="20831"/>
                  </a:lnTo>
                  <a:cubicBezTo>
                    <a:pt x="11055" y="21256"/>
                    <a:pt x="11790" y="21600"/>
                    <a:pt x="12698" y="21600"/>
                  </a:cubicBezTo>
                  <a:cubicBezTo>
                    <a:pt x="13605" y="21600"/>
                    <a:pt x="14340" y="21256"/>
                    <a:pt x="14340" y="20831"/>
                  </a:cubicBezTo>
                  <a:lnTo>
                    <a:pt x="14345" y="20831"/>
                  </a:lnTo>
                  <a:lnTo>
                    <a:pt x="14345" y="14494"/>
                  </a:lnTo>
                  <a:lnTo>
                    <a:pt x="20148" y="14494"/>
                  </a:lnTo>
                  <a:lnTo>
                    <a:pt x="13978" y="6209"/>
                  </a:lnTo>
                  <a:lnTo>
                    <a:pt x="14817" y="6209"/>
                  </a:lnTo>
                  <a:lnTo>
                    <a:pt x="14875" y="6288"/>
                  </a:lnTo>
                  <a:lnTo>
                    <a:pt x="18348" y="11038"/>
                  </a:lnTo>
                  <a:cubicBezTo>
                    <a:pt x="18514" y="11264"/>
                    <a:pt x="18965" y="11407"/>
                    <a:pt x="19449" y="11407"/>
                  </a:cubicBezTo>
                  <a:cubicBezTo>
                    <a:pt x="19574" y="11407"/>
                    <a:pt x="19701" y="11397"/>
                    <a:pt x="19826" y="11377"/>
                  </a:cubicBezTo>
                  <a:lnTo>
                    <a:pt x="20523" y="11265"/>
                  </a:lnTo>
                  <a:cubicBezTo>
                    <a:pt x="21131" y="11168"/>
                    <a:pt x="21455" y="10858"/>
                    <a:pt x="21247" y="10573"/>
                  </a:cubicBezTo>
                  <a:close/>
                  <a:moveTo>
                    <a:pt x="6926" y="1746"/>
                  </a:moveTo>
                  <a:cubicBezTo>
                    <a:pt x="6926" y="782"/>
                    <a:pt x="8595" y="0"/>
                    <a:pt x="10655" y="0"/>
                  </a:cubicBezTo>
                  <a:cubicBezTo>
                    <a:pt x="12715" y="0"/>
                    <a:pt x="14384" y="782"/>
                    <a:pt x="14384" y="1746"/>
                  </a:cubicBezTo>
                  <a:cubicBezTo>
                    <a:pt x="14384" y="2711"/>
                    <a:pt x="12715" y="3493"/>
                    <a:pt x="10655" y="3493"/>
                  </a:cubicBezTo>
                  <a:cubicBezTo>
                    <a:pt x="8595" y="3493"/>
                    <a:pt x="6926" y="2711"/>
                    <a:pt x="6926" y="1746"/>
                  </a:cubicBezTo>
                  <a:close/>
                </a:path>
              </a:pathLst>
            </a:custGeom>
            <a:solidFill>
              <a:schemeClr val="accent6"/>
            </a:solidFill>
            <a:ln w="12700" cap="flat">
              <a:noFill/>
              <a:miter lim="400000"/>
            </a:ln>
            <a:effectLst/>
          </p:spPr>
          <p:txBody>
            <a:bodyPr wrap="square" lIns="0" tIns="0" rIns="0" bIns="0" numCol="1" anchor="ctr">
              <a:noAutofit/>
            </a:bodyPr>
            <a:lstStyle/>
            <a:p>
              <a:endParaRPr sz="2400" dirty="0"/>
            </a:p>
          </p:txBody>
        </p:sp>
      </p:grpSp>
    </p:spTree>
    <p:extLst>
      <p:ext uri="{BB962C8B-B14F-4D97-AF65-F5344CB8AC3E}">
        <p14:creationId xmlns:p14="http://schemas.microsoft.com/office/powerpoint/2010/main" val="36041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00FED2-9213-4FEA-BEFF-39FDA15E192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D853A7F-981F-4DF2-99F2-F4796703521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C5B2EA03-960C-4789-BE0F-908277D40651}"/>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1C9EEAAA-EE30-46EC-9BDA-49C4F83D477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4956942-914E-4368-9A31-BEC2AB4C5DDF}"/>
              </a:ext>
            </a:extLst>
          </p:cNvPr>
          <p:cNvSpPr>
            <a:spLocks noGrp="1"/>
          </p:cNvSpPr>
          <p:nvPr>
            <p:ph type="body" sz="quarter" idx="13"/>
          </p:nvPr>
        </p:nvSpPr>
        <p:spPr/>
        <p:txBody>
          <a:bodyPr/>
          <a:lstStyle/>
          <a:p>
            <a:endParaRPr lang="en-ZA" dirty="0"/>
          </a:p>
        </p:txBody>
      </p:sp>
      <p:grpSp>
        <p:nvGrpSpPr>
          <p:cNvPr id="33" name="Group 32">
            <a:extLst>
              <a:ext uri="{FF2B5EF4-FFF2-40B4-BE49-F238E27FC236}">
                <a16:creationId xmlns:a16="http://schemas.microsoft.com/office/drawing/2014/main" id="{3B9AFD94-5CC6-48D3-BB6F-1CA67184C36F}"/>
              </a:ext>
            </a:extLst>
          </p:cNvPr>
          <p:cNvGrpSpPr/>
          <p:nvPr/>
        </p:nvGrpSpPr>
        <p:grpSpPr>
          <a:xfrm>
            <a:off x="944015" y="2257650"/>
            <a:ext cx="9685886" cy="3344179"/>
            <a:chOff x="1124989" y="2067150"/>
            <a:chExt cx="8236825" cy="2843871"/>
          </a:xfrm>
        </p:grpSpPr>
        <p:graphicFrame>
          <p:nvGraphicFramePr>
            <p:cNvPr id="7" name="Chart 4621">
              <a:extLst>
                <a:ext uri="{FF2B5EF4-FFF2-40B4-BE49-F238E27FC236}">
                  <a16:creationId xmlns:a16="http://schemas.microsoft.com/office/drawing/2014/main" id="{9C9576E0-68C1-4CB9-8248-EF6AB32D5D95}"/>
                </a:ext>
              </a:extLst>
            </p:cNvPr>
            <p:cNvGraphicFramePr/>
            <p:nvPr>
              <p:extLst>
                <p:ext uri="{D42A27DB-BD31-4B8C-83A1-F6EECF244321}">
                  <p14:modId xmlns:p14="http://schemas.microsoft.com/office/powerpoint/2010/main" val="1021050192"/>
                </p:ext>
              </p:extLst>
            </p:nvPr>
          </p:nvGraphicFramePr>
          <p:xfrm>
            <a:off x="5624353" y="2087743"/>
            <a:ext cx="1462036" cy="1462036"/>
          </p:xfrm>
          <a:graphic>
            <a:graphicData uri="http://schemas.openxmlformats.org/drawingml/2006/chart">
              <c:chart xmlns:c="http://schemas.openxmlformats.org/drawingml/2006/chart" xmlns:r="http://schemas.openxmlformats.org/officeDocument/2006/relationships" r:id="rId2"/>
            </a:graphicData>
          </a:graphic>
        </p:graphicFrame>
        <p:sp>
          <p:nvSpPr>
            <p:cNvPr id="8" name="Shape 4622">
              <a:extLst>
                <a:ext uri="{FF2B5EF4-FFF2-40B4-BE49-F238E27FC236}">
                  <a16:creationId xmlns:a16="http://schemas.microsoft.com/office/drawing/2014/main" id="{A4D9F825-2A23-4CF1-863E-BCDD98E72EBF}"/>
                </a:ext>
              </a:extLst>
            </p:cNvPr>
            <p:cNvSpPr/>
            <p:nvPr/>
          </p:nvSpPr>
          <p:spPr>
            <a:xfrm>
              <a:off x="8230263" y="3249618"/>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9" name="Shape 4623">
              <a:extLst>
                <a:ext uri="{FF2B5EF4-FFF2-40B4-BE49-F238E27FC236}">
                  <a16:creationId xmlns:a16="http://schemas.microsoft.com/office/drawing/2014/main" id="{A9CB93B1-50D3-4DA2-A44A-1E1B7EFE3F2F}"/>
                </a:ext>
              </a:extLst>
            </p:cNvPr>
            <p:cNvSpPr/>
            <p:nvPr/>
          </p:nvSpPr>
          <p:spPr>
            <a:xfrm>
              <a:off x="7405566" y="3249618"/>
              <a:ext cx="306853"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0" name="Shape 4624">
              <a:extLst>
                <a:ext uri="{FF2B5EF4-FFF2-40B4-BE49-F238E27FC236}">
                  <a16:creationId xmlns:a16="http://schemas.microsoft.com/office/drawing/2014/main" id="{2408E6E2-7D60-46CC-B845-2C73DCDD530A}"/>
                </a:ext>
              </a:extLst>
            </p:cNvPr>
            <p:cNvSpPr/>
            <p:nvPr/>
          </p:nvSpPr>
          <p:spPr>
            <a:xfrm>
              <a:off x="8642611" y="2837269"/>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1" name="Shape 4625">
              <a:extLst>
                <a:ext uri="{FF2B5EF4-FFF2-40B4-BE49-F238E27FC236}">
                  <a16:creationId xmlns:a16="http://schemas.microsoft.com/office/drawing/2014/main" id="{17420F4A-3852-4629-A012-85B934E61A95}"/>
                </a:ext>
              </a:extLst>
            </p:cNvPr>
            <p:cNvSpPr/>
            <p:nvPr/>
          </p:nvSpPr>
          <p:spPr>
            <a:xfrm>
              <a:off x="8230263" y="2837269"/>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2" name="Shape 4626">
              <a:extLst>
                <a:ext uri="{FF2B5EF4-FFF2-40B4-BE49-F238E27FC236}">
                  <a16:creationId xmlns:a16="http://schemas.microsoft.com/office/drawing/2014/main" id="{7624973F-701E-4F6D-ADAB-3E9777761BDF}"/>
                </a:ext>
              </a:extLst>
            </p:cNvPr>
            <p:cNvSpPr/>
            <p:nvPr/>
          </p:nvSpPr>
          <p:spPr>
            <a:xfrm>
              <a:off x="7817913" y="3249618"/>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3" name="Shape 4627">
              <a:extLst>
                <a:ext uri="{FF2B5EF4-FFF2-40B4-BE49-F238E27FC236}">
                  <a16:creationId xmlns:a16="http://schemas.microsoft.com/office/drawing/2014/main" id="{08CCE5C8-2C9B-4699-B773-B9207DCA640A}"/>
                </a:ext>
              </a:extLst>
            </p:cNvPr>
            <p:cNvSpPr/>
            <p:nvPr/>
          </p:nvSpPr>
          <p:spPr>
            <a:xfrm>
              <a:off x="8642611" y="3249618"/>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4" name="Shape 4628">
              <a:extLst>
                <a:ext uri="{FF2B5EF4-FFF2-40B4-BE49-F238E27FC236}">
                  <a16:creationId xmlns:a16="http://schemas.microsoft.com/office/drawing/2014/main" id="{208ADBD0-2045-4396-86CE-2F04CD137846}"/>
                </a:ext>
              </a:extLst>
            </p:cNvPr>
            <p:cNvSpPr/>
            <p:nvPr/>
          </p:nvSpPr>
          <p:spPr>
            <a:xfrm>
              <a:off x="7817913" y="2837269"/>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5" name="Shape 4629">
              <a:extLst>
                <a:ext uri="{FF2B5EF4-FFF2-40B4-BE49-F238E27FC236}">
                  <a16:creationId xmlns:a16="http://schemas.microsoft.com/office/drawing/2014/main" id="{A80630FA-AED5-453D-A7E5-D81504E82329}"/>
                </a:ext>
              </a:extLst>
            </p:cNvPr>
            <p:cNvSpPr/>
            <p:nvPr/>
          </p:nvSpPr>
          <p:spPr>
            <a:xfrm>
              <a:off x="9054959" y="2837269"/>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6" name="Shape 4630">
              <a:extLst>
                <a:ext uri="{FF2B5EF4-FFF2-40B4-BE49-F238E27FC236}">
                  <a16:creationId xmlns:a16="http://schemas.microsoft.com/office/drawing/2014/main" id="{3D397BB7-7425-440C-AD69-9EC9A8085E2A}"/>
                </a:ext>
              </a:extLst>
            </p:cNvPr>
            <p:cNvSpPr/>
            <p:nvPr/>
          </p:nvSpPr>
          <p:spPr>
            <a:xfrm>
              <a:off x="9054959" y="3249618"/>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sp>
          <p:nvSpPr>
            <p:cNvPr id="17" name="Shape 4631">
              <a:extLst>
                <a:ext uri="{FF2B5EF4-FFF2-40B4-BE49-F238E27FC236}">
                  <a16:creationId xmlns:a16="http://schemas.microsoft.com/office/drawing/2014/main" id="{2C6ECB5F-C6E7-497B-A083-680109B45370}"/>
                </a:ext>
              </a:extLst>
            </p:cNvPr>
            <p:cNvSpPr/>
            <p:nvPr/>
          </p:nvSpPr>
          <p:spPr>
            <a:xfrm>
              <a:off x="7405566" y="2837269"/>
              <a:ext cx="306853"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2"/>
            </a:solidFill>
            <a:ln w="12700" cap="flat">
              <a:noFill/>
              <a:miter lim="400000"/>
            </a:ln>
            <a:effectLst/>
          </p:spPr>
          <p:txBody>
            <a:bodyPr wrap="square" lIns="0" tIns="0" rIns="0" bIns="0" numCol="1" anchor="t">
              <a:noAutofit/>
            </a:bodyPr>
            <a:lstStyle/>
            <a:p>
              <a:pPr>
                <a:defRPr>
                  <a:solidFill>
                    <a:srgbClr val="4C4C4C"/>
                  </a:solidFill>
                </a:defRPr>
              </a:pPr>
              <a:endParaRPr sz="2800" dirty="0"/>
            </a:p>
          </p:txBody>
        </p:sp>
        <p:graphicFrame>
          <p:nvGraphicFramePr>
            <p:cNvPr id="18" name="Chart 4636">
              <a:extLst>
                <a:ext uri="{FF2B5EF4-FFF2-40B4-BE49-F238E27FC236}">
                  <a16:creationId xmlns:a16="http://schemas.microsoft.com/office/drawing/2014/main" id="{7F64391D-1971-4920-BDC3-F2C83B728771}"/>
                </a:ext>
              </a:extLst>
            </p:cNvPr>
            <p:cNvGraphicFramePr/>
            <p:nvPr>
              <p:extLst>
                <p:ext uri="{D42A27DB-BD31-4B8C-83A1-F6EECF244321}">
                  <p14:modId xmlns:p14="http://schemas.microsoft.com/office/powerpoint/2010/main" val="4273394060"/>
                </p:ext>
              </p:extLst>
            </p:nvPr>
          </p:nvGraphicFramePr>
          <p:xfrm>
            <a:off x="1124989" y="2067150"/>
            <a:ext cx="1462037" cy="1462036"/>
          </p:xfrm>
          <a:graphic>
            <a:graphicData uri="http://schemas.openxmlformats.org/drawingml/2006/chart">
              <c:chart xmlns:c="http://schemas.openxmlformats.org/drawingml/2006/chart" xmlns:r="http://schemas.openxmlformats.org/officeDocument/2006/relationships" r:id="rId3"/>
            </a:graphicData>
          </a:graphic>
        </p:graphicFrame>
        <p:sp>
          <p:nvSpPr>
            <p:cNvPr id="19" name="Shape 4637">
              <a:extLst>
                <a:ext uri="{FF2B5EF4-FFF2-40B4-BE49-F238E27FC236}">
                  <a16:creationId xmlns:a16="http://schemas.microsoft.com/office/drawing/2014/main" id="{F39374EB-1BE8-4F19-9D21-F5017381507B}"/>
                </a:ext>
              </a:extLst>
            </p:cNvPr>
            <p:cNvSpPr/>
            <p:nvPr/>
          </p:nvSpPr>
          <p:spPr>
            <a:xfrm>
              <a:off x="3318550" y="3249618"/>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lumMod val="60000"/>
                <a:lumOff val="40000"/>
              </a:schemeClr>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0" name="Shape 4638">
              <a:extLst>
                <a:ext uri="{FF2B5EF4-FFF2-40B4-BE49-F238E27FC236}">
                  <a16:creationId xmlns:a16="http://schemas.microsoft.com/office/drawing/2014/main" id="{B3F1F47E-A34F-43C4-B1E2-B306484AD7E0}"/>
                </a:ext>
              </a:extLst>
            </p:cNvPr>
            <p:cNvSpPr/>
            <p:nvPr/>
          </p:nvSpPr>
          <p:spPr>
            <a:xfrm>
              <a:off x="4143247" y="3249618"/>
              <a:ext cx="306853"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lumMod val="60000"/>
                <a:lumOff val="40000"/>
              </a:schemeClr>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1" name="Shape 4639">
              <a:extLst>
                <a:ext uri="{FF2B5EF4-FFF2-40B4-BE49-F238E27FC236}">
                  <a16:creationId xmlns:a16="http://schemas.microsoft.com/office/drawing/2014/main" id="{50BB7BEA-190B-4692-AD9B-320459CC10A9}"/>
                </a:ext>
              </a:extLst>
            </p:cNvPr>
            <p:cNvSpPr/>
            <p:nvPr/>
          </p:nvSpPr>
          <p:spPr>
            <a:xfrm>
              <a:off x="4555595" y="2837269"/>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lumMod val="60000"/>
                <a:lumOff val="40000"/>
              </a:schemeClr>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2" name="Shape 4640">
              <a:extLst>
                <a:ext uri="{FF2B5EF4-FFF2-40B4-BE49-F238E27FC236}">
                  <a16:creationId xmlns:a16="http://schemas.microsoft.com/office/drawing/2014/main" id="{819211D1-CEC9-4F07-AC24-38FE8BE0F340}"/>
                </a:ext>
              </a:extLst>
            </p:cNvPr>
            <p:cNvSpPr/>
            <p:nvPr/>
          </p:nvSpPr>
          <p:spPr>
            <a:xfrm>
              <a:off x="3730898" y="3249618"/>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lumMod val="60000"/>
                <a:lumOff val="40000"/>
              </a:schemeClr>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3" name="Shape 4641">
              <a:extLst>
                <a:ext uri="{FF2B5EF4-FFF2-40B4-BE49-F238E27FC236}">
                  <a16:creationId xmlns:a16="http://schemas.microsoft.com/office/drawing/2014/main" id="{F8E229C7-04CD-4B0F-8A61-F04040E1A2B2}"/>
                </a:ext>
              </a:extLst>
            </p:cNvPr>
            <p:cNvSpPr/>
            <p:nvPr/>
          </p:nvSpPr>
          <p:spPr>
            <a:xfrm>
              <a:off x="4143247" y="2837269"/>
              <a:ext cx="306853"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4" name="Shape 4642">
              <a:extLst>
                <a:ext uri="{FF2B5EF4-FFF2-40B4-BE49-F238E27FC236}">
                  <a16:creationId xmlns:a16="http://schemas.microsoft.com/office/drawing/2014/main" id="{BA924B9A-AC2F-4BBB-B40E-71636333B944}"/>
                </a:ext>
              </a:extLst>
            </p:cNvPr>
            <p:cNvSpPr/>
            <p:nvPr/>
          </p:nvSpPr>
          <p:spPr>
            <a:xfrm>
              <a:off x="3318550" y="2837269"/>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5" name="Shape 4643">
              <a:extLst>
                <a:ext uri="{FF2B5EF4-FFF2-40B4-BE49-F238E27FC236}">
                  <a16:creationId xmlns:a16="http://schemas.microsoft.com/office/drawing/2014/main" id="{2D35276B-E8CF-4FE1-A0E8-0A0DAEC9FDAB}"/>
                </a:ext>
              </a:extLst>
            </p:cNvPr>
            <p:cNvSpPr/>
            <p:nvPr/>
          </p:nvSpPr>
          <p:spPr>
            <a:xfrm>
              <a:off x="2906202" y="3249618"/>
              <a:ext cx="306853"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lumMod val="60000"/>
                <a:lumOff val="40000"/>
              </a:schemeClr>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6" name="Shape 4644">
              <a:extLst>
                <a:ext uri="{FF2B5EF4-FFF2-40B4-BE49-F238E27FC236}">
                  <a16:creationId xmlns:a16="http://schemas.microsoft.com/office/drawing/2014/main" id="{00CEF0CB-1E41-4B6C-8EFB-370329543085}"/>
                </a:ext>
              </a:extLst>
            </p:cNvPr>
            <p:cNvSpPr/>
            <p:nvPr/>
          </p:nvSpPr>
          <p:spPr>
            <a:xfrm>
              <a:off x="2906202" y="2837269"/>
              <a:ext cx="306853"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7" name="Shape 4645">
              <a:extLst>
                <a:ext uri="{FF2B5EF4-FFF2-40B4-BE49-F238E27FC236}">
                  <a16:creationId xmlns:a16="http://schemas.microsoft.com/office/drawing/2014/main" id="{D4036AB7-B0D2-4B9C-A69D-28E8715ED237}"/>
                </a:ext>
              </a:extLst>
            </p:cNvPr>
            <p:cNvSpPr/>
            <p:nvPr/>
          </p:nvSpPr>
          <p:spPr>
            <a:xfrm>
              <a:off x="4555595" y="3249618"/>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lumMod val="60000"/>
                <a:lumOff val="40000"/>
              </a:schemeClr>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8" name="Shape 4646">
              <a:extLst>
                <a:ext uri="{FF2B5EF4-FFF2-40B4-BE49-F238E27FC236}">
                  <a16:creationId xmlns:a16="http://schemas.microsoft.com/office/drawing/2014/main" id="{80BE7189-2FA6-4678-B02E-6755B25C7246}"/>
                </a:ext>
              </a:extLst>
            </p:cNvPr>
            <p:cNvSpPr/>
            <p:nvPr/>
          </p:nvSpPr>
          <p:spPr>
            <a:xfrm>
              <a:off x="3730898" y="2837269"/>
              <a:ext cx="306854" cy="310686"/>
            </a:xfrm>
            <a:custGeom>
              <a:avLst/>
              <a:gdLst/>
              <a:ahLst/>
              <a:cxnLst>
                <a:cxn ang="0">
                  <a:pos x="wd2" y="hd2"/>
                </a:cxn>
                <a:cxn ang="5400000">
                  <a:pos x="wd2" y="hd2"/>
                </a:cxn>
                <a:cxn ang="10800000">
                  <a:pos x="wd2" y="hd2"/>
                </a:cxn>
                <a:cxn ang="16200000">
                  <a:pos x="wd2" y="hd2"/>
                </a:cxn>
              </a:cxnLst>
              <a:rect l="0" t="0" r="r" b="b"/>
              <a:pathLst>
                <a:path w="21600" h="21600" extrusionOk="0">
                  <a:moveTo>
                    <a:pt x="20692" y="16500"/>
                  </a:moveTo>
                  <a:cubicBezTo>
                    <a:pt x="20086" y="15500"/>
                    <a:pt x="14433" y="14100"/>
                    <a:pt x="13626" y="12300"/>
                  </a:cubicBezTo>
                  <a:cubicBezTo>
                    <a:pt x="12819" y="10500"/>
                    <a:pt x="13323" y="9500"/>
                    <a:pt x="13626" y="8800"/>
                  </a:cubicBezTo>
                  <a:cubicBezTo>
                    <a:pt x="13929" y="8100"/>
                    <a:pt x="14959" y="7700"/>
                    <a:pt x="14848" y="6500"/>
                  </a:cubicBezTo>
                  <a:cubicBezTo>
                    <a:pt x="14736" y="5300"/>
                    <a:pt x="14353" y="5300"/>
                    <a:pt x="14545" y="3700"/>
                  </a:cubicBezTo>
                  <a:cubicBezTo>
                    <a:pt x="14736" y="2100"/>
                    <a:pt x="13162" y="0"/>
                    <a:pt x="10800" y="0"/>
                  </a:cubicBezTo>
                  <a:cubicBezTo>
                    <a:pt x="8370" y="0"/>
                    <a:pt x="6864" y="2100"/>
                    <a:pt x="7055" y="3700"/>
                  </a:cubicBezTo>
                  <a:cubicBezTo>
                    <a:pt x="7247" y="5300"/>
                    <a:pt x="6864" y="5300"/>
                    <a:pt x="6752" y="6500"/>
                  </a:cubicBezTo>
                  <a:cubicBezTo>
                    <a:pt x="6641" y="7700"/>
                    <a:pt x="7671" y="8100"/>
                    <a:pt x="7974" y="8800"/>
                  </a:cubicBezTo>
                  <a:cubicBezTo>
                    <a:pt x="8277" y="9500"/>
                    <a:pt x="8781" y="10500"/>
                    <a:pt x="7974" y="12300"/>
                  </a:cubicBezTo>
                  <a:cubicBezTo>
                    <a:pt x="7167" y="14100"/>
                    <a:pt x="1514" y="15500"/>
                    <a:pt x="908" y="16500"/>
                  </a:cubicBezTo>
                  <a:cubicBezTo>
                    <a:pt x="303" y="17500"/>
                    <a:pt x="0" y="21600"/>
                    <a:pt x="0" y="21600"/>
                  </a:cubicBezTo>
                  <a:lnTo>
                    <a:pt x="10800" y="21600"/>
                  </a:lnTo>
                  <a:lnTo>
                    <a:pt x="21600" y="21600"/>
                  </a:lnTo>
                  <a:cubicBezTo>
                    <a:pt x="21600" y="21600"/>
                    <a:pt x="21297" y="17500"/>
                    <a:pt x="20692" y="16500"/>
                  </a:cubicBezTo>
                  <a:close/>
                </a:path>
              </a:pathLst>
            </a:custGeom>
            <a:solidFill>
              <a:schemeClr val="accent1"/>
            </a:solidFill>
            <a:ln w="12700" cap="flat">
              <a:noFill/>
              <a:miter lim="400000"/>
            </a:ln>
            <a:effectLst/>
          </p:spPr>
          <p:txBody>
            <a:bodyPr wrap="square" lIns="74993" tIns="74993" rIns="74993" bIns="74993" numCol="1" anchor="ctr">
              <a:noAutofit/>
            </a:bodyPr>
            <a:lstStyle/>
            <a:p>
              <a:pPr>
                <a:defRPr>
                  <a:solidFill>
                    <a:srgbClr val="4C4C4C"/>
                  </a:solidFill>
                </a:defRPr>
              </a:pPr>
              <a:endParaRPr sz="2800" dirty="0"/>
            </a:p>
          </p:txBody>
        </p:sp>
        <p:sp>
          <p:nvSpPr>
            <p:cNvPr id="29" name="TextBox 28">
              <a:extLst>
                <a:ext uri="{FF2B5EF4-FFF2-40B4-BE49-F238E27FC236}">
                  <a16:creationId xmlns:a16="http://schemas.microsoft.com/office/drawing/2014/main" id="{9710E9D6-5023-465C-8DA5-59FFC38BCF8C}"/>
                </a:ext>
              </a:extLst>
            </p:cNvPr>
            <p:cNvSpPr txBox="1"/>
            <p:nvPr/>
          </p:nvSpPr>
          <p:spPr>
            <a:xfrm>
              <a:off x="2906203" y="2075907"/>
              <a:ext cx="991308" cy="497289"/>
            </a:xfrm>
            <a:prstGeom prst="rect">
              <a:avLst/>
            </a:prstGeom>
            <a:noFill/>
          </p:spPr>
          <p:txBody>
            <a:bodyPr wrap="none" rtlCol="0" anchor="b" anchorCtr="0">
              <a:spAutoFit/>
            </a:bodyPr>
            <a:lstStyle/>
            <a:p>
              <a:r>
                <a:rPr lang="en-US" sz="3200" b="1" dirty="0">
                  <a:solidFill>
                    <a:schemeClr val="tx2"/>
                  </a:solidFill>
                  <a:ea typeface="League Spartan" charset="0"/>
                  <a:cs typeface="Poppins" pitchFamily="2" charset="77"/>
                </a:rPr>
                <a:t>6,000</a:t>
              </a:r>
            </a:p>
          </p:txBody>
        </p:sp>
        <p:sp>
          <p:nvSpPr>
            <p:cNvPr id="30" name="TextBox 29">
              <a:extLst>
                <a:ext uri="{FF2B5EF4-FFF2-40B4-BE49-F238E27FC236}">
                  <a16:creationId xmlns:a16="http://schemas.microsoft.com/office/drawing/2014/main" id="{8BAE4EBD-E866-4E32-9BEF-DD51A2DD82E2}"/>
                </a:ext>
              </a:extLst>
            </p:cNvPr>
            <p:cNvSpPr txBox="1"/>
            <p:nvPr/>
          </p:nvSpPr>
          <p:spPr>
            <a:xfrm>
              <a:off x="7405566" y="2075907"/>
              <a:ext cx="985856" cy="497289"/>
            </a:xfrm>
            <a:prstGeom prst="rect">
              <a:avLst/>
            </a:prstGeom>
            <a:noFill/>
          </p:spPr>
          <p:txBody>
            <a:bodyPr wrap="none" rtlCol="0" anchor="b" anchorCtr="0">
              <a:spAutoFit/>
            </a:bodyPr>
            <a:lstStyle/>
            <a:p>
              <a:r>
                <a:rPr lang="en-US" sz="3200" b="1" dirty="0">
                  <a:solidFill>
                    <a:schemeClr val="tx2"/>
                  </a:solidFill>
                  <a:ea typeface="League Spartan" charset="0"/>
                  <a:cs typeface="Poppins" pitchFamily="2" charset="77"/>
                </a:rPr>
                <a:t>7,500</a:t>
              </a:r>
            </a:p>
          </p:txBody>
        </p:sp>
        <p:sp>
          <p:nvSpPr>
            <p:cNvPr id="31" name="Subtitle 2">
              <a:extLst>
                <a:ext uri="{FF2B5EF4-FFF2-40B4-BE49-F238E27FC236}">
                  <a16:creationId xmlns:a16="http://schemas.microsoft.com/office/drawing/2014/main" id="{6EDAD7D0-FA2C-4B9D-A649-89C0D6C4ED60}"/>
                </a:ext>
              </a:extLst>
            </p:cNvPr>
            <p:cNvSpPr txBox="1">
              <a:spLocks/>
            </p:cNvSpPr>
            <p:nvPr/>
          </p:nvSpPr>
          <p:spPr>
            <a:xfrm>
              <a:off x="1124989" y="3961990"/>
              <a:ext cx="3737460" cy="949031"/>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tx1"/>
                  </a:solidFill>
                  <a:latin typeface="+mn-lt"/>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mn-lt"/>
                  <a:ea typeface="Lato Light" panose="020F0502020204030203" pitchFamily="34" charset="0"/>
                  <a:cs typeface="Mukta ExtraLight" panose="020B0000000000000000" pitchFamily="34" charset="77"/>
                </a:rPr>
                <a:t>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 Sed </a:t>
              </a:r>
              <a:r>
                <a:rPr lang="en-US" sz="1400" dirty="0" err="1">
                  <a:solidFill>
                    <a:schemeClr val="tx1"/>
                  </a:solidFill>
                  <a:latin typeface="+mn-lt"/>
                  <a:ea typeface="Lato Light" panose="020F0502020204030203" pitchFamily="34" charset="0"/>
                  <a:cs typeface="Mukta ExtraLight" panose="020B0000000000000000" pitchFamily="34" charset="77"/>
                </a:rPr>
                <a:t>nibh</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theophrastus</a:t>
              </a:r>
              <a:r>
                <a:rPr lang="en-US" sz="1400" dirty="0">
                  <a:solidFill>
                    <a:schemeClr val="tx1"/>
                  </a:solidFill>
                  <a:latin typeface="+mn-lt"/>
                  <a:ea typeface="Lato Light" panose="020F0502020204030203" pitchFamily="34" charset="0"/>
                  <a:cs typeface="Mukta ExtraLight" panose="020B0000000000000000" pitchFamily="34" charset="77"/>
                </a:rPr>
                <a:t> in, ex </a:t>
              </a:r>
              <a:r>
                <a:rPr lang="en-US" sz="1400" dirty="0" err="1">
                  <a:solidFill>
                    <a:schemeClr val="tx1"/>
                  </a:solidFill>
                  <a:latin typeface="+mn-lt"/>
                  <a:ea typeface="Lato Light" panose="020F0502020204030203" pitchFamily="34" charset="0"/>
                  <a:cs typeface="Mukta ExtraLight" panose="020B0000000000000000" pitchFamily="34" charset="77"/>
                </a:rPr>
                <a:t>dictas</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conceptam</a:t>
              </a:r>
              <a:r>
                <a:rPr lang="en-US" sz="1400" dirty="0">
                  <a:solidFill>
                    <a:schemeClr val="tx1"/>
                  </a:solidFill>
                  <a:latin typeface="+mn-lt"/>
                  <a:ea typeface="Lato Light" panose="020F0502020204030203" pitchFamily="34" charset="0"/>
                  <a:cs typeface="Mukta ExtraLight" panose="020B0000000000000000" pitchFamily="34" charset="77"/>
                </a:rPr>
                <a:t> vis. </a:t>
              </a:r>
              <a:r>
                <a:rPr lang="en-US" sz="1400" dirty="0" err="1">
                  <a:solidFill>
                    <a:schemeClr val="tx1"/>
                  </a:solidFill>
                  <a:latin typeface="+mn-lt"/>
                  <a:ea typeface="Lato Light" panose="020F0502020204030203" pitchFamily="34" charset="0"/>
                  <a:cs typeface="Mukta ExtraLight" panose="020B0000000000000000" pitchFamily="34" charset="77"/>
                </a:rPr>
                <a:t>Tollit</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labitur</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mediocritatem</a:t>
              </a:r>
              <a:r>
                <a:rPr lang="en-US" sz="1400" dirty="0">
                  <a:solidFill>
                    <a:schemeClr val="tx1"/>
                  </a:solidFill>
                  <a:latin typeface="+mn-lt"/>
                  <a:ea typeface="Lato Light" panose="020F0502020204030203" pitchFamily="34" charset="0"/>
                  <a:cs typeface="Mukta ExtraLight" panose="020B0000000000000000" pitchFamily="34" charset="77"/>
                </a:rPr>
                <a:t> ne vim, </a:t>
              </a:r>
              <a:r>
                <a:rPr lang="en-US" sz="1400" dirty="0" err="1">
                  <a:solidFill>
                    <a:schemeClr val="tx1"/>
                  </a:solidFill>
                  <a:latin typeface="+mn-lt"/>
                  <a:ea typeface="Lato Light" panose="020F0502020204030203" pitchFamily="34" charset="0"/>
                  <a:cs typeface="Mukta ExtraLight" panose="020B0000000000000000" pitchFamily="34" charset="77"/>
                </a:rPr>
                <a:t>nec</a:t>
              </a:r>
              <a:r>
                <a:rPr lang="en-US" sz="1400" dirty="0">
                  <a:solidFill>
                    <a:schemeClr val="tx1"/>
                  </a:solidFill>
                  <a:latin typeface="+mn-lt"/>
                  <a:ea typeface="Lato Light" panose="020F0502020204030203" pitchFamily="34" charset="0"/>
                  <a:cs typeface="Mukta ExtraLight" panose="020B0000000000000000" pitchFamily="34" charset="77"/>
                </a:rPr>
                <a:t> sale </a:t>
              </a:r>
              <a:r>
                <a:rPr lang="en-US" sz="1400" dirty="0" err="1">
                  <a:solidFill>
                    <a:schemeClr val="tx1"/>
                  </a:solidFill>
                  <a:latin typeface="+mn-lt"/>
                  <a:ea typeface="Lato Light" panose="020F0502020204030203" pitchFamily="34" charset="0"/>
                  <a:cs typeface="Mukta ExtraLight" panose="020B0000000000000000" pitchFamily="34" charset="77"/>
                </a:rPr>
                <a:t>oratio</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similique</a:t>
              </a:r>
              <a:r>
                <a:rPr lang="en-US" sz="1400" dirty="0">
                  <a:solidFill>
                    <a:schemeClr val="tx1"/>
                  </a:solidFill>
                  <a:latin typeface="+mn-lt"/>
                  <a:ea typeface="Lato Light" panose="020F0502020204030203" pitchFamily="34" charset="0"/>
                  <a:cs typeface="Mukta ExtraLight" panose="020B0000000000000000" pitchFamily="34" charset="77"/>
                </a:rPr>
                <a:t> no, ad </a:t>
              </a:r>
              <a:r>
                <a:rPr lang="en-US" sz="1400" dirty="0" err="1">
                  <a:solidFill>
                    <a:schemeClr val="tx1"/>
                  </a:solidFill>
                  <a:latin typeface="+mn-lt"/>
                  <a:ea typeface="Lato Light" panose="020F0502020204030203" pitchFamily="34" charset="0"/>
                  <a:cs typeface="Mukta ExtraLight" panose="020B0000000000000000" pitchFamily="34" charset="77"/>
                </a:rPr>
                <a:t>est</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eleifend</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Ut diam </a:t>
              </a:r>
              <a:r>
                <a:rPr lang="en-US" sz="1400" dirty="0" err="1">
                  <a:solidFill>
                    <a:schemeClr val="tx1"/>
                  </a:solidFill>
                  <a:latin typeface="+mn-lt"/>
                  <a:ea typeface="Lato Light" panose="020F0502020204030203" pitchFamily="34" charset="0"/>
                  <a:cs typeface="Mukta ExtraLight" panose="020B0000000000000000" pitchFamily="34" charset="77"/>
                </a:rPr>
                <a:t>recusabo</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praesent</a:t>
              </a:r>
              <a:r>
                <a:rPr lang="en-US" sz="1400" dirty="0">
                  <a:solidFill>
                    <a:schemeClr val="tx1"/>
                  </a:solidFill>
                  <a:latin typeface="+mn-lt"/>
                  <a:ea typeface="Lato Light" panose="020F0502020204030203" pitchFamily="34" charset="0"/>
                  <a:cs typeface="Mukta ExtraLight" panose="020B0000000000000000" pitchFamily="34" charset="77"/>
                </a:rPr>
                <a:t> vel.</a:t>
              </a:r>
            </a:p>
          </p:txBody>
        </p:sp>
        <p:sp>
          <p:nvSpPr>
            <p:cNvPr id="32" name="Subtitle 2">
              <a:extLst>
                <a:ext uri="{FF2B5EF4-FFF2-40B4-BE49-F238E27FC236}">
                  <a16:creationId xmlns:a16="http://schemas.microsoft.com/office/drawing/2014/main" id="{1A4E0B50-632A-4E86-8CC6-06B5F37A6BD0}"/>
                </a:ext>
              </a:extLst>
            </p:cNvPr>
            <p:cNvSpPr txBox="1">
              <a:spLocks/>
            </p:cNvSpPr>
            <p:nvPr/>
          </p:nvSpPr>
          <p:spPr>
            <a:xfrm>
              <a:off x="5624354" y="3961990"/>
              <a:ext cx="3737460" cy="949031"/>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400" dirty="0">
                  <a:solidFill>
                    <a:schemeClr val="tx1"/>
                  </a:solidFill>
                  <a:latin typeface="+mn-lt"/>
                  <a:ea typeface="Lato Light" panose="020F0502020204030203" pitchFamily="34" charset="0"/>
                  <a:cs typeface="Mukta ExtraLight" panose="020B0000000000000000" pitchFamily="34" charset="77"/>
                </a:rPr>
                <a:t>Lorem ipsum dolor sit </a:t>
              </a:r>
              <a:r>
                <a:rPr lang="en-US" sz="1400" dirty="0" err="1">
                  <a:solidFill>
                    <a:schemeClr val="tx1"/>
                  </a:solidFill>
                  <a:latin typeface="+mn-lt"/>
                  <a:ea typeface="Lato Light" panose="020F0502020204030203" pitchFamily="34" charset="0"/>
                  <a:cs typeface="Mukta ExtraLight" panose="020B0000000000000000" pitchFamily="34" charset="77"/>
                </a:rPr>
                <a:t>amet</a:t>
              </a:r>
              <a:r>
                <a:rPr lang="en-US" sz="1400" dirty="0">
                  <a:solidFill>
                    <a:schemeClr val="tx1"/>
                  </a:solidFill>
                  <a:latin typeface="+mn-lt"/>
                  <a:ea typeface="Lato Light" panose="020F0502020204030203" pitchFamily="34" charset="0"/>
                  <a:cs typeface="Mukta ExtraLight" panose="020B0000000000000000" pitchFamily="34" charset="77"/>
                </a:rPr>
                <a:t>, cum modo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in. Sed </a:t>
              </a:r>
              <a:r>
                <a:rPr lang="en-US" sz="1400" dirty="0" err="1">
                  <a:solidFill>
                    <a:schemeClr val="tx1"/>
                  </a:solidFill>
                  <a:latin typeface="+mn-lt"/>
                  <a:ea typeface="Lato Light" panose="020F0502020204030203" pitchFamily="34" charset="0"/>
                  <a:cs typeface="Mukta ExtraLight" panose="020B0000000000000000" pitchFamily="34" charset="77"/>
                </a:rPr>
                <a:t>nibh</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theophrastus</a:t>
              </a:r>
              <a:r>
                <a:rPr lang="en-US" sz="1400" dirty="0">
                  <a:solidFill>
                    <a:schemeClr val="tx1"/>
                  </a:solidFill>
                  <a:latin typeface="+mn-lt"/>
                  <a:ea typeface="Lato Light" panose="020F0502020204030203" pitchFamily="34" charset="0"/>
                  <a:cs typeface="Mukta ExtraLight" panose="020B0000000000000000" pitchFamily="34" charset="77"/>
                </a:rPr>
                <a:t> in, ex </a:t>
              </a:r>
              <a:r>
                <a:rPr lang="en-US" sz="1400" dirty="0" err="1">
                  <a:solidFill>
                    <a:schemeClr val="tx1"/>
                  </a:solidFill>
                  <a:latin typeface="+mn-lt"/>
                  <a:ea typeface="Lato Light" panose="020F0502020204030203" pitchFamily="34" charset="0"/>
                  <a:cs typeface="Mukta ExtraLight" panose="020B0000000000000000" pitchFamily="34" charset="77"/>
                </a:rPr>
                <a:t>dictas</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conceptam</a:t>
              </a:r>
              <a:r>
                <a:rPr lang="en-US" sz="1400" dirty="0">
                  <a:solidFill>
                    <a:schemeClr val="tx1"/>
                  </a:solidFill>
                  <a:latin typeface="+mn-lt"/>
                  <a:ea typeface="Lato Light" panose="020F0502020204030203" pitchFamily="34" charset="0"/>
                  <a:cs typeface="Mukta ExtraLight" panose="020B0000000000000000" pitchFamily="34" charset="77"/>
                </a:rPr>
                <a:t> vis. </a:t>
              </a:r>
              <a:r>
                <a:rPr lang="en-US" sz="1400" dirty="0" err="1">
                  <a:solidFill>
                    <a:schemeClr val="tx1"/>
                  </a:solidFill>
                  <a:latin typeface="+mn-lt"/>
                  <a:ea typeface="Lato Light" panose="020F0502020204030203" pitchFamily="34" charset="0"/>
                  <a:cs typeface="Mukta ExtraLight" panose="020B0000000000000000" pitchFamily="34" charset="77"/>
                </a:rPr>
                <a:t>Tollit</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labitur</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mediocritatem</a:t>
              </a:r>
              <a:r>
                <a:rPr lang="en-US" sz="1400" dirty="0">
                  <a:solidFill>
                    <a:schemeClr val="tx1"/>
                  </a:solidFill>
                  <a:latin typeface="+mn-lt"/>
                  <a:ea typeface="Lato Light" panose="020F0502020204030203" pitchFamily="34" charset="0"/>
                  <a:cs typeface="Mukta ExtraLight" panose="020B0000000000000000" pitchFamily="34" charset="77"/>
                </a:rPr>
                <a:t> ne vim, </a:t>
              </a:r>
              <a:r>
                <a:rPr lang="en-US" sz="1400" dirty="0" err="1">
                  <a:solidFill>
                    <a:schemeClr val="tx1"/>
                  </a:solidFill>
                  <a:latin typeface="+mn-lt"/>
                  <a:ea typeface="Lato Light" panose="020F0502020204030203" pitchFamily="34" charset="0"/>
                  <a:cs typeface="Mukta ExtraLight" panose="020B0000000000000000" pitchFamily="34" charset="77"/>
                </a:rPr>
                <a:t>nec</a:t>
              </a:r>
              <a:r>
                <a:rPr lang="en-US" sz="1400" dirty="0">
                  <a:solidFill>
                    <a:schemeClr val="tx1"/>
                  </a:solidFill>
                  <a:latin typeface="+mn-lt"/>
                  <a:ea typeface="Lato Light" panose="020F0502020204030203" pitchFamily="34" charset="0"/>
                  <a:cs typeface="Mukta ExtraLight" panose="020B0000000000000000" pitchFamily="34" charset="77"/>
                </a:rPr>
                <a:t> sale </a:t>
              </a:r>
              <a:r>
                <a:rPr lang="en-US" sz="1400" dirty="0" err="1">
                  <a:solidFill>
                    <a:schemeClr val="tx1"/>
                  </a:solidFill>
                  <a:latin typeface="+mn-lt"/>
                  <a:ea typeface="Lato Light" panose="020F0502020204030203" pitchFamily="34" charset="0"/>
                  <a:cs typeface="Mukta ExtraLight" panose="020B0000000000000000" pitchFamily="34" charset="77"/>
                </a:rPr>
                <a:t>oratio</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similique</a:t>
              </a:r>
              <a:r>
                <a:rPr lang="en-US" sz="1400" dirty="0">
                  <a:solidFill>
                    <a:schemeClr val="tx1"/>
                  </a:solidFill>
                  <a:latin typeface="+mn-lt"/>
                  <a:ea typeface="Lato Light" panose="020F0502020204030203" pitchFamily="34" charset="0"/>
                  <a:cs typeface="Mukta ExtraLight" panose="020B0000000000000000" pitchFamily="34" charset="77"/>
                </a:rPr>
                <a:t> no, ad </a:t>
              </a:r>
              <a:r>
                <a:rPr lang="en-US" sz="1400" dirty="0" err="1">
                  <a:solidFill>
                    <a:schemeClr val="tx1"/>
                  </a:solidFill>
                  <a:latin typeface="+mn-lt"/>
                  <a:ea typeface="Lato Light" panose="020F0502020204030203" pitchFamily="34" charset="0"/>
                  <a:cs typeface="Mukta ExtraLight" panose="020B0000000000000000" pitchFamily="34" charset="77"/>
                </a:rPr>
                <a:t>est</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eleifend</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comprehensam</a:t>
              </a:r>
              <a:r>
                <a:rPr lang="en-US" sz="1400" dirty="0">
                  <a:solidFill>
                    <a:schemeClr val="tx1"/>
                  </a:solidFill>
                  <a:latin typeface="+mn-lt"/>
                  <a:ea typeface="Lato Light" panose="020F0502020204030203" pitchFamily="34" charset="0"/>
                  <a:cs typeface="Mukta ExtraLight" panose="020B0000000000000000" pitchFamily="34" charset="77"/>
                </a:rPr>
                <a:t>. Ut diam </a:t>
              </a:r>
              <a:r>
                <a:rPr lang="en-US" sz="1400" dirty="0" err="1">
                  <a:solidFill>
                    <a:schemeClr val="tx1"/>
                  </a:solidFill>
                  <a:latin typeface="+mn-lt"/>
                  <a:ea typeface="Lato Light" panose="020F0502020204030203" pitchFamily="34" charset="0"/>
                  <a:cs typeface="Mukta ExtraLight" panose="020B0000000000000000" pitchFamily="34" charset="77"/>
                </a:rPr>
                <a:t>recusabo</a:t>
              </a:r>
              <a:r>
                <a:rPr lang="en-US" sz="1400" dirty="0">
                  <a:solidFill>
                    <a:schemeClr val="tx1"/>
                  </a:solidFill>
                  <a:latin typeface="+mn-lt"/>
                  <a:ea typeface="Lato Light" panose="020F0502020204030203" pitchFamily="34" charset="0"/>
                  <a:cs typeface="Mukta ExtraLight" panose="020B0000000000000000" pitchFamily="34" charset="77"/>
                </a:rPr>
                <a:t> </a:t>
              </a:r>
              <a:r>
                <a:rPr lang="en-US" sz="1400" dirty="0" err="1">
                  <a:solidFill>
                    <a:schemeClr val="tx1"/>
                  </a:solidFill>
                  <a:latin typeface="+mn-lt"/>
                  <a:ea typeface="Lato Light" panose="020F0502020204030203" pitchFamily="34" charset="0"/>
                  <a:cs typeface="Mukta ExtraLight" panose="020B0000000000000000" pitchFamily="34" charset="77"/>
                </a:rPr>
                <a:t>praesent</a:t>
              </a:r>
              <a:r>
                <a:rPr lang="en-US" sz="1400" dirty="0">
                  <a:solidFill>
                    <a:schemeClr val="tx1"/>
                  </a:solidFill>
                  <a:latin typeface="+mn-lt"/>
                  <a:ea typeface="Lato Light" panose="020F0502020204030203" pitchFamily="34" charset="0"/>
                  <a:cs typeface="Mukta ExtraLight" panose="020B0000000000000000" pitchFamily="34" charset="77"/>
                </a:rPr>
                <a:t> vel.</a:t>
              </a:r>
            </a:p>
          </p:txBody>
        </p:sp>
      </p:grpSp>
    </p:spTree>
    <p:extLst>
      <p:ext uri="{BB962C8B-B14F-4D97-AF65-F5344CB8AC3E}">
        <p14:creationId xmlns:p14="http://schemas.microsoft.com/office/powerpoint/2010/main" val="280410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5F727A-F889-43F2-B6B7-89D1C3C8B9B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1464AD8-A2D2-4B11-B3E2-30E398D647B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A6167B6-0C61-4D5D-BF41-D628D435FCEA}"/>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9B913424-67A3-4EAB-9DAC-5659C0EA7C05}"/>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B32F9807-905C-4AE9-BDD9-1C9293A5DADE}"/>
              </a:ext>
            </a:extLst>
          </p:cNvPr>
          <p:cNvSpPr>
            <a:spLocks noGrp="1"/>
          </p:cNvSpPr>
          <p:nvPr>
            <p:ph type="body" sz="quarter" idx="13"/>
          </p:nvPr>
        </p:nvSpPr>
        <p:spPr/>
        <p:txBody>
          <a:bodyPr/>
          <a:lstStyle/>
          <a:p>
            <a:endParaRPr lang="en-ZA"/>
          </a:p>
        </p:txBody>
      </p:sp>
      <p:graphicFrame>
        <p:nvGraphicFramePr>
          <p:cNvPr id="7" name="Chart 5738">
            <a:extLst>
              <a:ext uri="{FF2B5EF4-FFF2-40B4-BE49-F238E27FC236}">
                <a16:creationId xmlns:a16="http://schemas.microsoft.com/office/drawing/2014/main" id="{72E02489-8B60-4102-8F35-DE78284005FF}"/>
              </a:ext>
            </a:extLst>
          </p:cNvPr>
          <p:cNvGraphicFramePr/>
          <p:nvPr>
            <p:extLst>
              <p:ext uri="{D42A27DB-BD31-4B8C-83A1-F6EECF244321}">
                <p14:modId xmlns:p14="http://schemas.microsoft.com/office/powerpoint/2010/main" val="2183058288"/>
              </p:ext>
            </p:extLst>
          </p:nvPr>
        </p:nvGraphicFramePr>
        <p:xfrm>
          <a:off x="1346548" y="2184012"/>
          <a:ext cx="3515901" cy="3515901"/>
        </p:xfrm>
        <a:graphic>
          <a:graphicData uri="http://schemas.openxmlformats.org/drawingml/2006/chart">
            <c:chart xmlns:c="http://schemas.openxmlformats.org/drawingml/2006/chart" xmlns:r="http://schemas.openxmlformats.org/officeDocument/2006/relationships" r:id="rId2"/>
          </a:graphicData>
        </a:graphic>
      </p:graphicFrame>
      <p:sp useBgFill="1">
        <p:nvSpPr>
          <p:cNvPr id="8" name="Shape 5739">
            <a:extLst>
              <a:ext uri="{FF2B5EF4-FFF2-40B4-BE49-F238E27FC236}">
                <a16:creationId xmlns:a16="http://schemas.microsoft.com/office/drawing/2014/main" id="{FCE7374B-FFA5-45E0-960E-306D13D65808}"/>
              </a:ext>
            </a:extLst>
          </p:cNvPr>
          <p:cNvSpPr/>
          <p:nvPr/>
        </p:nvSpPr>
        <p:spPr>
          <a:xfrm>
            <a:off x="1590252" y="2427715"/>
            <a:ext cx="3028494" cy="3028494"/>
          </a:xfrm>
          <a:prstGeom prst="donut">
            <a:avLst>
              <a:gd name="adj" fmla="val 5210"/>
            </a:avLst>
          </a:prstGeom>
          <a:ln w="12700" cap="flat">
            <a:noFill/>
            <a:miter lim="400000"/>
          </a:ln>
          <a:effectLst/>
        </p:spPr>
        <p:txBody>
          <a:bodyPr wrap="square" lIns="0" tIns="0" rIns="0" bIns="0" numCol="1" anchor="t">
            <a:noAutofit/>
          </a:bodyPr>
          <a:lstStyle/>
          <a:p>
            <a:endParaRPr sz="2400" dirty="0"/>
          </a:p>
        </p:txBody>
      </p:sp>
      <p:sp>
        <p:nvSpPr>
          <p:cNvPr id="9" name="TextBox 8">
            <a:extLst>
              <a:ext uri="{FF2B5EF4-FFF2-40B4-BE49-F238E27FC236}">
                <a16:creationId xmlns:a16="http://schemas.microsoft.com/office/drawing/2014/main" id="{81867334-550D-4D10-9672-E44FDDDCE437}"/>
              </a:ext>
            </a:extLst>
          </p:cNvPr>
          <p:cNvSpPr txBox="1"/>
          <p:nvPr/>
        </p:nvSpPr>
        <p:spPr>
          <a:xfrm>
            <a:off x="5429532" y="2270697"/>
            <a:ext cx="119936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YOUR LABEL</a:t>
            </a:r>
          </a:p>
        </p:txBody>
      </p:sp>
      <p:sp>
        <p:nvSpPr>
          <p:cNvPr id="10" name="Subtitle 2">
            <a:extLst>
              <a:ext uri="{FF2B5EF4-FFF2-40B4-BE49-F238E27FC236}">
                <a16:creationId xmlns:a16="http://schemas.microsoft.com/office/drawing/2014/main" id="{67FCC0BB-87F4-4265-9CFE-9351C2C78766}"/>
              </a:ext>
            </a:extLst>
          </p:cNvPr>
          <p:cNvSpPr txBox="1">
            <a:spLocks/>
          </p:cNvSpPr>
          <p:nvPr/>
        </p:nvSpPr>
        <p:spPr>
          <a:xfrm>
            <a:off x="5429532" y="2587870"/>
            <a:ext cx="5172216"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conceptam</a:t>
            </a:r>
            <a:r>
              <a:rPr lang="en-US" sz="1050" dirty="0">
                <a:solidFill>
                  <a:schemeClr val="tx1"/>
                </a:solidFill>
                <a:latin typeface="+mn-lt"/>
                <a:ea typeface="Lato Light" panose="020F0502020204030203" pitchFamily="34" charset="0"/>
                <a:cs typeface="Mukta ExtraLight" panose="020B0000000000000000" pitchFamily="34" charset="77"/>
              </a:rPr>
              <a:t> vis.re values in the.</a:t>
            </a:r>
          </a:p>
        </p:txBody>
      </p:sp>
      <p:sp>
        <p:nvSpPr>
          <p:cNvPr id="11" name="TextBox 10">
            <a:extLst>
              <a:ext uri="{FF2B5EF4-FFF2-40B4-BE49-F238E27FC236}">
                <a16:creationId xmlns:a16="http://schemas.microsoft.com/office/drawing/2014/main" id="{E0A1BDCE-34F6-4A18-AAC4-1E088ECAAD9C}"/>
              </a:ext>
            </a:extLst>
          </p:cNvPr>
          <p:cNvSpPr txBox="1"/>
          <p:nvPr/>
        </p:nvSpPr>
        <p:spPr>
          <a:xfrm>
            <a:off x="5410482" y="1686774"/>
            <a:ext cx="1292341" cy="646331"/>
          </a:xfrm>
          <a:prstGeom prst="rect">
            <a:avLst/>
          </a:prstGeom>
          <a:noFill/>
        </p:spPr>
        <p:txBody>
          <a:bodyPr wrap="none" rtlCol="0" anchor="b" anchorCtr="0">
            <a:spAutoFit/>
          </a:bodyPr>
          <a:lstStyle/>
          <a:p>
            <a:r>
              <a:rPr lang="en-US" sz="3600" b="1" dirty="0">
                <a:solidFill>
                  <a:schemeClr val="accent1"/>
                </a:solidFill>
                <a:ea typeface="League Spartan" charset="0"/>
                <a:cs typeface="Poppins" pitchFamily="2" charset="77"/>
              </a:rPr>
              <a:t>2,000</a:t>
            </a:r>
          </a:p>
        </p:txBody>
      </p:sp>
      <p:sp>
        <p:nvSpPr>
          <p:cNvPr id="12" name="TextBox 11">
            <a:extLst>
              <a:ext uri="{FF2B5EF4-FFF2-40B4-BE49-F238E27FC236}">
                <a16:creationId xmlns:a16="http://schemas.microsoft.com/office/drawing/2014/main" id="{6E0A7843-9EB0-4987-B596-0A5529048AFA}"/>
              </a:ext>
            </a:extLst>
          </p:cNvPr>
          <p:cNvSpPr txBox="1"/>
          <p:nvPr/>
        </p:nvSpPr>
        <p:spPr>
          <a:xfrm>
            <a:off x="5429532" y="3770416"/>
            <a:ext cx="119936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YOUR LABEL</a:t>
            </a:r>
          </a:p>
        </p:txBody>
      </p:sp>
      <p:sp>
        <p:nvSpPr>
          <p:cNvPr id="13" name="Subtitle 2">
            <a:extLst>
              <a:ext uri="{FF2B5EF4-FFF2-40B4-BE49-F238E27FC236}">
                <a16:creationId xmlns:a16="http://schemas.microsoft.com/office/drawing/2014/main" id="{8409B2B4-E748-46BF-8602-EE73EAF09EC9}"/>
              </a:ext>
            </a:extLst>
          </p:cNvPr>
          <p:cNvSpPr txBox="1">
            <a:spLocks/>
          </p:cNvSpPr>
          <p:nvPr/>
        </p:nvSpPr>
        <p:spPr>
          <a:xfrm>
            <a:off x="5429532" y="4087589"/>
            <a:ext cx="5172216"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conceptam</a:t>
            </a:r>
            <a:r>
              <a:rPr lang="en-US" sz="1050" dirty="0">
                <a:solidFill>
                  <a:schemeClr val="tx1"/>
                </a:solidFill>
                <a:latin typeface="+mn-lt"/>
                <a:ea typeface="Lato Light" panose="020F0502020204030203" pitchFamily="34" charset="0"/>
                <a:cs typeface="Mukta ExtraLight" panose="020B0000000000000000" pitchFamily="34" charset="77"/>
              </a:rPr>
              <a:t> vis.re values in the.</a:t>
            </a:r>
          </a:p>
        </p:txBody>
      </p:sp>
      <p:sp>
        <p:nvSpPr>
          <p:cNvPr id="14" name="TextBox 13">
            <a:extLst>
              <a:ext uri="{FF2B5EF4-FFF2-40B4-BE49-F238E27FC236}">
                <a16:creationId xmlns:a16="http://schemas.microsoft.com/office/drawing/2014/main" id="{19E8EE57-44D1-484C-B9CD-6AEA66737103}"/>
              </a:ext>
            </a:extLst>
          </p:cNvPr>
          <p:cNvSpPr txBox="1"/>
          <p:nvPr/>
        </p:nvSpPr>
        <p:spPr>
          <a:xfrm>
            <a:off x="5410482" y="3186493"/>
            <a:ext cx="1293944" cy="646331"/>
          </a:xfrm>
          <a:prstGeom prst="rect">
            <a:avLst/>
          </a:prstGeom>
          <a:noFill/>
        </p:spPr>
        <p:txBody>
          <a:bodyPr wrap="none" rtlCol="0" anchor="b" anchorCtr="0">
            <a:spAutoFit/>
          </a:bodyPr>
          <a:lstStyle/>
          <a:p>
            <a:r>
              <a:rPr lang="en-US" sz="3600" b="1" dirty="0">
                <a:solidFill>
                  <a:schemeClr val="accent2"/>
                </a:solidFill>
                <a:ea typeface="League Spartan" charset="0"/>
                <a:cs typeface="Poppins" pitchFamily="2" charset="77"/>
              </a:rPr>
              <a:t>5,300</a:t>
            </a:r>
          </a:p>
        </p:txBody>
      </p:sp>
      <p:sp>
        <p:nvSpPr>
          <p:cNvPr id="15" name="TextBox 14">
            <a:extLst>
              <a:ext uri="{FF2B5EF4-FFF2-40B4-BE49-F238E27FC236}">
                <a16:creationId xmlns:a16="http://schemas.microsoft.com/office/drawing/2014/main" id="{C8FD352F-A097-4DC9-8B20-79EAB490ADD6}"/>
              </a:ext>
            </a:extLst>
          </p:cNvPr>
          <p:cNvSpPr txBox="1"/>
          <p:nvPr/>
        </p:nvSpPr>
        <p:spPr>
          <a:xfrm>
            <a:off x="5429532" y="5270134"/>
            <a:ext cx="1199367" cy="307777"/>
          </a:xfrm>
          <a:prstGeom prst="rect">
            <a:avLst/>
          </a:prstGeom>
          <a:noFill/>
        </p:spPr>
        <p:txBody>
          <a:bodyPr wrap="none" rtlCol="0" anchor="ctr" anchorCtr="0">
            <a:spAutoFit/>
          </a:bodyPr>
          <a:lstStyle/>
          <a:p>
            <a:r>
              <a:rPr lang="en-US" sz="1400" b="1" dirty="0">
                <a:solidFill>
                  <a:schemeClr val="tx2"/>
                </a:solidFill>
                <a:ea typeface="League Spartan" charset="0"/>
                <a:cs typeface="Poppins" pitchFamily="2" charset="77"/>
              </a:rPr>
              <a:t>YOUR LABEL</a:t>
            </a:r>
          </a:p>
        </p:txBody>
      </p:sp>
      <p:sp>
        <p:nvSpPr>
          <p:cNvPr id="16" name="Subtitle 2">
            <a:extLst>
              <a:ext uri="{FF2B5EF4-FFF2-40B4-BE49-F238E27FC236}">
                <a16:creationId xmlns:a16="http://schemas.microsoft.com/office/drawing/2014/main" id="{96E49AEF-6E06-4C55-B0E8-802EA432B86D}"/>
              </a:ext>
            </a:extLst>
          </p:cNvPr>
          <p:cNvSpPr txBox="1">
            <a:spLocks/>
          </p:cNvSpPr>
          <p:nvPr/>
        </p:nvSpPr>
        <p:spPr>
          <a:xfrm>
            <a:off x="5429532" y="5587307"/>
            <a:ext cx="5172216" cy="361936"/>
          </a:xfrm>
          <a:prstGeom prst="rect">
            <a:avLst/>
          </a:prstGeom>
        </p:spPr>
        <p:txBody>
          <a:bodyPr vert="horz" wrap="square" lIns="38396" tIns="19198" rIns="38396" bIns="1919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Lorem ipsum dolor sit </a:t>
            </a:r>
            <a:r>
              <a:rPr lang="en-US" sz="1050" dirty="0" err="1">
                <a:solidFill>
                  <a:schemeClr val="tx1"/>
                </a:solidFill>
                <a:latin typeface="+mn-lt"/>
                <a:ea typeface="Lato Light" panose="020F0502020204030203" pitchFamily="34" charset="0"/>
                <a:cs typeface="Mukta ExtraLight" panose="020B0000000000000000" pitchFamily="34" charset="77"/>
              </a:rPr>
              <a:t>amet</a:t>
            </a:r>
            <a:r>
              <a:rPr lang="en-US" sz="1050" dirty="0">
                <a:solidFill>
                  <a:schemeClr val="tx1"/>
                </a:solidFill>
                <a:latin typeface="+mn-lt"/>
                <a:ea typeface="Lato Light" panose="020F0502020204030203" pitchFamily="34" charset="0"/>
                <a:cs typeface="Mukta ExtraLight" panose="020B0000000000000000" pitchFamily="34" charset="77"/>
              </a:rPr>
              <a:t>, cum modo </a:t>
            </a:r>
            <a:r>
              <a:rPr lang="en-US" sz="1050" dirty="0" err="1">
                <a:solidFill>
                  <a:schemeClr val="tx1"/>
                </a:solidFill>
                <a:latin typeface="+mn-lt"/>
                <a:ea typeface="Lato Light" panose="020F0502020204030203" pitchFamily="34" charset="0"/>
                <a:cs typeface="Mukta ExtraLight" panose="020B0000000000000000" pitchFamily="34" charset="77"/>
              </a:rPr>
              <a:t>comprehensam</a:t>
            </a:r>
            <a:r>
              <a:rPr lang="en-US" sz="1050" dirty="0">
                <a:solidFill>
                  <a:schemeClr val="tx1"/>
                </a:solidFill>
                <a:latin typeface="+mn-lt"/>
                <a:ea typeface="Lato Light" panose="020F0502020204030203" pitchFamily="34" charset="0"/>
                <a:cs typeface="Mukta ExtraLight" panose="020B0000000000000000" pitchFamily="34" charset="77"/>
              </a:rPr>
              <a:t> in. Sed </a:t>
            </a:r>
            <a:r>
              <a:rPr lang="en-US" sz="1050" dirty="0" err="1">
                <a:solidFill>
                  <a:schemeClr val="tx1"/>
                </a:solidFill>
                <a:latin typeface="+mn-lt"/>
                <a:ea typeface="Lato Light" panose="020F0502020204030203" pitchFamily="34" charset="0"/>
                <a:cs typeface="Mukta ExtraLight" panose="020B0000000000000000" pitchFamily="34" charset="77"/>
              </a:rPr>
              <a:t>nibh</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theophrastus</a:t>
            </a:r>
            <a:r>
              <a:rPr lang="en-US" sz="1050" dirty="0">
                <a:solidFill>
                  <a:schemeClr val="tx1"/>
                </a:solidFill>
                <a:latin typeface="+mn-lt"/>
                <a:ea typeface="Lato Light" panose="020F0502020204030203" pitchFamily="34" charset="0"/>
                <a:cs typeface="Mukta ExtraLight" panose="020B0000000000000000" pitchFamily="34" charset="77"/>
              </a:rPr>
              <a:t> in, ex </a:t>
            </a:r>
            <a:r>
              <a:rPr lang="en-US" sz="1050" dirty="0" err="1">
                <a:solidFill>
                  <a:schemeClr val="tx1"/>
                </a:solidFill>
                <a:latin typeface="+mn-lt"/>
                <a:ea typeface="Lato Light" panose="020F0502020204030203" pitchFamily="34" charset="0"/>
                <a:cs typeface="Mukta ExtraLight" panose="020B0000000000000000" pitchFamily="34" charset="77"/>
              </a:rPr>
              <a:t>dictas</a:t>
            </a:r>
            <a:r>
              <a:rPr lang="en-US" sz="1050" dirty="0">
                <a:solidFill>
                  <a:schemeClr val="tx1"/>
                </a:solidFill>
                <a:latin typeface="+mn-lt"/>
                <a:ea typeface="Lato Light" panose="020F0502020204030203" pitchFamily="34" charset="0"/>
                <a:cs typeface="Mukta ExtraLight" panose="020B0000000000000000" pitchFamily="34" charset="77"/>
              </a:rPr>
              <a:t> </a:t>
            </a:r>
            <a:r>
              <a:rPr lang="en-US" sz="1050" dirty="0" err="1">
                <a:solidFill>
                  <a:schemeClr val="tx1"/>
                </a:solidFill>
                <a:latin typeface="+mn-lt"/>
                <a:ea typeface="Lato Light" panose="020F0502020204030203" pitchFamily="34" charset="0"/>
                <a:cs typeface="Mukta ExtraLight" panose="020B0000000000000000" pitchFamily="34" charset="77"/>
              </a:rPr>
              <a:t>conceptam</a:t>
            </a:r>
            <a:r>
              <a:rPr lang="en-US" sz="1050" dirty="0">
                <a:solidFill>
                  <a:schemeClr val="tx1"/>
                </a:solidFill>
                <a:latin typeface="+mn-lt"/>
                <a:ea typeface="Lato Light" panose="020F0502020204030203" pitchFamily="34" charset="0"/>
                <a:cs typeface="Mukta ExtraLight" panose="020B0000000000000000" pitchFamily="34" charset="77"/>
              </a:rPr>
              <a:t> vis.re values in the.</a:t>
            </a:r>
          </a:p>
        </p:txBody>
      </p:sp>
      <p:sp>
        <p:nvSpPr>
          <p:cNvPr id="17" name="TextBox 16">
            <a:extLst>
              <a:ext uri="{FF2B5EF4-FFF2-40B4-BE49-F238E27FC236}">
                <a16:creationId xmlns:a16="http://schemas.microsoft.com/office/drawing/2014/main" id="{F242EFB3-EF83-4E6D-97D4-5801054C9CCF}"/>
              </a:ext>
            </a:extLst>
          </p:cNvPr>
          <p:cNvSpPr txBox="1"/>
          <p:nvPr/>
        </p:nvSpPr>
        <p:spPr>
          <a:xfrm>
            <a:off x="5410482" y="4686212"/>
            <a:ext cx="1313180" cy="646331"/>
          </a:xfrm>
          <a:prstGeom prst="rect">
            <a:avLst/>
          </a:prstGeom>
          <a:noFill/>
        </p:spPr>
        <p:txBody>
          <a:bodyPr wrap="none" rtlCol="0" anchor="b" anchorCtr="0">
            <a:spAutoFit/>
          </a:bodyPr>
          <a:lstStyle/>
          <a:p>
            <a:r>
              <a:rPr lang="en-US" sz="3600" b="1" dirty="0">
                <a:solidFill>
                  <a:schemeClr val="accent3"/>
                </a:solidFill>
                <a:ea typeface="League Spartan" charset="0"/>
                <a:cs typeface="Poppins" pitchFamily="2" charset="77"/>
              </a:rPr>
              <a:t>8,000</a:t>
            </a:r>
          </a:p>
        </p:txBody>
      </p:sp>
    </p:spTree>
    <p:extLst>
      <p:ext uri="{BB962C8B-B14F-4D97-AF65-F5344CB8AC3E}">
        <p14:creationId xmlns:p14="http://schemas.microsoft.com/office/powerpoint/2010/main" val="80962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pie chart, business, startup, presentation, infographics, free, editable template, template, pitch, graphs, charts, diagrams, tables, data, slides, layout, concept, idea, inspiration, download, Google Slides"/>
  <p:tag name="DESCRIPTION" val="Pie charts are circular statistical graphics that are divided into slices to illustrate numerical proportion. The size of each 'slice' is proportional to the quantity it represents. Use an editable pie chart from the Pie Chart presentation template or draw inspiration from it to create your ow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1636</Words>
  <Application>Microsoft Office PowerPoint</Application>
  <PresentationFormat>Widescreen</PresentationFormat>
  <Paragraphs>207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Bahnschrift</vt:lpstr>
      <vt:lpstr>Bahnschrift SemiBold</vt:lpstr>
      <vt:lpstr>Calibri</vt:lpstr>
      <vt:lpstr>Gill Sans</vt:lpstr>
      <vt:lpstr>Helvetica Neue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130</cp:revision>
  <dcterms:created xsi:type="dcterms:W3CDTF">2020-04-19T22:46:17Z</dcterms:created>
  <dcterms:modified xsi:type="dcterms:W3CDTF">2020-05-15T13:14:43Z</dcterms:modified>
  <cp:category>Data Representation</cp:category>
</cp:coreProperties>
</file>