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sldIdLst>
    <p:sldId id="277" r:id="rId2"/>
    <p:sldId id="278" r:id="rId3"/>
    <p:sldId id="279" r:id="rId4"/>
    <p:sldId id="256" r:id="rId5"/>
    <p:sldId id="303" r:id="rId6"/>
    <p:sldId id="304" r:id="rId7"/>
    <p:sldId id="307" r:id="rId8"/>
    <p:sldId id="306" r:id="rId9"/>
    <p:sldId id="309" r:id="rId10"/>
    <p:sldId id="305" r:id="rId11"/>
    <p:sldId id="310" r:id="rId12"/>
    <p:sldId id="308" r:id="rId13"/>
    <p:sldId id="311" r:id="rId14"/>
    <p:sldId id="312" r:id="rId15"/>
    <p:sldId id="313" r:id="rId16"/>
    <p:sldId id="314" r:id="rId17"/>
    <p:sldId id="315" r:id="rId18"/>
    <p:sldId id="316" r:id="rId19"/>
    <p:sldId id="317" r:id="rId20"/>
    <p:sldId id="318" r:id="rId21"/>
    <p:sldId id="320" r:id="rId22"/>
    <p:sldId id="319" r:id="rId23"/>
    <p:sldId id="302" r:id="rId24"/>
    <p:sldId id="282"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66666666666666E-2"/>
          <c:y val="4.9739673098802555E-2"/>
          <c:w val="0.93876040494938129"/>
          <c:h val="0.87077669836179084"/>
        </c:manualLayout>
      </c:layout>
      <c:areaChart>
        <c:grouping val="stacked"/>
        <c:varyColors val="0"/>
        <c:ser>
          <c:idx val="0"/>
          <c:order val="0"/>
          <c:tx>
            <c:strRef>
              <c:f>Sheet1!$B$1</c:f>
              <c:strCache>
                <c:ptCount val="1"/>
                <c:pt idx="0">
                  <c:v>SERIES 1</c:v>
                </c:pt>
              </c:strCache>
            </c:strRef>
          </c:tx>
          <c:spPr>
            <a:solidFill>
              <a:schemeClr val="accent1"/>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16A4-473A-91C6-E0E274DCF193}"/>
            </c:ext>
          </c:extLst>
        </c:ser>
        <c:ser>
          <c:idx val="1"/>
          <c:order val="1"/>
          <c:tx>
            <c:strRef>
              <c:f>Sheet1!$C$1</c:f>
              <c:strCache>
                <c:ptCount val="1"/>
                <c:pt idx="0">
                  <c:v>SERIES 2</c:v>
                </c:pt>
              </c:strCache>
            </c:strRef>
          </c:tx>
          <c:spPr>
            <a:solidFill>
              <a:schemeClr val="accent2"/>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16A4-473A-91C6-E0E274DCF193}"/>
            </c:ext>
          </c:extLst>
        </c:ser>
        <c:ser>
          <c:idx val="2"/>
          <c:order val="2"/>
          <c:tx>
            <c:strRef>
              <c:f>Sheet1!$D$1</c:f>
              <c:strCache>
                <c:ptCount val="1"/>
                <c:pt idx="0">
                  <c:v>SERIES 3</c:v>
                </c:pt>
              </c:strCache>
            </c:strRef>
          </c:tx>
          <c:spPr>
            <a:solidFill>
              <a:schemeClr val="accent3"/>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16A4-473A-91C6-E0E274DCF193}"/>
            </c:ext>
          </c:extLst>
        </c:ser>
        <c:ser>
          <c:idx val="3"/>
          <c:order val="3"/>
          <c:tx>
            <c:strRef>
              <c:f>Sheet1!$E$1</c:f>
              <c:strCache>
                <c:ptCount val="1"/>
                <c:pt idx="0">
                  <c:v>SERIES 4</c:v>
                </c:pt>
              </c:strCache>
            </c:strRef>
          </c:tx>
          <c:spPr>
            <a:solidFill>
              <a:schemeClr val="accent4"/>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16A4-473A-91C6-E0E274DCF193}"/>
            </c:ext>
          </c:extLst>
        </c:ser>
        <c:ser>
          <c:idx val="4"/>
          <c:order val="4"/>
          <c:tx>
            <c:strRef>
              <c:f>Sheet1!$F$1</c:f>
              <c:strCache>
                <c:ptCount val="1"/>
                <c:pt idx="0">
                  <c:v>SERIES 5</c:v>
                </c:pt>
              </c:strCache>
            </c:strRef>
          </c:tx>
          <c:spPr>
            <a:solidFill>
              <a:schemeClr val="accent5"/>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16A4-473A-91C6-E0E274DCF193}"/>
            </c:ext>
          </c:extLst>
        </c:ser>
        <c:dLbls>
          <c:showLegendKey val="0"/>
          <c:showVal val="0"/>
          <c:showCatName val="0"/>
          <c:showSerName val="0"/>
          <c:showPercent val="0"/>
          <c:showBubbleSize val="0"/>
        </c:dLbls>
        <c:axId val="-130393184"/>
        <c:axId val="-1809003520"/>
      </c:areaChart>
      <c:catAx>
        <c:axId val="-130393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9003520"/>
        <c:crosses val="autoZero"/>
        <c:auto val="1"/>
        <c:lblAlgn val="ctr"/>
        <c:lblOffset val="100"/>
        <c:noMultiLvlLbl val="0"/>
      </c:catAx>
      <c:valAx>
        <c:axId val="-180900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39318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AD91-4C1E-9FC3-F9DBA3B3F6F8}"/>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AD91-4C1E-9FC3-F9DBA3B3F6F8}"/>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AD91-4C1E-9FC3-F9DBA3B3F6F8}"/>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AD91-4C1E-9FC3-F9DBA3B3F6F8}"/>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AD91-4C1E-9FC3-F9DBA3B3F6F8}"/>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AD91-4C1E-9FC3-F9DBA3B3F6F8}"/>
              </c:ext>
            </c:extLst>
          </c:dPt>
          <c:dLbls>
            <c:delete val="1"/>
          </c:dLbls>
          <c:cat>
            <c:strRef>
              <c:f>Sheet1!$A$2:$A$7</c:f>
              <c:strCache>
                <c:ptCount val="6"/>
                <c:pt idx="0">
                  <c:v>1st Qtr</c:v>
                </c:pt>
                <c:pt idx="1">
                  <c:v>2nd Qtr</c:v>
                </c:pt>
                <c:pt idx="2">
                  <c:v>3rd Qtr</c:v>
                </c:pt>
                <c:pt idx="3">
                  <c:v>4th Qtr</c:v>
                </c:pt>
                <c:pt idx="4">
                  <c:v>1st Qtr</c:v>
                </c:pt>
                <c:pt idx="5">
                  <c:v>2nd Qtr</c:v>
                </c:pt>
              </c:strCache>
            </c:strRef>
          </c:cat>
          <c:val>
            <c:numRef>
              <c:f>Sheet1!$B$2:$B$7</c:f>
              <c:numCache>
                <c:formatCode>General</c:formatCode>
                <c:ptCount val="6"/>
                <c:pt idx="0">
                  <c:v>8.1999999999999993</c:v>
                </c:pt>
                <c:pt idx="1">
                  <c:v>3.2</c:v>
                </c:pt>
                <c:pt idx="2">
                  <c:v>1.4</c:v>
                </c:pt>
                <c:pt idx="3">
                  <c:v>1.2</c:v>
                </c:pt>
                <c:pt idx="4">
                  <c:v>3</c:v>
                </c:pt>
                <c:pt idx="5">
                  <c:v>2</c:v>
                </c:pt>
              </c:numCache>
            </c:numRef>
          </c:val>
          <c:extLst>
            <c:ext xmlns:c16="http://schemas.microsoft.com/office/drawing/2014/chart" uri="{C3380CC4-5D6E-409C-BE32-E72D297353CC}">
              <c16:uniqueId val="{0000000C-AD91-4C1E-9FC3-F9DBA3B3F6F8}"/>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2"/>
              </a:solidFill>
              <a:effectLst/>
            </c:spPr>
            <c:extLst>
              <c:ext xmlns:c16="http://schemas.microsoft.com/office/drawing/2014/chart" uri="{C3380CC4-5D6E-409C-BE32-E72D297353CC}">
                <c16:uniqueId val="{00000001-B332-40B1-A72F-E73EFE3670FD}"/>
              </c:ext>
            </c:extLst>
          </c:dPt>
          <c:dPt>
            <c:idx val="1"/>
            <c:bubble3D val="0"/>
            <c:spPr>
              <a:solidFill>
                <a:srgbClr val="A6A6A6">
                  <a:alpha val="30000"/>
                </a:srgbClr>
              </a:solidFill>
              <a:effectLst/>
            </c:spPr>
            <c:extLst>
              <c:ext xmlns:c16="http://schemas.microsoft.com/office/drawing/2014/chart" uri="{C3380CC4-5D6E-409C-BE32-E72D297353CC}">
                <c16:uniqueId val="{00000003-B332-40B1-A72F-E73EFE3670FD}"/>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332-40B1-A72F-E73EFE3670FD}"/>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solidFill>
              <a:effectLst/>
            </c:spPr>
            <c:extLst>
              <c:ext xmlns:c16="http://schemas.microsoft.com/office/drawing/2014/chart" uri="{C3380CC4-5D6E-409C-BE32-E72D297353CC}">
                <c16:uniqueId val="{00000001-17F0-4810-BB88-FDF1A7389A60}"/>
              </c:ext>
            </c:extLst>
          </c:dPt>
          <c:dPt>
            <c:idx val="1"/>
            <c:bubble3D val="0"/>
            <c:spPr>
              <a:solidFill>
                <a:srgbClr val="A6A6A6">
                  <a:alpha val="30000"/>
                </a:srgbClr>
              </a:solidFill>
              <a:effectLst/>
            </c:spPr>
            <c:extLst>
              <c:ext xmlns:c16="http://schemas.microsoft.com/office/drawing/2014/chart" uri="{C3380CC4-5D6E-409C-BE32-E72D297353CC}">
                <c16:uniqueId val="{00000003-17F0-4810-BB88-FDF1A7389A60}"/>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7F0-4810-BB88-FDF1A7389A60}"/>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quot;mbps&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exp"/>
            <c:dispRSqr val="0"/>
            <c:dispEq val="0"/>
          </c:trendline>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18</c:v>
                </c:pt>
                <c:pt idx="1">
                  <c:v>22</c:v>
                </c:pt>
                <c:pt idx="2">
                  <c:v>30</c:v>
                </c:pt>
                <c:pt idx="3">
                  <c:v>45</c:v>
                </c:pt>
                <c:pt idx="4">
                  <c:v>75</c:v>
                </c:pt>
              </c:numCache>
            </c:numRef>
          </c:val>
          <c:extLst>
            <c:ext xmlns:c16="http://schemas.microsoft.com/office/drawing/2014/chart" uri="{C3380CC4-5D6E-409C-BE32-E72D297353CC}">
              <c16:uniqueId val="{00000001-7DB5-4B09-B130-1200ED1113B6}"/>
            </c:ext>
          </c:extLst>
        </c:ser>
        <c:dLbls>
          <c:showLegendKey val="0"/>
          <c:showVal val="0"/>
          <c:showCatName val="0"/>
          <c:showSerName val="0"/>
          <c:showPercent val="0"/>
          <c:showBubbleSize val="0"/>
        </c:dLbls>
        <c:gapWidth val="219"/>
        <c:overlap val="-27"/>
        <c:axId val="-1808991008"/>
        <c:axId val="-1808990464"/>
      </c:barChart>
      <c:catAx>
        <c:axId val="-180899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990464"/>
        <c:crosses val="autoZero"/>
        <c:auto val="1"/>
        <c:lblAlgn val="ctr"/>
        <c:lblOffset val="100"/>
        <c:noMultiLvlLbl val="0"/>
      </c:catAx>
      <c:valAx>
        <c:axId val="-180899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99100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31797808164402E-2"/>
          <c:y val="1.98165924953108E-2"/>
          <c:w val="0.914487836521653"/>
          <c:h val="0.88637804311149104"/>
        </c:manualLayout>
      </c:layout>
      <c:barChart>
        <c:barDir val="col"/>
        <c:grouping val="clustered"/>
        <c:varyColors val="0"/>
        <c:ser>
          <c:idx val="0"/>
          <c:order val="0"/>
          <c:tx>
            <c:strRef>
              <c:f>Sheet1!$B$1</c:f>
              <c:strCache>
                <c:ptCount val="1"/>
                <c:pt idx="0">
                  <c:v>Data 1</c:v>
                </c:pt>
              </c:strCache>
            </c:strRef>
          </c:tx>
          <c:spPr>
            <a:solidFill>
              <a:schemeClr val="accent1"/>
            </a:solidFill>
            <a:ln>
              <a:noFill/>
            </a:ln>
            <a:effectLst/>
          </c:spPr>
          <c:invertIfNegative val="0"/>
          <c:cat>
            <c:strRef>
              <c:f>Sheet1!$A$2:$A$4</c:f>
              <c:strCache>
                <c:ptCount val="3"/>
                <c:pt idx="0">
                  <c:v>TITLE 01</c:v>
                </c:pt>
                <c:pt idx="1">
                  <c:v>TITLE 02</c:v>
                </c:pt>
                <c:pt idx="2">
                  <c:v>TITLE 03</c:v>
                </c:pt>
              </c:strCache>
            </c:strRef>
          </c:cat>
          <c:val>
            <c:numRef>
              <c:f>Sheet1!$B$2:$B$4</c:f>
              <c:numCache>
                <c:formatCode>General</c:formatCode>
                <c:ptCount val="3"/>
                <c:pt idx="0">
                  <c:v>80</c:v>
                </c:pt>
                <c:pt idx="1">
                  <c:v>120</c:v>
                </c:pt>
                <c:pt idx="2">
                  <c:v>150</c:v>
                </c:pt>
              </c:numCache>
            </c:numRef>
          </c:val>
          <c:extLst>
            <c:ext xmlns:c16="http://schemas.microsoft.com/office/drawing/2014/chart" uri="{C3380CC4-5D6E-409C-BE32-E72D297353CC}">
              <c16:uniqueId val="{00000000-683D-4DC2-9755-F1103BDD84A2}"/>
            </c:ext>
          </c:extLst>
        </c:ser>
        <c:ser>
          <c:idx val="1"/>
          <c:order val="1"/>
          <c:tx>
            <c:strRef>
              <c:f>Sheet1!$C$1</c:f>
              <c:strCache>
                <c:ptCount val="1"/>
                <c:pt idx="0">
                  <c:v>Data 2</c:v>
                </c:pt>
              </c:strCache>
            </c:strRef>
          </c:tx>
          <c:spPr>
            <a:solidFill>
              <a:schemeClr val="accent2"/>
            </a:solidFill>
            <a:ln>
              <a:noFill/>
            </a:ln>
            <a:effectLst/>
          </c:spPr>
          <c:invertIfNegative val="0"/>
          <c:cat>
            <c:strRef>
              <c:f>Sheet1!$A$2:$A$4</c:f>
              <c:strCache>
                <c:ptCount val="3"/>
                <c:pt idx="0">
                  <c:v>TITLE 01</c:v>
                </c:pt>
                <c:pt idx="1">
                  <c:v>TITLE 02</c:v>
                </c:pt>
                <c:pt idx="2">
                  <c:v>TITLE 03</c:v>
                </c:pt>
              </c:strCache>
            </c:strRef>
          </c:cat>
          <c:val>
            <c:numRef>
              <c:f>Sheet1!$C$2:$C$4</c:f>
              <c:numCache>
                <c:formatCode>General</c:formatCode>
                <c:ptCount val="3"/>
                <c:pt idx="0">
                  <c:v>500</c:v>
                </c:pt>
                <c:pt idx="1">
                  <c:v>430</c:v>
                </c:pt>
                <c:pt idx="2">
                  <c:v>400</c:v>
                </c:pt>
              </c:numCache>
            </c:numRef>
          </c:val>
          <c:extLst>
            <c:ext xmlns:c16="http://schemas.microsoft.com/office/drawing/2014/chart" uri="{C3380CC4-5D6E-409C-BE32-E72D297353CC}">
              <c16:uniqueId val="{00000001-683D-4DC2-9755-F1103BDD84A2}"/>
            </c:ext>
          </c:extLst>
        </c:ser>
        <c:ser>
          <c:idx val="2"/>
          <c:order val="2"/>
          <c:tx>
            <c:strRef>
              <c:f>Sheet1!$D$1</c:f>
              <c:strCache>
                <c:ptCount val="1"/>
                <c:pt idx="0">
                  <c:v> Data 3</c:v>
                </c:pt>
              </c:strCache>
            </c:strRef>
          </c:tx>
          <c:spPr>
            <a:solidFill>
              <a:schemeClr val="accent3"/>
            </a:solidFill>
            <a:ln>
              <a:noFill/>
            </a:ln>
            <a:effectLst/>
          </c:spPr>
          <c:invertIfNegative val="0"/>
          <c:cat>
            <c:strRef>
              <c:f>Sheet1!$A$2:$A$4</c:f>
              <c:strCache>
                <c:ptCount val="3"/>
                <c:pt idx="0">
                  <c:v>TITLE 01</c:v>
                </c:pt>
                <c:pt idx="1">
                  <c:v>TITLE 02</c:v>
                </c:pt>
                <c:pt idx="2">
                  <c:v>TITLE 03</c:v>
                </c:pt>
              </c:strCache>
            </c:strRef>
          </c:cat>
          <c:val>
            <c:numRef>
              <c:f>Sheet1!$D$2:$D$4</c:f>
              <c:numCache>
                <c:formatCode>General</c:formatCode>
                <c:ptCount val="3"/>
                <c:pt idx="0">
                  <c:v>230</c:v>
                </c:pt>
                <c:pt idx="1">
                  <c:v>125</c:v>
                </c:pt>
                <c:pt idx="2">
                  <c:v>420</c:v>
                </c:pt>
              </c:numCache>
            </c:numRef>
          </c:val>
          <c:extLst>
            <c:ext xmlns:c16="http://schemas.microsoft.com/office/drawing/2014/chart" uri="{C3380CC4-5D6E-409C-BE32-E72D297353CC}">
              <c16:uniqueId val="{00000002-683D-4DC2-9755-F1103BDD84A2}"/>
            </c:ext>
          </c:extLst>
        </c:ser>
        <c:ser>
          <c:idx val="3"/>
          <c:order val="3"/>
          <c:tx>
            <c:strRef>
              <c:f>Sheet1!$E$1</c:f>
              <c:strCache>
                <c:ptCount val="1"/>
                <c:pt idx="0">
                  <c:v>Data 4</c:v>
                </c:pt>
              </c:strCache>
            </c:strRef>
          </c:tx>
          <c:spPr>
            <a:solidFill>
              <a:schemeClr val="accent4"/>
            </a:solidFill>
            <a:ln>
              <a:noFill/>
            </a:ln>
            <a:effectLst/>
          </c:spPr>
          <c:invertIfNegative val="0"/>
          <c:cat>
            <c:strRef>
              <c:f>Sheet1!$A$2:$A$4</c:f>
              <c:strCache>
                <c:ptCount val="3"/>
                <c:pt idx="0">
                  <c:v>TITLE 01</c:v>
                </c:pt>
                <c:pt idx="1">
                  <c:v>TITLE 02</c:v>
                </c:pt>
                <c:pt idx="2">
                  <c:v>TITLE 03</c:v>
                </c:pt>
              </c:strCache>
            </c:strRef>
          </c:cat>
          <c:val>
            <c:numRef>
              <c:f>Sheet1!$E$2:$E$4</c:f>
              <c:numCache>
                <c:formatCode>General</c:formatCode>
                <c:ptCount val="3"/>
                <c:pt idx="0">
                  <c:v>100</c:v>
                </c:pt>
                <c:pt idx="1">
                  <c:v>215</c:v>
                </c:pt>
                <c:pt idx="2">
                  <c:v>300</c:v>
                </c:pt>
              </c:numCache>
            </c:numRef>
          </c:val>
          <c:extLst>
            <c:ext xmlns:c16="http://schemas.microsoft.com/office/drawing/2014/chart" uri="{C3380CC4-5D6E-409C-BE32-E72D297353CC}">
              <c16:uniqueId val="{00000003-683D-4DC2-9755-F1103BDD84A2}"/>
            </c:ext>
          </c:extLst>
        </c:ser>
        <c:dLbls>
          <c:showLegendKey val="0"/>
          <c:showVal val="0"/>
          <c:showCatName val="0"/>
          <c:showSerName val="0"/>
          <c:showPercent val="0"/>
          <c:showBubbleSize val="0"/>
        </c:dLbls>
        <c:gapWidth val="219"/>
        <c:overlap val="-27"/>
        <c:axId val="-2085790192"/>
        <c:axId val="-2091088400"/>
      </c:barChart>
      <c:catAx>
        <c:axId val="-20857901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088400"/>
        <c:crosses val="autoZero"/>
        <c:auto val="1"/>
        <c:lblAlgn val="ctr"/>
        <c:lblOffset val="100"/>
        <c:noMultiLvlLbl val="0"/>
      </c:catAx>
      <c:valAx>
        <c:axId val="-2091088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579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clustered"/>
        <c:varyColors val="0"/>
        <c:ser>
          <c:idx val="0"/>
          <c:order val="0"/>
          <c:tx>
            <c:strRef>
              <c:f>Sheet1!$B$1</c:f>
              <c:strCache>
                <c:ptCount val="1"/>
                <c:pt idx="0">
                  <c:v>Data 1</c:v>
                </c:pt>
              </c:strCache>
            </c:strRef>
          </c:tx>
          <c:spPr>
            <a:solidFill>
              <a:schemeClr val="accent1"/>
            </a:solidFill>
            <a:ln>
              <a:noFill/>
            </a:ln>
            <a:effectLst/>
          </c:spPr>
          <c:invertIfNegative val="0"/>
          <c:cat>
            <c:strRef>
              <c:f>Sheet1!$A$2:$A$4</c:f>
              <c:strCache>
                <c:ptCount val="3"/>
                <c:pt idx="0">
                  <c:v>TITLE 01</c:v>
                </c:pt>
                <c:pt idx="1">
                  <c:v>TITLE 02</c:v>
                </c:pt>
                <c:pt idx="2">
                  <c:v>TITLE 03</c:v>
                </c:pt>
              </c:strCache>
            </c:strRef>
          </c:cat>
          <c:val>
            <c:numRef>
              <c:f>Sheet1!$B$2:$B$4</c:f>
              <c:numCache>
                <c:formatCode>General</c:formatCode>
                <c:ptCount val="3"/>
                <c:pt idx="0">
                  <c:v>80</c:v>
                </c:pt>
                <c:pt idx="1">
                  <c:v>120</c:v>
                </c:pt>
                <c:pt idx="2">
                  <c:v>150</c:v>
                </c:pt>
              </c:numCache>
            </c:numRef>
          </c:val>
          <c:extLst>
            <c:ext xmlns:c16="http://schemas.microsoft.com/office/drawing/2014/chart" uri="{C3380CC4-5D6E-409C-BE32-E72D297353CC}">
              <c16:uniqueId val="{00000000-79C8-4F4B-AD31-3FC6EAB146D2}"/>
            </c:ext>
          </c:extLst>
        </c:ser>
        <c:ser>
          <c:idx val="1"/>
          <c:order val="1"/>
          <c:tx>
            <c:strRef>
              <c:f>Sheet1!$C$1</c:f>
              <c:strCache>
                <c:ptCount val="1"/>
                <c:pt idx="0">
                  <c:v>Data 2</c:v>
                </c:pt>
              </c:strCache>
            </c:strRef>
          </c:tx>
          <c:spPr>
            <a:solidFill>
              <a:schemeClr val="accent2"/>
            </a:solidFill>
            <a:ln>
              <a:noFill/>
            </a:ln>
            <a:effectLst/>
          </c:spPr>
          <c:invertIfNegative val="0"/>
          <c:cat>
            <c:strRef>
              <c:f>Sheet1!$A$2:$A$4</c:f>
              <c:strCache>
                <c:ptCount val="3"/>
                <c:pt idx="0">
                  <c:v>TITLE 01</c:v>
                </c:pt>
                <c:pt idx="1">
                  <c:v>TITLE 02</c:v>
                </c:pt>
                <c:pt idx="2">
                  <c:v>TITLE 03</c:v>
                </c:pt>
              </c:strCache>
            </c:strRef>
          </c:cat>
          <c:val>
            <c:numRef>
              <c:f>Sheet1!$C$2:$C$4</c:f>
              <c:numCache>
                <c:formatCode>General</c:formatCode>
                <c:ptCount val="3"/>
                <c:pt idx="0">
                  <c:v>500</c:v>
                </c:pt>
                <c:pt idx="1">
                  <c:v>430</c:v>
                </c:pt>
                <c:pt idx="2">
                  <c:v>400</c:v>
                </c:pt>
              </c:numCache>
            </c:numRef>
          </c:val>
          <c:extLst>
            <c:ext xmlns:c16="http://schemas.microsoft.com/office/drawing/2014/chart" uri="{C3380CC4-5D6E-409C-BE32-E72D297353CC}">
              <c16:uniqueId val="{00000001-79C8-4F4B-AD31-3FC6EAB146D2}"/>
            </c:ext>
          </c:extLst>
        </c:ser>
        <c:ser>
          <c:idx val="2"/>
          <c:order val="2"/>
          <c:tx>
            <c:strRef>
              <c:f>Sheet1!$D$1</c:f>
              <c:strCache>
                <c:ptCount val="1"/>
                <c:pt idx="0">
                  <c:v> Data 3</c:v>
                </c:pt>
              </c:strCache>
            </c:strRef>
          </c:tx>
          <c:spPr>
            <a:solidFill>
              <a:schemeClr val="accent3"/>
            </a:solidFill>
            <a:ln>
              <a:noFill/>
            </a:ln>
            <a:effectLst/>
          </c:spPr>
          <c:invertIfNegative val="0"/>
          <c:cat>
            <c:strRef>
              <c:f>Sheet1!$A$2:$A$4</c:f>
              <c:strCache>
                <c:ptCount val="3"/>
                <c:pt idx="0">
                  <c:v>TITLE 01</c:v>
                </c:pt>
                <c:pt idx="1">
                  <c:v>TITLE 02</c:v>
                </c:pt>
                <c:pt idx="2">
                  <c:v>TITLE 03</c:v>
                </c:pt>
              </c:strCache>
            </c:strRef>
          </c:cat>
          <c:val>
            <c:numRef>
              <c:f>Sheet1!$D$2:$D$4</c:f>
              <c:numCache>
                <c:formatCode>General</c:formatCode>
                <c:ptCount val="3"/>
                <c:pt idx="0">
                  <c:v>230</c:v>
                </c:pt>
                <c:pt idx="1">
                  <c:v>125</c:v>
                </c:pt>
                <c:pt idx="2">
                  <c:v>420</c:v>
                </c:pt>
              </c:numCache>
            </c:numRef>
          </c:val>
          <c:extLst>
            <c:ext xmlns:c16="http://schemas.microsoft.com/office/drawing/2014/chart" uri="{C3380CC4-5D6E-409C-BE32-E72D297353CC}">
              <c16:uniqueId val="{00000002-79C8-4F4B-AD31-3FC6EAB146D2}"/>
            </c:ext>
          </c:extLst>
        </c:ser>
        <c:ser>
          <c:idx val="3"/>
          <c:order val="3"/>
          <c:tx>
            <c:strRef>
              <c:f>Sheet1!$E$1</c:f>
              <c:strCache>
                <c:ptCount val="1"/>
                <c:pt idx="0">
                  <c:v>Data 4</c:v>
                </c:pt>
              </c:strCache>
            </c:strRef>
          </c:tx>
          <c:spPr>
            <a:solidFill>
              <a:schemeClr val="accent4"/>
            </a:solidFill>
            <a:ln>
              <a:noFill/>
            </a:ln>
            <a:effectLst/>
          </c:spPr>
          <c:invertIfNegative val="0"/>
          <c:cat>
            <c:strRef>
              <c:f>Sheet1!$A$2:$A$4</c:f>
              <c:strCache>
                <c:ptCount val="3"/>
                <c:pt idx="0">
                  <c:v>TITLE 01</c:v>
                </c:pt>
                <c:pt idx="1">
                  <c:v>TITLE 02</c:v>
                </c:pt>
                <c:pt idx="2">
                  <c:v>TITLE 03</c:v>
                </c:pt>
              </c:strCache>
            </c:strRef>
          </c:cat>
          <c:val>
            <c:numRef>
              <c:f>Sheet1!$E$2:$E$4</c:f>
              <c:numCache>
                <c:formatCode>General</c:formatCode>
                <c:ptCount val="3"/>
                <c:pt idx="0">
                  <c:v>100</c:v>
                </c:pt>
                <c:pt idx="1">
                  <c:v>215</c:v>
                </c:pt>
                <c:pt idx="2">
                  <c:v>300</c:v>
                </c:pt>
              </c:numCache>
            </c:numRef>
          </c:val>
          <c:extLst>
            <c:ext xmlns:c16="http://schemas.microsoft.com/office/drawing/2014/chart" uri="{C3380CC4-5D6E-409C-BE32-E72D297353CC}">
              <c16:uniqueId val="{00000003-79C8-4F4B-AD31-3FC6EAB146D2}"/>
            </c:ext>
          </c:extLst>
        </c:ser>
        <c:dLbls>
          <c:showLegendKey val="0"/>
          <c:showVal val="0"/>
          <c:showCatName val="0"/>
          <c:showSerName val="0"/>
          <c:showPercent val="0"/>
          <c:showBubbleSize val="0"/>
        </c:dLbls>
        <c:gapWidth val="219"/>
        <c:overlap val="-27"/>
        <c:axId val="-2071746992"/>
        <c:axId val="-2071802192"/>
      </c:barChart>
      <c:catAx>
        <c:axId val="-20717469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802192"/>
        <c:crosses val="autoZero"/>
        <c:auto val="1"/>
        <c:lblAlgn val="ctr"/>
        <c:lblOffset val="100"/>
        <c:noMultiLvlLbl val="0"/>
      </c:catAx>
      <c:valAx>
        <c:axId val="-207180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74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85318501853902E-2"/>
          <c:y val="3.4150238508593299E-2"/>
          <c:w val="0.94921468343550597"/>
          <c:h val="0.88637804311149104"/>
        </c:manualLayout>
      </c:layout>
      <c:barChart>
        <c:barDir val="bar"/>
        <c:grouping val="stacked"/>
        <c:varyColors val="0"/>
        <c:ser>
          <c:idx val="0"/>
          <c:order val="0"/>
          <c:tx>
            <c:strRef>
              <c:f>Sheet1!$B$1</c:f>
              <c:strCache>
                <c:ptCount val="1"/>
                <c:pt idx="0">
                  <c:v>Data 1</c:v>
                </c:pt>
              </c:strCache>
            </c:strRef>
          </c:tx>
          <c:spPr>
            <a:solidFill>
              <a:schemeClr val="accent1"/>
            </a:solidFill>
            <a:ln>
              <a:noFill/>
            </a:ln>
            <a:effectLst/>
          </c:spPr>
          <c:invertIfNegative val="0"/>
          <c:cat>
            <c:strRef>
              <c:f>Sheet1!$A$2:$A$4</c:f>
              <c:strCache>
                <c:ptCount val="3"/>
                <c:pt idx="0">
                  <c:v>TITLE 01</c:v>
                </c:pt>
                <c:pt idx="1">
                  <c:v>TITLE 02</c:v>
                </c:pt>
                <c:pt idx="2">
                  <c:v>TITLE 03</c:v>
                </c:pt>
              </c:strCache>
            </c:strRef>
          </c:cat>
          <c:val>
            <c:numRef>
              <c:f>Sheet1!$B$2:$B$4</c:f>
              <c:numCache>
                <c:formatCode>General</c:formatCode>
                <c:ptCount val="3"/>
                <c:pt idx="0">
                  <c:v>210</c:v>
                </c:pt>
                <c:pt idx="1">
                  <c:v>120</c:v>
                </c:pt>
                <c:pt idx="2">
                  <c:v>150</c:v>
                </c:pt>
              </c:numCache>
            </c:numRef>
          </c:val>
          <c:extLst>
            <c:ext xmlns:c16="http://schemas.microsoft.com/office/drawing/2014/chart" uri="{C3380CC4-5D6E-409C-BE32-E72D297353CC}">
              <c16:uniqueId val="{00000000-0F30-4E09-95B3-9B02FD73D3DB}"/>
            </c:ext>
          </c:extLst>
        </c:ser>
        <c:ser>
          <c:idx val="1"/>
          <c:order val="1"/>
          <c:tx>
            <c:strRef>
              <c:f>Sheet1!$C$1</c:f>
              <c:strCache>
                <c:ptCount val="1"/>
                <c:pt idx="0">
                  <c:v>Data 2</c:v>
                </c:pt>
              </c:strCache>
            </c:strRef>
          </c:tx>
          <c:spPr>
            <a:solidFill>
              <a:schemeClr val="accent2"/>
            </a:solidFill>
            <a:ln>
              <a:noFill/>
            </a:ln>
            <a:effectLst/>
          </c:spPr>
          <c:invertIfNegative val="0"/>
          <c:cat>
            <c:strRef>
              <c:f>Sheet1!$A$2:$A$4</c:f>
              <c:strCache>
                <c:ptCount val="3"/>
                <c:pt idx="0">
                  <c:v>TITLE 01</c:v>
                </c:pt>
                <c:pt idx="1">
                  <c:v>TITLE 02</c:v>
                </c:pt>
                <c:pt idx="2">
                  <c:v>TITLE 03</c:v>
                </c:pt>
              </c:strCache>
            </c:strRef>
          </c:cat>
          <c:val>
            <c:numRef>
              <c:f>Sheet1!$C$2:$C$4</c:f>
              <c:numCache>
                <c:formatCode>General</c:formatCode>
                <c:ptCount val="3"/>
                <c:pt idx="0">
                  <c:v>470</c:v>
                </c:pt>
                <c:pt idx="1">
                  <c:v>430</c:v>
                </c:pt>
                <c:pt idx="2">
                  <c:v>400</c:v>
                </c:pt>
              </c:numCache>
            </c:numRef>
          </c:val>
          <c:extLst>
            <c:ext xmlns:c16="http://schemas.microsoft.com/office/drawing/2014/chart" uri="{C3380CC4-5D6E-409C-BE32-E72D297353CC}">
              <c16:uniqueId val="{00000001-0F30-4E09-95B3-9B02FD73D3DB}"/>
            </c:ext>
          </c:extLst>
        </c:ser>
        <c:ser>
          <c:idx val="2"/>
          <c:order val="2"/>
          <c:tx>
            <c:strRef>
              <c:f>Sheet1!$D$1</c:f>
              <c:strCache>
                <c:ptCount val="1"/>
                <c:pt idx="0">
                  <c:v> Data 3</c:v>
                </c:pt>
              </c:strCache>
            </c:strRef>
          </c:tx>
          <c:spPr>
            <a:solidFill>
              <a:schemeClr val="accent3"/>
            </a:solidFill>
            <a:ln>
              <a:noFill/>
            </a:ln>
            <a:effectLst/>
          </c:spPr>
          <c:invertIfNegative val="0"/>
          <c:cat>
            <c:strRef>
              <c:f>Sheet1!$A$2:$A$4</c:f>
              <c:strCache>
                <c:ptCount val="3"/>
                <c:pt idx="0">
                  <c:v>TITLE 01</c:v>
                </c:pt>
                <c:pt idx="1">
                  <c:v>TITLE 02</c:v>
                </c:pt>
                <c:pt idx="2">
                  <c:v>TITLE 03</c:v>
                </c:pt>
              </c:strCache>
            </c:strRef>
          </c:cat>
          <c:val>
            <c:numRef>
              <c:f>Sheet1!$D$2:$D$4</c:f>
              <c:numCache>
                <c:formatCode>General</c:formatCode>
                <c:ptCount val="3"/>
                <c:pt idx="0">
                  <c:v>230</c:v>
                </c:pt>
                <c:pt idx="1">
                  <c:v>125</c:v>
                </c:pt>
                <c:pt idx="2">
                  <c:v>420</c:v>
                </c:pt>
              </c:numCache>
            </c:numRef>
          </c:val>
          <c:extLst>
            <c:ext xmlns:c16="http://schemas.microsoft.com/office/drawing/2014/chart" uri="{C3380CC4-5D6E-409C-BE32-E72D297353CC}">
              <c16:uniqueId val="{00000002-0F30-4E09-95B3-9B02FD73D3DB}"/>
            </c:ext>
          </c:extLst>
        </c:ser>
        <c:ser>
          <c:idx val="3"/>
          <c:order val="3"/>
          <c:tx>
            <c:strRef>
              <c:f>Sheet1!$E$1</c:f>
              <c:strCache>
                <c:ptCount val="1"/>
                <c:pt idx="0">
                  <c:v>Data 4</c:v>
                </c:pt>
              </c:strCache>
            </c:strRef>
          </c:tx>
          <c:spPr>
            <a:solidFill>
              <a:schemeClr val="accent4"/>
            </a:solidFill>
            <a:ln>
              <a:noFill/>
            </a:ln>
            <a:effectLst/>
          </c:spPr>
          <c:invertIfNegative val="0"/>
          <c:cat>
            <c:strRef>
              <c:f>Sheet1!$A$2:$A$4</c:f>
              <c:strCache>
                <c:ptCount val="3"/>
                <c:pt idx="0">
                  <c:v>TITLE 01</c:v>
                </c:pt>
                <c:pt idx="1">
                  <c:v>TITLE 02</c:v>
                </c:pt>
                <c:pt idx="2">
                  <c:v>TITLE 03</c:v>
                </c:pt>
              </c:strCache>
            </c:strRef>
          </c:cat>
          <c:val>
            <c:numRef>
              <c:f>Sheet1!$E$2:$E$4</c:f>
              <c:numCache>
                <c:formatCode>General</c:formatCode>
                <c:ptCount val="3"/>
                <c:pt idx="0">
                  <c:v>130</c:v>
                </c:pt>
                <c:pt idx="1">
                  <c:v>215</c:v>
                </c:pt>
                <c:pt idx="2">
                  <c:v>300</c:v>
                </c:pt>
              </c:numCache>
            </c:numRef>
          </c:val>
          <c:extLst>
            <c:ext xmlns:c16="http://schemas.microsoft.com/office/drawing/2014/chart" uri="{C3380CC4-5D6E-409C-BE32-E72D297353CC}">
              <c16:uniqueId val="{00000003-0F30-4E09-95B3-9B02FD73D3DB}"/>
            </c:ext>
          </c:extLst>
        </c:ser>
        <c:dLbls>
          <c:showLegendKey val="0"/>
          <c:showVal val="0"/>
          <c:showCatName val="0"/>
          <c:showSerName val="0"/>
          <c:showPercent val="0"/>
          <c:showBubbleSize val="0"/>
        </c:dLbls>
        <c:gapWidth val="150"/>
        <c:overlap val="100"/>
        <c:axId val="2127144032"/>
        <c:axId val="2127133904"/>
      </c:barChart>
      <c:catAx>
        <c:axId val="212714403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133904"/>
        <c:crosses val="autoZero"/>
        <c:auto val="1"/>
        <c:lblAlgn val="ctr"/>
        <c:lblOffset val="100"/>
        <c:noMultiLvlLbl val="0"/>
      </c:catAx>
      <c:valAx>
        <c:axId val="2127133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14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stacked"/>
        <c:varyColors val="0"/>
        <c:ser>
          <c:idx val="0"/>
          <c:order val="0"/>
          <c:tx>
            <c:strRef>
              <c:f>Sheet1!$B$1</c:f>
              <c:strCache>
                <c:ptCount val="1"/>
                <c:pt idx="0">
                  <c:v>Data 1</c:v>
                </c:pt>
              </c:strCache>
            </c:strRef>
          </c:tx>
          <c:spPr>
            <a:solidFill>
              <a:schemeClr val="accent1"/>
            </a:solidFill>
            <a:ln>
              <a:noFill/>
            </a:ln>
            <a:effectLst/>
          </c:spPr>
          <c:invertIfNegative val="0"/>
          <c:cat>
            <c:strRef>
              <c:f>Sheet1!$A$2:$A$4</c:f>
              <c:strCache>
                <c:ptCount val="3"/>
                <c:pt idx="0">
                  <c:v>TITLE 01</c:v>
                </c:pt>
                <c:pt idx="1">
                  <c:v>TITLE 02</c:v>
                </c:pt>
                <c:pt idx="2">
                  <c:v>TITLE 03</c:v>
                </c:pt>
              </c:strCache>
            </c:strRef>
          </c:cat>
          <c:val>
            <c:numRef>
              <c:f>Sheet1!$B$2:$B$4</c:f>
              <c:numCache>
                <c:formatCode>General</c:formatCode>
                <c:ptCount val="3"/>
                <c:pt idx="0">
                  <c:v>80</c:v>
                </c:pt>
                <c:pt idx="1">
                  <c:v>120</c:v>
                </c:pt>
                <c:pt idx="2">
                  <c:v>150</c:v>
                </c:pt>
              </c:numCache>
            </c:numRef>
          </c:val>
          <c:extLst>
            <c:ext xmlns:c16="http://schemas.microsoft.com/office/drawing/2014/chart" uri="{C3380CC4-5D6E-409C-BE32-E72D297353CC}">
              <c16:uniqueId val="{00000000-064A-42CC-A459-D3FF4B3E3E0A}"/>
            </c:ext>
          </c:extLst>
        </c:ser>
        <c:ser>
          <c:idx val="1"/>
          <c:order val="1"/>
          <c:tx>
            <c:strRef>
              <c:f>Sheet1!$C$1</c:f>
              <c:strCache>
                <c:ptCount val="1"/>
                <c:pt idx="0">
                  <c:v>Data 2</c:v>
                </c:pt>
              </c:strCache>
            </c:strRef>
          </c:tx>
          <c:spPr>
            <a:solidFill>
              <a:schemeClr val="accent2"/>
            </a:solidFill>
            <a:ln>
              <a:noFill/>
            </a:ln>
            <a:effectLst/>
          </c:spPr>
          <c:invertIfNegative val="0"/>
          <c:cat>
            <c:strRef>
              <c:f>Sheet1!$A$2:$A$4</c:f>
              <c:strCache>
                <c:ptCount val="3"/>
                <c:pt idx="0">
                  <c:v>TITLE 01</c:v>
                </c:pt>
                <c:pt idx="1">
                  <c:v>TITLE 02</c:v>
                </c:pt>
                <c:pt idx="2">
                  <c:v>TITLE 03</c:v>
                </c:pt>
              </c:strCache>
            </c:strRef>
          </c:cat>
          <c:val>
            <c:numRef>
              <c:f>Sheet1!$C$2:$C$4</c:f>
              <c:numCache>
                <c:formatCode>General</c:formatCode>
                <c:ptCount val="3"/>
                <c:pt idx="0">
                  <c:v>500</c:v>
                </c:pt>
                <c:pt idx="1">
                  <c:v>430</c:v>
                </c:pt>
                <c:pt idx="2">
                  <c:v>400</c:v>
                </c:pt>
              </c:numCache>
            </c:numRef>
          </c:val>
          <c:extLst>
            <c:ext xmlns:c16="http://schemas.microsoft.com/office/drawing/2014/chart" uri="{C3380CC4-5D6E-409C-BE32-E72D297353CC}">
              <c16:uniqueId val="{00000001-064A-42CC-A459-D3FF4B3E3E0A}"/>
            </c:ext>
          </c:extLst>
        </c:ser>
        <c:ser>
          <c:idx val="2"/>
          <c:order val="2"/>
          <c:tx>
            <c:strRef>
              <c:f>Sheet1!$D$1</c:f>
              <c:strCache>
                <c:ptCount val="1"/>
                <c:pt idx="0">
                  <c:v> Data 3</c:v>
                </c:pt>
              </c:strCache>
            </c:strRef>
          </c:tx>
          <c:spPr>
            <a:solidFill>
              <a:schemeClr val="accent3"/>
            </a:solidFill>
            <a:ln>
              <a:noFill/>
            </a:ln>
            <a:effectLst/>
          </c:spPr>
          <c:invertIfNegative val="0"/>
          <c:cat>
            <c:strRef>
              <c:f>Sheet1!$A$2:$A$4</c:f>
              <c:strCache>
                <c:ptCount val="3"/>
                <c:pt idx="0">
                  <c:v>TITLE 01</c:v>
                </c:pt>
                <c:pt idx="1">
                  <c:v>TITLE 02</c:v>
                </c:pt>
                <c:pt idx="2">
                  <c:v>TITLE 03</c:v>
                </c:pt>
              </c:strCache>
            </c:strRef>
          </c:cat>
          <c:val>
            <c:numRef>
              <c:f>Sheet1!$D$2:$D$4</c:f>
              <c:numCache>
                <c:formatCode>General</c:formatCode>
                <c:ptCount val="3"/>
                <c:pt idx="0">
                  <c:v>230</c:v>
                </c:pt>
                <c:pt idx="1">
                  <c:v>125</c:v>
                </c:pt>
                <c:pt idx="2">
                  <c:v>420</c:v>
                </c:pt>
              </c:numCache>
            </c:numRef>
          </c:val>
          <c:extLst>
            <c:ext xmlns:c16="http://schemas.microsoft.com/office/drawing/2014/chart" uri="{C3380CC4-5D6E-409C-BE32-E72D297353CC}">
              <c16:uniqueId val="{00000002-064A-42CC-A459-D3FF4B3E3E0A}"/>
            </c:ext>
          </c:extLst>
        </c:ser>
        <c:ser>
          <c:idx val="3"/>
          <c:order val="3"/>
          <c:tx>
            <c:strRef>
              <c:f>Sheet1!$E$1</c:f>
              <c:strCache>
                <c:ptCount val="1"/>
                <c:pt idx="0">
                  <c:v>Data 4</c:v>
                </c:pt>
              </c:strCache>
            </c:strRef>
          </c:tx>
          <c:spPr>
            <a:solidFill>
              <a:schemeClr val="accent4"/>
            </a:solidFill>
            <a:ln>
              <a:noFill/>
            </a:ln>
            <a:effectLst/>
          </c:spPr>
          <c:invertIfNegative val="0"/>
          <c:cat>
            <c:strRef>
              <c:f>Sheet1!$A$2:$A$4</c:f>
              <c:strCache>
                <c:ptCount val="3"/>
                <c:pt idx="0">
                  <c:v>TITLE 01</c:v>
                </c:pt>
                <c:pt idx="1">
                  <c:v>TITLE 02</c:v>
                </c:pt>
                <c:pt idx="2">
                  <c:v>TITLE 03</c:v>
                </c:pt>
              </c:strCache>
            </c:strRef>
          </c:cat>
          <c:val>
            <c:numRef>
              <c:f>Sheet1!$E$2:$E$4</c:f>
              <c:numCache>
                <c:formatCode>General</c:formatCode>
                <c:ptCount val="3"/>
                <c:pt idx="0">
                  <c:v>100</c:v>
                </c:pt>
                <c:pt idx="1">
                  <c:v>215</c:v>
                </c:pt>
                <c:pt idx="2">
                  <c:v>300</c:v>
                </c:pt>
              </c:numCache>
            </c:numRef>
          </c:val>
          <c:extLst>
            <c:ext xmlns:c16="http://schemas.microsoft.com/office/drawing/2014/chart" uri="{C3380CC4-5D6E-409C-BE32-E72D297353CC}">
              <c16:uniqueId val="{00000003-064A-42CC-A459-D3FF4B3E3E0A}"/>
            </c:ext>
          </c:extLst>
        </c:ser>
        <c:dLbls>
          <c:showLegendKey val="0"/>
          <c:showVal val="0"/>
          <c:showCatName val="0"/>
          <c:showSerName val="0"/>
          <c:showPercent val="0"/>
          <c:showBubbleSize val="0"/>
        </c:dLbls>
        <c:gapWidth val="150"/>
        <c:overlap val="100"/>
        <c:axId val="-2091201712"/>
        <c:axId val="-2073175792"/>
      </c:barChart>
      <c:catAx>
        <c:axId val="-2091201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3175792"/>
        <c:crosses val="autoZero"/>
        <c:auto val="1"/>
        <c:lblAlgn val="ctr"/>
        <c:lblOffset val="100"/>
        <c:noMultiLvlLbl val="0"/>
      </c:catAx>
      <c:valAx>
        <c:axId val="-207317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20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percentStacked"/>
        <c:varyColors val="0"/>
        <c:ser>
          <c:idx val="0"/>
          <c:order val="0"/>
          <c:tx>
            <c:strRef>
              <c:f>Sheet1!$B$1</c:f>
              <c:strCache>
                <c:ptCount val="1"/>
                <c:pt idx="0">
                  <c:v>Data 1</c:v>
                </c:pt>
              </c:strCache>
            </c:strRef>
          </c:tx>
          <c:spPr>
            <a:solidFill>
              <a:schemeClr val="accent1"/>
            </a:solidFill>
            <a:ln>
              <a:noFill/>
            </a:ln>
            <a:effectLst/>
          </c:spPr>
          <c:invertIfNegative val="0"/>
          <c:cat>
            <c:strRef>
              <c:f>Sheet1!$A$2:$A$4</c:f>
              <c:strCache>
                <c:ptCount val="3"/>
                <c:pt idx="0">
                  <c:v>TITLE 01</c:v>
                </c:pt>
                <c:pt idx="1">
                  <c:v>TITLE 02</c:v>
                </c:pt>
                <c:pt idx="2">
                  <c:v>TITLE 03</c:v>
                </c:pt>
              </c:strCache>
            </c:strRef>
          </c:cat>
          <c:val>
            <c:numRef>
              <c:f>Sheet1!$B$2:$B$4</c:f>
              <c:numCache>
                <c:formatCode>General</c:formatCode>
                <c:ptCount val="3"/>
                <c:pt idx="0">
                  <c:v>80</c:v>
                </c:pt>
                <c:pt idx="1">
                  <c:v>120</c:v>
                </c:pt>
                <c:pt idx="2">
                  <c:v>150</c:v>
                </c:pt>
              </c:numCache>
            </c:numRef>
          </c:val>
          <c:extLst>
            <c:ext xmlns:c16="http://schemas.microsoft.com/office/drawing/2014/chart" uri="{C3380CC4-5D6E-409C-BE32-E72D297353CC}">
              <c16:uniqueId val="{00000000-54A1-459E-B90D-83FF9970ED52}"/>
            </c:ext>
          </c:extLst>
        </c:ser>
        <c:ser>
          <c:idx val="1"/>
          <c:order val="1"/>
          <c:tx>
            <c:strRef>
              <c:f>Sheet1!$C$1</c:f>
              <c:strCache>
                <c:ptCount val="1"/>
                <c:pt idx="0">
                  <c:v>Data 2</c:v>
                </c:pt>
              </c:strCache>
            </c:strRef>
          </c:tx>
          <c:spPr>
            <a:solidFill>
              <a:schemeClr val="accent2"/>
            </a:solidFill>
            <a:ln>
              <a:noFill/>
            </a:ln>
            <a:effectLst/>
          </c:spPr>
          <c:invertIfNegative val="0"/>
          <c:cat>
            <c:strRef>
              <c:f>Sheet1!$A$2:$A$4</c:f>
              <c:strCache>
                <c:ptCount val="3"/>
                <c:pt idx="0">
                  <c:v>TITLE 01</c:v>
                </c:pt>
                <c:pt idx="1">
                  <c:v>TITLE 02</c:v>
                </c:pt>
                <c:pt idx="2">
                  <c:v>TITLE 03</c:v>
                </c:pt>
              </c:strCache>
            </c:strRef>
          </c:cat>
          <c:val>
            <c:numRef>
              <c:f>Sheet1!$C$2:$C$4</c:f>
              <c:numCache>
                <c:formatCode>General</c:formatCode>
                <c:ptCount val="3"/>
                <c:pt idx="0">
                  <c:v>500</c:v>
                </c:pt>
                <c:pt idx="1">
                  <c:v>430</c:v>
                </c:pt>
                <c:pt idx="2">
                  <c:v>400</c:v>
                </c:pt>
              </c:numCache>
            </c:numRef>
          </c:val>
          <c:extLst>
            <c:ext xmlns:c16="http://schemas.microsoft.com/office/drawing/2014/chart" uri="{C3380CC4-5D6E-409C-BE32-E72D297353CC}">
              <c16:uniqueId val="{00000001-54A1-459E-B90D-83FF9970ED52}"/>
            </c:ext>
          </c:extLst>
        </c:ser>
        <c:ser>
          <c:idx val="2"/>
          <c:order val="2"/>
          <c:tx>
            <c:strRef>
              <c:f>Sheet1!$D$1</c:f>
              <c:strCache>
                <c:ptCount val="1"/>
                <c:pt idx="0">
                  <c:v> Data 3</c:v>
                </c:pt>
              </c:strCache>
            </c:strRef>
          </c:tx>
          <c:spPr>
            <a:solidFill>
              <a:schemeClr val="accent3"/>
            </a:solidFill>
            <a:ln>
              <a:noFill/>
            </a:ln>
            <a:effectLst/>
          </c:spPr>
          <c:invertIfNegative val="0"/>
          <c:cat>
            <c:strRef>
              <c:f>Sheet1!$A$2:$A$4</c:f>
              <c:strCache>
                <c:ptCount val="3"/>
                <c:pt idx="0">
                  <c:v>TITLE 01</c:v>
                </c:pt>
                <c:pt idx="1">
                  <c:v>TITLE 02</c:v>
                </c:pt>
                <c:pt idx="2">
                  <c:v>TITLE 03</c:v>
                </c:pt>
              </c:strCache>
            </c:strRef>
          </c:cat>
          <c:val>
            <c:numRef>
              <c:f>Sheet1!$D$2:$D$4</c:f>
              <c:numCache>
                <c:formatCode>General</c:formatCode>
                <c:ptCount val="3"/>
                <c:pt idx="0">
                  <c:v>230</c:v>
                </c:pt>
                <c:pt idx="1">
                  <c:v>125</c:v>
                </c:pt>
                <c:pt idx="2">
                  <c:v>420</c:v>
                </c:pt>
              </c:numCache>
            </c:numRef>
          </c:val>
          <c:extLst>
            <c:ext xmlns:c16="http://schemas.microsoft.com/office/drawing/2014/chart" uri="{C3380CC4-5D6E-409C-BE32-E72D297353CC}">
              <c16:uniqueId val="{00000002-54A1-459E-B90D-83FF9970ED52}"/>
            </c:ext>
          </c:extLst>
        </c:ser>
        <c:ser>
          <c:idx val="3"/>
          <c:order val="3"/>
          <c:tx>
            <c:strRef>
              <c:f>Sheet1!$E$1</c:f>
              <c:strCache>
                <c:ptCount val="1"/>
                <c:pt idx="0">
                  <c:v>Data 4</c:v>
                </c:pt>
              </c:strCache>
            </c:strRef>
          </c:tx>
          <c:spPr>
            <a:solidFill>
              <a:schemeClr val="accent4"/>
            </a:solidFill>
            <a:ln>
              <a:noFill/>
            </a:ln>
            <a:effectLst/>
          </c:spPr>
          <c:invertIfNegative val="0"/>
          <c:cat>
            <c:strRef>
              <c:f>Sheet1!$A$2:$A$4</c:f>
              <c:strCache>
                <c:ptCount val="3"/>
                <c:pt idx="0">
                  <c:v>TITLE 01</c:v>
                </c:pt>
                <c:pt idx="1">
                  <c:v>TITLE 02</c:v>
                </c:pt>
                <c:pt idx="2">
                  <c:v>TITLE 03</c:v>
                </c:pt>
              </c:strCache>
            </c:strRef>
          </c:cat>
          <c:val>
            <c:numRef>
              <c:f>Sheet1!$E$2:$E$4</c:f>
              <c:numCache>
                <c:formatCode>General</c:formatCode>
                <c:ptCount val="3"/>
                <c:pt idx="0">
                  <c:v>100</c:v>
                </c:pt>
                <c:pt idx="1">
                  <c:v>215</c:v>
                </c:pt>
                <c:pt idx="2">
                  <c:v>300</c:v>
                </c:pt>
              </c:numCache>
            </c:numRef>
          </c:val>
          <c:extLst>
            <c:ext xmlns:c16="http://schemas.microsoft.com/office/drawing/2014/chart" uri="{C3380CC4-5D6E-409C-BE32-E72D297353CC}">
              <c16:uniqueId val="{00000003-54A1-459E-B90D-83FF9970ED52}"/>
            </c:ext>
          </c:extLst>
        </c:ser>
        <c:dLbls>
          <c:showLegendKey val="0"/>
          <c:showVal val="0"/>
          <c:showCatName val="0"/>
          <c:showSerName val="0"/>
          <c:showPercent val="0"/>
          <c:showBubbleSize val="0"/>
        </c:dLbls>
        <c:gapWidth val="150"/>
        <c:overlap val="100"/>
        <c:axId val="-2070897520"/>
        <c:axId val="-2086543264"/>
      </c:barChart>
      <c:catAx>
        <c:axId val="-2070897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543264"/>
        <c:crosses val="autoZero"/>
        <c:auto val="1"/>
        <c:lblAlgn val="ctr"/>
        <c:lblOffset val="100"/>
        <c:noMultiLvlLbl val="0"/>
      </c:catAx>
      <c:valAx>
        <c:axId val="-208654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089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9681571053618296E-2"/>
          <c:y val="3.8194624554262688E-2"/>
          <c:w val="0.93392707161604804"/>
          <c:h val="0.86211390126511589"/>
        </c:manualLayout>
      </c:layout>
      <c:areaChart>
        <c:grouping val="standard"/>
        <c:varyColors val="0"/>
        <c:ser>
          <c:idx val="0"/>
          <c:order val="0"/>
          <c:tx>
            <c:strRef>
              <c:f>Sheet1!$B$1</c:f>
              <c:strCache>
                <c:ptCount val="1"/>
                <c:pt idx="0">
                  <c:v>Category A</c:v>
                </c:pt>
              </c:strCache>
            </c:strRef>
          </c:tx>
          <c:spPr>
            <a:solidFill>
              <a:schemeClr val="accent1">
                <a:shade val="58000"/>
              </a:schemeClr>
            </a:solidFill>
            <a:ln>
              <a:noFill/>
            </a:ln>
            <a:effectLst/>
          </c:spP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Sheet1!$B$2:$B$31</c:f>
              <c:numCache>
                <c:formatCode>General</c:formatCode>
                <c:ptCount val="30"/>
                <c:pt idx="0">
                  <c:v>5</c:v>
                </c:pt>
                <c:pt idx="1">
                  <c:v>5</c:v>
                </c:pt>
                <c:pt idx="2">
                  <c:v>8</c:v>
                </c:pt>
                <c:pt idx="3">
                  <c:v>5</c:v>
                </c:pt>
                <c:pt idx="4">
                  <c:v>9</c:v>
                </c:pt>
                <c:pt idx="5">
                  <c:v>14</c:v>
                </c:pt>
                <c:pt idx="6">
                  <c:v>11</c:v>
                </c:pt>
                <c:pt idx="7">
                  <c:v>16</c:v>
                </c:pt>
                <c:pt idx="8">
                  <c:v>14</c:v>
                </c:pt>
                <c:pt idx="9">
                  <c:v>11</c:v>
                </c:pt>
                <c:pt idx="10">
                  <c:v>7</c:v>
                </c:pt>
                <c:pt idx="11">
                  <c:v>130</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pt idx="29">
                  <c:v>10</c:v>
                </c:pt>
              </c:numCache>
            </c:numRef>
          </c:val>
          <c:extLst>
            <c:ext xmlns:c16="http://schemas.microsoft.com/office/drawing/2014/chart" uri="{C3380CC4-5D6E-409C-BE32-E72D297353CC}">
              <c16:uniqueId val="{00000000-F250-4C1A-840E-B4201E0766E6}"/>
            </c:ext>
          </c:extLst>
        </c:ser>
        <c:ser>
          <c:idx val="3"/>
          <c:order val="3"/>
          <c:tx>
            <c:strRef>
              <c:f>Sheet1!$E$1</c:f>
              <c:strCache>
                <c:ptCount val="1"/>
                <c:pt idx="0">
                  <c:v>Category B Fill</c:v>
                </c:pt>
              </c:strCache>
            </c:strRef>
          </c:tx>
          <c:spPr>
            <a:solidFill>
              <a:schemeClr val="accent1">
                <a:tint val="58000"/>
              </a:schemeClr>
            </a:solidFill>
            <a:ln>
              <a:noFill/>
            </a:ln>
            <a:effectLst/>
          </c:spP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Sheet1!$E$2:$E$31</c:f>
              <c:numCache>
                <c:formatCode>General</c:formatCode>
                <c:ptCount val="30"/>
                <c:pt idx="0">
                  <c:v>100</c:v>
                </c:pt>
                <c:pt idx="1">
                  <c:v>2</c:v>
                </c:pt>
                <c:pt idx="2">
                  <c:v>2</c:v>
                </c:pt>
                <c:pt idx="3">
                  <c:v>8</c:v>
                </c:pt>
                <c:pt idx="4">
                  <c:v>13</c:v>
                </c:pt>
                <c:pt idx="5">
                  <c:v>89</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pt idx="29">
                  <c:v>20</c:v>
                </c:pt>
              </c:numCache>
            </c:numRef>
          </c:val>
          <c:extLst>
            <c:ext xmlns:c16="http://schemas.microsoft.com/office/drawing/2014/chart" uri="{C3380CC4-5D6E-409C-BE32-E72D297353CC}">
              <c16:uniqueId val="{00000001-F250-4C1A-840E-B4201E0766E6}"/>
            </c:ext>
          </c:extLst>
        </c:ser>
        <c:dLbls>
          <c:showLegendKey val="0"/>
          <c:showVal val="0"/>
          <c:showCatName val="0"/>
          <c:showSerName val="0"/>
          <c:showPercent val="0"/>
          <c:showBubbleSize val="0"/>
        </c:dLbls>
        <c:axId val="-1808981760"/>
        <c:axId val="-1808989376"/>
      </c:areaChart>
      <c:lineChart>
        <c:grouping val="standard"/>
        <c:varyColors val="0"/>
        <c:ser>
          <c:idx val="1"/>
          <c:order val="1"/>
          <c:tx>
            <c:strRef>
              <c:f>Sheet1!$C$1</c:f>
              <c:strCache>
                <c:ptCount val="1"/>
                <c:pt idx="0">
                  <c:v>Category A Fill</c:v>
                </c:pt>
              </c:strCache>
            </c:strRef>
          </c:tx>
          <c:spPr>
            <a:ln w="28575" cap="rnd">
              <a:solidFill>
                <a:schemeClr val="accent1">
                  <a:shade val="86000"/>
                </a:schemeClr>
              </a:solidFill>
              <a:round/>
            </a:ln>
            <a:effectLst/>
          </c:spPr>
          <c:marker>
            <c:symbol val="circle"/>
            <c:size val="5"/>
            <c:spPr>
              <a:solidFill>
                <a:schemeClr val="accent1">
                  <a:shade val="86000"/>
                </a:schemeClr>
              </a:solidFill>
              <a:ln w="9525">
                <a:solidFill>
                  <a:schemeClr val="accent1">
                    <a:shade val="86000"/>
                  </a:schemeClr>
                </a:solidFill>
              </a:ln>
              <a:effectLst/>
            </c:spPr>
          </c:marke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Sheet1!$C$2:$C$31</c:f>
              <c:numCache>
                <c:formatCode>General</c:formatCode>
                <c:ptCount val="30"/>
                <c:pt idx="0">
                  <c:v>5</c:v>
                </c:pt>
                <c:pt idx="1">
                  <c:v>5</c:v>
                </c:pt>
                <c:pt idx="2">
                  <c:v>8</c:v>
                </c:pt>
                <c:pt idx="3">
                  <c:v>5</c:v>
                </c:pt>
                <c:pt idx="4">
                  <c:v>9</c:v>
                </c:pt>
                <c:pt idx="5">
                  <c:v>14</c:v>
                </c:pt>
                <c:pt idx="6">
                  <c:v>11</c:v>
                </c:pt>
                <c:pt idx="7">
                  <c:v>16</c:v>
                </c:pt>
                <c:pt idx="8">
                  <c:v>14</c:v>
                </c:pt>
                <c:pt idx="9">
                  <c:v>11</c:v>
                </c:pt>
                <c:pt idx="10">
                  <c:v>7</c:v>
                </c:pt>
                <c:pt idx="11">
                  <c:v>130</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pt idx="29">
                  <c:v>10</c:v>
                </c:pt>
              </c:numCache>
            </c:numRef>
          </c:val>
          <c:smooth val="0"/>
          <c:extLst>
            <c:ext xmlns:c16="http://schemas.microsoft.com/office/drawing/2014/chart" uri="{C3380CC4-5D6E-409C-BE32-E72D297353CC}">
              <c16:uniqueId val="{00000002-F250-4C1A-840E-B4201E0766E6}"/>
            </c:ext>
          </c:extLst>
        </c:ser>
        <c:ser>
          <c:idx val="2"/>
          <c:order val="2"/>
          <c:tx>
            <c:strRef>
              <c:f>Sheet1!$D$1</c:f>
              <c:strCache>
                <c:ptCount val="1"/>
                <c:pt idx="0">
                  <c:v>Category B</c:v>
                </c:pt>
              </c:strCache>
            </c:strRef>
          </c:tx>
          <c:spPr>
            <a:ln w="28575" cap="rnd">
              <a:solidFill>
                <a:schemeClr val="accent1">
                  <a:tint val="86000"/>
                </a:schemeClr>
              </a:solidFill>
              <a:round/>
            </a:ln>
            <a:effectLst/>
          </c:spPr>
          <c:marker>
            <c:symbol val="circle"/>
            <c:size val="5"/>
            <c:spPr>
              <a:solidFill>
                <a:schemeClr val="accent1">
                  <a:tint val="86000"/>
                </a:schemeClr>
              </a:solidFill>
              <a:ln w="9525">
                <a:solidFill>
                  <a:schemeClr val="accent1">
                    <a:tint val="86000"/>
                  </a:schemeClr>
                </a:solidFill>
              </a:ln>
              <a:effectLst/>
            </c:spPr>
          </c:marke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Sheet1!$D$2:$D$31</c:f>
              <c:numCache>
                <c:formatCode>General</c:formatCode>
                <c:ptCount val="30"/>
                <c:pt idx="0">
                  <c:v>100</c:v>
                </c:pt>
                <c:pt idx="1">
                  <c:v>2</c:v>
                </c:pt>
                <c:pt idx="2">
                  <c:v>2</c:v>
                </c:pt>
                <c:pt idx="3">
                  <c:v>8</c:v>
                </c:pt>
                <c:pt idx="4">
                  <c:v>13</c:v>
                </c:pt>
                <c:pt idx="5">
                  <c:v>89</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pt idx="29">
                  <c:v>20</c:v>
                </c:pt>
              </c:numCache>
            </c:numRef>
          </c:val>
          <c:smooth val="0"/>
          <c:extLst>
            <c:ext xmlns:c16="http://schemas.microsoft.com/office/drawing/2014/chart" uri="{C3380CC4-5D6E-409C-BE32-E72D297353CC}">
              <c16:uniqueId val="{00000003-F250-4C1A-840E-B4201E0766E6}"/>
            </c:ext>
          </c:extLst>
        </c:ser>
        <c:dLbls>
          <c:showLegendKey val="0"/>
          <c:showVal val="0"/>
          <c:showCatName val="0"/>
          <c:showSerName val="0"/>
          <c:showPercent val="0"/>
          <c:showBubbleSize val="0"/>
        </c:dLbls>
        <c:marker val="1"/>
        <c:smooth val="0"/>
        <c:axId val="-1808981760"/>
        <c:axId val="-1808989376"/>
      </c:lineChart>
      <c:dateAx>
        <c:axId val="-1808981760"/>
        <c:scaling>
          <c:orientation val="minMax"/>
        </c:scaling>
        <c:delete val="0"/>
        <c:axPos val="b"/>
        <c:majorGridlines>
          <c:spPr>
            <a:ln w="9525" cap="flat" cmpd="sng" algn="ctr">
              <a:solidFill>
                <a:schemeClr val="tx1">
                  <a:lumMod val="15000"/>
                  <a:lumOff val="85000"/>
                </a:schemeClr>
              </a:solidFill>
              <a:round/>
            </a:ln>
            <a:effectLst/>
          </c:spPr>
        </c:majorGridlines>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989376"/>
        <c:crosses val="autoZero"/>
        <c:auto val="1"/>
        <c:lblOffset val="100"/>
        <c:baseTimeUnit val="days"/>
        <c:majorUnit val="7"/>
        <c:majorTimeUnit val="days"/>
      </c:dateAx>
      <c:valAx>
        <c:axId val="-1808989376"/>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981760"/>
        <c:crosses val="autoZero"/>
        <c:crossBetween val="midCat"/>
        <c:majorUnit val="4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4173284554297E-2"/>
          <c:y val="8.6130476766136929E-2"/>
          <c:w val="0.93460006561679787"/>
          <c:h val="0.72976539291492326"/>
        </c:manualLayout>
      </c:layout>
      <c:barChart>
        <c:barDir val="col"/>
        <c:grouping val="clustered"/>
        <c:varyColors val="0"/>
        <c:ser>
          <c:idx val="0"/>
          <c:order val="0"/>
          <c:tx>
            <c:strRef>
              <c:f>Sheet1!$B$1</c:f>
              <c:strCache>
                <c:ptCount val="1"/>
                <c:pt idx="0">
                  <c:v>YOUR TITLE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Sheet1!$B$2:$B$3</c:f>
              <c:numCache>
                <c:formatCode>General</c:formatCode>
                <c:ptCount val="2"/>
                <c:pt idx="0">
                  <c:v>40</c:v>
                </c:pt>
                <c:pt idx="1">
                  <c:v>80</c:v>
                </c:pt>
              </c:numCache>
            </c:numRef>
          </c:val>
          <c:extLst>
            <c:ext xmlns:c16="http://schemas.microsoft.com/office/drawing/2014/chart" uri="{C3380CC4-5D6E-409C-BE32-E72D297353CC}">
              <c16:uniqueId val="{00000000-6027-44BB-AD3F-572377FEA38F}"/>
            </c:ext>
          </c:extLst>
        </c:ser>
        <c:ser>
          <c:idx val="1"/>
          <c:order val="1"/>
          <c:tx>
            <c:strRef>
              <c:f>Sheet1!$C$1</c:f>
              <c:strCache>
                <c:ptCount val="1"/>
                <c:pt idx="0">
                  <c:v>YOUR TITLE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Sheet1!$C$2:$C$3</c:f>
              <c:numCache>
                <c:formatCode>General</c:formatCode>
                <c:ptCount val="2"/>
                <c:pt idx="0">
                  <c:v>50</c:v>
                </c:pt>
                <c:pt idx="1">
                  <c:v>40</c:v>
                </c:pt>
              </c:numCache>
            </c:numRef>
          </c:val>
          <c:extLst>
            <c:ext xmlns:c16="http://schemas.microsoft.com/office/drawing/2014/chart" uri="{C3380CC4-5D6E-409C-BE32-E72D297353CC}">
              <c16:uniqueId val="{00000001-6027-44BB-AD3F-572377FEA38F}"/>
            </c:ext>
          </c:extLst>
        </c:ser>
        <c:ser>
          <c:idx val="2"/>
          <c:order val="2"/>
          <c:tx>
            <c:strRef>
              <c:f>Sheet1!$D$1</c:f>
              <c:strCache>
                <c:ptCount val="1"/>
                <c:pt idx="0">
                  <c:v>YOUR TITLE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Sheet1!$D$2:$D$3</c:f>
              <c:numCache>
                <c:formatCode>General</c:formatCode>
                <c:ptCount val="2"/>
                <c:pt idx="0">
                  <c:v>145</c:v>
                </c:pt>
                <c:pt idx="1">
                  <c:v>195</c:v>
                </c:pt>
              </c:numCache>
            </c:numRef>
          </c:val>
          <c:extLst>
            <c:ext xmlns:c16="http://schemas.microsoft.com/office/drawing/2014/chart" uri="{C3380CC4-5D6E-409C-BE32-E72D297353CC}">
              <c16:uniqueId val="{00000002-6027-44BB-AD3F-572377FEA38F}"/>
            </c:ext>
          </c:extLst>
        </c:ser>
        <c:ser>
          <c:idx val="3"/>
          <c:order val="3"/>
          <c:tx>
            <c:strRef>
              <c:f>Sheet1!$E$1</c:f>
              <c:strCache>
                <c:ptCount val="1"/>
                <c:pt idx="0">
                  <c:v>YOUR TITLE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Sheet1!$E$2:$E$3</c:f>
              <c:numCache>
                <c:formatCode>General</c:formatCode>
                <c:ptCount val="2"/>
                <c:pt idx="0">
                  <c:v>60</c:v>
                </c:pt>
                <c:pt idx="1">
                  <c:v>60</c:v>
                </c:pt>
              </c:numCache>
            </c:numRef>
          </c:val>
          <c:extLst>
            <c:ext xmlns:c16="http://schemas.microsoft.com/office/drawing/2014/chart" uri="{C3380CC4-5D6E-409C-BE32-E72D297353CC}">
              <c16:uniqueId val="{00000003-6027-44BB-AD3F-572377FEA38F}"/>
            </c:ext>
          </c:extLst>
        </c:ser>
        <c:ser>
          <c:idx val="4"/>
          <c:order val="4"/>
          <c:tx>
            <c:strRef>
              <c:f>Sheet1!$F$1</c:f>
              <c:strCache>
                <c:ptCount val="1"/>
                <c:pt idx="0">
                  <c:v>YOUR TITLE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Sheet1!$F$2:$F$3</c:f>
              <c:numCache>
                <c:formatCode>General</c:formatCode>
                <c:ptCount val="2"/>
                <c:pt idx="0">
                  <c:v>85</c:v>
                </c:pt>
                <c:pt idx="1">
                  <c:v>160</c:v>
                </c:pt>
              </c:numCache>
            </c:numRef>
          </c:val>
          <c:extLst>
            <c:ext xmlns:c16="http://schemas.microsoft.com/office/drawing/2014/chart" uri="{C3380CC4-5D6E-409C-BE32-E72D297353CC}">
              <c16:uniqueId val="{00000004-6027-44BB-AD3F-572377FEA38F}"/>
            </c:ext>
          </c:extLst>
        </c:ser>
        <c:ser>
          <c:idx val="5"/>
          <c:order val="5"/>
          <c:tx>
            <c:strRef>
              <c:f>Sheet1!$G$1</c:f>
              <c:strCache>
                <c:ptCount val="1"/>
                <c:pt idx="0">
                  <c:v>YOUR TITLE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Sheet1!$G$2:$G$3</c:f>
              <c:numCache>
                <c:formatCode>General</c:formatCode>
                <c:ptCount val="2"/>
                <c:pt idx="0">
                  <c:v>75</c:v>
                </c:pt>
                <c:pt idx="1">
                  <c:v>140</c:v>
                </c:pt>
              </c:numCache>
            </c:numRef>
          </c:val>
          <c:extLst>
            <c:ext xmlns:c16="http://schemas.microsoft.com/office/drawing/2014/chart" uri="{C3380CC4-5D6E-409C-BE32-E72D297353CC}">
              <c16:uniqueId val="{00000005-6027-44BB-AD3F-572377FEA38F}"/>
            </c:ext>
          </c:extLst>
        </c:ser>
        <c:dLbls>
          <c:dLblPos val="inEnd"/>
          <c:showLegendKey val="0"/>
          <c:showVal val="1"/>
          <c:showCatName val="0"/>
          <c:showSerName val="0"/>
          <c:showPercent val="0"/>
          <c:showBubbleSize val="0"/>
        </c:dLbls>
        <c:gapWidth val="219"/>
        <c:overlap val="-27"/>
        <c:axId val="-1809005696"/>
        <c:axId val="-1809007328"/>
      </c:barChart>
      <c:catAx>
        <c:axId val="-18090056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9007328"/>
        <c:crosses val="autoZero"/>
        <c:auto val="1"/>
        <c:lblAlgn val="ctr"/>
        <c:lblOffset val="100"/>
        <c:noMultiLvlLbl val="0"/>
      </c:catAx>
      <c:valAx>
        <c:axId val="-180900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9005696"/>
        <c:crosses val="autoZero"/>
        <c:crossBetween val="between"/>
      </c:valAx>
      <c:spPr>
        <a:noFill/>
        <a:ln>
          <a:noFill/>
        </a:ln>
        <a:effectLst/>
      </c:spPr>
    </c:plotArea>
    <c:legend>
      <c:legendPos val="b"/>
      <c:layout>
        <c:manualLayout>
          <c:xMode val="edge"/>
          <c:yMode val="edge"/>
          <c:x val="3.9085237875396195E-2"/>
          <c:y val="0.8934305822616283"/>
          <c:w val="0.9021211509887066"/>
          <c:h val="8.82704046603407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2002385493473E-2"/>
          <c:y val="3.0938070778966448E-2"/>
          <c:w val="0.85471812184453899"/>
          <c:h val="0.88831072613281381"/>
        </c:manualLayout>
      </c:layout>
      <c:lineChart>
        <c:grouping val="standard"/>
        <c:varyColors val="0"/>
        <c:ser>
          <c:idx val="0"/>
          <c:order val="0"/>
          <c:tx>
            <c:strRef>
              <c:f>Sheet1!$B$1</c:f>
              <c:strCache>
                <c:ptCount val="1"/>
                <c:pt idx="0">
                  <c:v>Line 1 Line</c:v>
                </c:pt>
              </c:strCache>
            </c:strRef>
          </c:tx>
          <c:spPr>
            <a:ln w="31750" cap="rnd">
              <a:solidFill>
                <a:schemeClr val="accent1"/>
              </a:solidFill>
              <a:round/>
            </a:ln>
            <a:effectLst/>
          </c:spPr>
          <c:marker>
            <c:symbol val="none"/>
          </c:marker>
          <c:cat>
            <c:strRef>
              <c:f>Sheet1!$A$2:$A$6</c:f>
              <c:strCache>
                <c:ptCount val="5"/>
                <c:pt idx="0">
                  <c:v>KEYPOINT 1</c:v>
                </c:pt>
                <c:pt idx="1">
                  <c:v>KEYPOINT 2</c:v>
                </c:pt>
                <c:pt idx="2">
                  <c:v>KEYPOINT 3</c:v>
                </c:pt>
                <c:pt idx="3">
                  <c:v>KEYPOINT 4</c:v>
                </c:pt>
                <c:pt idx="4">
                  <c:v>KEYPOINT 5</c:v>
                </c:pt>
              </c:strCache>
            </c:strRef>
          </c:cat>
          <c:val>
            <c:numRef>
              <c:f>Sheet1!$B$2:$B$6</c:f>
              <c:numCache>
                <c:formatCode>General</c:formatCode>
                <c:ptCount val="5"/>
                <c:pt idx="0">
                  <c:v>50</c:v>
                </c:pt>
                <c:pt idx="1">
                  <c:v>40</c:v>
                </c:pt>
                <c:pt idx="2">
                  <c:v>250</c:v>
                </c:pt>
                <c:pt idx="3">
                  <c:v>70</c:v>
                </c:pt>
                <c:pt idx="4">
                  <c:v>50</c:v>
                </c:pt>
              </c:numCache>
            </c:numRef>
          </c:val>
          <c:smooth val="1"/>
          <c:extLst>
            <c:ext xmlns:c16="http://schemas.microsoft.com/office/drawing/2014/chart" uri="{C3380CC4-5D6E-409C-BE32-E72D297353CC}">
              <c16:uniqueId val="{00000000-5737-4689-AE4F-421D578EBDC8}"/>
            </c:ext>
          </c:extLst>
        </c:ser>
        <c:ser>
          <c:idx val="1"/>
          <c:order val="1"/>
          <c:tx>
            <c:strRef>
              <c:f>Sheet1!$C$1</c:f>
              <c:strCache>
                <c:ptCount val="1"/>
                <c:pt idx="0">
                  <c:v>Line 2 Line</c:v>
                </c:pt>
              </c:strCache>
            </c:strRef>
          </c:tx>
          <c:spPr>
            <a:ln w="31750" cap="rnd">
              <a:solidFill>
                <a:schemeClr val="accent2"/>
              </a:solidFill>
              <a:round/>
            </a:ln>
            <a:effectLst/>
          </c:spPr>
          <c:marker>
            <c:symbol val="none"/>
          </c:marker>
          <c:cat>
            <c:strRef>
              <c:f>Sheet1!$A$2:$A$6</c:f>
              <c:strCache>
                <c:ptCount val="5"/>
                <c:pt idx="0">
                  <c:v>KEYPOINT 1</c:v>
                </c:pt>
                <c:pt idx="1">
                  <c:v>KEYPOINT 2</c:v>
                </c:pt>
                <c:pt idx="2">
                  <c:v>KEYPOINT 3</c:v>
                </c:pt>
                <c:pt idx="3">
                  <c:v>KEYPOINT 4</c:v>
                </c:pt>
                <c:pt idx="4">
                  <c:v>KEYPOINT 5</c:v>
                </c:pt>
              </c:strCache>
            </c:strRef>
          </c:cat>
          <c:val>
            <c:numRef>
              <c:f>Sheet1!$C$2:$C$6</c:f>
              <c:numCache>
                <c:formatCode>General</c:formatCode>
                <c:ptCount val="5"/>
                <c:pt idx="0">
                  <c:v>0</c:v>
                </c:pt>
                <c:pt idx="1">
                  <c:v>170</c:v>
                </c:pt>
                <c:pt idx="2">
                  <c:v>110</c:v>
                </c:pt>
                <c:pt idx="3">
                  <c:v>210</c:v>
                </c:pt>
                <c:pt idx="4">
                  <c:v>300</c:v>
                </c:pt>
              </c:numCache>
            </c:numRef>
          </c:val>
          <c:smooth val="1"/>
          <c:extLst>
            <c:ext xmlns:c16="http://schemas.microsoft.com/office/drawing/2014/chart" uri="{C3380CC4-5D6E-409C-BE32-E72D297353CC}">
              <c16:uniqueId val="{00000001-5737-4689-AE4F-421D578EBDC8}"/>
            </c:ext>
          </c:extLst>
        </c:ser>
        <c:dLbls>
          <c:showLegendKey val="0"/>
          <c:showVal val="0"/>
          <c:showCatName val="0"/>
          <c:showSerName val="0"/>
          <c:showPercent val="0"/>
          <c:showBubbleSize val="0"/>
        </c:dLbls>
        <c:smooth val="0"/>
        <c:axId val="-1808985568"/>
        <c:axId val="-1808985024"/>
      </c:lineChart>
      <c:catAx>
        <c:axId val="-1808985568"/>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08985024"/>
        <c:crosses val="autoZero"/>
        <c:auto val="1"/>
        <c:lblAlgn val="ctr"/>
        <c:lblOffset val="100"/>
        <c:noMultiLvlLbl val="0"/>
      </c:catAx>
      <c:valAx>
        <c:axId val="-18089850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08985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3809523809524E-2"/>
          <c:y val="2.2226588274953815E-2"/>
          <c:w val="0.9437619047619048"/>
          <c:h val="0.90045424079262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8"/>
            <c:invertIfNegative val="0"/>
            <c:bubble3D val="0"/>
            <c:extLst>
              <c:ext xmlns:c16="http://schemas.microsoft.com/office/drawing/2014/chart" uri="{C3380CC4-5D6E-409C-BE32-E72D297353CC}">
                <c16:uniqueId val="{00000000-FC9E-4FEF-8933-C62D72B73DEF}"/>
              </c:ext>
            </c:extLst>
          </c:dPt>
          <c:dPt>
            <c:idx val="9"/>
            <c:invertIfNegative val="0"/>
            <c:bubble3D val="0"/>
            <c:extLst>
              <c:ext xmlns:c16="http://schemas.microsoft.com/office/drawing/2014/chart" uri="{C3380CC4-5D6E-409C-BE32-E72D297353CC}">
                <c16:uniqueId val="{00000001-FC9E-4FEF-8933-C62D72B73DEF}"/>
              </c:ext>
            </c:extLst>
          </c:dPt>
          <c:dPt>
            <c:idx val="10"/>
            <c:invertIfNegative val="0"/>
            <c:bubble3D val="0"/>
            <c:extLst>
              <c:ext xmlns:c16="http://schemas.microsoft.com/office/drawing/2014/chart" uri="{C3380CC4-5D6E-409C-BE32-E72D297353CC}">
                <c16:uniqueId val="{00000002-FC9E-4FEF-8933-C62D72B73DEF}"/>
              </c:ext>
            </c:extLst>
          </c:dPt>
          <c:dPt>
            <c:idx val="11"/>
            <c:invertIfNegative val="0"/>
            <c:bubble3D val="0"/>
            <c:extLst>
              <c:ext xmlns:c16="http://schemas.microsoft.com/office/drawing/2014/chart" uri="{C3380CC4-5D6E-409C-BE32-E72D297353CC}">
                <c16:uniqueId val="{00000003-FC9E-4FEF-8933-C62D72B73DEF}"/>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40</c:v>
                </c:pt>
                <c:pt idx="1">
                  <c:v>80</c:v>
                </c:pt>
                <c:pt idx="2">
                  <c:v>60</c:v>
                </c:pt>
                <c:pt idx="3">
                  <c:v>70</c:v>
                </c:pt>
                <c:pt idx="4">
                  <c:v>190</c:v>
                </c:pt>
                <c:pt idx="5">
                  <c:v>150</c:v>
                </c:pt>
                <c:pt idx="6">
                  <c:v>145</c:v>
                </c:pt>
                <c:pt idx="7">
                  <c:v>195</c:v>
                </c:pt>
                <c:pt idx="8">
                  <c:v>185</c:v>
                </c:pt>
                <c:pt idx="9">
                  <c:v>320</c:v>
                </c:pt>
                <c:pt idx="10">
                  <c:v>405</c:v>
                </c:pt>
                <c:pt idx="11">
                  <c:v>574</c:v>
                </c:pt>
              </c:numCache>
            </c:numRef>
          </c:val>
          <c:extLst>
            <c:ext xmlns:c16="http://schemas.microsoft.com/office/drawing/2014/chart" uri="{C3380CC4-5D6E-409C-BE32-E72D297353CC}">
              <c16:uniqueId val="{00000004-FC9E-4FEF-8933-C62D72B73DEF}"/>
            </c:ext>
          </c:extLst>
        </c:ser>
        <c:ser>
          <c:idx val="1"/>
          <c:order val="1"/>
          <c:tx>
            <c:strRef>
              <c:f>Sheet1!$C$1</c:f>
              <c:strCache>
                <c:ptCount val="1"/>
                <c:pt idx="0">
                  <c:v>SERIES 2</c:v>
                </c:pt>
              </c:strCache>
            </c:strRef>
          </c:tx>
          <c:spPr>
            <a:solidFill>
              <a:schemeClr val="accent2"/>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20</c:v>
                </c:pt>
                <c:pt idx="1">
                  <c:v>40</c:v>
                </c:pt>
                <c:pt idx="2">
                  <c:v>20</c:v>
                </c:pt>
                <c:pt idx="3">
                  <c:v>10</c:v>
                </c:pt>
                <c:pt idx="4">
                  <c:v>20</c:v>
                </c:pt>
                <c:pt idx="5">
                  <c:v>80</c:v>
                </c:pt>
                <c:pt idx="6">
                  <c:v>60</c:v>
                </c:pt>
                <c:pt idx="7">
                  <c:v>60</c:v>
                </c:pt>
                <c:pt idx="8">
                  <c:v>90</c:v>
                </c:pt>
                <c:pt idx="9">
                  <c:v>70</c:v>
                </c:pt>
                <c:pt idx="10">
                  <c:v>180</c:v>
                </c:pt>
                <c:pt idx="11">
                  <c:v>229</c:v>
                </c:pt>
              </c:numCache>
            </c:numRef>
          </c:val>
          <c:extLst>
            <c:ext xmlns:c16="http://schemas.microsoft.com/office/drawing/2014/chart" uri="{C3380CC4-5D6E-409C-BE32-E72D297353CC}">
              <c16:uniqueId val="{00000005-FC9E-4FEF-8933-C62D72B73DEF}"/>
            </c:ext>
          </c:extLst>
        </c:ser>
        <c:dLbls>
          <c:showLegendKey val="0"/>
          <c:showVal val="0"/>
          <c:showCatName val="0"/>
          <c:showSerName val="0"/>
          <c:showPercent val="0"/>
          <c:showBubbleSize val="0"/>
        </c:dLbls>
        <c:gapWidth val="219"/>
        <c:overlap val="-27"/>
        <c:axId val="-1808995904"/>
        <c:axId val="-1809006240"/>
      </c:barChart>
      <c:catAx>
        <c:axId val="-18089959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9006240"/>
        <c:crosses val="autoZero"/>
        <c:auto val="1"/>
        <c:lblAlgn val="ctr"/>
        <c:lblOffset val="100"/>
        <c:noMultiLvlLbl val="0"/>
      </c:catAx>
      <c:valAx>
        <c:axId val="-1809006240"/>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899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27999625046869E-2"/>
          <c:y val="2.9301075268817204E-2"/>
          <c:w val="0.94837200037495317"/>
          <c:h val="0.79977965455930899"/>
        </c:manualLayout>
      </c:layout>
      <c:stockChart>
        <c:ser>
          <c:idx val="0"/>
          <c:order val="0"/>
          <c:tx>
            <c:strRef>
              <c:f>Sheet1!$B$1</c:f>
              <c:strCache>
                <c:ptCount val="1"/>
                <c:pt idx="0">
                  <c:v>OPEN</c:v>
                </c:pt>
              </c:strCache>
            </c:strRef>
          </c:tx>
          <c:spPr>
            <a:ln w="25400" cap="rnd">
              <a:noFill/>
              <a:round/>
            </a:ln>
            <a:effectLst/>
          </c:spPr>
          <c:marker>
            <c:symbol val="none"/>
          </c:marker>
          <c:cat>
            <c:numRef>
              <c:f>Sheet1!$A$2:$A$12</c:f>
              <c:numCache>
                <c:formatCode>m/d/yy</c:formatCode>
                <c:ptCount val="11"/>
                <c:pt idx="0">
                  <c:v>43565</c:v>
                </c:pt>
                <c:pt idx="1">
                  <c:v>43566</c:v>
                </c:pt>
                <c:pt idx="2">
                  <c:v>43567</c:v>
                </c:pt>
                <c:pt idx="3">
                  <c:v>43568</c:v>
                </c:pt>
                <c:pt idx="4">
                  <c:v>43569</c:v>
                </c:pt>
                <c:pt idx="5">
                  <c:v>43570</c:v>
                </c:pt>
                <c:pt idx="6">
                  <c:v>43571</c:v>
                </c:pt>
                <c:pt idx="7">
                  <c:v>43572</c:v>
                </c:pt>
                <c:pt idx="8">
                  <c:v>43573</c:v>
                </c:pt>
                <c:pt idx="9">
                  <c:v>43574</c:v>
                </c:pt>
                <c:pt idx="10">
                  <c:v>43575</c:v>
                </c:pt>
              </c:numCache>
            </c:numRef>
          </c:cat>
          <c:val>
            <c:numRef>
              <c:f>Sheet1!$B$2:$B$12</c:f>
              <c:numCache>
                <c:formatCode>General</c:formatCode>
                <c:ptCount val="11"/>
                <c:pt idx="0">
                  <c:v>2109.83</c:v>
                </c:pt>
                <c:pt idx="1">
                  <c:v>2096.4699999999998</c:v>
                </c:pt>
                <c:pt idx="2">
                  <c:v>2053.4699999999998</c:v>
                </c:pt>
                <c:pt idx="3">
                  <c:v>1996.67</c:v>
                </c:pt>
                <c:pt idx="4">
                  <c:v>2050.42</c:v>
                </c:pt>
                <c:pt idx="5">
                  <c:v>2020.76</c:v>
                </c:pt>
                <c:pt idx="6">
                  <c:v>2046.13</c:v>
                </c:pt>
                <c:pt idx="7">
                  <c:v>2054.44</c:v>
                </c:pt>
                <c:pt idx="8">
                  <c:v>2087.63</c:v>
                </c:pt>
                <c:pt idx="9">
                  <c:v>2069.2800000000002</c:v>
                </c:pt>
                <c:pt idx="10">
                  <c:v>2005.03</c:v>
                </c:pt>
              </c:numCache>
            </c:numRef>
          </c:val>
          <c:smooth val="0"/>
          <c:extLst>
            <c:ext xmlns:c16="http://schemas.microsoft.com/office/drawing/2014/chart" uri="{C3380CC4-5D6E-409C-BE32-E72D297353CC}">
              <c16:uniqueId val="{00000000-4500-4C0F-AAFB-B4246BABF809}"/>
            </c:ext>
          </c:extLst>
        </c:ser>
        <c:ser>
          <c:idx val="1"/>
          <c:order val="1"/>
          <c:tx>
            <c:strRef>
              <c:f>Sheet1!$C$1</c:f>
              <c:strCache>
                <c:ptCount val="1"/>
                <c:pt idx="0">
                  <c:v>HIGH</c:v>
                </c:pt>
              </c:strCache>
            </c:strRef>
          </c:tx>
          <c:spPr>
            <a:ln w="25400" cap="rnd">
              <a:noFill/>
              <a:round/>
            </a:ln>
            <a:effectLst/>
          </c:spPr>
          <c:marker>
            <c:symbol val="none"/>
          </c:marker>
          <c:cat>
            <c:numRef>
              <c:f>Sheet1!$A$2:$A$12</c:f>
              <c:numCache>
                <c:formatCode>m/d/yy</c:formatCode>
                <c:ptCount val="11"/>
                <c:pt idx="0">
                  <c:v>43565</c:v>
                </c:pt>
                <c:pt idx="1">
                  <c:v>43566</c:v>
                </c:pt>
                <c:pt idx="2">
                  <c:v>43567</c:v>
                </c:pt>
                <c:pt idx="3">
                  <c:v>43568</c:v>
                </c:pt>
                <c:pt idx="4">
                  <c:v>43569</c:v>
                </c:pt>
                <c:pt idx="5">
                  <c:v>43570</c:v>
                </c:pt>
                <c:pt idx="6">
                  <c:v>43571</c:v>
                </c:pt>
                <c:pt idx="7">
                  <c:v>43572</c:v>
                </c:pt>
                <c:pt idx="8">
                  <c:v>43573</c:v>
                </c:pt>
                <c:pt idx="9">
                  <c:v>43574</c:v>
                </c:pt>
                <c:pt idx="10">
                  <c:v>43575</c:v>
                </c:pt>
              </c:numCache>
            </c:numRef>
          </c:cat>
          <c:val>
            <c:numRef>
              <c:f>Sheet1!$C$2:$C$12</c:f>
              <c:numCache>
                <c:formatCode>General</c:formatCode>
                <c:ptCount val="11"/>
                <c:pt idx="0">
                  <c:v>2119.59</c:v>
                </c:pt>
                <c:pt idx="1">
                  <c:v>2110.61</c:v>
                </c:pt>
                <c:pt idx="2">
                  <c:v>2097.0300000000002</c:v>
                </c:pt>
                <c:pt idx="3">
                  <c:v>2072.4</c:v>
                </c:pt>
                <c:pt idx="4">
                  <c:v>2057.62</c:v>
                </c:pt>
                <c:pt idx="5">
                  <c:v>2064.62</c:v>
                </c:pt>
                <c:pt idx="6">
                  <c:v>2056.9299999999998</c:v>
                </c:pt>
                <c:pt idx="7">
                  <c:v>2064.4299999999998</c:v>
                </c:pt>
                <c:pt idx="8">
                  <c:v>2093.5500000000002</c:v>
                </c:pt>
                <c:pt idx="9">
                  <c:v>2092.6999999999998</c:v>
                </c:pt>
                <c:pt idx="10">
                  <c:v>2077.85</c:v>
                </c:pt>
              </c:numCache>
            </c:numRef>
          </c:val>
          <c:smooth val="0"/>
          <c:extLst>
            <c:ext xmlns:c16="http://schemas.microsoft.com/office/drawing/2014/chart" uri="{C3380CC4-5D6E-409C-BE32-E72D297353CC}">
              <c16:uniqueId val="{00000001-4500-4C0F-AAFB-B4246BABF809}"/>
            </c:ext>
          </c:extLst>
        </c:ser>
        <c:ser>
          <c:idx val="2"/>
          <c:order val="2"/>
          <c:tx>
            <c:strRef>
              <c:f>Sheet1!$D$1</c:f>
              <c:strCache>
                <c:ptCount val="1"/>
                <c:pt idx="0">
                  <c:v>LOW</c:v>
                </c:pt>
              </c:strCache>
            </c:strRef>
          </c:tx>
          <c:spPr>
            <a:ln w="25400" cap="rnd">
              <a:noFill/>
              <a:round/>
            </a:ln>
            <a:effectLst/>
          </c:spPr>
          <c:marker>
            <c:symbol val="none"/>
          </c:marker>
          <c:cat>
            <c:numRef>
              <c:f>Sheet1!$A$2:$A$12</c:f>
              <c:numCache>
                <c:formatCode>m/d/yy</c:formatCode>
                <c:ptCount val="11"/>
                <c:pt idx="0">
                  <c:v>43565</c:v>
                </c:pt>
                <c:pt idx="1">
                  <c:v>43566</c:v>
                </c:pt>
                <c:pt idx="2">
                  <c:v>43567</c:v>
                </c:pt>
                <c:pt idx="3">
                  <c:v>43568</c:v>
                </c:pt>
                <c:pt idx="4">
                  <c:v>43569</c:v>
                </c:pt>
                <c:pt idx="5">
                  <c:v>43570</c:v>
                </c:pt>
                <c:pt idx="6">
                  <c:v>43571</c:v>
                </c:pt>
                <c:pt idx="7">
                  <c:v>43572</c:v>
                </c:pt>
                <c:pt idx="8">
                  <c:v>43573</c:v>
                </c:pt>
                <c:pt idx="9">
                  <c:v>43574</c:v>
                </c:pt>
                <c:pt idx="10">
                  <c:v>43575</c:v>
                </c:pt>
              </c:numCache>
            </c:numRef>
          </c:cat>
          <c:val>
            <c:numRef>
              <c:f>Sheet1!$D$2:$D$12</c:f>
              <c:numCache>
                <c:formatCode>General</c:formatCode>
                <c:ptCount val="11"/>
                <c:pt idx="0">
                  <c:v>2103</c:v>
                </c:pt>
                <c:pt idx="1">
                  <c:v>2085.44</c:v>
                </c:pt>
                <c:pt idx="2">
                  <c:v>2041.88</c:v>
                </c:pt>
                <c:pt idx="3">
                  <c:v>1980.9</c:v>
                </c:pt>
                <c:pt idx="4">
                  <c:v>1989.18</c:v>
                </c:pt>
                <c:pt idx="5">
                  <c:v>2004.49</c:v>
                </c:pt>
                <c:pt idx="6">
                  <c:v>1988.12</c:v>
                </c:pt>
                <c:pt idx="7">
                  <c:v>1992.44</c:v>
                </c:pt>
                <c:pt idx="8">
                  <c:v>2046.04</c:v>
                </c:pt>
                <c:pt idx="9">
                  <c:v>2069.2800000000002</c:v>
                </c:pt>
                <c:pt idx="10">
                  <c:v>1972.56</c:v>
                </c:pt>
              </c:numCache>
            </c:numRef>
          </c:val>
          <c:smooth val="0"/>
          <c:extLst>
            <c:ext xmlns:c16="http://schemas.microsoft.com/office/drawing/2014/chart" uri="{C3380CC4-5D6E-409C-BE32-E72D297353CC}">
              <c16:uniqueId val="{00000002-4500-4C0F-AAFB-B4246BABF809}"/>
            </c:ext>
          </c:extLst>
        </c:ser>
        <c:ser>
          <c:idx val="3"/>
          <c:order val="3"/>
          <c:tx>
            <c:strRef>
              <c:f>Sheet1!$E$1</c:f>
              <c:strCache>
                <c:ptCount val="1"/>
                <c:pt idx="0">
                  <c:v>CLOSE</c:v>
                </c:pt>
              </c:strCache>
            </c:strRef>
          </c:tx>
          <c:spPr>
            <a:ln w="25400" cap="rnd">
              <a:noFill/>
              <a:round/>
            </a:ln>
            <a:effectLst/>
          </c:spPr>
          <c:marker>
            <c:symbol val="none"/>
          </c:marker>
          <c:cat>
            <c:numRef>
              <c:f>Sheet1!$A$2:$A$12</c:f>
              <c:numCache>
                <c:formatCode>m/d/yy</c:formatCode>
                <c:ptCount val="11"/>
                <c:pt idx="0">
                  <c:v>43565</c:v>
                </c:pt>
                <c:pt idx="1">
                  <c:v>43566</c:v>
                </c:pt>
                <c:pt idx="2">
                  <c:v>43567</c:v>
                </c:pt>
                <c:pt idx="3">
                  <c:v>43568</c:v>
                </c:pt>
                <c:pt idx="4">
                  <c:v>43569</c:v>
                </c:pt>
                <c:pt idx="5">
                  <c:v>43570</c:v>
                </c:pt>
                <c:pt idx="6">
                  <c:v>43571</c:v>
                </c:pt>
                <c:pt idx="7">
                  <c:v>43572</c:v>
                </c:pt>
                <c:pt idx="8">
                  <c:v>43573</c:v>
                </c:pt>
                <c:pt idx="9">
                  <c:v>43574</c:v>
                </c:pt>
                <c:pt idx="10">
                  <c:v>43575</c:v>
                </c:pt>
              </c:numCache>
            </c:numRef>
          </c:cat>
          <c:val>
            <c:numRef>
              <c:f>Sheet1!$E$2:$E$12</c:f>
              <c:numCache>
                <c:formatCode>General</c:formatCode>
                <c:ptCount val="11"/>
                <c:pt idx="0">
                  <c:v>2104.5</c:v>
                </c:pt>
                <c:pt idx="1">
                  <c:v>2110.3000000000002</c:v>
                </c:pt>
                <c:pt idx="2">
                  <c:v>2096.9899999999998</c:v>
                </c:pt>
                <c:pt idx="3">
                  <c:v>2055.4699999999998</c:v>
                </c:pt>
                <c:pt idx="4">
                  <c:v>1994.99</c:v>
                </c:pt>
                <c:pt idx="5">
                  <c:v>2051.8200000000002</c:v>
                </c:pt>
                <c:pt idx="6">
                  <c:v>2019.42</c:v>
                </c:pt>
                <c:pt idx="7">
                  <c:v>2044.81</c:v>
                </c:pt>
                <c:pt idx="8">
                  <c:v>2058.1999999999998</c:v>
                </c:pt>
                <c:pt idx="9">
                  <c:v>2088.77</c:v>
                </c:pt>
                <c:pt idx="10">
                  <c:v>2070.65</c:v>
                </c:pt>
              </c:numCache>
            </c:numRef>
          </c:val>
          <c:smooth val="0"/>
          <c:extLst>
            <c:ext xmlns:c16="http://schemas.microsoft.com/office/drawing/2014/chart" uri="{C3380CC4-5D6E-409C-BE32-E72D297353CC}">
              <c16:uniqueId val="{00000003-4500-4C0F-AAFB-B4246BABF80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2079050368"/>
        <c:axId val="-2079055264"/>
      </c:stockChart>
      <c:catAx>
        <c:axId val="-2079050368"/>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9055264"/>
        <c:crosses val="autoZero"/>
        <c:auto val="0"/>
        <c:lblAlgn val="ctr"/>
        <c:lblOffset val="100"/>
        <c:noMultiLvlLbl val="0"/>
      </c:catAx>
      <c:valAx>
        <c:axId val="-2079055264"/>
        <c:scaling>
          <c:orientation val="minMax"/>
          <c:max val="2150"/>
          <c:min val="19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9050368"/>
        <c:crosses val="autoZero"/>
        <c:crossBetween val="between"/>
        <c:majorUnit val="4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60327542715098E-2"/>
          <c:y val="1.0232870742275767E-2"/>
          <c:w val="0.90913806379552042"/>
          <c:h val="0.80154077886743891"/>
        </c:manualLayout>
      </c:layout>
      <c:barChart>
        <c:barDir val="bar"/>
        <c:grouping val="clustered"/>
        <c:varyColors val="0"/>
        <c:ser>
          <c:idx val="0"/>
          <c:order val="0"/>
          <c:tx>
            <c:strRef>
              <c:f>Sheet1!$B$1</c:f>
              <c:strCache>
                <c:ptCount val="1"/>
                <c:pt idx="0">
                  <c:v>YOUR TITLE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Sheet1!$B$2:$B$3</c:f>
              <c:numCache>
                <c:formatCode>General</c:formatCode>
                <c:ptCount val="2"/>
                <c:pt idx="0">
                  <c:v>40</c:v>
                </c:pt>
                <c:pt idx="1">
                  <c:v>80</c:v>
                </c:pt>
              </c:numCache>
            </c:numRef>
          </c:val>
          <c:extLst>
            <c:ext xmlns:c16="http://schemas.microsoft.com/office/drawing/2014/chart" uri="{C3380CC4-5D6E-409C-BE32-E72D297353CC}">
              <c16:uniqueId val="{00000000-000C-40E4-A050-D1F9E94A517A}"/>
            </c:ext>
          </c:extLst>
        </c:ser>
        <c:ser>
          <c:idx val="1"/>
          <c:order val="1"/>
          <c:tx>
            <c:strRef>
              <c:f>Sheet1!$C$1</c:f>
              <c:strCache>
                <c:ptCount val="1"/>
                <c:pt idx="0">
                  <c:v>YOUR TITLE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Sheet1!$C$2:$C$3</c:f>
              <c:numCache>
                <c:formatCode>General</c:formatCode>
                <c:ptCount val="2"/>
                <c:pt idx="0">
                  <c:v>50</c:v>
                </c:pt>
                <c:pt idx="1">
                  <c:v>40</c:v>
                </c:pt>
              </c:numCache>
            </c:numRef>
          </c:val>
          <c:extLst>
            <c:ext xmlns:c16="http://schemas.microsoft.com/office/drawing/2014/chart" uri="{C3380CC4-5D6E-409C-BE32-E72D297353CC}">
              <c16:uniqueId val="{00000001-000C-40E4-A050-D1F9E94A517A}"/>
            </c:ext>
          </c:extLst>
        </c:ser>
        <c:ser>
          <c:idx val="2"/>
          <c:order val="2"/>
          <c:tx>
            <c:strRef>
              <c:f>Sheet1!$D$1</c:f>
              <c:strCache>
                <c:ptCount val="1"/>
                <c:pt idx="0">
                  <c:v>YOUR TITLE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Sheet1!$D$2:$D$3</c:f>
              <c:numCache>
                <c:formatCode>General</c:formatCode>
                <c:ptCount val="2"/>
                <c:pt idx="0">
                  <c:v>145</c:v>
                </c:pt>
                <c:pt idx="1">
                  <c:v>195</c:v>
                </c:pt>
              </c:numCache>
            </c:numRef>
          </c:val>
          <c:extLst>
            <c:ext xmlns:c16="http://schemas.microsoft.com/office/drawing/2014/chart" uri="{C3380CC4-5D6E-409C-BE32-E72D297353CC}">
              <c16:uniqueId val="{00000002-000C-40E4-A050-D1F9E94A517A}"/>
            </c:ext>
          </c:extLst>
        </c:ser>
        <c:ser>
          <c:idx val="3"/>
          <c:order val="3"/>
          <c:tx>
            <c:strRef>
              <c:f>Sheet1!$E$1</c:f>
              <c:strCache>
                <c:ptCount val="1"/>
                <c:pt idx="0">
                  <c:v>YOUR TITLE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Sheet1!$E$2:$E$3</c:f>
              <c:numCache>
                <c:formatCode>General</c:formatCode>
                <c:ptCount val="2"/>
                <c:pt idx="0">
                  <c:v>60</c:v>
                </c:pt>
                <c:pt idx="1">
                  <c:v>60</c:v>
                </c:pt>
              </c:numCache>
            </c:numRef>
          </c:val>
          <c:extLst>
            <c:ext xmlns:c16="http://schemas.microsoft.com/office/drawing/2014/chart" uri="{C3380CC4-5D6E-409C-BE32-E72D297353CC}">
              <c16:uniqueId val="{00000003-000C-40E4-A050-D1F9E94A517A}"/>
            </c:ext>
          </c:extLst>
        </c:ser>
        <c:ser>
          <c:idx val="4"/>
          <c:order val="4"/>
          <c:tx>
            <c:strRef>
              <c:f>Sheet1!$F$1</c:f>
              <c:strCache>
                <c:ptCount val="1"/>
                <c:pt idx="0">
                  <c:v>YOUR TITLE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Sheet1!$F$2:$F$3</c:f>
              <c:numCache>
                <c:formatCode>General</c:formatCode>
                <c:ptCount val="2"/>
                <c:pt idx="0">
                  <c:v>85</c:v>
                </c:pt>
                <c:pt idx="1">
                  <c:v>160</c:v>
                </c:pt>
              </c:numCache>
            </c:numRef>
          </c:val>
          <c:extLst>
            <c:ext xmlns:c16="http://schemas.microsoft.com/office/drawing/2014/chart" uri="{C3380CC4-5D6E-409C-BE32-E72D297353CC}">
              <c16:uniqueId val="{00000004-000C-40E4-A050-D1F9E94A517A}"/>
            </c:ext>
          </c:extLst>
        </c:ser>
        <c:ser>
          <c:idx val="5"/>
          <c:order val="5"/>
          <c:tx>
            <c:strRef>
              <c:f>Sheet1!$G$1</c:f>
              <c:strCache>
                <c:ptCount val="1"/>
                <c:pt idx="0">
                  <c:v>YOUR TITLE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Sheet1!$G$2:$G$3</c:f>
              <c:numCache>
                <c:formatCode>General</c:formatCode>
                <c:ptCount val="2"/>
                <c:pt idx="0">
                  <c:v>75</c:v>
                </c:pt>
                <c:pt idx="1">
                  <c:v>140</c:v>
                </c:pt>
              </c:numCache>
            </c:numRef>
          </c:val>
          <c:extLst>
            <c:ext xmlns:c16="http://schemas.microsoft.com/office/drawing/2014/chart" uri="{C3380CC4-5D6E-409C-BE32-E72D297353CC}">
              <c16:uniqueId val="{00000005-000C-40E4-A050-D1F9E94A517A}"/>
            </c:ext>
          </c:extLst>
        </c:ser>
        <c:dLbls>
          <c:dLblPos val="inEnd"/>
          <c:showLegendKey val="0"/>
          <c:showVal val="1"/>
          <c:showCatName val="0"/>
          <c:showSerName val="0"/>
          <c:showPercent val="0"/>
          <c:showBubbleSize val="0"/>
        </c:dLbls>
        <c:gapWidth val="182"/>
        <c:axId val="-130395360"/>
        <c:axId val="-130398624"/>
      </c:barChart>
      <c:catAx>
        <c:axId val="-130395360"/>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398624"/>
        <c:crosses val="autoZero"/>
        <c:auto val="1"/>
        <c:lblAlgn val="ctr"/>
        <c:lblOffset val="100"/>
        <c:noMultiLvlLbl val="0"/>
      </c:catAx>
      <c:valAx>
        <c:axId val="-130398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39536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
          <c:y val="0"/>
          <c:w val="1"/>
          <c:h val="0.90658715527679901"/>
        </c:manualLayout>
      </c:layout>
      <c:barChart>
        <c:barDir val="col"/>
        <c:grouping val="clustered"/>
        <c:varyColors val="0"/>
        <c:ser>
          <c:idx val="0"/>
          <c:order val="0"/>
          <c:tx>
            <c:strRef>
              <c:f>Sheet1!$B$1</c:f>
              <c:strCache>
                <c:ptCount val="1"/>
                <c:pt idx="0">
                  <c:v>Series 1</c:v>
                </c:pt>
              </c:strCache>
            </c:strRef>
          </c:tx>
          <c:spPr>
            <a:solidFill>
              <a:schemeClr val="accent4">
                <a:shade val="76000"/>
              </a:schemeClr>
            </a:solidFill>
            <a:ln>
              <a:noFill/>
            </a:ln>
            <a:effectLst/>
          </c:spPr>
          <c:invertIfNegative val="0"/>
          <c:dPt>
            <c:idx val="0"/>
            <c:invertIfNegative val="0"/>
            <c:bubble3D val="0"/>
            <c:extLst>
              <c:ext xmlns:c16="http://schemas.microsoft.com/office/drawing/2014/chart" uri="{C3380CC4-5D6E-409C-BE32-E72D297353CC}">
                <c16:uniqueId val="{00000000-D46D-468C-A137-09AF11625BCC}"/>
              </c:ext>
            </c:extLst>
          </c:dPt>
          <c:dPt>
            <c:idx val="1"/>
            <c:invertIfNegative val="0"/>
            <c:bubble3D val="0"/>
            <c:extLst>
              <c:ext xmlns:c16="http://schemas.microsoft.com/office/drawing/2014/chart" uri="{C3380CC4-5D6E-409C-BE32-E72D297353CC}">
                <c16:uniqueId val="{00000001-D46D-468C-A137-09AF11625BCC}"/>
              </c:ext>
            </c:extLst>
          </c:dPt>
          <c:dPt>
            <c:idx val="2"/>
            <c:invertIfNegative val="0"/>
            <c:bubble3D val="0"/>
            <c:extLst>
              <c:ext xmlns:c16="http://schemas.microsoft.com/office/drawing/2014/chart" uri="{C3380CC4-5D6E-409C-BE32-E72D297353CC}">
                <c16:uniqueId val="{00000002-D46D-468C-A137-09AF11625BCC}"/>
              </c:ext>
            </c:extLst>
          </c:dPt>
          <c:dPt>
            <c:idx val="3"/>
            <c:invertIfNegative val="0"/>
            <c:bubble3D val="0"/>
            <c:extLst>
              <c:ext xmlns:c16="http://schemas.microsoft.com/office/drawing/2014/chart" uri="{C3380CC4-5D6E-409C-BE32-E72D297353CC}">
                <c16:uniqueId val="{00000003-D46D-468C-A137-09AF11625BCC}"/>
              </c:ext>
            </c:extLst>
          </c:dPt>
          <c:errBars>
            <c:errBarType val="plus"/>
            <c:errValType val="cust"/>
            <c:noEndCap val="1"/>
            <c:plus>
              <c:numRef>
                <c:f>Sheet1!$C$2:$C$5</c:f>
                <c:numCache>
                  <c:formatCode>General</c:formatCode>
                  <c:ptCount val="4"/>
                  <c:pt idx="0">
                    <c:v>1.7000000000000002</c:v>
                  </c:pt>
                  <c:pt idx="1">
                    <c:v>3.5</c:v>
                  </c:pt>
                  <c:pt idx="2">
                    <c:v>2.5</c:v>
                  </c:pt>
                  <c:pt idx="3">
                    <c:v>1.5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D46D-468C-A137-09AF11625BCC}"/>
            </c:ext>
          </c:extLst>
        </c:ser>
        <c:ser>
          <c:idx val="1"/>
          <c:order val="1"/>
          <c:tx>
            <c:strRef>
              <c:f>Sheet1!$C$1</c:f>
              <c:strCache>
                <c:ptCount val="1"/>
                <c:pt idx="0">
                  <c:v>Series 2</c:v>
                </c:pt>
              </c:strCache>
            </c:strRef>
          </c:tx>
          <c:spPr>
            <a:solidFill>
              <a:schemeClr val="accent4">
                <a:tint val="77000"/>
              </a:schemeClr>
            </a:solidFill>
            <a:ln>
              <a:noFill/>
            </a:ln>
            <a:effectLst/>
          </c:spPr>
          <c:invertIfNegative val="0"/>
          <c:cat>
            <c:strRef>
              <c:f>Sheet1!$A$2:$A$5</c:f>
              <c:strCache>
                <c:ptCount val="4"/>
                <c:pt idx="0">
                  <c:v>Q1</c:v>
                </c:pt>
                <c:pt idx="1">
                  <c:v>Q2</c:v>
                </c:pt>
                <c:pt idx="2">
                  <c:v>Q3</c:v>
                </c:pt>
                <c:pt idx="3">
                  <c:v>Q4</c:v>
                </c:pt>
              </c:strCache>
            </c:strRef>
          </c:cat>
          <c:val>
            <c:numRef>
              <c:f>Sheet1!$C$2:$C$5</c:f>
              <c:numCache>
                <c:formatCode>General</c:formatCode>
                <c:ptCount val="4"/>
                <c:pt idx="0">
                  <c:v>1.7000000000000002</c:v>
                </c:pt>
                <c:pt idx="1">
                  <c:v>3.5</c:v>
                </c:pt>
                <c:pt idx="2">
                  <c:v>2.5</c:v>
                </c:pt>
                <c:pt idx="3">
                  <c:v>1.5</c:v>
                </c:pt>
              </c:numCache>
            </c:numRef>
          </c:val>
          <c:extLst>
            <c:ext xmlns:c16="http://schemas.microsoft.com/office/drawing/2014/chart" uri="{C3380CC4-5D6E-409C-BE32-E72D297353CC}">
              <c16:uniqueId val="{00000005-D46D-468C-A137-09AF11625BCC}"/>
            </c:ext>
          </c:extLst>
        </c:ser>
        <c:dLbls>
          <c:showLegendKey val="0"/>
          <c:showVal val="0"/>
          <c:showCatName val="0"/>
          <c:showSerName val="0"/>
          <c:showPercent val="0"/>
          <c:showBubbleSize val="0"/>
        </c:dLbls>
        <c:gapWidth val="219"/>
        <c:overlap val="-27"/>
        <c:axId val="809388688"/>
        <c:axId val="809394128"/>
      </c:barChart>
      <c:catAx>
        <c:axId val="809388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394128"/>
        <c:crosses val="autoZero"/>
        <c:auto val="1"/>
        <c:lblAlgn val="ctr"/>
        <c:lblOffset val="100"/>
        <c:noMultiLvlLbl val="0"/>
      </c:catAx>
      <c:valAx>
        <c:axId val="80939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38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6491-4F34-A873-B3EF3E3B2B79}"/>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6491-4F34-A873-B3EF3E3B2B79}"/>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6491-4F34-A873-B3EF3E3B2B79}"/>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6491-4F34-A873-B3EF3E3B2B79}"/>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6491-4F34-A873-B3EF3E3B2B79}"/>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6491-4F34-A873-B3EF3E3B2B79}"/>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0.35</c:v>
                </c:pt>
                <c:pt idx="1">
                  <c:v>0.16</c:v>
                </c:pt>
                <c:pt idx="2">
                  <c:v>0.21</c:v>
                </c:pt>
                <c:pt idx="3">
                  <c:v>0.19</c:v>
                </c:pt>
                <c:pt idx="4">
                  <c:v>0.23</c:v>
                </c:pt>
              </c:numCache>
            </c:numRef>
          </c:val>
          <c:extLst>
            <c:ext xmlns:c16="http://schemas.microsoft.com/office/drawing/2014/chart" uri="{C3380CC4-5D6E-409C-BE32-E72D297353CC}">
              <c16:uniqueId val="{0000000C-6491-4F34-A873-B3EF3E3B2B79}"/>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Historical Growth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ontent Placeholder 5">
            <a:extLst>
              <a:ext uri="{FF2B5EF4-FFF2-40B4-BE49-F238E27FC236}">
                <a16:creationId xmlns:a16="http://schemas.microsoft.com/office/drawing/2014/main" id="{54FD4E2F-87FC-4C70-B9AC-CCA5553BDC2F}"/>
              </a:ext>
            </a:extLst>
          </p:cNvPr>
          <p:cNvGraphicFramePr>
            <a:graphicFrameLocks/>
          </p:cNvGraphicFramePr>
          <p:nvPr>
            <p:extLst>
              <p:ext uri="{D42A27DB-BD31-4B8C-83A1-F6EECF244321}">
                <p14:modId xmlns:p14="http://schemas.microsoft.com/office/powerpoint/2010/main" val="491859733"/>
              </p:ext>
            </p:extLst>
          </p:nvPr>
        </p:nvGraphicFramePr>
        <p:xfrm>
          <a:off x="797579" y="2239128"/>
          <a:ext cx="9452254" cy="387491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9EF5456-BBC0-425B-A4A8-ABEA4F89A9BB}"/>
              </a:ext>
            </a:extLst>
          </p:cNvPr>
          <p:cNvSpPr/>
          <p:nvPr/>
        </p:nvSpPr>
        <p:spPr>
          <a:xfrm>
            <a:off x="424545" y="1760740"/>
            <a:ext cx="4249619" cy="287127"/>
          </a:xfrm>
          <a:prstGeom prst="rect">
            <a:avLst/>
          </a:prstGeom>
          <a:ln>
            <a:noFill/>
          </a:ln>
        </p:spPr>
        <p:txBody>
          <a:bodyPr wrap="none" lIns="40510" tIns="20255" rIns="40510" bIns="20255">
            <a:spAutoFit/>
          </a:bodyPr>
          <a:lstStyle/>
          <a:p>
            <a:r>
              <a:rPr lang="en-US" sz="1600" b="1" dirty="0">
                <a:solidFill>
                  <a:schemeClr val="tx2"/>
                </a:solidFill>
                <a:ea typeface="Open Sans Semibold" pitchFamily="34" charset="0"/>
                <a:cs typeface="Poppins" pitchFamily="2" charset="77"/>
              </a:rPr>
              <a:t>NET GROWTH RATE OVER PAST 12 MONTHS (%)</a:t>
            </a:r>
          </a:p>
        </p:txBody>
      </p:sp>
      <p:sp>
        <p:nvSpPr>
          <p:cNvPr id="9" name="Right Arrow 5">
            <a:extLst>
              <a:ext uri="{FF2B5EF4-FFF2-40B4-BE49-F238E27FC236}">
                <a16:creationId xmlns:a16="http://schemas.microsoft.com/office/drawing/2014/main" id="{C0E9034E-24DB-4D5C-B724-D4E525D09303}"/>
              </a:ext>
            </a:extLst>
          </p:cNvPr>
          <p:cNvSpPr/>
          <p:nvPr/>
        </p:nvSpPr>
        <p:spPr>
          <a:xfrm>
            <a:off x="4696348" y="2402687"/>
            <a:ext cx="2641648" cy="1016371"/>
          </a:xfrm>
          <a:prstGeom prst="rightArrow">
            <a:avLst>
              <a:gd name="adj1" fmla="val 58597"/>
              <a:gd name="adj2" fmla="val 50000"/>
            </a:avLst>
          </a:prstGeom>
          <a:gradFill>
            <a:gsLst>
              <a:gs pos="0">
                <a:schemeClr val="accent3"/>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 name="TextBox 9">
            <a:extLst>
              <a:ext uri="{FF2B5EF4-FFF2-40B4-BE49-F238E27FC236}">
                <a16:creationId xmlns:a16="http://schemas.microsoft.com/office/drawing/2014/main" id="{B394C956-612E-4511-9751-5D128508E912}"/>
              </a:ext>
            </a:extLst>
          </p:cNvPr>
          <p:cNvSpPr txBox="1"/>
          <p:nvPr/>
        </p:nvSpPr>
        <p:spPr>
          <a:xfrm>
            <a:off x="5104175" y="2673012"/>
            <a:ext cx="1588897" cy="524824"/>
          </a:xfrm>
          <a:prstGeom prst="rect">
            <a:avLst/>
          </a:prstGeom>
          <a:noFill/>
        </p:spPr>
        <p:txBody>
          <a:bodyPr wrap="none" rtlCol="0" anchor="ctr">
            <a:spAutoFit/>
          </a:bodyPr>
          <a:lstStyle/>
          <a:p>
            <a:pPr>
              <a:lnSpc>
                <a:spcPct val="85000"/>
              </a:lnSpc>
            </a:pPr>
            <a:r>
              <a:rPr lang="en-US" sz="1889" b="1" dirty="0">
                <a:solidFill>
                  <a:schemeClr val="bg1"/>
                </a:solidFill>
                <a:cs typeface="Poppins" pitchFamily="2" charset="77"/>
              </a:rPr>
              <a:t>400% Growth</a:t>
            </a:r>
            <a:br>
              <a:rPr lang="en-US" sz="1889" b="1" dirty="0">
                <a:solidFill>
                  <a:schemeClr val="bg1"/>
                </a:solidFill>
                <a:cs typeface="Poppins" pitchFamily="2" charset="77"/>
              </a:rPr>
            </a:br>
            <a:r>
              <a:rPr lang="en-US" sz="1417" b="1" dirty="0">
                <a:solidFill>
                  <a:schemeClr val="bg1"/>
                </a:solidFill>
                <a:cs typeface="Poppins" pitchFamily="2" charset="77"/>
              </a:rPr>
              <a:t>in 4 months</a:t>
            </a:r>
          </a:p>
        </p:txBody>
      </p:sp>
    </p:spTree>
    <p:extLst>
      <p:ext uri="{BB962C8B-B14F-4D97-AF65-F5344CB8AC3E}">
        <p14:creationId xmlns:p14="http://schemas.microsoft.com/office/powerpoint/2010/main" val="212140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Stock Price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799C64DF-36E0-4430-A9A2-CD55C2F05CA5}"/>
              </a:ext>
            </a:extLst>
          </p:cNvPr>
          <p:cNvGraphicFramePr/>
          <p:nvPr>
            <p:extLst>
              <p:ext uri="{D42A27DB-BD31-4B8C-83A1-F6EECF244321}">
                <p14:modId xmlns:p14="http://schemas.microsoft.com/office/powerpoint/2010/main" val="500525833"/>
              </p:ext>
            </p:extLst>
          </p:nvPr>
        </p:nvGraphicFramePr>
        <p:xfrm>
          <a:off x="424545" y="2162084"/>
          <a:ext cx="10205356" cy="418599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9F353A82-E1BC-4C0A-BC11-62AAAF73B7F9}"/>
              </a:ext>
            </a:extLst>
          </p:cNvPr>
          <p:cNvSpPr/>
          <p:nvPr/>
        </p:nvSpPr>
        <p:spPr>
          <a:xfrm>
            <a:off x="424545" y="1789770"/>
            <a:ext cx="1862748" cy="287127"/>
          </a:xfrm>
          <a:prstGeom prst="rect">
            <a:avLst/>
          </a:prstGeom>
          <a:ln>
            <a:noFill/>
          </a:ln>
        </p:spPr>
        <p:txBody>
          <a:bodyPr wrap="none" lIns="40510" tIns="20255" rIns="40510" bIns="20255">
            <a:spAutoFit/>
          </a:bodyPr>
          <a:lstStyle/>
          <a:p>
            <a:r>
              <a:rPr lang="en-US" sz="1600" b="1" dirty="0">
                <a:solidFill>
                  <a:schemeClr val="tx2"/>
                </a:solidFill>
                <a:ea typeface="Open Sans Semibold" pitchFamily="34" charset="0"/>
                <a:cs typeface="Poppins" pitchFamily="2" charset="77"/>
              </a:rPr>
              <a:t>GROSS SALES (RM)</a:t>
            </a:r>
          </a:p>
        </p:txBody>
      </p:sp>
    </p:spTree>
    <p:extLst>
      <p:ext uri="{BB962C8B-B14F-4D97-AF65-F5344CB8AC3E}">
        <p14:creationId xmlns:p14="http://schemas.microsoft.com/office/powerpoint/2010/main" val="375891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Bar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ontent Placeholder 5">
            <a:extLst>
              <a:ext uri="{FF2B5EF4-FFF2-40B4-BE49-F238E27FC236}">
                <a16:creationId xmlns:a16="http://schemas.microsoft.com/office/drawing/2014/main" id="{B46A5868-8CCB-4241-A1D7-D0EFB7452BE0}"/>
              </a:ext>
            </a:extLst>
          </p:cNvPr>
          <p:cNvGraphicFramePr>
            <a:graphicFrameLocks/>
          </p:cNvGraphicFramePr>
          <p:nvPr>
            <p:extLst>
              <p:ext uri="{D42A27DB-BD31-4B8C-83A1-F6EECF244321}">
                <p14:modId xmlns:p14="http://schemas.microsoft.com/office/powerpoint/2010/main" val="2460816258"/>
              </p:ext>
            </p:extLst>
          </p:nvPr>
        </p:nvGraphicFramePr>
        <p:xfrm>
          <a:off x="1016282" y="2052701"/>
          <a:ext cx="9424051" cy="420235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76A6EC34-3240-4454-8132-7D2095FC20FB}"/>
              </a:ext>
            </a:extLst>
          </p:cNvPr>
          <p:cNvSpPr/>
          <p:nvPr/>
        </p:nvSpPr>
        <p:spPr>
          <a:xfrm>
            <a:off x="381001" y="1765574"/>
            <a:ext cx="1848320" cy="287127"/>
          </a:xfrm>
          <a:prstGeom prst="rect">
            <a:avLst/>
          </a:prstGeom>
          <a:ln>
            <a:noFill/>
          </a:ln>
        </p:spPr>
        <p:txBody>
          <a:bodyPr wrap="none" lIns="40510" tIns="20255" rIns="40510" bIns="20255">
            <a:spAutoFit/>
          </a:bodyPr>
          <a:lstStyle/>
          <a:p>
            <a:r>
              <a:rPr lang="en-US" sz="1600" b="1" dirty="0">
                <a:solidFill>
                  <a:schemeClr val="tx2"/>
                </a:solidFill>
                <a:ea typeface="Open Sans Semibold" pitchFamily="34" charset="0"/>
                <a:cs typeface="Poppins" pitchFamily="2" charset="77"/>
              </a:rPr>
              <a:t>GROSS SALES (RM)</a:t>
            </a:r>
          </a:p>
        </p:txBody>
      </p:sp>
    </p:spTree>
    <p:extLst>
      <p:ext uri="{BB962C8B-B14F-4D97-AF65-F5344CB8AC3E}">
        <p14:creationId xmlns:p14="http://schemas.microsoft.com/office/powerpoint/2010/main" val="318598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Table &amp;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D4E1B107-66BE-4538-BB92-9D9BE2A8C13F}"/>
              </a:ext>
            </a:extLst>
          </p:cNvPr>
          <p:cNvGraphicFramePr/>
          <p:nvPr>
            <p:extLst>
              <p:ext uri="{D42A27DB-BD31-4B8C-83A1-F6EECF244321}">
                <p14:modId xmlns:p14="http://schemas.microsoft.com/office/powerpoint/2010/main" val="1535252255"/>
              </p:ext>
            </p:extLst>
          </p:nvPr>
        </p:nvGraphicFramePr>
        <p:xfrm>
          <a:off x="424546" y="1944653"/>
          <a:ext cx="5973966" cy="4147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2400B396-C4D2-477D-92D6-B973A7787437}"/>
              </a:ext>
            </a:extLst>
          </p:cNvPr>
          <p:cNvGraphicFramePr>
            <a:graphicFrameLocks/>
          </p:cNvGraphicFramePr>
          <p:nvPr>
            <p:extLst>
              <p:ext uri="{D42A27DB-BD31-4B8C-83A1-F6EECF244321}">
                <p14:modId xmlns:p14="http://schemas.microsoft.com/office/powerpoint/2010/main" val="4273674436"/>
              </p:ext>
            </p:extLst>
          </p:nvPr>
        </p:nvGraphicFramePr>
        <p:xfrm>
          <a:off x="6398511" y="1802573"/>
          <a:ext cx="4231389" cy="4289778"/>
        </p:xfrm>
        <a:graphic>
          <a:graphicData uri="http://schemas.openxmlformats.org/drawingml/2006/table">
            <a:tbl>
              <a:tblPr firstRow="1" bandRow="1">
                <a:tableStyleId>{5C22544A-7EE6-4342-B048-85BDC9FD1C3A}</a:tableStyleId>
              </a:tblPr>
              <a:tblGrid>
                <a:gridCol w="1622807">
                  <a:extLst>
                    <a:ext uri="{9D8B030D-6E8A-4147-A177-3AD203B41FA5}">
                      <a16:colId xmlns:a16="http://schemas.microsoft.com/office/drawing/2014/main" val="20000"/>
                    </a:ext>
                  </a:extLst>
                </a:gridCol>
                <a:gridCol w="1304291">
                  <a:extLst>
                    <a:ext uri="{9D8B030D-6E8A-4147-A177-3AD203B41FA5}">
                      <a16:colId xmlns:a16="http://schemas.microsoft.com/office/drawing/2014/main" val="20001"/>
                    </a:ext>
                  </a:extLst>
                </a:gridCol>
                <a:gridCol w="1304291">
                  <a:extLst>
                    <a:ext uri="{9D8B030D-6E8A-4147-A177-3AD203B41FA5}">
                      <a16:colId xmlns:a16="http://schemas.microsoft.com/office/drawing/2014/main" val="20002"/>
                    </a:ext>
                  </a:extLst>
                </a:gridCol>
              </a:tblGrid>
              <a:tr h="476642">
                <a:tc>
                  <a:txBody>
                    <a:bodyPr/>
                    <a:lstStyle/>
                    <a:p>
                      <a:endParaRPr lang="en-US" sz="1300" b="0" i="0" dirty="0">
                        <a:solidFill>
                          <a:schemeClr val="tx1"/>
                        </a:solidFill>
                        <a:latin typeface="Lato Light" panose="020F0502020204030203" pitchFamily="34" charset="0"/>
                      </a:endParaRPr>
                    </a:p>
                  </a:txBody>
                  <a:tcPr marL="107998" marR="107998" marT="53999" marB="53999">
                    <a:lnL w="635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400" b="1" i="0" dirty="0">
                          <a:solidFill>
                            <a:schemeClr val="tx2"/>
                          </a:solidFill>
                          <a:latin typeface="Poppins" pitchFamily="2" charset="77"/>
                          <a:cs typeface="Poppins" pitchFamily="2" charset="77"/>
                        </a:rPr>
                        <a:t>LABEL 01</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400" b="1" i="0" dirty="0">
                          <a:solidFill>
                            <a:schemeClr val="tx2"/>
                          </a:solidFill>
                          <a:latin typeface="Poppins" pitchFamily="2" charset="77"/>
                          <a:cs typeface="Poppins" pitchFamily="2" charset="77"/>
                        </a:rPr>
                        <a:t>LABEL 02</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 One</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500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500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 Two</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340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340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 Three</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200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200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 Four</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650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650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a:t>
                      </a:r>
                      <a:r>
                        <a:rPr lang="en-US" sz="1400" b="1" i="0" baseline="0" dirty="0">
                          <a:solidFill>
                            <a:schemeClr val="tx2"/>
                          </a:solidFill>
                          <a:latin typeface="Poppins" pitchFamily="2" charset="77"/>
                          <a:ea typeface="Lato Light" panose="020F0502020204030203" pitchFamily="34" charset="0"/>
                          <a:cs typeface="Poppins" pitchFamily="2" charset="77"/>
                        </a:rPr>
                        <a:t> Five</a:t>
                      </a:r>
                      <a:endParaRPr lang="en-US" sz="1400" b="1" i="0" dirty="0">
                        <a:solidFill>
                          <a:schemeClr val="tx2"/>
                        </a:solidFill>
                        <a:latin typeface="Poppins" pitchFamily="2" charset="77"/>
                        <a:ea typeface="Lato Light" panose="020F0502020204030203" pitchFamily="34" charset="0"/>
                        <a:cs typeface="Poppins" pitchFamily="2" charset="77"/>
                      </a:endParaRP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500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bg1"/>
                          </a:solidFill>
                          <a:latin typeface="Lato Light" panose="020F0502020204030203" pitchFamily="34" charset="0"/>
                          <a:ea typeface="Lato Light" panose="020F0502020204030203" pitchFamily="34" charset="0"/>
                          <a:cs typeface="Lato Light" panose="020F0502020204030203" pitchFamily="34" charset="0"/>
                        </a:rPr>
                        <a:t>1300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40000"/>
                      </a:schemeClr>
                    </a:solidFill>
                  </a:tcPr>
                </a:tc>
                <a:extLst>
                  <a:ext uri="{0D108BD9-81ED-4DB2-BD59-A6C34878D82A}">
                    <a16:rowId xmlns:a16="http://schemas.microsoft.com/office/drawing/2014/main" val="10005"/>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 Six</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850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850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6642">
                <a:tc>
                  <a:txBody>
                    <a:bodyPr/>
                    <a:lstStyle/>
                    <a:p>
                      <a:pPr algn="r"/>
                      <a:r>
                        <a:rPr lang="en-US" sz="1400" b="1" i="0" dirty="0">
                          <a:solidFill>
                            <a:schemeClr val="tx2"/>
                          </a:solidFill>
                          <a:latin typeface="Poppins" pitchFamily="2" charset="77"/>
                          <a:ea typeface="Lato Light" panose="020F0502020204030203" pitchFamily="34" charset="0"/>
                          <a:cs typeface="Poppins" pitchFamily="2" charset="77"/>
                        </a:rPr>
                        <a:t>Row Seven</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650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r>
                        <a:rPr lang="en-US" sz="1100" b="0" i="0" dirty="0">
                          <a:solidFill>
                            <a:schemeClr val="tx1"/>
                          </a:solidFill>
                          <a:latin typeface="Lato Light" panose="020F0502020204030203" pitchFamily="34" charset="0"/>
                          <a:ea typeface="Lato Light" panose="020F0502020204030203" pitchFamily="34" charset="0"/>
                          <a:cs typeface="Lato Light" panose="020F0502020204030203" pitchFamily="34" charset="0"/>
                        </a:rPr>
                        <a:t>650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6642">
                <a:tc>
                  <a:txBody>
                    <a:bodyPr/>
                    <a:lstStyle/>
                    <a:p>
                      <a:pPr algn="ctr"/>
                      <a:r>
                        <a:rPr lang="en-US" sz="1400" b="1" i="0" dirty="0">
                          <a:solidFill>
                            <a:schemeClr val="tx2"/>
                          </a:solidFill>
                          <a:latin typeface="Poppins" pitchFamily="2" charset="77"/>
                          <a:cs typeface="Poppins" pitchFamily="2" charset="77"/>
                        </a:rPr>
                        <a:t>Total</a:t>
                      </a:r>
                      <a:r>
                        <a:rPr lang="en-US" sz="1400" b="1" i="0" baseline="0" dirty="0">
                          <a:solidFill>
                            <a:schemeClr val="tx2"/>
                          </a:solidFill>
                          <a:latin typeface="Poppins" pitchFamily="2" charset="77"/>
                          <a:cs typeface="Poppins" pitchFamily="2" charset="77"/>
                        </a:rPr>
                        <a:t> Row</a:t>
                      </a:r>
                      <a:endParaRPr lang="en-US" sz="1400" b="1" i="0" dirty="0">
                        <a:solidFill>
                          <a:schemeClr val="tx2"/>
                        </a:solidFill>
                        <a:latin typeface="Poppins" pitchFamily="2" charset="77"/>
                        <a:cs typeface="Poppins" pitchFamily="2" charset="77"/>
                      </a:endParaRP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300" b="1" i="0" dirty="0">
                          <a:solidFill>
                            <a:schemeClr val="tx2"/>
                          </a:solidFill>
                          <a:latin typeface="Poppins" pitchFamily="2" charset="77"/>
                          <a:ea typeface="Lato Light" panose="020F0502020204030203" pitchFamily="34" charset="0"/>
                          <a:cs typeface="Poppins" pitchFamily="2" charset="77"/>
                        </a:rPr>
                        <a:t>4500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300" b="1" i="0" dirty="0">
                          <a:solidFill>
                            <a:schemeClr val="tx2"/>
                          </a:solidFill>
                          <a:latin typeface="Poppins" pitchFamily="2" charset="77"/>
                          <a:ea typeface="Lato Light" panose="020F0502020204030203" pitchFamily="34" charset="0"/>
                          <a:cs typeface="Poppins" pitchFamily="2" charset="77"/>
                        </a:rPr>
                        <a:t>4500</a:t>
                      </a:r>
                    </a:p>
                  </a:txBody>
                  <a:tcPr marL="107998" marR="107998" marT="53999" marB="53999"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8DA7AE52-6DBB-4E0B-AB03-0654DCE7B551}"/>
              </a:ext>
            </a:extLst>
          </p:cNvPr>
          <p:cNvSpPr/>
          <p:nvPr/>
        </p:nvSpPr>
        <p:spPr>
          <a:xfrm>
            <a:off x="450610" y="1821624"/>
            <a:ext cx="1792343" cy="533348"/>
          </a:xfrm>
          <a:prstGeom prst="rect">
            <a:avLst/>
          </a:prstGeom>
          <a:ln>
            <a:noFill/>
          </a:ln>
        </p:spPr>
        <p:txBody>
          <a:bodyPr wrap="square" lIns="40510" tIns="20255" rIns="40510" bIns="20255">
            <a:spAutoFit/>
          </a:bodyPr>
          <a:lstStyle/>
          <a:p>
            <a:r>
              <a:rPr lang="en-US" sz="1600" b="1" dirty="0">
                <a:solidFill>
                  <a:schemeClr val="tx2"/>
                </a:solidFill>
                <a:ea typeface="Open Sans Semibold" pitchFamily="34" charset="0"/>
                <a:cs typeface="Poppins" pitchFamily="2" charset="77"/>
              </a:rPr>
              <a:t>YOUR CHART LABEL</a:t>
            </a:r>
          </a:p>
        </p:txBody>
      </p:sp>
    </p:spTree>
    <p:extLst>
      <p:ext uri="{BB962C8B-B14F-4D97-AF65-F5344CB8AC3E}">
        <p14:creationId xmlns:p14="http://schemas.microsoft.com/office/powerpoint/2010/main" val="306395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Region Revenue Growth Charts</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a:xfrm>
            <a:off x="424545" y="1338938"/>
            <a:ext cx="10205356" cy="370114"/>
          </a:xfrm>
        </p:spPr>
        <p:txBody>
          <a:bodyPr/>
          <a:lstStyle/>
          <a:p>
            <a:endParaRPr lang="en-ZA"/>
          </a:p>
        </p:txBody>
      </p:sp>
      <p:grpSp>
        <p:nvGrpSpPr>
          <p:cNvPr id="81" name="Group 80">
            <a:extLst>
              <a:ext uri="{FF2B5EF4-FFF2-40B4-BE49-F238E27FC236}">
                <a16:creationId xmlns:a16="http://schemas.microsoft.com/office/drawing/2014/main" id="{BA3A21E1-73B4-42C6-B4C5-6A93946B5FA5}"/>
              </a:ext>
            </a:extLst>
          </p:cNvPr>
          <p:cNvGrpSpPr/>
          <p:nvPr/>
        </p:nvGrpSpPr>
        <p:grpSpPr>
          <a:xfrm>
            <a:off x="395970" y="1654803"/>
            <a:ext cx="10914891" cy="4317372"/>
            <a:chOff x="969063" y="1845303"/>
            <a:chExt cx="9604114" cy="4008662"/>
          </a:xfrm>
        </p:grpSpPr>
        <p:graphicFrame>
          <p:nvGraphicFramePr>
            <p:cNvPr id="43" name="Chart Placeholder 18">
              <a:extLst>
                <a:ext uri="{FF2B5EF4-FFF2-40B4-BE49-F238E27FC236}">
                  <a16:creationId xmlns:a16="http://schemas.microsoft.com/office/drawing/2014/main" id="{21A376C3-ECBA-4786-B7B8-32EF97336E4E}"/>
                </a:ext>
              </a:extLst>
            </p:cNvPr>
            <p:cNvGraphicFramePr>
              <a:graphicFrameLocks/>
            </p:cNvGraphicFramePr>
            <p:nvPr>
              <p:extLst>
                <p:ext uri="{D42A27DB-BD31-4B8C-83A1-F6EECF244321}">
                  <p14:modId xmlns:p14="http://schemas.microsoft.com/office/powerpoint/2010/main" val="3740184358"/>
                </p:ext>
              </p:extLst>
            </p:nvPr>
          </p:nvGraphicFramePr>
          <p:xfrm>
            <a:off x="6073276" y="1845303"/>
            <a:ext cx="4499901" cy="4008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Chart Placeholder 2">
              <a:extLst>
                <a:ext uri="{FF2B5EF4-FFF2-40B4-BE49-F238E27FC236}">
                  <a16:creationId xmlns:a16="http://schemas.microsoft.com/office/drawing/2014/main" id="{6286A12C-2745-4182-B598-294855B85BB9}"/>
                </a:ext>
              </a:extLst>
            </p:cNvPr>
            <p:cNvGraphicFramePr>
              <a:graphicFrameLocks/>
            </p:cNvGraphicFramePr>
            <p:nvPr>
              <p:extLst>
                <p:ext uri="{D42A27DB-BD31-4B8C-83A1-F6EECF244321}">
                  <p14:modId xmlns:p14="http://schemas.microsoft.com/office/powerpoint/2010/main" val="4227905674"/>
                </p:ext>
              </p:extLst>
            </p:nvPr>
          </p:nvGraphicFramePr>
          <p:xfrm>
            <a:off x="1268123" y="1845303"/>
            <a:ext cx="4499901" cy="4008662"/>
          </p:xfrm>
          <a:graphic>
            <a:graphicData uri="http://schemas.openxmlformats.org/drawingml/2006/chart">
              <c:chart xmlns:c="http://schemas.openxmlformats.org/drawingml/2006/chart" xmlns:r="http://schemas.openxmlformats.org/officeDocument/2006/relationships" r:id="rId3"/>
            </a:graphicData>
          </a:graphic>
        </p:graphicFrame>
        <p:grpSp>
          <p:nvGrpSpPr>
            <p:cNvPr id="80" name="Group 79">
              <a:extLst>
                <a:ext uri="{FF2B5EF4-FFF2-40B4-BE49-F238E27FC236}">
                  <a16:creationId xmlns:a16="http://schemas.microsoft.com/office/drawing/2014/main" id="{38FD90D4-0EE0-4917-B0D8-4CB9DAE0E238}"/>
                </a:ext>
              </a:extLst>
            </p:cNvPr>
            <p:cNvGrpSpPr/>
            <p:nvPr/>
          </p:nvGrpSpPr>
          <p:grpSpPr>
            <a:xfrm>
              <a:off x="969063" y="2222703"/>
              <a:ext cx="9386967" cy="3551513"/>
              <a:chOff x="969063" y="2222703"/>
              <a:chExt cx="9386967" cy="3551513"/>
            </a:xfrm>
          </p:grpSpPr>
          <p:sp>
            <p:nvSpPr>
              <p:cNvPr id="45" name="Freeform 5">
                <a:extLst>
                  <a:ext uri="{FF2B5EF4-FFF2-40B4-BE49-F238E27FC236}">
                    <a16:creationId xmlns:a16="http://schemas.microsoft.com/office/drawing/2014/main" id="{BFBF8D96-5BB2-4E71-BDE6-FCDB6C7CC6B4}"/>
                  </a:ext>
                </a:extLst>
              </p:cNvPr>
              <p:cNvSpPr/>
              <p:nvPr/>
            </p:nvSpPr>
            <p:spPr>
              <a:xfrm flipH="1" flipV="1">
                <a:off x="8803529" y="4673620"/>
                <a:ext cx="531738" cy="24149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50800">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6" name="Freeform 11">
                <a:extLst>
                  <a:ext uri="{FF2B5EF4-FFF2-40B4-BE49-F238E27FC236}">
                    <a16:creationId xmlns:a16="http://schemas.microsoft.com/office/drawing/2014/main" id="{E6ABD470-E8F9-4E41-A109-2B1542D21BA1}"/>
                  </a:ext>
                </a:extLst>
              </p:cNvPr>
              <p:cNvSpPr/>
              <p:nvPr/>
            </p:nvSpPr>
            <p:spPr>
              <a:xfrm flipV="1">
                <a:off x="6865258" y="4617077"/>
                <a:ext cx="821274" cy="29803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50800">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7" name="Straight Connector 46">
                <a:extLst>
                  <a:ext uri="{FF2B5EF4-FFF2-40B4-BE49-F238E27FC236}">
                    <a16:creationId xmlns:a16="http://schemas.microsoft.com/office/drawing/2014/main" id="{CDC8A45D-B3CE-4511-9C04-E59970D0E1CA}"/>
                  </a:ext>
                </a:extLst>
              </p:cNvPr>
              <p:cNvCxnSpPr/>
              <p:nvPr/>
            </p:nvCxnSpPr>
            <p:spPr>
              <a:xfrm flipH="1">
                <a:off x="6769629" y="3880917"/>
                <a:ext cx="534192" cy="0"/>
              </a:xfrm>
              <a:prstGeom prst="line">
                <a:avLst/>
              </a:prstGeom>
              <a:noFill/>
              <a:ln w="50800">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8" name="Freeform 14">
                <a:extLst>
                  <a:ext uri="{FF2B5EF4-FFF2-40B4-BE49-F238E27FC236}">
                    <a16:creationId xmlns:a16="http://schemas.microsoft.com/office/drawing/2014/main" id="{621AF6BA-9B16-46EB-91CE-DA8479025368}"/>
                  </a:ext>
                </a:extLst>
              </p:cNvPr>
              <p:cNvSpPr/>
              <p:nvPr/>
            </p:nvSpPr>
            <p:spPr>
              <a:xfrm flipH="1">
                <a:off x="8773216" y="2406427"/>
                <a:ext cx="572238" cy="405100"/>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50800">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9" name="Freeform 15">
                <a:extLst>
                  <a:ext uri="{FF2B5EF4-FFF2-40B4-BE49-F238E27FC236}">
                    <a16:creationId xmlns:a16="http://schemas.microsoft.com/office/drawing/2014/main" id="{BC25B252-CFE3-4BD4-924D-D90940D67D09}"/>
                  </a:ext>
                </a:extLst>
              </p:cNvPr>
              <p:cNvSpPr/>
              <p:nvPr/>
            </p:nvSpPr>
            <p:spPr>
              <a:xfrm>
                <a:off x="6865258" y="2406427"/>
                <a:ext cx="868320" cy="46718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50800">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0" name="Freeform 16">
                <a:extLst>
                  <a:ext uri="{FF2B5EF4-FFF2-40B4-BE49-F238E27FC236}">
                    <a16:creationId xmlns:a16="http://schemas.microsoft.com/office/drawing/2014/main" id="{D702D972-1687-4ABD-A9A4-6524C6C57CA7}"/>
                  </a:ext>
                </a:extLst>
              </p:cNvPr>
              <p:cNvSpPr/>
              <p:nvPr/>
            </p:nvSpPr>
            <p:spPr>
              <a:xfrm flipH="1">
                <a:off x="4029614" y="2406427"/>
                <a:ext cx="638655" cy="46718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50800">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1" name="Freeform 17">
                <a:extLst>
                  <a:ext uri="{FF2B5EF4-FFF2-40B4-BE49-F238E27FC236}">
                    <a16:creationId xmlns:a16="http://schemas.microsoft.com/office/drawing/2014/main" id="{2093CD95-5B02-4AAD-B465-B27CD4158D2F}"/>
                  </a:ext>
                </a:extLst>
              </p:cNvPr>
              <p:cNvSpPr/>
              <p:nvPr/>
            </p:nvSpPr>
            <p:spPr>
              <a:xfrm flipV="1">
                <a:off x="2979648" y="4824449"/>
                <a:ext cx="275641" cy="493784"/>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81897 w 581897"/>
                  <a:gd name="connsiteY0" fmla="*/ 220430 h 220430"/>
                  <a:gd name="connsiteX1" fmla="*/ 345440 w 581897"/>
                  <a:gd name="connsiteY1" fmla="*/ 0 h 220430"/>
                  <a:gd name="connsiteX2" fmla="*/ 0 w 581897"/>
                  <a:gd name="connsiteY2" fmla="*/ 0 h 220430"/>
                </a:gdLst>
                <a:ahLst/>
                <a:cxnLst>
                  <a:cxn ang="0">
                    <a:pos x="connsiteX0" y="connsiteY0"/>
                  </a:cxn>
                  <a:cxn ang="0">
                    <a:pos x="connsiteX1" y="connsiteY1"/>
                  </a:cxn>
                  <a:cxn ang="0">
                    <a:pos x="connsiteX2" y="connsiteY2"/>
                  </a:cxn>
                </a:cxnLst>
                <a:rect l="l" t="t" r="r" b="b"/>
                <a:pathLst>
                  <a:path w="581897" h="220430">
                    <a:moveTo>
                      <a:pt x="581897" y="220430"/>
                    </a:moveTo>
                    <a:lnTo>
                      <a:pt x="345440" y="0"/>
                    </a:lnTo>
                    <a:lnTo>
                      <a:pt x="0" y="0"/>
                    </a:lnTo>
                  </a:path>
                </a:pathLst>
              </a:custGeom>
              <a:noFill/>
              <a:ln w="50800">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2" name="Freeform 18">
                <a:extLst>
                  <a:ext uri="{FF2B5EF4-FFF2-40B4-BE49-F238E27FC236}">
                    <a16:creationId xmlns:a16="http://schemas.microsoft.com/office/drawing/2014/main" id="{C1FCEE0E-2B09-4AE1-8A85-2900D13E08E2}"/>
                  </a:ext>
                </a:extLst>
              </p:cNvPr>
              <p:cNvSpPr/>
              <p:nvPr/>
            </p:nvSpPr>
            <p:spPr>
              <a:xfrm flipV="1">
                <a:off x="2307886" y="4497298"/>
                <a:ext cx="403500" cy="183156"/>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77892 w 477892"/>
                  <a:gd name="connsiteY0" fmla="*/ 124716 h 124716"/>
                  <a:gd name="connsiteX1" fmla="*/ 345440 w 477892"/>
                  <a:gd name="connsiteY1" fmla="*/ 0 h 124716"/>
                  <a:gd name="connsiteX2" fmla="*/ 0 w 477892"/>
                  <a:gd name="connsiteY2" fmla="*/ 0 h 124716"/>
                </a:gdLst>
                <a:ahLst/>
                <a:cxnLst>
                  <a:cxn ang="0">
                    <a:pos x="connsiteX0" y="connsiteY0"/>
                  </a:cxn>
                  <a:cxn ang="0">
                    <a:pos x="connsiteX1" y="connsiteY1"/>
                  </a:cxn>
                  <a:cxn ang="0">
                    <a:pos x="connsiteX2" y="connsiteY2"/>
                  </a:cxn>
                </a:cxnLst>
                <a:rect l="l" t="t" r="r" b="b"/>
                <a:pathLst>
                  <a:path w="477892" h="124716">
                    <a:moveTo>
                      <a:pt x="477892" y="124716"/>
                    </a:moveTo>
                    <a:lnTo>
                      <a:pt x="345440" y="0"/>
                    </a:lnTo>
                    <a:lnTo>
                      <a:pt x="0" y="0"/>
                    </a:lnTo>
                  </a:path>
                </a:pathLst>
              </a:custGeom>
              <a:noFill/>
              <a:ln w="50800">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3" name="Freeform 19">
                <a:extLst>
                  <a:ext uri="{FF2B5EF4-FFF2-40B4-BE49-F238E27FC236}">
                    <a16:creationId xmlns:a16="http://schemas.microsoft.com/office/drawing/2014/main" id="{867E74A5-13A8-42D6-89DB-D608E28A7C5C}"/>
                  </a:ext>
                </a:extLst>
              </p:cNvPr>
              <p:cNvSpPr/>
              <p:nvPr/>
            </p:nvSpPr>
            <p:spPr>
              <a:xfrm flipV="1">
                <a:off x="1952950" y="4045168"/>
                <a:ext cx="527049" cy="4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12910 w 512910"/>
                  <a:gd name="connsiteY0" fmla="*/ 145300 h 145300"/>
                  <a:gd name="connsiteX1" fmla="*/ 345440 w 512910"/>
                  <a:gd name="connsiteY1" fmla="*/ 0 h 145300"/>
                  <a:gd name="connsiteX2" fmla="*/ 0 w 512910"/>
                  <a:gd name="connsiteY2" fmla="*/ 0 h 145300"/>
                </a:gdLst>
                <a:ahLst/>
                <a:cxnLst>
                  <a:cxn ang="0">
                    <a:pos x="connsiteX0" y="connsiteY0"/>
                  </a:cxn>
                  <a:cxn ang="0">
                    <a:pos x="connsiteX1" y="connsiteY1"/>
                  </a:cxn>
                  <a:cxn ang="0">
                    <a:pos x="connsiteX2" y="connsiteY2"/>
                  </a:cxn>
                </a:cxnLst>
                <a:rect l="l" t="t" r="r" b="b"/>
                <a:pathLst>
                  <a:path w="512910" h="145300">
                    <a:moveTo>
                      <a:pt x="512910" y="145300"/>
                    </a:moveTo>
                    <a:lnTo>
                      <a:pt x="345440" y="0"/>
                    </a:lnTo>
                    <a:lnTo>
                      <a:pt x="0" y="0"/>
                    </a:lnTo>
                  </a:path>
                </a:pathLst>
              </a:custGeom>
              <a:noFill/>
              <a:ln w="50800">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4" name="Freeform 20">
                <a:extLst>
                  <a:ext uri="{FF2B5EF4-FFF2-40B4-BE49-F238E27FC236}">
                    <a16:creationId xmlns:a16="http://schemas.microsoft.com/office/drawing/2014/main" id="{B2F2C767-3FC9-4034-B996-BDF750F9BF25}"/>
                  </a:ext>
                </a:extLst>
              </p:cNvPr>
              <p:cNvSpPr/>
              <p:nvPr/>
            </p:nvSpPr>
            <p:spPr>
              <a:xfrm>
                <a:off x="1979086" y="3011652"/>
                <a:ext cx="599986" cy="144600"/>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8800 w 558800"/>
                  <a:gd name="connsiteY0" fmla="*/ 206341 h 206341"/>
                  <a:gd name="connsiteX1" fmla="*/ 345440 w 558800"/>
                  <a:gd name="connsiteY1" fmla="*/ 0 h 206341"/>
                  <a:gd name="connsiteX2" fmla="*/ 0 w 558800"/>
                  <a:gd name="connsiteY2" fmla="*/ 0 h 206341"/>
                </a:gdLst>
                <a:ahLst/>
                <a:cxnLst>
                  <a:cxn ang="0">
                    <a:pos x="connsiteX0" y="connsiteY0"/>
                  </a:cxn>
                  <a:cxn ang="0">
                    <a:pos x="connsiteX1" y="connsiteY1"/>
                  </a:cxn>
                  <a:cxn ang="0">
                    <a:pos x="connsiteX2" y="connsiteY2"/>
                  </a:cxn>
                </a:cxnLst>
                <a:rect l="l" t="t" r="r" b="b"/>
                <a:pathLst>
                  <a:path w="558800" h="206341">
                    <a:moveTo>
                      <a:pt x="558800" y="206341"/>
                    </a:moveTo>
                    <a:lnTo>
                      <a:pt x="345440" y="0"/>
                    </a:lnTo>
                    <a:lnTo>
                      <a:pt x="0" y="0"/>
                    </a:lnTo>
                  </a:path>
                </a:pathLst>
              </a:custGeom>
              <a:noFill/>
              <a:ln w="50800">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5" name="Freeform 21">
                <a:extLst>
                  <a:ext uri="{FF2B5EF4-FFF2-40B4-BE49-F238E27FC236}">
                    <a16:creationId xmlns:a16="http://schemas.microsoft.com/office/drawing/2014/main" id="{2252A30A-2153-442B-8A7C-40A04FEF3F2C}"/>
                  </a:ext>
                </a:extLst>
              </p:cNvPr>
              <p:cNvSpPr/>
              <p:nvPr/>
            </p:nvSpPr>
            <p:spPr>
              <a:xfrm>
                <a:off x="2177946" y="2406427"/>
                <a:ext cx="840480" cy="405100"/>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Lst>
                <a:ahLst/>
                <a:cxnLst>
                  <a:cxn ang="0">
                    <a:pos x="connsiteX0" y="connsiteY0"/>
                  </a:cxn>
                  <a:cxn ang="0">
                    <a:pos x="connsiteX1" y="connsiteY1"/>
                  </a:cxn>
                  <a:cxn ang="0">
                    <a:pos x="connsiteX2" y="connsiteY2"/>
                  </a:cxn>
                </a:cxnLst>
                <a:rect l="l" t="t" r="r" b="b"/>
                <a:pathLst>
                  <a:path w="438683" h="199747">
                    <a:moveTo>
                      <a:pt x="438683" y="199747"/>
                    </a:moveTo>
                    <a:lnTo>
                      <a:pt x="345440" y="0"/>
                    </a:lnTo>
                    <a:lnTo>
                      <a:pt x="0" y="0"/>
                    </a:lnTo>
                  </a:path>
                </a:pathLst>
              </a:custGeom>
              <a:noFill/>
              <a:ln w="50800">
                <a:solidFill>
                  <a:schemeClr val="accent6"/>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56" name="TextBox 55">
                <a:extLst>
                  <a:ext uri="{FF2B5EF4-FFF2-40B4-BE49-F238E27FC236}">
                    <a16:creationId xmlns:a16="http://schemas.microsoft.com/office/drawing/2014/main" id="{460D4AFA-3C95-4250-86C0-80B4DFCFEB17}"/>
                  </a:ext>
                </a:extLst>
              </p:cNvPr>
              <p:cNvSpPr txBox="1"/>
              <p:nvPr/>
            </p:nvSpPr>
            <p:spPr>
              <a:xfrm>
                <a:off x="4721018" y="2222704"/>
                <a:ext cx="485493" cy="314346"/>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43%</a:t>
                </a:r>
              </a:p>
            </p:txBody>
          </p:sp>
          <p:sp>
            <p:nvSpPr>
              <p:cNvPr id="57" name="Subtitle 2">
                <a:extLst>
                  <a:ext uri="{FF2B5EF4-FFF2-40B4-BE49-F238E27FC236}">
                    <a16:creationId xmlns:a16="http://schemas.microsoft.com/office/drawing/2014/main" id="{A80B0B8E-790E-48F7-9988-DBDA5E4DD3AB}"/>
                  </a:ext>
                </a:extLst>
              </p:cNvPr>
              <p:cNvSpPr txBox="1">
                <a:spLocks/>
              </p:cNvSpPr>
              <p:nvPr/>
            </p:nvSpPr>
            <p:spPr>
              <a:xfrm>
                <a:off x="4762924" y="2466021"/>
                <a:ext cx="866880"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58" name="TextBox 57">
                <a:extLst>
                  <a:ext uri="{FF2B5EF4-FFF2-40B4-BE49-F238E27FC236}">
                    <a16:creationId xmlns:a16="http://schemas.microsoft.com/office/drawing/2014/main" id="{25B51EAF-1314-4B0C-8E84-4BA925F69C82}"/>
                  </a:ext>
                </a:extLst>
              </p:cNvPr>
              <p:cNvSpPr txBox="1"/>
              <p:nvPr/>
            </p:nvSpPr>
            <p:spPr>
              <a:xfrm>
                <a:off x="1680988" y="2222703"/>
                <a:ext cx="407915"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11%</a:t>
                </a:r>
              </a:p>
            </p:txBody>
          </p:sp>
          <p:sp>
            <p:nvSpPr>
              <p:cNvPr id="59" name="Subtitle 2">
                <a:extLst>
                  <a:ext uri="{FF2B5EF4-FFF2-40B4-BE49-F238E27FC236}">
                    <a16:creationId xmlns:a16="http://schemas.microsoft.com/office/drawing/2014/main" id="{A456302A-9906-417C-9F56-C475625A2CDA}"/>
                  </a:ext>
                </a:extLst>
              </p:cNvPr>
              <p:cNvSpPr txBox="1">
                <a:spLocks/>
              </p:cNvSpPr>
              <p:nvPr/>
            </p:nvSpPr>
            <p:spPr>
              <a:xfrm>
                <a:off x="1191993" y="2466021"/>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60" name="TextBox 59">
                <a:extLst>
                  <a:ext uri="{FF2B5EF4-FFF2-40B4-BE49-F238E27FC236}">
                    <a16:creationId xmlns:a16="http://schemas.microsoft.com/office/drawing/2014/main" id="{5DF9A174-CB6D-4F19-897A-554979481EB0}"/>
                  </a:ext>
                </a:extLst>
              </p:cNvPr>
              <p:cNvSpPr txBox="1"/>
              <p:nvPr/>
            </p:nvSpPr>
            <p:spPr>
              <a:xfrm>
                <a:off x="1425614" y="2859211"/>
                <a:ext cx="440358"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16%</a:t>
                </a:r>
              </a:p>
            </p:txBody>
          </p:sp>
          <p:sp>
            <p:nvSpPr>
              <p:cNvPr id="61" name="Subtitle 2">
                <a:extLst>
                  <a:ext uri="{FF2B5EF4-FFF2-40B4-BE49-F238E27FC236}">
                    <a16:creationId xmlns:a16="http://schemas.microsoft.com/office/drawing/2014/main" id="{DED8C6D5-740C-43CD-B744-AD4216DF3A67}"/>
                  </a:ext>
                </a:extLst>
              </p:cNvPr>
              <p:cNvSpPr txBox="1">
                <a:spLocks/>
              </p:cNvSpPr>
              <p:nvPr/>
            </p:nvSpPr>
            <p:spPr>
              <a:xfrm>
                <a:off x="969063" y="3102529"/>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62" name="TextBox 61">
                <a:extLst>
                  <a:ext uri="{FF2B5EF4-FFF2-40B4-BE49-F238E27FC236}">
                    <a16:creationId xmlns:a16="http://schemas.microsoft.com/office/drawing/2014/main" id="{45C295A9-0A7C-4B24-9B38-6CD1E4DEC4ED}"/>
                  </a:ext>
                </a:extLst>
              </p:cNvPr>
              <p:cNvSpPr txBox="1"/>
              <p:nvPr/>
            </p:nvSpPr>
            <p:spPr>
              <a:xfrm>
                <a:off x="1486266" y="3944836"/>
                <a:ext cx="379706"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6%</a:t>
                </a:r>
              </a:p>
            </p:txBody>
          </p:sp>
          <p:sp>
            <p:nvSpPr>
              <p:cNvPr id="63" name="Subtitle 2">
                <a:extLst>
                  <a:ext uri="{FF2B5EF4-FFF2-40B4-BE49-F238E27FC236}">
                    <a16:creationId xmlns:a16="http://schemas.microsoft.com/office/drawing/2014/main" id="{74BBDD61-8F64-46A2-A5C4-3C02FC79BDAA}"/>
                  </a:ext>
                </a:extLst>
              </p:cNvPr>
              <p:cNvSpPr txBox="1">
                <a:spLocks/>
              </p:cNvSpPr>
              <p:nvPr/>
            </p:nvSpPr>
            <p:spPr>
              <a:xfrm>
                <a:off x="969063" y="4188153"/>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64" name="TextBox 63">
                <a:extLst>
                  <a:ext uri="{FF2B5EF4-FFF2-40B4-BE49-F238E27FC236}">
                    <a16:creationId xmlns:a16="http://schemas.microsoft.com/office/drawing/2014/main" id="{6195F538-6B74-4A4B-A378-2DDB3024BF66}"/>
                  </a:ext>
                </a:extLst>
              </p:cNvPr>
              <p:cNvSpPr txBox="1"/>
              <p:nvPr/>
            </p:nvSpPr>
            <p:spPr>
              <a:xfrm>
                <a:off x="1830290" y="4536260"/>
                <a:ext cx="376885"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7%</a:t>
                </a:r>
              </a:p>
            </p:txBody>
          </p:sp>
          <p:sp>
            <p:nvSpPr>
              <p:cNvPr id="65" name="Subtitle 2">
                <a:extLst>
                  <a:ext uri="{FF2B5EF4-FFF2-40B4-BE49-F238E27FC236}">
                    <a16:creationId xmlns:a16="http://schemas.microsoft.com/office/drawing/2014/main" id="{E53506B5-3F1D-4154-B133-996D495D07A6}"/>
                  </a:ext>
                </a:extLst>
              </p:cNvPr>
              <p:cNvSpPr txBox="1">
                <a:spLocks/>
              </p:cNvSpPr>
              <p:nvPr/>
            </p:nvSpPr>
            <p:spPr>
              <a:xfrm>
                <a:off x="1310266" y="4779577"/>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66" name="TextBox 65">
                <a:extLst>
                  <a:ext uri="{FF2B5EF4-FFF2-40B4-BE49-F238E27FC236}">
                    <a16:creationId xmlns:a16="http://schemas.microsoft.com/office/drawing/2014/main" id="{EE6E8408-62C5-439A-B3B9-CEAD49CDC542}"/>
                  </a:ext>
                </a:extLst>
              </p:cNvPr>
              <p:cNvSpPr txBox="1"/>
              <p:nvPr/>
            </p:nvSpPr>
            <p:spPr>
              <a:xfrm>
                <a:off x="2446876" y="5178572"/>
                <a:ext cx="437537"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17%</a:t>
                </a:r>
              </a:p>
            </p:txBody>
          </p:sp>
          <p:sp>
            <p:nvSpPr>
              <p:cNvPr id="67" name="Subtitle 2">
                <a:extLst>
                  <a:ext uri="{FF2B5EF4-FFF2-40B4-BE49-F238E27FC236}">
                    <a16:creationId xmlns:a16="http://schemas.microsoft.com/office/drawing/2014/main" id="{B957AB3E-E381-4E76-A4B9-AE46CC87C198}"/>
                  </a:ext>
                </a:extLst>
              </p:cNvPr>
              <p:cNvSpPr txBox="1">
                <a:spLocks/>
              </p:cNvSpPr>
              <p:nvPr/>
            </p:nvSpPr>
            <p:spPr>
              <a:xfrm>
                <a:off x="1987503" y="5421889"/>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68" name="TextBox 67">
                <a:extLst>
                  <a:ext uri="{FF2B5EF4-FFF2-40B4-BE49-F238E27FC236}">
                    <a16:creationId xmlns:a16="http://schemas.microsoft.com/office/drawing/2014/main" id="{DE146AB7-0F9F-42C9-9216-1582305C8BF0}"/>
                  </a:ext>
                </a:extLst>
              </p:cNvPr>
              <p:cNvSpPr txBox="1"/>
              <p:nvPr/>
            </p:nvSpPr>
            <p:spPr>
              <a:xfrm>
                <a:off x="2974186" y="3448660"/>
                <a:ext cx="1087776" cy="657269"/>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NAME OF</a:t>
                </a:r>
              </a:p>
              <a:p>
                <a:pPr algn="ctr"/>
                <a:r>
                  <a:rPr lang="en-US" sz="2000" b="1" dirty="0">
                    <a:solidFill>
                      <a:schemeClr val="tx2"/>
                    </a:solidFill>
                    <a:ea typeface="League Spartan" charset="0"/>
                    <a:cs typeface="Poppins" pitchFamily="2" charset="77"/>
                  </a:rPr>
                  <a:t>REGION 1</a:t>
                </a:r>
              </a:p>
            </p:txBody>
          </p:sp>
          <p:sp>
            <p:nvSpPr>
              <p:cNvPr id="69" name="TextBox 68">
                <a:extLst>
                  <a:ext uri="{FF2B5EF4-FFF2-40B4-BE49-F238E27FC236}">
                    <a16:creationId xmlns:a16="http://schemas.microsoft.com/office/drawing/2014/main" id="{A29B74B1-B847-42AF-82DA-B6C1356D90E3}"/>
                  </a:ext>
                </a:extLst>
              </p:cNvPr>
              <p:cNvSpPr txBox="1"/>
              <p:nvPr/>
            </p:nvSpPr>
            <p:spPr>
              <a:xfrm>
                <a:off x="7768054" y="3448660"/>
                <a:ext cx="1110344" cy="657269"/>
              </a:xfrm>
              <a:prstGeom prst="rect">
                <a:avLst/>
              </a:prstGeom>
              <a:noFill/>
            </p:spPr>
            <p:txBody>
              <a:bodyPr wrap="none" rtlCol="0" anchor="ctr" anchorCtr="0">
                <a:spAutoFit/>
              </a:bodyPr>
              <a:lstStyle/>
              <a:p>
                <a:pPr algn="ctr"/>
                <a:r>
                  <a:rPr lang="en-US" sz="2000" b="1" dirty="0">
                    <a:solidFill>
                      <a:schemeClr val="tx2"/>
                    </a:solidFill>
                    <a:ea typeface="League Spartan" charset="0"/>
                    <a:cs typeface="Poppins" pitchFamily="2" charset="77"/>
                  </a:rPr>
                  <a:t>NAME OF</a:t>
                </a:r>
              </a:p>
              <a:p>
                <a:pPr algn="ctr"/>
                <a:r>
                  <a:rPr lang="en-US" sz="2000" b="1" dirty="0">
                    <a:solidFill>
                      <a:schemeClr val="tx2"/>
                    </a:solidFill>
                    <a:ea typeface="League Spartan" charset="0"/>
                    <a:cs typeface="Poppins" pitchFamily="2" charset="77"/>
                  </a:rPr>
                  <a:t>REGION 2</a:t>
                </a:r>
              </a:p>
            </p:txBody>
          </p:sp>
          <p:sp>
            <p:nvSpPr>
              <p:cNvPr id="70" name="TextBox 69">
                <a:extLst>
                  <a:ext uri="{FF2B5EF4-FFF2-40B4-BE49-F238E27FC236}">
                    <a16:creationId xmlns:a16="http://schemas.microsoft.com/office/drawing/2014/main" id="{1EB61C96-2A09-4C84-BEE2-8A74CA506034}"/>
                  </a:ext>
                </a:extLst>
              </p:cNvPr>
              <p:cNvSpPr txBox="1"/>
              <p:nvPr/>
            </p:nvSpPr>
            <p:spPr>
              <a:xfrm>
                <a:off x="6245731" y="3760633"/>
                <a:ext cx="437537"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17%</a:t>
                </a:r>
              </a:p>
            </p:txBody>
          </p:sp>
          <p:sp>
            <p:nvSpPr>
              <p:cNvPr id="71" name="Subtitle 2">
                <a:extLst>
                  <a:ext uri="{FF2B5EF4-FFF2-40B4-BE49-F238E27FC236}">
                    <a16:creationId xmlns:a16="http://schemas.microsoft.com/office/drawing/2014/main" id="{1E93E344-A45B-4D5F-BC9B-6CD2DD2EC965}"/>
                  </a:ext>
                </a:extLst>
              </p:cNvPr>
              <p:cNvSpPr txBox="1">
                <a:spLocks/>
              </p:cNvSpPr>
              <p:nvPr/>
            </p:nvSpPr>
            <p:spPr>
              <a:xfrm>
                <a:off x="5773043" y="4003950"/>
                <a:ext cx="868320"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72" name="TextBox 71">
                <a:extLst>
                  <a:ext uri="{FF2B5EF4-FFF2-40B4-BE49-F238E27FC236}">
                    <a16:creationId xmlns:a16="http://schemas.microsoft.com/office/drawing/2014/main" id="{8824ADBF-C3A3-42DC-A9F2-CEE6D21FC773}"/>
                  </a:ext>
                </a:extLst>
              </p:cNvPr>
              <p:cNvSpPr txBox="1"/>
              <p:nvPr/>
            </p:nvSpPr>
            <p:spPr>
              <a:xfrm>
                <a:off x="6296212" y="4780069"/>
                <a:ext cx="440358"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21%</a:t>
                </a:r>
              </a:p>
            </p:txBody>
          </p:sp>
          <p:sp>
            <p:nvSpPr>
              <p:cNvPr id="73" name="Subtitle 2">
                <a:extLst>
                  <a:ext uri="{FF2B5EF4-FFF2-40B4-BE49-F238E27FC236}">
                    <a16:creationId xmlns:a16="http://schemas.microsoft.com/office/drawing/2014/main" id="{70A8727F-2B49-4FB5-B136-350DC816AABB}"/>
                  </a:ext>
                </a:extLst>
              </p:cNvPr>
              <p:cNvSpPr txBox="1">
                <a:spLocks/>
              </p:cNvSpPr>
              <p:nvPr/>
            </p:nvSpPr>
            <p:spPr>
              <a:xfrm>
                <a:off x="5826345" y="5023386"/>
                <a:ext cx="868320"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74" name="TextBox 73">
                <a:extLst>
                  <a:ext uri="{FF2B5EF4-FFF2-40B4-BE49-F238E27FC236}">
                    <a16:creationId xmlns:a16="http://schemas.microsoft.com/office/drawing/2014/main" id="{D77E1C7F-F79B-43B4-9A77-B7D585C6B411}"/>
                  </a:ext>
                </a:extLst>
              </p:cNvPr>
              <p:cNvSpPr txBox="1"/>
              <p:nvPr/>
            </p:nvSpPr>
            <p:spPr>
              <a:xfrm>
                <a:off x="9447216" y="2254685"/>
                <a:ext cx="443179" cy="314346"/>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31%</a:t>
                </a:r>
              </a:p>
            </p:txBody>
          </p:sp>
          <p:sp>
            <p:nvSpPr>
              <p:cNvPr id="75" name="Subtitle 2">
                <a:extLst>
                  <a:ext uri="{FF2B5EF4-FFF2-40B4-BE49-F238E27FC236}">
                    <a16:creationId xmlns:a16="http://schemas.microsoft.com/office/drawing/2014/main" id="{3ED15F36-343E-4B6D-92F0-A5EFC3883086}"/>
                  </a:ext>
                </a:extLst>
              </p:cNvPr>
              <p:cNvSpPr txBox="1">
                <a:spLocks/>
              </p:cNvSpPr>
              <p:nvPr/>
            </p:nvSpPr>
            <p:spPr>
              <a:xfrm>
                <a:off x="9489121" y="2498002"/>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76" name="TextBox 75">
                <a:extLst>
                  <a:ext uri="{FF2B5EF4-FFF2-40B4-BE49-F238E27FC236}">
                    <a16:creationId xmlns:a16="http://schemas.microsoft.com/office/drawing/2014/main" id="{B998B221-6DED-4A49-BFF7-EB84BB48BC6D}"/>
                  </a:ext>
                </a:extLst>
              </p:cNvPr>
              <p:cNvSpPr txBox="1"/>
              <p:nvPr/>
            </p:nvSpPr>
            <p:spPr>
              <a:xfrm>
                <a:off x="9447216" y="4763853"/>
                <a:ext cx="450231" cy="314346"/>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14%</a:t>
                </a:r>
              </a:p>
            </p:txBody>
          </p:sp>
          <p:sp>
            <p:nvSpPr>
              <p:cNvPr id="77" name="Subtitle 2">
                <a:extLst>
                  <a:ext uri="{FF2B5EF4-FFF2-40B4-BE49-F238E27FC236}">
                    <a16:creationId xmlns:a16="http://schemas.microsoft.com/office/drawing/2014/main" id="{8384E529-160A-4C18-A102-BCFE84D0F9BE}"/>
                  </a:ext>
                </a:extLst>
              </p:cNvPr>
              <p:cNvSpPr txBox="1">
                <a:spLocks/>
              </p:cNvSpPr>
              <p:nvPr/>
            </p:nvSpPr>
            <p:spPr>
              <a:xfrm>
                <a:off x="9489123" y="5007169"/>
                <a:ext cx="866907"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sp>
            <p:nvSpPr>
              <p:cNvPr id="78" name="TextBox 77">
                <a:extLst>
                  <a:ext uri="{FF2B5EF4-FFF2-40B4-BE49-F238E27FC236}">
                    <a16:creationId xmlns:a16="http://schemas.microsoft.com/office/drawing/2014/main" id="{4F458844-DC22-4AF0-95AF-65B78D18D4C1}"/>
                  </a:ext>
                </a:extLst>
              </p:cNvPr>
              <p:cNvSpPr txBox="1"/>
              <p:nvPr/>
            </p:nvSpPr>
            <p:spPr>
              <a:xfrm>
                <a:off x="6278040" y="2254685"/>
                <a:ext cx="479852" cy="31434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20%</a:t>
                </a:r>
              </a:p>
            </p:txBody>
          </p:sp>
          <p:sp>
            <p:nvSpPr>
              <p:cNvPr id="79" name="Subtitle 2">
                <a:extLst>
                  <a:ext uri="{FF2B5EF4-FFF2-40B4-BE49-F238E27FC236}">
                    <a16:creationId xmlns:a16="http://schemas.microsoft.com/office/drawing/2014/main" id="{E061F6D7-FB29-4C87-9480-20F34417CC8F}"/>
                  </a:ext>
                </a:extLst>
              </p:cNvPr>
              <p:cNvSpPr txBox="1">
                <a:spLocks/>
              </p:cNvSpPr>
              <p:nvPr/>
            </p:nvSpPr>
            <p:spPr>
              <a:xfrm>
                <a:off x="5847664" y="2498002"/>
                <a:ext cx="868320" cy="35232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More information</a:t>
                </a:r>
              </a:p>
            </p:txBody>
          </p:sp>
        </p:grpSp>
      </p:grpSp>
    </p:spTree>
    <p:extLst>
      <p:ext uri="{BB962C8B-B14F-4D97-AF65-F5344CB8AC3E}">
        <p14:creationId xmlns:p14="http://schemas.microsoft.com/office/powerpoint/2010/main" val="32372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Bar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sp>
        <p:nvSpPr>
          <p:cNvPr id="7" name="Rounded Rectangle 4">
            <a:extLst>
              <a:ext uri="{FF2B5EF4-FFF2-40B4-BE49-F238E27FC236}">
                <a16:creationId xmlns:a16="http://schemas.microsoft.com/office/drawing/2014/main" id="{CF019CDE-7F90-4756-94A9-97F357E0F442}"/>
              </a:ext>
            </a:extLst>
          </p:cNvPr>
          <p:cNvSpPr/>
          <p:nvPr/>
        </p:nvSpPr>
        <p:spPr>
          <a:xfrm>
            <a:off x="2719462"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8" name="Rounded Rectangle 5">
            <a:extLst>
              <a:ext uri="{FF2B5EF4-FFF2-40B4-BE49-F238E27FC236}">
                <a16:creationId xmlns:a16="http://schemas.microsoft.com/office/drawing/2014/main" id="{839E6593-FEAD-4FFB-8B21-777EC11FBA1D}"/>
              </a:ext>
            </a:extLst>
          </p:cNvPr>
          <p:cNvSpPr/>
          <p:nvPr/>
        </p:nvSpPr>
        <p:spPr>
          <a:xfrm>
            <a:off x="2719462" y="4389447"/>
            <a:ext cx="407270" cy="133633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9" name="Rounded Rectangle 6">
            <a:extLst>
              <a:ext uri="{FF2B5EF4-FFF2-40B4-BE49-F238E27FC236}">
                <a16:creationId xmlns:a16="http://schemas.microsoft.com/office/drawing/2014/main" id="{7DA2FD71-3CC4-4819-9C1A-B7EF917BBA0F}"/>
              </a:ext>
            </a:extLst>
          </p:cNvPr>
          <p:cNvSpPr/>
          <p:nvPr/>
        </p:nvSpPr>
        <p:spPr>
          <a:xfrm>
            <a:off x="3591299"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10" name="Rounded Rectangle 7">
            <a:extLst>
              <a:ext uri="{FF2B5EF4-FFF2-40B4-BE49-F238E27FC236}">
                <a16:creationId xmlns:a16="http://schemas.microsoft.com/office/drawing/2014/main" id="{E26AA9D6-8240-4789-9341-8BC22157271A}"/>
              </a:ext>
            </a:extLst>
          </p:cNvPr>
          <p:cNvSpPr/>
          <p:nvPr/>
        </p:nvSpPr>
        <p:spPr>
          <a:xfrm>
            <a:off x="3591299" y="4248315"/>
            <a:ext cx="407270" cy="1477471"/>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11" name="Rounded Rectangle 8">
            <a:extLst>
              <a:ext uri="{FF2B5EF4-FFF2-40B4-BE49-F238E27FC236}">
                <a16:creationId xmlns:a16="http://schemas.microsoft.com/office/drawing/2014/main" id="{8741C288-AC79-4723-9DBA-3BD6BEE22624}"/>
              </a:ext>
            </a:extLst>
          </p:cNvPr>
          <p:cNvSpPr/>
          <p:nvPr/>
        </p:nvSpPr>
        <p:spPr>
          <a:xfrm>
            <a:off x="4463135"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12" name="Rounded Rectangle 9">
            <a:extLst>
              <a:ext uri="{FF2B5EF4-FFF2-40B4-BE49-F238E27FC236}">
                <a16:creationId xmlns:a16="http://schemas.microsoft.com/office/drawing/2014/main" id="{C1380640-CED4-4212-8F74-145E457FAE95}"/>
              </a:ext>
            </a:extLst>
          </p:cNvPr>
          <p:cNvSpPr/>
          <p:nvPr/>
        </p:nvSpPr>
        <p:spPr>
          <a:xfrm>
            <a:off x="4463135" y="4064852"/>
            <a:ext cx="407270" cy="166093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13" name="Rounded Rectangle 10">
            <a:extLst>
              <a:ext uri="{FF2B5EF4-FFF2-40B4-BE49-F238E27FC236}">
                <a16:creationId xmlns:a16="http://schemas.microsoft.com/office/drawing/2014/main" id="{30477F0B-4BE0-4F74-A6FF-D5D873E1165A}"/>
              </a:ext>
            </a:extLst>
          </p:cNvPr>
          <p:cNvSpPr/>
          <p:nvPr/>
        </p:nvSpPr>
        <p:spPr>
          <a:xfrm>
            <a:off x="5334971"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14" name="Rounded Rectangle 11">
            <a:extLst>
              <a:ext uri="{FF2B5EF4-FFF2-40B4-BE49-F238E27FC236}">
                <a16:creationId xmlns:a16="http://schemas.microsoft.com/office/drawing/2014/main" id="{956986D9-372E-4C49-A9DA-D31E83381426}"/>
              </a:ext>
            </a:extLst>
          </p:cNvPr>
          <p:cNvSpPr/>
          <p:nvPr/>
        </p:nvSpPr>
        <p:spPr>
          <a:xfrm>
            <a:off x="5334971" y="3866617"/>
            <a:ext cx="407270" cy="1859285"/>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15" name="Rounded Rectangle 12">
            <a:extLst>
              <a:ext uri="{FF2B5EF4-FFF2-40B4-BE49-F238E27FC236}">
                <a16:creationId xmlns:a16="http://schemas.microsoft.com/office/drawing/2014/main" id="{454E6243-2FEF-42ED-8FEF-6EC2D30A16E3}"/>
              </a:ext>
            </a:extLst>
          </p:cNvPr>
          <p:cNvSpPr/>
          <p:nvPr/>
        </p:nvSpPr>
        <p:spPr>
          <a:xfrm>
            <a:off x="6206808"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16" name="Rounded Rectangle 13">
            <a:extLst>
              <a:ext uri="{FF2B5EF4-FFF2-40B4-BE49-F238E27FC236}">
                <a16:creationId xmlns:a16="http://schemas.microsoft.com/office/drawing/2014/main" id="{3C890E2C-D2BC-4E6E-966F-5F88F048FEF6}"/>
              </a:ext>
            </a:extLst>
          </p:cNvPr>
          <p:cNvSpPr/>
          <p:nvPr/>
        </p:nvSpPr>
        <p:spPr>
          <a:xfrm>
            <a:off x="6206808" y="3767721"/>
            <a:ext cx="407270" cy="1958063"/>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17" name="Rounded Rectangle 14">
            <a:extLst>
              <a:ext uri="{FF2B5EF4-FFF2-40B4-BE49-F238E27FC236}">
                <a16:creationId xmlns:a16="http://schemas.microsoft.com/office/drawing/2014/main" id="{72FE680B-2B3E-4504-82A0-1D4CF3A67A72}"/>
              </a:ext>
            </a:extLst>
          </p:cNvPr>
          <p:cNvSpPr/>
          <p:nvPr/>
        </p:nvSpPr>
        <p:spPr>
          <a:xfrm>
            <a:off x="7078644"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18" name="Rounded Rectangle 15">
            <a:extLst>
              <a:ext uri="{FF2B5EF4-FFF2-40B4-BE49-F238E27FC236}">
                <a16:creationId xmlns:a16="http://schemas.microsoft.com/office/drawing/2014/main" id="{F0238104-4D59-47B2-BBC6-7D2CFA638149}"/>
              </a:ext>
            </a:extLst>
          </p:cNvPr>
          <p:cNvSpPr/>
          <p:nvPr/>
        </p:nvSpPr>
        <p:spPr>
          <a:xfrm>
            <a:off x="7078643" y="3644442"/>
            <a:ext cx="407270" cy="208134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19" name="Rounded Rectangle 16">
            <a:extLst>
              <a:ext uri="{FF2B5EF4-FFF2-40B4-BE49-F238E27FC236}">
                <a16:creationId xmlns:a16="http://schemas.microsoft.com/office/drawing/2014/main" id="{D0FC5B9C-E720-4071-9BBF-C8176BEFC618}"/>
              </a:ext>
            </a:extLst>
          </p:cNvPr>
          <p:cNvSpPr/>
          <p:nvPr/>
        </p:nvSpPr>
        <p:spPr>
          <a:xfrm>
            <a:off x="7950480"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20" name="Rounded Rectangle 17">
            <a:extLst>
              <a:ext uri="{FF2B5EF4-FFF2-40B4-BE49-F238E27FC236}">
                <a16:creationId xmlns:a16="http://schemas.microsoft.com/office/drawing/2014/main" id="{0D103CA5-5BCF-47DF-8EF5-A9A5AD0DFC18}"/>
              </a:ext>
            </a:extLst>
          </p:cNvPr>
          <p:cNvSpPr/>
          <p:nvPr/>
        </p:nvSpPr>
        <p:spPr>
          <a:xfrm>
            <a:off x="7950480" y="3464127"/>
            <a:ext cx="407270" cy="226165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21" name="Rounded Rectangle 18">
            <a:extLst>
              <a:ext uri="{FF2B5EF4-FFF2-40B4-BE49-F238E27FC236}">
                <a16:creationId xmlns:a16="http://schemas.microsoft.com/office/drawing/2014/main" id="{9BF89D1D-5EBA-488A-A85E-D4DF1F33243E}"/>
              </a:ext>
            </a:extLst>
          </p:cNvPr>
          <p:cNvSpPr/>
          <p:nvPr/>
        </p:nvSpPr>
        <p:spPr>
          <a:xfrm>
            <a:off x="8822320" y="2697194"/>
            <a:ext cx="407270" cy="3028593"/>
          </a:xfrm>
          <a:prstGeom prst="roundRect">
            <a:avLst>
              <a:gd name="adj" fmla="val 50000"/>
            </a:avLst>
          </a:prstGeom>
          <a:solidFill>
            <a:schemeClr val="bg1">
              <a:lumMod val="95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solidFill>
                <a:srgbClr val="FFFFFF"/>
              </a:solidFill>
            </a:endParaRPr>
          </a:p>
        </p:txBody>
      </p:sp>
      <p:sp>
        <p:nvSpPr>
          <p:cNvPr id="22" name="Rounded Rectangle 19">
            <a:extLst>
              <a:ext uri="{FF2B5EF4-FFF2-40B4-BE49-F238E27FC236}">
                <a16:creationId xmlns:a16="http://schemas.microsoft.com/office/drawing/2014/main" id="{54A8834C-F4F1-45E3-B2A5-9132AFB9C089}"/>
              </a:ext>
            </a:extLst>
          </p:cNvPr>
          <p:cNvSpPr/>
          <p:nvPr/>
        </p:nvSpPr>
        <p:spPr>
          <a:xfrm>
            <a:off x="8822320" y="3345060"/>
            <a:ext cx="407270" cy="238072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40510" bIns="40510" rtlCol="0" anchor="b" anchorCtr="0"/>
          <a:lstStyle/>
          <a:p>
            <a:pPr algn="ctr"/>
            <a:endParaRPr lang="en-US" sz="1181" dirty="0">
              <a:solidFill>
                <a:srgbClr val="FFFFFF"/>
              </a:solidFill>
            </a:endParaRPr>
          </a:p>
        </p:txBody>
      </p:sp>
      <p:sp>
        <p:nvSpPr>
          <p:cNvPr id="23" name="Rectangle 22">
            <a:extLst>
              <a:ext uri="{FF2B5EF4-FFF2-40B4-BE49-F238E27FC236}">
                <a16:creationId xmlns:a16="http://schemas.microsoft.com/office/drawing/2014/main" id="{E85872B2-8144-4499-8F26-9C99E65FEB82}"/>
              </a:ext>
            </a:extLst>
          </p:cNvPr>
          <p:cNvSpPr/>
          <p:nvPr/>
        </p:nvSpPr>
        <p:spPr>
          <a:xfrm>
            <a:off x="7530759" y="1725378"/>
            <a:ext cx="2981520" cy="828517"/>
          </a:xfrm>
          <a:prstGeom prst="rect">
            <a:avLst/>
          </a:prstGeom>
          <a:solidFill>
            <a:schemeClr val="accent6"/>
          </a:solidFill>
        </p:spPr>
        <p:txBody>
          <a:bodyPr wrap="square">
            <a:noAutofit/>
          </a:bodyPr>
          <a:lstStyle/>
          <a:p>
            <a:pPr algn="ctr">
              <a:lnSpc>
                <a:spcPct val="95000"/>
              </a:lnSpc>
            </a:pPr>
            <a:endParaRPr lang="en-US" sz="1299" dirty="0">
              <a:solidFill>
                <a:schemeClr val="bg1"/>
              </a:solidFill>
            </a:endParaRPr>
          </a:p>
        </p:txBody>
      </p:sp>
      <p:cxnSp>
        <p:nvCxnSpPr>
          <p:cNvPr id="24" name="Straight Connector 23">
            <a:extLst>
              <a:ext uri="{FF2B5EF4-FFF2-40B4-BE49-F238E27FC236}">
                <a16:creationId xmlns:a16="http://schemas.microsoft.com/office/drawing/2014/main" id="{712F5462-2664-45B9-964C-7C19F53657EB}"/>
              </a:ext>
            </a:extLst>
          </p:cNvPr>
          <p:cNvCxnSpPr>
            <a:cxnSpLocks/>
            <a:endCxn id="23" idx="2"/>
          </p:cNvCxnSpPr>
          <p:nvPr/>
        </p:nvCxnSpPr>
        <p:spPr>
          <a:xfrm flipV="1">
            <a:off x="9021519" y="2553895"/>
            <a:ext cx="0" cy="272202"/>
          </a:xfrm>
          <a:prstGeom prst="line">
            <a:avLst/>
          </a:prstGeom>
          <a:ln w="5080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2DD04CE-DCF0-4D15-8799-0903A43FAAA5}"/>
              </a:ext>
            </a:extLst>
          </p:cNvPr>
          <p:cNvSpPr/>
          <p:nvPr/>
        </p:nvSpPr>
        <p:spPr>
          <a:xfrm>
            <a:off x="8742064" y="5869082"/>
            <a:ext cx="567784" cy="299634"/>
          </a:xfrm>
          <a:prstGeom prst="rect">
            <a:avLst/>
          </a:prstGeom>
        </p:spPr>
        <p:txBody>
          <a:bodyPr wrap="none">
            <a:spAutoFit/>
          </a:bodyPr>
          <a:lstStyle/>
          <a:p>
            <a:pPr algn="ctr">
              <a:lnSpc>
                <a:spcPct val="95000"/>
              </a:lnSpc>
            </a:pPr>
            <a:r>
              <a:rPr lang="en-US" sz="1418" b="1" dirty="0">
                <a:cs typeface="Poppins" pitchFamily="2" charset="77"/>
              </a:rPr>
              <a:t>2026</a:t>
            </a:r>
          </a:p>
        </p:txBody>
      </p:sp>
      <p:sp>
        <p:nvSpPr>
          <p:cNvPr id="26" name="Rectangle 25">
            <a:extLst>
              <a:ext uri="{FF2B5EF4-FFF2-40B4-BE49-F238E27FC236}">
                <a16:creationId xmlns:a16="http://schemas.microsoft.com/office/drawing/2014/main" id="{FC8F0F90-A9AB-4FAE-AC05-4C0833709D51}"/>
              </a:ext>
            </a:extLst>
          </p:cNvPr>
          <p:cNvSpPr/>
          <p:nvPr/>
        </p:nvSpPr>
        <p:spPr>
          <a:xfrm>
            <a:off x="7867019" y="5869082"/>
            <a:ext cx="574196" cy="299634"/>
          </a:xfrm>
          <a:prstGeom prst="rect">
            <a:avLst/>
          </a:prstGeom>
        </p:spPr>
        <p:txBody>
          <a:bodyPr wrap="none">
            <a:spAutoFit/>
          </a:bodyPr>
          <a:lstStyle/>
          <a:p>
            <a:pPr algn="ctr">
              <a:lnSpc>
                <a:spcPct val="95000"/>
              </a:lnSpc>
            </a:pPr>
            <a:r>
              <a:rPr lang="en-US" sz="1418" b="1" dirty="0">
                <a:cs typeface="Poppins" pitchFamily="2" charset="77"/>
              </a:rPr>
              <a:t>2025</a:t>
            </a:r>
          </a:p>
        </p:txBody>
      </p:sp>
      <p:sp>
        <p:nvSpPr>
          <p:cNvPr id="27" name="Rectangle 26">
            <a:extLst>
              <a:ext uri="{FF2B5EF4-FFF2-40B4-BE49-F238E27FC236}">
                <a16:creationId xmlns:a16="http://schemas.microsoft.com/office/drawing/2014/main" id="{51127331-970A-45D2-8264-EA8FEFC442EF}"/>
              </a:ext>
            </a:extLst>
          </p:cNvPr>
          <p:cNvSpPr/>
          <p:nvPr/>
        </p:nvSpPr>
        <p:spPr>
          <a:xfrm>
            <a:off x="6985992" y="5869500"/>
            <a:ext cx="579006" cy="299634"/>
          </a:xfrm>
          <a:prstGeom prst="rect">
            <a:avLst/>
          </a:prstGeom>
        </p:spPr>
        <p:txBody>
          <a:bodyPr wrap="none">
            <a:spAutoFit/>
          </a:bodyPr>
          <a:lstStyle/>
          <a:p>
            <a:pPr algn="ctr">
              <a:lnSpc>
                <a:spcPct val="95000"/>
              </a:lnSpc>
            </a:pPr>
            <a:r>
              <a:rPr lang="en-US" sz="1418" b="1" dirty="0">
                <a:cs typeface="Poppins" pitchFamily="2" charset="77"/>
              </a:rPr>
              <a:t>2024</a:t>
            </a:r>
          </a:p>
        </p:txBody>
      </p:sp>
      <p:sp>
        <p:nvSpPr>
          <p:cNvPr id="28" name="Rectangle 27">
            <a:extLst>
              <a:ext uri="{FF2B5EF4-FFF2-40B4-BE49-F238E27FC236}">
                <a16:creationId xmlns:a16="http://schemas.microsoft.com/office/drawing/2014/main" id="{0155FC2C-D783-4303-B790-AF47611BCF6B}"/>
              </a:ext>
            </a:extLst>
          </p:cNvPr>
          <p:cNvSpPr/>
          <p:nvPr/>
        </p:nvSpPr>
        <p:spPr>
          <a:xfrm>
            <a:off x="6124949" y="5869082"/>
            <a:ext cx="570990" cy="299634"/>
          </a:xfrm>
          <a:prstGeom prst="rect">
            <a:avLst/>
          </a:prstGeom>
        </p:spPr>
        <p:txBody>
          <a:bodyPr wrap="none">
            <a:spAutoFit/>
          </a:bodyPr>
          <a:lstStyle/>
          <a:p>
            <a:pPr algn="ctr">
              <a:lnSpc>
                <a:spcPct val="95000"/>
              </a:lnSpc>
            </a:pPr>
            <a:r>
              <a:rPr lang="en-US" sz="1418" b="1" dirty="0">
                <a:cs typeface="Poppins" pitchFamily="2" charset="77"/>
              </a:rPr>
              <a:t>2023</a:t>
            </a:r>
          </a:p>
        </p:txBody>
      </p:sp>
      <p:sp>
        <p:nvSpPr>
          <p:cNvPr id="29" name="Rectangle 28">
            <a:extLst>
              <a:ext uri="{FF2B5EF4-FFF2-40B4-BE49-F238E27FC236}">
                <a16:creationId xmlns:a16="http://schemas.microsoft.com/office/drawing/2014/main" id="{A6B3E6DF-C6EC-4253-B15A-2264AAEEF8B8}"/>
              </a:ext>
            </a:extLst>
          </p:cNvPr>
          <p:cNvSpPr/>
          <p:nvPr/>
        </p:nvSpPr>
        <p:spPr>
          <a:xfrm>
            <a:off x="5249446" y="5869082"/>
            <a:ext cx="569387" cy="299634"/>
          </a:xfrm>
          <a:prstGeom prst="rect">
            <a:avLst/>
          </a:prstGeom>
        </p:spPr>
        <p:txBody>
          <a:bodyPr wrap="none">
            <a:spAutoFit/>
          </a:bodyPr>
          <a:lstStyle/>
          <a:p>
            <a:pPr algn="ctr">
              <a:lnSpc>
                <a:spcPct val="95000"/>
              </a:lnSpc>
            </a:pPr>
            <a:r>
              <a:rPr lang="en-US" sz="1418" b="1" dirty="0">
                <a:cs typeface="Poppins" pitchFamily="2" charset="77"/>
              </a:rPr>
              <a:t>2022</a:t>
            </a:r>
          </a:p>
        </p:txBody>
      </p:sp>
      <p:sp>
        <p:nvSpPr>
          <p:cNvPr id="30" name="Rectangle 29">
            <a:extLst>
              <a:ext uri="{FF2B5EF4-FFF2-40B4-BE49-F238E27FC236}">
                <a16:creationId xmlns:a16="http://schemas.microsoft.com/office/drawing/2014/main" id="{7DC8DFC0-D451-4D04-90BE-D4AD3C057D70}"/>
              </a:ext>
            </a:extLst>
          </p:cNvPr>
          <p:cNvSpPr/>
          <p:nvPr/>
        </p:nvSpPr>
        <p:spPr>
          <a:xfrm>
            <a:off x="4394011" y="5869082"/>
            <a:ext cx="550152" cy="299634"/>
          </a:xfrm>
          <a:prstGeom prst="rect">
            <a:avLst/>
          </a:prstGeom>
        </p:spPr>
        <p:txBody>
          <a:bodyPr wrap="none">
            <a:spAutoFit/>
          </a:bodyPr>
          <a:lstStyle/>
          <a:p>
            <a:pPr algn="ctr">
              <a:lnSpc>
                <a:spcPct val="95000"/>
              </a:lnSpc>
            </a:pPr>
            <a:r>
              <a:rPr lang="en-US" sz="1418" b="1" dirty="0">
                <a:cs typeface="Poppins" pitchFamily="2" charset="77"/>
              </a:rPr>
              <a:t>2021</a:t>
            </a:r>
          </a:p>
        </p:txBody>
      </p:sp>
      <p:sp>
        <p:nvSpPr>
          <p:cNvPr id="31" name="Rectangle 30">
            <a:extLst>
              <a:ext uri="{FF2B5EF4-FFF2-40B4-BE49-F238E27FC236}">
                <a16:creationId xmlns:a16="http://schemas.microsoft.com/office/drawing/2014/main" id="{85C60C63-61B2-440B-9ED0-26104A6FC59E}"/>
              </a:ext>
            </a:extLst>
          </p:cNvPr>
          <p:cNvSpPr/>
          <p:nvPr/>
        </p:nvSpPr>
        <p:spPr>
          <a:xfrm>
            <a:off x="3503219" y="5869082"/>
            <a:ext cx="575799" cy="299634"/>
          </a:xfrm>
          <a:prstGeom prst="rect">
            <a:avLst/>
          </a:prstGeom>
        </p:spPr>
        <p:txBody>
          <a:bodyPr wrap="none">
            <a:spAutoFit/>
          </a:bodyPr>
          <a:lstStyle/>
          <a:p>
            <a:pPr algn="ctr">
              <a:lnSpc>
                <a:spcPct val="95000"/>
              </a:lnSpc>
            </a:pPr>
            <a:r>
              <a:rPr lang="en-US" sz="1418" b="1" dirty="0">
                <a:cs typeface="Poppins" pitchFamily="2" charset="77"/>
              </a:rPr>
              <a:t>2020</a:t>
            </a:r>
          </a:p>
        </p:txBody>
      </p:sp>
      <p:sp>
        <p:nvSpPr>
          <p:cNvPr id="32" name="Rectangle 31">
            <a:extLst>
              <a:ext uri="{FF2B5EF4-FFF2-40B4-BE49-F238E27FC236}">
                <a16:creationId xmlns:a16="http://schemas.microsoft.com/office/drawing/2014/main" id="{CFC6A26B-7E53-42D4-9A49-506F45306AC3}"/>
              </a:ext>
            </a:extLst>
          </p:cNvPr>
          <p:cNvSpPr/>
          <p:nvPr/>
        </p:nvSpPr>
        <p:spPr>
          <a:xfrm>
            <a:off x="2649324" y="5869082"/>
            <a:ext cx="550152" cy="299634"/>
          </a:xfrm>
          <a:prstGeom prst="rect">
            <a:avLst/>
          </a:prstGeom>
        </p:spPr>
        <p:txBody>
          <a:bodyPr wrap="none">
            <a:spAutoFit/>
          </a:bodyPr>
          <a:lstStyle/>
          <a:p>
            <a:pPr algn="ctr">
              <a:lnSpc>
                <a:spcPct val="95000"/>
              </a:lnSpc>
            </a:pPr>
            <a:r>
              <a:rPr lang="en-US" sz="1418" b="1" dirty="0">
                <a:cs typeface="Poppins" pitchFamily="2" charset="77"/>
              </a:rPr>
              <a:t>2019</a:t>
            </a:r>
          </a:p>
        </p:txBody>
      </p:sp>
      <p:sp>
        <p:nvSpPr>
          <p:cNvPr id="33" name="Rectangle 32">
            <a:extLst>
              <a:ext uri="{FF2B5EF4-FFF2-40B4-BE49-F238E27FC236}">
                <a16:creationId xmlns:a16="http://schemas.microsoft.com/office/drawing/2014/main" id="{8F807554-6F6C-4515-89F6-7EDC8C81A57C}"/>
              </a:ext>
            </a:extLst>
          </p:cNvPr>
          <p:cNvSpPr/>
          <p:nvPr/>
        </p:nvSpPr>
        <p:spPr>
          <a:xfrm>
            <a:off x="1684433" y="2697193"/>
            <a:ext cx="591830" cy="299634"/>
          </a:xfrm>
          <a:prstGeom prst="rect">
            <a:avLst/>
          </a:prstGeom>
        </p:spPr>
        <p:txBody>
          <a:bodyPr wrap="none">
            <a:spAutoFit/>
          </a:bodyPr>
          <a:lstStyle/>
          <a:p>
            <a:pPr algn="r">
              <a:lnSpc>
                <a:spcPct val="95000"/>
              </a:lnSpc>
            </a:pPr>
            <a:r>
              <a:rPr lang="en-US" sz="1418" b="1" dirty="0">
                <a:cs typeface="Poppins" pitchFamily="2" charset="77"/>
              </a:rPr>
              <a:t>100%</a:t>
            </a:r>
          </a:p>
        </p:txBody>
      </p:sp>
      <p:sp>
        <p:nvSpPr>
          <p:cNvPr id="34" name="Rectangle 33">
            <a:extLst>
              <a:ext uri="{FF2B5EF4-FFF2-40B4-BE49-F238E27FC236}">
                <a16:creationId xmlns:a16="http://schemas.microsoft.com/office/drawing/2014/main" id="{852BB165-86AB-4E18-9988-CE4D8B5F6346}"/>
              </a:ext>
            </a:extLst>
          </p:cNvPr>
          <p:cNvSpPr/>
          <p:nvPr/>
        </p:nvSpPr>
        <p:spPr>
          <a:xfrm>
            <a:off x="1775805" y="3391620"/>
            <a:ext cx="500458" cy="299634"/>
          </a:xfrm>
          <a:prstGeom prst="rect">
            <a:avLst/>
          </a:prstGeom>
        </p:spPr>
        <p:txBody>
          <a:bodyPr wrap="none">
            <a:spAutoFit/>
          </a:bodyPr>
          <a:lstStyle/>
          <a:p>
            <a:pPr algn="r">
              <a:lnSpc>
                <a:spcPct val="95000"/>
              </a:lnSpc>
            </a:pPr>
            <a:r>
              <a:rPr lang="en-US" sz="1418" b="1" dirty="0">
                <a:cs typeface="Poppins" pitchFamily="2" charset="77"/>
              </a:rPr>
              <a:t>75%</a:t>
            </a:r>
          </a:p>
        </p:txBody>
      </p:sp>
      <p:sp>
        <p:nvSpPr>
          <p:cNvPr id="35" name="Rectangle 34">
            <a:extLst>
              <a:ext uri="{FF2B5EF4-FFF2-40B4-BE49-F238E27FC236}">
                <a16:creationId xmlns:a16="http://schemas.microsoft.com/office/drawing/2014/main" id="{03565CD3-FED3-4173-AA94-A510D533497B}"/>
              </a:ext>
            </a:extLst>
          </p:cNvPr>
          <p:cNvSpPr/>
          <p:nvPr/>
        </p:nvSpPr>
        <p:spPr>
          <a:xfrm>
            <a:off x="1766187" y="4086046"/>
            <a:ext cx="510076" cy="299634"/>
          </a:xfrm>
          <a:prstGeom prst="rect">
            <a:avLst/>
          </a:prstGeom>
        </p:spPr>
        <p:txBody>
          <a:bodyPr wrap="none">
            <a:spAutoFit/>
          </a:bodyPr>
          <a:lstStyle/>
          <a:p>
            <a:pPr algn="r">
              <a:lnSpc>
                <a:spcPct val="95000"/>
              </a:lnSpc>
            </a:pPr>
            <a:r>
              <a:rPr lang="en-US" sz="1418" b="1" dirty="0">
                <a:cs typeface="Poppins" pitchFamily="2" charset="77"/>
              </a:rPr>
              <a:t>50%</a:t>
            </a:r>
          </a:p>
        </p:txBody>
      </p:sp>
      <p:sp>
        <p:nvSpPr>
          <p:cNvPr id="36" name="Rectangle 35">
            <a:extLst>
              <a:ext uri="{FF2B5EF4-FFF2-40B4-BE49-F238E27FC236}">
                <a16:creationId xmlns:a16="http://schemas.microsoft.com/office/drawing/2014/main" id="{3F9816DF-FF36-48D8-978E-CC8EC06365B5}"/>
              </a:ext>
            </a:extLst>
          </p:cNvPr>
          <p:cNvSpPr/>
          <p:nvPr/>
        </p:nvSpPr>
        <p:spPr>
          <a:xfrm>
            <a:off x="1867177" y="5474900"/>
            <a:ext cx="409086" cy="299634"/>
          </a:xfrm>
          <a:prstGeom prst="rect">
            <a:avLst/>
          </a:prstGeom>
        </p:spPr>
        <p:txBody>
          <a:bodyPr wrap="none">
            <a:spAutoFit/>
          </a:bodyPr>
          <a:lstStyle/>
          <a:p>
            <a:pPr algn="r">
              <a:lnSpc>
                <a:spcPct val="95000"/>
              </a:lnSpc>
            </a:pPr>
            <a:r>
              <a:rPr lang="en-US" sz="1418" b="1" dirty="0">
                <a:cs typeface="Poppins" pitchFamily="2" charset="77"/>
              </a:rPr>
              <a:t>0%</a:t>
            </a:r>
          </a:p>
        </p:txBody>
      </p:sp>
      <p:sp>
        <p:nvSpPr>
          <p:cNvPr id="37" name="Rectangle 36">
            <a:extLst>
              <a:ext uri="{FF2B5EF4-FFF2-40B4-BE49-F238E27FC236}">
                <a16:creationId xmlns:a16="http://schemas.microsoft.com/office/drawing/2014/main" id="{61D4BA63-FF1D-4BB1-9092-FA1532A5A242}"/>
              </a:ext>
            </a:extLst>
          </p:cNvPr>
          <p:cNvSpPr/>
          <p:nvPr/>
        </p:nvSpPr>
        <p:spPr>
          <a:xfrm>
            <a:off x="1775804" y="4780473"/>
            <a:ext cx="500458" cy="299634"/>
          </a:xfrm>
          <a:prstGeom prst="rect">
            <a:avLst/>
          </a:prstGeom>
        </p:spPr>
        <p:txBody>
          <a:bodyPr wrap="none">
            <a:spAutoFit/>
          </a:bodyPr>
          <a:lstStyle/>
          <a:p>
            <a:pPr algn="r">
              <a:lnSpc>
                <a:spcPct val="95000"/>
              </a:lnSpc>
            </a:pPr>
            <a:r>
              <a:rPr lang="en-US" sz="1418" b="1" dirty="0">
                <a:cs typeface="Poppins" pitchFamily="2" charset="77"/>
              </a:rPr>
              <a:t>25%</a:t>
            </a:r>
          </a:p>
        </p:txBody>
      </p:sp>
      <p:sp>
        <p:nvSpPr>
          <p:cNvPr id="38" name="Rectangle 37">
            <a:extLst>
              <a:ext uri="{FF2B5EF4-FFF2-40B4-BE49-F238E27FC236}">
                <a16:creationId xmlns:a16="http://schemas.microsoft.com/office/drawing/2014/main" id="{C1B41DA3-D87D-44FF-9661-C067E1BD4C4E}"/>
              </a:ext>
            </a:extLst>
          </p:cNvPr>
          <p:cNvSpPr/>
          <p:nvPr/>
        </p:nvSpPr>
        <p:spPr>
          <a:xfrm>
            <a:off x="8815001" y="5346554"/>
            <a:ext cx="421911"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75%</a:t>
            </a:r>
          </a:p>
        </p:txBody>
      </p:sp>
      <p:sp>
        <p:nvSpPr>
          <p:cNvPr id="39" name="Rectangle 38">
            <a:extLst>
              <a:ext uri="{FF2B5EF4-FFF2-40B4-BE49-F238E27FC236}">
                <a16:creationId xmlns:a16="http://schemas.microsoft.com/office/drawing/2014/main" id="{E4F25371-466E-4EE7-963D-AA229CB28534}"/>
              </a:ext>
            </a:extLst>
          </p:cNvPr>
          <p:cNvSpPr/>
          <p:nvPr/>
        </p:nvSpPr>
        <p:spPr>
          <a:xfrm>
            <a:off x="7943161" y="5346554"/>
            <a:ext cx="421911"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70%</a:t>
            </a:r>
          </a:p>
        </p:txBody>
      </p:sp>
      <p:sp>
        <p:nvSpPr>
          <p:cNvPr id="40" name="Rectangle 39">
            <a:extLst>
              <a:ext uri="{FF2B5EF4-FFF2-40B4-BE49-F238E27FC236}">
                <a16:creationId xmlns:a16="http://schemas.microsoft.com/office/drawing/2014/main" id="{96EF2DF3-0468-4C28-9FE3-63721862CAA1}"/>
              </a:ext>
            </a:extLst>
          </p:cNvPr>
          <p:cNvSpPr/>
          <p:nvPr/>
        </p:nvSpPr>
        <p:spPr>
          <a:xfrm>
            <a:off x="7075793" y="5346554"/>
            <a:ext cx="421911"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65%</a:t>
            </a:r>
          </a:p>
        </p:txBody>
      </p:sp>
      <p:sp>
        <p:nvSpPr>
          <p:cNvPr id="41" name="Rectangle 40">
            <a:extLst>
              <a:ext uri="{FF2B5EF4-FFF2-40B4-BE49-F238E27FC236}">
                <a16:creationId xmlns:a16="http://schemas.microsoft.com/office/drawing/2014/main" id="{E80648D7-A85F-4442-B99C-140CF61428CA}"/>
              </a:ext>
            </a:extLst>
          </p:cNvPr>
          <p:cNvSpPr/>
          <p:nvPr/>
        </p:nvSpPr>
        <p:spPr>
          <a:xfrm>
            <a:off x="6199488" y="5346554"/>
            <a:ext cx="421911"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60%</a:t>
            </a:r>
          </a:p>
        </p:txBody>
      </p:sp>
      <p:sp>
        <p:nvSpPr>
          <p:cNvPr id="42" name="Rectangle 41">
            <a:extLst>
              <a:ext uri="{FF2B5EF4-FFF2-40B4-BE49-F238E27FC236}">
                <a16:creationId xmlns:a16="http://schemas.microsoft.com/office/drawing/2014/main" id="{7B4A1C97-25EC-48F8-BDF9-7EBDFF6ECAFC}"/>
              </a:ext>
            </a:extLst>
          </p:cNvPr>
          <p:cNvSpPr/>
          <p:nvPr/>
        </p:nvSpPr>
        <p:spPr>
          <a:xfrm>
            <a:off x="5323183" y="5346554"/>
            <a:ext cx="421911"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55%</a:t>
            </a:r>
          </a:p>
        </p:txBody>
      </p:sp>
      <p:sp>
        <p:nvSpPr>
          <p:cNvPr id="43" name="Rectangle 42">
            <a:extLst>
              <a:ext uri="{FF2B5EF4-FFF2-40B4-BE49-F238E27FC236}">
                <a16:creationId xmlns:a16="http://schemas.microsoft.com/office/drawing/2014/main" id="{08435E29-B58C-4B8D-90BE-F27F821D4396}"/>
              </a:ext>
            </a:extLst>
          </p:cNvPr>
          <p:cNvSpPr/>
          <p:nvPr/>
        </p:nvSpPr>
        <p:spPr>
          <a:xfrm>
            <a:off x="4444475" y="5346554"/>
            <a:ext cx="426720"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50%</a:t>
            </a:r>
          </a:p>
        </p:txBody>
      </p:sp>
      <p:sp>
        <p:nvSpPr>
          <p:cNvPr id="44" name="Rectangle 43">
            <a:extLst>
              <a:ext uri="{FF2B5EF4-FFF2-40B4-BE49-F238E27FC236}">
                <a16:creationId xmlns:a16="http://schemas.microsoft.com/office/drawing/2014/main" id="{6792FC5A-DF34-400A-8D05-0CAD8E8B890E}"/>
              </a:ext>
            </a:extLst>
          </p:cNvPr>
          <p:cNvSpPr/>
          <p:nvPr/>
        </p:nvSpPr>
        <p:spPr>
          <a:xfrm>
            <a:off x="3592783" y="5346554"/>
            <a:ext cx="428323"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45%</a:t>
            </a:r>
          </a:p>
        </p:txBody>
      </p:sp>
      <p:sp>
        <p:nvSpPr>
          <p:cNvPr id="45" name="Rectangle 44">
            <a:extLst>
              <a:ext uri="{FF2B5EF4-FFF2-40B4-BE49-F238E27FC236}">
                <a16:creationId xmlns:a16="http://schemas.microsoft.com/office/drawing/2014/main" id="{96288230-E5C1-4655-8A9D-6DD3CC3AD75C}"/>
              </a:ext>
            </a:extLst>
          </p:cNvPr>
          <p:cNvSpPr/>
          <p:nvPr/>
        </p:nvSpPr>
        <p:spPr>
          <a:xfrm>
            <a:off x="2704438" y="5346554"/>
            <a:ext cx="429926" cy="247697"/>
          </a:xfrm>
          <a:prstGeom prst="rect">
            <a:avLst/>
          </a:prstGeom>
        </p:spPr>
        <p:txBody>
          <a:bodyPr wrap="none" anchor="ctr">
            <a:spAutoFit/>
          </a:bodyPr>
          <a:lstStyle/>
          <a:p>
            <a:pPr algn="ctr">
              <a:lnSpc>
                <a:spcPct val="95000"/>
              </a:lnSpc>
            </a:pPr>
            <a:r>
              <a:rPr lang="en-US" sz="1063" b="1" dirty="0">
                <a:solidFill>
                  <a:schemeClr val="bg1"/>
                </a:solidFill>
                <a:cs typeface="Poppins" pitchFamily="2" charset="77"/>
              </a:rPr>
              <a:t>40%</a:t>
            </a:r>
          </a:p>
        </p:txBody>
      </p:sp>
      <p:sp>
        <p:nvSpPr>
          <p:cNvPr id="46" name="Rectangle 45">
            <a:extLst>
              <a:ext uri="{FF2B5EF4-FFF2-40B4-BE49-F238E27FC236}">
                <a16:creationId xmlns:a16="http://schemas.microsoft.com/office/drawing/2014/main" id="{EF2E2630-59C7-430F-A9A8-8D4559949695}"/>
              </a:ext>
            </a:extLst>
          </p:cNvPr>
          <p:cNvSpPr/>
          <p:nvPr/>
        </p:nvSpPr>
        <p:spPr>
          <a:xfrm>
            <a:off x="381001" y="1959660"/>
            <a:ext cx="3053779" cy="287127"/>
          </a:xfrm>
          <a:prstGeom prst="rect">
            <a:avLst/>
          </a:prstGeom>
          <a:ln>
            <a:noFill/>
          </a:ln>
        </p:spPr>
        <p:txBody>
          <a:bodyPr wrap="none" lIns="40510" tIns="20255" rIns="40510" bIns="20255">
            <a:spAutoFit/>
          </a:bodyPr>
          <a:lstStyle/>
          <a:p>
            <a:r>
              <a:rPr lang="en-US" sz="1600" b="1" dirty="0">
                <a:solidFill>
                  <a:schemeClr val="tx2"/>
                </a:solidFill>
                <a:ea typeface="Open Sans Semibold" pitchFamily="34" charset="0"/>
                <a:cs typeface="Poppins" pitchFamily="2" charset="77"/>
              </a:rPr>
              <a:t>GROSS SALES PROJECTIONS (%)</a:t>
            </a:r>
          </a:p>
        </p:txBody>
      </p:sp>
      <p:sp>
        <p:nvSpPr>
          <p:cNvPr id="47" name="Subtitle 2">
            <a:extLst>
              <a:ext uri="{FF2B5EF4-FFF2-40B4-BE49-F238E27FC236}">
                <a16:creationId xmlns:a16="http://schemas.microsoft.com/office/drawing/2014/main" id="{DB4182A6-4D26-4B0D-AF77-8CF5597E8D0B}"/>
              </a:ext>
            </a:extLst>
          </p:cNvPr>
          <p:cNvSpPr txBox="1">
            <a:spLocks/>
          </p:cNvSpPr>
          <p:nvPr/>
        </p:nvSpPr>
        <p:spPr>
          <a:xfrm>
            <a:off x="7666127" y="1910883"/>
            <a:ext cx="2719655" cy="428063"/>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200" dirty="0">
                <a:solidFill>
                  <a:schemeClr val="bg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bg1"/>
                </a:solidFill>
                <a:latin typeface="+mn-lt"/>
                <a:ea typeface="Lato Light" panose="020F0502020204030203" pitchFamily="34" charset="0"/>
                <a:cs typeface="Mukta ExtraLight" panose="020B0000000000000000" pitchFamily="34" charset="77"/>
              </a:rPr>
              <a:t>amet</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consec</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letetur</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dul</a:t>
            </a:r>
            <a:r>
              <a:rPr lang="en-US" sz="1200" dirty="0">
                <a:solidFill>
                  <a:schemeClr val="bg1"/>
                </a:solidFill>
                <a:latin typeface="+mn-lt"/>
                <a:ea typeface="Lato Light" panose="020F0502020204030203" pitchFamily="34" charset="0"/>
                <a:cs typeface="Mukta ExtraLight" panose="020B0000000000000000" pitchFamily="34" charset="77"/>
              </a:rPr>
              <a:t> </a:t>
            </a:r>
            <a:r>
              <a:rPr lang="en-US" sz="1200" dirty="0" err="1">
                <a:solidFill>
                  <a:schemeClr val="bg1"/>
                </a:solidFill>
                <a:latin typeface="+mn-lt"/>
                <a:ea typeface="Lato Light" panose="020F0502020204030203" pitchFamily="34" charset="0"/>
                <a:cs typeface="Mukta ExtraLight" panose="020B0000000000000000" pitchFamily="34" charset="77"/>
              </a:rPr>
              <a:t>lettre</a:t>
            </a:r>
            <a:r>
              <a:rPr lang="en-US" sz="1200" dirty="0">
                <a:solidFill>
                  <a:schemeClr val="bg1"/>
                </a:solidFill>
                <a:latin typeface="+mn-lt"/>
                <a:ea typeface="Lato Light" panose="020F0502020204030203" pitchFamily="34" charset="0"/>
                <a:cs typeface="Mukta ExtraLight" panose="020B0000000000000000" pitchFamily="34" charset="77"/>
              </a:rPr>
              <a:t> culpa </a:t>
            </a:r>
            <a:r>
              <a:rPr lang="en-US" sz="1200" dirty="0" err="1">
                <a:solidFill>
                  <a:schemeClr val="bg1"/>
                </a:solidFill>
                <a:latin typeface="+mn-lt"/>
                <a:ea typeface="Lato Light" panose="020F0502020204030203" pitchFamily="34" charset="0"/>
                <a:cs typeface="Mukta ExtraLight" panose="020B0000000000000000" pitchFamily="34" charset="77"/>
              </a:rPr>
              <a:t>fuka</a:t>
            </a:r>
            <a:r>
              <a:rPr lang="en-US" sz="1200" dirty="0">
                <a:solidFill>
                  <a:schemeClr val="bg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64134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Data Dashboard</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ontent Placeholder 3">
            <a:extLst>
              <a:ext uri="{FF2B5EF4-FFF2-40B4-BE49-F238E27FC236}">
                <a16:creationId xmlns:a16="http://schemas.microsoft.com/office/drawing/2014/main" id="{BBE16753-434D-4977-9F0B-2058E6E86578}"/>
              </a:ext>
            </a:extLst>
          </p:cNvPr>
          <p:cNvGraphicFramePr>
            <a:graphicFrameLocks/>
          </p:cNvGraphicFramePr>
          <p:nvPr>
            <p:extLst>
              <p:ext uri="{D42A27DB-BD31-4B8C-83A1-F6EECF244321}">
                <p14:modId xmlns:p14="http://schemas.microsoft.com/office/powerpoint/2010/main" val="1995792651"/>
              </p:ext>
            </p:extLst>
          </p:nvPr>
        </p:nvGraphicFramePr>
        <p:xfrm>
          <a:off x="6281556" y="1983702"/>
          <a:ext cx="1450988" cy="1485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3">
            <a:extLst>
              <a:ext uri="{FF2B5EF4-FFF2-40B4-BE49-F238E27FC236}">
                <a16:creationId xmlns:a16="http://schemas.microsoft.com/office/drawing/2014/main" id="{224ECB48-EDE7-4EBD-B6E4-8F1BE3EF1A7C}"/>
              </a:ext>
            </a:extLst>
          </p:cNvPr>
          <p:cNvGraphicFramePr>
            <a:graphicFrameLocks/>
          </p:cNvGraphicFramePr>
          <p:nvPr>
            <p:extLst>
              <p:ext uri="{D42A27DB-BD31-4B8C-83A1-F6EECF244321}">
                <p14:modId xmlns:p14="http://schemas.microsoft.com/office/powerpoint/2010/main" val="2832304546"/>
              </p:ext>
            </p:extLst>
          </p:nvPr>
        </p:nvGraphicFramePr>
        <p:xfrm>
          <a:off x="6281556" y="4249945"/>
          <a:ext cx="1450988" cy="148581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000EFA8-1484-4ACB-999D-D8C690D998C7}"/>
              </a:ext>
            </a:extLst>
          </p:cNvPr>
          <p:cNvSpPr txBox="1"/>
          <p:nvPr/>
        </p:nvSpPr>
        <p:spPr>
          <a:xfrm>
            <a:off x="7883405" y="2221104"/>
            <a:ext cx="1736373"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LABEL 01</a:t>
            </a:r>
          </a:p>
        </p:txBody>
      </p:sp>
      <p:sp>
        <p:nvSpPr>
          <p:cNvPr id="10" name="Subtitle 2">
            <a:extLst>
              <a:ext uri="{FF2B5EF4-FFF2-40B4-BE49-F238E27FC236}">
                <a16:creationId xmlns:a16="http://schemas.microsoft.com/office/drawing/2014/main" id="{A253329E-A214-4C65-B4DD-53FA94E0569F}"/>
              </a:ext>
            </a:extLst>
          </p:cNvPr>
          <p:cNvSpPr txBox="1">
            <a:spLocks/>
          </p:cNvSpPr>
          <p:nvPr/>
        </p:nvSpPr>
        <p:spPr>
          <a:xfrm>
            <a:off x="7863005" y="2540193"/>
            <a:ext cx="2766896" cy="75157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commodo</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consequat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voltaire</a:t>
            </a:r>
            <a:r>
              <a:rPr lang="en-US" sz="1063" dirty="0">
                <a:solidFill>
                  <a:schemeClr val="tx1"/>
                </a:solidFill>
                <a:latin typeface="+mn-lt"/>
                <a:ea typeface="Open Sans Light" panose="020B0306030504020204" pitchFamily="34" charset="0"/>
                <a:cs typeface="Open Sans Light" panose="020B0306030504020204" pitchFamily="34" charset="0"/>
              </a:rPr>
              <a:t> du monte </a:t>
            </a:r>
            <a:r>
              <a:rPr lang="en-US" sz="1063" dirty="0" err="1">
                <a:solidFill>
                  <a:schemeClr val="tx1"/>
                </a:solidFill>
                <a:latin typeface="+mn-lt"/>
                <a:ea typeface="Open Sans Light" panose="020B0306030504020204" pitchFamily="34" charset="0"/>
                <a:cs typeface="Open Sans Light" panose="020B0306030504020204" pitchFamily="34" charset="0"/>
              </a:rPr>
              <a:t>montu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volu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volae</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admirabella</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forsu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cole</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stantoni</a:t>
            </a:r>
            <a:r>
              <a:rPr lang="en-US" sz="1063" dirty="0">
                <a:solidFill>
                  <a:schemeClr val="tx1"/>
                </a:solidFill>
                <a:latin typeface="+mn-lt"/>
                <a:ea typeface="Open Sans Light" panose="020B0306030504020204" pitchFamily="34" charset="0"/>
                <a:cs typeface="Open Sans Light" panose="020B0306030504020204" pitchFamily="34" charset="0"/>
              </a:rPr>
              <a:t>.</a:t>
            </a:r>
          </a:p>
        </p:txBody>
      </p:sp>
      <p:sp>
        <p:nvSpPr>
          <p:cNvPr id="11" name="TextBox 10">
            <a:extLst>
              <a:ext uri="{FF2B5EF4-FFF2-40B4-BE49-F238E27FC236}">
                <a16:creationId xmlns:a16="http://schemas.microsoft.com/office/drawing/2014/main" id="{174A2048-E106-4268-A176-D41B3202FB0A}"/>
              </a:ext>
            </a:extLst>
          </p:cNvPr>
          <p:cNvSpPr txBox="1"/>
          <p:nvPr/>
        </p:nvSpPr>
        <p:spPr>
          <a:xfrm>
            <a:off x="7883405" y="4509095"/>
            <a:ext cx="1778051"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LABEL 02</a:t>
            </a:r>
          </a:p>
        </p:txBody>
      </p:sp>
      <p:sp>
        <p:nvSpPr>
          <p:cNvPr id="12" name="Subtitle 2">
            <a:extLst>
              <a:ext uri="{FF2B5EF4-FFF2-40B4-BE49-F238E27FC236}">
                <a16:creationId xmlns:a16="http://schemas.microsoft.com/office/drawing/2014/main" id="{C6B13F13-183B-471F-97CB-DB39F1576BED}"/>
              </a:ext>
            </a:extLst>
          </p:cNvPr>
          <p:cNvSpPr txBox="1">
            <a:spLocks/>
          </p:cNvSpPr>
          <p:nvPr/>
        </p:nvSpPr>
        <p:spPr>
          <a:xfrm>
            <a:off x="7863005" y="4828184"/>
            <a:ext cx="2766896" cy="75157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commodo</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consequat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voltaire</a:t>
            </a:r>
            <a:r>
              <a:rPr lang="en-US" sz="1063" dirty="0">
                <a:solidFill>
                  <a:schemeClr val="tx1"/>
                </a:solidFill>
                <a:latin typeface="+mn-lt"/>
                <a:ea typeface="Open Sans Light" panose="020B0306030504020204" pitchFamily="34" charset="0"/>
                <a:cs typeface="Open Sans Light" panose="020B0306030504020204" pitchFamily="34" charset="0"/>
              </a:rPr>
              <a:t> du monte </a:t>
            </a:r>
            <a:r>
              <a:rPr lang="en-US" sz="1063" dirty="0" err="1">
                <a:solidFill>
                  <a:schemeClr val="tx1"/>
                </a:solidFill>
                <a:latin typeface="+mn-lt"/>
                <a:ea typeface="Open Sans Light" panose="020B0306030504020204" pitchFamily="34" charset="0"/>
                <a:cs typeface="Open Sans Light" panose="020B0306030504020204" pitchFamily="34" charset="0"/>
              </a:rPr>
              <a:t>montu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volu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volae</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admirabella</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forsu</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cole</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stantoni</a:t>
            </a:r>
            <a:r>
              <a:rPr lang="en-US" sz="1063" dirty="0">
                <a:solidFill>
                  <a:schemeClr val="tx1"/>
                </a:solidFill>
                <a:latin typeface="+mn-lt"/>
                <a:ea typeface="Open Sans Light" panose="020B0306030504020204" pitchFamily="34" charset="0"/>
                <a:cs typeface="Open Sans Light" panose="020B0306030504020204" pitchFamily="34" charset="0"/>
              </a:rPr>
              <a:t>.</a:t>
            </a:r>
          </a:p>
        </p:txBody>
      </p:sp>
      <p:sp>
        <p:nvSpPr>
          <p:cNvPr id="13" name="TextBox 12">
            <a:extLst>
              <a:ext uri="{FF2B5EF4-FFF2-40B4-BE49-F238E27FC236}">
                <a16:creationId xmlns:a16="http://schemas.microsoft.com/office/drawing/2014/main" id="{49F3DAA3-D324-4D7D-A9F8-316DB3E20AF2}"/>
              </a:ext>
            </a:extLst>
          </p:cNvPr>
          <p:cNvSpPr txBox="1"/>
          <p:nvPr/>
        </p:nvSpPr>
        <p:spPr>
          <a:xfrm>
            <a:off x="1148987" y="1930507"/>
            <a:ext cx="500458" cy="310534"/>
          </a:xfrm>
          <a:prstGeom prst="rect">
            <a:avLst/>
          </a:prstGeom>
          <a:noFill/>
        </p:spPr>
        <p:txBody>
          <a:bodyPr wrap="none" rtlCol="0" anchor="ctr">
            <a:spAutoFit/>
          </a:bodyPr>
          <a:lstStyle/>
          <a:p>
            <a:pPr algn="ctr"/>
            <a:r>
              <a:rPr lang="en-US" sz="1418" b="1" dirty="0">
                <a:solidFill>
                  <a:schemeClr val="accent1"/>
                </a:solidFill>
                <a:cs typeface="Poppins" pitchFamily="2" charset="77"/>
              </a:rPr>
              <a:t>70%</a:t>
            </a:r>
          </a:p>
        </p:txBody>
      </p:sp>
      <p:sp>
        <p:nvSpPr>
          <p:cNvPr id="14" name="TextBox 13">
            <a:extLst>
              <a:ext uri="{FF2B5EF4-FFF2-40B4-BE49-F238E27FC236}">
                <a16:creationId xmlns:a16="http://schemas.microsoft.com/office/drawing/2014/main" id="{BCCFA2DD-F273-4688-BF5B-6DCDDE51B7BF}"/>
              </a:ext>
            </a:extLst>
          </p:cNvPr>
          <p:cNvSpPr txBox="1"/>
          <p:nvPr/>
        </p:nvSpPr>
        <p:spPr>
          <a:xfrm>
            <a:off x="2043620" y="1930507"/>
            <a:ext cx="510076" cy="310534"/>
          </a:xfrm>
          <a:prstGeom prst="rect">
            <a:avLst/>
          </a:prstGeom>
          <a:noFill/>
        </p:spPr>
        <p:txBody>
          <a:bodyPr wrap="none" rtlCol="0" anchor="ctr">
            <a:spAutoFit/>
          </a:bodyPr>
          <a:lstStyle/>
          <a:p>
            <a:pPr algn="ctr"/>
            <a:r>
              <a:rPr lang="en-US" sz="1418" b="1" dirty="0">
                <a:solidFill>
                  <a:schemeClr val="accent2"/>
                </a:solidFill>
                <a:cs typeface="Poppins" pitchFamily="2" charset="77"/>
              </a:rPr>
              <a:t>50%</a:t>
            </a:r>
          </a:p>
        </p:txBody>
      </p:sp>
      <p:sp>
        <p:nvSpPr>
          <p:cNvPr id="15" name="TextBox 14">
            <a:extLst>
              <a:ext uri="{FF2B5EF4-FFF2-40B4-BE49-F238E27FC236}">
                <a16:creationId xmlns:a16="http://schemas.microsoft.com/office/drawing/2014/main" id="{218E6929-EA23-4AB2-970D-F0D518903DB6}"/>
              </a:ext>
            </a:extLst>
          </p:cNvPr>
          <p:cNvSpPr txBox="1"/>
          <p:nvPr/>
        </p:nvSpPr>
        <p:spPr>
          <a:xfrm>
            <a:off x="2984562" y="1930507"/>
            <a:ext cx="500458" cy="310534"/>
          </a:xfrm>
          <a:prstGeom prst="rect">
            <a:avLst/>
          </a:prstGeom>
          <a:noFill/>
        </p:spPr>
        <p:txBody>
          <a:bodyPr wrap="none" rtlCol="0" anchor="ctr">
            <a:spAutoFit/>
          </a:bodyPr>
          <a:lstStyle/>
          <a:p>
            <a:pPr algn="ctr"/>
            <a:r>
              <a:rPr lang="en-US" sz="1418" b="1" dirty="0">
                <a:solidFill>
                  <a:schemeClr val="accent3"/>
                </a:solidFill>
                <a:cs typeface="Poppins" pitchFamily="2" charset="77"/>
              </a:rPr>
              <a:t>90%</a:t>
            </a:r>
          </a:p>
        </p:txBody>
      </p:sp>
      <p:sp>
        <p:nvSpPr>
          <p:cNvPr id="16" name="TextBox 15">
            <a:extLst>
              <a:ext uri="{FF2B5EF4-FFF2-40B4-BE49-F238E27FC236}">
                <a16:creationId xmlns:a16="http://schemas.microsoft.com/office/drawing/2014/main" id="{A763645C-359B-4051-8782-0BEC95CED17D}"/>
              </a:ext>
            </a:extLst>
          </p:cNvPr>
          <p:cNvSpPr txBox="1"/>
          <p:nvPr/>
        </p:nvSpPr>
        <p:spPr>
          <a:xfrm>
            <a:off x="3904538" y="1930507"/>
            <a:ext cx="500458" cy="310534"/>
          </a:xfrm>
          <a:prstGeom prst="rect">
            <a:avLst/>
          </a:prstGeom>
          <a:noFill/>
        </p:spPr>
        <p:txBody>
          <a:bodyPr wrap="none" rtlCol="0" anchor="ctr">
            <a:spAutoFit/>
          </a:bodyPr>
          <a:lstStyle/>
          <a:p>
            <a:pPr algn="ctr"/>
            <a:r>
              <a:rPr lang="en-US" sz="1418" b="1" dirty="0">
                <a:solidFill>
                  <a:schemeClr val="accent4"/>
                </a:solidFill>
                <a:cs typeface="Poppins" pitchFamily="2" charset="77"/>
              </a:rPr>
              <a:t>75%</a:t>
            </a:r>
          </a:p>
        </p:txBody>
      </p:sp>
      <p:sp>
        <p:nvSpPr>
          <p:cNvPr id="17" name="TextBox 16">
            <a:extLst>
              <a:ext uri="{FF2B5EF4-FFF2-40B4-BE49-F238E27FC236}">
                <a16:creationId xmlns:a16="http://schemas.microsoft.com/office/drawing/2014/main" id="{D5144777-366B-4003-9743-791D4F565208}"/>
              </a:ext>
            </a:extLst>
          </p:cNvPr>
          <p:cNvSpPr txBox="1"/>
          <p:nvPr/>
        </p:nvSpPr>
        <p:spPr>
          <a:xfrm>
            <a:off x="4856828" y="1930507"/>
            <a:ext cx="500458" cy="310534"/>
          </a:xfrm>
          <a:prstGeom prst="rect">
            <a:avLst/>
          </a:prstGeom>
          <a:noFill/>
        </p:spPr>
        <p:txBody>
          <a:bodyPr wrap="none" rtlCol="0" anchor="ctr">
            <a:spAutoFit/>
          </a:bodyPr>
          <a:lstStyle/>
          <a:p>
            <a:pPr algn="ctr"/>
            <a:r>
              <a:rPr lang="en-US" sz="1418" b="1" dirty="0">
                <a:solidFill>
                  <a:schemeClr val="accent6"/>
                </a:solidFill>
                <a:cs typeface="Poppins" pitchFamily="2" charset="77"/>
              </a:rPr>
              <a:t>95%</a:t>
            </a:r>
          </a:p>
        </p:txBody>
      </p:sp>
      <p:sp>
        <p:nvSpPr>
          <p:cNvPr id="18" name="Rectangle 17">
            <a:extLst>
              <a:ext uri="{FF2B5EF4-FFF2-40B4-BE49-F238E27FC236}">
                <a16:creationId xmlns:a16="http://schemas.microsoft.com/office/drawing/2014/main" id="{465093C8-548A-4163-B346-D483BF5B4182}"/>
              </a:ext>
            </a:extLst>
          </p:cNvPr>
          <p:cNvSpPr/>
          <p:nvPr/>
        </p:nvSpPr>
        <p:spPr>
          <a:xfrm>
            <a:off x="1153434" y="337439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9" name="Rectangle 18">
            <a:extLst>
              <a:ext uri="{FF2B5EF4-FFF2-40B4-BE49-F238E27FC236}">
                <a16:creationId xmlns:a16="http://schemas.microsoft.com/office/drawing/2014/main" id="{3D2BB0FC-F1A9-4F62-8DC1-81D5A133274E}"/>
              </a:ext>
            </a:extLst>
          </p:cNvPr>
          <p:cNvSpPr/>
          <p:nvPr/>
        </p:nvSpPr>
        <p:spPr>
          <a:xfrm>
            <a:off x="1153434" y="353709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0" name="Rectangle 19">
            <a:extLst>
              <a:ext uri="{FF2B5EF4-FFF2-40B4-BE49-F238E27FC236}">
                <a16:creationId xmlns:a16="http://schemas.microsoft.com/office/drawing/2014/main" id="{B65474EE-5DF3-4AB7-8ED2-91541CD6DA08}"/>
              </a:ext>
            </a:extLst>
          </p:cNvPr>
          <p:cNvSpPr/>
          <p:nvPr/>
        </p:nvSpPr>
        <p:spPr>
          <a:xfrm>
            <a:off x="1153434" y="304901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1" name="Rectangle 20">
            <a:extLst>
              <a:ext uri="{FF2B5EF4-FFF2-40B4-BE49-F238E27FC236}">
                <a16:creationId xmlns:a16="http://schemas.microsoft.com/office/drawing/2014/main" id="{A5FE56E2-CAAC-478D-9372-1896A3744167}"/>
              </a:ext>
            </a:extLst>
          </p:cNvPr>
          <p:cNvSpPr/>
          <p:nvPr/>
        </p:nvSpPr>
        <p:spPr>
          <a:xfrm>
            <a:off x="1153434" y="321170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2" name="Rectangle 21">
            <a:extLst>
              <a:ext uri="{FF2B5EF4-FFF2-40B4-BE49-F238E27FC236}">
                <a16:creationId xmlns:a16="http://schemas.microsoft.com/office/drawing/2014/main" id="{D71EFF48-4FDB-48BE-9FD3-90FCE7F60142}"/>
              </a:ext>
            </a:extLst>
          </p:cNvPr>
          <p:cNvSpPr/>
          <p:nvPr/>
        </p:nvSpPr>
        <p:spPr>
          <a:xfrm>
            <a:off x="1153434" y="2723623"/>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3" name="Rectangle 22">
            <a:extLst>
              <a:ext uri="{FF2B5EF4-FFF2-40B4-BE49-F238E27FC236}">
                <a16:creationId xmlns:a16="http://schemas.microsoft.com/office/drawing/2014/main" id="{F1236E48-EA9C-4E00-8B7A-8EAF6F92B0B1}"/>
              </a:ext>
            </a:extLst>
          </p:cNvPr>
          <p:cNvSpPr/>
          <p:nvPr/>
        </p:nvSpPr>
        <p:spPr>
          <a:xfrm>
            <a:off x="1153434" y="2886316"/>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4" name="Rectangle 23">
            <a:extLst>
              <a:ext uri="{FF2B5EF4-FFF2-40B4-BE49-F238E27FC236}">
                <a16:creationId xmlns:a16="http://schemas.microsoft.com/office/drawing/2014/main" id="{0D48BCD8-AF5F-4F55-8882-D6CAF46461F3}"/>
              </a:ext>
            </a:extLst>
          </p:cNvPr>
          <p:cNvSpPr/>
          <p:nvPr/>
        </p:nvSpPr>
        <p:spPr>
          <a:xfrm>
            <a:off x="1153434" y="239823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5" name="Rectangle 24">
            <a:extLst>
              <a:ext uri="{FF2B5EF4-FFF2-40B4-BE49-F238E27FC236}">
                <a16:creationId xmlns:a16="http://schemas.microsoft.com/office/drawing/2014/main" id="{116A0CEA-BF3D-40B6-B4C7-112C3A174644}"/>
              </a:ext>
            </a:extLst>
          </p:cNvPr>
          <p:cNvSpPr/>
          <p:nvPr/>
        </p:nvSpPr>
        <p:spPr>
          <a:xfrm>
            <a:off x="1153434" y="2560930"/>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6" name="Rectangle 25">
            <a:extLst>
              <a:ext uri="{FF2B5EF4-FFF2-40B4-BE49-F238E27FC236}">
                <a16:creationId xmlns:a16="http://schemas.microsoft.com/office/drawing/2014/main" id="{9EFA50D3-28C6-47BA-A765-E90DA2553C97}"/>
              </a:ext>
            </a:extLst>
          </p:cNvPr>
          <p:cNvSpPr/>
          <p:nvPr/>
        </p:nvSpPr>
        <p:spPr>
          <a:xfrm>
            <a:off x="1153434" y="369978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7" name="Rectangle 26">
            <a:extLst>
              <a:ext uri="{FF2B5EF4-FFF2-40B4-BE49-F238E27FC236}">
                <a16:creationId xmlns:a16="http://schemas.microsoft.com/office/drawing/2014/main" id="{5E5CE35A-645B-4098-A957-AA380B3617CB}"/>
              </a:ext>
            </a:extLst>
          </p:cNvPr>
          <p:cNvSpPr/>
          <p:nvPr/>
        </p:nvSpPr>
        <p:spPr>
          <a:xfrm>
            <a:off x="1153434" y="386247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8" name="Rectangle 27">
            <a:extLst>
              <a:ext uri="{FF2B5EF4-FFF2-40B4-BE49-F238E27FC236}">
                <a16:creationId xmlns:a16="http://schemas.microsoft.com/office/drawing/2014/main" id="{543A294C-2538-450E-8A28-F670F16A3295}"/>
              </a:ext>
            </a:extLst>
          </p:cNvPr>
          <p:cNvSpPr/>
          <p:nvPr/>
        </p:nvSpPr>
        <p:spPr>
          <a:xfrm>
            <a:off x="1153434" y="500133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29" name="Rectangle 28">
            <a:extLst>
              <a:ext uri="{FF2B5EF4-FFF2-40B4-BE49-F238E27FC236}">
                <a16:creationId xmlns:a16="http://schemas.microsoft.com/office/drawing/2014/main" id="{FF3BF795-CEC7-4B99-9C58-59D183E44BE9}"/>
              </a:ext>
            </a:extLst>
          </p:cNvPr>
          <p:cNvSpPr/>
          <p:nvPr/>
        </p:nvSpPr>
        <p:spPr>
          <a:xfrm>
            <a:off x="1153434" y="516402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0" name="Rectangle 29">
            <a:extLst>
              <a:ext uri="{FF2B5EF4-FFF2-40B4-BE49-F238E27FC236}">
                <a16:creationId xmlns:a16="http://schemas.microsoft.com/office/drawing/2014/main" id="{D2905528-CC30-4DB4-BBE3-E1E9D32E174A}"/>
              </a:ext>
            </a:extLst>
          </p:cNvPr>
          <p:cNvSpPr/>
          <p:nvPr/>
        </p:nvSpPr>
        <p:spPr>
          <a:xfrm>
            <a:off x="1153434" y="467594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1" name="Rectangle 30">
            <a:extLst>
              <a:ext uri="{FF2B5EF4-FFF2-40B4-BE49-F238E27FC236}">
                <a16:creationId xmlns:a16="http://schemas.microsoft.com/office/drawing/2014/main" id="{F13EEBB8-1ECD-4975-8E51-D23A7D257DE6}"/>
              </a:ext>
            </a:extLst>
          </p:cNvPr>
          <p:cNvSpPr/>
          <p:nvPr/>
        </p:nvSpPr>
        <p:spPr>
          <a:xfrm>
            <a:off x="1153434" y="483863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2" name="Rectangle 31">
            <a:extLst>
              <a:ext uri="{FF2B5EF4-FFF2-40B4-BE49-F238E27FC236}">
                <a16:creationId xmlns:a16="http://schemas.microsoft.com/office/drawing/2014/main" id="{DD9581E8-981F-42FC-A9BE-3D87781BD79B}"/>
              </a:ext>
            </a:extLst>
          </p:cNvPr>
          <p:cNvSpPr/>
          <p:nvPr/>
        </p:nvSpPr>
        <p:spPr>
          <a:xfrm>
            <a:off x="1153434" y="435055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3" name="Rectangle 32">
            <a:extLst>
              <a:ext uri="{FF2B5EF4-FFF2-40B4-BE49-F238E27FC236}">
                <a16:creationId xmlns:a16="http://schemas.microsoft.com/office/drawing/2014/main" id="{879E5C57-E275-4162-B219-0DD3EF8DBA7B}"/>
              </a:ext>
            </a:extLst>
          </p:cNvPr>
          <p:cNvSpPr/>
          <p:nvPr/>
        </p:nvSpPr>
        <p:spPr>
          <a:xfrm>
            <a:off x="1153434" y="451325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4" name="Rectangle 33">
            <a:extLst>
              <a:ext uri="{FF2B5EF4-FFF2-40B4-BE49-F238E27FC236}">
                <a16:creationId xmlns:a16="http://schemas.microsoft.com/office/drawing/2014/main" id="{9A9A3D36-A60D-442B-870B-3FDD1820FD70}"/>
              </a:ext>
            </a:extLst>
          </p:cNvPr>
          <p:cNvSpPr/>
          <p:nvPr/>
        </p:nvSpPr>
        <p:spPr>
          <a:xfrm>
            <a:off x="1153434" y="402517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5" name="Rectangle 34">
            <a:extLst>
              <a:ext uri="{FF2B5EF4-FFF2-40B4-BE49-F238E27FC236}">
                <a16:creationId xmlns:a16="http://schemas.microsoft.com/office/drawing/2014/main" id="{43D1DB83-DA33-4536-86E2-983645B70025}"/>
              </a:ext>
            </a:extLst>
          </p:cNvPr>
          <p:cNvSpPr/>
          <p:nvPr/>
        </p:nvSpPr>
        <p:spPr>
          <a:xfrm>
            <a:off x="1153434" y="4187865"/>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6" name="Rectangle 35">
            <a:extLst>
              <a:ext uri="{FF2B5EF4-FFF2-40B4-BE49-F238E27FC236}">
                <a16:creationId xmlns:a16="http://schemas.microsoft.com/office/drawing/2014/main" id="{AFBE7D27-921A-4659-875C-D0E1D84E7018}"/>
              </a:ext>
            </a:extLst>
          </p:cNvPr>
          <p:cNvSpPr/>
          <p:nvPr/>
        </p:nvSpPr>
        <p:spPr>
          <a:xfrm>
            <a:off x="1153434" y="532671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7" name="Rectangle 36">
            <a:extLst>
              <a:ext uri="{FF2B5EF4-FFF2-40B4-BE49-F238E27FC236}">
                <a16:creationId xmlns:a16="http://schemas.microsoft.com/office/drawing/2014/main" id="{09377497-1282-4637-9256-E7F0D480215E}"/>
              </a:ext>
            </a:extLst>
          </p:cNvPr>
          <p:cNvSpPr/>
          <p:nvPr/>
        </p:nvSpPr>
        <p:spPr>
          <a:xfrm>
            <a:off x="1153434" y="548939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8" name="Rectangle 37">
            <a:extLst>
              <a:ext uri="{FF2B5EF4-FFF2-40B4-BE49-F238E27FC236}">
                <a16:creationId xmlns:a16="http://schemas.microsoft.com/office/drawing/2014/main" id="{E9B32541-4708-4424-9999-4C13A6845860}"/>
              </a:ext>
            </a:extLst>
          </p:cNvPr>
          <p:cNvSpPr/>
          <p:nvPr/>
        </p:nvSpPr>
        <p:spPr>
          <a:xfrm>
            <a:off x="2052876" y="337439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39" name="Rectangle 38">
            <a:extLst>
              <a:ext uri="{FF2B5EF4-FFF2-40B4-BE49-F238E27FC236}">
                <a16:creationId xmlns:a16="http://schemas.microsoft.com/office/drawing/2014/main" id="{9C8427E3-D80D-4ADC-BCB8-77919234C807}"/>
              </a:ext>
            </a:extLst>
          </p:cNvPr>
          <p:cNvSpPr/>
          <p:nvPr/>
        </p:nvSpPr>
        <p:spPr>
          <a:xfrm>
            <a:off x="2052876" y="353709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0" name="Rectangle 39">
            <a:extLst>
              <a:ext uri="{FF2B5EF4-FFF2-40B4-BE49-F238E27FC236}">
                <a16:creationId xmlns:a16="http://schemas.microsoft.com/office/drawing/2014/main" id="{BD158181-67E7-4802-AAF1-1EE6A549043C}"/>
              </a:ext>
            </a:extLst>
          </p:cNvPr>
          <p:cNvSpPr/>
          <p:nvPr/>
        </p:nvSpPr>
        <p:spPr>
          <a:xfrm>
            <a:off x="2052876" y="304901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1" name="Rectangle 40">
            <a:extLst>
              <a:ext uri="{FF2B5EF4-FFF2-40B4-BE49-F238E27FC236}">
                <a16:creationId xmlns:a16="http://schemas.microsoft.com/office/drawing/2014/main" id="{EA167D69-124C-4E7E-A031-A9152FCD6E35}"/>
              </a:ext>
            </a:extLst>
          </p:cNvPr>
          <p:cNvSpPr/>
          <p:nvPr/>
        </p:nvSpPr>
        <p:spPr>
          <a:xfrm>
            <a:off x="2052876" y="321170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2" name="Rectangle 41">
            <a:extLst>
              <a:ext uri="{FF2B5EF4-FFF2-40B4-BE49-F238E27FC236}">
                <a16:creationId xmlns:a16="http://schemas.microsoft.com/office/drawing/2014/main" id="{3A46D754-C879-4AE9-9409-CE2C1C6244A0}"/>
              </a:ext>
            </a:extLst>
          </p:cNvPr>
          <p:cNvSpPr/>
          <p:nvPr/>
        </p:nvSpPr>
        <p:spPr>
          <a:xfrm>
            <a:off x="2052876" y="2723623"/>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3" name="Rectangle 42">
            <a:extLst>
              <a:ext uri="{FF2B5EF4-FFF2-40B4-BE49-F238E27FC236}">
                <a16:creationId xmlns:a16="http://schemas.microsoft.com/office/drawing/2014/main" id="{8FEFFA3F-4173-4C11-B327-F2CD2E4EC6F5}"/>
              </a:ext>
            </a:extLst>
          </p:cNvPr>
          <p:cNvSpPr/>
          <p:nvPr/>
        </p:nvSpPr>
        <p:spPr>
          <a:xfrm>
            <a:off x="2052876" y="2886316"/>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4" name="Rectangle 43">
            <a:extLst>
              <a:ext uri="{FF2B5EF4-FFF2-40B4-BE49-F238E27FC236}">
                <a16:creationId xmlns:a16="http://schemas.microsoft.com/office/drawing/2014/main" id="{3BCC2F4A-5929-4528-A5EC-161362E8DEA1}"/>
              </a:ext>
            </a:extLst>
          </p:cNvPr>
          <p:cNvSpPr/>
          <p:nvPr/>
        </p:nvSpPr>
        <p:spPr>
          <a:xfrm>
            <a:off x="2052876" y="239823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5" name="Rectangle 44">
            <a:extLst>
              <a:ext uri="{FF2B5EF4-FFF2-40B4-BE49-F238E27FC236}">
                <a16:creationId xmlns:a16="http://schemas.microsoft.com/office/drawing/2014/main" id="{5240CD4B-DDC0-4CC1-847E-C0C5565AC2E5}"/>
              </a:ext>
            </a:extLst>
          </p:cNvPr>
          <p:cNvSpPr/>
          <p:nvPr/>
        </p:nvSpPr>
        <p:spPr>
          <a:xfrm>
            <a:off x="2052876" y="2560930"/>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6" name="Rectangle 45">
            <a:extLst>
              <a:ext uri="{FF2B5EF4-FFF2-40B4-BE49-F238E27FC236}">
                <a16:creationId xmlns:a16="http://schemas.microsoft.com/office/drawing/2014/main" id="{B6B21E34-AE08-4E20-ABFB-CDA3800F40B5}"/>
              </a:ext>
            </a:extLst>
          </p:cNvPr>
          <p:cNvSpPr/>
          <p:nvPr/>
        </p:nvSpPr>
        <p:spPr>
          <a:xfrm>
            <a:off x="2052876" y="369978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7" name="Rectangle 46">
            <a:extLst>
              <a:ext uri="{FF2B5EF4-FFF2-40B4-BE49-F238E27FC236}">
                <a16:creationId xmlns:a16="http://schemas.microsoft.com/office/drawing/2014/main" id="{0EEAC7ED-B7F7-4EFA-8AC7-C9A39C6F704C}"/>
              </a:ext>
            </a:extLst>
          </p:cNvPr>
          <p:cNvSpPr/>
          <p:nvPr/>
        </p:nvSpPr>
        <p:spPr>
          <a:xfrm>
            <a:off x="2052876" y="386247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8" name="Rectangle 47">
            <a:extLst>
              <a:ext uri="{FF2B5EF4-FFF2-40B4-BE49-F238E27FC236}">
                <a16:creationId xmlns:a16="http://schemas.microsoft.com/office/drawing/2014/main" id="{68F771C9-E18B-4E2E-96BB-6FEBE588AA4B}"/>
              </a:ext>
            </a:extLst>
          </p:cNvPr>
          <p:cNvSpPr/>
          <p:nvPr/>
        </p:nvSpPr>
        <p:spPr>
          <a:xfrm>
            <a:off x="2052876" y="500133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49" name="Rectangle 48">
            <a:extLst>
              <a:ext uri="{FF2B5EF4-FFF2-40B4-BE49-F238E27FC236}">
                <a16:creationId xmlns:a16="http://schemas.microsoft.com/office/drawing/2014/main" id="{84A2DC75-376E-4189-9CCC-5048029529C3}"/>
              </a:ext>
            </a:extLst>
          </p:cNvPr>
          <p:cNvSpPr/>
          <p:nvPr/>
        </p:nvSpPr>
        <p:spPr>
          <a:xfrm>
            <a:off x="2052876" y="516402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0" name="Rectangle 49">
            <a:extLst>
              <a:ext uri="{FF2B5EF4-FFF2-40B4-BE49-F238E27FC236}">
                <a16:creationId xmlns:a16="http://schemas.microsoft.com/office/drawing/2014/main" id="{21957497-BDB7-4333-A88D-F234EA4EC6B3}"/>
              </a:ext>
            </a:extLst>
          </p:cNvPr>
          <p:cNvSpPr/>
          <p:nvPr/>
        </p:nvSpPr>
        <p:spPr>
          <a:xfrm>
            <a:off x="2052876" y="467594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1" name="Rectangle 50">
            <a:extLst>
              <a:ext uri="{FF2B5EF4-FFF2-40B4-BE49-F238E27FC236}">
                <a16:creationId xmlns:a16="http://schemas.microsoft.com/office/drawing/2014/main" id="{09CD7402-B6B5-4036-B8B4-304AFB9779D6}"/>
              </a:ext>
            </a:extLst>
          </p:cNvPr>
          <p:cNvSpPr/>
          <p:nvPr/>
        </p:nvSpPr>
        <p:spPr>
          <a:xfrm>
            <a:off x="2052876" y="483863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2" name="Rectangle 51">
            <a:extLst>
              <a:ext uri="{FF2B5EF4-FFF2-40B4-BE49-F238E27FC236}">
                <a16:creationId xmlns:a16="http://schemas.microsoft.com/office/drawing/2014/main" id="{D595F08E-F8D7-41C3-A576-FE91D7A8D51D}"/>
              </a:ext>
            </a:extLst>
          </p:cNvPr>
          <p:cNvSpPr/>
          <p:nvPr/>
        </p:nvSpPr>
        <p:spPr>
          <a:xfrm>
            <a:off x="2052876" y="435055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3" name="Rectangle 52">
            <a:extLst>
              <a:ext uri="{FF2B5EF4-FFF2-40B4-BE49-F238E27FC236}">
                <a16:creationId xmlns:a16="http://schemas.microsoft.com/office/drawing/2014/main" id="{5ED207C5-EAF6-4B88-BA6E-9C25CB11F6D4}"/>
              </a:ext>
            </a:extLst>
          </p:cNvPr>
          <p:cNvSpPr/>
          <p:nvPr/>
        </p:nvSpPr>
        <p:spPr>
          <a:xfrm>
            <a:off x="2052876" y="451325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4" name="Rectangle 53">
            <a:extLst>
              <a:ext uri="{FF2B5EF4-FFF2-40B4-BE49-F238E27FC236}">
                <a16:creationId xmlns:a16="http://schemas.microsoft.com/office/drawing/2014/main" id="{557E6663-5FEE-43BE-B81C-0C877F7A2E94}"/>
              </a:ext>
            </a:extLst>
          </p:cNvPr>
          <p:cNvSpPr/>
          <p:nvPr/>
        </p:nvSpPr>
        <p:spPr>
          <a:xfrm>
            <a:off x="2052876" y="402517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5" name="Rectangle 54">
            <a:extLst>
              <a:ext uri="{FF2B5EF4-FFF2-40B4-BE49-F238E27FC236}">
                <a16:creationId xmlns:a16="http://schemas.microsoft.com/office/drawing/2014/main" id="{2D6FCDCD-9504-4BC2-86F4-D6747D23CD74}"/>
              </a:ext>
            </a:extLst>
          </p:cNvPr>
          <p:cNvSpPr/>
          <p:nvPr/>
        </p:nvSpPr>
        <p:spPr>
          <a:xfrm>
            <a:off x="2052876" y="4187865"/>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6" name="Rectangle 55">
            <a:extLst>
              <a:ext uri="{FF2B5EF4-FFF2-40B4-BE49-F238E27FC236}">
                <a16:creationId xmlns:a16="http://schemas.microsoft.com/office/drawing/2014/main" id="{BCD0822D-2D09-44D3-B012-C379763A7649}"/>
              </a:ext>
            </a:extLst>
          </p:cNvPr>
          <p:cNvSpPr/>
          <p:nvPr/>
        </p:nvSpPr>
        <p:spPr>
          <a:xfrm>
            <a:off x="2052876" y="532671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7" name="Rectangle 56">
            <a:extLst>
              <a:ext uri="{FF2B5EF4-FFF2-40B4-BE49-F238E27FC236}">
                <a16:creationId xmlns:a16="http://schemas.microsoft.com/office/drawing/2014/main" id="{19374FAF-3BF5-4EEE-B4E2-5BE84EAEC21B}"/>
              </a:ext>
            </a:extLst>
          </p:cNvPr>
          <p:cNvSpPr/>
          <p:nvPr/>
        </p:nvSpPr>
        <p:spPr>
          <a:xfrm>
            <a:off x="2052876" y="548939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8" name="Rectangle 57">
            <a:extLst>
              <a:ext uri="{FF2B5EF4-FFF2-40B4-BE49-F238E27FC236}">
                <a16:creationId xmlns:a16="http://schemas.microsoft.com/office/drawing/2014/main" id="{BDC26584-FD8B-478C-BA9E-3C2CF8BE9154}"/>
              </a:ext>
            </a:extLst>
          </p:cNvPr>
          <p:cNvSpPr/>
          <p:nvPr/>
        </p:nvSpPr>
        <p:spPr>
          <a:xfrm>
            <a:off x="2989009" y="337439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59" name="Rectangle 58">
            <a:extLst>
              <a:ext uri="{FF2B5EF4-FFF2-40B4-BE49-F238E27FC236}">
                <a16:creationId xmlns:a16="http://schemas.microsoft.com/office/drawing/2014/main" id="{A72597C4-4C49-4A89-9A8A-247237FCC06E}"/>
              </a:ext>
            </a:extLst>
          </p:cNvPr>
          <p:cNvSpPr/>
          <p:nvPr/>
        </p:nvSpPr>
        <p:spPr>
          <a:xfrm>
            <a:off x="2989009" y="353709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0" name="Rectangle 59">
            <a:extLst>
              <a:ext uri="{FF2B5EF4-FFF2-40B4-BE49-F238E27FC236}">
                <a16:creationId xmlns:a16="http://schemas.microsoft.com/office/drawing/2014/main" id="{83AD1FB9-3429-410B-A8BF-ADAF261C7E17}"/>
              </a:ext>
            </a:extLst>
          </p:cNvPr>
          <p:cNvSpPr/>
          <p:nvPr/>
        </p:nvSpPr>
        <p:spPr>
          <a:xfrm>
            <a:off x="2989009" y="304901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1" name="Rectangle 60">
            <a:extLst>
              <a:ext uri="{FF2B5EF4-FFF2-40B4-BE49-F238E27FC236}">
                <a16:creationId xmlns:a16="http://schemas.microsoft.com/office/drawing/2014/main" id="{8488E935-8357-4922-8FCE-1A8F18BB9FA6}"/>
              </a:ext>
            </a:extLst>
          </p:cNvPr>
          <p:cNvSpPr/>
          <p:nvPr/>
        </p:nvSpPr>
        <p:spPr>
          <a:xfrm>
            <a:off x="2989009" y="321170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2" name="Rectangle 61">
            <a:extLst>
              <a:ext uri="{FF2B5EF4-FFF2-40B4-BE49-F238E27FC236}">
                <a16:creationId xmlns:a16="http://schemas.microsoft.com/office/drawing/2014/main" id="{928DEBA6-DA41-4578-85A4-060220F31641}"/>
              </a:ext>
            </a:extLst>
          </p:cNvPr>
          <p:cNvSpPr/>
          <p:nvPr/>
        </p:nvSpPr>
        <p:spPr>
          <a:xfrm>
            <a:off x="2989009" y="2723623"/>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3" name="Rectangle 62">
            <a:extLst>
              <a:ext uri="{FF2B5EF4-FFF2-40B4-BE49-F238E27FC236}">
                <a16:creationId xmlns:a16="http://schemas.microsoft.com/office/drawing/2014/main" id="{120C3A76-CF05-4D9D-BFF5-5505C350F450}"/>
              </a:ext>
            </a:extLst>
          </p:cNvPr>
          <p:cNvSpPr/>
          <p:nvPr/>
        </p:nvSpPr>
        <p:spPr>
          <a:xfrm>
            <a:off x="2989009" y="2886316"/>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4" name="Rectangle 63">
            <a:extLst>
              <a:ext uri="{FF2B5EF4-FFF2-40B4-BE49-F238E27FC236}">
                <a16:creationId xmlns:a16="http://schemas.microsoft.com/office/drawing/2014/main" id="{DD1ADDE5-482D-4F3A-86D1-747EEC62F0F5}"/>
              </a:ext>
            </a:extLst>
          </p:cNvPr>
          <p:cNvSpPr/>
          <p:nvPr/>
        </p:nvSpPr>
        <p:spPr>
          <a:xfrm>
            <a:off x="2989009" y="239823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5" name="Rectangle 64">
            <a:extLst>
              <a:ext uri="{FF2B5EF4-FFF2-40B4-BE49-F238E27FC236}">
                <a16:creationId xmlns:a16="http://schemas.microsoft.com/office/drawing/2014/main" id="{B4BF78E3-791F-4047-964D-87D69CF9AE1E}"/>
              </a:ext>
            </a:extLst>
          </p:cNvPr>
          <p:cNvSpPr/>
          <p:nvPr/>
        </p:nvSpPr>
        <p:spPr>
          <a:xfrm>
            <a:off x="2989009" y="2560930"/>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6" name="Rectangle 65">
            <a:extLst>
              <a:ext uri="{FF2B5EF4-FFF2-40B4-BE49-F238E27FC236}">
                <a16:creationId xmlns:a16="http://schemas.microsoft.com/office/drawing/2014/main" id="{B45AD5B3-626D-4856-A3B8-A74221BD0A1B}"/>
              </a:ext>
            </a:extLst>
          </p:cNvPr>
          <p:cNvSpPr/>
          <p:nvPr/>
        </p:nvSpPr>
        <p:spPr>
          <a:xfrm>
            <a:off x="2989009" y="369978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7" name="Rectangle 66">
            <a:extLst>
              <a:ext uri="{FF2B5EF4-FFF2-40B4-BE49-F238E27FC236}">
                <a16:creationId xmlns:a16="http://schemas.microsoft.com/office/drawing/2014/main" id="{FCA5D7DE-9C0B-439B-BB42-857305CE20B9}"/>
              </a:ext>
            </a:extLst>
          </p:cNvPr>
          <p:cNvSpPr/>
          <p:nvPr/>
        </p:nvSpPr>
        <p:spPr>
          <a:xfrm>
            <a:off x="2989009" y="386247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8" name="Rectangle 67">
            <a:extLst>
              <a:ext uri="{FF2B5EF4-FFF2-40B4-BE49-F238E27FC236}">
                <a16:creationId xmlns:a16="http://schemas.microsoft.com/office/drawing/2014/main" id="{B33B55EC-9E44-4ECB-A728-F5E9F79DBC47}"/>
              </a:ext>
            </a:extLst>
          </p:cNvPr>
          <p:cNvSpPr/>
          <p:nvPr/>
        </p:nvSpPr>
        <p:spPr>
          <a:xfrm>
            <a:off x="2989009" y="500133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69" name="Rectangle 68">
            <a:extLst>
              <a:ext uri="{FF2B5EF4-FFF2-40B4-BE49-F238E27FC236}">
                <a16:creationId xmlns:a16="http://schemas.microsoft.com/office/drawing/2014/main" id="{EEF5E8E5-52E8-4792-AF0A-E92FA467A4E4}"/>
              </a:ext>
            </a:extLst>
          </p:cNvPr>
          <p:cNvSpPr/>
          <p:nvPr/>
        </p:nvSpPr>
        <p:spPr>
          <a:xfrm>
            <a:off x="2989009" y="516402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0" name="Rectangle 69">
            <a:extLst>
              <a:ext uri="{FF2B5EF4-FFF2-40B4-BE49-F238E27FC236}">
                <a16:creationId xmlns:a16="http://schemas.microsoft.com/office/drawing/2014/main" id="{E1229BDB-6723-4204-BB6C-182554622317}"/>
              </a:ext>
            </a:extLst>
          </p:cNvPr>
          <p:cNvSpPr/>
          <p:nvPr/>
        </p:nvSpPr>
        <p:spPr>
          <a:xfrm>
            <a:off x="2989009" y="467594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1" name="Rectangle 70">
            <a:extLst>
              <a:ext uri="{FF2B5EF4-FFF2-40B4-BE49-F238E27FC236}">
                <a16:creationId xmlns:a16="http://schemas.microsoft.com/office/drawing/2014/main" id="{714803F2-5DD2-4232-99B6-97C531BF2706}"/>
              </a:ext>
            </a:extLst>
          </p:cNvPr>
          <p:cNvSpPr/>
          <p:nvPr/>
        </p:nvSpPr>
        <p:spPr>
          <a:xfrm>
            <a:off x="2989009" y="483863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2" name="Rectangle 71">
            <a:extLst>
              <a:ext uri="{FF2B5EF4-FFF2-40B4-BE49-F238E27FC236}">
                <a16:creationId xmlns:a16="http://schemas.microsoft.com/office/drawing/2014/main" id="{FFFDD0FB-FE4F-46E9-909A-E91D95095762}"/>
              </a:ext>
            </a:extLst>
          </p:cNvPr>
          <p:cNvSpPr/>
          <p:nvPr/>
        </p:nvSpPr>
        <p:spPr>
          <a:xfrm>
            <a:off x="2989009" y="435055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3" name="Rectangle 72">
            <a:extLst>
              <a:ext uri="{FF2B5EF4-FFF2-40B4-BE49-F238E27FC236}">
                <a16:creationId xmlns:a16="http://schemas.microsoft.com/office/drawing/2014/main" id="{0F734C13-C69D-4FC7-B585-DD81BFB3A597}"/>
              </a:ext>
            </a:extLst>
          </p:cNvPr>
          <p:cNvSpPr/>
          <p:nvPr/>
        </p:nvSpPr>
        <p:spPr>
          <a:xfrm>
            <a:off x="2989009" y="451325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4" name="Rectangle 73">
            <a:extLst>
              <a:ext uri="{FF2B5EF4-FFF2-40B4-BE49-F238E27FC236}">
                <a16:creationId xmlns:a16="http://schemas.microsoft.com/office/drawing/2014/main" id="{68F93039-5613-48A9-AB8C-635CCF421141}"/>
              </a:ext>
            </a:extLst>
          </p:cNvPr>
          <p:cNvSpPr/>
          <p:nvPr/>
        </p:nvSpPr>
        <p:spPr>
          <a:xfrm>
            <a:off x="2989009" y="402517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5" name="Rectangle 74">
            <a:extLst>
              <a:ext uri="{FF2B5EF4-FFF2-40B4-BE49-F238E27FC236}">
                <a16:creationId xmlns:a16="http://schemas.microsoft.com/office/drawing/2014/main" id="{0A0A561A-2558-4A21-8AD5-B240CB64B73D}"/>
              </a:ext>
            </a:extLst>
          </p:cNvPr>
          <p:cNvSpPr/>
          <p:nvPr/>
        </p:nvSpPr>
        <p:spPr>
          <a:xfrm>
            <a:off x="2989009" y="4187865"/>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6" name="Rectangle 75">
            <a:extLst>
              <a:ext uri="{FF2B5EF4-FFF2-40B4-BE49-F238E27FC236}">
                <a16:creationId xmlns:a16="http://schemas.microsoft.com/office/drawing/2014/main" id="{35FB478F-22D3-49B8-8DF2-45B64A20B6F7}"/>
              </a:ext>
            </a:extLst>
          </p:cNvPr>
          <p:cNvSpPr/>
          <p:nvPr/>
        </p:nvSpPr>
        <p:spPr>
          <a:xfrm>
            <a:off x="2989009" y="532671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7" name="Rectangle 76">
            <a:extLst>
              <a:ext uri="{FF2B5EF4-FFF2-40B4-BE49-F238E27FC236}">
                <a16:creationId xmlns:a16="http://schemas.microsoft.com/office/drawing/2014/main" id="{5B5BCED5-5642-4026-B5E9-E9BE383CD728}"/>
              </a:ext>
            </a:extLst>
          </p:cNvPr>
          <p:cNvSpPr/>
          <p:nvPr/>
        </p:nvSpPr>
        <p:spPr>
          <a:xfrm>
            <a:off x="2989009" y="548939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8" name="Rectangle 77">
            <a:extLst>
              <a:ext uri="{FF2B5EF4-FFF2-40B4-BE49-F238E27FC236}">
                <a16:creationId xmlns:a16="http://schemas.microsoft.com/office/drawing/2014/main" id="{34AAA08F-0884-4664-A912-D18E701B18B7}"/>
              </a:ext>
            </a:extLst>
          </p:cNvPr>
          <p:cNvSpPr/>
          <p:nvPr/>
        </p:nvSpPr>
        <p:spPr>
          <a:xfrm>
            <a:off x="3910438" y="337439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79" name="Rectangle 78">
            <a:extLst>
              <a:ext uri="{FF2B5EF4-FFF2-40B4-BE49-F238E27FC236}">
                <a16:creationId xmlns:a16="http://schemas.microsoft.com/office/drawing/2014/main" id="{1AE1B516-B8D7-475B-82ED-2A1762C94C69}"/>
              </a:ext>
            </a:extLst>
          </p:cNvPr>
          <p:cNvSpPr/>
          <p:nvPr/>
        </p:nvSpPr>
        <p:spPr>
          <a:xfrm>
            <a:off x="3910438" y="353709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0" name="Rectangle 79">
            <a:extLst>
              <a:ext uri="{FF2B5EF4-FFF2-40B4-BE49-F238E27FC236}">
                <a16:creationId xmlns:a16="http://schemas.microsoft.com/office/drawing/2014/main" id="{A7FCC01B-47AD-481A-9120-AC476121A455}"/>
              </a:ext>
            </a:extLst>
          </p:cNvPr>
          <p:cNvSpPr/>
          <p:nvPr/>
        </p:nvSpPr>
        <p:spPr>
          <a:xfrm>
            <a:off x="3910438" y="304901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1" name="Rectangle 80">
            <a:extLst>
              <a:ext uri="{FF2B5EF4-FFF2-40B4-BE49-F238E27FC236}">
                <a16:creationId xmlns:a16="http://schemas.microsoft.com/office/drawing/2014/main" id="{86C18F6B-8920-451A-9F40-39C3CD0B40CA}"/>
              </a:ext>
            </a:extLst>
          </p:cNvPr>
          <p:cNvSpPr/>
          <p:nvPr/>
        </p:nvSpPr>
        <p:spPr>
          <a:xfrm>
            <a:off x="3910438" y="321170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2" name="Rectangle 81">
            <a:extLst>
              <a:ext uri="{FF2B5EF4-FFF2-40B4-BE49-F238E27FC236}">
                <a16:creationId xmlns:a16="http://schemas.microsoft.com/office/drawing/2014/main" id="{E6B69C6B-6BD6-4868-B9EC-EBBC2BE19B99}"/>
              </a:ext>
            </a:extLst>
          </p:cNvPr>
          <p:cNvSpPr/>
          <p:nvPr/>
        </p:nvSpPr>
        <p:spPr>
          <a:xfrm>
            <a:off x="3910438" y="2723623"/>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3" name="Rectangle 82">
            <a:extLst>
              <a:ext uri="{FF2B5EF4-FFF2-40B4-BE49-F238E27FC236}">
                <a16:creationId xmlns:a16="http://schemas.microsoft.com/office/drawing/2014/main" id="{3E19F8F0-412F-4C1A-82BD-62749A3C40C2}"/>
              </a:ext>
            </a:extLst>
          </p:cNvPr>
          <p:cNvSpPr/>
          <p:nvPr/>
        </p:nvSpPr>
        <p:spPr>
          <a:xfrm>
            <a:off x="3910438" y="2886316"/>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4" name="Rectangle 83">
            <a:extLst>
              <a:ext uri="{FF2B5EF4-FFF2-40B4-BE49-F238E27FC236}">
                <a16:creationId xmlns:a16="http://schemas.microsoft.com/office/drawing/2014/main" id="{CFE0F9B3-4225-47CE-9BB2-FD9735CDF362}"/>
              </a:ext>
            </a:extLst>
          </p:cNvPr>
          <p:cNvSpPr/>
          <p:nvPr/>
        </p:nvSpPr>
        <p:spPr>
          <a:xfrm>
            <a:off x="3910438" y="239823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5" name="Rectangle 84">
            <a:extLst>
              <a:ext uri="{FF2B5EF4-FFF2-40B4-BE49-F238E27FC236}">
                <a16:creationId xmlns:a16="http://schemas.microsoft.com/office/drawing/2014/main" id="{719CC20B-BF32-4175-878A-E979DB022078}"/>
              </a:ext>
            </a:extLst>
          </p:cNvPr>
          <p:cNvSpPr/>
          <p:nvPr/>
        </p:nvSpPr>
        <p:spPr>
          <a:xfrm>
            <a:off x="3910438" y="2560930"/>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6" name="Rectangle 85">
            <a:extLst>
              <a:ext uri="{FF2B5EF4-FFF2-40B4-BE49-F238E27FC236}">
                <a16:creationId xmlns:a16="http://schemas.microsoft.com/office/drawing/2014/main" id="{9FB04BF9-6188-4824-B294-D9F138F6EA9B}"/>
              </a:ext>
            </a:extLst>
          </p:cNvPr>
          <p:cNvSpPr/>
          <p:nvPr/>
        </p:nvSpPr>
        <p:spPr>
          <a:xfrm>
            <a:off x="3910438" y="369978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7" name="Rectangle 86">
            <a:extLst>
              <a:ext uri="{FF2B5EF4-FFF2-40B4-BE49-F238E27FC236}">
                <a16:creationId xmlns:a16="http://schemas.microsoft.com/office/drawing/2014/main" id="{E12B170E-7BF4-49C7-A82E-37D8B604834E}"/>
              </a:ext>
            </a:extLst>
          </p:cNvPr>
          <p:cNvSpPr/>
          <p:nvPr/>
        </p:nvSpPr>
        <p:spPr>
          <a:xfrm>
            <a:off x="3910438" y="386247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8" name="Rectangle 87">
            <a:extLst>
              <a:ext uri="{FF2B5EF4-FFF2-40B4-BE49-F238E27FC236}">
                <a16:creationId xmlns:a16="http://schemas.microsoft.com/office/drawing/2014/main" id="{465ED273-478A-4CE1-8DE5-C0872916BB5C}"/>
              </a:ext>
            </a:extLst>
          </p:cNvPr>
          <p:cNvSpPr/>
          <p:nvPr/>
        </p:nvSpPr>
        <p:spPr>
          <a:xfrm>
            <a:off x="3910438" y="500133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89" name="Rectangle 88">
            <a:extLst>
              <a:ext uri="{FF2B5EF4-FFF2-40B4-BE49-F238E27FC236}">
                <a16:creationId xmlns:a16="http://schemas.microsoft.com/office/drawing/2014/main" id="{D3300438-97C5-4D65-87F4-D6BCD48689B5}"/>
              </a:ext>
            </a:extLst>
          </p:cNvPr>
          <p:cNvSpPr/>
          <p:nvPr/>
        </p:nvSpPr>
        <p:spPr>
          <a:xfrm>
            <a:off x="3910438" y="516402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0" name="Rectangle 89">
            <a:extLst>
              <a:ext uri="{FF2B5EF4-FFF2-40B4-BE49-F238E27FC236}">
                <a16:creationId xmlns:a16="http://schemas.microsoft.com/office/drawing/2014/main" id="{E791269C-E2AC-4C1B-A5BF-9F4AD091942D}"/>
              </a:ext>
            </a:extLst>
          </p:cNvPr>
          <p:cNvSpPr/>
          <p:nvPr/>
        </p:nvSpPr>
        <p:spPr>
          <a:xfrm>
            <a:off x="3910438" y="4675944"/>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1" name="Rectangle 90">
            <a:extLst>
              <a:ext uri="{FF2B5EF4-FFF2-40B4-BE49-F238E27FC236}">
                <a16:creationId xmlns:a16="http://schemas.microsoft.com/office/drawing/2014/main" id="{2C983D71-D9C1-4C8A-A88F-A3F18CF11CC3}"/>
              </a:ext>
            </a:extLst>
          </p:cNvPr>
          <p:cNvSpPr/>
          <p:nvPr/>
        </p:nvSpPr>
        <p:spPr>
          <a:xfrm>
            <a:off x="3910438" y="483863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2" name="Rectangle 91">
            <a:extLst>
              <a:ext uri="{FF2B5EF4-FFF2-40B4-BE49-F238E27FC236}">
                <a16:creationId xmlns:a16="http://schemas.microsoft.com/office/drawing/2014/main" id="{D14C526C-8C2A-4A2E-B783-BAF2DB4DFFDA}"/>
              </a:ext>
            </a:extLst>
          </p:cNvPr>
          <p:cNvSpPr/>
          <p:nvPr/>
        </p:nvSpPr>
        <p:spPr>
          <a:xfrm>
            <a:off x="3910438" y="4350558"/>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3" name="Rectangle 92">
            <a:extLst>
              <a:ext uri="{FF2B5EF4-FFF2-40B4-BE49-F238E27FC236}">
                <a16:creationId xmlns:a16="http://schemas.microsoft.com/office/drawing/2014/main" id="{1A45F4C5-C59E-40A2-881D-5F2C7899E96E}"/>
              </a:ext>
            </a:extLst>
          </p:cNvPr>
          <p:cNvSpPr/>
          <p:nvPr/>
        </p:nvSpPr>
        <p:spPr>
          <a:xfrm>
            <a:off x="3910438" y="451325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4" name="Rectangle 93">
            <a:extLst>
              <a:ext uri="{FF2B5EF4-FFF2-40B4-BE49-F238E27FC236}">
                <a16:creationId xmlns:a16="http://schemas.microsoft.com/office/drawing/2014/main" id="{106DFDE5-2FEE-4D4A-A197-C8C22B311F25}"/>
              </a:ext>
            </a:extLst>
          </p:cNvPr>
          <p:cNvSpPr/>
          <p:nvPr/>
        </p:nvSpPr>
        <p:spPr>
          <a:xfrm>
            <a:off x="3910438" y="4025171"/>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5" name="Rectangle 94">
            <a:extLst>
              <a:ext uri="{FF2B5EF4-FFF2-40B4-BE49-F238E27FC236}">
                <a16:creationId xmlns:a16="http://schemas.microsoft.com/office/drawing/2014/main" id="{BA2147AB-4E05-41FB-BBF1-8B8E05DEA2DD}"/>
              </a:ext>
            </a:extLst>
          </p:cNvPr>
          <p:cNvSpPr/>
          <p:nvPr/>
        </p:nvSpPr>
        <p:spPr>
          <a:xfrm>
            <a:off x="3910438" y="4187865"/>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6" name="Rectangle 95">
            <a:extLst>
              <a:ext uri="{FF2B5EF4-FFF2-40B4-BE49-F238E27FC236}">
                <a16:creationId xmlns:a16="http://schemas.microsoft.com/office/drawing/2014/main" id="{22AA4BC6-5762-4319-8E68-BD4836D709AE}"/>
              </a:ext>
            </a:extLst>
          </p:cNvPr>
          <p:cNvSpPr/>
          <p:nvPr/>
        </p:nvSpPr>
        <p:spPr>
          <a:xfrm>
            <a:off x="3910438" y="532671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7" name="Rectangle 96">
            <a:extLst>
              <a:ext uri="{FF2B5EF4-FFF2-40B4-BE49-F238E27FC236}">
                <a16:creationId xmlns:a16="http://schemas.microsoft.com/office/drawing/2014/main" id="{D45B2778-251A-4453-BF87-9E4FFE7D3FDB}"/>
              </a:ext>
            </a:extLst>
          </p:cNvPr>
          <p:cNvSpPr/>
          <p:nvPr/>
        </p:nvSpPr>
        <p:spPr>
          <a:xfrm>
            <a:off x="3910438" y="5489399"/>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8" name="Rectangle 97">
            <a:extLst>
              <a:ext uri="{FF2B5EF4-FFF2-40B4-BE49-F238E27FC236}">
                <a16:creationId xmlns:a16="http://schemas.microsoft.com/office/drawing/2014/main" id="{D761E29A-D03E-4C91-80EF-D3029668F1AA}"/>
              </a:ext>
            </a:extLst>
          </p:cNvPr>
          <p:cNvSpPr/>
          <p:nvPr/>
        </p:nvSpPr>
        <p:spPr>
          <a:xfrm>
            <a:off x="4861273" y="3374398"/>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99" name="Rectangle 98">
            <a:extLst>
              <a:ext uri="{FF2B5EF4-FFF2-40B4-BE49-F238E27FC236}">
                <a16:creationId xmlns:a16="http://schemas.microsoft.com/office/drawing/2014/main" id="{AD67AE29-1B92-48E3-8EF2-6BA1B4DFA715}"/>
              </a:ext>
            </a:extLst>
          </p:cNvPr>
          <p:cNvSpPr/>
          <p:nvPr/>
        </p:nvSpPr>
        <p:spPr>
          <a:xfrm>
            <a:off x="4861273" y="3537091"/>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0" name="Rectangle 99">
            <a:extLst>
              <a:ext uri="{FF2B5EF4-FFF2-40B4-BE49-F238E27FC236}">
                <a16:creationId xmlns:a16="http://schemas.microsoft.com/office/drawing/2014/main" id="{EE387D77-E044-403F-BEC8-F3544AF95968}"/>
              </a:ext>
            </a:extLst>
          </p:cNvPr>
          <p:cNvSpPr/>
          <p:nvPr/>
        </p:nvSpPr>
        <p:spPr>
          <a:xfrm>
            <a:off x="4861273" y="3049011"/>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1" name="Rectangle 100">
            <a:extLst>
              <a:ext uri="{FF2B5EF4-FFF2-40B4-BE49-F238E27FC236}">
                <a16:creationId xmlns:a16="http://schemas.microsoft.com/office/drawing/2014/main" id="{F8018A21-5052-41B9-B121-9E3D67C561B0}"/>
              </a:ext>
            </a:extLst>
          </p:cNvPr>
          <p:cNvSpPr/>
          <p:nvPr/>
        </p:nvSpPr>
        <p:spPr>
          <a:xfrm>
            <a:off x="4861273" y="321170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2" name="Rectangle 101">
            <a:extLst>
              <a:ext uri="{FF2B5EF4-FFF2-40B4-BE49-F238E27FC236}">
                <a16:creationId xmlns:a16="http://schemas.microsoft.com/office/drawing/2014/main" id="{ECEC8DA2-9D9C-41F5-8116-2473C372B506}"/>
              </a:ext>
            </a:extLst>
          </p:cNvPr>
          <p:cNvSpPr/>
          <p:nvPr/>
        </p:nvSpPr>
        <p:spPr>
          <a:xfrm>
            <a:off x="4861273" y="2723623"/>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3" name="Rectangle 102">
            <a:extLst>
              <a:ext uri="{FF2B5EF4-FFF2-40B4-BE49-F238E27FC236}">
                <a16:creationId xmlns:a16="http://schemas.microsoft.com/office/drawing/2014/main" id="{116EC70E-F2F0-4E1E-9CFC-3161431D248D}"/>
              </a:ext>
            </a:extLst>
          </p:cNvPr>
          <p:cNvSpPr/>
          <p:nvPr/>
        </p:nvSpPr>
        <p:spPr>
          <a:xfrm>
            <a:off x="4861273" y="2886316"/>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4" name="Rectangle 103">
            <a:extLst>
              <a:ext uri="{FF2B5EF4-FFF2-40B4-BE49-F238E27FC236}">
                <a16:creationId xmlns:a16="http://schemas.microsoft.com/office/drawing/2014/main" id="{556EFECA-D0BF-421A-BD78-B86FC1BA62A5}"/>
              </a:ext>
            </a:extLst>
          </p:cNvPr>
          <p:cNvSpPr/>
          <p:nvPr/>
        </p:nvSpPr>
        <p:spPr>
          <a:xfrm>
            <a:off x="4861273" y="2398237"/>
            <a:ext cx="491565" cy="109101"/>
          </a:xfrm>
          <a:prstGeom prst="rect">
            <a:avLst/>
          </a:prstGeom>
          <a:solidFill>
            <a:schemeClr val="bg1">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5" name="Rectangle 104">
            <a:extLst>
              <a:ext uri="{FF2B5EF4-FFF2-40B4-BE49-F238E27FC236}">
                <a16:creationId xmlns:a16="http://schemas.microsoft.com/office/drawing/2014/main" id="{1D9F9491-7E23-4EF2-B4C1-019916F5389F}"/>
              </a:ext>
            </a:extLst>
          </p:cNvPr>
          <p:cNvSpPr/>
          <p:nvPr/>
        </p:nvSpPr>
        <p:spPr>
          <a:xfrm>
            <a:off x="4861273" y="2560930"/>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6" name="Rectangle 105">
            <a:extLst>
              <a:ext uri="{FF2B5EF4-FFF2-40B4-BE49-F238E27FC236}">
                <a16:creationId xmlns:a16="http://schemas.microsoft.com/office/drawing/2014/main" id="{92112926-C5D6-418C-A52F-42A26A9D7ACC}"/>
              </a:ext>
            </a:extLst>
          </p:cNvPr>
          <p:cNvSpPr/>
          <p:nvPr/>
        </p:nvSpPr>
        <p:spPr>
          <a:xfrm>
            <a:off x="4861273" y="369978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7" name="Rectangle 106">
            <a:extLst>
              <a:ext uri="{FF2B5EF4-FFF2-40B4-BE49-F238E27FC236}">
                <a16:creationId xmlns:a16="http://schemas.microsoft.com/office/drawing/2014/main" id="{32BAAE74-F325-4327-A0FA-A5ECC8D4B682}"/>
              </a:ext>
            </a:extLst>
          </p:cNvPr>
          <p:cNvSpPr/>
          <p:nvPr/>
        </p:nvSpPr>
        <p:spPr>
          <a:xfrm>
            <a:off x="4861273" y="3862477"/>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8" name="Rectangle 107">
            <a:extLst>
              <a:ext uri="{FF2B5EF4-FFF2-40B4-BE49-F238E27FC236}">
                <a16:creationId xmlns:a16="http://schemas.microsoft.com/office/drawing/2014/main" id="{53D37609-4608-467A-A10C-529CD061FD2C}"/>
              </a:ext>
            </a:extLst>
          </p:cNvPr>
          <p:cNvSpPr/>
          <p:nvPr/>
        </p:nvSpPr>
        <p:spPr>
          <a:xfrm>
            <a:off x="4861273" y="5001331"/>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09" name="Rectangle 108">
            <a:extLst>
              <a:ext uri="{FF2B5EF4-FFF2-40B4-BE49-F238E27FC236}">
                <a16:creationId xmlns:a16="http://schemas.microsoft.com/office/drawing/2014/main" id="{C13E3E7E-3415-4BFE-85BD-4D458CADC6EF}"/>
              </a:ext>
            </a:extLst>
          </p:cNvPr>
          <p:cNvSpPr/>
          <p:nvPr/>
        </p:nvSpPr>
        <p:spPr>
          <a:xfrm>
            <a:off x="4861273" y="516402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0" name="Rectangle 109">
            <a:extLst>
              <a:ext uri="{FF2B5EF4-FFF2-40B4-BE49-F238E27FC236}">
                <a16:creationId xmlns:a16="http://schemas.microsoft.com/office/drawing/2014/main" id="{2DB72DC6-A04C-4892-859B-4D45EF3AFAF5}"/>
              </a:ext>
            </a:extLst>
          </p:cNvPr>
          <p:cNvSpPr/>
          <p:nvPr/>
        </p:nvSpPr>
        <p:spPr>
          <a:xfrm>
            <a:off x="4861273" y="467594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1" name="Rectangle 110">
            <a:extLst>
              <a:ext uri="{FF2B5EF4-FFF2-40B4-BE49-F238E27FC236}">
                <a16:creationId xmlns:a16="http://schemas.microsoft.com/office/drawing/2014/main" id="{F31593A5-0D56-47E2-94CD-9318091490A0}"/>
              </a:ext>
            </a:extLst>
          </p:cNvPr>
          <p:cNvSpPr/>
          <p:nvPr/>
        </p:nvSpPr>
        <p:spPr>
          <a:xfrm>
            <a:off x="4861273" y="4838638"/>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2" name="Rectangle 111">
            <a:extLst>
              <a:ext uri="{FF2B5EF4-FFF2-40B4-BE49-F238E27FC236}">
                <a16:creationId xmlns:a16="http://schemas.microsoft.com/office/drawing/2014/main" id="{9532F0FD-3047-4D21-92D7-59766D18B899}"/>
              </a:ext>
            </a:extLst>
          </p:cNvPr>
          <p:cNvSpPr/>
          <p:nvPr/>
        </p:nvSpPr>
        <p:spPr>
          <a:xfrm>
            <a:off x="4861273" y="4350558"/>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3" name="Rectangle 112">
            <a:extLst>
              <a:ext uri="{FF2B5EF4-FFF2-40B4-BE49-F238E27FC236}">
                <a16:creationId xmlns:a16="http://schemas.microsoft.com/office/drawing/2014/main" id="{3A71953A-2D6D-484E-A647-CC22AB55AA66}"/>
              </a:ext>
            </a:extLst>
          </p:cNvPr>
          <p:cNvSpPr/>
          <p:nvPr/>
        </p:nvSpPr>
        <p:spPr>
          <a:xfrm>
            <a:off x="4861273" y="4513251"/>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4" name="Rectangle 113">
            <a:extLst>
              <a:ext uri="{FF2B5EF4-FFF2-40B4-BE49-F238E27FC236}">
                <a16:creationId xmlns:a16="http://schemas.microsoft.com/office/drawing/2014/main" id="{8D42207B-CD68-4D07-936F-76BA4C505632}"/>
              </a:ext>
            </a:extLst>
          </p:cNvPr>
          <p:cNvSpPr/>
          <p:nvPr/>
        </p:nvSpPr>
        <p:spPr>
          <a:xfrm>
            <a:off x="4861273" y="4025171"/>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5" name="Rectangle 114">
            <a:extLst>
              <a:ext uri="{FF2B5EF4-FFF2-40B4-BE49-F238E27FC236}">
                <a16:creationId xmlns:a16="http://schemas.microsoft.com/office/drawing/2014/main" id="{1725DDDA-74C9-4E73-88B7-5E8D0B0F6B3D}"/>
              </a:ext>
            </a:extLst>
          </p:cNvPr>
          <p:cNvSpPr/>
          <p:nvPr/>
        </p:nvSpPr>
        <p:spPr>
          <a:xfrm>
            <a:off x="4861273" y="4187865"/>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6" name="Rectangle 115">
            <a:extLst>
              <a:ext uri="{FF2B5EF4-FFF2-40B4-BE49-F238E27FC236}">
                <a16:creationId xmlns:a16="http://schemas.microsoft.com/office/drawing/2014/main" id="{A12B79F2-1C6A-408F-BE04-64CF4A34C00B}"/>
              </a:ext>
            </a:extLst>
          </p:cNvPr>
          <p:cNvSpPr/>
          <p:nvPr/>
        </p:nvSpPr>
        <p:spPr>
          <a:xfrm>
            <a:off x="4861273" y="5326719"/>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7" name="Rectangle 116">
            <a:extLst>
              <a:ext uri="{FF2B5EF4-FFF2-40B4-BE49-F238E27FC236}">
                <a16:creationId xmlns:a16="http://schemas.microsoft.com/office/drawing/2014/main" id="{D9ECE9F9-F794-4CFF-80D7-9DA0C842D6A2}"/>
              </a:ext>
            </a:extLst>
          </p:cNvPr>
          <p:cNvSpPr/>
          <p:nvPr/>
        </p:nvSpPr>
        <p:spPr>
          <a:xfrm>
            <a:off x="4861273" y="5489399"/>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8" name="Rectangle 117">
            <a:extLst>
              <a:ext uri="{FF2B5EF4-FFF2-40B4-BE49-F238E27FC236}">
                <a16:creationId xmlns:a16="http://schemas.microsoft.com/office/drawing/2014/main" id="{30CFFBEE-D200-449C-8AF3-C5C1153ED2C2}"/>
              </a:ext>
            </a:extLst>
          </p:cNvPr>
          <p:cNvSpPr/>
          <p:nvPr/>
        </p:nvSpPr>
        <p:spPr>
          <a:xfrm>
            <a:off x="1153435" y="5001332"/>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19" name="Rectangle 118">
            <a:extLst>
              <a:ext uri="{FF2B5EF4-FFF2-40B4-BE49-F238E27FC236}">
                <a16:creationId xmlns:a16="http://schemas.microsoft.com/office/drawing/2014/main" id="{C1203D03-C6F5-4AEA-807E-9BADC7A41B5D}"/>
              </a:ext>
            </a:extLst>
          </p:cNvPr>
          <p:cNvSpPr/>
          <p:nvPr/>
        </p:nvSpPr>
        <p:spPr>
          <a:xfrm>
            <a:off x="1153435" y="5164024"/>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0" name="Rectangle 119">
            <a:extLst>
              <a:ext uri="{FF2B5EF4-FFF2-40B4-BE49-F238E27FC236}">
                <a16:creationId xmlns:a16="http://schemas.microsoft.com/office/drawing/2014/main" id="{FE570877-B4C2-4158-A3A8-2AA37288E435}"/>
              </a:ext>
            </a:extLst>
          </p:cNvPr>
          <p:cNvSpPr/>
          <p:nvPr/>
        </p:nvSpPr>
        <p:spPr>
          <a:xfrm>
            <a:off x="1153435" y="4675944"/>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1" name="Rectangle 120">
            <a:extLst>
              <a:ext uri="{FF2B5EF4-FFF2-40B4-BE49-F238E27FC236}">
                <a16:creationId xmlns:a16="http://schemas.microsoft.com/office/drawing/2014/main" id="{25C4BAED-69FC-4A38-AB5A-6601ABB320F4}"/>
              </a:ext>
            </a:extLst>
          </p:cNvPr>
          <p:cNvSpPr/>
          <p:nvPr/>
        </p:nvSpPr>
        <p:spPr>
          <a:xfrm>
            <a:off x="1153435" y="4838638"/>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2" name="Rectangle 121">
            <a:extLst>
              <a:ext uri="{FF2B5EF4-FFF2-40B4-BE49-F238E27FC236}">
                <a16:creationId xmlns:a16="http://schemas.microsoft.com/office/drawing/2014/main" id="{FDDCDE5C-10EB-442D-AD3F-ABF9D298B01E}"/>
              </a:ext>
            </a:extLst>
          </p:cNvPr>
          <p:cNvSpPr/>
          <p:nvPr/>
        </p:nvSpPr>
        <p:spPr>
          <a:xfrm>
            <a:off x="1153435" y="4513252"/>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3" name="Rectangle 122">
            <a:extLst>
              <a:ext uri="{FF2B5EF4-FFF2-40B4-BE49-F238E27FC236}">
                <a16:creationId xmlns:a16="http://schemas.microsoft.com/office/drawing/2014/main" id="{8C4F46A5-BF80-49C2-8A62-D6D1609DC15B}"/>
              </a:ext>
            </a:extLst>
          </p:cNvPr>
          <p:cNvSpPr/>
          <p:nvPr/>
        </p:nvSpPr>
        <p:spPr>
          <a:xfrm>
            <a:off x="1153435" y="5326720"/>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4" name="Rectangle 123">
            <a:extLst>
              <a:ext uri="{FF2B5EF4-FFF2-40B4-BE49-F238E27FC236}">
                <a16:creationId xmlns:a16="http://schemas.microsoft.com/office/drawing/2014/main" id="{352D8F17-1312-40D4-9617-5B7741F3B10B}"/>
              </a:ext>
            </a:extLst>
          </p:cNvPr>
          <p:cNvSpPr/>
          <p:nvPr/>
        </p:nvSpPr>
        <p:spPr>
          <a:xfrm>
            <a:off x="1153435" y="5489399"/>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5" name="Rectangle 124">
            <a:extLst>
              <a:ext uri="{FF2B5EF4-FFF2-40B4-BE49-F238E27FC236}">
                <a16:creationId xmlns:a16="http://schemas.microsoft.com/office/drawing/2014/main" id="{8B249249-802E-4CB5-98D1-BC5507886593}"/>
              </a:ext>
            </a:extLst>
          </p:cNvPr>
          <p:cNvSpPr/>
          <p:nvPr/>
        </p:nvSpPr>
        <p:spPr>
          <a:xfrm>
            <a:off x="2052877" y="5001332"/>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6" name="Rectangle 125">
            <a:extLst>
              <a:ext uri="{FF2B5EF4-FFF2-40B4-BE49-F238E27FC236}">
                <a16:creationId xmlns:a16="http://schemas.microsoft.com/office/drawing/2014/main" id="{3A39DE1E-89E7-4414-8610-85301D6CDB26}"/>
              </a:ext>
            </a:extLst>
          </p:cNvPr>
          <p:cNvSpPr/>
          <p:nvPr/>
        </p:nvSpPr>
        <p:spPr>
          <a:xfrm>
            <a:off x="2052877" y="5164024"/>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7" name="Rectangle 126">
            <a:extLst>
              <a:ext uri="{FF2B5EF4-FFF2-40B4-BE49-F238E27FC236}">
                <a16:creationId xmlns:a16="http://schemas.microsoft.com/office/drawing/2014/main" id="{58A6B4D0-DCFE-4C36-80B0-C16E6588FB11}"/>
              </a:ext>
            </a:extLst>
          </p:cNvPr>
          <p:cNvSpPr/>
          <p:nvPr/>
        </p:nvSpPr>
        <p:spPr>
          <a:xfrm>
            <a:off x="2052877" y="4838638"/>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8" name="Rectangle 127">
            <a:extLst>
              <a:ext uri="{FF2B5EF4-FFF2-40B4-BE49-F238E27FC236}">
                <a16:creationId xmlns:a16="http://schemas.microsoft.com/office/drawing/2014/main" id="{135D5B77-5FF9-4EC4-B871-0B3B4033A1E8}"/>
              </a:ext>
            </a:extLst>
          </p:cNvPr>
          <p:cNvSpPr/>
          <p:nvPr/>
        </p:nvSpPr>
        <p:spPr>
          <a:xfrm>
            <a:off x="2052877" y="5326720"/>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29" name="Rectangle 128">
            <a:extLst>
              <a:ext uri="{FF2B5EF4-FFF2-40B4-BE49-F238E27FC236}">
                <a16:creationId xmlns:a16="http://schemas.microsoft.com/office/drawing/2014/main" id="{A9DC829A-463A-4B79-9742-0ADD8D4D3975}"/>
              </a:ext>
            </a:extLst>
          </p:cNvPr>
          <p:cNvSpPr/>
          <p:nvPr/>
        </p:nvSpPr>
        <p:spPr>
          <a:xfrm>
            <a:off x="2052877" y="5489399"/>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0" name="Rectangle 129">
            <a:extLst>
              <a:ext uri="{FF2B5EF4-FFF2-40B4-BE49-F238E27FC236}">
                <a16:creationId xmlns:a16="http://schemas.microsoft.com/office/drawing/2014/main" id="{3C06071E-E91E-44E9-8E3B-26E9C7D1F7F8}"/>
              </a:ext>
            </a:extLst>
          </p:cNvPr>
          <p:cNvSpPr/>
          <p:nvPr/>
        </p:nvSpPr>
        <p:spPr>
          <a:xfrm>
            <a:off x="2989010" y="3374397"/>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1" name="Rectangle 130">
            <a:extLst>
              <a:ext uri="{FF2B5EF4-FFF2-40B4-BE49-F238E27FC236}">
                <a16:creationId xmlns:a16="http://schemas.microsoft.com/office/drawing/2014/main" id="{15925C5D-BA0C-4019-8717-F0457D0DA1EC}"/>
              </a:ext>
            </a:extLst>
          </p:cNvPr>
          <p:cNvSpPr/>
          <p:nvPr/>
        </p:nvSpPr>
        <p:spPr>
          <a:xfrm>
            <a:off x="2989010" y="3537090"/>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2" name="Rectangle 131">
            <a:extLst>
              <a:ext uri="{FF2B5EF4-FFF2-40B4-BE49-F238E27FC236}">
                <a16:creationId xmlns:a16="http://schemas.microsoft.com/office/drawing/2014/main" id="{3681D2A2-D696-424E-AAE3-254851741B69}"/>
              </a:ext>
            </a:extLst>
          </p:cNvPr>
          <p:cNvSpPr/>
          <p:nvPr/>
        </p:nvSpPr>
        <p:spPr>
          <a:xfrm>
            <a:off x="2989010" y="3699784"/>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3" name="Rectangle 132">
            <a:extLst>
              <a:ext uri="{FF2B5EF4-FFF2-40B4-BE49-F238E27FC236}">
                <a16:creationId xmlns:a16="http://schemas.microsoft.com/office/drawing/2014/main" id="{CC002CF3-6C5F-431C-A5D5-A189CB1F6C76}"/>
              </a:ext>
            </a:extLst>
          </p:cNvPr>
          <p:cNvSpPr/>
          <p:nvPr/>
        </p:nvSpPr>
        <p:spPr>
          <a:xfrm>
            <a:off x="2989010" y="3862477"/>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4" name="Rectangle 133">
            <a:extLst>
              <a:ext uri="{FF2B5EF4-FFF2-40B4-BE49-F238E27FC236}">
                <a16:creationId xmlns:a16="http://schemas.microsoft.com/office/drawing/2014/main" id="{871F95A5-3630-4681-A969-D1F6CD43D5CF}"/>
              </a:ext>
            </a:extLst>
          </p:cNvPr>
          <p:cNvSpPr/>
          <p:nvPr/>
        </p:nvSpPr>
        <p:spPr>
          <a:xfrm>
            <a:off x="2989010" y="5001332"/>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5" name="Rectangle 134">
            <a:extLst>
              <a:ext uri="{FF2B5EF4-FFF2-40B4-BE49-F238E27FC236}">
                <a16:creationId xmlns:a16="http://schemas.microsoft.com/office/drawing/2014/main" id="{95168228-CD5C-4294-A0A4-7A3CACE05104}"/>
              </a:ext>
            </a:extLst>
          </p:cNvPr>
          <p:cNvSpPr/>
          <p:nvPr/>
        </p:nvSpPr>
        <p:spPr>
          <a:xfrm>
            <a:off x="2989010" y="5164024"/>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6" name="Rectangle 135">
            <a:extLst>
              <a:ext uri="{FF2B5EF4-FFF2-40B4-BE49-F238E27FC236}">
                <a16:creationId xmlns:a16="http://schemas.microsoft.com/office/drawing/2014/main" id="{C8F82CC3-5308-4E49-AC3D-4745DB1B4829}"/>
              </a:ext>
            </a:extLst>
          </p:cNvPr>
          <p:cNvSpPr/>
          <p:nvPr/>
        </p:nvSpPr>
        <p:spPr>
          <a:xfrm>
            <a:off x="2989010" y="4675944"/>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7" name="Rectangle 136">
            <a:extLst>
              <a:ext uri="{FF2B5EF4-FFF2-40B4-BE49-F238E27FC236}">
                <a16:creationId xmlns:a16="http://schemas.microsoft.com/office/drawing/2014/main" id="{C81313ED-CEF8-4252-A82A-E5DC16C49518}"/>
              </a:ext>
            </a:extLst>
          </p:cNvPr>
          <p:cNvSpPr/>
          <p:nvPr/>
        </p:nvSpPr>
        <p:spPr>
          <a:xfrm>
            <a:off x="2989010" y="4838638"/>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8" name="Rectangle 137">
            <a:extLst>
              <a:ext uri="{FF2B5EF4-FFF2-40B4-BE49-F238E27FC236}">
                <a16:creationId xmlns:a16="http://schemas.microsoft.com/office/drawing/2014/main" id="{3285D2D2-BAF5-4417-9F75-69ADF85507E4}"/>
              </a:ext>
            </a:extLst>
          </p:cNvPr>
          <p:cNvSpPr/>
          <p:nvPr/>
        </p:nvSpPr>
        <p:spPr>
          <a:xfrm>
            <a:off x="2989010" y="4350558"/>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39" name="Rectangle 138">
            <a:extLst>
              <a:ext uri="{FF2B5EF4-FFF2-40B4-BE49-F238E27FC236}">
                <a16:creationId xmlns:a16="http://schemas.microsoft.com/office/drawing/2014/main" id="{879F4D7B-E80D-44A9-9EFF-9A3CE9ECAF92}"/>
              </a:ext>
            </a:extLst>
          </p:cNvPr>
          <p:cNvSpPr/>
          <p:nvPr/>
        </p:nvSpPr>
        <p:spPr>
          <a:xfrm>
            <a:off x="2989010" y="4513252"/>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0" name="Rectangle 139">
            <a:extLst>
              <a:ext uri="{FF2B5EF4-FFF2-40B4-BE49-F238E27FC236}">
                <a16:creationId xmlns:a16="http://schemas.microsoft.com/office/drawing/2014/main" id="{BA7F1CCD-C93E-4E7A-BB2E-6FCA7AC04CAA}"/>
              </a:ext>
            </a:extLst>
          </p:cNvPr>
          <p:cNvSpPr/>
          <p:nvPr/>
        </p:nvSpPr>
        <p:spPr>
          <a:xfrm>
            <a:off x="2989010" y="4025170"/>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1" name="Rectangle 140">
            <a:extLst>
              <a:ext uri="{FF2B5EF4-FFF2-40B4-BE49-F238E27FC236}">
                <a16:creationId xmlns:a16="http://schemas.microsoft.com/office/drawing/2014/main" id="{FCF96A63-A272-4316-9753-AA00CA12E13E}"/>
              </a:ext>
            </a:extLst>
          </p:cNvPr>
          <p:cNvSpPr/>
          <p:nvPr/>
        </p:nvSpPr>
        <p:spPr>
          <a:xfrm>
            <a:off x="2989010" y="4187865"/>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2" name="Rectangle 141">
            <a:extLst>
              <a:ext uri="{FF2B5EF4-FFF2-40B4-BE49-F238E27FC236}">
                <a16:creationId xmlns:a16="http://schemas.microsoft.com/office/drawing/2014/main" id="{DC9593F3-5DF0-4312-96A6-837464DE2818}"/>
              </a:ext>
            </a:extLst>
          </p:cNvPr>
          <p:cNvSpPr/>
          <p:nvPr/>
        </p:nvSpPr>
        <p:spPr>
          <a:xfrm>
            <a:off x="2989010" y="5326720"/>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3" name="Rectangle 142">
            <a:extLst>
              <a:ext uri="{FF2B5EF4-FFF2-40B4-BE49-F238E27FC236}">
                <a16:creationId xmlns:a16="http://schemas.microsoft.com/office/drawing/2014/main" id="{95063924-7C1B-4D13-8593-8FEFE832E4FE}"/>
              </a:ext>
            </a:extLst>
          </p:cNvPr>
          <p:cNvSpPr/>
          <p:nvPr/>
        </p:nvSpPr>
        <p:spPr>
          <a:xfrm>
            <a:off x="2989010" y="5489399"/>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4" name="Rectangle 143">
            <a:extLst>
              <a:ext uri="{FF2B5EF4-FFF2-40B4-BE49-F238E27FC236}">
                <a16:creationId xmlns:a16="http://schemas.microsoft.com/office/drawing/2014/main" id="{66C9913C-E0B9-4703-A875-7A143C874275}"/>
              </a:ext>
            </a:extLst>
          </p:cNvPr>
          <p:cNvSpPr/>
          <p:nvPr/>
        </p:nvSpPr>
        <p:spPr>
          <a:xfrm>
            <a:off x="3910439" y="5001332"/>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5" name="Rectangle 144">
            <a:extLst>
              <a:ext uri="{FF2B5EF4-FFF2-40B4-BE49-F238E27FC236}">
                <a16:creationId xmlns:a16="http://schemas.microsoft.com/office/drawing/2014/main" id="{49964CDD-7882-480E-8BCC-DC20FA90DBB0}"/>
              </a:ext>
            </a:extLst>
          </p:cNvPr>
          <p:cNvSpPr/>
          <p:nvPr/>
        </p:nvSpPr>
        <p:spPr>
          <a:xfrm>
            <a:off x="3910439" y="5164024"/>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6" name="Rectangle 145">
            <a:extLst>
              <a:ext uri="{FF2B5EF4-FFF2-40B4-BE49-F238E27FC236}">
                <a16:creationId xmlns:a16="http://schemas.microsoft.com/office/drawing/2014/main" id="{5B246062-7FEA-4949-BDDB-7EA9A60594F0}"/>
              </a:ext>
            </a:extLst>
          </p:cNvPr>
          <p:cNvSpPr/>
          <p:nvPr/>
        </p:nvSpPr>
        <p:spPr>
          <a:xfrm>
            <a:off x="3910439" y="4675944"/>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7" name="Rectangle 146">
            <a:extLst>
              <a:ext uri="{FF2B5EF4-FFF2-40B4-BE49-F238E27FC236}">
                <a16:creationId xmlns:a16="http://schemas.microsoft.com/office/drawing/2014/main" id="{06878348-C609-45F4-8B53-B67B133285CD}"/>
              </a:ext>
            </a:extLst>
          </p:cNvPr>
          <p:cNvSpPr/>
          <p:nvPr/>
        </p:nvSpPr>
        <p:spPr>
          <a:xfrm>
            <a:off x="3910439" y="4838638"/>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8" name="Rectangle 147">
            <a:extLst>
              <a:ext uri="{FF2B5EF4-FFF2-40B4-BE49-F238E27FC236}">
                <a16:creationId xmlns:a16="http://schemas.microsoft.com/office/drawing/2014/main" id="{E6B8D397-E2FF-4A3F-84A6-B72438AE374B}"/>
              </a:ext>
            </a:extLst>
          </p:cNvPr>
          <p:cNvSpPr/>
          <p:nvPr/>
        </p:nvSpPr>
        <p:spPr>
          <a:xfrm>
            <a:off x="3910439" y="4350558"/>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49" name="Rectangle 148">
            <a:extLst>
              <a:ext uri="{FF2B5EF4-FFF2-40B4-BE49-F238E27FC236}">
                <a16:creationId xmlns:a16="http://schemas.microsoft.com/office/drawing/2014/main" id="{B7B79753-FB0C-44F9-9BBB-D1A25E18160A}"/>
              </a:ext>
            </a:extLst>
          </p:cNvPr>
          <p:cNvSpPr/>
          <p:nvPr/>
        </p:nvSpPr>
        <p:spPr>
          <a:xfrm>
            <a:off x="3910439" y="4513252"/>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0" name="Rectangle 149">
            <a:extLst>
              <a:ext uri="{FF2B5EF4-FFF2-40B4-BE49-F238E27FC236}">
                <a16:creationId xmlns:a16="http://schemas.microsoft.com/office/drawing/2014/main" id="{AA01FDD7-6FD0-429E-BE35-5817930FA38F}"/>
              </a:ext>
            </a:extLst>
          </p:cNvPr>
          <p:cNvSpPr/>
          <p:nvPr/>
        </p:nvSpPr>
        <p:spPr>
          <a:xfrm>
            <a:off x="3910439" y="4187865"/>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1" name="Rectangle 150">
            <a:extLst>
              <a:ext uri="{FF2B5EF4-FFF2-40B4-BE49-F238E27FC236}">
                <a16:creationId xmlns:a16="http://schemas.microsoft.com/office/drawing/2014/main" id="{4CF38A99-A72C-4684-A532-0D727F48EC92}"/>
              </a:ext>
            </a:extLst>
          </p:cNvPr>
          <p:cNvSpPr/>
          <p:nvPr/>
        </p:nvSpPr>
        <p:spPr>
          <a:xfrm>
            <a:off x="3910439" y="5326720"/>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2" name="Rectangle 151">
            <a:extLst>
              <a:ext uri="{FF2B5EF4-FFF2-40B4-BE49-F238E27FC236}">
                <a16:creationId xmlns:a16="http://schemas.microsoft.com/office/drawing/2014/main" id="{5203BEE1-BC15-4E0C-ABF2-57BC3DFB64A1}"/>
              </a:ext>
            </a:extLst>
          </p:cNvPr>
          <p:cNvSpPr/>
          <p:nvPr/>
        </p:nvSpPr>
        <p:spPr>
          <a:xfrm>
            <a:off x="3910439" y="5489399"/>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3" name="Rectangle 152">
            <a:extLst>
              <a:ext uri="{FF2B5EF4-FFF2-40B4-BE49-F238E27FC236}">
                <a16:creationId xmlns:a16="http://schemas.microsoft.com/office/drawing/2014/main" id="{0BFF0ED6-8201-420A-BB0D-1C4079535DB5}"/>
              </a:ext>
            </a:extLst>
          </p:cNvPr>
          <p:cNvSpPr/>
          <p:nvPr/>
        </p:nvSpPr>
        <p:spPr>
          <a:xfrm>
            <a:off x="4861275" y="3374397"/>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4" name="Rectangle 153">
            <a:extLst>
              <a:ext uri="{FF2B5EF4-FFF2-40B4-BE49-F238E27FC236}">
                <a16:creationId xmlns:a16="http://schemas.microsoft.com/office/drawing/2014/main" id="{389DBBE6-5227-4CC2-AB50-F5C315FF042C}"/>
              </a:ext>
            </a:extLst>
          </p:cNvPr>
          <p:cNvSpPr/>
          <p:nvPr/>
        </p:nvSpPr>
        <p:spPr>
          <a:xfrm>
            <a:off x="4861275" y="3537090"/>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5" name="Rectangle 154">
            <a:extLst>
              <a:ext uri="{FF2B5EF4-FFF2-40B4-BE49-F238E27FC236}">
                <a16:creationId xmlns:a16="http://schemas.microsoft.com/office/drawing/2014/main" id="{1B580781-F58A-44B4-BF6B-1DE3540AA5E5}"/>
              </a:ext>
            </a:extLst>
          </p:cNvPr>
          <p:cNvSpPr/>
          <p:nvPr/>
        </p:nvSpPr>
        <p:spPr>
          <a:xfrm>
            <a:off x="4861275" y="3049011"/>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6" name="Rectangle 155">
            <a:extLst>
              <a:ext uri="{FF2B5EF4-FFF2-40B4-BE49-F238E27FC236}">
                <a16:creationId xmlns:a16="http://schemas.microsoft.com/office/drawing/2014/main" id="{E9070B62-5C27-4C2B-AD3B-B58BD99C328D}"/>
              </a:ext>
            </a:extLst>
          </p:cNvPr>
          <p:cNvSpPr/>
          <p:nvPr/>
        </p:nvSpPr>
        <p:spPr>
          <a:xfrm>
            <a:off x="4861275" y="321170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7" name="Rectangle 156">
            <a:extLst>
              <a:ext uri="{FF2B5EF4-FFF2-40B4-BE49-F238E27FC236}">
                <a16:creationId xmlns:a16="http://schemas.microsoft.com/office/drawing/2014/main" id="{BC41331F-2173-40CC-816C-0D5ACECCA386}"/>
              </a:ext>
            </a:extLst>
          </p:cNvPr>
          <p:cNvSpPr/>
          <p:nvPr/>
        </p:nvSpPr>
        <p:spPr>
          <a:xfrm>
            <a:off x="4861275" y="369978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8" name="Rectangle 157">
            <a:extLst>
              <a:ext uri="{FF2B5EF4-FFF2-40B4-BE49-F238E27FC236}">
                <a16:creationId xmlns:a16="http://schemas.microsoft.com/office/drawing/2014/main" id="{F42FEB7F-19F4-4A7C-B561-355AC8075DEA}"/>
              </a:ext>
            </a:extLst>
          </p:cNvPr>
          <p:cNvSpPr/>
          <p:nvPr/>
        </p:nvSpPr>
        <p:spPr>
          <a:xfrm>
            <a:off x="4861275" y="3862477"/>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59" name="Rectangle 158">
            <a:extLst>
              <a:ext uri="{FF2B5EF4-FFF2-40B4-BE49-F238E27FC236}">
                <a16:creationId xmlns:a16="http://schemas.microsoft.com/office/drawing/2014/main" id="{AD8F21E9-3CBE-449F-9C5D-740F9C5F1ADF}"/>
              </a:ext>
            </a:extLst>
          </p:cNvPr>
          <p:cNvSpPr/>
          <p:nvPr/>
        </p:nvSpPr>
        <p:spPr>
          <a:xfrm>
            <a:off x="4861275" y="5001332"/>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0" name="Rectangle 159">
            <a:extLst>
              <a:ext uri="{FF2B5EF4-FFF2-40B4-BE49-F238E27FC236}">
                <a16:creationId xmlns:a16="http://schemas.microsoft.com/office/drawing/2014/main" id="{3FDB94A6-7987-428E-98C0-11D9F0C97564}"/>
              </a:ext>
            </a:extLst>
          </p:cNvPr>
          <p:cNvSpPr/>
          <p:nvPr/>
        </p:nvSpPr>
        <p:spPr>
          <a:xfrm>
            <a:off x="4861275" y="516402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1" name="Rectangle 160">
            <a:extLst>
              <a:ext uri="{FF2B5EF4-FFF2-40B4-BE49-F238E27FC236}">
                <a16:creationId xmlns:a16="http://schemas.microsoft.com/office/drawing/2014/main" id="{72E47C3E-F16F-4F4D-A642-6937FDCC3909}"/>
              </a:ext>
            </a:extLst>
          </p:cNvPr>
          <p:cNvSpPr/>
          <p:nvPr/>
        </p:nvSpPr>
        <p:spPr>
          <a:xfrm>
            <a:off x="4861275" y="4675944"/>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2" name="Rectangle 161">
            <a:extLst>
              <a:ext uri="{FF2B5EF4-FFF2-40B4-BE49-F238E27FC236}">
                <a16:creationId xmlns:a16="http://schemas.microsoft.com/office/drawing/2014/main" id="{76BCD40B-8AB2-459C-BF94-BED9BE5F4AE5}"/>
              </a:ext>
            </a:extLst>
          </p:cNvPr>
          <p:cNvSpPr/>
          <p:nvPr/>
        </p:nvSpPr>
        <p:spPr>
          <a:xfrm>
            <a:off x="4861275" y="4838638"/>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3" name="Rectangle 162">
            <a:extLst>
              <a:ext uri="{FF2B5EF4-FFF2-40B4-BE49-F238E27FC236}">
                <a16:creationId xmlns:a16="http://schemas.microsoft.com/office/drawing/2014/main" id="{42652F34-89BE-4DF8-99B9-48196E017D44}"/>
              </a:ext>
            </a:extLst>
          </p:cNvPr>
          <p:cNvSpPr/>
          <p:nvPr/>
        </p:nvSpPr>
        <p:spPr>
          <a:xfrm>
            <a:off x="4861275" y="4350558"/>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4" name="Rectangle 163">
            <a:extLst>
              <a:ext uri="{FF2B5EF4-FFF2-40B4-BE49-F238E27FC236}">
                <a16:creationId xmlns:a16="http://schemas.microsoft.com/office/drawing/2014/main" id="{36D45E73-7C68-4CD6-B6C5-D77F0BDE4661}"/>
              </a:ext>
            </a:extLst>
          </p:cNvPr>
          <p:cNvSpPr/>
          <p:nvPr/>
        </p:nvSpPr>
        <p:spPr>
          <a:xfrm>
            <a:off x="4861275" y="4513252"/>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5" name="Rectangle 164">
            <a:extLst>
              <a:ext uri="{FF2B5EF4-FFF2-40B4-BE49-F238E27FC236}">
                <a16:creationId xmlns:a16="http://schemas.microsoft.com/office/drawing/2014/main" id="{FDEA4651-1073-4068-9C2C-9B0CF3522C97}"/>
              </a:ext>
            </a:extLst>
          </p:cNvPr>
          <p:cNvSpPr/>
          <p:nvPr/>
        </p:nvSpPr>
        <p:spPr>
          <a:xfrm>
            <a:off x="4861275" y="4025170"/>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6" name="Rectangle 165">
            <a:extLst>
              <a:ext uri="{FF2B5EF4-FFF2-40B4-BE49-F238E27FC236}">
                <a16:creationId xmlns:a16="http://schemas.microsoft.com/office/drawing/2014/main" id="{70EC1560-76C6-4CB8-B4C7-15BD7337237F}"/>
              </a:ext>
            </a:extLst>
          </p:cNvPr>
          <p:cNvSpPr/>
          <p:nvPr/>
        </p:nvSpPr>
        <p:spPr>
          <a:xfrm>
            <a:off x="4861275" y="4187865"/>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7" name="Rectangle 166">
            <a:extLst>
              <a:ext uri="{FF2B5EF4-FFF2-40B4-BE49-F238E27FC236}">
                <a16:creationId xmlns:a16="http://schemas.microsoft.com/office/drawing/2014/main" id="{2F363A38-ADF6-452B-A62F-9259F79F4D21}"/>
              </a:ext>
            </a:extLst>
          </p:cNvPr>
          <p:cNvSpPr/>
          <p:nvPr/>
        </p:nvSpPr>
        <p:spPr>
          <a:xfrm>
            <a:off x="4861275" y="5326720"/>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8" name="Rectangle 167">
            <a:extLst>
              <a:ext uri="{FF2B5EF4-FFF2-40B4-BE49-F238E27FC236}">
                <a16:creationId xmlns:a16="http://schemas.microsoft.com/office/drawing/2014/main" id="{39C1F8DB-0897-4F57-88B3-0F9C588DE393}"/>
              </a:ext>
            </a:extLst>
          </p:cNvPr>
          <p:cNvSpPr/>
          <p:nvPr/>
        </p:nvSpPr>
        <p:spPr>
          <a:xfrm>
            <a:off x="4861275" y="5489399"/>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69" name="Rectangle 168">
            <a:extLst>
              <a:ext uri="{FF2B5EF4-FFF2-40B4-BE49-F238E27FC236}">
                <a16:creationId xmlns:a16="http://schemas.microsoft.com/office/drawing/2014/main" id="{7CDEBBDD-7402-4B47-86F4-4E3374910604}"/>
              </a:ext>
            </a:extLst>
          </p:cNvPr>
          <p:cNvSpPr/>
          <p:nvPr/>
        </p:nvSpPr>
        <p:spPr>
          <a:xfrm>
            <a:off x="1153435" y="4350557"/>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0" name="Rectangle 169">
            <a:extLst>
              <a:ext uri="{FF2B5EF4-FFF2-40B4-BE49-F238E27FC236}">
                <a16:creationId xmlns:a16="http://schemas.microsoft.com/office/drawing/2014/main" id="{FCC9FDCD-D45F-4B85-89AD-BD875BAA2E8C}"/>
              </a:ext>
            </a:extLst>
          </p:cNvPr>
          <p:cNvSpPr/>
          <p:nvPr/>
        </p:nvSpPr>
        <p:spPr>
          <a:xfrm>
            <a:off x="1153435" y="4187865"/>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1" name="Rectangle 170">
            <a:extLst>
              <a:ext uri="{FF2B5EF4-FFF2-40B4-BE49-F238E27FC236}">
                <a16:creationId xmlns:a16="http://schemas.microsoft.com/office/drawing/2014/main" id="{0034F04F-185C-4AB5-B1FD-AA06679C0A1C}"/>
              </a:ext>
            </a:extLst>
          </p:cNvPr>
          <p:cNvSpPr/>
          <p:nvPr/>
        </p:nvSpPr>
        <p:spPr>
          <a:xfrm>
            <a:off x="1153435" y="4025170"/>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2" name="Rectangle 171">
            <a:extLst>
              <a:ext uri="{FF2B5EF4-FFF2-40B4-BE49-F238E27FC236}">
                <a16:creationId xmlns:a16="http://schemas.microsoft.com/office/drawing/2014/main" id="{CD8E49C2-9A37-48F8-8F26-2E02BD41F8FC}"/>
              </a:ext>
            </a:extLst>
          </p:cNvPr>
          <p:cNvSpPr/>
          <p:nvPr/>
        </p:nvSpPr>
        <p:spPr>
          <a:xfrm>
            <a:off x="1153435" y="3862477"/>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3" name="Rectangle 172">
            <a:extLst>
              <a:ext uri="{FF2B5EF4-FFF2-40B4-BE49-F238E27FC236}">
                <a16:creationId xmlns:a16="http://schemas.microsoft.com/office/drawing/2014/main" id="{B2D54E41-1774-4D0E-9F34-99873D7B2E83}"/>
              </a:ext>
            </a:extLst>
          </p:cNvPr>
          <p:cNvSpPr/>
          <p:nvPr/>
        </p:nvSpPr>
        <p:spPr>
          <a:xfrm>
            <a:off x="1153435" y="3699782"/>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4" name="Rectangle 173">
            <a:extLst>
              <a:ext uri="{FF2B5EF4-FFF2-40B4-BE49-F238E27FC236}">
                <a16:creationId xmlns:a16="http://schemas.microsoft.com/office/drawing/2014/main" id="{15351029-F7D4-4AC9-9D86-EC79D891E814}"/>
              </a:ext>
            </a:extLst>
          </p:cNvPr>
          <p:cNvSpPr/>
          <p:nvPr/>
        </p:nvSpPr>
        <p:spPr>
          <a:xfrm>
            <a:off x="1153435" y="3537090"/>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5" name="Rectangle 174">
            <a:extLst>
              <a:ext uri="{FF2B5EF4-FFF2-40B4-BE49-F238E27FC236}">
                <a16:creationId xmlns:a16="http://schemas.microsoft.com/office/drawing/2014/main" id="{A023295E-0E2F-4734-924E-B0B4B7A7BA4B}"/>
              </a:ext>
            </a:extLst>
          </p:cNvPr>
          <p:cNvSpPr/>
          <p:nvPr/>
        </p:nvSpPr>
        <p:spPr>
          <a:xfrm>
            <a:off x="1153435" y="3374395"/>
            <a:ext cx="491565" cy="1091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6" name="Rectangle 175">
            <a:extLst>
              <a:ext uri="{FF2B5EF4-FFF2-40B4-BE49-F238E27FC236}">
                <a16:creationId xmlns:a16="http://schemas.microsoft.com/office/drawing/2014/main" id="{67026529-0C8E-453B-9C97-2327A4273ADA}"/>
              </a:ext>
            </a:extLst>
          </p:cNvPr>
          <p:cNvSpPr/>
          <p:nvPr/>
        </p:nvSpPr>
        <p:spPr>
          <a:xfrm>
            <a:off x="2052877" y="4187876"/>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7" name="Rectangle 176">
            <a:extLst>
              <a:ext uri="{FF2B5EF4-FFF2-40B4-BE49-F238E27FC236}">
                <a16:creationId xmlns:a16="http://schemas.microsoft.com/office/drawing/2014/main" id="{E4FE0F77-E8C3-4845-BE5D-F6756E71472A}"/>
              </a:ext>
            </a:extLst>
          </p:cNvPr>
          <p:cNvSpPr/>
          <p:nvPr/>
        </p:nvSpPr>
        <p:spPr>
          <a:xfrm>
            <a:off x="2052877" y="4350569"/>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8" name="Rectangle 177">
            <a:extLst>
              <a:ext uri="{FF2B5EF4-FFF2-40B4-BE49-F238E27FC236}">
                <a16:creationId xmlns:a16="http://schemas.microsoft.com/office/drawing/2014/main" id="{4CE574B2-E214-4E0B-9B02-FE856A37B7A1}"/>
              </a:ext>
            </a:extLst>
          </p:cNvPr>
          <p:cNvSpPr/>
          <p:nvPr/>
        </p:nvSpPr>
        <p:spPr>
          <a:xfrm>
            <a:off x="2052877" y="4025183"/>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79" name="Rectangle 178">
            <a:extLst>
              <a:ext uri="{FF2B5EF4-FFF2-40B4-BE49-F238E27FC236}">
                <a16:creationId xmlns:a16="http://schemas.microsoft.com/office/drawing/2014/main" id="{58B8DB14-4BAA-4B84-8109-D6E1793B54FB}"/>
              </a:ext>
            </a:extLst>
          </p:cNvPr>
          <p:cNvSpPr/>
          <p:nvPr/>
        </p:nvSpPr>
        <p:spPr>
          <a:xfrm>
            <a:off x="2052877" y="4513265"/>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0" name="Rectangle 179">
            <a:extLst>
              <a:ext uri="{FF2B5EF4-FFF2-40B4-BE49-F238E27FC236}">
                <a16:creationId xmlns:a16="http://schemas.microsoft.com/office/drawing/2014/main" id="{0FD14E6C-6E40-4CD1-BDF7-D8C93EAEE4A4}"/>
              </a:ext>
            </a:extLst>
          </p:cNvPr>
          <p:cNvSpPr/>
          <p:nvPr/>
        </p:nvSpPr>
        <p:spPr>
          <a:xfrm>
            <a:off x="2052877" y="4675944"/>
            <a:ext cx="491565" cy="1091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1" name="Rectangle 180">
            <a:extLst>
              <a:ext uri="{FF2B5EF4-FFF2-40B4-BE49-F238E27FC236}">
                <a16:creationId xmlns:a16="http://schemas.microsoft.com/office/drawing/2014/main" id="{14989D78-8577-410F-872E-CA5F3939EDDE}"/>
              </a:ext>
            </a:extLst>
          </p:cNvPr>
          <p:cNvSpPr/>
          <p:nvPr/>
        </p:nvSpPr>
        <p:spPr>
          <a:xfrm>
            <a:off x="2989010" y="2723625"/>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2" name="Rectangle 181">
            <a:extLst>
              <a:ext uri="{FF2B5EF4-FFF2-40B4-BE49-F238E27FC236}">
                <a16:creationId xmlns:a16="http://schemas.microsoft.com/office/drawing/2014/main" id="{A60D1E36-4BF1-4AD6-9255-E76A02909701}"/>
              </a:ext>
            </a:extLst>
          </p:cNvPr>
          <p:cNvSpPr/>
          <p:nvPr/>
        </p:nvSpPr>
        <p:spPr>
          <a:xfrm>
            <a:off x="2989010" y="2886318"/>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3" name="Rectangle 182">
            <a:extLst>
              <a:ext uri="{FF2B5EF4-FFF2-40B4-BE49-F238E27FC236}">
                <a16:creationId xmlns:a16="http://schemas.microsoft.com/office/drawing/2014/main" id="{452FB587-DB76-4F2C-BC33-658F1D76C549}"/>
              </a:ext>
            </a:extLst>
          </p:cNvPr>
          <p:cNvSpPr/>
          <p:nvPr/>
        </p:nvSpPr>
        <p:spPr>
          <a:xfrm>
            <a:off x="2989010" y="3049012"/>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4" name="Rectangle 183">
            <a:extLst>
              <a:ext uri="{FF2B5EF4-FFF2-40B4-BE49-F238E27FC236}">
                <a16:creationId xmlns:a16="http://schemas.microsoft.com/office/drawing/2014/main" id="{AE0478D3-7CFA-43D8-B465-409A5FDBEADC}"/>
              </a:ext>
            </a:extLst>
          </p:cNvPr>
          <p:cNvSpPr/>
          <p:nvPr/>
        </p:nvSpPr>
        <p:spPr>
          <a:xfrm>
            <a:off x="2989010" y="3211704"/>
            <a:ext cx="491565" cy="1091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5" name="Rectangle 184">
            <a:extLst>
              <a:ext uri="{FF2B5EF4-FFF2-40B4-BE49-F238E27FC236}">
                <a16:creationId xmlns:a16="http://schemas.microsoft.com/office/drawing/2014/main" id="{05103F82-2D4F-4303-BF81-487D93575BFF}"/>
              </a:ext>
            </a:extLst>
          </p:cNvPr>
          <p:cNvSpPr/>
          <p:nvPr/>
        </p:nvSpPr>
        <p:spPr>
          <a:xfrm>
            <a:off x="3910439" y="3862474"/>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6" name="Rectangle 185">
            <a:extLst>
              <a:ext uri="{FF2B5EF4-FFF2-40B4-BE49-F238E27FC236}">
                <a16:creationId xmlns:a16="http://schemas.microsoft.com/office/drawing/2014/main" id="{78273166-34F5-4A70-9A2E-ABA4F25EF464}"/>
              </a:ext>
            </a:extLst>
          </p:cNvPr>
          <p:cNvSpPr/>
          <p:nvPr/>
        </p:nvSpPr>
        <p:spPr>
          <a:xfrm>
            <a:off x="3910439" y="4025167"/>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7" name="Rectangle 186">
            <a:extLst>
              <a:ext uri="{FF2B5EF4-FFF2-40B4-BE49-F238E27FC236}">
                <a16:creationId xmlns:a16="http://schemas.microsoft.com/office/drawing/2014/main" id="{B8455B2D-4B7F-4FC3-9287-DBD0EE7B2552}"/>
              </a:ext>
            </a:extLst>
          </p:cNvPr>
          <p:cNvSpPr/>
          <p:nvPr/>
        </p:nvSpPr>
        <p:spPr>
          <a:xfrm>
            <a:off x="3910439" y="3537088"/>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8" name="Rectangle 187">
            <a:extLst>
              <a:ext uri="{FF2B5EF4-FFF2-40B4-BE49-F238E27FC236}">
                <a16:creationId xmlns:a16="http://schemas.microsoft.com/office/drawing/2014/main" id="{FF4E85F1-2A9E-4E75-94D3-65DEF8E1FC10}"/>
              </a:ext>
            </a:extLst>
          </p:cNvPr>
          <p:cNvSpPr/>
          <p:nvPr/>
        </p:nvSpPr>
        <p:spPr>
          <a:xfrm>
            <a:off x="3910439" y="3699782"/>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89" name="Rectangle 188">
            <a:extLst>
              <a:ext uri="{FF2B5EF4-FFF2-40B4-BE49-F238E27FC236}">
                <a16:creationId xmlns:a16="http://schemas.microsoft.com/office/drawing/2014/main" id="{E870588F-B6EF-4476-9D2E-58156FFE1705}"/>
              </a:ext>
            </a:extLst>
          </p:cNvPr>
          <p:cNvSpPr/>
          <p:nvPr/>
        </p:nvSpPr>
        <p:spPr>
          <a:xfrm>
            <a:off x="3910439" y="3374395"/>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90" name="Rectangle 189">
            <a:extLst>
              <a:ext uri="{FF2B5EF4-FFF2-40B4-BE49-F238E27FC236}">
                <a16:creationId xmlns:a16="http://schemas.microsoft.com/office/drawing/2014/main" id="{BC578EF8-F8A7-4D28-8D74-398C639E05D9}"/>
              </a:ext>
            </a:extLst>
          </p:cNvPr>
          <p:cNvSpPr/>
          <p:nvPr/>
        </p:nvSpPr>
        <p:spPr>
          <a:xfrm>
            <a:off x="4861275" y="2886318"/>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91" name="Rectangle 190">
            <a:extLst>
              <a:ext uri="{FF2B5EF4-FFF2-40B4-BE49-F238E27FC236}">
                <a16:creationId xmlns:a16="http://schemas.microsoft.com/office/drawing/2014/main" id="{5D16550E-D7B6-4F0C-BE8C-296A28E77EE4}"/>
              </a:ext>
            </a:extLst>
          </p:cNvPr>
          <p:cNvSpPr/>
          <p:nvPr/>
        </p:nvSpPr>
        <p:spPr>
          <a:xfrm>
            <a:off x="4861275" y="2560932"/>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92" name="Rectangle 191">
            <a:extLst>
              <a:ext uri="{FF2B5EF4-FFF2-40B4-BE49-F238E27FC236}">
                <a16:creationId xmlns:a16="http://schemas.microsoft.com/office/drawing/2014/main" id="{7228E0E5-B6CF-433C-AB39-D2006626C301}"/>
              </a:ext>
            </a:extLst>
          </p:cNvPr>
          <p:cNvSpPr/>
          <p:nvPr/>
        </p:nvSpPr>
        <p:spPr>
          <a:xfrm>
            <a:off x="4861275" y="2723625"/>
            <a:ext cx="491565" cy="1091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93" name="Rectangle 192">
            <a:extLst>
              <a:ext uri="{FF2B5EF4-FFF2-40B4-BE49-F238E27FC236}">
                <a16:creationId xmlns:a16="http://schemas.microsoft.com/office/drawing/2014/main" id="{83C194B0-4719-4942-84A0-CAB141018D98}"/>
              </a:ext>
            </a:extLst>
          </p:cNvPr>
          <p:cNvSpPr/>
          <p:nvPr/>
        </p:nvSpPr>
        <p:spPr>
          <a:xfrm>
            <a:off x="3910439" y="3211704"/>
            <a:ext cx="491565" cy="10910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34" dirty="0"/>
          </a:p>
        </p:txBody>
      </p:sp>
      <p:sp>
        <p:nvSpPr>
          <p:cNvPr id="194" name="TextBox 193">
            <a:extLst>
              <a:ext uri="{FF2B5EF4-FFF2-40B4-BE49-F238E27FC236}">
                <a16:creationId xmlns:a16="http://schemas.microsoft.com/office/drawing/2014/main" id="{27C3C0EA-9F29-40A9-AE71-D80EEA11DFA3}"/>
              </a:ext>
            </a:extLst>
          </p:cNvPr>
          <p:cNvSpPr txBox="1"/>
          <p:nvPr/>
        </p:nvSpPr>
        <p:spPr>
          <a:xfrm>
            <a:off x="6607743" y="2475931"/>
            <a:ext cx="798617" cy="501356"/>
          </a:xfrm>
          <a:prstGeom prst="rect">
            <a:avLst/>
          </a:prstGeom>
          <a:noFill/>
        </p:spPr>
        <p:txBody>
          <a:bodyPr wrap="none" rtlCol="0" anchor="ctr">
            <a:spAutoFit/>
          </a:bodyPr>
          <a:lstStyle/>
          <a:p>
            <a:pPr algn="ctr"/>
            <a:r>
              <a:rPr lang="en-US" sz="2658" b="1" dirty="0">
                <a:solidFill>
                  <a:schemeClr val="tx2"/>
                </a:solidFill>
                <a:cs typeface="Poppins" pitchFamily="2" charset="77"/>
              </a:rPr>
              <a:t>80%</a:t>
            </a:r>
          </a:p>
        </p:txBody>
      </p:sp>
      <p:sp>
        <p:nvSpPr>
          <p:cNvPr id="195" name="TextBox 194">
            <a:extLst>
              <a:ext uri="{FF2B5EF4-FFF2-40B4-BE49-F238E27FC236}">
                <a16:creationId xmlns:a16="http://schemas.microsoft.com/office/drawing/2014/main" id="{D687798E-6281-40A8-92E3-5D4EF88A2F69}"/>
              </a:ext>
            </a:extLst>
          </p:cNvPr>
          <p:cNvSpPr txBox="1"/>
          <p:nvPr/>
        </p:nvSpPr>
        <p:spPr>
          <a:xfrm>
            <a:off x="6617360" y="4742174"/>
            <a:ext cx="779381" cy="501356"/>
          </a:xfrm>
          <a:prstGeom prst="rect">
            <a:avLst/>
          </a:prstGeom>
          <a:noFill/>
        </p:spPr>
        <p:txBody>
          <a:bodyPr wrap="none" rtlCol="0" anchor="ctr">
            <a:spAutoFit/>
          </a:bodyPr>
          <a:lstStyle/>
          <a:p>
            <a:pPr algn="ctr"/>
            <a:r>
              <a:rPr lang="en-US" sz="2658" b="1" dirty="0">
                <a:solidFill>
                  <a:schemeClr val="tx2"/>
                </a:solidFill>
                <a:cs typeface="Poppins" pitchFamily="2" charset="77"/>
              </a:rPr>
              <a:t>60%</a:t>
            </a:r>
          </a:p>
        </p:txBody>
      </p:sp>
      <p:sp>
        <p:nvSpPr>
          <p:cNvPr id="196" name="TextBox 195">
            <a:extLst>
              <a:ext uri="{FF2B5EF4-FFF2-40B4-BE49-F238E27FC236}">
                <a16:creationId xmlns:a16="http://schemas.microsoft.com/office/drawing/2014/main" id="{E8106F18-9336-48CE-9683-24E4CB0F24D2}"/>
              </a:ext>
            </a:extLst>
          </p:cNvPr>
          <p:cNvSpPr txBox="1"/>
          <p:nvPr/>
        </p:nvSpPr>
        <p:spPr>
          <a:xfrm>
            <a:off x="934987" y="5744351"/>
            <a:ext cx="928460" cy="310534"/>
          </a:xfrm>
          <a:prstGeom prst="rect">
            <a:avLst/>
          </a:prstGeom>
          <a:noFill/>
        </p:spPr>
        <p:txBody>
          <a:bodyPr wrap="none" rtlCol="0" anchor="ctr" anchorCtr="0">
            <a:spAutoFit/>
          </a:bodyPr>
          <a:lstStyle/>
          <a:p>
            <a:pPr algn="ctr"/>
            <a:r>
              <a:rPr lang="en-US" sz="1418" b="1" dirty="0">
                <a:solidFill>
                  <a:schemeClr val="accent1"/>
                </a:solidFill>
                <a:ea typeface="League Spartan" charset="0"/>
                <a:cs typeface="Poppins" pitchFamily="2" charset="77"/>
              </a:rPr>
              <a:t>LABEL 01</a:t>
            </a:r>
          </a:p>
        </p:txBody>
      </p:sp>
      <p:sp>
        <p:nvSpPr>
          <p:cNvPr id="197" name="TextBox 196">
            <a:extLst>
              <a:ext uri="{FF2B5EF4-FFF2-40B4-BE49-F238E27FC236}">
                <a16:creationId xmlns:a16="http://schemas.microsoft.com/office/drawing/2014/main" id="{BA48085D-E6B9-40CC-8B84-B39059CF51BB}"/>
              </a:ext>
            </a:extLst>
          </p:cNvPr>
          <p:cNvSpPr txBox="1"/>
          <p:nvPr/>
        </p:nvSpPr>
        <p:spPr>
          <a:xfrm>
            <a:off x="1817597" y="5744351"/>
            <a:ext cx="962123" cy="310534"/>
          </a:xfrm>
          <a:prstGeom prst="rect">
            <a:avLst/>
          </a:prstGeom>
          <a:noFill/>
        </p:spPr>
        <p:txBody>
          <a:bodyPr wrap="none" rtlCol="0" anchor="ctr" anchorCtr="0">
            <a:spAutoFit/>
          </a:bodyPr>
          <a:lstStyle/>
          <a:p>
            <a:pPr algn="ctr"/>
            <a:r>
              <a:rPr lang="en-US" sz="1418" b="1" dirty="0">
                <a:solidFill>
                  <a:schemeClr val="accent2"/>
                </a:solidFill>
                <a:ea typeface="League Spartan" charset="0"/>
                <a:cs typeface="Poppins" pitchFamily="2" charset="77"/>
              </a:rPr>
              <a:t>LABEL 02</a:t>
            </a:r>
          </a:p>
        </p:txBody>
      </p:sp>
      <p:sp>
        <p:nvSpPr>
          <p:cNvPr id="198" name="TextBox 197">
            <a:extLst>
              <a:ext uri="{FF2B5EF4-FFF2-40B4-BE49-F238E27FC236}">
                <a16:creationId xmlns:a16="http://schemas.microsoft.com/office/drawing/2014/main" id="{9B977F47-D8F2-4F76-9DD5-99513C94A1B4}"/>
              </a:ext>
            </a:extLst>
          </p:cNvPr>
          <p:cNvSpPr txBox="1"/>
          <p:nvPr/>
        </p:nvSpPr>
        <p:spPr>
          <a:xfrm>
            <a:off x="2752930" y="5744351"/>
            <a:ext cx="963725" cy="310534"/>
          </a:xfrm>
          <a:prstGeom prst="rect">
            <a:avLst/>
          </a:prstGeom>
          <a:noFill/>
        </p:spPr>
        <p:txBody>
          <a:bodyPr wrap="none" rtlCol="0" anchor="ctr" anchorCtr="0">
            <a:spAutoFit/>
          </a:bodyPr>
          <a:lstStyle/>
          <a:p>
            <a:pPr algn="ctr"/>
            <a:r>
              <a:rPr lang="en-US" sz="1418" b="1" dirty="0">
                <a:solidFill>
                  <a:schemeClr val="accent3"/>
                </a:solidFill>
                <a:ea typeface="League Spartan" charset="0"/>
                <a:cs typeface="Poppins" pitchFamily="2" charset="77"/>
              </a:rPr>
              <a:t>LABEL 03</a:t>
            </a:r>
          </a:p>
        </p:txBody>
      </p:sp>
      <p:sp>
        <p:nvSpPr>
          <p:cNvPr id="199" name="TextBox 198">
            <a:extLst>
              <a:ext uri="{FF2B5EF4-FFF2-40B4-BE49-F238E27FC236}">
                <a16:creationId xmlns:a16="http://schemas.microsoft.com/office/drawing/2014/main" id="{8A045F1C-80FF-40E7-A02A-C7739261A537}"/>
              </a:ext>
            </a:extLst>
          </p:cNvPr>
          <p:cNvSpPr txBox="1"/>
          <p:nvPr/>
        </p:nvSpPr>
        <p:spPr>
          <a:xfrm>
            <a:off x="3668896" y="5744351"/>
            <a:ext cx="971741" cy="310534"/>
          </a:xfrm>
          <a:prstGeom prst="rect">
            <a:avLst/>
          </a:prstGeom>
          <a:noFill/>
        </p:spPr>
        <p:txBody>
          <a:bodyPr wrap="none" rtlCol="0" anchor="ctr" anchorCtr="0">
            <a:spAutoFit/>
          </a:bodyPr>
          <a:lstStyle/>
          <a:p>
            <a:pPr algn="ctr"/>
            <a:r>
              <a:rPr lang="en-US" sz="1418" b="1" dirty="0">
                <a:solidFill>
                  <a:schemeClr val="accent4"/>
                </a:solidFill>
                <a:ea typeface="League Spartan" charset="0"/>
                <a:cs typeface="Poppins" pitchFamily="2" charset="77"/>
              </a:rPr>
              <a:t>LABEL 04</a:t>
            </a:r>
          </a:p>
        </p:txBody>
      </p:sp>
      <p:sp>
        <p:nvSpPr>
          <p:cNvPr id="200" name="TextBox 199">
            <a:extLst>
              <a:ext uri="{FF2B5EF4-FFF2-40B4-BE49-F238E27FC236}">
                <a16:creationId xmlns:a16="http://schemas.microsoft.com/office/drawing/2014/main" id="{77531B57-D133-4353-B296-A9BD908E96A4}"/>
              </a:ext>
            </a:extLst>
          </p:cNvPr>
          <p:cNvSpPr txBox="1"/>
          <p:nvPr/>
        </p:nvSpPr>
        <p:spPr>
          <a:xfrm>
            <a:off x="4623591" y="5744351"/>
            <a:ext cx="966931" cy="310534"/>
          </a:xfrm>
          <a:prstGeom prst="rect">
            <a:avLst/>
          </a:prstGeom>
          <a:noFill/>
        </p:spPr>
        <p:txBody>
          <a:bodyPr wrap="none" rtlCol="0" anchor="ctr" anchorCtr="0">
            <a:spAutoFit/>
          </a:bodyPr>
          <a:lstStyle/>
          <a:p>
            <a:pPr algn="ctr"/>
            <a:r>
              <a:rPr lang="en-US" sz="1418" b="1" dirty="0">
                <a:solidFill>
                  <a:schemeClr val="accent6"/>
                </a:solidFill>
                <a:ea typeface="League Spartan" charset="0"/>
                <a:cs typeface="Poppins" pitchFamily="2" charset="77"/>
              </a:rPr>
              <a:t>LABEL 05</a:t>
            </a:r>
          </a:p>
        </p:txBody>
      </p:sp>
    </p:spTree>
    <p:extLst>
      <p:ext uri="{BB962C8B-B14F-4D97-AF65-F5344CB8AC3E}">
        <p14:creationId xmlns:p14="http://schemas.microsoft.com/office/powerpoint/2010/main" val="1871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Data Bar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sp>
        <p:nvSpPr>
          <p:cNvPr id="13" name="Rectangle 12">
            <a:extLst>
              <a:ext uri="{FF2B5EF4-FFF2-40B4-BE49-F238E27FC236}">
                <a16:creationId xmlns:a16="http://schemas.microsoft.com/office/drawing/2014/main" id="{04CE8A3D-C512-47C1-AEE4-DC1A02F8062D}"/>
              </a:ext>
            </a:extLst>
          </p:cNvPr>
          <p:cNvSpPr/>
          <p:nvPr/>
        </p:nvSpPr>
        <p:spPr>
          <a:xfrm>
            <a:off x="1142512" y="2219179"/>
            <a:ext cx="3227822" cy="36100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15995" tIns="107998" rIns="215995" bIns="107998" rtlCol="0" anchor="t" anchorCtr="0"/>
          <a:lstStyle/>
          <a:p>
            <a:pPr>
              <a:spcAft>
                <a:spcPts val="1063"/>
              </a:spcAft>
            </a:pPr>
            <a:endParaRPr lang="en-US" sz="1240" dirty="0">
              <a:solidFill>
                <a:schemeClr val="tx1"/>
              </a:solidFill>
            </a:endParaRPr>
          </a:p>
        </p:txBody>
      </p:sp>
      <p:sp>
        <p:nvSpPr>
          <p:cNvPr id="14" name="Rectangle 13">
            <a:extLst>
              <a:ext uri="{FF2B5EF4-FFF2-40B4-BE49-F238E27FC236}">
                <a16:creationId xmlns:a16="http://schemas.microsoft.com/office/drawing/2014/main" id="{D1011674-CD68-457E-A781-89D2C8BA809E}"/>
              </a:ext>
            </a:extLst>
          </p:cNvPr>
          <p:cNvSpPr/>
          <p:nvPr/>
        </p:nvSpPr>
        <p:spPr>
          <a:xfrm>
            <a:off x="2231683" y="2425314"/>
            <a:ext cx="1053231" cy="317905"/>
          </a:xfrm>
          <a:prstGeom prst="rect">
            <a:avLst/>
          </a:prstGeom>
          <a:ln>
            <a:noFill/>
          </a:ln>
        </p:spPr>
        <p:txBody>
          <a:bodyPr wrap="none" lIns="40510" tIns="20255" rIns="40510" bIns="20255">
            <a:spAutoFit/>
          </a:bodyPr>
          <a:lstStyle/>
          <a:p>
            <a:pPr algn="ctr"/>
            <a:r>
              <a:rPr lang="en-US" b="1" dirty="0">
                <a:solidFill>
                  <a:schemeClr val="tx2"/>
                </a:solidFill>
                <a:ea typeface="Open Sans Semibold" pitchFamily="34" charset="0"/>
                <a:cs typeface="Poppins" pitchFamily="2" charset="77"/>
              </a:rPr>
              <a:t>HEADING</a:t>
            </a:r>
          </a:p>
        </p:txBody>
      </p:sp>
      <p:sp>
        <p:nvSpPr>
          <p:cNvPr id="15" name="Subtitle 2">
            <a:extLst>
              <a:ext uri="{FF2B5EF4-FFF2-40B4-BE49-F238E27FC236}">
                <a16:creationId xmlns:a16="http://schemas.microsoft.com/office/drawing/2014/main" id="{59D92FB7-0631-4CDC-AAEE-B5CF1017BD10}"/>
              </a:ext>
            </a:extLst>
          </p:cNvPr>
          <p:cNvSpPr txBox="1">
            <a:spLocks/>
          </p:cNvSpPr>
          <p:nvPr/>
        </p:nvSpPr>
        <p:spPr>
          <a:xfrm>
            <a:off x="1326824" y="2895899"/>
            <a:ext cx="2859199" cy="2842660"/>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51905" indent="-151905" algn="just">
              <a:lnSpc>
                <a:spcPct val="100000"/>
              </a:lnSpc>
              <a:buFont typeface="Arial" panose="020B0604020202020204" pitchFamily="34" charset="0"/>
              <a:buChar char="•"/>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commodo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consequat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voltaire</a:t>
            </a:r>
            <a:r>
              <a:rPr lang="en-US" sz="1050" dirty="0">
                <a:solidFill>
                  <a:schemeClr val="tx1"/>
                </a:solidFill>
                <a:latin typeface="+mn-lt"/>
                <a:ea typeface="Open Sans Light" panose="020B0306030504020204" pitchFamily="34" charset="0"/>
                <a:cs typeface="Open Sans Light" panose="020B0306030504020204" pitchFamily="34" charset="0"/>
              </a:rPr>
              <a:t> du monte </a:t>
            </a:r>
            <a:r>
              <a:rPr lang="en-US" sz="1050" dirty="0" err="1">
                <a:solidFill>
                  <a:schemeClr val="tx1"/>
                </a:solidFill>
                <a:latin typeface="+mn-lt"/>
                <a:ea typeface="Open Sans Light" panose="020B0306030504020204" pitchFamily="34" charset="0"/>
                <a:cs typeface="Open Sans Light" panose="020B0306030504020204" pitchFamily="34" charset="0"/>
              </a:rPr>
              <a:t>montu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volae</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tu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admirabella</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commodo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conseqtuat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forsu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coleter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estanton</a:t>
            </a:r>
            <a:r>
              <a:rPr lang="en-US" sz="1050" dirty="0">
                <a:solidFill>
                  <a:schemeClr val="tx1"/>
                </a:solidFill>
                <a:latin typeface="+mn-lt"/>
                <a:ea typeface="Open Sans Light" panose="020B0306030504020204" pitchFamily="34" charset="0"/>
                <a:cs typeface="Open Sans Light" panose="020B0306030504020204" pitchFamily="34" charset="0"/>
              </a:rPr>
              <a:t>.</a:t>
            </a:r>
          </a:p>
          <a:p>
            <a:pPr marL="151905" indent="-151905" algn="just">
              <a:lnSpc>
                <a:spcPct val="100000"/>
              </a:lnSpc>
              <a:buFont typeface="Arial" panose="020B0604020202020204" pitchFamily="34" charset="0"/>
              <a:buChar char="•"/>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commodo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consequat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voltaire</a:t>
            </a:r>
            <a:r>
              <a:rPr lang="en-US" sz="1050" dirty="0">
                <a:solidFill>
                  <a:schemeClr val="tx1"/>
                </a:solidFill>
                <a:latin typeface="+mn-lt"/>
                <a:ea typeface="Open Sans Light" panose="020B0306030504020204" pitchFamily="34" charset="0"/>
                <a:cs typeface="Open Sans Light" panose="020B0306030504020204" pitchFamily="34" charset="0"/>
              </a:rPr>
              <a:t> du monte </a:t>
            </a:r>
            <a:r>
              <a:rPr lang="en-US" sz="1050" dirty="0" err="1">
                <a:solidFill>
                  <a:schemeClr val="tx1"/>
                </a:solidFill>
                <a:latin typeface="+mn-lt"/>
                <a:ea typeface="Open Sans Light" panose="020B0306030504020204" pitchFamily="34" charset="0"/>
                <a:cs typeface="Open Sans Light" panose="020B0306030504020204" pitchFamily="34" charset="0"/>
              </a:rPr>
              <a:t>montu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volae</a:t>
            </a:r>
            <a:r>
              <a:rPr lang="en-US" sz="1050" dirty="0">
                <a:solidFill>
                  <a:schemeClr val="tx1"/>
                </a:solidFill>
                <a:latin typeface="+mn-lt"/>
                <a:ea typeface="Open Sans Light" panose="020B0306030504020204" pitchFamily="34" charset="0"/>
                <a:cs typeface="Open Sans Light" panose="020B0306030504020204" pitchFamily="34" charset="0"/>
              </a:rPr>
              <a:t> . 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commodo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consequat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voltaire</a:t>
            </a:r>
            <a:r>
              <a:rPr lang="en-US" sz="1050" dirty="0">
                <a:solidFill>
                  <a:schemeClr val="tx1"/>
                </a:solidFill>
                <a:latin typeface="+mn-lt"/>
                <a:ea typeface="Open Sans Light" panose="020B0306030504020204" pitchFamily="34" charset="0"/>
                <a:cs typeface="Open Sans Light" panose="020B0306030504020204" pitchFamily="34" charset="0"/>
              </a:rPr>
              <a:t> du monte </a:t>
            </a:r>
            <a:r>
              <a:rPr lang="en-US" sz="1050" dirty="0" err="1">
                <a:solidFill>
                  <a:schemeClr val="tx1"/>
                </a:solidFill>
                <a:latin typeface="+mn-lt"/>
                <a:ea typeface="Open Sans Light" panose="020B0306030504020204" pitchFamily="34" charset="0"/>
                <a:cs typeface="Open Sans Light" panose="020B0306030504020204" pitchFamily="34" charset="0"/>
              </a:rPr>
              <a:t>montu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volae</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tu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admirabella</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commodo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conseqtuat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forsu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coleter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estanton</a:t>
            </a:r>
            <a:r>
              <a:rPr lang="en-US" sz="1050" dirty="0">
                <a:solidFill>
                  <a:schemeClr val="tx1"/>
                </a:solidFill>
                <a:latin typeface="+mn-lt"/>
                <a:ea typeface="Open Sans Light" panose="020B0306030504020204" pitchFamily="34" charset="0"/>
                <a:cs typeface="Open Sans Light" panose="020B0306030504020204" pitchFamily="34" charset="0"/>
              </a:rPr>
              <a:t>.</a:t>
            </a:r>
          </a:p>
          <a:p>
            <a:pPr marL="151905" indent="-151905" algn="just">
              <a:lnSpc>
                <a:spcPct val="100000"/>
              </a:lnSpc>
              <a:buFont typeface="Arial" panose="020B0604020202020204" pitchFamily="34" charset="0"/>
              <a:buChar char="•"/>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commodo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consequat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voltaire</a:t>
            </a:r>
            <a:r>
              <a:rPr lang="en-US" sz="1050" dirty="0">
                <a:solidFill>
                  <a:schemeClr val="tx1"/>
                </a:solidFill>
                <a:latin typeface="+mn-lt"/>
                <a:ea typeface="Open Sans Light" panose="020B0306030504020204" pitchFamily="34" charset="0"/>
                <a:cs typeface="Open Sans Light" panose="020B0306030504020204" pitchFamily="34" charset="0"/>
              </a:rPr>
              <a:t> du monte </a:t>
            </a:r>
            <a:r>
              <a:rPr lang="en-US" sz="1050" dirty="0" err="1">
                <a:solidFill>
                  <a:schemeClr val="tx1"/>
                </a:solidFill>
                <a:latin typeface="+mn-lt"/>
                <a:ea typeface="Open Sans Light" panose="020B0306030504020204" pitchFamily="34" charset="0"/>
                <a:cs typeface="Open Sans Light" panose="020B0306030504020204" pitchFamily="34" charset="0"/>
              </a:rPr>
              <a:t>montu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volu</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volae</a:t>
            </a:r>
            <a:r>
              <a:rPr lang="en-US" sz="1050" dirty="0">
                <a:solidFill>
                  <a:schemeClr val="tx1"/>
                </a:solidFill>
                <a:latin typeface="+mn-lt"/>
                <a:ea typeface="Open Sans Light" panose="020B0306030504020204" pitchFamily="34" charset="0"/>
                <a:cs typeface="Open Sans Light" panose="020B0306030504020204" pitchFamily="34" charset="0"/>
              </a:rPr>
              <a:t> .</a:t>
            </a:r>
          </a:p>
          <a:p>
            <a:pPr marL="151905" indent="-151905" algn="just">
              <a:lnSpc>
                <a:spcPct val="100000"/>
              </a:lnSpc>
              <a:buFont typeface="Arial" panose="020B0604020202020204" pitchFamily="34" charset="0"/>
              <a:buChar char="•"/>
            </a:pP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graphicFrame>
        <p:nvGraphicFramePr>
          <p:cNvPr id="16" name="Content Placeholder 3">
            <a:extLst>
              <a:ext uri="{FF2B5EF4-FFF2-40B4-BE49-F238E27FC236}">
                <a16:creationId xmlns:a16="http://schemas.microsoft.com/office/drawing/2014/main" id="{05D2F114-73EA-4FBF-9DF4-92D72F2839A5}"/>
              </a:ext>
            </a:extLst>
          </p:cNvPr>
          <p:cNvGraphicFramePr>
            <a:graphicFrameLocks/>
          </p:cNvGraphicFramePr>
          <p:nvPr>
            <p:extLst>
              <p:ext uri="{D42A27DB-BD31-4B8C-83A1-F6EECF244321}">
                <p14:modId xmlns:p14="http://schemas.microsoft.com/office/powerpoint/2010/main" val="1035789012"/>
              </p:ext>
            </p:extLst>
          </p:nvPr>
        </p:nvGraphicFramePr>
        <p:xfrm>
          <a:off x="4862449" y="1822040"/>
          <a:ext cx="5767452" cy="4257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281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915FA-1BB8-4CA7-AAA1-013A3AAD72A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2FA303B-DE17-4995-991B-4F7ECD2B954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A3C9C6D-D344-41A6-9A24-6E6561F0384C}"/>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6A6CA95B-64B4-498D-A1F0-97002D01AEB4}"/>
              </a:ext>
            </a:extLst>
          </p:cNvPr>
          <p:cNvSpPr>
            <a:spLocks noGrp="1"/>
          </p:cNvSpPr>
          <p:nvPr>
            <p:ph type="title"/>
          </p:nvPr>
        </p:nvSpPr>
        <p:spPr/>
        <p:txBody>
          <a:bodyPr/>
          <a:lstStyle/>
          <a:p>
            <a:r>
              <a:rPr lang="en-ZA" dirty="0"/>
              <a:t>Data Bar Chart</a:t>
            </a:r>
          </a:p>
        </p:txBody>
      </p:sp>
      <p:sp>
        <p:nvSpPr>
          <p:cNvPr id="6" name="Text Placeholder 5">
            <a:extLst>
              <a:ext uri="{FF2B5EF4-FFF2-40B4-BE49-F238E27FC236}">
                <a16:creationId xmlns:a16="http://schemas.microsoft.com/office/drawing/2014/main" id="{2D99215C-0BF3-4ADA-8C6C-67603626103F}"/>
              </a:ext>
            </a:extLst>
          </p:cNvPr>
          <p:cNvSpPr>
            <a:spLocks noGrp="1"/>
          </p:cNvSpPr>
          <p:nvPr>
            <p:ph type="body" sz="quarter" idx="13"/>
          </p:nvPr>
        </p:nvSpPr>
        <p:spPr/>
        <p:txBody>
          <a:bodyPr/>
          <a:lstStyle/>
          <a:p>
            <a:endParaRPr lang="en-ZA"/>
          </a:p>
        </p:txBody>
      </p:sp>
      <p:graphicFrame>
        <p:nvGraphicFramePr>
          <p:cNvPr id="7" name="Chart 306">
            <a:extLst>
              <a:ext uri="{FF2B5EF4-FFF2-40B4-BE49-F238E27FC236}">
                <a16:creationId xmlns:a16="http://schemas.microsoft.com/office/drawing/2014/main" id="{13C79D05-C6A2-48CA-8FC2-5BE21A7B8176}"/>
              </a:ext>
            </a:extLst>
          </p:cNvPr>
          <p:cNvGraphicFramePr/>
          <p:nvPr>
            <p:extLst>
              <p:ext uri="{D42A27DB-BD31-4B8C-83A1-F6EECF244321}">
                <p14:modId xmlns:p14="http://schemas.microsoft.com/office/powerpoint/2010/main" val="2148447390"/>
              </p:ext>
            </p:extLst>
          </p:nvPr>
        </p:nvGraphicFramePr>
        <p:xfrm>
          <a:off x="5317885" y="2138562"/>
          <a:ext cx="5312016" cy="3802169"/>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 Same Side Corner Rectangle 59">
            <a:extLst>
              <a:ext uri="{FF2B5EF4-FFF2-40B4-BE49-F238E27FC236}">
                <a16:creationId xmlns:a16="http://schemas.microsoft.com/office/drawing/2014/main" id="{3706590E-3951-49ED-AD9B-3D2E59E6FE21}"/>
              </a:ext>
            </a:extLst>
          </p:cNvPr>
          <p:cNvSpPr/>
          <p:nvPr/>
        </p:nvSpPr>
        <p:spPr>
          <a:xfrm>
            <a:off x="673754" y="2727798"/>
            <a:ext cx="1691576" cy="3321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9" name="Round Same Side Corner Rectangle 59">
            <a:extLst>
              <a:ext uri="{FF2B5EF4-FFF2-40B4-BE49-F238E27FC236}">
                <a16:creationId xmlns:a16="http://schemas.microsoft.com/office/drawing/2014/main" id="{640F2D73-CB0D-4C6F-A9A3-07151BF28767}"/>
              </a:ext>
            </a:extLst>
          </p:cNvPr>
          <p:cNvSpPr/>
          <p:nvPr/>
        </p:nvSpPr>
        <p:spPr>
          <a:xfrm>
            <a:off x="2995819" y="2727798"/>
            <a:ext cx="1691576" cy="3321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TextBox 9">
            <a:extLst>
              <a:ext uri="{FF2B5EF4-FFF2-40B4-BE49-F238E27FC236}">
                <a16:creationId xmlns:a16="http://schemas.microsoft.com/office/drawing/2014/main" id="{1EF661AF-1669-43B9-A979-A5573DA9C5E0}"/>
              </a:ext>
            </a:extLst>
          </p:cNvPr>
          <p:cNvSpPr txBox="1"/>
          <p:nvPr/>
        </p:nvSpPr>
        <p:spPr>
          <a:xfrm>
            <a:off x="817266" y="2738620"/>
            <a:ext cx="140455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01</a:t>
            </a:r>
          </a:p>
        </p:txBody>
      </p:sp>
      <p:sp>
        <p:nvSpPr>
          <p:cNvPr id="11" name="TextBox 10">
            <a:extLst>
              <a:ext uri="{FF2B5EF4-FFF2-40B4-BE49-F238E27FC236}">
                <a16:creationId xmlns:a16="http://schemas.microsoft.com/office/drawing/2014/main" id="{F9FF8B3E-7B33-45E4-AD5C-E997924B1B87}"/>
              </a:ext>
            </a:extLst>
          </p:cNvPr>
          <p:cNvSpPr txBox="1"/>
          <p:nvPr/>
        </p:nvSpPr>
        <p:spPr>
          <a:xfrm>
            <a:off x="3122500" y="2738620"/>
            <a:ext cx="1438215"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02</a:t>
            </a:r>
          </a:p>
        </p:txBody>
      </p:sp>
      <p:sp>
        <p:nvSpPr>
          <p:cNvPr id="12" name="Subtitle 2">
            <a:extLst>
              <a:ext uri="{FF2B5EF4-FFF2-40B4-BE49-F238E27FC236}">
                <a16:creationId xmlns:a16="http://schemas.microsoft.com/office/drawing/2014/main" id="{7C50A9ED-825E-4BD2-873D-6CB46E4A17DB}"/>
              </a:ext>
            </a:extLst>
          </p:cNvPr>
          <p:cNvSpPr txBox="1">
            <a:spLocks/>
          </p:cNvSpPr>
          <p:nvPr/>
        </p:nvSpPr>
        <p:spPr>
          <a:xfrm>
            <a:off x="673754" y="3117052"/>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id="{A1539470-7C61-4F71-9276-774FBC4F8DDA}"/>
              </a:ext>
            </a:extLst>
          </p:cNvPr>
          <p:cNvSpPr txBox="1">
            <a:spLocks/>
          </p:cNvSpPr>
          <p:nvPr/>
        </p:nvSpPr>
        <p:spPr>
          <a:xfrm>
            <a:off x="2995819" y="3117052"/>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4" name="Round Same Side Corner Rectangle 59">
            <a:extLst>
              <a:ext uri="{FF2B5EF4-FFF2-40B4-BE49-F238E27FC236}">
                <a16:creationId xmlns:a16="http://schemas.microsoft.com/office/drawing/2014/main" id="{B46E51A0-6680-4A60-A616-7D9C27ED26BC}"/>
              </a:ext>
            </a:extLst>
          </p:cNvPr>
          <p:cNvSpPr/>
          <p:nvPr/>
        </p:nvSpPr>
        <p:spPr>
          <a:xfrm>
            <a:off x="673754" y="4202765"/>
            <a:ext cx="1691576" cy="3321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5" name="Round Same Side Corner Rectangle 59">
            <a:extLst>
              <a:ext uri="{FF2B5EF4-FFF2-40B4-BE49-F238E27FC236}">
                <a16:creationId xmlns:a16="http://schemas.microsoft.com/office/drawing/2014/main" id="{C30CD374-62F5-4498-BA72-852FCE4548EE}"/>
              </a:ext>
            </a:extLst>
          </p:cNvPr>
          <p:cNvSpPr/>
          <p:nvPr/>
        </p:nvSpPr>
        <p:spPr>
          <a:xfrm>
            <a:off x="2995819" y="4202765"/>
            <a:ext cx="1691576" cy="3321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6" name="TextBox 15">
            <a:extLst>
              <a:ext uri="{FF2B5EF4-FFF2-40B4-BE49-F238E27FC236}">
                <a16:creationId xmlns:a16="http://schemas.microsoft.com/office/drawing/2014/main" id="{F8678E40-857E-4356-A930-2E6FB15065E0}"/>
              </a:ext>
            </a:extLst>
          </p:cNvPr>
          <p:cNvSpPr txBox="1"/>
          <p:nvPr/>
        </p:nvSpPr>
        <p:spPr>
          <a:xfrm>
            <a:off x="799633" y="4213587"/>
            <a:ext cx="143981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03</a:t>
            </a:r>
          </a:p>
        </p:txBody>
      </p:sp>
      <p:sp>
        <p:nvSpPr>
          <p:cNvPr id="17" name="TextBox 16">
            <a:extLst>
              <a:ext uri="{FF2B5EF4-FFF2-40B4-BE49-F238E27FC236}">
                <a16:creationId xmlns:a16="http://schemas.microsoft.com/office/drawing/2014/main" id="{2088B64A-1F5F-4700-9369-757A3E5526DF}"/>
              </a:ext>
            </a:extLst>
          </p:cNvPr>
          <p:cNvSpPr txBox="1"/>
          <p:nvPr/>
        </p:nvSpPr>
        <p:spPr>
          <a:xfrm>
            <a:off x="3117690" y="4213587"/>
            <a:ext cx="144783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04</a:t>
            </a:r>
          </a:p>
        </p:txBody>
      </p:sp>
      <p:sp>
        <p:nvSpPr>
          <p:cNvPr id="18" name="Subtitle 2">
            <a:extLst>
              <a:ext uri="{FF2B5EF4-FFF2-40B4-BE49-F238E27FC236}">
                <a16:creationId xmlns:a16="http://schemas.microsoft.com/office/drawing/2014/main" id="{11A804CE-0369-46FE-AD01-439D032CDA19}"/>
              </a:ext>
            </a:extLst>
          </p:cNvPr>
          <p:cNvSpPr txBox="1">
            <a:spLocks/>
          </p:cNvSpPr>
          <p:nvPr/>
        </p:nvSpPr>
        <p:spPr>
          <a:xfrm>
            <a:off x="673754" y="4592019"/>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id="{0A5E1CCD-D023-46F0-A233-F165433DF294}"/>
              </a:ext>
            </a:extLst>
          </p:cNvPr>
          <p:cNvSpPr txBox="1">
            <a:spLocks/>
          </p:cNvSpPr>
          <p:nvPr/>
        </p:nvSpPr>
        <p:spPr>
          <a:xfrm>
            <a:off x="2995819" y="4592019"/>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7143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6ABC0-3534-4388-93F1-F3DE4E66F20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76CC751-1613-4582-83F8-002212884FD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A5F00A3-6716-4177-A7F5-5A62E183A0EB}"/>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56724263-3E83-4305-97F6-9E3014A0C955}"/>
              </a:ext>
            </a:extLst>
          </p:cNvPr>
          <p:cNvSpPr>
            <a:spLocks noGrp="1"/>
          </p:cNvSpPr>
          <p:nvPr>
            <p:ph type="title"/>
          </p:nvPr>
        </p:nvSpPr>
        <p:spPr/>
        <p:txBody>
          <a:bodyPr/>
          <a:lstStyle/>
          <a:p>
            <a:r>
              <a:rPr lang="en-ZA" dirty="0"/>
              <a:t>Data Bar Chart</a:t>
            </a:r>
          </a:p>
        </p:txBody>
      </p:sp>
      <p:sp>
        <p:nvSpPr>
          <p:cNvPr id="6" name="Text Placeholder 5">
            <a:extLst>
              <a:ext uri="{FF2B5EF4-FFF2-40B4-BE49-F238E27FC236}">
                <a16:creationId xmlns:a16="http://schemas.microsoft.com/office/drawing/2014/main" id="{95025CF4-7F9C-44AB-9686-DADF64A17417}"/>
              </a:ext>
            </a:extLst>
          </p:cNvPr>
          <p:cNvSpPr>
            <a:spLocks noGrp="1"/>
          </p:cNvSpPr>
          <p:nvPr>
            <p:ph type="body" sz="quarter" idx="13"/>
          </p:nvPr>
        </p:nvSpPr>
        <p:spPr/>
        <p:txBody>
          <a:bodyPr/>
          <a:lstStyle/>
          <a:p>
            <a:endParaRPr lang="en-ZA"/>
          </a:p>
        </p:txBody>
      </p:sp>
      <p:graphicFrame>
        <p:nvGraphicFramePr>
          <p:cNvPr id="7" name="Chart 306">
            <a:extLst>
              <a:ext uri="{FF2B5EF4-FFF2-40B4-BE49-F238E27FC236}">
                <a16:creationId xmlns:a16="http://schemas.microsoft.com/office/drawing/2014/main" id="{77F4E599-F946-41BC-BA54-273CE5FE35AD}"/>
              </a:ext>
            </a:extLst>
          </p:cNvPr>
          <p:cNvGraphicFramePr/>
          <p:nvPr>
            <p:extLst>
              <p:ext uri="{D42A27DB-BD31-4B8C-83A1-F6EECF244321}">
                <p14:modId xmlns:p14="http://schemas.microsoft.com/office/powerpoint/2010/main" val="8315326"/>
              </p:ext>
            </p:extLst>
          </p:nvPr>
        </p:nvGraphicFramePr>
        <p:xfrm>
          <a:off x="1453585" y="2025613"/>
          <a:ext cx="8562612" cy="2624867"/>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 Same Side Corner Rectangle 59">
            <a:extLst>
              <a:ext uri="{FF2B5EF4-FFF2-40B4-BE49-F238E27FC236}">
                <a16:creationId xmlns:a16="http://schemas.microsoft.com/office/drawing/2014/main" id="{7D72E0C4-DCDA-41A6-A009-8CAB0D9AFF65}"/>
              </a:ext>
            </a:extLst>
          </p:cNvPr>
          <p:cNvSpPr/>
          <p:nvPr/>
        </p:nvSpPr>
        <p:spPr>
          <a:xfrm>
            <a:off x="1045829" y="5003837"/>
            <a:ext cx="1912056" cy="3321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9" name="Round Same Side Corner Rectangle 59">
            <a:extLst>
              <a:ext uri="{FF2B5EF4-FFF2-40B4-BE49-F238E27FC236}">
                <a16:creationId xmlns:a16="http://schemas.microsoft.com/office/drawing/2014/main" id="{BA610EA6-2B8B-430F-81B5-E4CBAA99B663}"/>
              </a:ext>
            </a:extLst>
          </p:cNvPr>
          <p:cNvSpPr/>
          <p:nvPr/>
        </p:nvSpPr>
        <p:spPr>
          <a:xfrm>
            <a:off x="3528458" y="5003837"/>
            <a:ext cx="1912056" cy="3321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Round Same Side Corner Rectangle 59">
            <a:extLst>
              <a:ext uri="{FF2B5EF4-FFF2-40B4-BE49-F238E27FC236}">
                <a16:creationId xmlns:a16="http://schemas.microsoft.com/office/drawing/2014/main" id="{0EBC690C-3A48-448D-99FD-8B1C56D5A7ED}"/>
              </a:ext>
            </a:extLst>
          </p:cNvPr>
          <p:cNvSpPr/>
          <p:nvPr/>
        </p:nvSpPr>
        <p:spPr>
          <a:xfrm>
            <a:off x="6011087" y="5003837"/>
            <a:ext cx="1912056" cy="3321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1" name="Round Same Side Corner Rectangle 59">
            <a:extLst>
              <a:ext uri="{FF2B5EF4-FFF2-40B4-BE49-F238E27FC236}">
                <a16:creationId xmlns:a16="http://schemas.microsoft.com/office/drawing/2014/main" id="{E50A063F-98C2-4752-85B9-3A3148F13360}"/>
              </a:ext>
            </a:extLst>
          </p:cNvPr>
          <p:cNvSpPr/>
          <p:nvPr/>
        </p:nvSpPr>
        <p:spPr>
          <a:xfrm>
            <a:off x="8493716" y="5003837"/>
            <a:ext cx="1912056" cy="3321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2" name="TextBox 11">
            <a:extLst>
              <a:ext uri="{FF2B5EF4-FFF2-40B4-BE49-F238E27FC236}">
                <a16:creationId xmlns:a16="http://schemas.microsoft.com/office/drawing/2014/main" id="{0012BA12-8245-4A59-91E2-12915960DA1B}"/>
              </a:ext>
            </a:extLst>
          </p:cNvPr>
          <p:cNvSpPr txBox="1"/>
          <p:nvPr/>
        </p:nvSpPr>
        <p:spPr>
          <a:xfrm>
            <a:off x="1299581" y="5014659"/>
            <a:ext cx="140455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01</a:t>
            </a:r>
          </a:p>
        </p:txBody>
      </p:sp>
      <p:sp>
        <p:nvSpPr>
          <p:cNvPr id="13" name="TextBox 12">
            <a:extLst>
              <a:ext uri="{FF2B5EF4-FFF2-40B4-BE49-F238E27FC236}">
                <a16:creationId xmlns:a16="http://schemas.microsoft.com/office/drawing/2014/main" id="{4624C5E6-BBEC-4052-9873-3B07840A5AC9}"/>
              </a:ext>
            </a:extLst>
          </p:cNvPr>
          <p:cNvSpPr txBox="1"/>
          <p:nvPr/>
        </p:nvSpPr>
        <p:spPr>
          <a:xfrm>
            <a:off x="3765379" y="5014659"/>
            <a:ext cx="1438215"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02</a:t>
            </a:r>
          </a:p>
        </p:txBody>
      </p:sp>
      <p:sp>
        <p:nvSpPr>
          <p:cNvPr id="14" name="TextBox 13">
            <a:extLst>
              <a:ext uri="{FF2B5EF4-FFF2-40B4-BE49-F238E27FC236}">
                <a16:creationId xmlns:a16="http://schemas.microsoft.com/office/drawing/2014/main" id="{68CA8CED-AD21-4EA2-8666-79D4AB6D6739}"/>
              </a:ext>
            </a:extLst>
          </p:cNvPr>
          <p:cNvSpPr txBox="1"/>
          <p:nvPr/>
        </p:nvSpPr>
        <p:spPr>
          <a:xfrm>
            <a:off x="6247206" y="5014659"/>
            <a:ext cx="143981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03</a:t>
            </a:r>
          </a:p>
        </p:txBody>
      </p:sp>
      <p:sp>
        <p:nvSpPr>
          <p:cNvPr id="15" name="TextBox 14">
            <a:extLst>
              <a:ext uri="{FF2B5EF4-FFF2-40B4-BE49-F238E27FC236}">
                <a16:creationId xmlns:a16="http://schemas.microsoft.com/office/drawing/2014/main" id="{6FF03FAD-E97B-49ED-8C3A-069906074A00}"/>
              </a:ext>
            </a:extLst>
          </p:cNvPr>
          <p:cNvSpPr txBox="1"/>
          <p:nvPr/>
        </p:nvSpPr>
        <p:spPr>
          <a:xfrm>
            <a:off x="8725827" y="5014659"/>
            <a:ext cx="144783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04</a:t>
            </a:r>
          </a:p>
        </p:txBody>
      </p:sp>
      <p:sp>
        <p:nvSpPr>
          <p:cNvPr id="17" name="Subtitle 2">
            <a:extLst>
              <a:ext uri="{FF2B5EF4-FFF2-40B4-BE49-F238E27FC236}">
                <a16:creationId xmlns:a16="http://schemas.microsoft.com/office/drawing/2014/main" id="{5D108B16-0D6B-459E-9B6B-5DA0DA909D48}"/>
              </a:ext>
            </a:extLst>
          </p:cNvPr>
          <p:cNvSpPr txBox="1">
            <a:spLocks/>
          </p:cNvSpPr>
          <p:nvPr/>
        </p:nvSpPr>
        <p:spPr>
          <a:xfrm>
            <a:off x="1045829"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8" name="Subtitle 2">
            <a:extLst>
              <a:ext uri="{FF2B5EF4-FFF2-40B4-BE49-F238E27FC236}">
                <a16:creationId xmlns:a16="http://schemas.microsoft.com/office/drawing/2014/main" id="{20F7E5B5-F28C-49A1-A61A-EB029D925E73}"/>
              </a:ext>
            </a:extLst>
          </p:cNvPr>
          <p:cNvSpPr txBox="1">
            <a:spLocks/>
          </p:cNvSpPr>
          <p:nvPr/>
        </p:nvSpPr>
        <p:spPr>
          <a:xfrm>
            <a:off x="3528458"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9" name="Subtitle 2">
            <a:extLst>
              <a:ext uri="{FF2B5EF4-FFF2-40B4-BE49-F238E27FC236}">
                <a16:creationId xmlns:a16="http://schemas.microsoft.com/office/drawing/2014/main" id="{55CFEF3C-C731-42D9-ABBD-36D054B4C207}"/>
              </a:ext>
            </a:extLst>
          </p:cNvPr>
          <p:cNvSpPr txBox="1">
            <a:spLocks/>
          </p:cNvSpPr>
          <p:nvPr/>
        </p:nvSpPr>
        <p:spPr>
          <a:xfrm>
            <a:off x="6011087"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20" name="Subtitle 2">
            <a:extLst>
              <a:ext uri="{FF2B5EF4-FFF2-40B4-BE49-F238E27FC236}">
                <a16:creationId xmlns:a16="http://schemas.microsoft.com/office/drawing/2014/main" id="{E14F547C-8CDB-4D4D-BB98-D9BFB839A030}"/>
              </a:ext>
            </a:extLst>
          </p:cNvPr>
          <p:cNvSpPr txBox="1">
            <a:spLocks/>
          </p:cNvSpPr>
          <p:nvPr/>
        </p:nvSpPr>
        <p:spPr>
          <a:xfrm>
            <a:off x="8493715"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378354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0A817-9D75-4057-AA74-040636FF543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94C6BF-A099-4EDD-ACCA-3E6886227A6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A93FA32-5FA8-406C-AD57-6275853EFFD2}"/>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C66CBB57-DD4C-4A9D-BD04-4E92D3E4C78B}"/>
              </a:ext>
            </a:extLst>
          </p:cNvPr>
          <p:cNvSpPr>
            <a:spLocks noGrp="1"/>
          </p:cNvSpPr>
          <p:nvPr>
            <p:ph type="title"/>
          </p:nvPr>
        </p:nvSpPr>
        <p:spPr/>
        <p:txBody>
          <a:bodyPr/>
          <a:lstStyle/>
          <a:p>
            <a:r>
              <a:rPr lang="en-ZA" dirty="0"/>
              <a:t>Data Bar Chart</a:t>
            </a:r>
          </a:p>
        </p:txBody>
      </p:sp>
      <p:sp>
        <p:nvSpPr>
          <p:cNvPr id="6" name="Text Placeholder 5">
            <a:extLst>
              <a:ext uri="{FF2B5EF4-FFF2-40B4-BE49-F238E27FC236}">
                <a16:creationId xmlns:a16="http://schemas.microsoft.com/office/drawing/2014/main" id="{6C186C53-DB76-4BC3-AE82-2DF2920A2F1D}"/>
              </a:ext>
            </a:extLst>
          </p:cNvPr>
          <p:cNvSpPr>
            <a:spLocks noGrp="1"/>
          </p:cNvSpPr>
          <p:nvPr>
            <p:ph type="body" sz="quarter" idx="13"/>
          </p:nvPr>
        </p:nvSpPr>
        <p:spPr/>
        <p:txBody>
          <a:bodyPr/>
          <a:lstStyle/>
          <a:p>
            <a:endParaRPr lang="en-ZA"/>
          </a:p>
        </p:txBody>
      </p:sp>
      <p:graphicFrame>
        <p:nvGraphicFramePr>
          <p:cNvPr id="7" name="Chart 306">
            <a:extLst>
              <a:ext uri="{FF2B5EF4-FFF2-40B4-BE49-F238E27FC236}">
                <a16:creationId xmlns:a16="http://schemas.microsoft.com/office/drawing/2014/main" id="{54C6060E-1A20-493B-B3C9-49ACA353E522}"/>
              </a:ext>
            </a:extLst>
          </p:cNvPr>
          <p:cNvGraphicFramePr/>
          <p:nvPr>
            <p:extLst>
              <p:ext uri="{D42A27DB-BD31-4B8C-83A1-F6EECF244321}">
                <p14:modId xmlns:p14="http://schemas.microsoft.com/office/powerpoint/2010/main" val="3647111289"/>
              </p:ext>
            </p:extLst>
          </p:nvPr>
        </p:nvGraphicFramePr>
        <p:xfrm>
          <a:off x="424545" y="2076707"/>
          <a:ext cx="10205355" cy="259132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 Same Side Corner Rectangle 59">
            <a:extLst>
              <a:ext uri="{FF2B5EF4-FFF2-40B4-BE49-F238E27FC236}">
                <a16:creationId xmlns:a16="http://schemas.microsoft.com/office/drawing/2014/main" id="{2C0887F8-B6D1-4A0E-A0B8-C2F8D9EDC261}"/>
              </a:ext>
            </a:extLst>
          </p:cNvPr>
          <p:cNvSpPr/>
          <p:nvPr/>
        </p:nvSpPr>
        <p:spPr>
          <a:xfrm>
            <a:off x="1045829" y="5003837"/>
            <a:ext cx="1912056" cy="3321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9" name="Round Same Side Corner Rectangle 59">
            <a:extLst>
              <a:ext uri="{FF2B5EF4-FFF2-40B4-BE49-F238E27FC236}">
                <a16:creationId xmlns:a16="http://schemas.microsoft.com/office/drawing/2014/main" id="{D1C806CC-208F-4C82-9E0F-2E55CE9720C0}"/>
              </a:ext>
            </a:extLst>
          </p:cNvPr>
          <p:cNvSpPr/>
          <p:nvPr/>
        </p:nvSpPr>
        <p:spPr>
          <a:xfrm>
            <a:off x="3528458" y="5003837"/>
            <a:ext cx="1912056" cy="3321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Round Same Side Corner Rectangle 59">
            <a:extLst>
              <a:ext uri="{FF2B5EF4-FFF2-40B4-BE49-F238E27FC236}">
                <a16:creationId xmlns:a16="http://schemas.microsoft.com/office/drawing/2014/main" id="{113C9A16-7EE5-4B71-930B-2070B06E7ECD}"/>
              </a:ext>
            </a:extLst>
          </p:cNvPr>
          <p:cNvSpPr/>
          <p:nvPr/>
        </p:nvSpPr>
        <p:spPr>
          <a:xfrm>
            <a:off x="6011087" y="5003837"/>
            <a:ext cx="1912056" cy="3321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1" name="Round Same Side Corner Rectangle 59">
            <a:extLst>
              <a:ext uri="{FF2B5EF4-FFF2-40B4-BE49-F238E27FC236}">
                <a16:creationId xmlns:a16="http://schemas.microsoft.com/office/drawing/2014/main" id="{8F38E6BE-5E37-44DE-A76E-51FB924B0EE9}"/>
              </a:ext>
            </a:extLst>
          </p:cNvPr>
          <p:cNvSpPr/>
          <p:nvPr/>
        </p:nvSpPr>
        <p:spPr>
          <a:xfrm>
            <a:off x="8493716" y="5003837"/>
            <a:ext cx="1912056" cy="3321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2" name="TextBox 11">
            <a:extLst>
              <a:ext uri="{FF2B5EF4-FFF2-40B4-BE49-F238E27FC236}">
                <a16:creationId xmlns:a16="http://schemas.microsoft.com/office/drawing/2014/main" id="{05D4C7E7-C5B3-412A-93B5-5318A49D9C9A}"/>
              </a:ext>
            </a:extLst>
          </p:cNvPr>
          <p:cNvSpPr txBox="1"/>
          <p:nvPr/>
        </p:nvSpPr>
        <p:spPr>
          <a:xfrm>
            <a:off x="1299581" y="5014659"/>
            <a:ext cx="140455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01</a:t>
            </a:r>
          </a:p>
        </p:txBody>
      </p:sp>
      <p:sp>
        <p:nvSpPr>
          <p:cNvPr id="13" name="TextBox 12">
            <a:extLst>
              <a:ext uri="{FF2B5EF4-FFF2-40B4-BE49-F238E27FC236}">
                <a16:creationId xmlns:a16="http://schemas.microsoft.com/office/drawing/2014/main" id="{1BF227AC-9D80-4844-91FE-68657F904120}"/>
              </a:ext>
            </a:extLst>
          </p:cNvPr>
          <p:cNvSpPr txBox="1"/>
          <p:nvPr/>
        </p:nvSpPr>
        <p:spPr>
          <a:xfrm>
            <a:off x="3765379" y="5014659"/>
            <a:ext cx="1438215"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02</a:t>
            </a:r>
          </a:p>
        </p:txBody>
      </p:sp>
      <p:sp>
        <p:nvSpPr>
          <p:cNvPr id="14" name="TextBox 13">
            <a:extLst>
              <a:ext uri="{FF2B5EF4-FFF2-40B4-BE49-F238E27FC236}">
                <a16:creationId xmlns:a16="http://schemas.microsoft.com/office/drawing/2014/main" id="{3BDE2A36-B96F-49BF-A35A-370232F0058F}"/>
              </a:ext>
            </a:extLst>
          </p:cNvPr>
          <p:cNvSpPr txBox="1"/>
          <p:nvPr/>
        </p:nvSpPr>
        <p:spPr>
          <a:xfrm>
            <a:off x="6247206" y="5014659"/>
            <a:ext cx="143981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03</a:t>
            </a:r>
          </a:p>
        </p:txBody>
      </p:sp>
      <p:sp>
        <p:nvSpPr>
          <p:cNvPr id="15" name="TextBox 14">
            <a:extLst>
              <a:ext uri="{FF2B5EF4-FFF2-40B4-BE49-F238E27FC236}">
                <a16:creationId xmlns:a16="http://schemas.microsoft.com/office/drawing/2014/main" id="{99B45C88-CC18-46AD-ADD6-033ADB11B87B}"/>
              </a:ext>
            </a:extLst>
          </p:cNvPr>
          <p:cNvSpPr txBox="1"/>
          <p:nvPr/>
        </p:nvSpPr>
        <p:spPr>
          <a:xfrm>
            <a:off x="8725827" y="5014659"/>
            <a:ext cx="144783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04</a:t>
            </a:r>
          </a:p>
        </p:txBody>
      </p:sp>
      <p:sp>
        <p:nvSpPr>
          <p:cNvPr id="16" name="Subtitle 2">
            <a:extLst>
              <a:ext uri="{FF2B5EF4-FFF2-40B4-BE49-F238E27FC236}">
                <a16:creationId xmlns:a16="http://schemas.microsoft.com/office/drawing/2014/main" id="{5C813590-B912-46F1-AD26-BA906609783D}"/>
              </a:ext>
            </a:extLst>
          </p:cNvPr>
          <p:cNvSpPr txBox="1">
            <a:spLocks/>
          </p:cNvSpPr>
          <p:nvPr/>
        </p:nvSpPr>
        <p:spPr>
          <a:xfrm>
            <a:off x="1045829"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7" name="Subtitle 2">
            <a:extLst>
              <a:ext uri="{FF2B5EF4-FFF2-40B4-BE49-F238E27FC236}">
                <a16:creationId xmlns:a16="http://schemas.microsoft.com/office/drawing/2014/main" id="{467A3371-C3CA-40E8-87D5-607AC55FA8A5}"/>
              </a:ext>
            </a:extLst>
          </p:cNvPr>
          <p:cNvSpPr txBox="1">
            <a:spLocks/>
          </p:cNvSpPr>
          <p:nvPr/>
        </p:nvSpPr>
        <p:spPr>
          <a:xfrm>
            <a:off x="3528458"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8" name="Subtitle 2">
            <a:extLst>
              <a:ext uri="{FF2B5EF4-FFF2-40B4-BE49-F238E27FC236}">
                <a16:creationId xmlns:a16="http://schemas.microsoft.com/office/drawing/2014/main" id="{35FC5DC6-0484-4D25-9000-F07200B85E64}"/>
              </a:ext>
            </a:extLst>
          </p:cNvPr>
          <p:cNvSpPr txBox="1">
            <a:spLocks/>
          </p:cNvSpPr>
          <p:nvPr/>
        </p:nvSpPr>
        <p:spPr>
          <a:xfrm>
            <a:off x="6011087"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9" name="Subtitle 2">
            <a:extLst>
              <a:ext uri="{FF2B5EF4-FFF2-40B4-BE49-F238E27FC236}">
                <a16:creationId xmlns:a16="http://schemas.microsoft.com/office/drawing/2014/main" id="{2C2FEB99-79B2-4B45-8AAE-91D14C703BF3}"/>
              </a:ext>
            </a:extLst>
          </p:cNvPr>
          <p:cNvSpPr txBox="1">
            <a:spLocks/>
          </p:cNvSpPr>
          <p:nvPr/>
        </p:nvSpPr>
        <p:spPr>
          <a:xfrm>
            <a:off x="8493715"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76981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CE50E-58B2-401A-AD00-9DDC45EB403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E163D98-94BB-4E8D-8F66-3648C08CB56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46F5820-80D2-40F5-8E96-879DADD3B6FC}"/>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C42195BB-483D-44C3-A15C-C921229B4A85}"/>
              </a:ext>
            </a:extLst>
          </p:cNvPr>
          <p:cNvSpPr>
            <a:spLocks noGrp="1"/>
          </p:cNvSpPr>
          <p:nvPr>
            <p:ph type="title"/>
          </p:nvPr>
        </p:nvSpPr>
        <p:spPr/>
        <p:txBody>
          <a:bodyPr/>
          <a:lstStyle/>
          <a:p>
            <a:r>
              <a:rPr lang="en-ZA" dirty="0"/>
              <a:t>Data Bar Chart</a:t>
            </a:r>
          </a:p>
        </p:txBody>
      </p:sp>
      <p:sp>
        <p:nvSpPr>
          <p:cNvPr id="6" name="Text Placeholder 5">
            <a:extLst>
              <a:ext uri="{FF2B5EF4-FFF2-40B4-BE49-F238E27FC236}">
                <a16:creationId xmlns:a16="http://schemas.microsoft.com/office/drawing/2014/main" id="{683249D1-642D-4F09-922E-2EE083D25849}"/>
              </a:ext>
            </a:extLst>
          </p:cNvPr>
          <p:cNvSpPr>
            <a:spLocks noGrp="1"/>
          </p:cNvSpPr>
          <p:nvPr>
            <p:ph type="body" sz="quarter" idx="13"/>
          </p:nvPr>
        </p:nvSpPr>
        <p:spPr/>
        <p:txBody>
          <a:bodyPr/>
          <a:lstStyle/>
          <a:p>
            <a:endParaRPr lang="en-ZA"/>
          </a:p>
        </p:txBody>
      </p:sp>
      <p:sp>
        <p:nvSpPr>
          <p:cNvPr id="7" name="Round Same Side Corner Rectangle 59">
            <a:extLst>
              <a:ext uri="{FF2B5EF4-FFF2-40B4-BE49-F238E27FC236}">
                <a16:creationId xmlns:a16="http://schemas.microsoft.com/office/drawing/2014/main" id="{DC86A010-BF50-4BC2-9CCF-AD43536FD49A}"/>
              </a:ext>
            </a:extLst>
          </p:cNvPr>
          <p:cNvSpPr/>
          <p:nvPr/>
        </p:nvSpPr>
        <p:spPr>
          <a:xfrm>
            <a:off x="1045829" y="5003837"/>
            <a:ext cx="1912056" cy="3321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8" name="Round Same Side Corner Rectangle 59">
            <a:extLst>
              <a:ext uri="{FF2B5EF4-FFF2-40B4-BE49-F238E27FC236}">
                <a16:creationId xmlns:a16="http://schemas.microsoft.com/office/drawing/2014/main" id="{AE950C56-40D3-4C21-88AA-2917EFD13514}"/>
              </a:ext>
            </a:extLst>
          </p:cNvPr>
          <p:cNvSpPr/>
          <p:nvPr/>
        </p:nvSpPr>
        <p:spPr>
          <a:xfrm>
            <a:off x="3528458" y="5003837"/>
            <a:ext cx="1912056" cy="3321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9" name="Round Same Side Corner Rectangle 59">
            <a:extLst>
              <a:ext uri="{FF2B5EF4-FFF2-40B4-BE49-F238E27FC236}">
                <a16:creationId xmlns:a16="http://schemas.microsoft.com/office/drawing/2014/main" id="{6B1AFA28-6EB2-423F-8A11-8A80D17C593F}"/>
              </a:ext>
            </a:extLst>
          </p:cNvPr>
          <p:cNvSpPr/>
          <p:nvPr/>
        </p:nvSpPr>
        <p:spPr>
          <a:xfrm>
            <a:off x="6011087" y="5003837"/>
            <a:ext cx="1912056" cy="3321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Round Same Side Corner Rectangle 59">
            <a:extLst>
              <a:ext uri="{FF2B5EF4-FFF2-40B4-BE49-F238E27FC236}">
                <a16:creationId xmlns:a16="http://schemas.microsoft.com/office/drawing/2014/main" id="{B88EC3B8-0BEB-4F0F-846A-1E2DE8A3F4EA}"/>
              </a:ext>
            </a:extLst>
          </p:cNvPr>
          <p:cNvSpPr/>
          <p:nvPr/>
        </p:nvSpPr>
        <p:spPr>
          <a:xfrm>
            <a:off x="8493716" y="5003837"/>
            <a:ext cx="1912056" cy="3321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1" name="TextBox 10">
            <a:extLst>
              <a:ext uri="{FF2B5EF4-FFF2-40B4-BE49-F238E27FC236}">
                <a16:creationId xmlns:a16="http://schemas.microsoft.com/office/drawing/2014/main" id="{2ECDD2EE-D055-43F2-9DE6-8605B939D014}"/>
              </a:ext>
            </a:extLst>
          </p:cNvPr>
          <p:cNvSpPr txBox="1"/>
          <p:nvPr/>
        </p:nvSpPr>
        <p:spPr>
          <a:xfrm>
            <a:off x="1299581" y="5014659"/>
            <a:ext cx="140455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01</a:t>
            </a:r>
          </a:p>
        </p:txBody>
      </p:sp>
      <p:sp>
        <p:nvSpPr>
          <p:cNvPr id="12" name="TextBox 11">
            <a:extLst>
              <a:ext uri="{FF2B5EF4-FFF2-40B4-BE49-F238E27FC236}">
                <a16:creationId xmlns:a16="http://schemas.microsoft.com/office/drawing/2014/main" id="{9191A1D7-B0B1-4271-837F-F22B0E88E7F8}"/>
              </a:ext>
            </a:extLst>
          </p:cNvPr>
          <p:cNvSpPr txBox="1"/>
          <p:nvPr/>
        </p:nvSpPr>
        <p:spPr>
          <a:xfrm>
            <a:off x="3765379" y="5014659"/>
            <a:ext cx="1438215"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02</a:t>
            </a:r>
          </a:p>
        </p:txBody>
      </p:sp>
      <p:sp>
        <p:nvSpPr>
          <p:cNvPr id="13" name="TextBox 12">
            <a:extLst>
              <a:ext uri="{FF2B5EF4-FFF2-40B4-BE49-F238E27FC236}">
                <a16:creationId xmlns:a16="http://schemas.microsoft.com/office/drawing/2014/main" id="{9622245D-C4FE-4826-9389-93C016D66BFB}"/>
              </a:ext>
            </a:extLst>
          </p:cNvPr>
          <p:cNvSpPr txBox="1"/>
          <p:nvPr/>
        </p:nvSpPr>
        <p:spPr>
          <a:xfrm>
            <a:off x="6247206" y="5014659"/>
            <a:ext cx="143981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03</a:t>
            </a:r>
          </a:p>
        </p:txBody>
      </p:sp>
      <p:sp>
        <p:nvSpPr>
          <p:cNvPr id="14" name="TextBox 13">
            <a:extLst>
              <a:ext uri="{FF2B5EF4-FFF2-40B4-BE49-F238E27FC236}">
                <a16:creationId xmlns:a16="http://schemas.microsoft.com/office/drawing/2014/main" id="{CDAB14AE-1AF0-4305-B258-D6B821475A3E}"/>
              </a:ext>
            </a:extLst>
          </p:cNvPr>
          <p:cNvSpPr txBox="1"/>
          <p:nvPr/>
        </p:nvSpPr>
        <p:spPr>
          <a:xfrm>
            <a:off x="8725827" y="5014659"/>
            <a:ext cx="144783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04</a:t>
            </a:r>
          </a:p>
        </p:txBody>
      </p:sp>
      <p:sp>
        <p:nvSpPr>
          <p:cNvPr id="15" name="Subtitle 2">
            <a:extLst>
              <a:ext uri="{FF2B5EF4-FFF2-40B4-BE49-F238E27FC236}">
                <a16:creationId xmlns:a16="http://schemas.microsoft.com/office/drawing/2014/main" id="{FF02C745-27D6-44DB-82CF-5117309D9AF4}"/>
              </a:ext>
            </a:extLst>
          </p:cNvPr>
          <p:cNvSpPr txBox="1">
            <a:spLocks/>
          </p:cNvSpPr>
          <p:nvPr/>
        </p:nvSpPr>
        <p:spPr>
          <a:xfrm>
            <a:off x="1045829"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6" name="Subtitle 2">
            <a:extLst>
              <a:ext uri="{FF2B5EF4-FFF2-40B4-BE49-F238E27FC236}">
                <a16:creationId xmlns:a16="http://schemas.microsoft.com/office/drawing/2014/main" id="{5D29E21F-F227-4117-A0DE-D78F654B91C0}"/>
              </a:ext>
            </a:extLst>
          </p:cNvPr>
          <p:cNvSpPr txBox="1">
            <a:spLocks/>
          </p:cNvSpPr>
          <p:nvPr/>
        </p:nvSpPr>
        <p:spPr>
          <a:xfrm>
            <a:off x="3528458"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7" name="Subtitle 2">
            <a:extLst>
              <a:ext uri="{FF2B5EF4-FFF2-40B4-BE49-F238E27FC236}">
                <a16:creationId xmlns:a16="http://schemas.microsoft.com/office/drawing/2014/main" id="{85C4937B-7A80-46B9-AB19-87F2039B851A}"/>
              </a:ext>
            </a:extLst>
          </p:cNvPr>
          <p:cNvSpPr txBox="1">
            <a:spLocks/>
          </p:cNvSpPr>
          <p:nvPr/>
        </p:nvSpPr>
        <p:spPr>
          <a:xfrm>
            <a:off x="6011087"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8" name="Subtitle 2">
            <a:extLst>
              <a:ext uri="{FF2B5EF4-FFF2-40B4-BE49-F238E27FC236}">
                <a16:creationId xmlns:a16="http://schemas.microsoft.com/office/drawing/2014/main" id="{95FF169A-44D7-4AAC-AD0D-3D0F099CB36F}"/>
              </a:ext>
            </a:extLst>
          </p:cNvPr>
          <p:cNvSpPr txBox="1">
            <a:spLocks/>
          </p:cNvSpPr>
          <p:nvPr/>
        </p:nvSpPr>
        <p:spPr>
          <a:xfrm>
            <a:off x="8493715" y="5393091"/>
            <a:ext cx="191205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dul</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lettre</a:t>
            </a:r>
            <a:r>
              <a:rPr lang="en-US" sz="1063" dirty="0">
                <a:solidFill>
                  <a:schemeClr val="tx1"/>
                </a:solidFill>
                <a:latin typeface="+mn-lt"/>
                <a:ea typeface="Lato Light" panose="020F0502020204030203" pitchFamily="34" charset="0"/>
                <a:cs typeface="Mukta ExtraLight" panose="020B0000000000000000" pitchFamily="34" charset="77"/>
              </a:rPr>
              <a:t> culpa </a:t>
            </a:r>
            <a:r>
              <a:rPr lang="en-US" sz="1063" dirty="0" err="1">
                <a:solidFill>
                  <a:schemeClr val="tx1"/>
                </a:solidFill>
                <a:latin typeface="+mn-lt"/>
                <a:ea typeface="Lato Light" panose="020F0502020204030203" pitchFamily="34" charset="0"/>
                <a:cs typeface="Mukta ExtraLight" panose="020B0000000000000000" pitchFamily="34" charset="77"/>
              </a:rPr>
              <a:t>fuka</a:t>
            </a:r>
            <a:r>
              <a:rPr lang="en-US" sz="1063" dirty="0">
                <a:solidFill>
                  <a:schemeClr val="tx1"/>
                </a:solidFill>
                <a:latin typeface="+mn-lt"/>
                <a:ea typeface="Lato Light" panose="020F0502020204030203" pitchFamily="34" charset="0"/>
                <a:cs typeface="Mukta ExtraLight" panose="020B0000000000000000" pitchFamily="34" charset="77"/>
              </a:rPr>
              <a:t>.</a:t>
            </a:r>
          </a:p>
        </p:txBody>
      </p:sp>
      <p:graphicFrame>
        <p:nvGraphicFramePr>
          <p:cNvPr id="19" name="Chart 306">
            <a:extLst>
              <a:ext uri="{FF2B5EF4-FFF2-40B4-BE49-F238E27FC236}">
                <a16:creationId xmlns:a16="http://schemas.microsoft.com/office/drawing/2014/main" id="{8C0F1B4B-4458-40DC-BB06-956372A6F071}"/>
              </a:ext>
            </a:extLst>
          </p:cNvPr>
          <p:cNvGraphicFramePr/>
          <p:nvPr>
            <p:extLst>
              <p:ext uri="{D42A27DB-BD31-4B8C-83A1-F6EECF244321}">
                <p14:modId xmlns:p14="http://schemas.microsoft.com/office/powerpoint/2010/main" val="2860164909"/>
              </p:ext>
            </p:extLst>
          </p:nvPr>
        </p:nvGraphicFramePr>
        <p:xfrm>
          <a:off x="673753" y="2040288"/>
          <a:ext cx="10070447" cy="2626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8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E29A2-373F-492B-9709-0E2D41070CC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555EEC-B3C8-431D-B679-528F798005F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85EFD39-798E-4944-9294-940072D98BE9}"/>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08AD7F5E-C8CB-46FF-AB53-1EE43AF1A98D}"/>
              </a:ext>
            </a:extLst>
          </p:cNvPr>
          <p:cNvSpPr>
            <a:spLocks noGrp="1"/>
          </p:cNvSpPr>
          <p:nvPr>
            <p:ph type="title"/>
          </p:nvPr>
        </p:nvSpPr>
        <p:spPr/>
        <p:txBody>
          <a:bodyPr/>
          <a:lstStyle/>
          <a:p>
            <a:r>
              <a:rPr lang="en-ZA" dirty="0"/>
              <a:t>Data Bar Chart</a:t>
            </a:r>
          </a:p>
        </p:txBody>
      </p:sp>
      <p:sp>
        <p:nvSpPr>
          <p:cNvPr id="6" name="Text Placeholder 5">
            <a:extLst>
              <a:ext uri="{FF2B5EF4-FFF2-40B4-BE49-F238E27FC236}">
                <a16:creationId xmlns:a16="http://schemas.microsoft.com/office/drawing/2014/main" id="{A94C219B-FBC9-40A5-818E-8A38C41D89F7}"/>
              </a:ext>
            </a:extLst>
          </p:cNvPr>
          <p:cNvSpPr>
            <a:spLocks noGrp="1"/>
          </p:cNvSpPr>
          <p:nvPr>
            <p:ph type="body" sz="quarter" idx="13"/>
          </p:nvPr>
        </p:nvSpPr>
        <p:spPr/>
        <p:txBody>
          <a:bodyPr/>
          <a:lstStyle/>
          <a:p>
            <a:endParaRPr lang="en-ZA"/>
          </a:p>
        </p:txBody>
      </p:sp>
      <p:graphicFrame>
        <p:nvGraphicFramePr>
          <p:cNvPr id="7" name="Chart 306">
            <a:extLst>
              <a:ext uri="{FF2B5EF4-FFF2-40B4-BE49-F238E27FC236}">
                <a16:creationId xmlns:a16="http://schemas.microsoft.com/office/drawing/2014/main" id="{B126D6E8-7C0B-46DA-B0D5-EA382B92F0E1}"/>
              </a:ext>
            </a:extLst>
          </p:cNvPr>
          <p:cNvGraphicFramePr/>
          <p:nvPr>
            <p:extLst>
              <p:ext uri="{D42A27DB-BD31-4B8C-83A1-F6EECF244321}">
                <p14:modId xmlns:p14="http://schemas.microsoft.com/office/powerpoint/2010/main" val="880271456"/>
              </p:ext>
            </p:extLst>
          </p:nvPr>
        </p:nvGraphicFramePr>
        <p:xfrm>
          <a:off x="907525" y="2038468"/>
          <a:ext cx="5162422" cy="4019432"/>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 Same Side Corner Rectangle 59">
            <a:extLst>
              <a:ext uri="{FF2B5EF4-FFF2-40B4-BE49-F238E27FC236}">
                <a16:creationId xmlns:a16="http://schemas.microsoft.com/office/drawing/2014/main" id="{6B769545-36EF-47AC-B043-A33DA0E710AB}"/>
              </a:ext>
            </a:extLst>
          </p:cNvPr>
          <p:cNvSpPr/>
          <p:nvPr/>
        </p:nvSpPr>
        <p:spPr>
          <a:xfrm>
            <a:off x="6322079" y="2727798"/>
            <a:ext cx="1691576" cy="3321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9" name="Round Same Side Corner Rectangle 59">
            <a:extLst>
              <a:ext uri="{FF2B5EF4-FFF2-40B4-BE49-F238E27FC236}">
                <a16:creationId xmlns:a16="http://schemas.microsoft.com/office/drawing/2014/main" id="{46D19DDA-1746-45E8-94AC-A98348726599}"/>
              </a:ext>
            </a:extLst>
          </p:cNvPr>
          <p:cNvSpPr/>
          <p:nvPr/>
        </p:nvSpPr>
        <p:spPr>
          <a:xfrm>
            <a:off x="8644144" y="2727798"/>
            <a:ext cx="1691576" cy="33217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TextBox 9">
            <a:extLst>
              <a:ext uri="{FF2B5EF4-FFF2-40B4-BE49-F238E27FC236}">
                <a16:creationId xmlns:a16="http://schemas.microsoft.com/office/drawing/2014/main" id="{5D47C69E-679E-465F-A453-A9954065792C}"/>
              </a:ext>
            </a:extLst>
          </p:cNvPr>
          <p:cNvSpPr txBox="1"/>
          <p:nvPr/>
        </p:nvSpPr>
        <p:spPr>
          <a:xfrm>
            <a:off x="6465591" y="2738620"/>
            <a:ext cx="140455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01</a:t>
            </a:r>
          </a:p>
        </p:txBody>
      </p:sp>
      <p:sp>
        <p:nvSpPr>
          <p:cNvPr id="11" name="TextBox 10">
            <a:extLst>
              <a:ext uri="{FF2B5EF4-FFF2-40B4-BE49-F238E27FC236}">
                <a16:creationId xmlns:a16="http://schemas.microsoft.com/office/drawing/2014/main" id="{75AC3713-01DE-4ED8-B4FD-4CDB8E55D1D8}"/>
              </a:ext>
            </a:extLst>
          </p:cNvPr>
          <p:cNvSpPr txBox="1"/>
          <p:nvPr/>
        </p:nvSpPr>
        <p:spPr>
          <a:xfrm>
            <a:off x="8770825" y="2738620"/>
            <a:ext cx="1438215"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02</a:t>
            </a:r>
          </a:p>
        </p:txBody>
      </p:sp>
      <p:sp>
        <p:nvSpPr>
          <p:cNvPr id="12" name="Subtitle 2">
            <a:extLst>
              <a:ext uri="{FF2B5EF4-FFF2-40B4-BE49-F238E27FC236}">
                <a16:creationId xmlns:a16="http://schemas.microsoft.com/office/drawing/2014/main" id="{CE2FA96F-EF34-4107-B6C0-4037EEF9B857}"/>
              </a:ext>
            </a:extLst>
          </p:cNvPr>
          <p:cNvSpPr txBox="1">
            <a:spLocks/>
          </p:cNvSpPr>
          <p:nvPr/>
        </p:nvSpPr>
        <p:spPr>
          <a:xfrm>
            <a:off x="6322079" y="3117052"/>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id="{A7B25AF7-02DE-43B7-872A-DA19F17FDCC3}"/>
              </a:ext>
            </a:extLst>
          </p:cNvPr>
          <p:cNvSpPr txBox="1">
            <a:spLocks/>
          </p:cNvSpPr>
          <p:nvPr/>
        </p:nvSpPr>
        <p:spPr>
          <a:xfrm>
            <a:off x="8644144" y="3117052"/>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4" name="Round Same Side Corner Rectangle 59">
            <a:extLst>
              <a:ext uri="{FF2B5EF4-FFF2-40B4-BE49-F238E27FC236}">
                <a16:creationId xmlns:a16="http://schemas.microsoft.com/office/drawing/2014/main" id="{0D4A92DD-3B31-4FAB-ABBD-140A1C29C8E0}"/>
              </a:ext>
            </a:extLst>
          </p:cNvPr>
          <p:cNvSpPr/>
          <p:nvPr/>
        </p:nvSpPr>
        <p:spPr>
          <a:xfrm>
            <a:off x="6322079" y="4202765"/>
            <a:ext cx="1691576" cy="3321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5" name="Round Same Side Corner Rectangle 59">
            <a:extLst>
              <a:ext uri="{FF2B5EF4-FFF2-40B4-BE49-F238E27FC236}">
                <a16:creationId xmlns:a16="http://schemas.microsoft.com/office/drawing/2014/main" id="{B9979AC7-4896-4F93-BC5E-792B43643895}"/>
              </a:ext>
            </a:extLst>
          </p:cNvPr>
          <p:cNvSpPr/>
          <p:nvPr/>
        </p:nvSpPr>
        <p:spPr>
          <a:xfrm>
            <a:off x="8644144" y="4202765"/>
            <a:ext cx="1691576" cy="3321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6" name="TextBox 15">
            <a:extLst>
              <a:ext uri="{FF2B5EF4-FFF2-40B4-BE49-F238E27FC236}">
                <a16:creationId xmlns:a16="http://schemas.microsoft.com/office/drawing/2014/main" id="{A9985F9C-6ADE-4194-A959-D071474C8042}"/>
              </a:ext>
            </a:extLst>
          </p:cNvPr>
          <p:cNvSpPr txBox="1"/>
          <p:nvPr/>
        </p:nvSpPr>
        <p:spPr>
          <a:xfrm>
            <a:off x="6447958" y="4213587"/>
            <a:ext cx="143981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03</a:t>
            </a:r>
          </a:p>
        </p:txBody>
      </p:sp>
      <p:sp>
        <p:nvSpPr>
          <p:cNvPr id="17" name="TextBox 16">
            <a:extLst>
              <a:ext uri="{FF2B5EF4-FFF2-40B4-BE49-F238E27FC236}">
                <a16:creationId xmlns:a16="http://schemas.microsoft.com/office/drawing/2014/main" id="{6499E653-1EF7-47A6-8E99-C6916C809171}"/>
              </a:ext>
            </a:extLst>
          </p:cNvPr>
          <p:cNvSpPr txBox="1"/>
          <p:nvPr/>
        </p:nvSpPr>
        <p:spPr>
          <a:xfrm>
            <a:off x="8766015" y="4213587"/>
            <a:ext cx="144783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LABEL 04</a:t>
            </a:r>
          </a:p>
        </p:txBody>
      </p:sp>
      <p:sp>
        <p:nvSpPr>
          <p:cNvPr id="18" name="Subtitle 2">
            <a:extLst>
              <a:ext uri="{FF2B5EF4-FFF2-40B4-BE49-F238E27FC236}">
                <a16:creationId xmlns:a16="http://schemas.microsoft.com/office/drawing/2014/main" id="{7B0DD6EA-840E-45FE-9DB8-B6D799DD64C5}"/>
              </a:ext>
            </a:extLst>
          </p:cNvPr>
          <p:cNvSpPr txBox="1">
            <a:spLocks/>
          </p:cNvSpPr>
          <p:nvPr/>
        </p:nvSpPr>
        <p:spPr>
          <a:xfrm>
            <a:off x="6322079" y="4592019"/>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id="{D276BEA2-CBD7-4D1C-BEC7-9F1D0987FC50}"/>
              </a:ext>
            </a:extLst>
          </p:cNvPr>
          <p:cNvSpPr txBox="1">
            <a:spLocks/>
          </p:cNvSpPr>
          <p:nvPr/>
        </p:nvSpPr>
        <p:spPr>
          <a:xfrm>
            <a:off x="8644144" y="4592019"/>
            <a:ext cx="1691576"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consequat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vulu</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vua</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9400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24</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BE41EC-E410-4862-9AD4-77616621A7AF}"/>
              </a:ext>
            </a:extLst>
          </p:cNvPr>
          <p:cNvSpPr>
            <a:spLocks noGrp="1"/>
          </p:cNvSpPr>
          <p:nvPr>
            <p:ph type="dt" sz="half" idx="10"/>
          </p:nvPr>
        </p:nvSpPr>
        <p:spPr/>
        <p:txBody>
          <a:bodyPr/>
          <a:lstStyle/>
          <a:p>
            <a:fld id="{6D18AD4A-00A1-4F5B-A0E0-96F15BCC67AC}" type="datetime3">
              <a:rPr lang="en-US" smtClean="0"/>
              <a:pPr/>
              <a:t>15 May 2020</a:t>
            </a:fld>
            <a:endParaRPr lang="en-US" dirty="0"/>
          </a:p>
        </p:txBody>
      </p:sp>
      <p:sp>
        <p:nvSpPr>
          <p:cNvPr id="3" name="Footer Placeholder 2">
            <a:extLst>
              <a:ext uri="{FF2B5EF4-FFF2-40B4-BE49-F238E27FC236}">
                <a16:creationId xmlns:a16="http://schemas.microsoft.com/office/drawing/2014/main" id="{A8D8223B-CEDF-4872-A91D-5022333F86D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08D8268-7F71-439F-A9BC-5D06FBF5EBC5}"/>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948C5DD-AD34-41AB-BCB8-A08559A4B9EF}"/>
              </a:ext>
            </a:extLst>
          </p:cNvPr>
          <p:cNvSpPr>
            <a:spLocks noGrp="1"/>
          </p:cNvSpPr>
          <p:nvPr>
            <p:ph type="title"/>
          </p:nvPr>
        </p:nvSpPr>
        <p:spPr/>
        <p:txBody>
          <a:bodyPr/>
          <a:lstStyle/>
          <a:p>
            <a:r>
              <a:rPr lang="en-ZA" dirty="0"/>
              <a:t>Stacked Chart</a:t>
            </a:r>
          </a:p>
        </p:txBody>
      </p:sp>
      <p:sp>
        <p:nvSpPr>
          <p:cNvPr id="28" name="Text Placeholder 27">
            <a:extLst>
              <a:ext uri="{FF2B5EF4-FFF2-40B4-BE49-F238E27FC236}">
                <a16:creationId xmlns:a16="http://schemas.microsoft.com/office/drawing/2014/main" id="{EEDCB45C-6EA2-4157-A7BB-146EA68289FC}"/>
              </a:ext>
            </a:extLst>
          </p:cNvPr>
          <p:cNvSpPr>
            <a:spLocks noGrp="1"/>
          </p:cNvSpPr>
          <p:nvPr>
            <p:ph type="body" sz="quarter" idx="13"/>
          </p:nvPr>
        </p:nvSpPr>
        <p:spPr/>
        <p:txBody>
          <a:bodyPr/>
          <a:lstStyle/>
          <a:p>
            <a:endParaRPr lang="en-ZA"/>
          </a:p>
        </p:txBody>
      </p:sp>
      <p:graphicFrame>
        <p:nvGraphicFramePr>
          <p:cNvPr id="7" name="Content Placeholder 4">
            <a:extLst>
              <a:ext uri="{FF2B5EF4-FFF2-40B4-BE49-F238E27FC236}">
                <a16:creationId xmlns:a16="http://schemas.microsoft.com/office/drawing/2014/main" id="{1A5AA309-6DBA-4B04-B28D-963806C81CB6}"/>
              </a:ext>
            </a:extLst>
          </p:cNvPr>
          <p:cNvGraphicFramePr>
            <a:graphicFrameLocks/>
          </p:cNvGraphicFramePr>
          <p:nvPr>
            <p:extLst>
              <p:ext uri="{D42A27DB-BD31-4B8C-83A1-F6EECF244321}">
                <p14:modId xmlns:p14="http://schemas.microsoft.com/office/powerpoint/2010/main" val="1871285301"/>
              </p:ext>
            </p:extLst>
          </p:nvPr>
        </p:nvGraphicFramePr>
        <p:xfrm>
          <a:off x="673753" y="2191842"/>
          <a:ext cx="10205356" cy="304301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58426819-16B2-422F-96A0-60F11FA4C6E5}"/>
              </a:ext>
            </a:extLst>
          </p:cNvPr>
          <p:cNvSpPr/>
          <p:nvPr/>
        </p:nvSpPr>
        <p:spPr>
          <a:xfrm>
            <a:off x="654704" y="1809008"/>
            <a:ext cx="4726921" cy="287127"/>
          </a:xfrm>
          <a:prstGeom prst="rect">
            <a:avLst/>
          </a:prstGeom>
          <a:ln>
            <a:noFill/>
          </a:ln>
        </p:spPr>
        <p:txBody>
          <a:bodyPr wrap="square" lIns="40510" tIns="20255" rIns="40510" bIns="20255">
            <a:spAutoFit/>
          </a:bodyPr>
          <a:lstStyle/>
          <a:p>
            <a:r>
              <a:rPr lang="en-US" sz="1600" b="1" dirty="0">
                <a:solidFill>
                  <a:schemeClr val="tx2"/>
                </a:solidFill>
                <a:ea typeface="Open Sans Semibold" pitchFamily="34" charset="0"/>
                <a:cs typeface="Poppins" pitchFamily="2" charset="77"/>
              </a:rPr>
              <a:t>NET GROWTH RATE (%)</a:t>
            </a:r>
          </a:p>
        </p:txBody>
      </p:sp>
      <p:sp>
        <p:nvSpPr>
          <p:cNvPr id="9" name="Round Same Side Corner Rectangle 59">
            <a:extLst>
              <a:ext uri="{FF2B5EF4-FFF2-40B4-BE49-F238E27FC236}">
                <a16:creationId xmlns:a16="http://schemas.microsoft.com/office/drawing/2014/main" id="{B9D5DE1D-CEDF-4766-8576-D8AEE650DF7D}"/>
              </a:ext>
            </a:extLst>
          </p:cNvPr>
          <p:cNvSpPr/>
          <p:nvPr/>
        </p:nvSpPr>
        <p:spPr>
          <a:xfrm>
            <a:off x="673753" y="5584927"/>
            <a:ext cx="524847" cy="486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500" dirty="0"/>
          </a:p>
        </p:txBody>
      </p:sp>
      <p:sp>
        <p:nvSpPr>
          <p:cNvPr id="10" name="TextBox 9">
            <a:extLst>
              <a:ext uri="{FF2B5EF4-FFF2-40B4-BE49-F238E27FC236}">
                <a16:creationId xmlns:a16="http://schemas.microsoft.com/office/drawing/2014/main" id="{517DF437-98F7-47A1-90D3-F18320F0818B}"/>
              </a:ext>
            </a:extLst>
          </p:cNvPr>
          <p:cNvSpPr txBox="1"/>
          <p:nvPr/>
        </p:nvSpPr>
        <p:spPr>
          <a:xfrm>
            <a:off x="745931" y="5689484"/>
            <a:ext cx="368990"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01</a:t>
            </a:r>
          </a:p>
        </p:txBody>
      </p:sp>
      <p:sp>
        <p:nvSpPr>
          <p:cNvPr id="11" name="Subtitle 2">
            <a:extLst>
              <a:ext uri="{FF2B5EF4-FFF2-40B4-BE49-F238E27FC236}">
                <a16:creationId xmlns:a16="http://schemas.microsoft.com/office/drawing/2014/main" id="{CCE109DC-C72F-4BBA-B076-B39402FF4801}"/>
              </a:ext>
            </a:extLst>
          </p:cNvPr>
          <p:cNvSpPr txBox="1">
            <a:spLocks/>
          </p:cNvSpPr>
          <p:nvPr/>
        </p:nvSpPr>
        <p:spPr>
          <a:xfrm>
            <a:off x="1205094" y="5551606"/>
            <a:ext cx="1286884" cy="50257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commodo</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2" name="Round Same Side Corner Rectangle 59">
            <a:extLst>
              <a:ext uri="{FF2B5EF4-FFF2-40B4-BE49-F238E27FC236}">
                <a16:creationId xmlns:a16="http://schemas.microsoft.com/office/drawing/2014/main" id="{C6243E83-5586-44CE-85BE-E2FDA79AB35F}"/>
              </a:ext>
            </a:extLst>
          </p:cNvPr>
          <p:cNvSpPr/>
          <p:nvPr/>
        </p:nvSpPr>
        <p:spPr>
          <a:xfrm>
            <a:off x="2616336" y="5584927"/>
            <a:ext cx="524847" cy="486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500" dirty="0"/>
          </a:p>
        </p:txBody>
      </p:sp>
      <p:sp>
        <p:nvSpPr>
          <p:cNvPr id="13" name="TextBox 12">
            <a:extLst>
              <a:ext uri="{FF2B5EF4-FFF2-40B4-BE49-F238E27FC236}">
                <a16:creationId xmlns:a16="http://schemas.microsoft.com/office/drawing/2014/main" id="{16D2A371-EC70-4178-BA31-691F9DE9CE91}"/>
              </a:ext>
            </a:extLst>
          </p:cNvPr>
          <p:cNvSpPr txBox="1"/>
          <p:nvPr/>
        </p:nvSpPr>
        <p:spPr>
          <a:xfrm>
            <a:off x="2688514" y="5689484"/>
            <a:ext cx="368990"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02</a:t>
            </a:r>
          </a:p>
        </p:txBody>
      </p:sp>
      <p:sp>
        <p:nvSpPr>
          <p:cNvPr id="14" name="Subtitle 2">
            <a:extLst>
              <a:ext uri="{FF2B5EF4-FFF2-40B4-BE49-F238E27FC236}">
                <a16:creationId xmlns:a16="http://schemas.microsoft.com/office/drawing/2014/main" id="{C332219A-9B79-42B9-AF1A-36248695BC6F}"/>
              </a:ext>
            </a:extLst>
          </p:cNvPr>
          <p:cNvSpPr txBox="1">
            <a:spLocks/>
          </p:cNvSpPr>
          <p:nvPr/>
        </p:nvSpPr>
        <p:spPr>
          <a:xfrm>
            <a:off x="3147677" y="5551606"/>
            <a:ext cx="1286884" cy="50257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commodo</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5" name="Round Same Side Corner Rectangle 59">
            <a:extLst>
              <a:ext uri="{FF2B5EF4-FFF2-40B4-BE49-F238E27FC236}">
                <a16:creationId xmlns:a16="http://schemas.microsoft.com/office/drawing/2014/main" id="{96336028-3B93-40AA-A836-5ACBC5E3A15E}"/>
              </a:ext>
            </a:extLst>
          </p:cNvPr>
          <p:cNvSpPr/>
          <p:nvPr/>
        </p:nvSpPr>
        <p:spPr>
          <a:xfrm>
            <a:off x="4528516" y="5584927"/>
            <a:ext cx="524847" cy="486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500" dirty="0"/>
          </a:p>
        </p:txBody>
      </p:sp>
      <p:sp>
        <p:nvSpPr>
          <p:cNvPr id="16" name="TextBox 15">
            <a:extLst>
              <a:ext uri="{FF2B5EF4-FFF2-40B4-BE49-F238E27FC236}">
                <a16:creationId xmlns:a16="http://schemas.microsoft.com/office/drawing/2014/main" id="{A45B5CCA-E861-40CC-8CAE-251AE1E529CE}"/>
              </a:ext>
            </a:extLst>
          </p:cNvPr>
          <p:cNvSpPr txBox="1"/>
          <p:nvPr/>
        </p:nvSpPr>
        <p:spPr>
          <a:xfrm>
            <a:off x="4600693" y="5689484"/>
            <a:ext cx="368990"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03</a:t>
            </a:r>
          </a:p>
        </p:txBody>
      </p:sp>
      <p:sp>
        <p:nvSpPr>
          <p:cNvPr id="17" name="Subtitle 2">
            <a:extLst>
              <a:ext uri="{FF2B5EF4-FFF2-40B4-BE49-F238E27FC236}">
                <a16:creationId xmlns:a16="http://schemas.microsoft.com/office/drawing/2014/main" id="{592739CE-ECBE-4EC8-97D9-74F8F5D11C39}"/>
              </a:ext>
            </a:extLst>
          </p:cNvPr>
          <p:cNvSpPr txBox="1">
            <a:spLocks/>
          </p:cNvSpPr>
          <p:nvPr/>
        </p:nvSpPr>
        <p:spPr>
          <a:xfrm>
            <a:off x="5059856" y="5551606"/>
            <a:ext cx="1286884" cy="50257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commodo</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18" name="Round Same Side Corner Rectangle 59">
            <a:extLst>
              <a:ext uri="{FF2B5EF4-FFF2-40B4-BE49-F238E27FC236}">
                <a16:creationId xmlns:a16="http://schemas.microsoft.com/office/drawing/2014/main" id="{D0EBA3E8-60C1-4CD8-A3EB-AED932AEFE8D}"/>
              </a:ext>
            </a:extLst>
          </p:cNvPr>
          <p:cNvSpPr/>
          <p:nvPr/>
        </p:nvSpPr>
        <p:spPr>
          <a:xfrm>
            <a:off x="6460166" y="5571926"/>
            <a:ext cx="524847" cy="4861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500" dirty="0"/>
          </a:p>
        </p:txBody>
      </p:sp>
      <p:sp>
        <p:nvSpPr>
          <p:cNvPr id="19" name="TextBox 18">
            <a:extLst>
              <a:ext uri="{FF2B5EF4-FFF2-40B4-BE49-F238E27FC236}">
                <a16:creationId xmlns:a16="http://schemas.microsoft.com/office/drawing/2014/main" id="{99271AA4-F70E-4ACF-933C-953E070D39B5}"/>
              </a:ext>
            </a:extLst>
          </p:cNvPr>
          <p:cNvSpPr txBox="1"/>
          <p:nvPr/>
        </p:nvSpPr>
        <p:spPr>
          <a:xfrm>
            <a:off x="6532344" y="5676484"/>
            <a:ext cx="368990"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04</a:t>
            </a:r>
          </a:p>
        </p:txBody>
      </p:sp>
      <p:sp>
        <p:nvSpPr>
          <p:cNvPr id="20" name="Subtitle 2">
            <a:extLst>
              <a:ext uri="{FF2B5EF4-FFF2-40B4-BE49-F238E27FC236}">
                <a16:creationId xmlns:a16="http://schemas.microsoft.com/office/drawing/2014/main" id="{7A41F9B1-86BE-4E9B-B24C-57689BADB890}"/>
              </a:ext>
            </a:extLst>
          </p:cNvPr>
          <p:cNvSpPr txBox="1">
            <a:spLocks/>
          </p:cNvSpPr>
          <p:nvPr/>
        </p:nvSpPr>
        <p:spPr>
          <a:xfrm>
            <a:off x="6991507" y="5551606"/>
            <a:ext cx="1286884" cy="50257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commodo</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1" name="Round Same Side Corner Rectangle 59">
            <a:extLst>
              <a:ext uri="{FF2B5EF4-FFF2-40B4-BE49-F238E27FC236}">
                <a16:creationId xmlns:a16="http://schemas.microsoft.com/office/drawing/2014/main" id="{E0C8D51D-AD8E-4350-B4D0-0F2E11BD7A37}"/>
              </a:ext>
            </a:extLst>
          </p:cNvPr>
          <p:cNvSpPr/>
          <p:nvPr/>
        </p:nvSpPr>
        <p:spPr>
          <a:xfrm>
            <a:off x="8402748" y="5584927"/>
            <a:ext cx="524847" cy="486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500" dirty="0"/>
          </a:p>
        </p:txBody>
      </p:sp>
      <p:sp>
        <p:nvSpPr>
          <p:cNvPr id="22" name="TextBox 21">
            <a:extLst>
              <a:ext uri="{FF2B5EF4-FFF2-40B4-BE49-F238E27FC236}">
                <a16:creationId xmlns:a16="http://schemas.microsoft.com/office/drawing/2014/main" id="{6B7C5516-A4AA-44A6-B611-047373D359DE}"/>
              </a:ext>
            </a:extLst>
          </p:cNvPr>
          <p:cNvSpPr txBox="1"/>
          <p:nvPr/>
        </p:nvSpPr>
        <p:spPr>
          <a:xfrm>
            <a:off x="8474926" y="5689484"/>
            <a:ext cx="368990" cy="276999"/>
          </a:xfrm>
          <a:prstGeom prst="rect">
            <a:avLst/>
          </a:prstGeom>
          <a:noFill/>
        </p:spPr>
        <p:txBody>
          <a:bodyPr wrap="square" rtlCol="0" anchor="ctr" anchorCtr="0">
            <a:spAutoFit/>
          </a:bodyPr>
          <a:lstStyle/>
          <a:p>
            <a:pPr algn="ctr"/>
            <a:r>
              <a:rPr lang="en-US" sz="1200" b="1" dirty="0">
                <a:solidFill>
                  <a:schemeClr val="bg1"/>
                </a:solidFill>
                <a:ea typeface="League Spartan" charset="0"/>
                <a:cs typeface="Poppins" pitchFamily="2" charset="77"/>
              </a:rPr>
              <a:t>05</a:t>
            </a:r>
          </a:p>
        </p:txBody>
      </p:sp>
      <p:sp>
        <p:nvSpPr>
          <p:cNvPr id="23" name="Subtitle 2">
            <a:extLst>
              <a:ext uri="{FF2B5EF4-FFF2-40B4-BE49-F238E27FC236}">
                <a16:creationId xmlns:a16="http://schemas.microsoft.com/office/drawing/2014/main" id="{2DC3A2BD-BFDD-4D74-8FF8-37AE28B72BB4}"/>
              </a:ext>
            </a:extLst>
          </p:cNvPr>
          <p:cNvSpPr txBox="1">
            <a:spLocks/>
          </p:cNvSpPr>
          <p:nvPr/>
        </p:nvSpPr>
        <p:spPr>
          <a:xfrm>
            <a:off x="8934089" y="5563452"/>
            <a:ext cx="1286884" cy="50257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tx1"/>
                </a:solidFill>
                <a:latin typeface="+mn-lt"/>
                <a:ea typeface="Lato Light" panose="020F0502020204030203" pitchFamily="34" charset="0"/>
                <a:cs typeface="Mukta ExtraLight" panose="020B0000000000000000" pitchFamily="34" charset="77"/>
              </a:rPr>
              <a:t>Lorem ipsum </a:t>
            </a:r>
            <a:r>
              <a:rPr lang="en-GB" sz="1000" dirty="0" err="1">
                <a:solidFill>
                  <a:schemeClr val="tx1"/>
                </a:solidFill>
                <a:latin typeface="+mn-lt"/>
                <a:ea typeface="Lato Light" panose="020F0502020204030203" pitchFamily="34" charset="0"/>
                <a:cs typeface="Mukta ExtraLight" panose="020B0000000000000000" pitchFamily="34" charset="77"/>
              </a:rPr>
              <a:t>dolor</a:t>
            </a:r>
            <a:r>
              <a:rPr lang="en-GB" sz="1000" dirty="0">
                <a:solidFill>
                  <a:schemeClr val="tx1"/>
                </a:solidFill>
                <a:latin typeface="+mn-lt"/>
                <a:ea typeface="Lato Light" panose="020F0502020204030203" pitchFamily="34" charset="0"/>
                <a:cs typeface="Mukta ExtraLight" panose="020B0000000000000000" pitchFamily="34" charset="77"/>
              </a:rPr>
              <a:t> sit </a:t>
            </a:r>
            <a:r>
              <a:rPr lang="en-GB" sz="1000" dirty="0" err="1">
                <a:solidFill>
                  <a:schemeClr val="tx1"/>
                </a:solidFill>
                <a:latin typeface="+mn-lt"/>
                <a:ea typeface="Lato Light" panose="020F0502020204030203" pitchFamily="34" charset="0"/>
                <a:cs typeface="Mukta ExtraLight" panose="020B0000000000000000" pitchFamily="34" charset="77"/>
              </a:rPr>
              <a:t>amet</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consectetur</a:t>
            </a:r>
            <a:r>
              <a:rPr lang="en-GB" sz="1000" dirty="0">
                <a:solidFill>
                  <a:schemeClr val="tx1"/>
                </a:solidFill>
                <a:latin typeface="+mn-lt"/>
                <a:ea typeface="Lato Light" panose="020F0502020204030203" pitchFamily="34" charset="0"/>
                <a:cs typeface="Mukta ExtraLight" panose="020B0000000000000000" pitchFamily="34" charset="77"/>
              </a:rPr>
              <a:t> </a:t>
            </a:r>
            <a:r>
              <a:rPr lang="en-GB" sz="1000" dirty="0" err="1">
                <a:solidFill>
                  <a:schemeClr val="tx1"/>
                </a:solidFill>
                <a:latin typeface="+mn-lt"/>
                <a:ea typeface="Lato Light" panose="020F0502020204030203" pitchFamily="34" charset="0"/>
                <a:cs typeface="Mukta ExtraLight" panose="020B0000000000000000" pitchFamily="34" charset="77"/>
              </a:rPr>
              <a:t>commodo</a:t>
            </a:r>
            <a:r>
              <a:rPr lang="en-GB" sz="1000" dirty="0">
                <a:solidFill>
                  <a:schemeClr val="tx1"/>
                </a:solidFill>
                <a:latin typeface="+mn-lt"/>
                <a:ea typeface="Lato Light" panose="020F0502020204030203" pitchFamily="34" charset="0"/>
                <a:cs typeface="Mukta ExtraLight" panose="020B0000000000000000" pitchFamily="34" charset="77"/>
              </a:rPr>
              <a:t>.</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28034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Line Area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ontent Placeholder 3">
            <a:extLst>
              <a:ext uri="{FF2B5EF4-FFF2-40B4-BE49-F238E27FC236}">
                <a16:creationId xmlns:a16="http://schemas.microsoft.com/office/drawing/2014/main" id="{A2995E3E-4A1E-4215-9C85-217D1ADA2A7E}"/>
              </a:ext>
            </a:extLst>
          </p:cNvPr>
          <p:cNvGraphicFramePr>
            <a:graphicFrameLocks/>
          </p:cNvGraphicFramePr>
          <p:nvPr>
            <p:extLst>
              <p:ext uri="{D42A27DB-BD31-4B8C-83A1-F6EECF244321}">
                <p14:modId xmlns:p14="http://schemas.microsoft.com/office/powerpoint/2010/main" val="3447599533"/>
              </p:ext>
            </p:extLst>
          </p:nvPr>
        </p:nvGraphicFramePr>
        <p:xfrm>
          <a:off x="769003" y="2241819"/>
          <a:ext cx="10205356" cy="321129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F5372357-2962-4922-BBC5-F7D6CD40C114}"/>
              </a:ext>
            </a:extLst>
          </p:cNvPr>
          <p:cNvSpPr/>
          <p:nvPr/>
        </p:nvSpPr>
        <p:spPr>
          <a:xfrm>
            <a:off x="381001" y="1854483"/>
            <a:ext cx="6355697" cy="287127"/>
          </a:xfrm>
          <a:prstGeom prst="rect">
            <a:avLst/>
          </a:prstGeom>
          <a:ln>
            <a:noFill/>
          </a:ln>
        </p:spPr>
        <p:txBody>
          <a:bodyPr wrap="square" lIns="40510" tIns="20255" rIns="40510" bIns="20255">
            <a:spAutoFit/>
          </a:bodyPr>
          <a:lstStyle/>
          <a:p>
            <a:r>
              <a:rPr lang="en-US" sz="1600" b="1" dirty="0">
                <a:solidFill>
                  <a:schemeClr val="tx2"/>
                </a:solidFill>
                <a:ea typeface="Open Sans Semibold" pitchFamily="34" charset="0"/>
                <a:cs typeface="Poppins" pitchFamily="2" charset="77"/>
              </a:rPr>
              <a:t>DIGITAL TRAFFIC OVER THE PAST 30 DAYS</a:t>
            </a:r>
          </a:p>
        </p:txBody>
      </p:sp>
      <p:sp>
        <p:nvSpPr>
          <p:cNvPr id="9" name="Round Same Side Corner Rectangle 59">
            <a:extLst>
              <a:ext uri="{FF2B5EF4-FFF2-40B4-BE49-F238E27FC236}">
                <a16:creationId xmlns:a16="http://schemas.microsoft.com/office/drawing/2014/main" id="{CCC0BA74-9C77-4533-A89C-F33624860E47}"/>
              </a:ext>
            </a:extLst>
          </p:cNvPr>
          <p:cNvSpPr/>
          <p:nvPr/>
        </p:nvSpPr>
        <p:spPr>
          <a:xfrm>
            <a:off x="1067434" y="5718390"/>
            <a:ext cx="524847" cy="486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TextBox 9">
            <a:extLst>
              <a:ext uri="{FF2B5EF4-FFF2-40B4-BE49-F238E27FC236}">
                <a16:creationId xmlns:a16="http://schemas.microsoft.com/office/drawing/2014/main" id="{18F50E3F-5BCD-47AB-B41F-FCF8101F482B}"/>
              </a:ext>
            </a:extLst>
          </p:cNvPr>
          <p:cNvSpPr txBox="1"/>
          <p:nvPr/>
        </p:nvSpPr>
        <p:spPr>
          <a:xfrm>
            <a:off x="1137208" y="5806181"/>
            <a:ext cx="374182"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01</a:t>
            </a:r>
          </a:p>
        </p:txBody>
      </p:sp>
      <p:sp>
        <p:nvSpPr>
          <p:cNvPr id="11" name="Subtitle 2">
            <a:extLst>
              <a:ext uri="{FF2B5EF4-FFF2-40B4-BE49-F238E27FC236}">
                <a16:creationId xmlns:a16="http://schemas.microsoft.com/office/drawing/2014/main" id="{B1CE9AA3-B8F2-437E-854C-2DCFE5A275F4}"/>
              </a:ext>
            </a:extLst>
          </p:cNvPr>
          <p:cNvSpPr txBox="1">
            <a:spLocks/>
          </p:cNvSpPr>
          <p:nvPr/>
        </p:nvSpPr>
        <p:spPr>
          <a:xfrm>
            <a:off x="1662317" y="5761598"/>
            <a:ext cx="338159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
        <p:nvSpPr>
          <p:cNvPr id="12" name="Round Same Side Corner Rectangle 59">
            <a:extLst>
              <a:ext uri="{FF2B5EF4-FFF2-40B4-BE49-F238E27FC236}">
                <a16:creationId xmlns:a16="http://schemas.microsoft.com/office/drawing/2014/main" id="{8E06844E-B21F-46E7-BC71-5C07FD957FDD}"/>
              </a:ext>
            </a:extLst>
          </p:cNvPr>
          <p:cNvSpPr/>
          <p:nvPr/>
        </p:nvSpPr>
        <p:spPr>
          <a:xfrm>
            <a:off x="6195892" y="5718390"/>
            <a:ext cx="524847" cy="486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3" name="TextBox 12">
            <a:extLst>
              <a:ext uri="{FF2B5EF4-FFF2-40B4-BE49-F238E27FC236}">
                <a16:creationId xmlns:a16="http://schemas.microsoft.com/office/drawing/2014/main" id="{DC0D2CF0-8777-40CD-AD3F-ED13E3F40C4C}"/>
              </a:ext>
            </a:extLst>
          </p:cNvPr>
          <p:cNvSpPr txBox="1"/>
          <p:nvPr/>
        </p:nvSpPr>
        <p:spPr>
          <a:xfrm>
            <a:off x="6248834" y="5806181"/>
            <a:ext cx="410527"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02</a:t>
            </a:r>
          </a:p>
        </p:txBody>
      </p:sp>
      <p:sp>
        <p:nvSpPr>
          <p:cNvPr id="14" name="Subtitle 2">
            <a:extLst>
              <a:ext uri="{FF2B5EF4-FFF2-40B4-BE49-F238E27FC236}">
                <a16:creationId xmlns:a16="http://schemas.microsoft.com/office/drawing/2014/main" id="{347F190B-ACF3-419D-B3CD-40788A0D5DC7}"/>
              </a:ext>
            </a:extLst>
          </p:cNvPr>
          <p:cNvSpPr txBox="1">
            <a:spLocks/>
          </p:cNvSpPr>
          <p:nvPr/>
        </p:nvSpPr>
        <p:spPr>
          <a:xfrm>
            <a:off x="6790775" y="5761598"/>
            <a:ext cx="338159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consectetur</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commodo</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consequat</a:t>
            </a:r>
            <a:r>
              <a:rPr lang="en-US" sz="1063" dirty="0">
                <a:solidFill>
                  <a:schemeClr val="tx1"/>
                </a:solidFill>
                <a:latin typeface="+mn-lt"/>
                <a:ea typeface="Lato Light" panose="020F0502020204030203" pitchFamily="34" charset="0"/>
                <a:cs typeface="Mukta ExtraLight" panose="020B0000000000000000" pitchFamily="34" charset="77"/>
              </a:rPr>
              <a:t> </a:t>
            </a:r>
            <a:r>
              <a:rPr lang="en-US" sz="1063" dirty="0" err="1">
                <a:solidFill>
                  <a:schemeClr val="tx1"/>
                </a:solidFill>
                <a:latin typeface="+mn-lt"/>
                <a:ea typeface="Lato Light" panose="020F0502020204030203" pitchFamily="34" charset="0"/>
                <a:cs typeface="Mukta ExtraLight" panose="020B0000000000000000" pitchFamily="34" charset="77"/>
              </a:rPr>
              <a:t>voltaire</a:t>
            </a:r>
            <a:r>
              <a:rPr lang="en-US" sz="1063" dirty="0">
                <a:solidFill>
                  <a:schemeClr val="tx1"/>
                </a:solidFill>
                <a:latin typeface="+mn-lt"/>
                <a:ea typeface="Lato Light" panose="020F0502020204030203" pitchFamily="34" charset="0"/>
                <a:cs typeface="Mukta ExtraLight" panose="020B0000000000000000" pitchFamily="34" charset="77"/>
              </a:rPr>
              <a:t> du monte </a:t>
            </a:r>
            <a:r>
              <a:rPr lang="en-US" sz="1063" dirty="0" err="1">
                <a:solidFill>
                  <a:schemeClr val="tx1"/>
                </a:solidFill>
                <a:latin typeface="+mn-lt"/>
                <a:ea typeface="Lato Light" panose="020F0502020204030203" pitchFamily="34" charset="0"/>
                <a:cs typeface="Mukta ExtraLight" panose="020B0000000000000000" pitchFamily="34" charset="77"/>
              </a:rPr>
              <a:t>montu</a:t>
            </a:r>
            <a:r>
              <a:rPr lang="en-US" sz="1063"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5089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Column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ontent Placeholder 5">
            <a:extLst>
              <a:ext uri="{FF2B5EF4-FFF2-40B4-BE49-F238E27FC236}">
                <a16:creationId xmlns:a16="http://schemas.microsoft.com/office/drawing/2014/main" id="{3BD9A035-2E90-4124-A968-CC2589AB45A6}"/>
              </a:ext>
            </a:extLst>
          </p:cNvPr>
          <p:cNvGraphicFramePr>
            <a:graphicFrameLocks/>
          </p:cNvGraphicFramePr>
          <p:nvPr>
            <p:extLst>
              <p:ext uri="{D42A27DB-BD31-4B8C-83A1-F6EECF244321}">
                <p14:modId xmlns:p14="http://schemas.microsoft.com/office/powerpoint/2010/main" val="2511084397"/>
              </p:ext>
            </p:extLst>
          </p:nvPr>
        </p:nvGraphicFramePr>
        <p:xfrm>
          <a:off x="864255" y="2043272"/>
          <a:ext cx="5155220" cy="416415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21F9488E-AD9C-498C-BD91-952E38D8FC98}"/>
              </a:ext>
            </a:extLst>
          </p:cNvPr>
          <p:cNvSpPr/>
          <p:nvPr/>
        </p:nvSpPr>
        <p:spPr>
          <a:xfrm>
            <a:off x="424545" y="1834146"/>
            <a:ext cx="2133655" cy="287127"/>
          </a:xfrm>
          <a:prstGeom prst="rect">
            <a:avLst/>
          </a:prstGeom>
          <a:ln>
            <a:noFill/>
          </a:ln>
        </p:spPr>
        <p:txBody>
          <a:bodyPr wrap="none" lIns="40510" tIns="20255" rIns="40510" bIns="20255">
            <a:spAutoFit/>
          </a:bodyPr>
          <a:lstStyle/>
          <a:p>
            <a:r>
              <a:rPr lang="en-US" sz="1600" b="1" dirty="0">
                <a:solidFill>
                  <a:schemeClr val="tx2"/>
                </a:solidFill>
                <a:ea typeface="Open Sans Semibold" pitchFamily="34" charset="0"/>
                <a:cs typeface="Poppins" pitchFamily="2" charset="77"/>
              </a:rPr>
              <a:t>NET GROWTH RATE (%)</a:t>
            </a:r>
          </a:p>
        </p:txBody>
      </p:sp>
      <p:sp>
        <p:nvSpPr>
          <p:cNvPr id="9" name="Round Same Side Corner Rectangle 59">
            <a:extLst>
              <a:ext uri="{FF2B5EF4-FFF2-40B4-BE49-F238E27FC236}">
                <a16:creationId xmlns:a16="http://schemas.microsoft.com/office/drawing/2014/main" id="{E398E6A7-9C06-457B-841B-B9ECD86A49A0}"/>
              </a:ext>
            </a:extLst>
          </p:cNvPr>
          <p:cNvSpPr/>
          <p:nvPr/>
        </p:nvSpPr>
        <p:spPr>
          <a:xfrm>
            <a:off x="6362422" y="2368273"/>
            <a:ext cx="486116" cy="486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0" name="TextBox 9">
            <a:extLst>
              <a:ext uri="{FF2B5EF4-FFF2-40B4-BE49-F238E27FC236}">
                <a16:creationId xmlns:a16="http://schemas.microsoft.com/office/drawing/2014/main" id="{0C0481C9-4CD2-44D9-8F57-9321C8F3036B}"/>
              </a:ext>
            </a:extLst>
          </p:cNvPr>
          <p:cNvSpPr txBox="1"/>
          <p:nvPr/>
        </p:nvSpPr>
        <p:spPr>
          <a:xfrm>
            <a:off x="6432196" y="2456063"/>
            <a:ext cx="34656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01</a:t>
            </a:r>
          </a:p>
        </p:txBody>
      </p:sp>
      <p:sp>
        <p:nvSpPr>
          <p:cNvPr id="11" name="Subtitle 2">
            <a:extLst>
              <a:ext uri="{FF2B5EF4-FFF2-40B4-BE49-F238E27FC236}">
                <a16:creationId xmlns:a16="http://schemas.microsoft.com/office/drawing/2014/main" id="{78804C81-51A2-4A7F-B86E-E37EE6519735}"/>
              </a:ext>
            </a:extLst>
          </p:cNvPr>
          <p:cNvSpPr txBox="1">
            <a:spLocks/>
          </p:cNvSpPr>
          <p:nvPr/>
        </p:nvSpPr>
        <p:spPr>
          <a:xfrm>
            <a:off x="6957305" y="2345521"/>
            <a:ext cx="1365922"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2" name="Round Same Side Corner Rectangle 59">
            <a:extLst>
              <a:ext uri="{FF2B5EF4-FFF2-40B4-BE49-F238E27FC236}">
                <a16:creationId xmlns:a16="http://schemas.microsoft.com/office/drawing/2014/main" id="{63253888-E72E-4134-B833-541C7FC34806}"/>
              </a:ext>
            </a:extLst>
          </p:cNvPr>
          <p:cNvSpPr/>
          <p:nvPr/>
        </p:nvSpPr>
        <p:spPr>
          <a:xfrm>
            <a:off x="6362422" y="3824193"/>
            <a:ext cx="486116" cy="486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3" name="TextBox 12">
            <a:extLst>
              <a:ext uri="{FF2B5EF4-FFF2-40B4-BE49-F238E27FC236}">
                <a16:creationId xmlns:a16="http://schemas.microsoft.com/office/drawing/2014/main" id="{1D7319BD-07BF-426A-B228-08EF6E98683B}"/>
              </a:ext>
            </a:extLst>
          </p:cNvPr>
          <p:cNvSpPr txBox="1"/>
          <p:nvPr/>
        </p:nvSpPr>
        <p:spPr>
          <a:xfrm>
            <a:off x="6415364" y="3911983"/>
            <a:ext cx="38023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02</a:t>
            </a:r>
          </a:p>
        </p:txBody>
      </p:sp>
      <p:sp>
        <p:nvSpPr>
          <p:cNvPr id="14" name="Subtitle 2">
            <a:extLst>
              <a:ext uri="{FF2B5EF4-FFF2-40B4-BE49-F238E27FC236}">
                <a16:creationId xmlns:a16="http://schemas.microsoft.com/office/drawing/2014/main" id="{BDD6C454-656A-435B-B1CA-082E70D73B0C}"/>
              </a:ext>
            </a:extLst>
          </p:cNvPr>
          <p:cNvSpPr txBox="1">
            <a:spLocks/>
          </p:cNvSpPr>
          <p:nvPr/>
        </p:nvSpPr>
        <p:spPr>
          <a:xfrm>
            <a:off x="6957305" y="3801441"/>
            <a:ext cx="1365922"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5" name="Round Same Side Corner Rectangle 59">
            <a:extLst>
              <a:ext uri="{FF2B5EF4-FFF2-40B4-BE49-F238E27FC236}">
                <a16:creationId xmlns:a16="http://schemas.microsoft.com/office/drawing/2014/main" id="{339CB778-8BB6-4CB2-8F9E-2821459CA4C6}"/>
              </a:ext>
            </a:extLst>
          </p:cNvPr>
          <p:cNvSpPr/>
          <p:nvPr/>
        </p:nvSpPr>
        <p:spPr>
          <a:xfrm>
            <a:off x="6362422" y="5280113"/>
            <a:ext cx="486116" cy="486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6" name="TextBox 15">
            <a:extLst>
              <a:ext uri="{FF2B5EF4-FFF2-40B4-BE49-F238E27FC236}">
                <a16:creationId xmlns:a16="http://schemas.microsoft.com/office/drawing/2014/main" id="{4763EE05-0EDD-4340-B699-21739EFFF9F2}"/>
              </a:ext>
            </a:extLst>
          </p:cNvPr>
          <p:cNvSpPr txBox="1"/>
          <p:nvPr/>
        </p:nvSpPr>
        <p:spPr>
          <a:xfrm>
            <a:off x="6414562" y="5367903"/>
            <a:ext cx="38183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03</a:t>
            </a:r>
          </a:p>
        </p:txBody>
      </p:sp>
      <p:sp>
        <p:nvSpPr>
          <p:cNvPr id="17" name="Subtitle 2">
            <a:extLst>
              <a:ext uri="{FF2B5EF4-FFF2-40B4-BE49-F238E27FC236}">
                <a16:creationId xmlns:a16="http://schemas.microsoft.com/office/drawing/2014/main" id="{8D64D4C2-C6F5-4AA8-BA59-512E2BCA53A7}"/>
              </a:ext>
            </a:extLst>
          </p:cNvPr>
          <p:cNvSpPr txBox="1">
            <a:spLocks/>
          </p:cNvSpPr>
          <p:nvPr/>
        </p:nvSpPr>
        <p:spPr>
          <a:xfrm>
            <a:off x="6957305" y="5257361"/>
            <a:ext cx="1365922"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18" name="Round Same Side Corner Rectangle 59">
            <a:extLst>
              <a:ext uri="{FF2B5EF4-FFF2-40B4-BE49-F238E27FC236}">
                <a16:creationId xmlns:a16="http://schemas.microsoft.com/office/drawing/2014/main" id="{D7D10707-9206-4428-8868-043A3FF76CCB}"/>
              </a:ext>
            </a:extLst>
          </p:cNvPr>
          <p:cNvSpPr/>
          <p:nvPr/>
        </p:nvSpPr>
        <p:spPr>
          <a:xfrm>
            <a:off x="8510939" y="2368273"/>
            <a:ext cx="486116" cy="4861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19" name="TextBox 18">
            <a:extLst>
              <a:ext uri="{FF2B5EF4-FFF2-40B4-BE49-F238E27FC236}">
                <a16:creationId xmlns:a16="http://schemas.microsoft.com/office/drawing/2014/main" id="{3265485A-93C1-4000-826F-13BBC352BCD0}"/>
              </a:ext>
            </a:extLst>
          </p:cNvPr>
          <p:cNvSpPr txBox="1"/>
          <p:nvPr/>
        </p:nvSpPr>
        <p:spPr>
          <a:xfrm>
            <a:off x="8559072" y="2456063"/>
            <a:ext cx="38985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04</a:t>
            </a:r>
          </a:p>
        </p:txBody>
      </p:sp>
      <p:sp>
        <p:nvSpPr>
          <p:cNvPr id="20" name="Subtitle 2">
            <a:extLst>
              <a:ext uri="{FF2B5EF4-FFF2-40B4-BE49-F238E27FC236}">
                <a16:creationId xmlns:a16="http://schemas.microsoft.com/office/drawing/2014/main" id="{942B396F-051D-4789-AEE0-773085206091}"/>
              </a:ext>
            </a:extLst>
          </p:cNvPr>
          <p:cNvSpPr txBox="1">
            <a:spLocks/>
          </p:cNvSpPr>
          <p:nvPr/>
        </p:nvSpPr>
        <p:spPr>
          <a:xfrm>
            <a:off x="9105821" y="2345521"/>
            <a:ext cx="1365922"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1" name="Round Same Side Corner Rectangle 59">
            <a:extLst>
              <a:ext uri="{FF2B5EF4-FFF2-40B4-BE49-F238E27FC236}">
                <a16:creationId xmlns:a16="http://schemas.microsoft.com/office/drawing/2014/main" id="{201CDB3F-D233-4E32-A92F-E125FE7449A9}"/>
              </a:ext>
            </a:extLst>
          </p:cNvPr>
          <p:cNvSpPr/>
          <p:nvPr/>
        </p:nvSpPr>
        <p:spPr>
          <a:xfrm>
            <a:off x="8510939" y="3824193"/>
            <a:ext cx="486116" cy="486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22" name="TextBox 21">
            <a:extLst>
              <a:ext uri="{FF2B5EF4-FFF2-40B4-BE49-F238E27FC236}">
                <a16:creationId xmlns:a16="http://schemas.microsoft.com/office/drawing/2014/main" id="{7D7D2339-C746-4DA5-997D-3EBB6E0C9E14}"/>
              </a:ext>
            </a:extLst>
          </p:cNvPr>
          <p:cNvSpPr txBox="1"/>
          <p:nvPr/>
        </p:nvSpPr>
        <p:spPr>
          <a:xfrm>
            <a:off x="8561476" y="3911983"/>
            <a:ext cx="38504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05</a:t>
            </a:r>
          </a:p>
        </p:txBody>
      </p:sp>
      <p:sp>
        <p:nvSpPr>
          <p:cNvPr id="23" name="Subtitle 2">
            <a:extLst>
              <a:ext uri="{FF2B5EF4-FFF2-40B4-BE49-F238E27FC236}">
                <a16:creationId xmlns:a16="http://schemas.microsoft.com/office/drawing/2014/main" id="{6B57ECE5-4E86-4451-9346-561F0AE82236}"/>
              </a:ext>
            </a:extLst>
          </p:cNvPr>
          <p:cNvSpPr txBox="1">
            <a:spLocks/>
          </p:cNvSpPr>
          <p:nvPr/>
        </p:nvSpPr>
        <p:spPr>
          <a:xfrm>
            <a:off x="9105821" y="3801441"/>
            <a:ext cx="1365922"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
        <p:nvSpPr>
          <p:cNvPr id="24" name="Round Same Side Corner Rectangle 59">
            <a:extLst>
              <a:ext uri="{FF2B5EF4-FFF2-40B4-BE49-F238E27FC236}">
                <a16:creationId xmlns:a16="http://schemas.microsoft.com/office/drawing/2014/main" id="{7473D237-0A8E-4334-AF9E-ACBDD0CFA7E2}"/>
              </a:ext>
            </a:extLst>
          </p:cNvPr>
          <p:cNvSpPr/>
          <p:nvPr/>
        </p:nvSpPr>
        <p:spPr>
          <a:xfrm>
            <a:off x="8510939" y="5280113"/>
            <a:ext cx="486116" cy="4861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23" dirty="0"/>
          </a:p>
        </p:txBody>
      </p:sp>
      <p:sp>
        <p:nvSpPr>
          <p:cNvPr id="25" name="TextBox 24">
            <a:extLst>
              <a:ext uri="{FF2B5EF4-FFF2-40B4-BE49-F238E27FC236}">
                <a16:creationId xmlns:a16="http://schemas.microsoft.com/office/drawing/2014/main" id="{B3836868-FDFE-41AC-8C78-BF4D8D78BD69}"/>
              </a:ext>
            </a:extLst>
          </p:cNvPr>
          <p:cNvSpPr txBox="1"/>
          <p:nvPr/>
        </p:nvSpPr>
        <p:spPr>
          <a:xfrm>
            <a:off x="8564682" y="5367903"/>
            <a:ext cx="37863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06</a:t>
            </a:r>
          </a:p>
        </p:txBody>
      </p:sp>
      <p:sp>
        <p:nvSpPr>
          <p:cNvPr id="26" name="Subtitle 2">
            <a:extLst>
              <a:ext uri="{FF2B5EF4-FFF2-40B4-BE49-F238E27FC236}">
                <a16:creationId xmlns:a16="http://schemas.microsoft.com/office/drawing/2014/main" id="{F67835AA-6DD9-4359-A9AC-B3895FBCA509}"/>
              </a:ext>
            </a:extLst>
          </p:cNvPr>
          <p:cNvSpPr txBox="1">
            <a:spLocks/>
          </p:cNvSpPr>
          <p:nvPr/>
        </p:nvSpPr>
        <p:spPr>
          <a:xfrm>
            <a:off x="9105821" y="5257361"/>
            <a:ext cx="1365922" cy="53161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Lato Light" panose="020F0502020204030203" pitchFamily="34" charset="0"/>
                <a:cs typeface="Mukta ExtraLight" panose="020B0000000000000000" pitchFamily="34" charset="77"/>
              </a:rPr>
              <a:t>Lorem ipsum </a:t>
            </a:r>
            <a:r>
              <a:rPr lang="en-GB" sz="1063" dirty="0" err="1">
                <a:solidFill>
                  <a:schemeClr val="tx1"/>
                </a:solidFill>
                <a:latin typeface="+mn-lt"/>
                <a:ea typeface="Lato Light" panose="020F0502020204030203" pitchFamily="34" charset="0"/>
                <a:cs typeface="Mukta ExtraLight" panose="020B0000000000000000" pitchFamily="34" charset="77"/>
              </a:rPr>
              <a:t>dolor</a:t>
            </a:r>
            <a:r>
              <a:rPr lang="en-GB" sz="1063" dirty="0">
                <a:solidFill>
                  <a:schemeClr val="tx1"/>
                </a:solidFill>
                <a:latin typeface="+mn-lt"/>
                <a:ea typeface="Lato Light" panose="020F0502020204030203" pitchFamily="34" charset="0"/>
                <a:cs typeface="Mukta ExtraLight" panose="020B0000000000000000" pitchFamily="34" charset="77"/>
              </a:rPr>
              <a:t> sit </a:t>
            </a:r>
            <a:r>
              <a:rPr lang="en-GB" sz="1063" dirty="0" err="1">
                <a:solidFill>
                  <a:schemeClr val="tx1"/>
                </a:solidFill>
                <a:latin typeface="+mn-lt"/>
                <a:ea typeface="Lato Light" panose="020F0502020204030203" pitchFamily="34" charset="0"/>
                <a:cs typeface="Mukta ExtraLight" panose="020B0000000000000000" pitchFamily="34" charset="77"/>
              </a:rPr>
              <a:t>amet</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consectetur</a:t>
            </a:r>
            <a:r>
              <a:rPr lang="en-GB" sz="1063" dirty="0">
                <a:solidFill>
                  <a:schemeClr val="tx1"/>
                </a:solidFill>
                <a:latin typeface="+mn-lt"/>
                <a:ea typeface="Lato Light" panose="020F0502020204030203" pitchFamily="34" charset="0"/>
                <a:cs typeface="Mukta ExtraLight" panose="020B0000000000000000" pitchFamily="34" charset="77"/>
              </a:rPr>
              <a:t> </a:t>
            </a:r>
            <a:r>
              <a:rPr lang="en-GB" sz="1063" dirty="0" err="1">
                <a:solidFill>
                  <a:schemeClr val="tx1"/>
                </a:solidFill>
                <a:latin typeface="+mn-lt"/>
                <a:ea typeface="Lato Light" panose="020F0502020204030203" pitchFamily="34" charset="0"/>
                <a:cs typeface="Mukta ExtraLight" panose="020B0000000000000000" pitchFamily="34" charset="77"/>
              </a:rPr>
              <a:t>commodo</a:t>
            </a:r>
            <a:r>
              <a:rPr lang="en-GB" sz="1063" dirty="0">
                <a:solidFill>
                  <a:schemeClr val="tx1"/>
                </a:solidFill>
                <a:latin typeface="+mn-lt"/>
                <a:ea typeface="Lato Light" panose="020F0502020204030203" pitchFamily="34" charset="0"/>
                <a:cs typeface="Mukta ExtraLight" panose="020B0000000000000000" pitchFamily="34" charset="77"/>
              </a:rPr>
              <a:t>.</a:t>
            </a:r>
            <a:endParaRPr lang="en-US" sz="1063"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75090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dirty="0"/>
              <a:t>YOUR COMPANY NAME</a:t>
            </a:r>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Chart with Key Points</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73F756A9-F60A-4D86-8431-BF42740939BF}"/>
              </a:ext>
            </a:extLst>
          </p:cNvPr>
          <p:cNvGraphicFramePr/>
          <p:nvPr>
            <p:extLst>
              <p:ext uri="{D42A27DB-BD31-4B8C-83A1-F6EECF244321}">
                <p14:modId xmlns:p14="http://schemas.microsoft.com/office/powerpoint/2010/main" val="2223321982"/>
              </p:ext>
            </p:extLst>
          </p:nvPr>
        </p:nvGraphicFramePr>
        <p:xfrm>
          <a:off x="4490938" y="2090598"/>
          <a:ext cx="5939870" cy="396450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FE4CD42-3E7B-4A01-8092-162A93009A2C}"/>
              </a:ext>
            </a:extLst>
          </p:cNvPr>
          <p:cNvSpPr/>
          <p:nvPr/>
        </p:nvSpPr>
        <p:spPr>
          <a:xfrm>
            <a:off x="4490938" y="1710836"/>
            <a:ext cx="2168921" cy="287127"/>
          </a:xfrm>
          <a:prstGeom prst="rect">
            <a:avLst/>
          </a:prstGeom>
          <a:ln>
            <a:noFill/>
          </a:ln>
        </p:spPr>
        <p:txBody>
          <a:bodyPr wrap="none" lIns="40510" tIns="20255" rIns="40510" bIns="20255">
            <a:spAutoFit/>
          </a:bodyPr>
          <a:lstStyle/>
          <a:p>
            <a:r>
              <a:rPr lang="en-US" sz="1600" b="1" dirty="0">
                <a:solidFill>
                  <a:schemeClr val="tx2"/>
                </a:solidFill>
                <a:ea typeface="Open Sans Semibold" pitchFamily="34" charset="0"/>
                <a:cs typeface="Poppins" pitchFamily="2" charset="77"/>
              </a:rPr>
              <a:t>BUSINESS KEY POINTS</a:t>
            </a:r>
          </a:p>
        </p:txBody>
      </p:sp>
      <p:sp>
        <p:nvSpPr>
          <p:cNvPr id="9" name="Rectangle 8">
            <a:extLst>
              <a:ext uri="{FF2B5EF4-FFF2-40B4-BE49-F238E27FC236}">
                <a16:creationId xmlns:a16="http://schemas.microsoft.com/office/drawing/2014/main" id="{250F2116-6086-4538-B02E-179E9F71E2BE}"/>
              </a:ext>
            </a:extLst>
          </p:cNvPr>
          <p:cNvSpPr/>
          <p:nvPr/>
        </p:nvSpPr>
        <p:spPr>
          <a:xfrm>
            <a:off x="969481" y="2053736"/>
            <a:ext cx="3227822" cy="213348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15995" tIns="107998" rIns="215995" bIns="107998" rtlCol="0" anchor="t" anchorCtr="0"/>
          <a:lstStyle/>
          <a:p>
            <a:pPr>
              <a:spcAft>
                <a:spcPts val="1063"/>
              </a:spcAft>
            </a:pPr>
            <a:endParaRPr lang="en-US" sz="1400" dirty="0">
              <a:solidFill>
                <a:schemeClr val="tx1"/>
              </a:solidFill>
            </a:endParaRPr>
          </a:p>
        </p:txBody>
      </p:sp>
      <p:sp>
        <p:nvSpPr>
          <p:cNvPr id="10" name="Rectangle 9">
            <a:extLst>
              <a:ext uri="{FF2B5EF4-FFF2-40B4-BE49-F238E27FC236}">
                <a16:creationId xmlns:a16="http://schemas.microsoft.com/office/drawing/2014/main" id="{503A4EC8-D03B-4867-AAC7-3D49637A72DC}"/>
              </a:ext>
            </a:extLst>
          </p:cNvPr>
          <p:cNvSpPr/>
          <p:nvPr/>
        </p:nvSpPr>
        <p:spPr>
          <a:xfrm>
            <a:off x="2112352" y="2259871"/>
            <a:ext cx="945830" cy="287127"/>
          </a:xfrm>
          <a:prstGeom prst="rect">
            <a:avLst/>
          </a:prstGeom>
          <a:ln>
            <a:noFill/>
          </a:ln>
        </p:spPr>
        <p:txBody>
          <a:bodyPr wrap="none" lIns="40510" tIns="20255" rIns="40510" bIns="20255">
            <a:spAutoFit/>
          </a:bodyPr>
          <a:lstStyle/>
          <a:p>
            <a:pPr algn="ctr"/>
            <a:r>
              <a:rPr lang="en-US" sz="1600" b="1" dirty="0">
                <a:solidFill>
                  <a:schemeClr val="tx2"/>
                </a:solidFill>
                <a:ea typeface="Open Sans Semibold" pitchFamily="34" charset="0"/>
                <a:cs typeface="Poppins" pitchFamily="2" charset="77"/>
              </a:rPr>
              <a:t>HEADING</a:t>
            </a:r>
          </a:p>
        </p:txBody>
      </p:sp>
      <p:sp>
        <p:nvSpPr>
          <p:cNvPr id="11" name="Subtitle 2">
            <a:extLst>
              <a:ext uri="{FF2B5EF4-FFF2-40B4-BE49-F238E27FC236}">
                <a16:creationId xmlns:a16="http://schemas.microsoft.com/office/drawing/2014/main" id="{4AC2E13D-9385-478E-9490-7796908F106D}"/>
              </a:ext>
            </a:extLst>
          </p:cNvPr>
          <p:cNvSpPr txBox="1">
            <a:spLocks/>
          </p:cNvSpPr>
          <p:nvPr/>
        </p:nvSpPr>
        <p:spPr>
          <a:xfrm>
            <a:off x="1153793" y="2595424"/>
            <a:ext cx="2859199" cy="148536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51905" indent="-151905" algn="just">
              <a:lnSpc>
                <a:spcPct val="100000"/>
              </a:lnSpc>
              <a:buFont typeface="Arial" panose="020B0604020202020204" pitchFamily="34" charset="0"/>
              <a:buChar char="•"/>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commodo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consequat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voltaire</a:t>
            </a:r>
            <a:r>
              <a:rPr lang="en-US" sz="1100" dirty="0">
                <a:solidFill>
                  <a:schemeClr val="tx1"/>
                </a:solidFill>
                <a:latin typeface="+mn-lt"/>
                <a:ea typeface="Open Sans Light" panose="020B0306030504020204" pitchFamily="34" charset="0"/>
                <a:cs typeface="Open Sans Light" panose="020B0306030504020204" pitchFamily="34" charset="0"/>
              </a:rPr>
              <a:t> du monte </a:t>
            </a:r>
            <a:r>
              <a:rPr lang="en-US" sz="1100" dirty="0" err="1">
                <a:solidFill>
                  <a:schemeClr val="tx1"/>
                </a:solidFill>
                <a:latin typeface="+mn-lt"/>
                <a:ea typeface="Open Sans Light" panose="020B0306030504020204" pitchFamily="34" charset="0"/>
                <a:cs typeface="Open Sans Light" panose="020B0306030504020204" pitchFamily="34" charset="0"/>
              </a:rPr>
              <a:t>montu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volu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volae</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admirabella</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commodo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conseqtuat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forsu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coleter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estanton</a:t>
            </a:r>
            <a:r>
              <a:rPr lang="en-US" sz="1100" dirty="0">
                <a:solidFill>
                  <a:schemeClr val="tx1"/>
                </a:solidFill>
                <a:latin typeface="+mn-lt"/>
                <a:ea typeface="Open Sans Light" panose="020B0306030504020204" pitchFamily="34" charset="0"/>
                <a:cs typeface="Open Sans Light" panose="020B0306030504020204" pitchFamily="34" charset="0"/>
              </a:rPr>
              <a:t>.</a:t>
            </a:r>
          </a:p>
          <a:p>
            <a:pPr marL="151905" indent="-151905" algn="just">
              <a:lnSpc>
                <a:spcPct val="100000"/>
              </a:lnSpc>
              <a:buFont typeface="Arial" panose="020B0604020202020204" pitchFamily="34" charset="0"/>
              <a:buChar char="•"/>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consectetur</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commodo</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consequat</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voltaire</a:t>
            </a:r>
            <a:r>
              <a:rPr lang="en-US" sz="1100" dirty="0">
                <a:solidFill>
                  <a:schemeClr val="tx1"/>
                </a:solidFill>
                <a:latin typeface="+mn-lt"/>
                <a:ea typeface="Open Sans Light" panose="020B0306030504020204" pitchFamily="34" charset="0"/>
                <a:cs typeface="Open Sans Light" panose="020B0306030504020204" pitchFamily="34" charset="0"/>
              </a:rPr>
              <a:t> du monte </a:t>
            </a:r>
            <a:r>
              <a:rPr lang="en-US" sz="1100" dirty="0" err="1">
                <a:solidFill>
                  <a:schemeClr val="tx1"/>
                </a:solidFill>
                <a:latin typeface="+mn-lt"/>
                <a:ea typeface="Open Sans Light" panose="020B0306030504020204" pitchFamily="34" charset="0"/>
                <a:cs typeface="Open Sans Light" panose="020B0306030504020204" pitchFamily="34" charset="0"/>
              </a:rPr>
              <a:t>montu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volu</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volae</a:t>
            </a:r>
            <a:r>
              <a:rPr lang="en-US" sz="1100" dirty="0">
                <a:solidFill>
                  <a:schemeClr val="tx1"/>
                </a:solidFill>
                <a:latin typeface="+mn-lt"/>
                <a:ea typeface="Open Sans Light" panose="020B0306030504020204" pitchFamily="34" charset="0"/>
                <a:cs typeface="Open Sans Light" panose="020B0306030504020204" pitchFamily="34" charset="0"/>
              </a:rPr>
              <a:t> .</a:t>
            </a:r>
          </a:p>
        </p:txBody>
      </p:sp>
      <p:sp>
        <p:nvSpPr>
          <p:cNvPr id="12" name="Round Same Side Corner Rectangle 59">
            <a:extLst>
              <a:ext uri="{FF2B5EF4-FFF2-40B4-BE49-F238E27FC236}">
                <a16:creationId xmlns:a16="http://schemas.microsoft.com/office/drawing/2014/main" id="{351BE78F-E55A-4B49-AB01-647DACD3E45B}"/>
              </a:ext>
            </a:extLst>
          </p:cNvPr>
          <p:cNvSpPr/>
          <p:nvPr/>
        </p:nvSpPr>
        <p:spPr>
          <a:xfrm>
            <a:off x="990469" y="4513739"/>
            <a:ext cx="486116" cy="486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00" dirty="0"/>
          </a:p>
        </p:txBody>
      </p:sp>
      <p:sp>
        <p:nvSpPr>
          <p:cNvPr id="13" name="TextBox 12">
            <a:extLst>
              <a:ext uri="{FF2B5EF4-FFF2-40B4-BE49-F238E27FC236}">
                <a16:creationId xmlns:a16="http://schemas.microsoft.com/office/drawing/2014/main" id="{BC245539-B69D-4993-B5BE-B0FA5623B287}"/>
              </a:ext>
            </a:extLst>
          </p:cNvPr>
          <p:cNvSpPr txBox="1"/>
          <p:nvPr/>
        </p:nvSpPr>
        <p:spPr>
          <a:xfrm>
            <a:off x="1049822" y="4587520"/>
            <a:ext cx="367408"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01</a:t>
            </a:r>
          </a:p>
        </p:txBody>
      </p:sp>
      <p:sp>
        <p:nvSpPr>
          <p:cNvPr id="14" name="Subtitle 2">
            <a:extLst>
              <a:ext uri="{FF2B5EF4-FFF2-40B4-BE49-F238E27FC236}">
                <a16:creationId xmlns:a16="http://schemas.microsoft.com/office/drawing/2014/main" id="{3A0EB2F2-D399-4FC0-90D3-B183CEDB8099}"/>
              </a:ext>
            </a:extLst>
          </p:cNvPr>
          <p:cNvSpPr txBox="1">
            <a:spLocks/>
          </p:cNvSpPr>
          <p:nvPr/>
        </p:nvSpPr>
        <p:spPr>
          <a:xfrm>
            <a:off x="1585351" y="4567066"/>
            <a:ext cx="2611952" cy="3794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vulu</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vua</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5" name="Round Same Side Corner Rectangle 59">
            <a:extLst>
              <a:ext uri="{FF2B5EF4-FFF2-40B4-BE49-F238E27FC236}">
                <a16:creationId xmlns:a16="http://schemas.microsoft.com/office/drawing/2014/main" id="{0C56F6B2-C6ED-4E44-94DD-BAED3AB4C722}"/>
              </a:ext>
            </a:extLst>
          </p:cNvPr>
          <p:cNvSpPr/>
          <p:nvPr/>
        </p:nvSpPr>
        <p:spPr>
          <a:xfrm>
            <a:off x="990469" y="5210395"/>
            <a:ext cx="486116" cy="486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7" tIns="48604" rIns="97207" bIns="48604" rtlCol="0" anchor="ctr"/>
          <a:lstStyle/>
          <a:p>
            <a:pPr algn="r"/>
            <a:endParaRPr lang="bg-BG" sz="700" dirty="0"/>
          </a:p>
        </p:txBody>
      </p:sp>
      <p:sp>
        <p:nvSpPr>
          <p:cNvPr id="16" name="TextBox 15">
            <a:extLst>
              <a:ext uri="{FF2B5EF4-FFF2-40B4-BE49-F238E27FC236}">
                <a16:creationId xmlns:a16="http://schemas.microsoft.com/office/drawing/2014/main" id="{62697CC4-60E3-46D1-B69C-1B7206F9E246}"/>
              </a:ext>
            </a:extLst>
          </p:cNvPr>
          <p:cNvSpPr txBox="1"/>
          <p:nvPr/>
        </p:nvSpPr>
        <p:spPr>
          <a:xfrm>
            <a:off x="1031388" y="5284175"/>
            <a:ext cx="404278"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02</a:t>
            </a:r>
          </a:p>
        </p:txBody>
      </p:sp>
      <p:sp>
        <p:nvSpPr>
          <p:cNvPr id="17" name="Subtitle 2">
            <a:extLst>
              <a:ext uri="{FF2B5EF4-FFF2-40B4-BE49-F238E27FC236}">
                <a16:creationId xmlns:a16="http://schemas.microsoft.com/office/drawing/2014/main" id="{803BA091-5812-4BCA-BF21-B07C226A7B26}"/>
              </a:ext>
            </a:extLst>
          </p:cNvPr>
          <p:cNvSpPr txBox="1">
            <a:spLocks/>
          </p:cNvSpPr>
          <p:nvPr/>
        </p:nvSpPr>
        <p:spPr>
          <a:xfrm>
            <a:off x="1585351" y="5263721"/>
            <a:ext cx="2611952" cy="37946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vulu</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vua</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06540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738FC-621E-4DD9-A208-4CBB352C35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98879DF-CEB9-4A21-8D07-152AC2320DC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A1F000-FCFC-4E5E-B209-7E3012897A5E}"/>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F9B0E4D3-2C0B-428F-A35A-357F8D12E690}"/>
              </a:ext>
            </a:extLst>
          </p:cNvPr>
          <p:cNvSpPr>
            <a:spLocks noGrp="1"/>
          </p:cNvSpPr>
          <p:nvPr>
            <p:ph type="title"/>
          </p:nvPr>
        </p:nvSpPr>
        <p:spPr/>
        <p:txBody>
          <a:bodyPr/>
          <a:lstStyle/>
          <a:p>
            <a:r>
              <a:rPr lang="en-ZA" dirty="0"/>
              <a:t>Pyramid Area Chart</a:t>
            </a:r>
          </a:p>
        </p:txBody>
      </p:sp>
      <p:sp>
        <p:nvSpPr>
          <p:cNvPr id="6" name="Text Placeholder 5">
            <a:extLst>
              <a:ext uri="{FF2B5EF4-FFF2-40B4-BE49-F238E27FC236}">
                <a16:creationId xmlns:a16="http://schemas.microsoft.com/office/drawing/2014/main" id="{A8856306-0DDD-4445-A62C-66CF0834619B}"/>
              </a:ext>
            </a:extLst>
          </p:cNvPr>
          <p:cNvSpPr>
            <a:spLocks noGrp="1"/>
          </p:cNvSpPr>
          <p:nvPr>
            <p:ph type="body" sz="quarter" idx="13"/>
          </p:nvPr>
        </p:nvSpPr>
        <p:spPr/>
        <p:txBody>
          <a:bodyPr/>
          <a:lstStyle/>
          <a:p>
            <a:endParaRPr lang="en-ZA"/>
          </a:p>
        </p:txBody>
      </p:sp>
      <p:grpSp>
        <p:nvGrpSpPr>
          <p:cNvPr id="31" name="Group 30">
            <a:extLst>
              <a:ext uri="{FF2B5EF4-FFF2-40B4-BE49-F238E27FC236}">
                <a16:creationId xmlns:a16="http://schemas.microsoft.com/office/drawing/2014/main" id="{CF198B72-C24A-45A1-943B-FC03A8805210}"/>
              </a:ext>
            </a:extLst>
          </p:cNvPr>
          <p:cNvGrpSpPr/>
          <p:nvPr/>
        </p:nvGrpSpPr>
        <p:grpSpPr>
          <a:xfrm>
            <a:off x="835429" y="1824591"/>
            <a:ext cx="9830068" cy="4286111"/>
            <a:chOff x="883054" y="1719816"/>
            <a:chExt cx="9033654" cy="3938858"/>
          </a:xfrm>
        </p:grpSpPr>
        <p:sp>
          <p:nvSpPr>
            <p:cNvPr id="7" name="Isosceles Triangle 40">
              <a:extLst>
                <a:ext uri="{FF2B5EF4-FFF2-40B4-BE49-F238E27FC236}">
                  <a16:creationId xmlns:a16="http://schemas.microsoft.com/office/drawing/2014/main" id="{5307F72D-2FE5-42D8-B5F3-ADAC32D4A903}"/>
                </a:ext>
              </a:extLst>
            </p:cNvPr>
            <p:cNvSpPr/>
            <p:nvPr/>
          </p:nvSpPr>
          <p:spPr>
            <a:xfrm>
              <a:off x="883054" y="3683441"/>
              <a:ext cx="1874418" cy="1529430"/>
            </a:xfrm>
            <a:prstGeom prst="triangle">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8" name="Isosceles Triangle 41">
              <a:extLst>
                <a:ext uri="{FF2B5EF4-FFF2-40B4-BE49-F238E27FC236}">
                  <a16:creationId xmlns:a16="http://schemas.microsoft.com/office/drawing/2014/main" id="{4BDDF139-9557-4305-A077-5E95AA17C312}"/>
                </a:ext>
              </a:extLst>
            </p:cNvPr>
            <p:cNvSpPr/>
            <p:nvPr/>
          </p:nvSpPr>
          <p:spPr>
            <a:xfrm>
              <a:off x="2314902" y="3055760"/>
              <a:ext cx="1874418" cy="2159195"/>
            </a:xfrm>
            <a:prstGeom prs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 name="Isosceles Triangle 42">
              <a:extLst>
                <a:ext uri="{FF2B5EF4-FFF2-40B4-BE49-F238E27FC236}">
                  <a16:creationId xmlns:a16="http://schemas.microsoft.com/office/drawing/2014/main" id="{A5B64419-4E82-42A7-8943-F3FE5EA2D1D2}"/>
                </a:ext>
              </a:extLst>
            </p:cNvPr>
            <p:cNvSpPr/>
            <p:nvPr/>
          </p:nvSpPr>
          <p:spPr>
            <a:xfrm>
              <a:off x="3746748" y="3098659"/>
              <a:ext cx="1874418" cy="2114212"/>
            </a:xfrm>
            <a:prstGeom prst="triangle">
              <a:avLst/>
            </a:pr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0" name="Isosceles Triangle 43">
              <a:extLst>
                <a:ext uri="{FF2B5EF4-FFF2-40B4-BE49-F238E27FC236}">
                  <a16:creationId xmlns:a16="http://schemas.microsoft.com/office/drawing/2014/main" id="{F62CF809-30D2-4956-BEC8-9EBE8D9E9555}"/>
                </a:ext>
              </a:extLst>
            </p:cNvPr>
            <p:cNvSpPr/>
            <p:nvPr/>
          </p:nvSpPr>
          <p:spPr>
            <a:xfrm>
              <a:off x="5178596" y="4045811"/>
              <a:ext cx="1874418" cy="1169144"/>
            </a:xfrm>
            <a:prstGeom prst="triangle">
              <a:avLst/>
            </a:prstGeom>
            <a:solidFill>
              <a:schemeClr val="accent4">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1" name="Isosceles Triangle 44">
              <a:extLst>
                <a:ext uri="{FF2B5EF4-FFF2-40B4-BE49-F238E27FC236}">
                  <a16:creationId xmlns:a16="http://schemas.microsoft.com/office/drawing/2014/main" id="{E2B3FCEE-7952-4762-9E9B-0633D7513E86}"/>
                </a:ext>
              </a:extLst>
            </p:cNvPr>
            <p:cNvSpPr/>
            <p:nvPr/>
          </p:nvSpPr>
          <p:spPr>
            <a:xfrm>
              <a:off x="6616203" y="3235693"/>
              <a:ext cx="1874418" cy="1979262"/>
            </a:xfrm>
            <a:prstGeom prst="triangle">
              <a:avLst/>
            </a:prstGeom>
            <a:solidFill>
              <a:schemeClr val="accent5">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12" name="Isosceles Triangle 45">
              <a:extLst>
                <a:ext uri="{FF2B5EF4-FFF2-40B4-BE49-F238E27FC236}">
                  <a16:creationId xmlns:a16="http://schemas.microsoft.com/office/drawing/2014/main" id="{7A51044B-4076-4743-B502-0FD52F337C84}"/>
                </a:ext>
              </a:extLst>
            </p:cNvPr>
            <p:cNvSpPr/>
            <p:nvPr/>
          </p:nvSpPr>
          <p:spPr>
            <a:xfrm>
              <a:off x="8042290" y="2470978"/>
              <a:ext cx="1874418" cy="2743977"/>
            </a:xfrm>
            <a:prstGeom prst="triangle">
              <a:avLst/>
            </a:prstGeom>
            <a:solidFill>
              <a:schemeClr val="accent6">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useBgFill="1">
          <p:nvSpPr>
            <p:cNvPr id="13" name="Oval 12">
              <a:extLst>
                <a:ext uri="{FF2B5EF4-FFF2-40B4-BE49-F238E27FC236}">
                  <a16:creationId xmlns:a16="http://schemas.microsoft.com/office/drawing/2014/main" id="{964FAF9B-B0EB-4F67-8336-17AE299CB665}"/>
                </a:ext>
              </a:extLst>
            </p:cNvPr>
            <p:cNvSpPr/>
            <p:nvPr/>
          </p:nvSpPr>
          <p:spPr>
            <a:xfrm>
              <a:off x="1521771" y="2930195"/>
              <a:ext cx="596984" cy="596982"/>
            </a:xfrm>
            <a:prstGeom prst="ellipse">
              <a:avLst/>
            </a:prstGeom>
            <a:ln w="508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600" dirty="0">
                <a:solidFill>
                  <a:schemeClr val="tx1"/>
                </a:solidFill>
              </a:endParaRPr>
            </a:p>
          </p:txBody>
        </p:sp>
        <p:sp useBgFill="1">
          <p:nvSpPr>
            <p:cNvPr id="14" name="Oval 13">
              <a:extLst>
                <a:ext uri="{FF2B5EF4-FFF2-40B4-BE49-F238E27FC236}">
                  <a16:creationId xmlns:a16="http://schemas.microsoft.com/office/drawing/2014/main" id="{8E9F5C15-3F9B-49B8-AF34-38FBF2C06911}"/>
                </a:ext>
              </a:extLst>
            </p:cNvPr>
            <p:cNvSpPr/>
            <p:nvPr/>
          </p:nvSpPr>
          <p:spPr>
            <a:xfrm>
              <a:off x="2953618" y="2306290"/>
              <a:ext cx="596983" cy="596982"/>
            </a:xfrm>
            <a:prstGeom prst="ellipse">
              <a:avLst/>
            </a:prstGeom>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600" dirty="0">
                <a:solidFill>
                  <a:schemeClr val="tx1"/>
                </a:solidFill>
              </a:endParaRPr>
            </a:p>
          </p:txBody>
        </p:sp>
        <p:sp useBgFill="1">
          <p:nvSpPr>
            <p:cNvPr id="15" name="Oval 14">
              <a:extLst>
                <a:ext uri="{FF2B5EF4-FFF2-40B4-BE49-F238E27FC236}">
                  <a16:creationId xmlns:a16="http://schemas.microsoft.com/office/drawing/2014/main" id="{F16A79EF-5913-4C81-8638-6DCA04661D7E}"/>
                </a:ext>
              </a:extLst>
            </p:cNvPr>
            <p:cNvSpPr/>
            <p:nvPr/>
          </p:nvSpPr>
          <p:spPr>
            <a:xfrm>
              <a:off x="4385466" y="2343299"/>
              <a:ext cx="596983" cy="596982"/>
            </a:xfrm>
            <a:prstGeom prst="ellipse">
              <a:avLst/>
            </a:prstGeom>
            <a:ln w="508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600" dirty="0">
                <a:solidFill>
                  <a:schemeClr val="tx1"/>
                </a:solidFill>
              </a:endParaRPr>
            </a:p>
          </p:txBody>
        </p:sp>
        <p:sp useBgFill="1">
          <p:nvSpPr>
            <p:cNvPr id="16" name="Oval 15">
              <a:extLst>
                <a:ext uri="{FF2B5EF4-FFF2-40B4-BE49-F238E27FC236}">
                  <a16:creationId xmlns:a16="http://schemas.microsoft.com/office/drawing/2014/main" id="{68E32648-7921-41ED-97CF-FFD6CC301F6E}"/>
                </a:ext>
              </a:extLst>
            </p:cNvPr>
            <p:cNvSpPr/>
            <p:nvPr/>
          </p:nvSpPr>
          <p:spPr>
            <a:xfrm>
              <a:off x="5817314" y="3294650"/>
              <a:ext cx="596983" cy="596982"/>
            </a:xfrm>
            <a:prstGeom prst="ellipse">
              <a:avLst/>
            </a:prstGeom>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600" dirty="0">
                <a:solidFill>
                  <a:schemeClr val="tx1"/>
                </a:solidFill>
              </a:endParaRPr>
            </a:p>
          </p:txBody>
        </p:sp>
        <p:sp useBgFill="1">
          <p:nvSpPr>
            <p:cNvPr id="17" name="Oval 16">
              <a:extLst>
                <a:ext uri="{FF2B5EF4-FFF2-40B4-BE49-F238E27FC236}">
                  <a16:creationId xmlns:a16="http://schemas.microsoft.com/office/drawing/2014/main" id="{C06EBCAC-C341-4584-9B04-1D62439380AD}"/>
                </a:ext>
              </a:extLst>
            </p:cNvPr>
            <p:cNvSpPr/>
            <p:nvPr/>
          </p:nvSpPr>
          <p:spPr>
            <a:xfrm>
              <a:off x="7249161" y="2484532"/>
              <a:ext cx="596983" cy="596982"/>
            </a:xfrm>
            <a:prstGeom prst="ellipse">
              <a:avLst/>
            </a:prstGeom>
            <a:ln w="50800">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600" dirty="0">
                <a:solidFill>
                  <a:schemeClr val="tx1"/>
                </a:solidFill>
              </a:endParaRPr>
            </a:p>
          </p:txBody>
        </p:sp>
        <p:sp useBgFill="1">
          <p:nvSpPr>
            <p:cNvPr id="18" name="Oval 17">
              <a:extLst>
                <a:ext uri="{FF2B5EF4-FFF2-40B4-BE49-F238E27FC236}">
                  <a16:creationId xmlns:a16="http://schemas.microsoft.com/office/drawing/2014/main" id="{73D541DD-F293-4CD0-BF22-5207921E33F9}"/>
                </a:ext>
              </a:extLst>
            </p:cNvPr>
            <p:cNvSpPr/>
            <p:nvPr/>
          </p:nvSpPr>
          <p:spPr>
            <a:xfrm>
              <a:off x="8681007" y="1719816"/>
              <a:ext cx="596983" cy="596982"/>
            </a:xfrm>
            <a:prstGeom prst="ellipse">
              <a:avLst/>
            </a:prstGeom>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600" dirty="0">
                <a:solidFill>
                  <a:schemeClr val="tx1"/>
                </a:solidFill>
              </a:endParaRPr>
            </a:p>
          </p:txBody>
        </p:sp>
        <p:sp>
          <p:nvSpPr>
            <p:cNvPr id="19" name="TextBox 18">
              <a:extLst>
                <a:ext uri="{FF2B5EF4-FFF2-40B4-BE49-F238E27FC236}">
                  <a16:creationId xmlns:a16="http://schemas.microsoft.com/office/drawing/2014/main" id="{47A65FE9-BB70-4D02-831C-54B28B945460}"/>
                </a:ext>
              </a:extLst>
            </p:cNvPr>
            <p:cNvSpPr txBox="1"/>
            <p:nvPr/>
          </p:nvSpPr>
          <p:spPr>
            <a:xfrm>
              <a:off x="1339874" y="5319265"/>
              <a:ext cx="960776" cy="33940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Q1 - 2019</a:t>
              </a:r>
            </a:p>
          </p:txBody>
        </p:sp>
        <p:sp>
          <p:nvSpPr>
            <p:cNvPr id="20" name="TextBox 19">
              <a:extLst>
                <a:ext uri="{FF2B5EF4-FFF2-40B4-BE49-F238E27FC236}">
                  <a16:creationId xmlns:a16="http://schemas.microsoft.com/office/drawing/2014/main" id="{5CE5F6E9-AF6A-4418-849E-73E62CE04583}"/>
                </a:ext>
              </a:extLst>
            </p:cNvPr>
            <p:cNvSpPr txBox="1"/>
            <p:nvPr/>
          </p:nvSpPr>
          <p:spPr>
            <a:xfrm>
              <a:off x="2752570" y="5319265"/>
              <a:ext cx="999078" cy="33940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Q2 - 2019</a:t>
              </a:r>
            </a:p>
          </p:txBody>
        </p:sp>
        <p:sp>
          <p:nvSpPr>
            <p:cNvPr id="21" name="TextBox 20">
              <a:extLst>
                <a:ext uri="{FF2B5EF4-FFF2-40B4-BE49-F238E27FC236}">
                  <a16:creationId xmlns:a16="http://schemas.microsoft.com/office/drawing/2014/main" id="{C828C13C-AEA1-413C-BD50-8985841856D8}"/>
                </a:ext>
              </a:extLst>
            </p:cNvPr>
            <p:cNvSpPr txBox="1"/>
            <p:nvPr/>
          </p:nvSpPr>
          <p:spPr>
            <a:xfrm>
              <a:off x="4182944" y="5319265"/>
              <a:ext cx="1002024" cy="33940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Q3 - 2019</a:t>
              </a:r>
            </a:p>
          </p:txBody>
        </p:sp>
        <p:sp>
          <p:nvSpPr>
            <p:cNvPr id="22" name="TextBox 21">
              <a:extLst>
                <a:ext uri="{FF2B5EF4-FFF2-40B4-BE49-F238E27FC236}">
                  <a16:creationId xmlns:a16="http://schemas.microsoft.com/office/drawing/2014/main" id="{FC6D7920-C9A6-4464-AC46-3543E1300D0F}"/>
                </a:ext>
              </a:extLst>
            </p:cNvPr>
            <p:cNvSpPr txBox="1"/>
            <p:nvPr/>
          </p:nvSpPr>
          <p:spPr>
            <a:xfrm>
              <a:off x="5610373" y="5319264"/>
              <a:ext cx="1010863" cy="33940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Q4 - 2019</a:t>
              </a:r>
            </a:p>
          </p:txBody>
        </p:sp>
        <p:sp>
          <p:nvSpPr>
            <p:cNvPr id="23" name="TextBox 22">
              <a:extLst>
                <a:ext uri="{FF2B5EF4-FFF2-40B4-BE49-F238E27FC236}">
                  <a16:creationId xmlns:a16="http://schemas.microsoft.com/office/drawing/2014/main" id="{43B4B0FF-700C-457D-91FD-499A33995FB6}"/>
                </a:ext>
              </a:extLst>
            </p:cNvPr>
            <p:cNvSpPr txBox="1"/>
            <p:nvPr/>
          </p:nvSpPr>
          <p:spPr>
            <a:xfrm>
              <a:off x="7044431" y="5319265"/>
              <a:ext cx="1006443" cy="33940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Q1 - 2020</a:t>
              </a:r>
            </a:p>
          </p:txBody>
        </p:sp>
        <p:sp>
          <p:nvSpPr>
            <p:cNvPr id="24" name="TextBox 23">
              <a:extLst>
                <a:ext uri="{FF2B5EF4-FFF2-40B4-BE49-F238E27FC236}">
                  <a16:creationId xmlns:a16="http://schemas.microsoft.com/office/drawing/2014/main" id="{341087BE-169B-46F9-9F7E-21591889BC36}"/>
                </a:ext>
              </a:extLst>
            </p:cNvPr>
            <p:cNvSpPr txBox="1"/>
            <p:nvPr/>
          </p:nvSpPr>
          <p:spPr>
            <a:xfrm>
              <a:off x="8457125" y="5319265"/>
              <a:ext cx="1044745" cy="33940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Q2 - 2020</a:t>
              </a:r>
            </a:p>
          </p:txBody>
        </p:sp>
        <p:sp>
          <p:nvSpPr>
            <p:cNvPr id="25" name="TextBox 24">
              <a:extLst>
                <a:ext uri="{FF2B5EF4-FFF2-40B4-BE49-F238E27FC236}">
                  <a16:creationId xmlns:a16="http://schemas.microsoft.com/office/drawing/2014/main" id="{6976B34F-A0DB-4DF0-9E51-F9DCD1F85354}"/>
                </a:ext>
              </a:extLst>
            </p:cNvPr>
            <p:cNvSpPr txBox="1"/>
            <p:nvPr/>
          </p:nvSpPr>
          <p:spPr>
            <a:xfrm>
              <a:off x="1546850" y="3065986"/>
              <a:ext cx="546826" cy="339409"/>
            </a:xfrm>
            <a:prstGeom prst="rect">
              <a:avLst/>
            </a:prstGeom>
            <a:noFill/>
          </p:spPr>
          <p:txBody>
            <a:bodyPr wrap="none" rtlCol="0" anchor="ctr" anchorCtr="0">
              <a:spAutoFit/>
            </a:bodyPr>
            <a:lstStyle/>
            <a:p>
              <a:pPr algn="ctr"/>
              <a:r>
                <a:rPr lang="en-US" b="1" dirty="0">
                  <a:solidFill>
                    <a:schemeClr val="accent1"/>
                  </a:solidFill>
                  <a:ea typeface="League Spartan" charset="0"/>
                  <a:cs typeface="Poppins" pitchFamily="2" charset="77"/>
                </a:rPr>
                <a:t>50%</a:t>
              </a:r>
            </a:p>
          </p:txBody>
        </p:sp>
        <p:sp>
          <p:nvSpPr>
            <p:cNvPr id="26" name="TextBox 25">
              <a:extLst>
                <a:ext uri="{FF2B5EF4-FFF2-40B4-BE49-F238E27FC236}">
                  <a16:creationId xmlns:a16="http://schemas.microsoft.com/office/drawing/2014/main" id="{D5F4A0ED-E128-42B1-8B91-F102922DDCA8}"/>
                </a:ext>
              </a:extLst>
            </p:cNvPr>
            <p:cNvSpPr txBox="1"/>
            <p:nvPr/>
          </p:nvSpPr>
          <p:spPr>
            <a:xfrm>
              <a:off x="2976486" y="2435076"/>
              <a:ext cx="551246" cy="339409"/>
            </a:xfrm>
            <a:prstGeom prst="rect">
              <a:avLst/>
            </a:prstGeom>
            <a:noFill/>
          </p:spPr>
          <p:txBody>
            <a:bodyPr wrap="none" rtlCol="0" anchor="ctr" anchorCtr="0">
              <a:spAutoFit/>
            </a:bodyPr>
            <a:lstStyle/>
            <a:p>
              <a:pPr algn="ctr"/>
              <a:r>
                <a:rPr lang="en-US" b="1" dirty="0">
                  <a:solidFill>
                    <a:schemeClr val="accent2"/>
                  </a:solidFill>
                  <a:ea typeface="League Spartan" charset="0"/>
                  <a:cs typeface="Poppins" pitchFamily="2" charset="77"/>
                </a:rPr>
                <a:t>80%</a:t>
              </a:r>
            </a:p>
          </p:txBody>
        </p:sp>
        <p:sp>
          <p:nvSpPr>
            <p:cNvPr id="27" name="TextBox 26">
              <a:extLst>
                <a:ext uri="{FF2B5EF4-FFF2-40B4-BE49-F238E27FC236}">
                  <a16:creationId xmlns:a16="http://schemas.microsoft.com/office/drawing/2014/main" id="{BB8B7DB0-37DC-4D32-A210-2179A99AF7C3}"/>
                </a:ext>
              </a:extLst>
            </p:cNvPr>
            <p:cNvSpPr txBox="1"/>
            <p:nvPr/>
          </p:nvSpPr>
          <p:spPr>
            <a:xfrm>
              <a:off x="4418646" y="2472083"/>
              <a:ext cx="530622" cy="339409"/>
            </a:xfrm>
            <a:prstGeom prst="rect">
              <a:avLst/>
            </a:prstGeom>
            <a:noFill/>
          </p:spPr>
          <p:txBody>
            <a:bodyPr wrap="none" rtlCol="0" anchor="ctr" anchorCtr="0">
              <a:spAutoFit/>
            </a:bodyPr>
            <a:lstStyle/>
            <a:p>
              <a:pPr algn="ctr"/>
              <a:r>
                <a:rPr lang="en-US" b="1" dirty="0">
                  <a:solidFill>
                    <a:schemeClr val="accent3"/>
                  </a:solidFill>
                  <a:ea typeface="League Spartan" charset="0"/>
                  <a:cs typeface="Poppins" pitchFamily="2" charset="77"/>
                </a:rPr>
                <a:t>79%</a:t>
              </a:r>
            </a:p>
          </p:txBody>
        </p:sp>
        <p:sp>
          <p:nvSpPr>
            <p:cNvPr id="28" name="TextBox 27">
              <a:extLst>
                <a:ext uri="{FF2B5EF4-FFF2-40B4-BE49-F238E27FC236}">
                  <a16:creationId xmlns:a16="http://schemas.microsoft.com/office/drawing/2014/main" id="{1A1F47AE-AAFA-41D8-B4F4-C5A636F90068}"/>
                </a:ext>
              </a:extLst>
            </p:cNvPr>
            <p:cNvSpPr txBox="1"/>
            <p:nvPr/>
          </p:nvSpPr>
          <p:spPr>
            <a:xfrm>
              <a:off x="5843865" y="3423435"/>
              <a:ext cx="543880" cy="339409"/>
            </a:xfrm>
            <a:prstGeom prst="rect">
              <a:avLst/>
            </a:prstGeom>
            <a:noFill/>
          </p:spPr>
          <p:txBody>
            <a:bodyPr wrap="none" rtlCol="0" anchor="ctr" anchorCtr="0">
              <a:spAutoFit/>
            </a:bodyPr>
            <a:lstStyle/>
            <a:p>
              <a:pPr algn="ctr"/>
              <a:r>
                <a:rPr lang="en-US" b="1" dirty="0">
                  <a:solidFill>
                    <a:schemeClr val="accent4"/>
                  </a:solidFill>
                  <a:ea typeface="League Spartan" charset="0"/>
                  <a:cs typeface="Poppins" pitchFamily="2" charset="77"/>
                </a:rPr>
                <a:t>30%</a:t>
              </a:r>
            </a:p>
          </p:txBody>
        </p:sp>
        <p:sp>
          <p:nvSpPr>
            <p:cNvPr id="29" name="TextBox 28">
              <a:extLst>
                <a:ext uri="{FF2B5EF4-FFF2-40B4-BE49-F238E27FC236}">
                  <a16:creationId xmlns:a16="http://schemas.microsoft.com/office/drawing/2014/main" id="{963755A9-A51A-495D-B9CB-4C3272D39828}"/>
                </a:ext>
              </a:extLst>
            </p:cNvPr>
            <p:cNvSpPr txBox="1"/>
            <p:nvPr/>
          </p:nvSpPr>
          <p:spPr>
            <a:xfrm>
              <a:off x="7279396" y="2613317"/>
              <a:ext cx="536514" cy="339409"/>
            </a:xfrm>
            <a:prstGeom prst="rect">
              <a:avLst/>
            </a:prstGeom>
            <a:noFill/>
          </p:spPr>
          <p:txBody>
            <a:bodyPr wrap="none" rtlCol="0" anchor="ctr" anchorCtr="0">
              <a:spAutoFit/>
            </a:bodyPr>
            <a:lstStyle/>
            <a:p>
              <a:pPr algn="ctr"/>
              <a:r>
                <a:rPr lang="en-US" b="1" dirty="0">
                  <a:solidFill>
                    <a:schemeClr val="accent5"/>
                  </a:solidFill>
                  <a:ea typeface="League Spartan" charset="0"/>
                  <a:cs typeface="Poppins" pitchFamily="2" charset="77"/>
                </a:rPr>
                <a:t>75%</a:t>
              </a:r>
            </a:p>
          </p:txBody>
        </p:sp>
        <p:sp>
          <p:nvSpPr>
            <p:cNvPr id="30" name="TextBox 29">
              <a:extLst>
                <a:ext uri="{FF2B5EF4-FFF2-40B4-BE49-F238E27FC236}">
                  <a16:creationId xmlns:a16="http://schemas.microsoft.com/office/drawing/2014/main" id="{172DCA9D-58E2-4E3E-AD27-858C90705AEE}"/>
                </a:ext>
              </a:extLst>
            </p:cNvPr>
            <p:cNvSpPr txBox="1"/>
            <p:nvPr/>
          </p:nvSpPr>
          <p:spPr>
            <a:xfrm>
              <a:off x="8669996" y="1848602"/>
              <a:ext cx="619010" cy="339409"/>
            </a:xfrm>
            <a:prstGeom prst="rect">
              <a:avLst/>
            </a:prstGeom>
            <a:noFill/>
          </p:spPr>
          <p:txBody>
            <a:bodyPr wrap="none" rtlCol="0" anchor="ctr" anchorCtr="0">
              <a:spAutoFit/>
            </a:bodyPr>
            <a:lstStyle/>
            <a:p>
              <a:pPr algn="ctr"/>
              <a:r>
                <a:rPr lang="en-US" b="1" dirty="0">
                  <a:solidFill>
                    <a:schemeClr val="accent6"/>
                  </a:solidFill>
                  <a:ea typeface="League Spartan" charset="0"/>
                  <a:cs typeface="Poppins" pitchFamily="2" charset="77"/>
                </a:rPr>
                <a:t>100%</a:t>
              </a:r>
            </a:p>
          </p:txBody>
        </p:sp>
      </p:grpSp>
    </p:spTree>
    <p:extLst>
      <p:ext uri="{BB962C8B-B14F-4D97-AF65-F5344CB8AC3E}">
        <p14:creationId xmlns:p14="http://schemas.microsoft.com/office/powerpoint/2010/main" val="56303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bar, business, startup, presentation, infographics, free, editable template, template, pitch, graphs, charts, diagrams, tables, data, slides, layout, concept, idea, inspiration, download, Google Slides"/>
  <p:tag name="DESCRIPTION" val="Use an editable bar graph or draw inspiration from the Bar Graph Statistics presentation template in order to illustrate comparisons between categories of data and information relevant to your business or projec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1683</Words>
  <Application>Microsoft Office PowerPoint</Application>
  <PresentationFormat>Widescreen</PresentationFormat>
  <Paragraphs>304</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Bahnschrift</vt:lpstr>
      <vt:lpstr>Bahnschrift SemiBold</vt:lpstr>
      <vt:lpstr>Calibri</vt:lpstr>
      <vt:lpstr>Lato Light</vt:lpstr>
      <vt:lpstr>Montserrat</vt:lpstr>
      <vt:lpstr>Poppins</vt:lpstr>
      <vt:lpstr>Wingdings</vt:lpstr>
      <vt:lpstr>Office Theme</vt:lpstr>
      <vt:lpstr>Template Instructions</vt:lpstr>
      <vt:lpstr>Template Instructions</vt:lpstr>
      <vt:lpstr>Template Instructions</vt:lpstr>
      <vt:lpstr>PowerPoint Presentation</vt:lpstr>
      <vt:lpstr>Stacked Chart</vt:lpstr>
      <vt:lpstr>Line Area Chart</vt:lpstr>
      <vt:lpstr>Column Chart</vt:lpstr>
      <vt:lpstr>Chart with Key Points</vt:lpstr>
      <vt:lpstr>Pyramid Area Chart</vt:lpstr>
      <vt:lpstr>Historical Growth Chart</vt:lpstr>
      <vt:lpstr>Stock Price Chart</vt:lpstr>
      <vt:lpstr>Bar Chart</vt:lpstr>
      <vt:lpstr>Table &amp; Chart</vt:lpstr>
      <vt:lpstr>Region Revenue Growth Charts</vt:lpstr>
      <vt:lpstr>Bar Chart</vt:lpstr>
      <vt:lpstr>Data Dashboard</vt:lpstr>
      <vt:lpstr>Data Bar Chart</vt:lpstr>
      <vt:lpstr>Data Bar Chart</vt:lpstr>
      <vt:lpstr>Data Bar Chart</vt:lpstr>
      <vt:lpstr>Data Bar Chart</vt:lpstr>
      <vt:lpstr>Data Bar Chart</vt:lpstr>
      <vt:lpstr>Data Bar Chart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120</cp:revision>
  <dcterms:created xsi:type="dcterms:W3CDTF">2020-04-19T22:46:17Z</dcterms:created>
  <dcterms:modified xsi:type="dcterms:W3CDTF">2020-05-15T13:14:40Z</dcterms:modified>
  <cp:category>Data Representation</cp:category>
</cp:coreProperties>
</file>