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sldIdLst>
    <p:sldId id="277" r:id="rId2"/>
    <p:sldId id="278" r:id="rId3"/>
    <p:sldId id="279" r:id="rId4"/>
    <p:sldId id="256" r:id="rId5"/>
    <p:sldId id="283" r:id="rId6"/>
    <p:sldId id="292" r:id="rId7"/>
    <p:sldId id="284" r:id="rId8"/>
    <p:sldId id="293" r:id="rId9"/>
    <p:sldId id="285" r:id="rId10"/>
    <p:sldId id="286" r:id="rId11"/>
    <p:sldId id="291" r:id="rId12"/>
    <p:sldId id="290" r:id="rId13"/>
    <p:sldId id="289" r:id="rId14"/>
    <p:sldId id="288" r:id="rId15"/>
    <p:sldId id="281" r:id="rId16"/>
    <p:sldId id="28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showLegendKey val="0"/>
          <c:showVal val="0"/>
          <c:showCatName val="0"/>
          <c:showSerName val="0"/>
          <c:showPercent val="0"/>
          <c:showBubbleSize val="0"/>
        </c:dLbls>
        <c:gapWidth val="219"/>
        <c:overlap val="-27"/>
        <c:axId val="1499637231"/>
        <c:axId val="694787600"/>
      </c:barChart>
      <c:catAx>
        <c:axId val="149963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4787600"/>
        <c:crosses val="autoZero"/>
        <c:auto val="1"/>
        <c:lblAlgn val="ctr"/>
        <c:lblOffset val="100"/>
        <c:noMultiLvlLbl val="0"/>
      </c:catAx>
      <c:valAx>
        <c:axId val="69478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9637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spPr>
            <a:solidFill>
              <a:schemeClr val="accent2">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spPr>
            <a:solidFill>
              <a:schemeClr val="accent3">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showLegendKey val="0"/>
          <c:showVal val="0"/>
          <c:showCatName val="0"/>
          <c:showSerName val="0"/>
          <c:showPercent val="0"/>
          <c:showBubbleSize val="0"/>
        </c:dLbls>
        <c:gapWidth val="80"/>
        <c:overlap val="25"/>
        <c:axId val="1499637231"/>
        <c:axId val="694787600"/>
      </c:barChart>
      <c:catAx>
        <c:axId val="149963723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94787600"/>
        <c:crosses val="autoZero"/>
        <c:auto val="1"/>
        <c:lblAlgn val="ctr"/>
        <c:lblOffset val="100"/>
        <c:noMultiLvlLbl val="0"/>
      </c:catAx>
      <c:valAx>
        <c:axId val="6947876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499637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chemeClr val="accent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4DA-4779-B92D-4073CBF77838}"/>
            </c:ext>
          </c:extLst>
        </c:ser>
        <c:ser>
          <c:idx val="1"/>
          <c:order val="1"/>
          <c:tx>
            <c:strRef>
              <c:f>Sheet1!$C$1</c:f>
              <c:strCache>
                <c:ptCount val="1"/>
                <c:pt idx="0">
                  <c:v>Series 2</c:v>
                </c:pt>
              </c:strCache>
            </c:strRef>
          </c:tx>
          <c:spPr>
            <a:solidFill>
              <a:schemeClr val="accent5"/>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4DA-4779-B92D-4073CBF77838}"/>
            </c:ext>
          </c:extLst>
        </c:ser>
        <c:ser>
          <c:idx val="2"/>
          <c:order val="2"/>
          <c:tx>
            <c:strRef>
              <c:f>Sheet1!$D$1</c:f>
              <c:strCache>
                <c:ptCount val="1"/>
                <c:pt idx="0">
                  <c:v>Series 3</c:v>
                </c:pt>
              </c:strCache>
            </c:strRef>
          </c:tx>
          <c:spPr>
            <a:solidFill>
              <a:schemeClr val="accent4"/>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4DA-4779-B92D-4073CBF77838}"/>
            </c:ext>
          </c:extLst>
        </c:ser>
        <c:dLbls>
          <c:showLegendKey val="0"/>
          <c:showVal val="0"/>
          <c:showCatName val="0"/>
          <c:showSerName val="0"/>
          <c:showPercent val="0"/>
          <c:showBubbleSize val="0"/>
        </c:dLbls>
        <c:gapWidth val="150"/>
        <c:shape val="box"/>
        <c:axId val="502036032"/>
        <c:axId val="1519102735"/>
        <c:axId val="1503140063"/>
      </c:bar3DChart>
      <c:catAx>
        <c:axId val="502036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9102735"/>
        <c:crosses val="autoZero"/>
        <c:auto val="1"/>
        <c:lblAlgn val="ctr"/>
        <c:lblOffset val="100"/>
        <c:noMultiLvlLbl val="0"/>
      </c:catAx>
      <c:valAx>
        <c:axId val="1519102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036032"/>
        <c:crosses val="autoZero"/>
        <c:crossBetween val="between"/>
      </c:valAx>
      <c:serAx>
        <c:axId val="1503140063"/>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9102735"/>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66-4CA4-8043-96B57106C9F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566-4CA4-8043-96B57106C9F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566-4CA4-8043-96B57106C9FF}"/>
            </c:ext>
          </c:extLst>
        </c:ser>
        <c:dLbls>
          <c:showLegendKey val="0"/>
          <c:showVal val="0"/>
          <c:showCatName val="0"/>
          <c:showSerName val="0"/>
          <c:showPercent val="0"/>
          <c:showBubbleSize val="0"/>
        </c:dLbls>
        <c:gapWidth val="150"/>
        <c:overlap val="100"/>
        <c:axId val="502038832"/>
        <c:axId val="1819561487"/>
      </c:barChart>
      <c:catAx>
        <c:axId val="5020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561487"/>
        <c:crosses val="autoZero"/>
        <c:auto val="1"/>
        <c:lblAlgn val="ctr"/>
        <c:lblOffset val="100"/>
        <c:noMultiLvlLbl val="0"/>
      </c:catAx>
      <c:valAx>
        <c:axId val="1819561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03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D92-4048-8B1F-B124EFF9D2D9}"/>
            </c:ext>
          </c:extLst>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D92-4048-8B1F-B124EFF9D2D9}"/>
            </c:ext>
          </c:extLst>
        </c:ser>
        <c:dLbls>
          <c:showLegendKey val="0"/>
          <c:showVal val="1"/>
          <c:showCatName val="0"/>
          <c:showSerName val="0"/>
          <c:showPercent val="0"/>
          <c:showBubbleSize val="0"/>
        </c:dLbls>
        <c:gapWidth val="79"/>
        <c:shape val="box"/>
        <c:axId val="1618815759"/>
        <c:axId val="948509056"/>
        <c:axId val="0"/>
      </c:bar3DChart>
      <c:catAx>
        <c:axId val="1618815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948509056"/>
        <c:crosses val="autoZero"/>
        <c:auto val="1"/>
        <c:lblAlgn val="ctr"/>
        <c:lblOffset val="100"/>
        <c:noMultiLvlLbl val="0"/>
      </c:catAx>
      <c:valAx>
        <c:axId val="948509056"/>
        <c:scaling>
          <c:orientation val="minMax"/>
        </c:scaling>
        <c:delete val="1"/>
        <c:axPos val="l"/>
        <c:numFmt formatCode="0%" sourceLinked="1"/>
        <c:majorTickMark val="none"/>
        <c:minorTickMark val="none"/>
        <c:tickLblPos val="nextTo"/>
        <c:crossAx val="1618815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29-44B7-BD48-FB1DB2B2F55B}"/>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29-44B7-BD48-FB1DB2B2F5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A29-44B7-BD48-FB1DB2B2F55B}"/>
            </c:ext>
          </c:extLst>
        </c:ser>
        <c:ser>
          <c:idx val="3"/>
          <c:order val="3"/>
          <c:tx>
            <c:strRef>
              <c:f>Sheet1!$E$1</c:f>
              <c:strCache>
                <c:ptCount val="1"/>
                <c:pt idx="0">
                  <c:v>Series 4</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2.2999999999999998</c:v>
                </c:pt>
                <c:pt idx="1">
                  <c:v>3</c:v>
                </c:pt>
                <c:pt idx="2">
                  <c:v>4</c:v>
                </c:pt>
                <c:pt idx="3">
                  <c:v>1.9</c:v>
                </c:pt>
              </c:numCache>
            </c:numRef>
          </c:val>
          <c:extLst>
            <c:ext xmlns:c16="http://schemas.microsoft.com/office/drawing/2014/chart" uri="{C3380CC4-5D6E-409C-BE32-E72D297353CC}">
              <c16:uniqueId val="{00000003-AA29-44B7-BD48-FB1DB2B2F55B}"/>
            </c:ext>
          </c:extLst>
        </c:ser>
        <c:dLbls>
          <c:showLegendKey val="0"/>
          <c:showVal val="0"/>
          <c:showCatName val="0"/>
          <c:showSerName val="0"/>
          <c:showPercent val="0"/>
          <c:showBubbleSize val="0"/>
        </c:dLbls>
        <c:gapWidth val="150"/>
        <c:overlap val="100"/>
        <c:axId val="373378592"/>
        <c:axId val="694804656"/>
      </c:barChart>
      <c:catAx>
        <c:axId val="37337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4804656"/>
        <c:crosses val="autoZero"/>
        <c:auto val="1"/>
        <c:lblAlgn val="ctr"/>
        <c:lblOffset val="100"/>
        <c:noMultiLvlLbl val="0"/>
      </c:catAx>
      <c:valAx>
        <c:axId val="69480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37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Sheet1!$C$1</c:f>
              <c:strCache>
                <c:ptCount val="1"/>
                <c:pt idx="0">
                  <c:v>Series 2</c:v>
                </c:pt>
              </c:strCache>
            </c:strRef>
          </c:tx>
          <c:spPr>
            <a:solidFill>
              <a:schemeClr val="tx2">
                <a:lumMod val="40000"/>
                <a:lumOff val="6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B06-49BF-8FA7-6D6697681D86}"/>
            </c:ext>
          </c:extLst>
        </c:ser>
        <c:ser>
          <c:idx val="1"/>
          <c:order val="1"/>
          <c:tx>
            <c:strRef>
              <c:f>Sheet1!$D$1</c:f>
              <c:strCache>
                <c:ptCount val="1"/>
                <c:pt idx="0">
                  <c:v>Series 3</c:v>
                </c:pt>
              </c:strCache>
            </c:strRef>
          </c:tx>
          <c:spPr>
            <a:solidFill>
              <a:schemeClr val="accent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B06-49BF-8FA7-6D6697681D86}"/>
            </c:ext>
          </c:extLst>
        </c:ser>
        <c:ser>
          <c:idx val="2"/>
          <c:order val="2"/>
          <c:tx>
            <c:strRef>
              <c:f>Sheet1!$E$1</c:f>
              <c:strCache>
                <c:ptCount val="1"/>
                <c:pt idx="0">
                  <c:v>Series 4</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c:v>
                </c:pt>
                <c:pt idx="2">
                  <c:v>2.5</c:v>
                </c:pt>
                <c:pt idx="3">
                  <c:v>2.8</c:v>
                </c:pt>
              </c:numCache>
            </c:numRef>
          </c:val>
          <c:extLst>
            <c:ext xmlns:c16="http://schemas.microsoft.com/office/drawing/2014/chart" uri="{C3380CC4-5D6E-409C-BE32-E72D297353CC}">
              <c16:uniqueId val="{00000002-3B06-49BF-8FA7-6D6697681D86}"/>
            </c:ext>
          </c:extLst>
        </c:ser>
        <c:ser>
          <c:idx val="3"/>
          <c:order val="3"/>
          <c:tx>
            <c:strRef>
              <c:f>Sheet1!$F$1</c:f>
              <c:strCache>
                <c:ptCount val="1"/>
                <c:pt idx="0">
                  <c:v>Series 5</c:v>
                </c:pt>
              </c:strCache>
            </c:strRef>
          </c:tx>
          <c:spPr>
            <a:solidFill>
              <a:schemeClr val="accent4"/>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1.2</c:v>
                </c:pt>
                <c:pt idx="1">
                  <c:v>2.1</c:v>
                </c:pt>
                <c:pt idx="2">
                  <c:v>4</c:v>
                </c:pt>
                <c:pt idx="3">
                  <c:v>2</c:v>
                </c:pt>
              </c:numCache>
            </c:numRef>
          </c:val>
          <c:extLst>
            <c:ext xmlns:c16="http://schemas.microsoft.com/office/drawing/2014/chart" uri="{C3380CC4-5D6E-409C-BE32-E72D297353CC}">
              <c16:uniqueId val="{00000003-3B06-49BF-8FA7-6D6697681D86}"/>
            </c:ext>
          </c:extLst>
        </c:ser>
        <c:ser>
          <c:idx val="4"/>
          <c:order val="4"/>
          <c:tx>
            <c:strRef>
              <c:f>Sheet1!$G$1</c:f>
              <c:strCache>
                <c:ptCount val="1"/>
                <c:pt idx="0">
                  <c:v>Series 6</c:v>
                </c:pt>
              </c:strCache>
            </c:strRef>
          </c:tx>
          <c:spPr>
            <a:solidFill>
              <a:schemeClr val="accent5"/>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2.4</c:v>
                </c:pt>
                <c:pt idx="1">
                  <c:v>4</c:v>
                </c:pt>
                <c:pt idx="2">
                  <c:v>1.8</c:v>
                </c:pt>
                <c:pt idx="3">
                  <c:v>2.1</c:v>
                </c:pt>
              </c:numCache>
            </c:numRef>
          </c:val>
          <c:extLst>
            <c:ext xmlns:c16="http://schemas.microsoft.com/office/drawing/2014/chart" uri="{C3380CC4-5D6E-409C-BE32-E72D297353CC}">
              <c16:uniqueId val="{00000004-3B06-49BF-8FA7-6D6697681D86}"/>
            </c:ext>
          </c:extLst>
        </c:ser>
        <c:dLbls>
          <c:showLegendKey val="0"/>
          <c:showVal val="0"/>
          <c:showCatName val="0"/>
          <c:showSerName val="0"/>
          <c:showPercent val="0"/>
          <c:showBubbleSize val="0"/>
        </c:dLbls>
        <c:gapWidth val="150"/>
        <c:shape val="box"/>
        <c:axId val="1455463375"/>
        <c:axId val="1819571471"/>
        <c:axId val="0"/>
      </c:bar3DChart>
      <c:catAx>
        <c:axId val="14554633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571471"/>
        <c:crosses val="autoZero"/>
        <c:auto val="1"/>
        <c:lblAlgn val="ctr"/>
        <c:lblOffset val="100"/>
        <c:noMultiLvlLbl val="0"/>
      </c:catAx>
      <c:valAx>
        <c:axId val="1819571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546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hape val="cylinder"/>
          <c:extLst>
            <c:ext xmlns:c16="http://schemas.microsoft.com/office/drawing/2014/chart" uri="{C3380CC4-5D6E-409C-BE32-E72D297353CC}">
              <c16:uniqueId val="{00000000-3B06-49BF-8FA7-6D6697681D86}"/>
            </c:ext>
          </c:extLst>
        </c:ser>
        <c:ser>
          <c:idx val="1"/>
          <c:order val="1"/>
          <c:tx>
            <c:strRef>
              <c:f>Sheet1!$D$1</c:f>
              <c:strCache>
                <c:ptCount val="1"/>
                <c:pt idx="0">
                  <c:v>Series 3</c:v>
                </c:pt>
              </c:strCache>
            </c:strRef>
          </c:tx>
          <c:spPr>
            <a:solidFill>
              <a:schemeClr val="accent4"/>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hape val="cylinder"/>
          <c:extLst>
            <c:ext xmlns:c16="http://schemas.microsoft.com/office/drawing/2014/chart" uri="{C3380CC4-5D6E-409C-BE32-E72D297353CC}">
              <c16:uniqueId val="{00000001-3B06-49BF-8FA7-6D6697681D86}"/>
            </c:ext>
          </c:extLst>
        </c:ser>
        <c:ser>
          <c:idx val="2"/>
          <c:order val="2"/>
          <c:tx>
            <c:strRef>
              <c:f>Sheet1!$E$1</c:f>
              <c:strCache>
                <c:ptCount val="1"/>
                <c:pt idx="0">
                  <c:v>Series 4</c:v>
                </c:pt>
              </c:strCache>
            </c:strRef>
          </c:tx>
          <c:spPr>
            <a:solidFill>
              <a:schemeClr val="accent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c:v>
                </c:pt>
                <c:pt idx="2">
                  <c:v>2.5</c:v>
                </c:pt>
                <c:pt idx="3">
                  <c:v>2.8</c:v>
                </c:pt>
              </c:numCache>
            </c:numRef>
          </c:val>
          <c:shape val="cylinder"/>
          <c:extLst>
            <c:ext xmlns:c16="http://schemas.microsoft.com/office/drawing/2014/chart" uri="{C3380CC4-5D6E-409C-BE32-E72D297353CC}">
              <c16:uniqueId val="{00000002-3B06-49BF-8FA7-6D6697681D86}"/>
            </c:ext>
          </c:extLst>
        </c:ser>
        <c:ser>
          <c:idx val="3"/>
          <c:order val="3"/>
          <c:tx>
            <c:strRef>
              <c:f>Sheet1!$F$1</c:f>
              <c:strCache>
                <c:ptCount val="1"/>
                <c:pt idx="0">
                  <c:v>Series 5</c:v>
                </c:pt>
              </c:strCache>
            </c:strRef>
          </c:tx>
          <c:spPr>
            <a:solidFill>
              <a:schemeClr val="accent2">
                <a:lumMod val="6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1.2</c:v>
                </c:pt>
                <c:pt idx="1">
                  <c:v>2.1</c:v>
                </c:pt>
                <c:pt idx="2">
                  <c:v>4</c:v>
                </c:pt>
                <c:pt idx="3">
                  <c:v>2</c:v>
                </c:pt>
              </c:numCache>
            </c:numRef>
          </c:val>
          <c:shape val="cylinder"/>
          <c:extLst>
            <c:ext xmlns:c16="http://schemas.microsoft.com/office/drawing/2014/chart" uri="{C3380CC4-5D6E-409C-BE32-E72D297353CC}">
              <c16:uniqueId val="{00000003-3B06-49BF-8FA7-6D6697681D86}"/>
            </c:ext>
          </c:extLst>
        </c:ser>
        <c:ser>
          <c:idx val="4"/>
          <c:order val="4"/>
          <c:tx>
            <c:strRef>
              <c:f>Sheet1!$G$1</c:f>
              <c:strCache>
                <c:ptCount val="1"/>
                <c:pt idx="0">
                  <c:v>Series 6</c:v>
                </c:pt>
              </c:strCache>
            </c:strRef>
          </c:tx>
          <c:spPr>
            <a:solidFill>
              <a:schemeClr val="accent4">
                <a:lumMod val="6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2.4</c:v>
                </c:pt>
                <c:pt idx="1">
                  <c:v>4</c:v>
                </c:pt>
                <c:pt idx="2">
                  <c:v>1.8</c:v>
                </c:pt>
                <c:pt idx="3">
                  <c:v>2.1</c:v>
                </c:pt>
              </c:numCache>
            </c:numRef>
          </c:val>
          <c:shape val="cylinder"/>
          <c:extLst>
            <c:ext xmlns:c16="http://schemas.microsoft.com/office/drawing/2014/chart" uri="{C3380CC4-5D6E-409C-BE32-E72D297353CC}">
              <c16:uniqueId val="{00000004-3B06-49BF-8FA7-6D6697681D86}"/>
            </c:ext>
          </c:extLst>
        </c:ser>
        <c:dLbls>
          <c:showLegendKey val="0"/>
          <c:showVal val="0"/>
          <c:showCatName val="0"/>
          <c:showSerName val="0"/>
          <c:showPercent val="0"/>
          <c:showBubbleSize val="0"/>
        </c:dLbls>
        <c:gapWidth val="150"/>
        <c:shape val="box"/>
        <c:axId val="1455463375"/>
        <c:axId val="1819571471"/>
        <c:axId val="0"/>
      </c:bar3DChart>
      <c:catAx>
        <c:axId val="14554633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571471"/>
        <c:crosses val="autoZero"/>
        <c:auto val="1"/>
        <c:lblAlgn val="ctr"/>
        <c:lblOffset val="100"/>
        <c:noMultiLvlLbl val="0"/>
      </c:catAx>
      <c:valAx>
        <c:axId val="1819571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546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29-44B7-BD48-FB1DB2B2F55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29-44B7-BD48-FB1DB2B2F55B}"/>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A29-44B7-BD48-FB1DB2B2F55B}"/>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2.2999999999999998</c:v>
                </c:pt>
                <c:pt idx="1">
                  <c:v>3</c:v>
                </c:pt>
                <c:pt idx="2">
                  <c:v>4</c:v>
                </c:pt>
                <c:pt idx="3">
                  <c:v>1.9</c:v>
                </c:pt>
              </c:numCache>
            </c:numRef>
          </c:val>
          <c:extLst>
            <c:ext xmlns:c16="http://schemas.microsoft.com/office/drawing/2014/chart" uri="{C3380CC4-5D6E-409C-BE32-E72D297353CC}">
              <c16:uniqueId val="{00000003-AA29-44B7-BD48-FB1DB2B2F55B}"/>
            </c:ext>
          </c:extLst>
        </c:ser>
        <c:dLbls>
          <c:dLblPos val="ctr"/>
          <c:showLegendKey val="0"/>
          <c:showVal val="1"/>
          <c:showCatName val="0"/>
          <c:showSerName val="0"/>
          <c:showPercent val="0"/>
          <c:showBubbleSize val="0"/>
        </c:dLbls>
        <c:gapWidth val="79"/>
        <c:overlap val="100"/>
        <c:axId val="373378592"/>
        <c:axId val="694804656"/>
      </c:barChart>
      <c:catAx>
        <c:axId val="37337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94804656"/>
        <c:crosses val="autoZero"/>
        <c:auto val="1"/>
        <c:lblAlgn val="ctr"/>
        <c:lblOffset val="100"/>
        <c:noMultiLvlLbl val="0"/>
      </c:catAx>
      <c:valAx>
        <c:axId val="694804656"/>
        <c:scaling>
          <c:orientation val="minMax"/>
        </c:scaling>
        <c:delete val="1"/>
        <c:axPos val="l"/>
        <c:numFmt formatCode="0%" sourceLinked="1"/>
        <c:majorTickMark val="none"/>
        <c:minorTickMark val="none"/>
        <c:tickLblPos val="nextTo"/>
        <c:crossAx val="373378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Sheet1!$C$1</c:f>
              <c:strCache>
                <c:ptCount val="1"/>
                <c:pt idx="0">
                  <c:v>Series 2</c:v>
                </c:pt>
              </c:strCache>
            </c:strRef>
          </c:tx>
          <c:spPr>
            <a:gradFill>
              <a:gsLst>
                <a:gs pos="100000">
                  <a:schemeClr val="accent1">
                    <a:alpha val="0"/>
                  </a:schemeClr>
                </a:gs>
                <a:gs pos="50000">
                  <a:schemeClr val="accent1"/>
                </a:gs>
              </a:gsLst>
              <a:lin ang="5400000" scaled="0"/>
            </a:gra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B06-49BF-8FA7-6D6697681D86}"/>
            </c:ext>
          </c:extLst>
        </c:ser>
        <c:ser>
          <c:idx val="1"/>
          <c:order val="1"/>
          <c:tx>
            <c:strRef>
              <c:f>Sheet1!$D$1</c:f>
              <c:strCache>
                <c:ptCount val="1"/>
                <c:pt idx="0">
                  <c:v>Series 3</c:v>
                </c:pt>
              </c:strCache>
            </c:strRef>
          </c:tx>
          <c:spPr>
            <a:gradFill>
              <a:gsLst>
                <a:gs pos="100000">
                  <a:schemeClr val="accent2">
                    <a:alpha val="0"/>
                  </a:schemeClr>
                </a:gs>
                <a:gs pos="50000">
                  <a:schemeClr val="accent2"/>
                </a:gs>
              </a:gsLst>
              <a:lin ang="5400000" scaled="0"/>
            </a:gra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B06-49BF-8FA7-6D6697681D86}"/>
            </c:ext>
          </c:extLst>
        </c:ser>
        <c:ser>
          <c:idx val="2"/>
          <c:order val="2"/>
          <c:tx>
            <c:strRef>
              <c:f>Sheet1!$E$1</c:f>
              <c:strCache>
                <c:ptCount val="1"/>
                <c:pt idx="0">
                  <c:v>Series 4</c:v>
                </c:pt>
              </c:strCache>
            </c:strRef>
          </c:tx>
          <c:spPr>
            <a:gradFill>
              <a:gsLst>
                <a:gs pos="100000">
                  <a:schemeClr val="accent3">
                    <a:alpha val="0"/>
                  </a:schemeClr>
                </a:gs>
                <a:gs pos="50000">
                  <a:schemeClr val="accent3"/>
                </a:gs>
              </a:gsLst>
              <a:lin ang="5400000" scaled="0"/>
            </a:gradFill>
            <a:ln>
              <a:noFill/>
            </a:ln>
            <a:effectLst/>
            <a:sp3d/>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c:v>
                </c:pt>
                <c:pt idx="2">
                  <c:v>2.5</c:v>
                </c:pt>
                <c:pt idx="3">
                  <c:v>2.8</c:v>
                </c:pt>
              </c:numCache>
            </c:numRef>
          </c:val>
          <c:extLst>
            <c:ext xmlns:c16="http://schemas.microsoft.com/office/drawing/2014/chart" uri="{C3380CC4-5D6E-409C-BE32-E72D297353CC}">
              <c16:uniqueId val="{00000002-3B06-49BF-8FA7-6D6697681D86}"/>
            </c:ext>
          </c:extLst>
        </c:ser>
        <c:ser>
          <c:idx val="3"/>
          <c:order val="3"/>
          <c:tx>
            <c:strRef>
              <c:f>Sheet1!$F$1</c:f>
              <c:strCache>
                <c:ptCount val="1"/>
                <c:pt idx="0">
                  <c:v>Series 5</c:v>
                </c:pt>
              </c:strCache>
            </c:strRef>
          </c:tx>
          <c:spPr>
            <a:gradFill>
              <a:gsLst>
                <a:gs pos="100000">
                  <a:schemeClr val="accent4">
                    <a:alpha val="0"/>
                  </a:schemeClr>
                </a:gs>
                <a:gs pos="50000">
                  <a:schemeClr val="accent4"/>
                </a:gs>
              </a:gsLst>
              <a:lin ang="5400000" scaled="0"/>
            </a:gradFill>
            <a:ln>
              <a:noFill/>
            </a:ln>
            <a:effectLst/>
            <a:sp3d/>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1.2</c:v>
                </c:pt>
                <c:pt idx="1">
                  <c:v>2.1</c:v>
                </c:pt>
                <c:pt idx="2">
                  <c:v>4</c:v>
                </c:pt>
                <c:pt idx="3">
                  <c:v>2</c:v>
                </c:pt>
              </c:numCache>
            </c:numRef>
          </c:val>
          <c:extLst>
            <c:ext xmlns:c16="http://schemas.microsoft.com/office/drawing/2014/chart" uri="{C3380CC4-5D6E-409C-BE32-E72D297353CC}">
              <c16:uniqueId val="{00000003-3B06-49BF-8FA7-6D6697681D86}"/>
            </c:ext>
          </c:extLst>
        </c:ser>
        <c:ser>
          <c:idx val="4"/>
          <c:order val="4"/>
          <c:tx>
            <c:strRef>
              <c:f>Sheet1!$G$1</c:f>
              <c:strCache>
                <c:ptCount val="1"/>
                <c:pt idx="0">
                  <c:v>Series 6</c:v>
                </c:pt>
              </c:strCache>
            </c:strRef>
          </c:tx>
          <c:spPr>
            <a:gradFill>
              <a:gsLst>
                <a:gs pos="100000">
                  <a:schemeClr val="accent5">
                    <a:alpha val="0"/>
                  </a:schemeClr>
                </a:gs>
                <a:gs pos="50000">
                  <a:schemeClr val="accent5"/>
                </a:gs>
              </a:gsLst>
              <a:lin ang="5400000" scaled="0"/>
            </a:gradFill>
            <a:ln>
              <a:noFill/>
            </a:ln>
            <a:effectLst/>
            <a:sp3d/>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2.4</c:v>
                </c:pt>
                <c:pt idx="1">
                  <c:v>4</c:v>
                </c:pt>
                <c:pt idx="2">
                  <c:v>1.8</c:v>
                </c:pt>
                <c:pt idx="3">
                  <c:v>2.1</c:v>
                </c:pt>
              </c:numCache>
            </c:numRef>
          </c:val>
          <c:extLst>
            <c:ext xmlns:c16="http://schemas.microsoft.com/office/drawing/2014/chart" uri="{C3380CC4-5D6E-409C-BE32-E72D297353CC}">
              <c16:uniqueId val="{00000004-3B06-49BF-8FA7-6D6697681D86}"/>
            </c:ext>
          </c:extLst>
        </c:ser>
        <c:dLbls>
          <c:showLegendKey val="0"/>
          <c:showVal val="0"/>
          <c:showCatName val="0"/>
          <c:showSerName val="0"/>
          <c:showPercent val="0"/>
          <c:showBubbleSize val="0"/>
        </c:dLbls>
        <c:gapWidth val="150"/>
        <c:gapDepth val="0"/>
        <c:shape val="box"/>
        <c:axId val="1455463375"/>
        <c:axId val="1819571471"/>
        <c:axId val="0"/>
      </c:bar3DChart>
      <c:catAx>
        <c:axId val="14554633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571471"/>
        <c:crosses val="autoZero"/>
        <c:auto val="1"/>
        <c:lblAlgn val="ctr"/>
        <c:lblOffset val="100"/>
        <c:noMultiLvlLbl val="0"/>
      </c:catAx>
      <c:valAx>
        <c:axId val="1819571471"/>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546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3771702868"/>
              </p:ext>
            </p:extLst>
          </p:nvPr>
        </p:nvGraphicFramePr>
        <p:xfrm>
          <a:off x="171704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15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3322912212"/>
              </p:ext>
            </p:extLst>
          </p:nvPr>
        </p:nvGraphicFramePr>
        <p:xfrm>
          <a:off x="171704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2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2382381122"/>
              </p:ext>
            </p:extLst>
          </p:nvPr>
        </p:nvGraphicFramePr>
        <p:xfrm>
          <a:off x="1656080" y="1709052"/>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78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3465666271"/>
              </p:ext>
            </p:extLst>
          </p:nvPr>
        </p:nvGraphicFramePr>
        <p:xfrm>
          <a:off x="171704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1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3917338474"/>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41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15</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16</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335614133"/>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73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D11FD-D5EA-445E-921C-D2B6426C6A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CE200E-4F28-4CEF-993C-7B0B8E2F499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475ABE1-99DA-4424-BB1C-FB03383303A5}"/>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EFFB8992-9D34-4B8B-9845-C268F17C87D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83321AD-F455-422A-A6DE-B2C340F701B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BA65C132-CA09-4CAD-9A10-E1DE9D174AA6}"/>
              </a:ext>
            </a:extLst>
          </p:cNvPr>
          <p:cNvGraphicFramePr/>
          <p:nvPr>
            <p:extLst>
              <p:ext uri="{D42A27DB-BD31-4B8C-83A1-F6EECF244321}">
                <p14:modId xmlns:p14="http://schemas.microsoft.com/office/powerpoint/2010/main" val="1211907383"/>
              </p:ext>
            </p:extLst>
          </p:nvPr>
        </p:nvGraphicFramePr>
        <p:xfrm>
          <a:off x="1361440" y="1709052"/>
          <a:ext cx="8798560" cy="4549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80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7074C-DED3-4E7C-B47E-3C7AABB528B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BC9C03-E27F-44ED-B4F0-AFFAD0964CD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875264-5022-4155-9539-60A435AAD5BA}"/>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4D4ED56D-4B67-4D1F-BD4B-BFF1F86D036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FD7DF06-7927-4C79-B35D-A8A7E53428DB}"/>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7043F779-AB4F-440F-84BF-5A67869FF9B2}"/>
              </a:ext>
            </a:extLst>
          </p:cNvPr>
          <p:cNvGraphicFramePr/>
          <p:nvPr>
            <p:extLst>
              <p:ext uri="{D42A27DB-BD31-4B8C-83A1-F6EECF244321}">
                <p14:modId xmlns:p14="http://schemas.microsoft.com/office/powerpoint/2010/main" val="4002790575"/>
              </p:ext>
            </p:extLst>
          </p:nvPr>
        </p:nvGraphicFramePr>
        <p:xfrm>
          <a:off x="1625600" y="1745698"/>
          <a:ext cx="8128000" cy="4412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76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8D2E8-5D03-4D22-857A-0630CA4EE18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9B12623-50F6-44A2-80E9-281C09112A9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F6D97D4-6FDC-4BEE-A643-92655AAA5958}"/>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C189FAFD-476B-445B-AAF9-A63C8B27195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B4C32A-35C8-4AA3-B14F-DB0F3C64E508}"/>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C56590F6-165A-4EE6-8C2F-FDD1ADE7919C}"/>
              </a:ext>
            </a:extLst>
          </p:cNvPr>
          <p:cNvGraphicFramePr/>
          <p:nvPr>
            <p:extLst>
              <p:ext uri="{D42A27DB-BD31-4B8C-83A1-F6EECF244321}">
                <p14:modId xmlns:p14="http://schemas.microsoft.com/office/powerpoint/2010/main" val="489758407"/>
              </p:ext>
            </p:extLst>
          </p:nvPr>
        </p:nvGraphicFramePr>
        <p:xfrm>
          <a:off x="955041" y="1623907"/>
          <a:ext cx="9674860" cy="462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7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2495224928"/>
              </p:ext>
            </p:extLst>
          </p:nvPr>
        </p:nvGraphicFramePr>
        <p:xfrm>
          <a:off x="1656080" y="1709052"/>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87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ar, business, startup, presentation, infographics, free, editable template, template, pitch, graphs, charts, diagrams, tables, data, slides, layout, concept, idea, inspiration, download, Google Slides"/>
  <p:tag name="DESCRIPTION" val="Use an editable bar graph or draw inspiration from the Bar Graph Statistics presentation template in order to illustrate statistics and draw comparisons in data relevant to your business or projec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717</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269</cp:revision>
  <dcterms:created xsi:type="dcterms:W3CDTF">2020-04-19T22:46:17Z</dcterms:created>
  <dcterms:modified xsi:type="dcterms:W3CDTF">2020-05-15T13:14:38Z</dcterms:modified>
  <cp:category>Data Representation</cp:category>
</cp:coreProperties>
</file>