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9"/>
  </p:notesMasterIdLst>
  <p:sldIdLst>
    <p:sldId id="277" r:id="rId2"/>
    <p:sldId id="278" r:id="rId3"/>
    <p:sldId id="279" r:id="rId4"/>
    <p:sldId id="256" r:id="rId5"/>
    <p:sldId id="283" r:id="rId6"/>
    <p:sldId id="287" r:id="rId7"/>
    <p:sldId id="284" r:id="rId8"/>
    <p:sldId id="285" r:id="rId9"/>
    <p:sldId id="286" r:id="rId10"/>
    <p:sldId id="288" r:id="rId11"/>
    <p:sldId id="289" r:id="rId12"/>
    <p:sldId id="290" r:id="rId13"/>
    <p:sldId id="291" r:id="rId14"/>
    <p:sldId id="292" r:id="rId15"/>
    <p:sldId id="293" r:id="rId16"/>
    <p:sldId id="281" r:id="rId17"/>
    <p:sldId id="282"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dirty="0"/>
              <a:t>YOUR COMPANY NAME</a:t>
            </a:r>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dirty="0"/>
              <a:t>YOUR COMPANY NAME</a:t>
            </a:r>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dirty="0"/>
              <a:t>YOUR COMPANY NAME</a:t>
            </a:r>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dirty="0"/>
              <a:t>YOUR COMPANY NAME</a:t>
            </a:r>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dirty="0"/>
              <a:t>YOUR COMPANY NAME</a:t>
            </a:r>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dirty="0"/>
              <a:t>YOUR COMPANY NAME</a:t>
            </a:r>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YOUR COMPANY NAME</a:t>
            </a:r>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A92FF-3390-43BB-BADC-2C2386B2BD0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46537F6-3C31-41BF-84B1-B4FAEB2C509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A7F8A16-B7AE-49BF-B093-A865D6D76DD9}"/>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B0D61DD6-2A5F-4074-A587-EC2F7E47E91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88409D2-E548-4CB2-8938-09E91C1602CA}"/>
              </a:ext>
            </a:extLst>
          </p:cNvPr>
          <p:cNvSpPr>
            <a:spLocks noGrp="1"/>
          </p:cNvSpPr>
          <p:nvPr>
            <p:ph type="body" sz="quarter" idx="13"/>
          </p:nvPr>
        </p:nvSpPr>
        <p:spPr/>
        <p:txBody>
          <a:bodyPr/>
          <a:lstStyle/>
          <a:p>
            <a:endParaRPr lang="en-ZA"/>
          </a:p>
        </p:txBody>
      </p:sp>
      <p:grpSp>
        <p:nvGrpSpPr>
          <p:cNvPr id="44" name="Group 43">
            <a:extLst>
              <a:ext uri="{FF2B5EF4-FFF2-40B4-BE49-F238E27FC236}">
                <a16:creationId xmlns:a16="http://schemas.microsoft.com/office/drawing/2014/main" id="{1F1287A9-D484-4EE4-AAF4-CD05BE6F3657}"/>
              </a:ext>
            </a:extLst>
          </p:cNvPr>
          <p:cNvGrpSpPr/>
          <p:nvPr/>
        </p:nvGrpSpPr>
        <p:grpSpPr>
          <a:xfrm>
            <a:off x="710207" y="1825864"/>
            <a:ext cx="10144436" cy="4346335"/>
            <a:chOff x="742865" y="1847636"/>
            <a:chExt cx="9052777" cy="3878619"/>
          </a:xfrm>
        </p:grpSpPr>
        <p:cxnSp>
          <p:nvCxnSpPr>
            <p:cNvPr id="7" name="Straight Connector 6">
              <a:extLst>
                <a:ext uri="{FF2B5EF4-FFF2-40B4-BE49-F238E27FC236}">
                  <a16:creationId xmlns:a16="http://schemas.microsoft.com/office/drawing/2014/main" id="{F6C5BE95-5FF3-4208-AFFB-6F69DEC743CB}"/>
                </a:ext>
              </a:extLst>
            </p:cNvPr>
            <p:cNvCxnSpPr>
              <a:cxnSpLocks/>
            </p:cNvCxnSpPr>
            <p:nvPr/>
          </p:nvCxnSpPr>
          <p:spPr bwMode="auto">
            <a:xfrm>
              <a:off x="7659069" y="3283695"/>
              <a:ext cx="0" cy="198025"/>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79A2020-37CB-4F60-93C1-1B7203BE0E9A}"/>
                </a:ext>
              </a:extLst>
            </p:cNvPr>
            <p:cNvCxnSpPr>
              <a:cxnSpLocks/>
            </p:cNvCxnSpPr>
            <p:nvPr/>
          </p:nvCxnSpPr>
          <p:spPr bwMode="auto">
            <a:xfrm>
              <a:off x="6544800" y="3481720"/>
              <a:ext cx="2212545" cy="0"/>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6D60E69-B125-46F5-83CD-7C653E96771C}"/>
                </a:ext>
              </a:extLst>
            </p:cNvPr>
            <p:cNvCxnSpPr>
              <a:cxnSpLocks/>
            </p:cNvCxnSpPr>
            <p:nvPr/>
          </p:nvCxnSpPr>
          <p:spPr bwMode="auto">
            <a:xfrm>
              <a:off x="6544799" y="3477721"/>
              <a:ext cx="0" cy="198597"/>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D8A5933-87BE-4A03-8E60-BC429FABBB0F}"/>
                </a:ext>
              </a:extLst>
            </p:cNvPr>
            <p:cNvCxnSpPr>
              <a:cxnSpLocks/>
              <a:endCxn id="28" idx="0"/>
            </p:cNvCxnSpPr>
            <p:nvPr/>
          </p:nvCxnSpPr>
          <p:spPr bwMode="auto">
            <a:xfrm>
              <a:off x="8757345" y="3477722"/>
              <a:ext cx="0" cy="202594"/>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986F1CB-3156-4EA9-B592-D50D0F757819}"/>
                </a:ext>
              </a:extLst>
            </p:cNvPr>
            <p:cNvCxnSpPr/>
            <p:nvPr/>
          </p:nvCxnSpPr>
          <p:spPr bwMode="auto">
            <a:xfrm>
              <a:off x="5262589" y="2427429"/>
              <a:ext cx="0" cy="195931"/>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2898CD0-4C0B-4F6E-BB35-EB0C9E6DECDB}"/>
                </a:ext>
              </a:extLst>
            </p:cNvPr>
            <p:cNvCxnSpPr>
              <a:cxnSpLocks/>
            </p:cNvCxnSpPr>
            <p:nvPr/>
          </p:nvCxnSpPr>
          <p:spPr bwMode="auto">
            <a:xfrm>
              <a:off x="2884769" y="2627358"/>
              <a:ext cx="4768969" cy="0"/>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D0554AF-F1D4-4410-B6C6-40519B0B3F8A}"/>
                </a:ext>
              </a:extLst>
            </p:cNvPr>
            <p:cNvCxnSpPr>
              <a:cxnSpLocks/>
            </p:cNvCxnSpPr>
            <p:nvPr/>
          </p:nvCxnSpPr>
          <p:spPr bwMode="auto">
            <a:xfrm>
              <a:off x="2884769" y="2627359"/>
              <a:ext cx="0" cy="219922"/>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13EBB1-F921-4501-8CE6-9E6E36DC038A}"/>
                </a:ext>
              </a:extLst>
            </p:cNvPr>
            <p:cNvCxnSpPr>
              <a:cxnSpLocks/>
              <a:endCxn id="20" idx="0"/>
            </p:cNvCxnSpPr>
            <p:nvPr/>
          </p:nvCxnSpPr>
          <p:spPr bwMode="auto">
            <a:xfrm flipH="1">
              <a:off x="7653071" y="2623360"/>
              <a:ext cx="668" cy="227918"/>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FBE5249-5708-4550-BBFC-89DE897B8AD4}"/>
                </a:ext>
              </a:extLst>
            </p:cNvPr>
            <p:cNvSpPr/>
            <p:nvPr/>
          </p:nvSpPr>
          <p:spPr bwMode="auto">
            <a:xfrm>
              <a:off x="2752816" y="1983588"/>
              <a:ext cx="5032875" cy="44384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022" dirty="0"/>
            </a:p>
          </p:txBody>
        </p:sp>
        <p:sp>
          <p:nvSpPr>
            <p:cNvPr id="16" name="Rectangle 15">
              <a:extLst>
                <a:ext uri="{FF2B5EF4-FFF2-40B4-BE49-F238E27FC236}">
                  <a16:creationId xmlns:a16="http://schemas.microsoft.com/office/drawing/2014/main" id="{FB2CCBA0-19F3-402A-858F-FA34E20C449F}"/>
                </a:ext>
              </a:extLst>
            </p:cNvPr>
            <p:cNvSpPr/>
            <p:nvPr/>
          </p:nvSpPr>
          <p:spPr bwMode="auto">
            <a:xfrm>
              <a:off x="2752816" y="1847636"/>
              <a:ext cx="5032875" cy="5118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022" dirty="0"/>
            </a:p>
          </p:txBody>
        </p:sp>
        <p:sp>
          <p:nvSpPr>
            <p:cNvPr id="17" name="Rectangle 16">
              <a:extLst>
                <a:ext uri="{FF2B5EF4-FFF2-40B4-BE49-F238E27FC236}">
                  <a16:creationId xmlns:a16="http://schemas.microsoft.com/office/drawing/2014/main" id="{1D2EF950-0DE5-46CB-B8A6-548F79F042AE}"/>
                </a:ext>
              </a:extLst>
            </p:cNvPr>
            <p:cNvSpPr/>
            <p:nvPr/>
          </p:nvSpPr>
          <p:spPr bwMode="auto">
            <a:xfrm>
              <a:off x="742865" y="2951243"/>
              <a:ext cx="4285142" cy="33987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022" dirty="0"/>
            </a:p>
          </p:txBody>
        </p:sp>
        <p:sp>
          <p:nvSpPr>
            <p:cNvPr id="18" name="Rectangle 17">
              <a:extLst>
                <a:ext uri="{FF2B5EF4-FFF2-40B4-BE49-F238E27FC236}">
                  <a16:creationId xmlns:a16="http://schemas.microsoft.com/office/drawing/2014/main" id="{BD22692C-ED76-4F73-BAC3-F4E09ED25697}"/>
                </a:ext>
              </a:extLst>
            </p:cNvPr>
            <p:cNvSpPr/>
            <p:nvPr/>
          </p:nvSpPr>
          <p:spPr bwMode="auto">
            <a:xfrm>
              <a:off x="742865" y="2851278"/>
              <a:ext cx="4285142" cy="3918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022" dirty="0"/>
            </a:p>
          </p:txBody>
        </p:sp>
        <p:sp>
          <p:nvSpPr>
            <p:cNvPr id="19" name="Rectangle 18">
              <a:extLst>
                <a:ext uri="{FF2B5EF4-FFF2-40B4-BE49-F238E27FC236}">
                  <a16:creationId xmlns:a16="http://schemas.microsoft.com/office/drawing/2014/main" id="{F1BB43C9-2128-4E99-9F00-0D9FF75B2522}"/>
                </a:ext>
              </a:extLst>
            </p:cNvPr>
            <p:cNvSpPr/>
            <p:nvPr/>
          </p:nvSpPr>
          <p:spPr bwMode="auto">
            <a:xfrm>
              <a:off x="5510501" y="2951243"/>
              <a:ext cx="4285141" cy="3398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022" dirty="0"/>
            </a:p>
          </p:txBody>
        </p:sp>
        <p:sp>
          <p:nvSpPr>
            <p:cNvPr id="20" name="Rectangle 19">
              <a:extLst>
                <a:ext uri="{FF2B5EF4-FFF2-40B4-BE49-F238E27FC236}">
                  <a16:creationId xmlns:a16="http://schemas.microsoft.com/office/drawing/2014/main" id="{E80FC1F0-4874-4AD3-B72D-A76AEC02818B}"/>
                </a:ext>
              </a:extLst>
            </p:cNvPr>
            <p:cNvSpPr/>
            <p:nvPr/>
          </p:nvSpPr>
          <p:spPr bwMode="auto">
            <a:xfrm>
              <a:off x="5510501" y="2851278"/>
              <a:ext cx="4285141" cy="391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022" dirty="0"/>
            </a:p>
          </p:txBody>
        </p:sp>
        <p:sp>
          <p:nvSpPr>
            <p:cNvPr id="21" name="Rectangle 20">
              <a:extLst>
                <a:ext uri="{FF2B5EF4-FFF2-40B4-BE49-F238E27FC236}">
                  <a16:creationId xmlns:a16="http://schemas.microsoft.com/office/drawing/2014/main" id="{2BA4CD6F-D4A5-4FA1-9293-5E132668AF98}"/>
                </a:ext>
              </a:extLst>
            </p:cNvPr>
            <p:cNvSpPr/>
            <p:nvPr/>
          </p:nvSpPr>
          <p:spPr>
            <a:xfrm>
              <a:off x="742865" y="3818934"/>
              <a:ext cx="2060600" cy="188866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022" dirty="0"/>
            </a:p>
          </p:txBody>
        </p:sp>
        <p:sp>
          <p:nvSpPr>
            <p:cNvPr id="22" name="Rectangle 21">
              <a:extLst>
                <a:ext uri="{FF2B5EF4-FFF2-40B4-BE49-F238E27FC236}">
                  <a16:creationId xmlns:a16="http://schemas.microsoft.com/office/drawing/2014/main" id="{AFA6A45E-7B5B-428D-9D76-A19759191AAD}"/>
                </a:ext>
              </a:extLst>
            </p:cNvPr>
            <p:cNvSpPr/>
            <p:nvPr/>
          </p:nvSpPr>
          <p:spPr>
            <a:xfrm>
              <a:off x="742865" y="3680316"/>
              <a:ext cx="2060600" cy="3931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022" dirty="0"/>
            </a:p>
          </p:txBody>
        </p:sp>
        <p:sp>
          <p:nvSpPr>
            <p:cNvPr id="23" name="Rectangle 22">
              <a:extLst>
                <a:ext uri="{FF2B5EF4-FFF2-40B4-BE49-F238E27FC236}">
                  <a16:creationId xmlns:a16="http://schemas.microsoft.com/office/drawing/2014/main" id="{1A353B60-43D2-44E1-B7B8-B53E29629416}"/>
                </a:ext>
              </a:extLst>
            </p:cNvPr>
            <p:cNvSpPr/>
            <p:nvPr/>
          </p:nvSpPr>
          <p:spPr>
            <a:xfrm>
              <a:off x="2954078" y="3818934"/>
              <a:ext cx="2061932" cy="188866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022" dirty="0"/>
            </a:p>
          </p:txBody>
        </p:sp>
        <p:sp>
          <p:nvSpPr>
            <p:cNvPr id="24" name="Rectangle 23">
              <a:extLst>
                <a:ext uri="{FF2B5EF4-FFF2-40B4-BE49-F238E27FC236}">
                  <a16:creationId xmlns:a16="http://schemas.microsoft.com/office/drawing/2014/main" id="{185CCDFD-9101-4F19-9110-6DF0FA6B1786}"/>
                </a:ext>
              </a:extLst>
            </p:cNvPr>
            <p:cNvSpPr/>
            <p:nvPr/>
          </p:nvSpPr>
          <p:spPr>
            <a:xfrm>
              <a:off x="2954078" y="3680316"/>
              <a:ext cx="2061932" cy="3931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022" dirty="0"/>
            </a:p>
          </p:txBody>
        </p:sp>
        <p:sp>
          <p:nvSpPr>
            <p:cNvPr id="25" name="Rectangle 24">
              <a:extLst>
                <a:ext uri="{FF2B5EF4-FFF2-40B4-BE49-F238E27FC236}">
                  <a16:creationId xmlns:a16="http://schemas.microsoft.com/office/drawing/2014/main" id="{ABCC9167-F5A4-4A7F-A508-6753963B8C4A}"/>
                </a:ext>
              </a:extLst>
            </p:cNvPr>
            <p:cNvSpPr/>
            <p:nvPr/>
          </p:nvSpPr>
          <p:spPr>
            <a:xfrm>
              <a:off x="5522497" y="3838927"/>
              <a:ext cx="2061933" cy="188732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022" dirty="0"/>
            </a:p>
          </p:txBody>
        </p:sp>
        <p:sp>
          <p:nvSpPr>
            <p:cNvPr id="26" name="Rectangle 25">
              <a:extLst>
                <a:ext uri="{FF2B5EF4-FFF2-40B4-BE49-F238E27FC236}">
                  <a16:creationId xmlns:a16="http://schemas.microsoft.com/office/drawing/2014/main" id="{140430B7-9327-4ED8-AC77-F53A97F46250}"/>
                </a:ext>
              </a:extLst>
            </p:cNvPr>
            <p:cNvSpPr/>
            <p:nvPr/>
          </p:nvSpPr>
          <p:spPr>
            <a:xfrm>
              <a:off x="5522497" y="3680316"/>
              <a:ext cx="2061933" cy="3931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022" dirty="0"/>
            </a:p>
          </p:txBody>
        </p:sp>
        <p:sp>
          <p:nvSpPr>
            <p:cNvPr id="27" name="Rectangle 26">
              <a:extLst>
                <a:ext uri="{FF2B5EF4-FFF2-40B4-BE49-F238E27FC236}">
                  <a16:creationId xmlns:a16="http://schemas.microsoft.com/office/drawing/2014/main" id="{6CAFF225-968C-4FDE-97A6-55247CE32F00}"/>
                </a:ext>
              </a:extLst>
            </p:cNvPr>
            <p:cNvSpPr/>
            <p:nvPr/>
          </p:nvSpPr>
          <p:spPr>
            <a:xfrm>
              <a:off x="7735042" y="3838927"/>
              <a:ext cx="2060600" cy="188732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022" dirty="0"/>
            </a:p>
          </p:txBody>
        </p:sp>
        <p:sp>
          <p:nvSpPr>
            <p:cNvPr id="28" name="Rectangle 27">
              <a:extLst>
                <a:ext uri="{FF2B5EF4-FFF2-40B4-BE49-F238E27FC236}">
                  <a16:creationId xmlns:a16="http://schemas.microsoft.com/office/drawing/2014/main" id="{B7C7FA51-8E92-4C68-8CF3-DED49E50C4E1}"/>
                </a:ext>
              </a:extLst>
            </p:cNvPr>
            <p:cNvSpPr/>
            <p:nvPr/>
          </p:nvSpPr>
          <p:spPr>
            <a:xfrm>
              <a:off x="7735042" y="3680316"/>
              <a:ext cx="2060600" cy="3931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022" dirty="0"/>
            </a:p>
          </p:txBody>
        </p:sp>
        <p:cxnSp>
          <p:nvCxnSpPr>
            <p:cNvPr id="29" name="Straight Connector 28">
              <a:extLst>
                <a:ext uri="{FF2B5EF4-FFF2-40B4-BE49-F238E27FC236}">
                  <a16:creationId xmlns:a16="http://schemas.microsoft.com/office/drawing/2014/main" id="{F47C2968-BD39-4011-AAD6-D426CCDC75C5}"/>
                </a:ext>
              </a:extLst>
            </p:cNvPr>
            <p:cNvCxnSpPr>
              <a:cxnSpLocks/>
              <a:stCxn id="17" idx="2"/>
            </p:cNvCxnSpPr>
            <p:nvPr/>
          </p:nvCxnSpPr>
          <p:spPr bwMode="auto">
            <a:xfrm>
              <a:off x="2885436" y="3291122"/>
              <a:ext cx="1999" cy="186600"/>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0F8B51-8D09-4D07-8AE5-9760F3F151C3}"/>
                </a:ext>
              </a:extLst>
            </p:cNvPr>
            <p:cNvCxnSpPr>
              <a:cxnSpLocks/>
            </p:cNvCxnSpPr>
            <p:nvPr/>
          </p:nvCxnSpPr>
          <p:spPr bwMode="auto">
            <a:xfrm>
              <a:off x="1773165" y="3481720"/>
              <a:ext cx="2212545" cy="0"/>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6D661A0-7B83-448B-804D-1427C1F3DA7D}"/>
                </a:ext>
              </a:extLst>
            </p:cNvPr>
            <p:cNvCxnSpPr>
              <a:cxnSpLocks/>
            </p:cNvCxnSpPr>
            <p:nvPr/>
          </p:nvCxnSpPr>
          <p:spPr bwMode="auto">
            <a:xfrm>
              <a:off x="1773165" y="3481720"/>
              <a:ext cx="0" cy="194598"/>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BE6E61E-6D62-4C9B-B248-00732D511C02}"/>
                </a:ext>
              </a:extLst>
            </p:cNvPr>
            <p:cNvCxnSpPr>
              <a:cxnSpLocks/>
              <a:endCxn id="24" idx="0"/>
            </p:cNvCxnSpPr>
            <p:nvPr/>
          </p:nvCxnSpPr>
          <p:spPr bwMode="auto">
            <a:xfrm flipH="1">
              <a:off x="3985044" y="3477722"/>
              <a:ext cx="667" cy="202594"/>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FC3594E-F791-4C97-9A09-57A58D98330D}"/>
                </a:ext>
              </a:extLst>
            </p:cNvPr>
            <p:cNvSpPr txBox="1"/>
            <p:nvPr/>
          </p:nvSpPr>
          <p:spPr>
            <a:xfrm>
              <a:off x="4461591" y="1881445"/>
              <a:ext cx="1615322" cy="462910"/>
            </a:xfrm>
            <a:prstGeom prst="rect">
              <a:avLst/>
            </a:prstGeom>
            <a:noFill/>
          </p:spPr>
          <p:txBody>
            <a:bodyPr wrap="none" rtlCol="0" anchor="ctr" anchorCtr="0">
              <a:spAutoFit/>
            </a:bodyPr>
            <a:lstStyle/>
            <a:p>
              <a:pPr algn="ctr"/>
              <a:r>
                <a:rPr lang="en-US" sz="2771" b="1" dirty="0">
                  <a:solidFill>
                    <a:schemeClr val="bg1"/>
                  </a:solidFill>
                  <a:ea typeface="League Spartan" charset="0"/>
                  <a:cs typeface="Poppins" pitchFamily="2" charset="77"/>
                </a:rPr>
                <a:t>ANALYSIS</a:t>
              </a:r>
            </a:p>
          </p:txBody>
        </p:sp>
        <p:sp>
          <p:nvSpPr>
            <p:cNvPr id="34" name="TextBox 33">
              <a:extLst>
                <a:ext uri="{FF2B5EF4-FFF2-40B4-BE49-F238E27FC236}">
                  <a16:creationId xmlns:a16="http://schemas.microsoft.com/office/drawing/2014/main" id="{8F99161F-C8DC-49CB-9994-89592E70205B}"/>
                </a:ext>
              </a:extLst>
            </p:cNvPr>
            <p:cNvSpPr txBox="1"/>
            <p:nvPr/>
          </p:nvSpPr>
          <p:spPr>
            <a:xfrm>
              <a:off x="2420103" y="2905154"/>
              <a:ext cx="918668" cy="278490"/>
            </a:xfrm>
            <a:prstGeom prst="rect">
              <a:avLst/>
            </a:prstGeom>
            <a:noFill/>
          </p:spPr>
          <p:txBody>
            <a:bodyPr wrap="none" rtlCol="0" anchor="ctr" anchorCtr="0">
              <a:spAutoFit/>
            </a:bodyPr>
            <a:lstStyle/>
            <a:p>
              <a:pPr algn="ctr"/>
              <a:r>
                <a:rPr lang="en-US" sz="1428" b="1" dirty="0">
                  <a:solidFill>
                    <a:schemeClr val="bg1"/>
                  </a:solidFill>
                  <a:ea typeface="League Spartan" charset="0"/>
                  <a:cs typeface="Poppins" pitchFamily="2" charset="77"/>
                </a:rPr>
                <a:t>INTERNAL</a:t>
              </a:r>
            </a:p>
          </p:txBody>
        </p:sp>
        <p:sp>
          <p:nvSpPr>
            <p:cNvPr id="35" name="TextBox 34">
              <a:extLst>
                <a:ext uri="{FF2B5EF4-FFF2-40B4-BE49-F238E27FC236}">
                  <a16:creationId xmlns:a16="http://schemas.microsoft.com/office/drawing/2014/main" id="{A1655B25-6F85-41A0-A60E-D4CD5D4332D8}"/>
                </a:ext>
              </a:extLst>
            </p:cNvPr>
            <p:cNvSpPr txBox="1"/>
            <p:nvPr/>
          </p:nvSpPr>
          <p:spPr>
            <a:xfrm>
              <a:off x="7184000" y="2905154"/>
              <a:ext cx="950139" cy="278490"/>
            </a:xfrm>
            <a:prstGeom prst="rect">
              <a:avLst/>
            </a:prstGeom>
            <a:noFill/>
          </p:spPr>
          <p:txBody>
            <a:bodyPr wrap="none" rtlCol="0" anchor="ctr" anchorCtr="0">
              <a:spAutoFit/>
            </a:bodyPr>
            <a:lstStyle/>
            <a:p>
              <a:pPr algn="ctr"/>
              <a:r>
                <a:rPr lang="en-US" sz="1428" b="1" dirty="0">
                  <a:solidFill>
                    <a:schemeClr val="bg1"/>
                  </a:solidFill>
                  <a:ea typeface="League Spartan" charset="0"/>
                  <a:cs typeface="Poppins" pitchFamily="2" charset="77"/>
                </a:rPr>
                <a:t>EXTERNAL</a:t>
              </a:r>
            </a:p>
          </p:txBody>
        </p:sp>
        <p:sp>
          <p:nvSpPr>
            <p:cNvPr id="36" name="TextBox 35">
              <a:extLst>
                <a:ext uri="{FF2B5EF4-FFF2-40B4-BE49-F238E27FC236}">
                  <a16:creationId xmlns:a16="http://schemas.microsoft.com/office/drawing/2014/main" id="{C4B53C5B-9A46-4EDE-A3E8-E61BE505D6B5}"/>
                </a:ext>
              </a:extLst>
            </p:cNvPr>
            <p:cNvSpPr txBox="1"/>
            <p:nvPr/>
          </p:nvSpPr>
          <p:spPr>
            <a:xfrm>
              <a:off x="8343917" y="3737668"/>
              <a:ext cx="842851" cy="278490"/>
            </a:xfrm>
            <a:prstGeom prst="rect">
              <a:avLst/>
            </a:prstGeom>
            <a:noFill/>
          </p:spPr>
          <p:txBody>
            <a:bodyPr wrap="none" rtlCol="0" anchor="ctr" anchorCtr="0">
              <a:spAutoFit/>
            </a:bodyPr>
            <a:lstStyle/>
            <a:p>
              <a:pPr algn="ctr"/>
              <a:r>
                <a:rPr lang="en-US" sz="1428" b="1" dirty="0">
                  <a:solidFill>
                    <a:schemeClr val="bg1"/>
                  </a:solidFill>
                  <a:ea typeface="League Spartan" charset="0"/>
                  <a:cs typeface="Poppins" pitchFamily="2" charset="77"/>
                </a:rPr>
                <a:t>THREATS</a:t>
              </a:r>
            </a:p>
          </p:txBody>
        </p:sp>
        <p:sp>
          <p:nvSpPr>
            <p:cNvPr id="37" name="TextBox 36">
              <a:extLst>
                <a:ext uri="{FF2B5EF4-FFF2-40B4-BE49-F238E27FC236}">
                  <a16:creationId xmlns:a16="http://schemas.microsoft.com/office/drawing/2014/main" id="{89C76583-3C06-4A10-B95C-9DD5978F9437}"/>
                </a:ext>
              </a:extLst>
            </p:cNvPr>
            <p:cNvSpPr txBox="1"/>
            <p:nvPr/>
          </p:nvSpPr>
          <p:spPr>
            <a:xfrm>
              <a:off x="5878124" y="3737668"/>
              <a:ext cx="1350679" cy="278490"/>
            </a:xfrm>
            <a:prstGeom prst="rect">
              <a:avLst/>
            </a:prstGeom>
            <a:noFill/>
          </p:spPr>
          <p:txBody>
            <a:bodyPr wrap="none" rtlCol="0" anchor="ctr" anchorCtr="0">
              <a:spAutoFit/>
            </a:bodyPr>
            <a:lstStyle/>
            <a:p>
              <a:pPr algn="ctr"/>
              <a:r>
                <a:rPr lang="en-US" sz="1428" b="1" dirty="0">
                  <a:solidFill>
                    <a:schemeClr val="bg1"/>
                  </a:solidFill>
                  <a:ea typeface="League Spartan" charset="0"/>
                  <a:cs typeface="Poppins" pitchFamily="2" charset="77"/>
                </a:rPr>
                <a:t>OPPORTUNITIES</a:t>
              </a:r>
            </a:p>
          </p:txBody>
        </p:sp>
        <p:sp>
          <p:nvSpPr>
            <p:cNvPr id="38" name="TextBox 37">
              <a:extLst>
                <a:ext uri="{FF2B5EF4-FFF2-40B4-BE49-F238E27FC236}">
                  <a16:creationId xmlns:a16="http://schemas.microsoft.com/office/drawing/2014/main" id="{FC210574-002F-4835-86F8-CD6AEFFB818A}"/>
                </a:ext>
              </a:extLst>
            </p:cNvPr>
            <p:cNvSpPr txBox="1"/>
            <p:nvPr/>
          </p:nvSpPr>
          <p:spPr>
            <a:xfrm>
              <a:off x="3374792" y="3737668"/>
              <a:ext cx="1220504" cy="278490"/>
            </a:xfrm>
            <a:prstGeom prst="rect">
              <a:avLst/>
            </a:prstGeom>
            <a:noFill/>
          </p:spPr>
          <p:txBody>
            <a:bodyPr wrap="none" rtlCol="0" anchor="ctr" anchorCtr="0">
              <a:spAutoFit/>
            </a:bodyPr>
            <a:lstStyle/>
            <a:p>
              <a:pPr algn="ctr"/>
              <a:r>
                <a:rPr lang="en-US" sz="1428" b="1" dirty="0">
                  <a:solidFill>
                    <a:schemeClr val="bg1"/>
                  </a:solidFill>
                  <a:ea typeface="League Spartan" charset="0"/>
                  <a:cs typeface="Poppins" pitchFamily="2" charset="77"/>
                </a:rPr>
                <a:t>WEAKNESSES</a:t>
              </a:r>
            </a:p>
          </p:txBody>
        </p:sp>
        <p:sp>
          <p:nvSpPr>
            <p:cNvPr id="39" name="TextBox 38">
              <a:extLst>
                <a:ext uri="{FF2B5EF4-FFF2-40B4-BE49-F238E27FC236}">
                  <a16:creationId xmlns:a16="http://schemas.microsoft.com/office/drawing/2014/main" id="{45A89AD5-A166-4F9D-AFA5-A68C0DDEEB4C}"/>
                </a:ext>
              </a:extLst>
            </p:cNvPr>
            <p:cNvSpPr txBox="1"/>
            <p:nvPr/>
          </p:nvSpPr>
          <p:spPr>
            <a:xfrm>
              <a:off x="1244452" y="3737668"/>
              <a:ext cx="1057427" cy="278490"/>
            </a:xfrm>
            <a:prstGeom prst="rect">
              <a:avLst/>
            </a:prstGeom>
            <a:noFill/>
          </p:spPr>
          <p:txBody>
            <a:bodyPr wrap="none" rtlCol="0" anchor="ctr" anchorCtr="0">
              <a:spAutoFit/>
            </a:bodyPr>
            <a:lstStyle/>
            <a:p>
              <a:pPr algn="ctr"/>
              <a:r>
                <a:rPr lang="en-US" sz="1428" b="1" dirty="0">
                  <a:solidFill>
                    <a:schemeClr val="bg1"/>
                  </a:solidFill>
                  <a:ea typeface="League Spartan" charset="0"/>
                  <a:cs typeface="Poppins" pitchFamily="2" charset="77"/>
                </a:rPr>
                <a:t>STRENGTHS</a:t>
              </a:r>
            </a:p>
          </p:txBody>
        </p:sp>
        <p:sp>
          <p:nvSpPr>
            <p:cNvPr id="40" name="Subtitle 2">
              <a:extLst>
                <a:ext uri="{FF2B5EF4-FFF2-40B4-BE49-F238E27FC236}">
                  <a16:creationId xmlns:a16="http://schemas.microsoft.com/office/drawing/2014/main" id="{521CCB56-EF6C-4576-8F87-E569FE71F4D6}"/>
                </a:ext>
              </a:extLst>
            </p:cNvPr>
            <p:cNvSpPr txBox="1">
              <a:spLocks/>
            </p:cNvSpPr>
            <p:nvPr/>
          </p:nvSpPr>
          <p:spPr>
            <a:xfrm>
              <a:off x="838587" y="4121143"/>
              <a:ext cx="1869155" cy="1373979"/>
            </a:xfrm>
            <a:prstGeom prst="rect">
              <a:avLst/>
            </a:prstGeom>
          </p:spPr>
          <p:txBody>
            <a:bodyPr vert="horz" wrap="square" lIns="91326" tIns="45663" rIns="91326" bIns="4566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91978" indent="-191978" algn="l">
                <a:lnSpc>
                  <a:spcPts val="1554"/>
                </a:lnSpc>
                <a:buFont typeface="Arial" panose="020B0604020202020204" pitchFamily="34" charset="0"/>
                <a:buChar char="•"/>
              </a:pPr>
              <a:r>
                <a:rPr lang="en-US" sz="1092"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bg1"/>
                  </a:solidFill>
                  <a:latin typeface="+mn-lt"/>
                  <a:ea typeface="Open Sans Light" panose="020B0306030504020204" pitchFamily="34" charset="0"/>
                  <a:cs typeface="Open Sans Light" panose="020B0306030504020204" pitchFamily="34" charset="0"/>
                </a:rPr>
                <a:t>amet</a:t>
              </a:r>
              <a:r>
                <a:rPr lang="en-US" sz="1092" dirty="0">
                  <a:solidFill>
                    <a:schemeClr val="bg1"/>
                  </a:solidFill>
                  <a:latin typeface="+mn-lt"/>
                  <a:ea typeface="Open Sans Light" panose="020B0306030504020204" pitchFamily="34" charset="0"/>
                  <a:cs typeface="Open Sans Light" panose="020B0306030504020204" pitchFamily="34" charset="0"/>
                </a:rPr>
                <a:t>, cum modo </a:t>
              </a:r>
              <a:r>
                <a:rPr lang="en-US" sz="1092" dirty="0" err="1">
                  <a:solidFill>
                    <a:schemeClr val="bg1"/>
                  </a:solidFill>
                  <a:latin typeface="+mn-lt"/>
                  <a:ea typeface="Open Sans Light" panose="020B0306030504020204" pitchFamily="34" charset="0"/>
                  <a:cs typeface="Open Sans Light" panose="020B0306030504020204" pitchFamily="34" charset="0"/>
                </a:rPr>
                <a:t>comprehensam</a:t>
              </a:r>
              <a:r>
                <a:rPr lang="en-US" sz="1092" dirty="0">
                  <a:solidFill>
                    <a:schemeClr val="bg1"/>
                  </a:solidFill>
                  <a:latin typeface="+mn-lt"/>
                  <a:ea typeface="Open Sans Light" panose="020B0306030504020204" pitchFamily="34" charset="0"/>
                  <a:cs typeface="Open Sans Light" panose="020B0306030504020204" pitchFamily="34" charset="0"/>
                </a:rPr>
                <a:t> in. Sed </a:t>
              </a:r>
              <a:r>
                <a:rPr lang="en-US" sz="1092" dirty="0" err="1">
                  <a:solidFill>
                    <a:schemeClr val="bg1"/>
                  </a:solidFill>
                  <a:latin typeface="+mn-lt"/>
                  <a:ea typeface="Open Sans Light" panose="020B0306030504020204" pitchFamily="34" charset="0"/>
                  <a:cs typeface="Open Sans Light" panose="020B0306030504020204" pitchFamily="34" charset="0"/>
                </a:rPr>
                <a:t>nibh</a:t>
              </a:r>
              <a:r>
                <a:rPr lang="en-US" sz="1092" dirty="0">
                  <a:solidFill>
                    <a:schemeClr val="bg1"/>
                  </a:solidFill>
                  <a:latin typeface="+mn-lt"/>
                  <a:ea typeface="Open Sans Light" panose="020B0306030504020204" pitchFamily="34" charset="0"/>
                  <a:cs typeface="Open Sans Light" panose="020B0306030504020204" pitchFamily="34" charset="0"/>
                </a:rPr>
                <a:t> </a:t>
              </a:r>
              <a:r>
                <a:rPr lang="en-US" sz="1092" dirty="0" err="1">
                  <a:solidFill>
                    <a:schemeClr val="bg1"/>
                  </a:solidFill>
                  <a:latin typeface="+mn-lt"/>
                  <a:ea typeface="Open Sans Light" panose="020B0306030504020204" pitchFamily="34" charset="0"/>
                  <a:cs typeface="Open Sans Light" panose="020B0306030504020204" pitchFamily="34" charset="0"/>
                </a:rPr>
                <a:t>theophrastus</a:t>
              </a:r>
              <a:r>
                <a:rPr lang="en-US" sz="1092" dirty="0">
                  <a:solidFill>
                    <a:schemeClr val="bg1"/>
                  </a:solidFill>
                  <a:latin typeface="+mn-lt"/>
                  <a:ea typeface="Open Sans Light" panose="020B0306030504020204" pitchFamily="34" charset="0"/>
                  <a:cs typeface="Open Sans Light" panose="020B0306030504020204" pitchFamily="34" charset="0"/>
                </a:rPr>
                <a:t> in, ex </a:t>
              </a:r>
              <a:r>
                <a:rPr lang="en-US" sz="1092" dirty="0" err="1">
                  <a:solidFill>
                    <a:schemeClr val="bg1"/>
                  </a:solidFill>
                  <a:latin typeface="+mn-lt"/>
                  <a:ea typeface="Open Sans Light" panose="020B0306030504020204" pitchFamily="34" charset="0"/>
                  <a:cs typeface="Open Sans Light" panose="020B0306030504020204" pitchFamily="34" charset="0"/>
                </a:rPr>
                <a:t>dictas</a:t>
              </a:r>
              <a:r>
                <a:rPr lang="en-US" sz="1092" dirty="0">
                  <a:solidFill>
                    <a:schemeClr val="bg1"/>
                  </a:solidFill>
                  <a:latin typeface="+mn-lt"/>
                  <a:ea typeface="Open Sans Light" panose="020B0306030504020204" pitchFamily="34" charset="0"/>
                  <a:cs typeface="Open Sans Light" panose="020B0306030504020204" pitchFamily="34" charset="0"/>
                </a:rPr>
                <a:t> </a:t>
              </a:r>
              <a:r>
                <a:rPr lang="en-US" sz="1092" dirty="0" err="1">
                  <a:solidFill>
                    <a:schemeClr val="bg1"/>
                  </a:solidFill>
                  <a:latin typeface="+mn-lt"/>
                  <a:ea typeface="Open Sans Light" panose="020B0306030504020204" pitchFamily="34" charset="0"/>
                  <a:cs typeface="Open Sans Light" panose="020B0306030504020204" pitchFamily="34" charset="0"/>
                </a:rPr>
                <a:t>conceptam</a:t>
              </a:r>
              <a:r>
                <a:rPr lang="en-US" sz="1092" dirty="0">
                  <a:solidFill>
                    <a:schemeClr val="bg1"/>
                  </a:solidFill>
                  <a:latin typeface="+mn-lt"/>
                  <a:ea typeface="Open Sans Light" panose="020B0306030504020204" pitchFamily="34" charset="0"/>
                  <a:cs typeface="Open Sans Light" panose="020B0306030504020204" pitchFamily="34" charset="0"/>
                </a:rPr>
                <a:t> vis. </a:t>
              </a:r>
            </a:p>
            <a:p>
              <a:pPr marL="191978" indent="-191978" algn="l">
                <a:lnSpc>
                  <a:spcPts val="1554"/>
                </a:lnSpc>
                <a:buFont typeface="Arial" panose="020B0604020202020204" pitchFamily="34" charset="0"/>
                <a:buChar char="•"/>
              </a:pPr>
              <a:r>
                <a:rPr lang="en-US" sz="1092" dirty="0" err="1">
                  <a:solidFill>
                    <a:schemeClr val="bg1"/>
                  </a:solidFill>
                  <a:latin typeface="+mn-lt"/>
                  <a:ea typeface="Open Sans Light" panose="020B0306030504020204" pitchFamily="34" charset="0"/>
                  <a:cs typeface="Open Sans Light" panose="020B0306030504020204" pitchFamily="34" charset="0"/>
                </a:rPr>
                <a:t>Tollit</a:t>
              </a:r>
              <a:r>
                <a:rPr lang="en-US" sz="1092" dirty="0">
                  <a:solidFill>
                    <a:schemeClr val="bg1"/>
                  </a:solidFill>
                  <a:latin typeface="+mn-lt"/>
                  <a:ea typeface="Open Sans Light" panose="020B0306030504020204" pitchFamily="34" charset="0"/>
                  <a:cs typeface="Open Sans Light" panose="020B0306030504020204" pitchFamily="34" charset="0"/>
                </a:rPr>
                <a:t> </a:t>
              </a:r>
              <a:r>
                <a:rPr lang="en-US" sz="1092" dirty="0" err="1">
                  <a:solidFill>
                    <a:schemeClr val="bg1"/>
                  </a:solidFill>
                  <a:latin typeface="+mn-lt"/>
                  <a:ea typeface="Open Sans Light" panose="020B0306030504020204" pitchFamily="34" charset="0"/>
                  <a:cs typeface="Open Sans Light" panose="020B0306030504020204" pitchFamily="34" charset="0"/>
                </a:rPr>
                <a:t>labitur</a:t>
              </a:r>
              <a:r>
                <a:rPr lang="en-US" sz="1092" dirty="0">
                  <a:solidFill>
                    <a:schemeClr val="bg1"/>
                  </a:solidFill>
                  <a:latin typeface="+mn-lt"/>
                  <a:ea typeface="Open Sans Light" panose="020B0306030504020204" pitchFamily="34" charset="0"/>
                  <a:cs typeface="Open Sans Light" panose="020B0306030504020204" pitchFamily="34" charset="0"/>
                </a:rPr>
                <a:t> </a:t>
              </a:r>
              <a:r>
                <a:rPr lang="en-US" sz="1092" dirty="0" err="1">
                  <a:solidFill>
                    <a:schemeClr val="bg1"/>
                  </a:solidFill>
                  <a:latin typeface="+mn-lt"/>
                  <a:ea typeface="Open Sans Light" panose="020B0306030504020204" pitchFamily="34" charset="0"/>
                  <a:cs typeface="Open Sans Light" panose="020B0306030504020204" pitchFamily="34" charset="0"/>
                </a:rPr>
                <a:t>mediocritatem</a:t>
              </a:r>
              <a:r>
                <a:rPr lang="en-US" sz="1092" dirty="0">
                  <a:solidFill>
                    <a:schemeClr val="bg1"/>
                  </a:solidFill>
                  <a:latin typeface="+mn-lt"/>
                  <a:ea typeface="Open Sans Light" panose="020B0306030504020204" pitchFamily="34" charset="0"/>
                  <a:cs typeface="Open Sans Light" panose="020B0306030504020204" pitchFamily="34" charset="0"/>
                </a:rPr>
                <a:t> ne vim, </a:t>
              </a:r>
              <a:r>
                <a:rPr lang="en-US" sz="1092" dirty="0" err="1">
                  <a:solidFill>
                    <a:schemeClr val="bg1"/>
                  </a:solidFill>
                  <a:latin typeface="+mn-lt"/>
                  <a:ea typeface="Open Sans Light" panose="020B0306030504020204" pitchFamily="34" charset="0"/>
                  <a:cs typeface="Open Sans Light" panose="020B0306030504020204" pitchFamily="34" charset="0"/>
                </a:rPr>
                <a:t>nec</a:t>
              </a:r>
              <a:r>
                <a:rPr lang="en-US" sz="1092" dirty="0">
                  <a:solidFill>
                    <a:schemeClr val="bg1"/>
                  </a:solidFill>
                  <a:latin typeface="+mn-lt"/>
                  <a:ea typeface="Open Sans Light" panose="020B0306030504020204" pitchFamily="34" charset="0"/>
                  <a:cs typeface="Open Sans Light" panose="020B0306030504020204" pitchFamily="34" charset="0"/>
                </a:rPr>
                <a:t> sale </a:t>
              </a:r>
              <a:r>
                <a:rPr lang="en-US" sz="1092" dirty="0" err="1">
                  <a:solidFill>
                    <a:schemeClr val="bg1"/>
                  </a:solidFill>
                  <a:latin typeface="+mn-lt"/>
                  <a:ea typeface="Open Sans Light" panose="020B0306030504020204" pitchFamily="34" charset="0"/>
                  <a:cs typeface="Open Sans Light" panose="020B0306030504020204" pitchFamily="34" charset="0"/>
                </a:rPr>
                <a:t>oratio</a:t>
              </a:r>
              <a:r>
                <a:rPr lang="en-US" sz="1092" dirty="0">
                  <a:solidFill>
                    <a:schemeClr val="bg1"/>
                  </a:solidFill>
                  <a:latin typeface="+mn-lt"/>
                  <a:ea typeface="Open Sans Light" panose="020B0306030504020204" pitchFamily="34" charset="0"/>
                  <a:cs typeface="Open Sans Light" panose="020B0306030504020204" pitchFamily="34" charset="0"/>
                </a:rPr>
                <a:t> </a:t>
              </a:r>
              <a:r>
                <a:rPr lang="en-US" sz="1092" dirty="0" err="1">
                  <a:solidFill>
                    <a:schemeClr val="bg1"/>
                  </a:solidFill>
                  <a:latin typeface="+mn-lt"/>
                  <a:ea typeface="Open Sans Light" panose="020B0306030504020204" pitchFamily="34" charset="0"/>
                  <a:cs typeface="Open Sans Light" panose="020B0306030504020204" pitchFamily="34" charset="0"/>
                </a:rPr>
                <a:t>similique</a:t>
              </a:r>
              <a:r>
                <a:rPr lang="en-US" sz="1092" dirty="0">
                  <a:solidFill>
                    <a:schemeClr val="bg1"/>
                  </a:solidFill>
                  <a:latin typeface="+mn-lt"/>
                  <a:ea typeface="Open Sans Light" panose="020B0306030504020204" pitchFamily="34" charset="0"/>
                  <a:cs typeface="Open Sans Light" panose="020B0306030504020204" pitchFamily="34" charset="0"/>
                </a:rPr>
                <a:t> no, </a:t>
              </a:r>
            </a:p>
          </p:txBody>
        </p:sp>
        <p:sp>
          <p:nvSpPr>
            <p:cNvPr id="41" name="Subtitle 2">
              <a:extLst>
                <a:ext uri="{FF2B5EF4-FFF2-40B4-BE49-F238E27FC236}">
                  <a16:creationId xmlns:a16="http://schemas.microsoft.com/office/drawing/2014/main" id="{179CC764-E082-4EC5-8879-C4BDC8D2498A}"/>
                </a:ext>
              </a:extLst>
            </p:cNvPr>
            <p:cNvSpPr txBox="1">
              <a:spLocks/>
            </p:cNvSpPr>
            <p:nvPr/>
          </p:nvSpPr>
          <p:spPr>
            <a:xfrm>
              <a:off x="3050466" y="4121143"/>
              <a:ext cx="1869155" cy="1373979"/>
            </a:xfrm>
            <a:prstGeom prst="rect">
              <a:avLst/>
            </a:prstGeom>
          </p:spPr>
          <p:txBody>
            <a:bodyPr vert="horz" wrap="square" lIns="91326" tIns="45663" rIns="91326" bIns="4566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91978" indent="-191978" algn="l">
                <a:lnSpc>
                  <a:spcPts val="1554"/>
                </a:lnSpc>
                <a:buFont typeface="Arial" panose="020B0604020202020204" pitchFamily="34" charset="0"/>
                <a:buChar char="•"/>
              </a:pPr>
              <a:r>
                <a:rPr lang="en-US" sz="1092"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bg1"/>
                  </a:solidFill>
                  <a:latin typeface="+mn-lt"/>
                  <a:ea typeface="Open Sans Light" panose="020B0306030504020204" pitchFamily="34" charset="0"/>
                  <a:cs typeface="Open Sans Light" panose="020B0306030504020204" pitchFamily="34" charset="0"/>
                </a:rPr>
                <a:t>amet</a:t>
              </a:r>
              <a:r>
                <a:rPr lang="en-US" sz="1092" dirty="0">
                  <a:solidFill>
                    <a:schemeClr val="bg1"/>
                  </a:solidFill>
                  <a:latin typeface="+mn-lt"/>
                  <a:ea typeface="Open Sans Light" panose="020B0306030504020204" pitchFamily="34" charset="0"/>
                  <a:cs typeface="Open Sans Light" panose="020B0306030504020204" pitchFamily="34" charset="0"/>
                </a:rPr>
                <a:t>, cum modo </a:t>
              </a:r>
              <a:r>
                <a:rPr lang="en-US" sz="1092" dirty="0" err="1">
                  <a:solidFill>
                    <a:schemeClr val="bg1"/>
                  </a:solidFill>
                  <a:latin typeface="+mn-lt"/>
                  <a:ea typeface="Open Sans Light" panose="020B0306030504020204" pitchFamily="34" charset="0"/>
                  <a:cs typeface="Open Sans Light" panose="020B0306030504020204" pitchFamily="34" charset="0"/>
                </a:rPr>
                <a:t>comprehensam</a:t>
              </a:r>
              <a:r>
                <a:rPr lang="en-US" sz="1092" dirty="0">
                  <a:solidFill>
                    <a:schemeClr val="bg1"/>
                  </a:solidFill>
                  <a:latin typeface="+mn-lt"/>
                  <a:ea typeface="Open Sans Light" panose="020B0306030504020204" pitchFamily="34" charset="0"/>
                  <a:cs typeface="Open Sans Light" panose="020B0306030504020204" pitchFamily="34" charset="0"/>
                </a:rPr>
                <a:t> in. Sed </a:t>
              </a:r>
              <a:r>
                <a:rPr lang="en-US" sz="1092" dirty="0" err="1">
                  <a:solidFill>
                    <a:schemeClr val="bg1"/>
                  </a:solidFill>
                  <a:latin typeface="+mn-lt"/>
                  <a:ea typeface="Open Sans Light" panose="020B0306030504020204" pitchFamily="34" charset="0"/>
                  <a:cs typeface="Open Sans Light" panose="020B0306030504020204" pitchFamily="34" charset="0"/>
                </a:rPr>
                <a:t>nibh</a:t>
              </a:r>
              <a:r>
                <a:rPr lang="en-US" sz="1092" dirty="0">
                  <a:solidFill>
                    <a:schemeClr val="bg1"/>
                  </a:solidFill>
                  <a:latin typeface="+mn-lt"/>
                  <a:ea typeface="Open Sans Light" panose="020B0306030504020204" pitchFamily="34" charset="0"/>
                  <a:cs typeface="Open Sans Light" panose="020B0306030504020204" pitchFamily="34" charset="0"/>
                </a:rPr>
                <a:t> </a:t>
              </a:r>
              <a:r>
                <a:rPr lang="en-US" sz="1092" dirty="0" err="1">
                  <a:solidFill>
                    <a:schemeClr val="bg1"/>
                  </a:solidFill>
                  <a:latin typeface="+mn-lt"/>
                  <a:ea typeface="Open Sans Light" panose="020B0306030504020204" pitchFamily="34" charset="0"/>
                  <a:cs typeface="Open Sans Light" panose="020B0306030504020204" pitchFamily="34" charset="0"/>
                </a:rPr>
                <a:t>theophrastus</a:t>
              </a:r>
              <a:r>
                <a:rPr lang="en-US" sz="1092" dirty="0">
                  <a:solidFill>
                    <a:schemeClr val="bg1"/>
                  </a:solidFill>
                  <a:latin typeface="+mn-lt"/>
                  <a:ea typeface="Open Sans Light" panose="020B0306030504020204" pitchFamily="34" charset="0"/>
                  <a:cs typeface="Open Sans Light" panose="020B0306030504020204" pitchFamily="34" charset="0"/>
                </a:rPr>
                <a:t> in, ex </a:t>
              </a:r>
              <a:r>
                <a:rPr lang="en-US" sz="1092" dirty="0" err="1">
                  <a:solidFill>
                    <a:schemeClr val="bg1"/>
                  </a:solidFill>
                  <a:latin typeface="+mn-lt"/>
                  <a:ea typeface="Open Sans Light" panose="020B0306030504020204" pitchFamily="34" charset="0"/>
                  <a:cs typeface="Open Sans Light" panose="020B0306030504020204" pitchFamily="34" charset="0"/>
                </a:rPr>
                <a:t>dictas</a:t>
              </a:r>
              <a:r>
                <a:rPr lang="en-US" sz="1092" dirty="0">
                  <a:solidFill>
                    <a:schemeClr val="bg1"/>
                  </a:solidFill>
                  <a:latin typeface="+mn-lt"/>
                  <a:ea typeface="Open Sans Light" panose="020B0306030504020204" pitchFamily="34" charset="0"/>
                  <a:cs typeface="Open Sans Light" panose="020B0306030504020204" pitchFamily="34" charset="0"/>
                </a:rPr>
                <a:t> </a:t>
              </a:r>
              <a:r>
                <a:rPr lang="en-US" sz="1092" dirty="0" err="1">
                  <a:solidFill>
                    <a:schemeClr val="bg1"/>
                  </a:solidFill>
                  <a:latin typeface="+mn-lt"/>
                  <a:ea typeface="Open Sans Light" panose="020B0306030504020204" pitchFamily="34" charset="0"/>
                  <a:cs typeface="Open Sans Light" panose="020B0306030504020204" pitchFamily="34" charset="0"/>
                </a:rPr>
                <a:t>conceptam</a:t>
              </a:r>
              <a:r>
                <a:rPr lang="en-US" sz="1092" dirty="0">
                  <a:solidFill>
                    <a:schemeClr val="bg1"/>
                  </a:solidFill>
                  <a:latin typeface="+mn-lt"/>
                  <a:ea typeface="Open Sans Light" panose="020B0306030504020204" pitchFamily="34" charset="0"/>
                  <a:cs typeface="Open Sans Light" panose="020B0306030504020204" pitchFamily="34" charset="0"/>
                </a:rPr>
                <a:t> vis. </a:t>
              </a:r>
            </a:p>
            <a:p>
              <a:pPr marL="191978" indent="-191978" algn="l">
                <a:lnSpc>
                  <a:spcPts val="1554"/>
                </a:lnSpc>
                <a:buFont typeface="Arial" panose="020B0604020202020204" pitchFamily="34" charset="0"/>
                <a:buChar char="•"/>
              </a:pPr>
              <a:r>
                <a:rPr lang="en-US" sz="1092" dirty="0" err="1">
                  <a:solidFill>
                    <a:schemeClr val="bg1"/>
                  </a:solidFill>
                  <a:latin typeface="+mn-lt"/>
                  <a:ea typeface="Open Sans Light" panose="020B0306030504020204" pitchFamily="34" charset="0"/>
                  <a:cs typeface="Open Sans Light" panose="020B0306030504020204" pitchFamily="34" charset="0"/>
                </a:rPr>
                <a:t>Tollit</a:t>
              </a:r>
              <a:r>
                <a:rPr lang="en-US" sz="1092" dirty="0">
                  <a:solidFill>
                    <a:schemeClr val="bg1"/>
                  </a:solidFill>
                  <a:latin typeface="+mn-lt"/>
                  <a:ea typeface="Open Sans Light" panose="020B0306030504020204" pitchFamily="34" charset="0"/>
                  <a:cs typeface="Open Sans Light" panose="020B0306030504020204" pitchFamily="34" charset="0"/>
                </a:rPr>
                <a:t> </a:t>
              </a:r>
              <a:r>
                <a:rPr lang="en-US" sz="1092" dirty="0" err="1">
                  <a:solidFill>
                    <a:schemeClr val="bg1"/>
                  </a:solidFill>
                  <a:latin typeface="+mn-lt"/>
                  <a:ea typeface="Open Sans Light" panose="020B0306030504020204" pitchFamily="34" charset="0"/>
                  <a:cs typeface="Open Sans Light" panose="020B0306030504020204" pitchFamily="34" charset="0"/>
                </a:rPr>
                <a:t>labitur</a:t>
              </a:r>
              <a:r>
                <a:rPr lang="en-US" sz="1092" dirty="0">
                  <a:solidFill>
                    <a:schemeClr val="bg1"/>
                  </a:solidFill>
                  <a:latin typeface="+mn-lt"/>
                  <a:ea typeface="Open Sans Light" panose="020B0306030504020204" pitchFamily="34" charset="0"/>
                  <a:cs typeface="Open Sans Light" panose="020B0306030504020204" pitchFamily="34" charset="0"/>
                </a:rPr>
                <a:t> </a:t>
              </a:r>
              <a:r>
                <a:rPr lang="en-US" sz="1092" dirty="0" err="1">
                  <a:solidFill>
                    <a:schemeClr val="bg1"/>
                  </a:solidFill>
                  <a:latin typeface="+mn-lt"/>
                  <a:ea typeface="Open Sans Light" panose="020B0306030504020204" pitchFamily="34" charset="0"/>
                  <a:cs typeface="Open Sans Light" panose="020B0306030504020204" pitchFamily="34" charset="0"/>
                </a:rPr>
                <a:t>mediocritatem</a:t>
              </a:r>
              <a:r>
                <a:rPr lang="en-US" sz="1092" dirty="0">
                  <a:solidFill>
                    <a:schemeClr val="bg1"/>
                  </a:solidFill>
                  <a:latin typeface="+mn-lt"/>
                  <a:ea typeface="Open Sans Light" panose="020B0306030504020204" pitchFamily="34" charset="0"/>
                  <a:cs typeface="Open Sans Light" panose="020B0306030504020204" pitchFamily="34" charset="0"/>
                </a:rPr>
                <a:t> ne vim, </a:t>
              </a:r>
              <a:r>
                <a:rPr lang="en-US" sz="1092" dirty="0" err="1">
                  <a:solidFill>
                    <a:schemeClr val="bg1"/>
                  </a:solidFill>
                  <a:latin typeface="+mn-lt"/>
                  <a:ea typeface="Open Sans Light" panose="020B0306030504020204" pitchFamily="34" charset="0"/>
                  <a:cs typeface="Open Sans Light" panose="020B0306030504020204" pitchFamily="34" charset="0"/>
                </a:rPr>
                <a:t>nec</a:t>
              </a:r>
              <a:r>
                <a:rPr lang="en-US" sz="1092" dirty="0">
                  <a:solidFill>
                    <a:schemeClr val="bg1"/>
                  </a:solidFill>
                  <a:latin typeface="+mn-lt"/>
                  <a:ea typeface="Open Sans Light" panose="020B0306030504020204" pitchFamily="34" charset="0"/>
                  <a:cs typeface="Open Sans Light" panose="020B0306030504020204" pitchFamily="34" charset="0"/>
                </a:rPr>
                <a:t> sale </a:t>
              </a:r>
              <a:r>
                <a:rPr lang="en-US" sz="1092" dirty="0" err="1">
                  <a:solidFill>
                    <a:schemeClr val="bg1"/>
                  </a:solidFill>
                  <a:latin typeface="+mn-lt"/>
                  <a:ea typeface="Open Sans Light" panose="020B0306030504020204" pitchFamily="34" charset="0"/>
                  <a:cs typeface="Open Sans Light" panose="020B0306030504020204" pitchFamily="34" charset="0"/>
                </a:rPr>
                <a:t>oratio</a:t>
              </a:r>
              <a:r>
                <a:rPr lang="en-US" sz="1092" dirty="0">
                  <a:solidFill>
                    <a:schemeClr val="bg1"/>
                  </a:solidFill>
                  <a:latin typeface="+mn-lt"/>
                  <a:ea typeface="Open Sans Light" panose="020B0306030504020204" pitchFamily="34" charset="0"/>
                  <a:cs typeface="Open Sans Light" panose="020B0306030504020204" pitchFamily="34" charset="0"/>
                </a:rPr>
                <a:t> </a:t>
              </a:r>
              <a:r>
                <a:rPr lang="en-US" sz="1092" dirty="0" err="1">
                  <a:solidFill>
                    <a:schemeClr val="bg1"/>
                  </a:solidFill>
                  <a:latin typeface="+mn-lt"/>
                  <a:ea typeface="Open Sans Light" panose="020B0306030504020204" pitchFamily="34" charset="0"/>
                  <a:cs typeface="Open Sans Light" panose="020B0306030504020204" pitchFamily="34" charset="0"/>
                </a:rPr>
                <a:t>similique</a:t>
              </a:r>
              <a:r>
                <a:rPr lang="en-US" sz="1092" dirty="0">
                  <a:solidFill>
                    <a:schemeClr val="bg1"/>
                  </a:solidFill>
                  <a:latin typeface="+mn-lt"/>
                  <a:ea typeface="Open Sans Light" panose="020B0306030504020204" pitchFamily="34" charset="0"/>
                  <a:cs typeface="Open Sans Light" panose="020B0306030504020204" pitchFamily="34" charset="0"/>
                </a:rPr>
                <a:t> no, </a:t>
              </a:r>
            </a:p>
          </p:txBody>
        </p:sp>
        <p:sp>
          <p:nvSpPr>
            <p:cNvPr id="42" name="Subtitle 2">
              <a:extLst>
                <a:ext uri="{FF2B5EF4-FFF2-40B4-BE49-F238E27FC236}">
                  <a16:creationId xmlns:a16="http://schemas.microsoft.com/office/drawing/2014/main" id="{B21CFBA2-FCA2-427D-9C68-CB85E01A78AD}"/>
                </a:ext>
              </a:extLst>
            </p:cNvPr>
            <p:cNvSpPr txBox="1">
              <a:spLocks/>
            </p:cNvSpPr>
            <p:nvPr/>
          </p:nvSpPr>
          <p:spPr>
            <a:xfrm>
              <a:off x="5618885" y="4121143"/>
              <a:ext cx="1869155" cy="1373979"/>
            </a:xfrm>
            <a:prstGeom prst="rect">
              <a:avLst/>
            </a:prstGeom>
          </p:spPr>
          <p:txBody>
            <a:bodyPr vert="horz" wrap="square" lIns="91326" tIns="45663" rIns="91326" bIns="4566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91978" indent="-191978" algn="l">
                <a:lnSpc>
                  <a:spcPts val="1554"/>
                </a:lnSpc>
                <a:buFont typeface="Arial" panose="020B0604020202020204" pitchFamily="34" charset="0"/>
                <a:buChar char="•"/>
              </a:pPr>
              <a:r>
                <a:rPr lang="en-US" sz="1092"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bg1"/>
                  </a:solidFill>
                  <a:latin typeface="+mn-lt"/>
                  <a:ea typeface="Open Sans Light" panose="020B0306030504020204" pitchFamily="34" charset="0"/>
                  <a:cs typeface="Open Sans Light" panose="020B0306030504020204" pitchFamily="34" charset="0"/>
                </a:rPr>
                <a:t>amet</a:t>
              </a:r>
              <a:r>
                <a:rPr lang="en-US" sz="1092" dirty="0">
                  <a:solidFill>
                    <a:schemeClr val="bg1"/>
                  </a:solidFill>
                  <a:latin typeface="+mn-lt"/>
                  <a:ea typeface="Open Sans Light" panose="020B0306030504020204" pitchFamily="34" charset="0"/>
                  <a:cs typeface="Open Sans Light" panose="020B0306030504020204" pitchFamily="34" charset="0"/>
                </a:rPr>
                <a:t>, cum modo </a:t>
              </a:r>
              <a:r>
                <a:rPr lang="en-US" sz="1092" dirty="0" err="1">
                  <a:solidFill>
                    <a:schemeClr val="bg1"/>
                  </a:solidFill>
                  <a:latin typeface="+mn-lt"/>
                  <a:ea typeface="Open Sans Light" panose="020B0306030504020204" pitchFamily="34" charset="0"/>
                  <a:cs typeface="Open Sans Light" panose="020B0306030504020204" pitchFamily="34" charset="0"/>
                </a:rPr>
                <a:t>comprehensam</a:t>
              </a:r>
              <a:r>
                <a:rPr lang="en-US" sz="1092" dirty="0">
                  <a:solidFill>
                    <a:schemeClr val="bg1"/>
                  </a:solidFill>
                  <a:latin typeface="+mn-lt"/>
                  <a:ea typeface="Open Sans Light" panose="020B0306030504020204" pitchFamily="34" charset="0"/>
                  <a:cs typeface="Open Sans Light" panose="020B0306030504020204" pitchFamily="34" charset="0"/>
                </a:rPr>
                <a:t> in. Sed </a:t>
              </a:r>
              <a:r>
                <a:rPr lang="en-US" sz="1092" dirty="0" err="1">
                  <a:solidFill>
                    <a:schemeClr val="bg1"/>
                  </a:solidFill>
                  <a:latin typeface="+mn-lt"/>
                  <a:ea typeface="Open Sans Light" panose="020B0306030504020204" pitchFamily="34" charset="0"/>
                  <a:cs typeface="Open Sans Light" panose="020B0306030504020204" pitchFamily="34" charset="0"/>
                </a:rPr>
                <a:t>nibh</a:t>
              </a:r>
              <a:r>
                <a:rPr lang="en-US" sz="1092" dirty="0">
                  <a:solidFill>
                    <a:schemeClr val="bg1"/>
                  </a:solidFill>
                  <a:latin typeface="+mn-lt"/>
                  <a:ea typeface="Open Sans Light" panose="020B0306030504020204" pitchFamily="34" charset="0"/>
                  <a:cs typeface="Open Sans Light" panose="020B0306030504020204" pitchFamily="34" charset="0"/>
                </a:rPr>
                <a:t> </a:t>
              </a:r>
              <a:r>
                <a:rPr lang="en-US" sz="1092" dirty="0" err="1">
                  <a:solidFill>
                    <a:schemeClr val="bg1"/>
                  </a:solidFill>
                  <a:latin typeface="+mn-lt"/>
                  <a:ea typeface="Open Sans Light" panose="020B0306030504020204" pitchFamily="34" charset="0"/>
                  <a:cs typeface="Open Sans Light" panose="020B0306030504020204" pitchFamily="34" charset="0"/>
                </a:rPr>
                <a:t>theophrastus</a:t>
              </a:r>
              <a:r>
                <a:rPr lang="en-US" sz="1092" dirty="0">
                  <a:solidFill>
                    <a:schemeClr val="bg1"/>
                  </a:solidFill>
                  <a:latin typeface="+mn-lt"/>
                  <a:ea typeface="Open Sans Light" panose="020B0306030504020204" pitchFamily="34" charset="0"/>
                  <a:cs typeface="Open Sans Light" panose="020B0306030504020204" pitchFamily="34" charset="0"/>
                </a:rPr>
                <a:t> in, ex </a:t>
              </a:r>
              <a:r>
                <a:rPr lang="en-US" sz="1092" dirty="0" err="1">
                  <a:solidFill>
                    <a:schemeClr val="bg1"/>
                  </a:solidFill>
                  <a:latin typeface="+mn-lt"/>
                  <a:ea typeface="Open Sans Light" panose="020B0306030504020204" pitchFamily="34" charset="0"/>
                  <a:cs typeface="Open Sans Light" panose="020B0306030504020204" pitchFamily="34" charset="0"/>
                </a:rPr>
                <a:t>dictas</a:t>
              </a:r>
              <a:r>
                <a:rPr lang="en-US" sz="1092" dirty="0">
                  <a:solidFill>
                    <a:schemeClr val="bg1"/>
                  </a:solidFill>
                  <a:latin typeface="+mn-lt"/>
                  <a:ea typeface="Open Sans Light" panose="020B0306030504020204" pitchFamily="34" charset="0"/>
                  <a:cs typeface="Open Sans Light" panose="020B0306030504020204" pitchFamily="34" charset="0"/>
                </a:rPr>
                <a:t> </a:t>
              </a:r>
              <a:r>
                <a:rPr lang="en-US" sz="1092" dirty="0" err="1">
                  <a:solidFill>
                    <a:schemeClr val="bg1"/>
                  </a:solidFill>
                  <a:latin typeface="+mn-lt"/>
                  <a:ea typeface="Open Sans Light" panose="020B0306030504020204" pitchFamily="34" charset="0"/>
                  <a:cs typeface="Open Sans Light" panose="020B0306030504020204" pitchFamily="34" charset="0"/>
                </a:rPr>
                <a:t>conceptam</a:t>
              </a:r>
              <a:r>
                <a:rPr lang="en-US" sz="1092" dirty="0">
                  <a:solidFill>
                    <a:schemeClr val="bg1"/>
                  </a:solidFill>
                  <a:latin typeface="+mn-lt"/>
                  <a:ea typeface="Open Sans Light" panose="020B0306030504020204" pitchFamily="34" charset="0"/>
                  <a:cs typeface="Open Sans Light" panose="020B0306030504020204" pitchFamily="34" charset="0"/>
                </a:rPr>
                <a:t> vis. </a:t>
              </a:r>
            </a:p>
            <a:p>
              <a:pPr marL="191978" indent="-191978" algn="l">
                <a:lnSpc>
                  <a:spcPts val="1554"/>
                </a:lnSpc>
                <a:buFont typeface="Arial" panose="020B0604020202020204" pitchFamily="34" charset="0"/>
                <a:buChar char="•"/>
              </a:pPr>
              <a:r>
                <a:rPr lang="en-US" sz="1092" dirty="0" err="1">
                  <a:solidFill>
                    <a:schemeClr val="bg1"/>
                  </a:solidFill>
                  <a:latin typeface="+mn-lt"/>
                  <a:ea typeface="Open Sans Light" panose="020B0306030504020204" pitchFamily="34" charset="0"/>
                  <a:cs typeface="Open Sans Light" panose="020B0306030504020204" pitchFamily="34" charset="0"/>
                </a:rPr>
                <a:t>Tollit</a:t>
              </a:r>
              <a:r>
                <a:rPr lang="en-US" sz="1092" dirty="0">
                  <a:solidFill>
                    <a:schemeClr val="bg1"/>
                  </a:solidFill>
                  <a:latin typeface="+mn-lt"/>
                  <a:ea typeface="Open Sans Light" panose="020B0306030504020204" pitchFamily="34" charset="0"/>
                  <a:cs typeface="Open Sans Light" panose="020B0306030504020204" pitchFamily="34" charset="0"/>
                </a:rPr>
                <a:t> </a:t>
              </a:r>
              <a:r>
                <a:rPr lang="en-US" sz="1092" dirty="0" err="1">
                  <a:solidFill>
                    <a:schemeClr val="bg1"/>
                  </a:solidFill>
                  <a:latin typeface="+mn-lt"/>
                  <a:ea typeface="Open Sans Light" panose="020B0306030504020204" pitchFamily="34" charset="0"/>
                  <a:cs typeface="Open Sans Light" panose="020B0306030504020204" pitchFamily="34" charset="0"/>
                </a:rPr>
                <a:t>labitur</a:t>
              </a:r>
              <a:r>
                <a:rPr lang="en-US" sz="1092" dirty="0">
                  <a:solidFill>
                    <a:schemeClr val="bg1"/>
                  </a:solidFill>
                  <a:latin typeface="+mn-lt"/>
                  <a:ea typeface="Open Sans Light" panose="020B0306030504020204" pitchFamily="34" charset="0"/>
                  <a:cs typeface="Open Sans Light" panose="020B0306030504020204" pitchFamily="34" charset="0"/>
                </a:rPr>
                <a:t> </a:t>
              </a:r>
              <a:r>
                <a:rPr lang="en-US" sz="1092" dirty="0" err="1">
                  <a:solidFill>
                    <a:schemeClr val="bg1"/>
                  </a:solidFill>
                  <a:latin typeface="+mn-lt"/>
                  <a:ea typeface="Open Sans Light" panose="020B0306030504020204" pitchFamily="34" charset="0"/>
                  <a:cs typeface="Open Sans Light" panose="020B0306030504020204" pitchFamily="34" charset="0"/>
                </a:rPr>
                <a:t>mediocritatem</a:t>
              </a:r>
              <a:r>
                <a:rPr lang="en-US" sz="1092" dirty="0">
                  <a:solidFill>
                    <a:schemeClr val="bg1"/>
                  </a:solidFill>
                  <a:latin typeface="+mn-lt"/>
                  <a:ea typeface="Open Sans Light" panose="020B0306030504020204" pitchFamily="34" charset="0"/>
                  <a:cs typeface="Open Sans Light" panose="020B0306030504020204" pitchFamily="34" charset="0"/>
                </a:rPr>
                <a:t> ne vim, </a:t>
              </a:r>
              <a:r>
                <a:rPr lang="en-US" sz="1092" dirty="0" err="1">
                  <a:solidFill>
                    <a:schemeClr val="bg1"/>
                  </a:solidFill>
                  <a:latin typeface="+mn-lt"/>
                  <a:ea typeface="Open Sans Light" panose="020B0306030504020204" pitchFamily="34" charset="0"/>
                  <a:cs typeface="Open Sans Light" panose="020B0306030504020204" pitchFamily="34" charset="0"/>
                </a:rPr>
                <a:t>nec</a:t>
              </a:r>
              <a:r>
                <a:rPr lang="en-US" sz="1092" dirty="0">
                  <a:solidFill>
                    <a:schemeClr val="bg1"/>
                  </a:solidFill>
                  <a:latin typeface="+mn-lt"/>
                  <a:ea typeface="Open Sans Light" panose="020B0306030504020204" pitchFamily="34" charset="0"/>
                  <a:cs typeface="Open Sans Light" panose="020B0306030504020204" pitchFamily="34" charset="0"/>
                </a:rPr>
                <a:t> sale </a:t>
              </a:r>
              <a:r>
                <a:rPr lang="en-US" sz="1092" dirty="0" err="1">
                  <a:solidFill>
                    <a:schemeClr val="bg1"/>
                  </a:solidFill>
                  <a:latin typeface="+mn-lt"/>
                  <a:ea typeface="Open Sans Light" panose="020B0306030504020204" pitchFamily="34" charset="0"/>
                  <a:cs typeface="Open Sans Light" panose="020B0306030504020204" pitchFamily="34" charset="0"/>
                </a:rPr>
                <a:t>oratio</a:t>
              </a:r>
              <a:r>
                <a:rPr lang="en-US" sz="1092" dirty="0">
                  <a:solidFill>
                    <a:schemeClr val="bg1"/>
                  </a:solidFill>
                  <a:latin typeface="+mn-lt"/>
                  <a:ea typeface="Open Sans Light" panose="020B0306030504020204" pitchFamily="34" charset="0"/>
                  <a:cs typeface="Open Sans Light" panose="020B0306030504020204" pitchFamily="34" charset="0"/>
                </a:rPr>
                <a:t> </a:t>
              </a:r>
              <a:r>
                <a:rPr lang="en-US" sz="1092" dirty="0" err="1">
                  <a:solidFill>
                    <a:schemeClr val="bg1"/>
                  </a:solidFill>
                  <a:latin typeface="+mn-lt"/>
                  <a:ea typeface="Open Sans Light" panose="020B0306030504020204" pitchFamily="34" charset="0"/>
                  <a:cs typeface="Open Sans Light" panose="020B0306030504020204" pitchFamily="34" charset="0"/>
                </a:rPr>
                <a:t>similique</a:t>
              </a:r>
              <a:r>
                <a:rPr lang="en-US" sz="1092" dirty="0">
                  <a:solidFill>
                    <a:schemeClr val="bg1"/>
                  </a:solidFill>
                  <a:latin typeface="+mn-lt"/>
                  <a:ea typeface="Open Sans Light" panose="020B0306030504020204" pitchFamily="34" charset="0"/>
                  <a:cs typeface="Open Sans Light" panose="020B0306030504020204" pitchFamily="34" charset="0"/>
                </a:rPr>
                <a:t> no, </a:t>
              </a:r>
            </a:p>
          </p:txBody>
        </p:sp>
        <p:sp>
          <p:nvSpPr>
            <p:cNvPr id="43" name="Subtitle 2">
              <a:extLst>
                <a:ext uri="{FF2B5EF4-FFF2-40B4-BE49-F238E27FC236}">
                  <a16:creationId xmlns:a16="http://schemas.microsoft.com/office/drawing/2014/main" id="{2EFC1B9A-F8F3-4198-83BF-7F1A04C3F539}"/>
                </a:ext>
              </a:extLst>
            </p:cNvPr>
            <p:cNvSpPr txBox="1">
              <a:spLocks/>
            </p:cNvSpPr>
            <p:nvPr/>
          </p:nvSpPr>
          <p:spPr>
            <a:xfrm>
              <a:off x="7822767" y="4121143"/>
              <a:ext cx="1869155" cy="1373979"/>
            </a:xfrm>
            <a:prstGeom prst="rect">
              <a:avLst/>
            </a:prstGeom>
          </p:spPr>
          <p:txBody>
            <a:bodyPr vert="horz" wrap="square" lIns="91326" tIns="45663" rIns="91326" bIns="4566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91978" indent="-191978" algn="l">
                <a:lnSpc>
                  <a:spcPts val="1554"/>
                </a:lnSpc>
                <a:buFont typeface="Arial" panose="020B0604020202020204" pitchFamily="34" charset="0"/>
                <a:buChar char="•"/>
              </a:pPr>
              <a:r>
                <a:rPr lang="en-US" sz="1092"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bg1"/>
                  </a:solidFill>
                  <a:latin typeface="+mn-lt"/>
                  <a:ea typeface="Open Sans Light" panose="020B0306030504020204" pitchFamily="34" charset="0"/>
                  <a:cs typeface="Open Sans Light" panose="020B0306030504020204" pitchFamily="34" charset="0"/>
                </a:rPr>
                <a:t>amet</a:t>
              </a:r>
              <a:r>
                <a:rPr lang="en-US" sz="1092" dirty="0">
                  <a:solidFill>
                    <a:schemeClr val="bg1"/>
                  </a:solidFill>
                  <a:latin typeface="+mn-lt"/>
                  <a:ea typeface="Open Sans Light" panose="020B0306030504020204" pitchFamily="34" charset="0"/>
                  <a:cs typeface="Open Sans Light" panose="020B0306030504020204" pitchFamily="34" charset="0"/>
                </a:rPr>
                <a:t>, cum modo </a:t>
              </a:r>
              <a:r>
                <a:rPr lang="en-US" sz="1092" dirty="0" err="1">
                  <a:solidFill>
                    <a:schemeClr val="bg1"/>
                  </a:solidFill>
                  <a:latin typeface="+mn-lt"/>
                  <a:ea typeface="Open Sans Light" panose="020B0306030504020204" pitchFamily="34" charset="0"/>
                  <a:cs typeface="Open Sans Light" panose="020B0306030504020204" pitchFamily="34" charset="0"/>
                </a:rPr>
                <a:t>comprehensam</a:t>
              </a:r>
              <a:r>
                <a:rPr lang="en-US" sz="1092" dirty="0">
                  <a:solidFill>
                    <a:schemeClr val="bg1"/>
                  </a:solidFill>
                  <a:latin typeface="+mn-lt"/>
                  <a:ea typeface="Open Sans Light" panose="020B0306030504020204" pitchFamily="34" charset="0"/>
                  <a:cs typeface="Open Sans Light" panose="020B0306030504020204" pitchFamily="34" charset="0"/>
                </a:rPr>
                <a:t> in. Sed </a:t>
              </a:r>
              <a:r>
                <a:rPr lang="en-US" sz="1092" dirty="0" err="1">
                  <a:solidFill>
                    <a:schemeClr val="bg1"/>
                  </a:solidFill>
                  <a:latin typeface="+mn-lt"/>
                  <a:ea typeface="Open Sans Light" panose="020B0306030504020204" pitchFamily="34" charset="0"/>
                  <a:cs typeface="Open Sans Light" panose="020B0306030504020204" pitchFamily="34" charset="0"/>
                </a:rPr>
                <a:t>nibh</a:t>
              </a:r>
              <a:r>
                <a:rPr lang="en-US" sz="1092" dirty="0">
                  <a:solidFill>
                    <a:schemeClr val="bg1"/>
                  </a:solidFill>
                  <a:latin typeface="+mn-lt"/>
                  <a:ea typeface="Open Sans Light" panose="020B0306030504020204" pitchFamily="34" charset="0"/>
                  <a:cs typeface="Open Sans Light" panose="020B0306030504020204" pitchFamily="34" charset="0"/>
                </a:rPr>
                <a:t> </a:t>
              </a:r>
              <a:r>
                <a:rPr lang="en-US" sz="1092" dirty="0" err="1">
                  <a:solidFill>
                    <a:schemeClr val="bg1"/>
                  </a:solidFill>
                  <a:latin typeface="+mn-lt"/>
                  <a:ea typeface="Open Sans Light" panose="020B0306030504020204" pitchFamily="34" charset="0"/>
                  <a:cs typeface="Open Sans Light" panose="020B0306030504020204" pitchFamily="34" charset="0"/>
                </a:rPr>
                <a:t>theophrastus</a:t>
              </a:r>
              <a:r>
                <a:rPr lang="en-US" sz="1092" dirty="0">
                  <a:solidFill>
                    <a:schemeClr val="bg1"/>
                  </a:solidFill>
                  <a:latin typeface="+mn-lt"/>
                  <a:ea typeface="Open Sans Light" panose="020B0306030504020204" pitchFamily="34" charset="0"/>
                  <a:cs typeface="Open Sans Light" panose="020B0306030504020204" pitchFamily="34" charset="0"/>
                </a:rPr>
                <a:t> in, ex </a:t>
              </a:r>
              <a:r>
                <a:rPr lang="en-US" sz="1092" dirty="0" err="1">
                  <a:solidFill>
                    <a:schemeClr val="bg1"/>
                  </a:solidFill>
                  <a:latin typeface="+mn-lt"/>
                  <a:ea typeface="Open Sans Light" panose="020B0306030504020204" pitchFamily="34" charset="0"/>
                  <a:cs typeface="Open Sans Light" panose="020B0306030504020204" pitchFamily="34" charset="0"/>
                </a:rPr>
                <a:t>dictas</a:t>
              </a:r>
              <a:r>
                <a:rPr lang="en-US" sz="1092" dirty="0">
                  <a:solidFill>
                    <a:schemeClr val="bg1"/>
                  </a:solidFill>
                  <a:latin typeface="+mn-lt"/>
                  <a:ea typeface="Open Sans Light" panose="020B0306030504020204" pitchFamily="34" charset="0"/>
                  <a:cs typeface="Open Sans Light" panose="020B0306030504020204" pitchFamily="34" charset="0"/>
                </a:rPr>
                <a:t> </a:t>
              </a:r>
              <a:r>
                <a:rPr lang="en-US" sz="1092" dirty="0" err="1">
                  <a:solidFill>
                    <a:schemeClr val="bg1"/>
                  </a:solidFill>
                  <a:latin typeface="+mn-lt"/>
                  <a:ea typeface="Open Sans Light" panose="020B0306030504020204" pitchFamily="34" charset="0"/>
                  <a:cs typeface="Open Sans Light" panose="020B0306030504020204" pitchFamily="34" charset="0"/>
                </a:rPr>
                <a:t>conceptam</a:t>
              </a:r>
              <a:r>
                <a:rPr lang="en-US" sz="1092" dirty="0">
                  <a:solidFill>
                    <a:schemeClr val="bg1"/>
                  </a:solidFill>
                  <a:latin typeface="+mn-lt"/>
                  <a:ea typeface="Open Sans Light" panose="020B0306030504020204" pitchFamily="34" charset="0"/>
                  <a:cs typeface="Open Sans Light" panose="020B0306030504020204" pitchFamily="34" charset="0"/>
                </a:rPr>
                <a:t> vis. </a:t>
              </a:r>
            </a:p>
            <a:p>
              <a:pPr marL="191978" indent="-191978" algn="l">
                <a:lnSpc>
                  <a:spcPts val="1554"/>
                </a:lnSpc>
                <a:buFont typeface="Arial" panose="020B0604020202020204" pitchFamily="34" charset="0"/>
                <a:buChar char="•"/>
              </a:pPr>
              <a:r>
                <a:rPr lang="en-US" sz="1092" dirty="0" err="1">
                  <a:solidFill>
                    <a:schemeClr val="bg1"/>
                  </a:solidFill>
                  <a:latin typeface="+mn-lt"/>
                  <a:ea typeface="Open Sans Light" panose="020B0306030504020204" pitchFamily="34" charset="0"/>
                  <a:cs typeface="Open Sans Light" panose="020B0306030504020204" pitchFamily="34" charset="0"/>
                </a:rPr>
                <a:t>Tollit</a:t>
              </a:r>
              <a:r>
                <a:rPr lang="en-US" sz="1092" dirty="0">
                  <a:solidFill>
                    <a:schemeClr val="bg1"/>
                  </a:solidFill>
                  <a:latin typeface="+mn-lt"/>
                  <a:ea typeface="Open Sans Light" panose="020B0306030504020204" pitchFamily="34" charset="0"/>
                  <a:cs typeface="Open Sans Light" panose="020B0306030504020204" pitchFamily="34" charset="0"/>
                </a:rPr>
                <a:t> </a:t>
              </a:r>
              <a:r>
                <a:rPr lang="en-US" sz="1092" dirty="0" err="1">
                  <a:solidFill>
                    <a:schemeClr val="bg1"/>
                  </a:solidFill>
                  <a:latin typeface="+mn-lt"/>
                  <a:ea typeface="Open Sans Light" panose="020B0306030504020204" pitchFamily="34" charset="0"/>
                  <a:cs typeface="Open Sans Light" panose="020B0306030504020204" pitchFamily="34" charset="0"/>
                </a:rPr>
                <a:t>labitur</a:t>
              </a:r>
              <a:r>
                <a:rPr lang="en-US" sz="1092" dirty="0">
                  <a:solidFill>
                    <a:schemeClr val="bg1"/>
                  </a:solidFill>
                  <a:latin typeface="+mn-lt"/>
                  <a:ea typeface="Open Sans Light" panose="020B0306030504020204" pitchFamily="34" charset="0"/>
                  <a:cs typeface="Open Sans Light" panose="020B0306030504020204" pitchFamily="34" charset="0"/>
                </a:rPr>
                <a:t> </a:t>
              </a:r>
              <a:r>
                <a:rPr lang="en-US" sz="1092" dirty="0" err="1">
                  <a:solidFill>
                    <a:schemeClr val="bg1"/>
                  </a:solidFill>
                  <a:latin typeface="+mn-lt"/>
                  <a:ea typeface="Open Sans Light" panose="020B0306030504020204" pitchFamily="34" charset="0"/>
                  <a:cs typeface="Open Sans Light" panose="020B0306030504020204" pitchFamily="34" charset="0"/>
                </a:rPr>
                <a:t>mediocritatem</a:t>
              </a:r>
              <a:r>
                <a:rPr lang="en-US" sz="1092" dirty="0">
                  <a:solidFill>
                    <a:schemeClr val="bg1"/>
                  </a:solidFill>
                  <a:latin typeface="+mn-lt"/>
                  <a:ea typeface="Open Sans Light" panose="020B0306030504020204" pitchFamily="34" charset="0"/>
                  <a:cs typeface="Open Sans Light" panose="020B0306030504020204" pitchFamily="34" charset="0"/>
                </a:rPr>
                <a:t> ne vim, </a:t>
              </a:r>
              <a:r>
                <a:rPr lang="en-US" sz="1092" dirty="0" err="1">
                  <a:solidFill>
                    <a:schemeClr val="bg1"/>
                  </a:solidFill>
                  <a:latin typeface="+mn-lt"/>
                  <a:ea typeface="Open Sans Light" panose="020B0306030504020204" pitchFamily="34" charset="0"/>
                  <a:cs typeface="Open Sans Light" panose="020B0306030504020204" pitchFamily="34" charset="0"/>
                </a:rPr>
                <a:t>nec</a:t>
              </a:r>
              <a:r>
                <a:rPr lang="en-US" sz="1092" dirty="0">
                  <a:solidFill>
                    <a:schemeClr val="bg1"/>
                  </a:solidFill>
                  <a:latin typeface="+mn-lt"/>
                  <a:ea typeface="Open Sans Light" panose="020B0306030504020204" pitchFamily="34" charset="0"/>
                  <a:cs typeface="Open Sans Light" panose="020B0306030504020204" pitchFamily="34" charset="0"/>
                </a:rPr>
                <a:t> sale </a:t>
              </a:r>
              <a:r>
                <a:rPr lang="en-US" sz="1092" dirty="0" err="1">
                  <a:solidFill>
                    <a:schemeClr val="bg1"/>
                  </a:solidFill>
                  <a:latin typeface="+mn-lt"/>
                  <a:ea typeface="Open Sans Light" panose="020B0306030504020204" pitchFamily="34" charset="0"/>
                  <a:cs typeface="Open Sans Light" panose="020B0306030504020204" pitchFamily="34" charset="0"/>
                </a:rPr>
                <a:t>oratio</a:t>
              </a:r>
              <a:r>
                <a:rPr lang="en-US" sz="1092" dirty="0">
                  <a:solidFill>
                    <a:schemeClr val="bg1"/>
                  </a:solidFill>
                  <a:latin typeface="+mn-lt"/>
                  <a:ea typeface="Open Sans Light" panose="020B0306030504020204" pitchFamily="34" charset="0"/>
                  <a:cs typeface="Open Sans Light" panose="020B0306030504020204" pitchFamily="34" charset="0"/>
                </a:rPr>
                <a:t> </a:t>
              </a:r>
              <a:r>
                <a:rPr lang="en-US" sz="1092" dirty="0" err="1">
                  <a:solidFill>
                    <a:schemeClr val="bg1"/>
                  </a:solidFill>
                  <a:latin typeface="+mn-lt"/>
                  <a:ea typeface="Open Sans Light" panose="020B0306030504020204" pitchFamily="34" charset="0"/>
                  <a:cs typeface="Open Sans Light" panose="020B0306030504020204" pitchFamily="34" charset="0"/>
                </a:rPr>
                <a:t>similique</a:t>
              </a:r>
              <a:r>
                <a:rPr lang="en-US" sz="1092" dirty="0">
                  <a:solidFill>
                    <a:schemeClr val="bg1"/>
                  </a:solidFill>
                  <a:latin typeface="+mn-lt"/>
                  <a:ea typeface="Open Sans Light" panose="020B0306030504020204" pitchFamily="34" charset="0"/>
                  <a:cs typeface="Open Sans Light" panose="020B0306030504020204" pitchFamily="34" charset="0"/>
                </a:rPr>
                <a:t> no, </a:t>
              </a:r>
            </a:p>
          </p:txBody>
        </p:sp>
      </p:grpSp>
    </p:spTree>
    <p:extLst>
      <p:ext uri="{BB962C8B-B14F-4D97-AF65-F5344CB8AC3E}">
        <p14:creationId xmlns:p14="http://schemas.microsoft.com/office/powerpoint/2010/main" val="9523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7F726E-FFEB-40E4-93DD-3AD6AB492D6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E2F46CE-9406-4AE7-B7C7-83C65D940D4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6804C78-6205-44C7-8CE6-93F7F8751C11}"/>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FD1276E8-916F-48B3-8D88-9FC2A714F6C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76A89BD-2C8E-4A6D-814D-5BCE892EA55B}"/>
              </a:ext>
            </a:extLst>
          </p:cNvPr>
          <p:cNvSpPr>
            <a:spLocks noGrp="1"/>
          </p:cNvSpPr>
          <p:nvPr>
            <p:ph type="body" sz="quarter" idx="13"/>
          </p:nvPr>
        </p:nvSpPr>
        <p:spPr/>
        <p:txBody>
          <a:bodyPr/>
          <a:lstStyle/>
          <a:p>
            <a:endParaRPr lang="en-ZA"/>
          </a:p>
        </p:txBody>
      </p:sp>
      <p:sp>
        <p:nvSpPr>
          <p:cNvPr id="8" name="Rectangle 7">
            <a:extLst>
              <a:ext uri="{FF2B5EF4-FFF2-40B4-BE49-F238E27FC236}">
                <a16:creationId xmlns:a16="http://schemas.microsoft.com/office/drawing/2014/main" id="{7C910164-8D21-453D-B5A9-41800B6DDD87}"/>
              </a:ext>
            </a:extLst>
          </p:cNvPr>
          <p:cNvSpPr/>
          <p:nvPr/>
        </p:nvSpPr>
        <p:spPr bwMode="auto">
          <a:xfrm>
            <a:off x="997671" y="2661586"/>
            <a:ext cx="4606126" cy="4844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022" dirty="0"/>
          </a:p>
        </p:txBody>
      </p:sp>
      <p:sp>
        <p:nvSpPr>
          <p:cNvPr id="9" name="Rectangle 8">
            <a:extLst>
              <a:ext uri="{FF2B5EF4-FFF2-40B4-BE49-F238E27FC236}">
                <a16:creationId xmlns:a16="http://schemas.microsoft.com/office/drawing/2014/main" id="{45C1ACF6-49A1-4602-AF36-36AC453535F8}"/>
              </a:ext>
            </a:extLst>
          </p:cNvPr>
          <p:cNvSpPr/>
          <p:nvPr/>
        </p:nvSpPr>
        <p:spPr bwMode="auto">
          <a:xfrm>
            <a:off x="997671" y="2513211"/>
            <a:ext cx="4606126" cy="558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022" dirty="0"/>
          </a:p>
        </p:txBody>
      </p:sp>
      <p:sp>
        <p:nvSpPr>
          <p:cNvPr id="10" name="Rectangle 9">
            <a:extLst>
              <a:ext uri="{FF2B5EF4-FFF2-40B4-BE49-F238E27FC236}">
                <a16:creationId xmlns:a16="http://schemas.microsoft.com/office/drawing/2014/main" id="{2B20259E-CC9F-41DF-AC6A-E9082F142F62}"/>
              </a:ext>
            </a:extLst>
          </p:cNvPr>
          <p:cNvSpPr/>
          <p:nvPr/>
        </p:nvSpPr>
        <p:spPr bwMode="auto">
          <a:xfrm>
            <a:off x="5941094" y="2661586"/>
            <a:ext cx="4606126" cy="48440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022" dirty="0"/>
          </a:p>
        </p:txBody>
      </p:sp>
      <p:sp>
        <p:nvSpPr>
          <p:cNvPr id="11" name="Rectangle 10">
            <a:extLst>
              <a:ext uri="{FF2B5EF4-FFF2-40B4-BE49-F238E27FC236}">
                <a16:creationId xmlns:a16="http://schemas.microsoft.com/office/drawing/2014/main" id="{5E42D949-369B-4BE2-BF78-AE9B3D9B3DEC}"/>
              </a:ext>
            </a:extLst>
          </p:cNvPr>
          <p:cNvSpPr/>
          <p:nvPr/>
        </p:nvSpPr>
        <p:spPr bwMode="auto">
          <a:xfrm>
            <a:off x="5941094" y="2513211"/>
            <a:ext cx="4606126" cy="55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022" dirty="0"/>
          </a:p>
        </p:txBody>
      </p:sp>
      <p:sp>
        <p:nvSpPr>
          <p:cNvPr id="12" name="Arrow: Down 11">
            <a:extLst>
              <a:ext uri="{FF2B5EF4-FFF2-40B4-BE49-F238E27FC236}">
                <a16:creationId xmlns:a16="http://schemas.microsoft.com/office/drawing/2014/main" id="{98E49517-BE9E-4685-AE9A-E0B54870D786}"/>
              </a:ext>
            </a:extLst>
          </p:cNvPr>
          <p:cNvSpPr/>
          <p:nvPr/>
        </p:nvSpPr>
        <p:spPr>
          <a:xfrm>
            <a:off x="3122028" y="3413643"/>
            <a:ext cx="357411" cy="517858"/>
          </a:xfrm>
          <a:prstGeom prst="down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022" dirty="0"/>
          </a:p>
        </p:txBody>
      </p:sp>
      <p:sp>
        <p:nvSpPr>
          <p:cNvPr id="13" name="Arrow: Down 12">
            <a:extLst>
              <a:ext uri="{FF2B5EF4-FFF2-40B4-BE49-F238E27FC236}">
                <a16:creationId xmlns:a16="http://schemas.microsoft.com/office/drawing/2014/main" id="{5762819D-6E3F-4809-88EA-B7C1895E8196}"/>
              </a:ext>
            </a:extLst>
          </p:cNvPr>
          <p:cNvSpPr/>
          <p:nvPr/>
        </p:nvSpPr>
        <p:spPr>
          <a:xfrm>
            <a:off x="8065451" y="3413643"/>
            <a:ext cx="357413" cy="517858"/>
          </a:xfrm>
          <a:prstGeom prst="down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022" dirty="0"/>
          </a:p>
        </p:txBody>
      </p:sp>
      <p:sp>
        <p:nvSpPr>
          <p:cNvPr id="15" name="Rectangle 14">
            <a:extLst>
              <a:ext uri="{FF2B5EF4-FFF2-40B4-BE49-F238E27FC236}">
                <a16:creationId xmlns:a16="http://schemas.microsoft.com/office/drawing/2014/main" id="{8F13372F-0F33-4280-84C3-CFBC30FD0D9A}"/>
              </a:ext>
            </a:extLst>
          </p:cNvPr>
          <p:cNvSpPr/>
          <p:nvPr/>
        </p:nvSpPr>
        <p:spPr bwMode="auto">
          <a:xfrm>
            <a:off x="997671" y="4441404"/>
            <a:ext cx="4606126" cy="4844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022" dirty="0"/>
          </a:p>
        </p:txBody>
      </p:sp>
      <p:sp>
        <p:nvSpPr>
          <p:cNvPr id="16" name="Rectangle 15">
            <a:extLst>
              <a:ext uri="{FF2B5EF4-FFF2-40B4-BE49-F238E27FC236}">
                <a16:creationId xmlns:a16="http://schemas.microsoft.com/office/drawing/2014/main" id="{F619CB59-B121-46B1-8095-9D54E874ADBC}"/>
              </a:ext>
            </a:extLst>
          </p:cNvPr>
          <p:cNvSpPr/>
          <p:nvPr/>
        </p:nvSpPr>
        <p:spPr bwMode="auto">
          <a:xfrm>
            <a:off x="997671" y="4293028"/>
            <a:ext cx="4606126" cy="5585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022" dirty="0"/>
          </a:p>
        </p:txBody>
      </p:sp>
      <p:sp>
        <p:nvSpPr>
          <p:cNvPr id="17" name="Rectangle 16">
            <a:extLst>
              <a:ext uri="{FF2B5EF4-FFF2-40B4-BE49-F238E27FC236}">
                <a16:creationId xmlns:a16="http://schemas.microsoft.com/office/drawing/2014/main" id="{568ADBB0-040B-441D-9B29-49DB85E4F820}"/>
              </a:ext>
            </a:extLst>
          </p:cNvPr>
          <p:cNvSpPr/>
          <p:nvPr/>
        </p:nvSpPr>
        <p:spPr bwMode="auto">
          <a:xfrm>
            <a:off x="5941094" y="4441404"/>
            <a:ext cx="4606126" cy="48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022" dirty="0"/>
          </a:p>
        </p:txBody>
      </p:sp>
      <p:sp>
        <p:nvSpPr>
          <p:cNvPr id="18" name="Rectangle 17">
            <a:extLst>
              <a:ext uri="{FF2B5EF4-FFF2-40B4-BE49-F238E27FC236}">
                <a16:creationId xmlns:a16="http://schemas.microsoft.com/office/drawing/2014/main" id="{4C9BED42-2543-4E8D-A5F1-1019F77A0562}"/>
              </a:ext>
            </a:extLst>
          </p:cNvPr>
          <p:cNvSpPr/>
          <p:nvPr/>
        </p:nvSpPr>
        <p:spPr bwMode="auto">
          <a:xfrm>
            <a:off x="5941094" y="4293028"/>
            <a:ext cx="4606126" cy="5585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022" dirty="0"/>
          </a:p>
        </p:txBody>
      </p:sp>
      <p:sp>
        <p:nvSpPr>
          <p:cNvPr id="19" name="Rectangle 18">
            <a:extLst>
              <a:ext uri="{FF2B5EF4-FFF2-40B4-BE49-F238E27FC236}">
                <a16:creationId xmlns:a16="http://schemas.microsoft.com/office/drawing/2014/main" id="{90EBC06A-4A40-4D18-9996-9A2A1A544F3D}"/>
              </a:ext>
            </a:extLst>
          </p:cNvPr>
          <p:cNvSpPr/>
          <p:nvPr/>
        </p:nvSpPr>
        <p:spPr bwMode="auto">
          <a:xfrm>
            <a:off x="997671" y="5247282"/>
            <a:ext cx="4606126" cy="48440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022" dirty="0"/>
          </a:p>
        </p:txBody>
      </p:sp>
      <p:sp>
        <p:nvSpPr>
          <p:cNvPr id="20" name="Rectangle 19">
            <a:extLst>
              <a:ext uri="{FF2B5EF4-FFF2-40B4-BE49-F238E27FC236}">
                <a16:creationId xmlns:a16="http://schemas.microsoft.com/office/drawing/2014/main" id="{45DD072E-EE13-4975-8CBC-80356566A8D3}"/>
              </a:ext>
            </a:extLst>
          </p:cNvPr>
          <p:cNvSpPr/>
          <p:nvPr/>
        </p:nvSpPr>
        <p:spPr bwMode="auto">
          <a:xfrm>
            <a:off x="997671" y="5097452"/>
            <a:ext cx="4606126" cy="5600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022" dirty="0"/>
          </a:p>
        </p:txBody>
      </p:sp>
      <p:sp>
        <p:nvSpPr>
          <p:cNvPr id="21" name="Rectangle 20">
            <a:extLst>
              <a:ext uri="{FF2B5EF4-FFF2-40B4-BE49-F238E27FC236}">
                <a16:creationId xmlns:a16="http://schemas.microsoft.com/office/drawing/2014/main" id="{6BAA37D4-CF9D-4B93-80FF-006DA36D4704}"/>
              </a:ext>
            </a:extLst>
          </p:cNvPr>
          <p:cNvSpPr/>
          <p:nvPr/>
        </p:nvSpPr>
        <p:spPr bwMode="auto">
          <a:xfrm>
            <a:off x="5941094" y="5247282"/>
            <a:ext cx="4606126" cy="48440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022" dirty="0"/>
          </a:p>
        </p:txBody>
      </p:sp>
      <p:sp>
        <p:nvSpPr>
          <p:cNvPr id="22" name="Rectangle 21">
            <a:extLst>
              <a:ext uri="{FF2B5EF4-FFF2-40B4-BE49-F238E27FC236}">
                <a16:creationId xmlns:a16="http://schemas.microsoft.com/office/drawing/2014/main" id="{38C1445A-AF8B-4CBB-A6D5-3ED7C0DDD866}"/>
              </a:ext>
            </a:extLst>
          </p:cNvPr>
          <p:cNvSpPr/>
          <p:nvPr/>
        </p:nvSpPr>
        <p:spPr bwMode="auto">
          <a:xfrm>
            <a:off x="5941094" y="5097452"/>
            <a:ext cx="4606126" cy="5600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022" dirty="0"/>
          </a:p>
        </p:txBody>
      </p:sp>
      <p:sp>
        <p:nvSpPr>
          <p:cNvPr id="23" name="TextBox 22">
            <a:extLst>
              <a:ext uri="{FF2B5EF4-FFF2-40B4-BE49-F238E27FC236}">
                <a16:creationId xmlns:a16="http://schemas.microsoft.com/office/drawing/2014/main" id="{910CFF4B-A410-4A88-A30F-AD6E46E37B32}"/>
              </a:ext>
            </a:extLst>
          </p:cNvPr>
          <p:cNvSpPr txBox="1"/>
          <p:nvPr/>
        </p:nvSpPr>
        <p:spPr>
          <a:xfrm>
            <a:off x="2253814" y="2628731"/>
            <a:ext cx="2093842" cy="312073"/>
          </a:xfrm>
          <a:prstGeom prst="rect">
            <a:avLst/>
          </a:prstGeom>
          <a:noFill/>
        </p:spPr>
        <p:txBody>
          <a:bodyPr wrap="none" rtlCol="0" anchor="ctr" anchorCtr="0">
            <a:spAutoFit/>
          </a:bodyPr>
          <a:lstStyle/>
          <a:p>
            <a:pPr algn="ctr"/>
            <a:r>
              <a:rPr lang="en-US" sz="1428" b="1" dirty="0">
                <a:solidFill>
                  <a:schemeClr val="bg1"/>
                </a:solidFill>
                <a:ea typeface="League Spartan" charset="0"/>
                <a:cs typeface="Poppins" pitchFamily="2" charset="77"/>
              </a:rPr>
              <a:t>INTERNAL ASSESMENT</a:t>
            </a:r>
          </a:p>
        </p:txBody>
      </p:sp>
      <p:sp>
        <p:nvSpPr>
          <p:cNvPr id="24" name="TextBox 23">
            <a:extLst>
              <a:ext uri="{FF2B5EF4-FFF2-40B4-BE49-F238E27FC236}">
                <a16:creationId xmlns:a16="http://schemas.microsoft.com/office/drawing/2014/main" id="{502BE27B-5C09-444D-A5BD-8DA559E356BA}"/>
              </a:ext>
            </a:extLst>
          </p:cNvPr>
          <p:cNvSpPr txBox="1"/>
          <p:nvPr/>
        </p:nvSpPr>
        <p:spPr>
          <a:xfrm>
            <a:off x="7179603" y="2628731"/>
            <a:ext cx="2129108" cy="312073"/>
          </a:xfrm>
          <a:prstGeom prst="rect">
            <a:avLst/>
          </a:prstGeom>
          <a:noFill/>
        </p:spPr>
        <p:txBody>
          <a:bodyPr wrap="none" rtlCol="0" anchor="ctr" anchorCtr="0">
            <a:spAutoFit/>
          </a:bodyPr>
          <a:lstStyle/>
          <a:p>
            <a:pPr algn="ctr"/>
            <a:r>
              <a:rPr lang="en-US" sz="1428" b="1" dirty="0">
                <a:solidFill>
                  <a:schemeClr val="bg1"/>
                </a:solidFill>
                <a:ea typeface="League Spartan" charset="0"/>
                <a:cs typeface="Poppins" pitchFamily="2" charset="77"/>
              </a:rPr>
              <a:t>EXTERNAL ASSESMENT</a:t>
            </a:r>
          </a:p>
        </p:txBody>
      </p:sp>
      <p:sp>
        <p:nvSpPr>
          <p:cNvPr id="25" name="TextBox 24">
            <a:extLst>
              <a:ext uri="{FF2B5EF4-FFF2-40B4-BE49-F238E27FC236}">
                <a16:creationId xmlns:a16="http://schemas.microsoft.com/office/drawing/2014/main" id="{0BE8B7A4-F5F3-48CA-99F7-B41B47A91078}"/>
              </a:ext>
            </a:extLst>
          </p:cNvPr>
          <p:cNvSpPr txBox="1"/>
          <p:nvPr/>
        </p:nvSpPr>
        <p:spPr>
          <a:xfrm>
            <a:off x="2708267" y="4416395"/>
            <a:ext cx="1184940" cy="312073"/>
          </a:xfrm>
          <a:prstGeom prst="rect">
            <a:avLst/>
          </a:prstGeom>
          <a:noFill/>
        </p:spPr>
        <p:txBody>
          <a:bodyPr wrap="none" rtlCol="0" anchor="ctr" anchorCtr="0">
            <a:spAutoFit/>
          </a:bodyPr>
          <a:lstStyle/>
          <a:p>
            <a:pPr algn="ctr"/>
            <a:r>
              <a:rPr lang="en-US" sz="1428" b="1" dirty="0">
                <a:solidFill>
                  <a:schemeClr val="bg1"/>
                </a:solidFill>
                <a:ea typeface="League Spartan" charset="0"/>
                <a:cs typeface="Poppins" pitchFamily="2" charset="77"/>
              </a:rPr>
              <a:t>STRENGTHS</a:t>
            </a:r>
          </a:p>
        </p:txBody>
      </p:sp>
      <p:sp>
        <p:nvSpPr>
          <p:cNvPr id="26" name="TextBox 25">
            <a:extLst>
              <a:ext uri="{FF2B5EF4-FFF2-40B4-BE49-F238E27FC236}">
                <a16:creationId xmlns:a16="http://schemas.microsoft.com/office/drawing/2014/main" id="{2F9803D8-3A5B-4E66-A09E-B3422BBD75C1}"/>
              </a:ext>
            </a:extLst>
          </p:cNvPr>
          <p:cNvSpPr txBox="1"/>
          <p:nvPr/>
        </p:nvSpPr>
        <p:spPr>
          <a:xfrm>
            <a:off x="7487381" y="4416395"/>
            <a:ext cx="1513555" cy="312073"/>
          </a:xfrm>
          <a:prstGeom prst="rect">
            <a:avLst/>
          </a:prstGeom>
          <a:noFill/>
        </p:spPr>
        <p:txBody>
          <a:bodyPr wrap="none" rtlCol="0" anchor="ctr" anchorCtr="0">
            <a:spAutoFit/>
          </a:bodyPr>
          <a:lstStyle/>
          <a:p>
            <a:pPr algn="ctr"/>
            <a:r>
              <a:rPr lang="en-US" sz="1428" b="1" dirty="0">
                <a:solidFill>
                  <a:schemeClr val="bg1"/>
                </a:solidFill>
                <a:ea typeface="League Spartan" charset="0"/>
                <a:cs typeface="Poppins" pitchFamily="2" charset="77"/>
              </a:rPr>
              <a:t>OPPORTUNITIES</a:t>
            </a:r>
          </a:p>
        </p:txBody>
      </p:sp>
      <p:sp>
        <p:nvSpPr>
          <p:cNvPr id="27" name="TextBox 26">
            <a:extLst>
              <a:ext uri="{FF2B5EF4-FFF2-40B4-BE49-F238E27FC236}">
                <a16:creationId xmlns:a16="http://schemas.microsoft.com/office/drawing/2014/main" id="{B6FBCE21-7081-41FE-AC40-F3850A7044D6}"/>
              </a:ext>
            </a:extLst>
          </p:cNvPr>
          <p:cNvSpPr txBox="1"/>
          <p:nvPr/>
        </p:nvSpPr>
        <p:spPr>
          <a:xfrm>
            <a:off x="2616893" y="5232294"/>
            <a:ext cx="1367682" cy="312073"/>
          </a:xfrm>
          <a:prstGeom prst="rect">
            <a:avLst/>
          </a:prstGeom>
          <a:noFill/>
        </p:spPr>
        <p:txBody>
          <a:bodyPr wrap="none" rtlCol="0" anchor="ctr" anchorCtr="0">
            <a:spAutoFit/>
          </a:bodyPr>
          <a:lstStyle/>
          <a:p>
            <a:pPr algn="ctr"/>
            <a:r>
              <a:rPr lang="en-US" sz="1428" b="1" dirty="0">
                <a:solidFill>
                  <a:schemeClr val="bg1"/>
                </a:solidFill>
                <a:ea typeface="League Spartan" charset="0"/>
                <a:cs typeface="Poppins" pitchFamily="2" charset="77"/>
              </a:rPr>
              <a:t>WEAKNESSES</a:t>
            </a:r>
          </a:p>
        </p:txBody>
      </p:sp>
      <p:sp>
        <p:nvSpPr>
          <p:cNvPr id="28" name="TextBox 27">
            <a:extLst>
              <a:ext uri="{FF2B5EF4-FFF2-40B4-BE49-F238E27FC236}">
                <a16:creationId xmlns:a16="http://schemas.microsoft.com/office/drawing/2014/main" id="{0C77086D-4465-40C7-95DF-913A1A44517E}"/>
              </a:ext>
            </a:extLst>
          </p:cNvPr>
          <p:cNvSpPr txBox="1"/>
          <p:nvPr/>
        </p:nvSpPr>
        <p:spPr>
          <a:xfrm>
            <a:off x="7771914" y="5232294"/>
            <a:ext cx="944489" cy="312073"/>
          </a:xfrm>
          <a:prstGeom prst="rect">
            <a:avLst/>
          </a:prstGeom>
          <a:noFill/>
        </p:spPr>
        <p:txBody>
          <a:bodyPr wrap="none" rtlCol="0" anchor="ctr" anchorCtr="0">
            <a:spAutoFit/>
          </a:bodyPr>
          <a:lstStyle/>
          <a:p>
            <a:pPr algn="ctr"/>
            <a:r>
              <a:rPr lang="en-US" sz="1428" b="1" dirty="0">
                <a:solidFill>
                  <a:schemeClr val="bg1"/>
                </a:solidFill>
                <a:ea typeface="League Spartan" charset="0"/>
                <a:cs typeface="Poppins" pitchFamily="2" charset="77"/>
              </a:rPr>
              <a:t>THREATS</a:t>
            </a:r>
          </a:p>
        </p:txBody>
      </p:sp>
      <p:sp>
        <p:nvSpPr>
          <p:cNvPr id="29" name="TextBox 28">
            <a:extLst>
              <a:ext uri="{FF2B5EF4-FFF2-40B4-BE49-F238E27FC236}">
                <a16:creationId xmlns:a16="http://schemas.microsoft.com/office/drawing/2014/main" id="{AFEBCC72-2A9D-4A69-A98C-14CB5F099847}"/>
              </a:ext>
            </a:extLst>
          </p:cNvPr>
          <p:cNvSpPr txBox="1"/>
          <p:nvPr/>
        </p:nvSpPr>
        <p:spPr>
          <a:xfrm>
            <a:off x="3822681" y="1962249"/>
            <a:ext cx="3899530" cy="523220"/>
          </a:xfrm>
          <a:prstGeom prst="rect">
            <a:avLst/>
          </a:prstGeom>
          <a:noFill/>
        </p:spPr>
        <p:txBody>
          <a:bodyPr wrap="none" rtlCol="0" anchor="t">
            <a:spAutoFit/>
          </a:bodyPr>
          <a:lstStyle/>
          <a:p>
            <a:pPr algn="ctr"/>
            <a:r>
              <a:rPr lang="en-US" sz="2800" b="1" spc="126" dirty="0">
                <a:solidFill>
                  <a:schemeClr val="tx2"/>
                </a:solidFill>
              </a:rPr>
              <a:t>SITUATION ANALYSIS</a:t>
            </a:r>
          </a:p>
        </p:txBody>
      </p:sp>
      <p:sp>
        <p:nvSpPr>
          <p:cNvPr id="30" name="TextBox 29">
            <a:extLst>
              <a:ext uri="{FF2B5EF4-FFF2-40B4-BE49-F238E27FC236}">
                <a16:creationId xmlns:a16="http://schemas.microsoft.com/office/drawing/2014/main" id="{229DB653-AA65-4697-907D-011C384366B3}"/>
              </a:ext>
            </a:extLst>
          </p:cNvPr>
          <p:cNvSpPr txBox="1"/>
          <p:nvPr/>
        </p:nvSpPr>
        <p:spPr>
          <a:xfrm>
            <a:off x="4256614" y="3751403"/>
            <a:ext cx="3031664" cy="523220"/>
          </a:xfrm>
          <a:prstGeom prst="rect">
            <a:avLst/>
          </a:prstGeom>
          <a:noFill/>
        </p:spPr>
        <p:txBody>
          <a:bodyPr wrap="none" rtlCol="0" anchor="t">
            <a:spAutoFit/>
          </a:bodyPr>
          <a:lstStyle/>
          <a:p>
            <a:pPr algn="ctr"/>
            <a:r>
              <a:rPr lang="en-US" sz="2800" b="1" spc="126" dirty="0">
                <a:solidFill>
                  <a:schemeClr val="tx2"/>
                </a:solidFill>
              </a:rPr>
              <a:t>SWOT ANALYSIS</a:t>
            </a:r>
          </a:p>
        </p:txBody>
      </p:sp>
    </p:spTree>
    <p:extLst>
      <p:ext uri="{BB962C8B-B14F-4D97-AF65-F5344CB8AC3E}">
        <p14:creationId xmlns:p14="http://schemas.microsoft.com/office/powerpoint/2010/main" val="202039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34CE77-3840-4CD4-BEE4-2CF91D984F2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ABA8EAE-F69F-4613-A2D3-DC783A3392E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CA7F47B-68AB-45EE-A400-36C814DEF30D}"/>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4C76A92C-32F6-486C-A34A-84A59624F5D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5DC92C4-023C-403C-853E-E631D6E157BC}"/>
              </a:ext>
            </a:extLst>
          </p:cNvPr>
          <p:cNvSpPr>
            <a:spLocks noGrp="1"/>
          </p:cNvSpPr>
          <p:nvPr>
            <p:ph type="body" sz="quarter" idx="13"/>
          </p:nvPr>
        </p:nvSpPr>
        <p:spPr/>
        <p:txBody>
          <a:bodyPr/>
          <a:lstStyle/>
          <a:p>
            <a:endParaRPr lang="en-ZA"/>
          </a:p>
        </p:txBody>
      </p:sp>
      <p:sp>
        <p:nvSpPr>
          <p:cNvPr id="7" name="Round Same Side Corner Rectangle 24">
            <a:extLst>
              <a:ext uri="{FF2B5EF4-FFF2-40B4-BE49-F238E27FC236}">
                <a16:creationId xmlns:a16="http://schemas.microsoft.com/office/drawing/2014/main" id="{77746332-A23A-4B15-BE20-5DAC7D649581}"/>
              </a:ext>
            </a:extLst>
          </p:cNvPr>
          <p:cNvSpPr/>
          <p:nvPr/>
        </p:nvSpPr>
        <p:spPr>
          <a:xfrm>
            <a:off x="1272911" y="1966896"/>
            <a:ext cx="1996609" cy="4151917"/>
          </a:xfrm>
          <a:prstGeom prst="round2SameRect">
            <a:avLst>
              <a:gd name="adj1" fmla="val 1763"/>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8" name="Oval 7">
            <a:extLst>
              <a:ext uri="{FF2B5EF4-FFF2-40B4-BE49-F238E27FC236}">
                <a16:creationId xmlns:a16="http://schemas.microsoft.com/office/drawing/2014/main" id="{6C2156A7-06F6-40D0-B8B2-1B68B32849F6}"/>
              </a:ext>
            </a:extLst>
          </p:cNvPr>
          <p:cNvSpPr/>
          <p:nvPr/>
        </p:nvSpPr>
        <p:spPr>
          <a:xfrm>
            <a:off x="1408629" y="4254387"/>
            <a:ext cx="1725174" cy="17251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9" name="Round Same Side Corner Rectangle 25">
            <a:extLst>
              <a:ext uri="{FF2B5EF4-FFF2-40B4-BE49-F238E27FC236}">
                <a16:creationId xmlns:a16="http://schemas.microsoft.com/office/drawing/2014/main" id="{B8FB46F8-3289-471A-90E6-18FE0DA59BC6}"/>
              </a:ext>
            </a:extLst>
          </p:cNvPr>
          <p:cNvSpPr/>
          <p:nvPr/>
        </p:nvSpPr>
        <p:spPr>
          <a:xfrm>
            <a:off x="3582820" y="1966896"/>
            <a:ext cx="1996609" cy="4151917"/>
          </a:xfrm>
          <a:prstGeom prst="round2SameRect">
            <a:avLst>
              <a:gd name="adj1" fmla="val 1763"/>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0" name="Oval 9">
            <a:extLst>
              <a:ext uri="{FF2B5EF4-FFF2-40B4-BE49-F238E27FC236}">
                <a16:creationId xmlns:a16="http://schemas.microsoft.com/office/drawing/2014/main" id="{2185BA9C-50CE-448E-B6B8-18D3BCB2D5D2}"/>
              </a:ext>
            </a:extLst>
          </p:cNvPr>
          <p:cNvSpPr/>
          <p:nvPr/>
        </p:nvSpPr>
        <p:spPr>
          <a:xfrm>
            <a:off x="3718538" y="4254387"/>
            <a:ext cx="1725174" cy="17251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1" name="Round Same Side Corner Rectangle 27">
            <a:extLst>
              <a:ext uri="{FF2B5EF4-FFF2-40B4-BE49-F238E27FC236}">
                <a16:creationId xmlns:a16="http://schemas.microsoft.com/office/drawing/2014/main" id="{6DA33BE5-0FD4-4018-A759-81427A7BFB2B}"/>
              </a:ext>
            </a:extLst>
          </p:cNvPr>
          <p:cNvSpPr/>
          <p:nvPr/>
        </p:nvSpPr>
        <p:spPr>
          <a:xfrm>
            <a:off x="5892728" y="1966896"/>
            <a:ext cx="1996609" cy="4151917"/>
          </a:xfrm>
          <a:prstGeom prst="round2SameRect">
            <a:avLst>
              <a:gd name="adj1" fmla="val 1763"/>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2" name="Oval 11">
            <a:extLst>
              <a:ext uri="{FF2B5EF4-FFF2-40B4-BE49-F238E27FC236}">
                <a16:creationId xmlns:a16="http://schemas.microsoft.com/office/drawing/2014/main" id="{E2FC0F37-5E18-4F1F-8E6C-AC2227DBC991}"/>
              </a:ext>
            </a:extLst>
          </p:cNvPr>
          <p:cNvSpPr/>
          <p:nvPr/>
        </p:nvSpPr>
        <p:spPr>
          <a:xfrm>
            <a:off x="6028446" y="4254387"/>
            <a:ext cx="1725174" cy="17251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3" name="Round Same Side Corner Rectangle 29">
            <a:extLst>
              <a:ext uri="{FF2B5EF4-FFF2-40B4-BE49-F238E27FC236}">
                <a16:creationId xmlns:a16="http://schemas.microsoft.com/office/drawing/2014/main" id="{9FBDCD9D-EB28-45B9-B8D9-C7DE88A37253}"/>
              </a:ext>
            </a:extLst>
          </p:cNvPr>
          <p:cNvSpPr/>
          <p:nvPr/>
        </p:nvSpPr>
        <p:spPr>
          <a:xfrm>
            <a:off x="8202637" y="1966896"/>
            <a:ext cx="1996609" cy="4151917"/>
          </a:xfrm>
          <a:prstGeom prst="round2SameRect">
            <a:avLst>
              <a:gd name="adj1" fmla="val 1763"/>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4" name="Oval 13">
            <a:extLst>
              <a:ext uri="{FF2B5EF4-FFF2-40B4-BE49-F238E27FC236}">
                <a16:creationId xmlns:a16="http://schemas.microsoft.com/office/drawing/2014/main" id="{7ABDCA92-2CC5-4B14-A963-E72A6C0A0962}"/>
              </a:ext>
            </a:extLst>
          </p:cNvPr>
          <p:cNvSpPr/>
          <p:nvPr/>
        </p:nvSpPr>
        <p:spPr>
          <a:xfrm>
            <a:off x="8338355" y="4254387"/>
            <a:ext cx="1725174" cy="17251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5" name="Subtitle 2">
            <a:extLst>
              <a:ext uri="{FF2B5EF4-FFF2-40B4-BE49-F238E27FC236}">
                <a16:creationId xmlns:a16="http://schemas.microsoft.com/office/drawing/2014/main" id="{2EB441A6-4FE1-4EBF-B073-AD8C6E2B3FB9}"/>
              </a:ext>
            </a:extLst>
          </p:cNvPr>
          <p:cNvSpPr txBox="1">
            <a:spLocks/>
          </p:cNvSpPr>
          <p:nvPr/>
        </p:nvSpPr>
        <p:spPr>
          <a:xfrm>
            <a:off x="1336638" y="2039294"/>
            <a:ext cx="1869155" cy="2161439"/>
          </a:xfrm>
          <a:prstGeom prst="rect">
            <a:avLst/>
          </a:prstGeom>
        </p:spPr>
        <p:txBody>
          <a:bodyPr vert="horz" wrap="square" lIns="91326" tIns="45663" rIns="91326" bIns="4566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91978" indent="-191978" algn="l">
              <a:lnSpc>
                <a:spcPts val="1554"/>
              </a:lnSpc>
              <a:buFont typeface="Arial" panose="020B0604020202020204" pitchFamily="34" charset="0"/>
              <a:buChar char="•"/>
            </a:pPr>
            <a:r>
              <a:rPr lang="en-US" sz="1200" dirty="0">
                <a:solidFill>
                  <a:schemeClr val="bg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bg1"/>
                </a:solidFill>
                <a:latin typeface="+mn-lt"/>
                <a:ea typeface="Open Sans Light" panose="020B0306030504020204" pitchFamily="34" charset="0"/>
                <a:cs typeface="Open Sans Light" panose="020B0306030504020204" pitchFamily="34" charset="0"/>
              </a:rPr>
              <a:t>amet</a:t>
            </a:r>
            <a:r>
              <a:rPr lang="en-US" sz="1200" dirty="0">
                <a:solidFill>
                  <a:schemeClr val="bg1"/>
                </a:solidFill>
                <a:latin typeface="+mn-lt"/>
                <a:ea typeface="Open Sans Light" panose="020B0306030504020204" pitchFamily="34" charset="0"/>
                <a:cs typeface="Open Sans Light" panose="020B0306030504020204" pitchFamily="34" charset="0"/>
              </a:rPr>
              <a:t>, cum modo </a:t>
            </a:r>
            <a:r>
              <a:rPr lang="en-US" sz="1200" dirty="0" err="1">
                <a:solidFill>
                  <a:schemeClr val="bg1"/>
                </a:solidFill>
                <a:latin typeface="+mn-lt"/>
                <a:ea typeface="Open Sans Light" panose="020B0306030504020204" pitchFamily="34" charset="0"/>
                <a:cs typeface="Open Sans Light" panose="020B0306030504020204" pitchFamily="34" charset="0"/>
              </a:rPr>
              <a:t>comprehensam</a:t>
            </a:r>
            <a:r>
              <a:rPr lang="en-US" sz="1200" dirty="0">
                <a:solidFill>
                  <a:schemeClr val="bg1"/>
                </a:solidFill>
                <a:latin typeface="+mn-lt"/>
                <a:ea typeface="Open Sans Light" panose="020B0306030504020204" pitchFamily="34" charset="0"/>
                <a:cs typeface="Open Sans Light" panose="020B0306030504020204" pitchFamily="34" charset="0"/>
              </a:rPr>
              <a:t> in. Sed </a:t>
            </a:r>
            <a:r>
              <a:rPr lang="en-US" sz="1200" dirty="0" err="1">
                <a:solidFill>
                  <a:schemeClr val="bg1"/>
                </a:solidFill>
                <a:latin typeface="+mn-lt"/>
                <a:ea typeface="Open Sans Light" panose="020B0306030504020204" pitchFamily="34" charset="0"/>
                <a:cs typeface="Open Sans Light" panose="020B0306030504020204" pitchFamily="34" charset="0"/>
              </a:rPr>
              <a:t>nibh</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theophrastus</a:t>
            </a:r>
            <a:r>
              <a:rPr lang="en-US" sz="1200" dirty="0">
                <a:solidFill>
                  <a:schemeClr val="bg1"/>
                </a:solidFill>
                <a:latin typeface="+mn-lt"/>
                <a:ea typeface="Open Sans Light" panose="020B0306030504020204" pitchFamily="34" charset="0"/>
                <a:cs typeface="Open Sans Light" panose="020B0306030504020204" pitchFamily="34" charset="0"/>
              </a:rPr>
              <a:t> in, ex </a:t>
            </a:r>
            <a:r>
              <a:rPr lang="en-US" sz="1200" dirty="0" err="1">
                <a:solidFill>
                  <a:schemeClr val="bg1"/>
                </a:solidFill>
                <a:latin typeface="+mn-lt"/>
                <a:ea typeface="Open Sans Light" panose="020B0306030504020204" pitchFamily="34" charset="0"/>
                <a:cs typeface="Open Sans Light" panose="020B0306030504020204" pitchFamily="34" charset="0"/>
              </a:rPr>
              <a:t>dictas</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conceptam</a:t>
            </a:r>
            <a:r>
              <a:rPr lang="en-US" sz="1200" dirty="0">
                <a:solidFill>
                  <a:schemeClr val="bg1"/>
                </a:solidFill>
                <a:latin typeface="+mn-lt"/>
                <a:ea typeface="Open Sans Light" panose="020B0306030504020204" pitchFamily="34" charset="0"/>
                <a:cs typeface="Open Sans Light" panose="020B0306030504020204" pitchFamily="34" charset="0"/>
              </a:rPr>
              <a:t> vis. </a:t>
            </a:r>
          </a:p>
          <a:p>
            <a:pPr marL="191978" indent="-191978" algn="l">
              <a:lnSpc>
                <a:spcPts val="1554"/>
              </a:lnSpc>
              <a:buFont typeface="Arial" panose="020B0604020202020204" pitchFamily="34" charset="0"/>
              <a:buChar char="•"/>
            </a:pPr>
            <a:r>
              <a:rPr lang="en-US" sz="1200" dirty="0" err="1">
                <a:solidFill>
                  <a:schemeClr val="bg1"/>
                </a:solidFill>
                <a:latin typeface="+mn-lt"/>
                <a:ea typeface="Open Sans Light" panose="020B0306030504020204" pitchFamily="34" charset="0"/>
                <a:cs typeface="Open Sans Light" panose="020B0306030504020204" pitchFamily="34" charset="0"/>
              </a:rPr>
              <a:t>Tollit</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labitur</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mediocritatem</a:t>
            </a:r>
            <a:r>
              <a:rPr lang="en-US" sz="1200" dirty="0">
                <a:solidFill>
                  <a:schemeClr val="bg1"/>
                </a:solidFill>
                <a:latin typeface="+mn-lt"/>
                <a:ea typeface="Open Sans Light" panose="020B0306030504020204" pitchFamily="34" charset="0"/>
                <a:cs typeface="Open Sans Light" panose="020B0306030504020204" pitchFamily="34" charset="0"/>
              </a:rPr>
              <a:t> ne vim, </a:t>
            </a:r>
            <a:r>
              <a:rPr lang="en-US" sz="1200" dirty="0" err="1">
                <a:solidFill>
                  <a:schemeClr val="bg1"/>
                </a:solidFill>
                <a:latin typeface="+mn-lt"/>
                <a:ea typeface="Open Sans Light" panose="020B0306030504020204" pitchFamily="34" charset="0"/>
                <a:cs typeface="Open Sans Light" panose="020B0306030504020204" pitchFamily="34" charset="0"/>
              </a:rPr>
              <a:t>nec</a:t>
            </a:r>
            <a:r>
              <a:rPr lang="en-US" sz="1200" dirty="0">
                <a:solidFill>
                  <a:schemeClr val="bg1"/>
                </a:solidFill>
                <a:latin typeface="+mn-lt"/>
                <a:ea typeface="Open Sans Light" panose="020B0306030504020204" pitchFamily="34" charset="0"/>
                <a:cs typeface="Open Sans Light" panose="020B0306030504020204" pitchFamily="34" charset="0"/>
              </a:rPr>
              <a:t> sale </a:t>
            </a:r>
            <a:r>
              <a:rPr lang="en-US" sz="1200" dirty="0" err="1">
                <a:solidFill>
                  <a:schemeClr val="bg1"/>
                </a:solidFill>
                <a:latin typeface="+mn-lt"/>
                <a:ea typeface="Open Sans Light" panose="020B0306030504020204" pitchFamily="34" charset="0"/>
                <a:cs typeface="Open Sans Light" panose="020B0306030504020204" pitchFamily="34" charset="0"/>
              </a:rPr>
              <a:t>oratio</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similique</a:t>
            </a:r>
            <a:r>
              <a:rPr lang="en-US" sz="1200" dirty="0">
                <a:solidFill>
                  <a:schemeClr val="bg1"/>
                </a:solidFill>
                <a:latin typeface="+mn-lt"/>
                <a:ea typeface="Open Sans Light" panose="020B0306030504020204" pitchFamily="34" charset="0"/>
                <a:cs typeface="Open Sans Light" panose="020B0306030504020204" pitchFamily="34" charset="0"/>
              </a:rPr>
              <a:t> no, </a:t>
            </a:r>
          </a:p>
        </p:txBody>
      </p:sp>
      <p:sp>
        <p:nvSpPr>
          <p:cNvPr id="16" name="Subtitle 2">
            <a:extLst>
              <a:ext uri="{FF2B5EF4-FFF2-40B4-BE49-F238E27FC236}">
                <a16:creationId xmlns:a16="http://schemas.microsoft.com/office/drawing/2014/main" id="{79568778-BBEB-48D9-8FB8-5CF2E81BE4E1}"/>
              </a:ext>
            </a:extLst>
          </p:cNvPr>
          <p:cNvSpPr txBox="1">
            <a:spLocks/>
          </p:cNvSpPr>
          <p:nvPr/>
        </p:nvSpPr>
        <p:spPr>
          <a:xfrm>
            <a:off x="3646547" y="2039294"/>
            <a:ext cx="1869155" cy="2161439"/>
          </a:xfrm>
          <a:prstGeom prst="rect">
            <a:avLst/>
          </a:prstGeom>
        </p:spPr>
        <p:txBody>
          <a:bodyPr vert="horz" wrap="square" lIns="91326" tIns="45663" rIns="91326" bIns="4566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91978" indent="-191978" algn="l">
              <a:lnSpc>
                <a:spcPts val="1554"/>
              </a:lnSpc>
              <a:buFont typeface="Arial" panose="020B0604020202020204" pitchFamily="34" charset="0"/>
              <a:buChar char="•"/>
            </a:pPr>
            <a:r>
              <a:rPr lang="en-US" sz="1200" dirty="0">
                <a:solidFill>
                  <a:schemeClr val="bg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bg1"/>
                </a:solidFill>
                <a:latin typeface="+mn-lt"/>
                <a:ea typeface="Open Sans Light" panose="020B0306030504020204" pitchFamily="34" charset="0"/>
                <a:cs typeface="Open Sans Light" panose="020B0306030504020204" pitchFamily="34" charset="0"/>
              </a:rPr>
              <a:t>amet</a:t>
            </a:r>
            <a:r>
              <a:rPr lang="en-US" sz="1200" dirty="0">
                <a:solidFill>
                  <a:schemeClr val="bg1"/>
                </a:solidFill>
                <a:latin typeface="+mn-lt"/>
                <a:ea typeface="Open Sans Light" panose="020B0306030504020204" pitchFamily="34" charset="0"/>
                <a:cs typeface="Open Sans Light" panose="020B0306030504020204" pitchFamily="34" charset="0"/>
              </a:rPr>
              <a:t>, cum modo </a:t>
            </a:r>
            <a:r>
              <a:rPr lang="en-US" sz="1200" dirty="0" err="1">
                <a:solidFill>
                  <a:schemeClr val="bg1"/>
                </a:solidFill>
                <a:latin typeface="+mn-lt"/>
                <a:ea typeface="Open Sans Light" panose="020B0306030504020204" pitchFamily="34" charset="0"/>
                <a:cs typeface="Open Sans Light" panose="020B0306030504020204" pitchFamily="34" charset="0"/>
              </a:rPr>
              <a:t>comprehensam</a:t>
            </a:r>
            <a:r>
              <a:rPr lang="en-US" sz="1200" dirty="0">
                <a:solidFill>
                  <a:schemeClr val="bg1"/>
                </a:solidFill>
                <a:latin typeface="+mn-lt"/>
                <a:ea typeface="Open Sans Light" panose="020B0306030504020204" pitchFamily="34" charset="0"/>
                <a:cs typeface="Open Sans Light" panose="020B0306030504020204" pitchFamily="34" charset="0"/>
              </a:rPr>
              <a:t> in. Sed </a:t>
            </a:r>
            <a:r>
              <a:rPr lang="en-US" sz="1200" dirty="0" err="1">
                <a:solidFill>
                  <a:schemeClr val="bg1"/>
                </a:solidFill>
                <a:latin typeface="+mn-lt"/>
                <a:ea typeface="Open Sans Light" panose="020B0306030504020204" pitchFamily="34" charset="0"/>
                <a:cs typeface="Open Sans Light" panose="020B0306030504020204" pitchFamily="34" charset="0"/>
              </a:rPr>
              <a:t>nibh</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theophrastus</a:t>
            </a:r>
            <a:r>
              <a:rPr lang="en-US" sz="1200" dirty="0">
                <a:solidFill>
                  <a:schemeClr val="bg1"/>
                </a:solidFill>
                <a:latin typeface="+mn-lt"/>
                <a:ea typeface="Open Sans Light" panose="020B0306030504020204" pitchFamily="34" charset="0"/>
                <a:cs typeface="Open Sans Light" panose="020B0306030504020204" pitchFamily="34" charset="0"/>
              </a:rPr>
              <a:t> in, ex </a:t>
            </a:r>
            <a:r>
              <a:rPr lang="en-US" sz="1200" dirty="0" err="1">
                <a:solidFill>
                  <a:schemeClr val="bg1"/>
                </a:solidFill>
                <a:latin typeface="+mn-lt"/>
                <a:ea typeface="Open Sans Light" panose="020B0306030504020204" pitchFamily="34" charset="0"/>
                <a:cs typeface="Open Sans Light" panose="020B0306030504020204" pitchFamily="34" charset="0"/>
              </a:rPr>
              <a:t>dictas</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conceptam</a:t>
            </a:r>
            <a:r>
              <a:rPr lang="en-US" sz="1200" dirty="0">
                <a:solidFill>
                  <a:schemeClr val="bg1"/>
                </a:solidFill>
                <a:latin typeface="+mn-lt"/>
                <a:ea typeface="Open Sans Light" panose="020B0306030504020204" pitchFamily="34" charset="0"/>
                <a:cs typeface="Open Sans Light" panose="020B0306030504020204" pitchFamily="34" charset="0"/>
              </a:rPr>
              <a:t> vis. </a:t>
            </a:r>
          </a:p>
          <a:p>
            <a:pPr marL="191978" indent="-191978" algn="l">
              <a:lnSpc>
                <a:spcPts val="1554"/>
              </a:lnSpc>
              <a:buFont typeface="Arial" panose="020B0604020202020204" pitchFamily="34" charset="0"/>
              <a:buChar char="•"/>
            </a:pPr>
            <a:r>
              <a:rPr lang="en-US" sz="1200" dirty="0" err="1">
                <a:solidFill>
                  <a:schemeClr val="bg1"/>
                </a:solidFill>
                <a:latin typeface="+mn-lt"/>
                <a:ea typeface="Open Sans Light" panose="020B0306030504020204" pitchFamily="34" charset="0"/>
                <a:cs typeface="Open Sans Light" panose="020B0306030504020204" pitchFamily="34" charset="0"/>
              </a:rPr>
              <a:t>Tollit</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labitur</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mediocritatem</a:t>
            </a:r>
            <a:r>
              <a:rPr lang="en-US" sz="1200" dirty="0">
                <a:solidFill>
                  <a:schemeClr val="bg1"/>
                </a:solidFill>
                <a:latin typeface="+mn-lt"/>
                <a:ea typeface="Open Sans Light" panose="020B0306030504020204" pitchFamily="34" charset="0"/>
                <a:cs typeface="Open Sans Light" panose="020B0306030504020204" pitchFamily="34" charset="0"/>
              </a:rPr>
              <a:t> ne vim, </a:t>
            </a:r>
            <a:r>
              <a:rPr lang="en-US" sz="1200" dirty="0" err="1">
                <a:solidFill>
                  <a:schemeClr val="bg1"/>
                </a:solidFill>
                <a:latin typeface="+mn-lt"/>
                <a:ea typeface="Open Sans Light" panose="020B0306030504020204" pitchFamily="34" charset="0"/>
                <a:cs typeface="Open Sans Light" panose="020B0306030504020204" pitchFamily="34" charset="0"/>
              </a:rPr>
              <a:t>nec</a:t>
            </a:r>
            <a:r>
              <a:rPr lang="en-US" sz="1200" dirty="0">
                <a:solidFill>
                  <a:schemeClr val="bg1"/>
                </a:solidFill>
                <a:latin typeface="+mn-lt"/>
                <a:ea typeface="Open Sans Light" panose="020B0306030504020204" pitchFamily="34" charset="0"/>
                <a:cs typeface="Open Sans Light" panose="020B0306030504020204" pitchFamily="34" charset="0"/>
              </a:rPr>
              <a:t> sale </a:t>
            </a:r>
            <a:r>
              <a:rPr lang="en-US" sz="1200" dirty="0" err="1">
                <a:solidFill>
                  <a:schemeClr val="bg1"/>
                </a:solidFill>
                <a:latin typeface="+mn-lt"/>
                <a:ea typeface="Open Sans Light" panose="020B0306030504020204" pitchFamily="34" charset="0"/>
                <a:cs typeface="Open Sans Light" panose="020B0306030504020204" pitchFamily="34" charset="0"/>
              </a:rPr>
              <a:t>oratio</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similique</a:t>
            </a:r>
            <a:r>
              <a:rPr lang="en-US" sz="1200" dirty="0">
                <a:solidFill>
                  <a:schemeClr val="bg1"/>
                </a:solidFill>
                <a:latin typeface="+mn-lt"/>
                <a:ea typeface="Open Sans Light" panose="020B0306030504020204" pitchFamily="34" charset="0"/>
                <a:cs typeface="Open Sans Light" panose="020B0306030504020204" pitchFamily="34" charset="0"/>
              </a:rPr>
              <a:t> no, </a:t>
            </a:r>
          </a:p>
        </p:txBody>
      </p:sp>
      <p:sp>
        <p:nvSpPr>
          <p:cNvPr id="17" name="Subtitle 2">
            <a:extLst>
              <a:ext uri="{FF2B5EF4-FFF2-40B4-BE49-F238E27FC236}">
                <a16:creationId xmlns:a16="http://schemas.microsoft.com/office/drawing/2014/main" id="{FA3162CE-A446-4980-B06B-1EFEA341F867}"/>
              </a:ext>
            </a:extLst>
          </p:cNvPr>
          <p:cNvSpPr txBox="1">
            <a:spLocks/>
          </p:cNvSpPr>
          <p:nvPr/>
        </p:nvSpPr>
        <p:spPr>
          <a:xfrm>
            <a:off x="5956455" y="2039294"/>
            <a:ext cx="1869155" cy="2161439"/>
          </a:xfrm>
          <a:prstGeom prst="rect">
            <a:avLst/>
          </a:prstGeom>
        </p:spPr>
        <p:txBody>
          <a:bodyPr vert="horz" wrap="square" lIns="91326" tIns="45663" rIns="91326" bIns="4566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91978" indent="-191978" algn="l">
              <a:lnSpc>
                <a:spcPts val="1554"/>
              </a:lnSpc>
              <a:buFont typeface="Arial" panose="020B0604020202020204" pitchFamily="34" charset="0"/>
              <a:buChar char="•"/>
            </a:pPr>
            <a:r>
              <a:rPr lang="en-US" sz="1200" dirty="0">
                <a:solidFill>
                  <a:schemeClr val="bg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bg1"/>
                </a:solidFill>
                <a:latin typeface="+mn-lt"/>
                <a:ea typeface="Open Sans Light" panose="020B0306030504020204" pitchFamily="34" charset="0"/>
                <a:cs typeface="Open Sans Light" panose="020B0306030504020204" pitchFamily="34" charset="0"/>
              </a:rPr>
              <a:t>amet</a:t>
            </a:r>
            <a:r>
              <a:rPr lang="en-US" sz="1200" dirty="0">
                <a:solidFill>
                  <a:schemeClr val="bg1"/>
                </a:solidFill>
                <a:latin typeface="+mn-lt"/>
                <a:ea typeface="Open Sans Light" panose="020B0306030504020204" pitchFamily="34" charset="0"/>
                <a:cs typeface="Open Sans Light" panose="020B0306030504020204" pitchFamily="34" charset="0"/>
              </a:rPr>
              <a:t>, cum modo </a:t>
            </a:r>
            <a:r>
              <a:rPr lang="en-US" sz="1200" dirty="0" err="1">
                <a:solidFill>
                  <a:schemeClr val="bg1"/>
                </a:solidFill>
                <a:latin typeface="+mn-lt"/>
                <a:ea typeface="Open Sans Light" panose="020B0306030504020204" pitchFamily="34" charset="0"/>
                <a:cs typeface="Open Sans Light" panose="020B0306030504020204" pitchFamily="34" charset="0"/>
              </a:rPr>
              <a:t>comprehensam</a:t>
            </a:r>
            <a:r>
              <a:rPr lang="en-US" sz="1200" dirty="0">
                <a:solidFill>
                  <a:schemeClr val="bg1"/>
                </a:solidFill>
                <a:latin typeface="+mn-lt"/>
                <a:ea typeface="Open Sans Light" panose="020B0306030504020204" pitchFamily="34" charset="0"/>
                <a:cs typeface="Open Sans Light" panose="020B0306030504020204" pitchFamily="34" charset="0"/>
              </a:rPr>
              <a:t> in. Sed </a:t>
            </a:r>
            <a:r>
              <a:rPr lang="en-US" sz="1200" dirty="0" err="1">
                <a:solidFill>
                  <a:schemeClr val="bg1"/>
                </a:solidFill>
                <a:latin typeface="+mn-lt"/>
                <a:ea typeface="Open Sans Light" panose="020B0306030504020204" pitchFamily="34" charset="0"/>
                <a:cs typeface="Open Sans Light" panose="020B0306030504020204" pitchFamily="34" charset="0"/>
              </a:rPr>
              <a:t>nibh</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theophrastus</a:t>
            </a:r>
            <a:r>
              <a:rPr lang="en-US" sz="1200" dirty="0">
                <a:solidFill>
                  <a:schemeClr val="bg1"/>
                </a:solidFill>
                <a:latin typeface="+mn-lt"/>
                <a:ea typeface="Open Sans Light" panose="020B0306030504020204" pitchFamily="34" charset="0"/>
                <a:cs typeface="Open Sans Light" panose="020B0306030504020204" pitchFamily="34" charset="0"/>
              </a:rPr>
              <a:t> in, ex </a:t>
            </a:r>
            <a:r>
              <a:rPr lang="en-US" sz="1200" dirty="0" err="1">
                <a:solidFill>
                  <a:schemeClr val="bg1"/>
                </a:solidFill>
                <a:latin typeface="+mn-lt"/>
                <a:ea typeface="Open Sans Light" panose="020B0306030504020204" pitchFamily="34" charset="0"/>
                <a:cs typeface="Open Sans Light" panose="020B0306030504020204" pitchFamily="34" charset="0"/>
              </a:rPr>
              <a:t>dictas</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conceptam</a:t>
            </a:r>
            <a:r>
              <a:rPr lang="en-US" sz="1200" dirty="0">
                <a:solidFill>
                  <a:schemeClr val="bg1"/>
                </a:solidFill>
                <a:latin typeface="+mn-lt"/>
                <a:ea typeface="Open Sans Light" panose="020B0306030504020204" pitchFamily="34" charset="0"/>
                <a:cs typeface="Open Sans Light" panose="020B0306030504020204" pitchFamily="34" charset="0"/>
              </a:rPr>
              <a:t> vis. </a:t>
            </a:r>
          </a:p>
          <a:p>
            <a:pPr marL="191978" indent="-191978" algn="l">
              <a:lnSpc>
                <a:spcPts val="1554"/>
              </a:lnSpc>
              <a:buFont typeface="Arial" panose="020B0604020202020204" pitchFamily="34" charset="0"/>
              <a:buChar char="•"/>
            </a:pPr>
            <a:r>
              <a:rPr lang="en-US" sz="1200" dirty="0" err="1">
                <a:solidFill>
                  <a:schemeClr val="bg1"/>
                </a:solidFill>
                <a:latin typeface="+mn-lt"/>
                <a:ea typeface="Open Sans Light" panose="020B0306030504020204" pitchFamily="34" charset="0"/>
                <a:cs typeface="Open Sans Light" panose="020B0306030504020204" pitchFamily="34" charset="0"/>
              </a:rPr>
              <a:t>Tollit</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labitur</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mediocritatem</a:t>
            </a:r>
            <a:r>
              <a:rPr lang="en-US" sz="1200" dirty="0">
                <a:solidFill>
                  <a:schemeClr val="bg1"/>
                </a:solidFill>
                <a:latin typeface="+mn-lt"/>
                <a:ea typeface="Open Sans Light" panose="020B0306030504020204" pitchFamily="34" charset="0"/>
                <a:cs typeface="Open Sans Light" panose="020B0306030504020204" pitchFamily="34" charset="0"/>
              </a:rPr>
              <a:t> ne vim, </a:t>
            </a:r>
            <a:r>
              <a:rPr lang="en-US" sz="1200" dirty="0" err="1">
                <a:solidFill>
                  <a:schemeClr val="bg1"/>
                </a:solidFill>
                <a:latin typeface="+mn-lt"/>
                <a:ea typeface="Open Sans Light" panose="020B0306030504020204" pitchFamily="34" charset="0"/>
                <a:cs typeface="Open Sans Light" panose="020B0306030504020204" pitchFamily="34" charset="0"/>
              </a:rPr>
              <a:t>nec</a:t>
            </a:r>
            <a:r>
              <a:rPr lang="en-US" sz="1200" dirty="0">
                <a:solidFill>
                  <a:schemeClr val="bg1"/>
                </a:solidFill>
                <a:latin typeface="+mn-lt"/>
                <a:ea typeface="Open Sans Light" panose="020B0306030504020204" pitchFamily="34" charset="0"/>
                <a:cs typeface="Open Sans Light" panose="020B0306030504020204" pitchFamily="34" charset="0"/>
              </a:rPr>
              <a:t> sale </a:t>
            </a:r>
            <a:r>
              <a:rPr lang="en-US" sz="1200" dirty="0" err="1">
                <a:solidFill>
                  <a:schemeClr val="bg1"/>
                </a:solidFill>
                <a:latin typeface="+mn-lt"/>
                <a:ea typeface="Open Sans Light" panose="020B0306030504020204" pitchFamily="34" charset="0"/>
                <a:cs typeface="Open Sans Light" panose="020B0306030504020204" pitchFamily="34" charset="0"/>
              </a:rPr>
              <a:t>oratio</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similique</a:t>
            </a:r>
            <a:r>
              <a:rPr lang="en-US" sz="1200" dirty="0">
                <a:solidFill>
                  <a:schemeClr val="bg1"/>
                </a:solidFill>
                <a:latin typeface="+mn-lt"/>
                <a:ea typeface="Open Sans Light" panose="020B0306030504020204" pitchFamily="34" charset="0"/>
                <a:cs typeface="Open Sans Light" panose="020B0306030504020204" pitchFamily="34" charset="0"/>
              </a:rPr>
              <a:t> no, </a:t>
            </a:r>
          </a:p>
        </p:txBody>
      </p:sp>
      <p:sp>
        <p:nvSpPr>
          <p:cNvPr id="18" name="Subtitle 2">
            <a:extLst>
              <a:ext uri="{FF2B5EF4-FFF2-40B4-BE49-F238E27FC236}">
                <a16:creationId xmlns:a16="http://schemas.microsoft.com/office/drawing/2014/main" id="{FC4F91AC-221C-403C-B91B-FF7125A00FB6}"/>
              </a:ext>
            </a:extLst>
          </p:cNvPr>
          <p:cNvSpPr txBox="1">
            <a:spLocks/>
          </p:cNvSpPr>
          <p:nvPr/>
        </p:nvSpPr>
        <p:spPr>
          <a:xfrm>
            <a:off x="8268883" y="2039294"/>
            <a:ext cx="1869155" cy="2161439"/>
          </a:xfrm>
          <a:prstGeom prst="rect">
            <a:avLst/>
          </a:prstGeom>
        </p:spPr>
        <p:txBody>
          <a:bodyPr vert="horz" wrap="square" lIns="91326" tIns="45663" rIns="91326" bIns="4566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91978" indent="-191978" algn="l">
              <a:lnSpc>
                <a:spcPts val="1554"/>
              </a:lnSpc>
              <a:buFont typeface="Arial" panose="020B0604020202020204" pitchFamily="34" charset="0"/>
              <a:buChar char="•"/>
            </a:pPr>
            <a:r>
              <a:rPr lang="en-US" sz="1200" dirty="0">
                <a:solidFill>
                  <a:schemeClr val="bg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bg1"/>
                </a:solidFill>
                <a:latin typeface="+mn-lt"/>
                <a:ea typeface="Open Sans Light" panose="020B0306030504020204" pitchFamily="34" charset="0"/>
                <a:cs typeface="Open Sans Light" panose="020B0306030504020204" pitchFamily="34" charset="0"/>
              </a:rPr>
              <a:t>amet</a:t>
            </a:r>
            <a:r>
              <a:rPr lang="en-US" sz="1200" dirty="0">
                <a:solidFill>
                  <a:schemeClr val="bg1"/>
                </a:solidFill>
                <a:latin typeface="+mn-lt"/>
                <a:ea typeface="Open Sans Light" panose="020B0306030504020204" pitchFamily="34" charset="0"/>
                <a:cs typeface="Open Sans Light" panose="020B0306030504020204" pitchFamily="34" charset="0"/>
              </a:rPr>
              <a:t>, cum modo </a:t>
            </a:r>
            <a:r>
              <a:rPr lang="en-US" sz="1200" dirty="0" err="1">
                <a:solidFill>
                  <a:schemeClr val="bg1"/>
                </a:solidFill>
                <a:latin typeface="+mn-lt"/>
                <a:ea typeface="Open Sans Light" panose="020B0306030504020204" pitchFamily="34" charset="0"/>
                <a:cs typeface="Open Sans Light" panose="020B0306030504020204" pitchFamily="34" charset="0"/>
              </a:rPr>
              <a:t>comprehensam</a:t>
            </a:r>
            <a:r>
              <a:rPr lang="en-US" sz="1200" dirty="0">
                <a:solidFill>
                  <a:schemeClr val="bg1"/>
                </a:solidFill>
                <a:latin typeface="+mn-lt"/>
                <a:ea typeface="Open Sans Light" panose="020B0306030504020204" pitchFamily="34" charset="0"/>
                <a:cs typeface="Open Sans Light" panose="020B0306030504020204" pitchFamily="34" charset="0"/>
              </a:rPr>
              <a:t> in. Sed </a:t>
            </a:r>
            <a:r>
              <a:rPr lang="en-US" sz="1200" dirty="0" err="1">
                <a:solidFill>
                  <a:schemeClr val="bg1"/>
                </a:solidFill>
                <a:latin typeface="+mn-lt"/>
                <a:ea typeface="Open Sans Light" panose="020B0306030504020204" pitchFamily="34" charset="0"/>
                <a:cs typeface="Open Sans Light" panose="020B0306030504020204" pitchFamily="34" charset="0"/>
              </a:rPr>
              <a:t>nibh</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theophrastus</a:t>
            </a:r>
            <a:r>
              <a:rPr lang="en-US" sz="1200" dirty="0">
                <a:solidFill>
                  <a:schemeClr val="bg1"/>
                </a:solidFill>
                <a:latin typeface="+mn-lt"/>
                <a:ea typeface="Open Sans Light" panose="020B0306030504020204" pitchFamily="34" charset="0"/>
                <a:cs typeface="Open Sans Light" panose="020B0306030504020204" pitchFamily="34" charset="0"/>
              </a:rPr>
              <a:t> in, ex </a:t>
            </a:r>
            <a:r>
              <a:rPr lang="en-US" sz="1200" dirty="0" err="1">
                <a:solidFill>
                  <a:schemeClr val="bg1"/>
                </a:solidFill>
                <a:latin typeface="+mn-lt"/>
                <a:ea typeface="Open Sans Light" panose="020B0306030504020204" pitchFamily="34" charset="0"/>
                <a:cs typeface="Open Sans Light" panose="020B0306030504020204" pitchFamily="34" charset="0"/>
              </a:rPr>
              <a:t>dictas</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conceptam</a:t>
            </a:r>
            <a:r>
              <a:rPr lang="en-US" sz="1200" dirty="0">
                <a:solidFill>
                  <a:schemeClr val="bg1"/>
                </a:solidFill>
                <a:latin typeface="+mn-lt"/>
                <a:ea typeface="Open Sans Light" panose="020B0306030504020204" pitchFamily="34" charset="0"/>
                <a:cs typeface="Open Sans Light" panose="020B0306030504020204" pitchFamily="34" charset="0"/>
              </a:rPr>
              <a:t> vis. </a:t>
            </a:r>
          </a:p>
          <a:p>
            <a:pPr marL="191978" indent="-191978" algn="l">
              <a:lnSpc>
                <a:spcPts val="1554"/>
              </a:lnSpc>
              <a:buFont typeface="Arial" panose="020B0604020202020204" pitchFamily="34" charset="0"/>
              <a:buChar char="•"/>
            </a:pPr>
            <a:r>
              <a:rPr lang="en-US" sz="1200" dirty="0" err="1">
                <a:solidFill>
                  <a:schemeClr val="bg1"/>
                </a:solidFill>
                <a:latin typeface="+mn-lt"/>
                <a:ea typeface="Open Sans Light" panose="020B0306030504020204" pitchFamily="34" charset="0"/>
                <a:cs typeface="Open Sans Light" panose="020B0306030504020204" pitchFamily="34" charset="0"/>
              </a:rPr>
              <a:t>Tollit</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labitur</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mediocritatem</a:t>
            </a:r>
            <a:r>
              <a:rPr lang="en-US" sz="1200" dirty="0">
                <a:solidFill>
                  <a:schemeClr val="bg1"/>
                </a:solidFill>
                <a:latin typeface="+mn-lt"/>
                <a:ea typeface="Open Sans Light" panose="020B0306030504020204" pitchFamily="34" charset="0"/>
                <a:cs typeface="Open Sans Light" panose="020B0306030504020204" pitchFamily="34" charset="0"/>
              </a:rPr>
              <a:t> ne vim, </a:t>
            </a:r>
            <a:r>
              <a:rPr lang="en-US" sz="1200" dirty="0" err="1">
                <a:solidFill>
                  <a:schemeClr val="bg1"/>
                </a:solidFill>
                <a:latin typeface="+mn-lt"/>
                <a:ea typeface="Open Sans Light" panose="020B0306030504020204" pitchFamily="34" charset="0"/>
                <a:cs typeface="Open Sans Light" panose="020B0306030504020204" pitchFamily="34" charset="0"/>
              </a:rPr>
              <a:t>nec</a:t>
            </a:r>
            <a:r>
              <a:rPr lang="en-US" sz="1200" dirty="0">
                <a:solidFill>
                  <a:schemeClr val="bg1"/>
                </a:solidFill>
                <a:latin typeface="+mn-lt"/>
                <a:ea typeface="Open Sans Light" panose="020B0306030504020204" pitchFamily="34" charset="0"/>
                <a:cs typeface="Open Sans Light" panose="020B0306030504020204" pitchFamily="34" charset="0"/>
              </a:rPr>
              <a:t> sale </a:t>
            </a:r>
            <a:r>
              <a:rPr lang="en-US" sz="1200" dirty="0" err="1">
                <a:solidFill>
                  <a:schemeClr val="bg1"/>
                </a:solidFill>
                <a:latin typeface="+mn-lt"/>
                <a:ea typeface="Open Sans Light" panose="020B0306030504020204" pitchFamily="34" charset="0"/>
                <a:cs typeface="Open Sans Light" panose="020B0306030504020204" pitchFamily="34" charset="0"/>
              </a:rPr>
              <a:t>oratio</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similique</a:t>
            </a:r>
            <a:r>
              <a:rPr lang="en-US" sz="1200" dirty="0">
                <a:solidFill>
                  <a:schemeClr val="bg1"/>
                </a:solidFill>
                <a:latin typeface="+mn-lt"/>
                <a:ea typeface="Open Sans Light" panose="020B0306030504020204" pitchFamily="34" charset="0"/>
                <a:cs typeface="Open Sans Light" panose="020B0306030504020204" pitchFamily="34" charset="0"/>
              </a:rPr>
              <a:t> no, </a:t>
            </a:r>
          </a:p>
        </p:txBody>
      </p:sp>
      <p:sp>
        <p:nvSpPr>
          <p:cNvPr id="19" name="TextBox 18">
            <a:extLst>
              <a:ext uri="{FF2B5EF4-FFF2-40B4-BE49-F238E27FC236}">
                <a16:creationId xmlns:a16="http://schemas.microsoft.com/office/drawing/2014/main" id="{7155A1BC-C463-4169-9F32-33B6948C18FD}"/>
              </a:ext>
            </a:extLst>
          </p:cNvPr>
          <p:cNvSpPr txBox="1"/>
          <p:nvPr/>
        </p:nvSpPr>
        <p:spPr>
          <a:xfrm>
            <a:off x="1862683" y="4717260"/>
            <a:ext cx="816250" cy="1323439"/>
          </a:xfrm>
          <a:prstGeom prst="rect">
            <a:avLst/>
          </a:prstGeom>
          <a:noFill/>
        </p:spPr>
        <p:txBody>
          <a:bodyPr wrap="none" rtlCol="0" anchor="ctr">
            <a:spAutoFit/>
          </a:bodyPr>
          <a:lstStyle/>
          <a:p>
            <a:pPr algn="ctr"/>
            <a:r>
              <a:rPr lang="en-US" sz="8000" b="1" dirty="0">
                <a:solidFill>
                  <a:schemeClr val="accent1">
                    <a:lumMod val="60000"/>
                    <a:lumOff val="40000"/>
                  </a:schemeClr>
                </a:solidFill>
              </a:rPr>
              <a:t>S</a:t>
            </a:r>
          </a:p>
        </p:txBody>
      </p:sp>
      <p:sp>
        <p:nvSpPr>
          <p:cNvPr id="20" name="TextBox 19">
            <a:extLst>
              <a:ext uri="{FF2B5EF4-FFF2-40B4-BE49-F238E27FC236}">
                <a16:creationId xmlns:a16="http://schemas.microsoft.com/office/drawing/2014/main" id="{F6C74DF2-2E4A-4E19-820E-B3F2A43DB775}"/>
              </a:ext>
            </a:extLst>
          </p:cNvPr>
          <p:cNvSpPr txBox="1"/>
          <p:nvPr/>
        </p:nvSpPr>
        <p:spPr>
          <a:xfrm>
            <a:off x="4054378" y="4717260"/>
            <a:ext cx="1053494" cy="1323439"/>
          </a:xfrm>
          <a:prstGeom prst="rect">
            <a:avLst/>
          </a:prstGeom>
          <a:noFill/>
        </p:spPr>
        <p:txBody>
          <a:bodyPr wrap="none" rtlCol="0" anchor="ctr">
            <a:spAutoFit/>
          </a:bodyPr>
          <a:lstStyle/>
          <a:p>
            <a:pPr algn="ctr"/>
            <a:r>
              <a:rPr lang="en-US" sz="8000" b="1" dirty="0">
                <a:solidFill>
                  <a:schemeClr val="accent2">
                    <a:lumMod val="40000"/>
                    <a:lumOff val="60000"/>
                  </a:schemeClr>
                </a:solidFill>
              </a:rPr>
              <a:t>W</a:t>
            </a:r>
          </a:p>
        </p:txBody>
      </p:sp>
      <p:sp>
        <p:nvSpPr>
          <p:cNvPr id="21" name="TextBox 20">
            <a:extLst>
              <a:ext uri="{FF2B5EF4-FFF2-40B4-BE49-F238E27FC236}">
                <a16:creationId xmlns:a16="http://schemas.microsoft.com/office/drawing/2014/main" id="{19C67206-EB76-4888-B030-6F58C121474B}"/>
              </a:ext>
            </a:extLst>
          </p:cNvPr>
          <p:cNvSpPr txBox="1"/>
          <p:nvPr/>
        </p:nvSpPr>
        <p:spPr>
          <a:xfrm>
            <a:off x="6467681" y="4719739"/>
            <a:ext cx="846707" cy="1323439"/>
          </a:xfrm>
          <a:prstGeom prst="rect">
            <a:avLst/>
          </a:prstGeom>
          <a:noFill/>
        </p:spPr>
        <p:txBody>
          <a:bodyPr wrap="none" rtlCol="0" anchor="ctr">
            <a:spAutoFit/>
          </a:bodyPr>
          <a:lstStyle/>
          <a:p>
            <a:pPr algn="ctr"/>
            <a:r>
              <a:rPr lang="en-US" sz="8000" b="1" dirty="0">
                <a:solidFill>
                  <a:schemeClr val="accent3">
                    <a:lumMod val="40000"/>
                    <a:lumOff val="60000"/>
                  </a:schemeClr>
                </a:solidFill>
              </a:rPr>
              <a:t>O</a:t>
            </a:r>
          </a:p>
        </p:txBody>
      </p:sp>
      <p:sp>
        <p:nvSpPr>
          <p:cNvPr id="22" name="TextBox 21">
            <a:extLst>
              <a:ext uri="{FF2B5EF4-FFF2-40B4-BE49-F238E27FC236}">
                <a16:creationId xmlns:a16="http://schemas.microsoft.com/office/drawing/2014/main" id="{9FF41631-EDBA-4571-B075-6CCE0DC521B9}"/>
              </a:ext>
            </a:extLst>
          </p:cNvPr>
          <p:cNvSpPr txBox="1"/>
          <p:nvPr/>
        </p:nvSpPr>
        <p:spPr>
          <a:xfrm>
            <a:off x="8861747" y="4717260"/>
            <a:ext cx="678391" cy="1323439"/>
          </a:xfrm>
          <a:prstGeom prst="rect">
            <a:avLst/>
          </a:prstGeom>
          <a:noFill/>
        </p:spPr>
        <p:txBody>
          <a:bodyPr wrap="none" rtlCol="0" anchor="ctr">
            <a:spAutoFit/>
          </a:bodyPr>
          <a:lstStyle/>
          <a:p>
            <a:pPr algn="ctr"/>
            <a:r>
              <a:rPr lang="en-US" sz="8000" b="1" dirty="0">
                <a:solidFill>
                  <a:schemeClr val="accent6">
                    <a:lumMod val="40000"/>
                    <a:lumOff val="60000"/>
                  </a:schemeClr>
                </a:solidFill>
              </a:rPr>
              <a:t>T</a:t>
            </a:r>
          </a:p>
        </p:txBody>
      </p:sp>
      <p:sp>
        <p:nvSpPr>
          <p:cNvPr id="23" name="TextBox 22">
            <a:extLst>
              <a:ext uri="{FF2B5EF4-FFF2-40B4-BE49-F238E27FC236}">
                <a16:creationId xmlns:a16="http://schemas.microsoft.com/office/drawing/2014/main" id="{698406FC-2FCF-463A-A46E-E7595B13B8C4}"/>
              </a:ext>
            </a:extLst>
          </p:cNvPr>
          <p:cNvSpPr txBox="1"/>
          <p:nvPr/>
        </p:nvSpPr>
        <p:spPr>
          <a:xfrm>
            <a:off x="1605529" y="4678977"/>
            <a:ext cx="1309975" cy="338554"/>
          </a:xfrm>
          <a:prstGeom prst="rect">
            <a:avLst/>
          </a:prstGeom>
          <a:noFill/>
        </p:spPr>
        <p:txBody>
          <a:bodyPr wrap="none" rtlCol="0" anchor="ctr" anchorCtr="0">
            <a:spAutoFit/>
          </a:bodyPr>
          <a:lstStyle/>
          <a:p>
            <a:pPr algn="ctr"/>
            <a:r>
              <a:rPr lang="en-US" sz="1600" b="1" dirty="0">
                <a:solidFill>
                  <a:schemeClr val="accent1"/>
                </a:solidFill>
                <a:ea typeface="League Spartan" charset="0"/>
                <a:cs typeface="Poppins" pitchFamily="2" charset="77"/>
              </a:rPr>
              <a:t>STRENGTHS</a:t>
            </a:r>
          </a:p>
        </p:txBody>
      </p:sp>
      <p:sp>
        <p:nvSpPr>
          <p:cNvPr id="24" name="TextBox 23">
            <a:extLst>
              <a:ext uri="{FF2B5EF4-FFF2-40B4-BE49-F238E27FC236}">
                <a16:creationId xmlns:a16="http://schemas.microsoft.com/office/drawing/2014/main" id="{1148114E-8902-4BFC-A930-64ABD2C17C55}"/>
              </a:ext>
            </a:extLst>
          </p:cNvPr>
          <p:cNvSpPr txBox="1"/>
          <p:nvPr/>
        </p:nvSpPr>
        <p:spPr>
          <a:xfrm>
            <a:off x="3822744" y="4678977"/>
            <a:ext cx="1516762" cy="338554"/>
          </a:xfrm>
          <a:prstGeom prst="rect">
            <a:avLst/>
          </a:prstGeom>
          <a:noFill/>
        </p:spPr>
        <p:txBody>
          <a:bodyPr wrap="none" rtlCol="0" anchor="ctr" anchorCtr="0">
            <a:spAutoFit/>
          </a:bodyPr>
          <a:lstStyle/>
          <a:p>
            <a:pPr algn="ctr"/>
            <a:r>
              <a:rPr lang="en-US" sz="1600" b="1" dirty="0">
                <a:solidFill>
                  <a:schemeClr val="accent2"/>
                </a:solidFill>
                <a:ea typeface="League Spartan" charset="0"/>
                <a:cs typeface="Poppins" pitchFamily="2" charset="77"/>
              </a:rPr>
              <a:t>WEAKNESSES</a:t>
            </a:r>
          </a:p>
        </p:txBody>
      </p:sp>
      <p:sp>
        <p:nvSpPr>
          <p:cNvPr id="25" name="TextBox 24">
            <a:extLst>
              <a:ext uri="{FF2B5EF4-FFF2-40B4-BE49-F238E27FC236}">
                <a16:creationId xmlns:a16="http://schemas.microsoft.com/office/drawing/2014/main" id="{B5053D2B-DB80-4811-90F5-8E2B49CF1A58}"/>
              </a:ext>
            </a:extLst>
          </p:cNvPr>
          <p:cNvSpPr txBox="1"/>
          <p:nvPr/>
        </p:nvSpPr>
        <p:spPr>
          <a:xfrm>
            <a:off x="6050900" y="4678977"/>
            <a:ext cx="1680268" cy="338554"/>
          </a:xfrm>
          <a:prstGeom prst="rect">
            <a:avLst/>
          </a:prstGeom>
          <a:noFill/>
        </p:spPr>
        <p:txBody>
          <a:bodyPr wrap="none" rtlCol="0" anchor="ctr" anchorCtr="0">
            <a:spAutoFit/>
          </a:bodyPr>
          <a:lstStyle/>
          <a:p>
            <a:pPr algn="ctr"/>
            <a:r>
              <a:rPr lang="en-US" sz="1600" b="1" dirty="0">
                <a:solidFill>
                  <a:schemeClr val="accent3"/>
                </a:solidFill>
                <a:ea typeface="League Spartan" charset="0"/>
                <a:cs typeface="Poppins" pitchFamily="2" charset="77"/>
              </a:rPr>
              <a:t>OPPORTUNITIES</a:t>
            </a:r>
          </a:p>
        </p:txBody>
      </p:sp>
      <p:sp>
        <p:nvSpPr>
          <p:cNvPr id="26" name="TextBox 25">
            <a:extLst>
              <a:ext uri="{FF2B5EF4-FFF2-40B4-BE49-F238E27FC236}">
                <a16:creationId xmlns:a16="http://schemas.microsoft.com/office/drawing/2014/main" id="{44A1BEF5-168E-41BB-A1E7-F64F05C5B209}"/>
              </a:ext>
            </a:extLst>
          </p:cNvPr>
          <p:cNvSpPr txBox="1"/>
          <p:nvPr/>
        </p:nvSpPr>
        <p:spPr>
          <a:xfrm>
            <a:off x="8681409" y="4678977"/>
            <a:ext cx="1039067" cy="338554"/>
          </a:xfrm>
          <a:prstGeom prst="rect">
            <a:avLst/>
          </a:prstGeom>
          <a:noFill/>
        </p:spPr>
        <p:txBody>
          <a:bodyPr wrap="none" rtlCol="0" anchor="ctr" anchorCtr="0">
            <a:spAutoFit/>
          </a:bodyPr>
          <a:lstStyle/>
          <a:p>
            <a:pPr algn="ctr"/>
            <a:r>
              <a:rPr lang="en-US" sz="1600" b="1" dirty="0">
                <a:solidFill>
                  <a:schemeClr val="accent6"/>
                </a:solidFill>
                <a:ea typeface="League Spartan" charset="0"/>
                <a:cs typeface="Poppins" pitchFamily="2" charset="77"/>
              </a:rPr>
              <a:t>THREATS</a:t>
            </a:r>
          </a:p>
        </p:txBody>
      </p:sp>
    </p:spTree>
    <p:extLst>
      <p:ext uri="{BB962C8B-B14F-4D97-AF65-F5344CB8AC3E}">
        <p14:creationId xmlns:p14="http://schemas.microsoft.com/office/powerpoint/2010/main" val="334458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9AD5-19E5-420E-8132-E0E80487E10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097A949-EDB9-4DA8-AAA3-7A38585B8AD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B4360D9-CC3A-44D7-8E60-1844CE5E3980}"/>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CF593A05-C703-4F71-AB76-9881CC2BA8D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7AD107C-F9C6-4F40-848F-AAC8941C1899}"/>
              </a:ext>
            </a:extLst>
          </p:cNvPr>
          <p:cNvSpPr>
            <a:spLocks noGrp="1"/>
          </p:cNvSpPr>
          <p:nvPr>
            <p:ph type="body" sz="quarter" idx="13"/>
          </p:nvPr>
        </p:nvSpPr>
        <p:spPr/>
        <p:txBody>
          <a:bodyPr/>
          <a:lstStyle/>
          <a:p>
            <a:endParaRPr lang="en-ZA"/>
          </a:p>
        </p:txBody>
      </p:sp>
      <p:grpSp>
        <p:nvGrpSpPr>
          <p:cNvPr id="27" name="Group 26">
            <a:extLst>
              <a:ext uri="{FF2B5EF4-FFF2-40B4-BE49-F238E27FC236}">
                <a16:creationId xmlns:a16="http://schemas.microsoft.com/office/drawing/2014/main" id="{FDBFA2EC-6CB1-490E-8FE9-8A0F984C3255}"/>
              </a:ext>
            </a:extLst>
          </p:cNvPr>
          <p:cNvGrpSpPr/>
          <p:nvPr/>
        </p:nvGrpSpPr>
        <p:grpSpPr>
          <a:xfrm>
            <a:off x="994588" y="1788378"/>
            <a:ext cx="9635313" cy="4470907"/>
            <a:chOff x="994588" y="1788379"/>
            <a:chExt cx="8259725" cy="4201838"/>
          </a:xfrm>
        </p:grpSpPr>
        <p:sp>
          <p:nvSpPr>
            <p:cNvPr id="7" name="Rectangle 6">
              <a:extLst>
                <a:ext uri="{FF2B5EF4-FFF2-40B4-BE49-F238E27FC236}">
                  <a16:creationId xmlns:a16="http://schemas.microsoft.com/office/drawing/2014/main" id="{01CB25A6-193E-4CC9-9144-5C40214D2034}"/>
                </a:ext>
              </a:extLst>
            </p:cNvPr>
            <p:cNvSpPr/>
            <p:nvPr/>
          </p:nvSpPr>
          <p:spPr>
            <a:xfrm>
              <a:off x="994588" y="1788379"/>
              <a:ext cx="3620044" cy="1768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600" dirty="0"/>
            </a:p>
          </p:txBody>
        </p:sp>
        <p:sp>
          <p:nvSpPr>
            <p:cNvPr id="8" name="Rectangle 7">
              <a:extLst>
                <a:ext uri="{FF2B5EF4-FFF2-40B4-BE49-F238E27FC236}">
                  <a16:creationId xmlns:a16="http://schemas.microsoft.com/office/drawing/2014/main" id="{806645EE-4F25-4A10-ADC5-7ADC34AC78FF}"/>
                </a:ext>
              </a:extLst>
            </p:cNvPr>
            <p:cNvSpPr/>
            <p:nvPr/>
          </p:nvSpPr>
          <p:spPr>
            <a:xfrm>
              <a:off x="4614633" y="1788379"/>
              <a:ext cx="3618711" cy="1768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600" dirty="0"/>
            </a:p>
          </p:txBody>
        </p:sp>
        <p:sp>
          <p:nvSpPr>
            <p:cNvPr id="9" name="Rectangle 8">
              <a:extLst>
                <a:ext uri="{FF2B5EF4-FFF2-40B4-BE49-F238E27FC236}">
                  <a16:creationId xmlns:a16="http://schemas.microsoft.com/office/drawing/2014/main" id="{DECF7B91-0B0C-4978-8C55-C37457CE1418}"/>
                </a:ext>
              </a:extLst>
            </p:cNvPr>
            <p:cNvSpPr/>
            <p:nvPr/>
          </p:nvSpPr>
          <p:spPr>
            <a:xfrm>
              <a:off x="994588" y="3557082"/>
              <a:ext cx="3620044" cy="17687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600" dirty="0"/>
            </a:p>
          </p:txBody>
        </p:sp>
        <p:sp>
          <p:nvSpPr>
            <p:cNvPr id="10" name="Rectangle 9">
              <a:extLst>
                <a:ext uri="{FF2B5EF4-FFF2-40B4-BE49-F238E27FC236}">
                  <a16:creationId xmlns:a16="http://schemas.microsoft.com/office/drawing/2014/main" id="{DAB6842C-2609-48FA-9694-CD5F7BC1D567}"/>
                </a:ext>
              </a:extLst>
            </p:cNvPr>
            <p:cNvSpPr/>
            <p:nvPr/>
          </p:nvSpPr>
          <p:spPr>
            <a:xfrm>
              <a:off x="4614633" y="3557082"/>
              <a:ext cx="3618711" cy="17687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600" dirty="0"/>
            </a:p>
          </p:txBody>
        </p:sp>
        <p:sp>
          <p:nvSpPr>
            <p:cNvPr id="11" name="Arrow: Right 28">
              <a:extLst>
                <a:ext uri="{FF2B5EF4-FFF2-40B4-BE49-F238E27FC236}">
                  <a16:creationId xmlns:a16="http://schemas.microsoft.com/office/drawing/2014/main" id="{B6D99B93-EB86-4FA4-881C-16AA7A5AB406}"/>
                </a:ext>
              </a:extLst>
            </p:cNvPr>
            <p:cNvSpPr/>
            <p:nvPr/>
          </p:nvSpPr>
          <p:spPr>
            <a:xfrm>
              <a:off x="8233343" y="1912335"/>
              <a:ext cx="1020970" cy="152212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600" dirty="0"/>
            </a:p>
          </p:txBody>
        </p:sp>
        <p:sp>
          <p:nvSpPr>
            <p:cNvPr id="12" name="Arrow: Right 29">
              <a:extLst>
                <a:ext uri="{FF2B5EF4-FFF2-40B4-BE49-F238E27FC236}">
                  <a16:creationId xmlns:a16="http://schemas.microsoft.com/office/drawing/2014/main" id="{D6A4DECA-3A03-49CC-962F-97F3AE3ADB4A}"/>
                </a:ext>
              </a:extLst>
            </p:cNvPr>
            <p:cNvSpPr/>
            <p:nvPr/>
          </p:nvSpPr>
          <p:spPr>
            <a:xfrm>
              <a:off x="8233343" y="3681037"/>
              <a:ext cx="1020970" cy="152079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600" dirty="0"/>
            </a:p>
          </p:txBody>
        </p:sp>
        <p:sp>
          <p:nvSpPr>
            <p:cNvPr id="13" name="Arrow: Right 29">
              <a:extLst>
                <a:ext uri="{FF2B5EF4-FFF2-40B4-BE49-F238E27FC236}">
                  <a16:creationId xmlns:a16="http://schemas.microsoft.com/office/drawing/2014/main" id="{9E4C84A2-AC16-48F2-941F-2E7E39F49B73}"/>
                </a:ext>
              </a:extLst>
            </p:cNvPr>
            <p:cNvSpPr/>
            <p:nvPr/>
          </p:nvSpPr>
          <p:spPr>
            <a:xfrm rot="5400000">
              <a:off x="6091772" y="4897605"/>
              <a:ext cx="664430" cy="1520793"/>
            </a:xfrm>
            <a:prstGeom prst="rightArrow">
              <a:avLst>
                <a:gd name="adj1" fmla="val 50000"/>
                <a:gd name="adj2" fmla="val 6926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600" dirty="0"/>
            </a:p>
          </p:txBody>
        </p:sp>
        <p:sp>
          <p:nvSpPr>
            <p:cNvPr id="14" name="Arrow: Right 29">
              <a:extLst>
                <a:ext uri="{FF2B5EF4-FFF2-40B4-BE49-F238E27FC236}">
                  <a16:creationId xmlns:a16="http://schemas.microsoft.com/office/drawing/2014/main" id="{4E02BAAF-1416-4A67-90DA-C54F804BFB35}"/>
                </a:ext>
              </a:extLst>
            </p:cNvPr>
            <p:cNvSpPr/>
            <p:nvPr/>
          </p:nvSpPr>
          <p:spPr>
            <a:xfrm rot="5400000">
              <a:off x="2334281" y="4897605"/>
              <a:ext cx="664430" cy="1520793"/>
            </a:xfrm>
            <a:prstGeom prst="rightArrow">
              <a:avLst>
                <a:gd name="adj1" fmla="val 50000"/>
                <a:gd name="adj2" fmla="val 6926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600" dirty="0"/>
            </a:p>
          </p:txBody>
        </p:sp>
        <p:sp>
          <p:nvSpPr>
            <p:cNvPr id="15" name="TextBox 14">
              <a:extLst>
                <a:ext uri="{FF2B5EF4-FFF2-40B4-BE49-F238E27FC236}">
                  <a16:creationId xmlns:a16="http://schemas.microsoft.com/office/drawing/2014/main" id="{A259A107-6122-407F-B028-808A6DA8D8C5}"/>
                </a:ext>
              </a:extLst>
            </p:cNvPr>
            <p:cNvSpPr txBox="1"/>
            <p:nvPr/>
          </p:nvSpPr>
          <p:spPr>
            <a:xfrm>
              <a:off x="5157022" y="2020376"/>
              <a:ext cx="1440384" cy="347105"/>
            </a:xfrm>
            <a:prstGeom prst="rect">
              <a:avLst/>
            </a:prstGeom>
            <a:noFill/>
          </p:spPr>
          <p:txBody>
            <a:bodyPr wrap="none" rtlCol="0" anchor="ctr" anchorCtr="0">
              <a:spAutoFit/>
            </a:bodyPr>
            <a:lstStyle/>
            <a:p>
              <a:r>
                <a:rPr lang="en-US" b="1" dirty="0">
                  <a:solidFill>
                    <a:schemeClr val="bg1"/>
                  </a:solidFill>
                  <a:ea typeface="League Spartan" charset="0"/>
                  <a:cs typeface="Poppins" pitchFamily="2" charset="77"/>
                </a:rPr>
                <a:t>WEAKNESSES</a:t>
              </a:r>
            </a:p>
          </p:txBody>
        </p:sp>
        <p:sp>
          <p:nvSpPr>
            <p:cNvPr id="16" name="Subtitle 2">
              <a:extLst>
                <a:ext uri="{FF2B5EF4-FFF2-40B4-BE49-F238E27FC236}">
                  <a16:creationId xmlns:a16="http://schemas.microsoft.com/office/drawing/2014/main" id="{D535D3C5-11C9-47E5-B983-4986CB092B84}"/>
                </a:ext>
              </a:extLst>
            </p:cNvPr>
            <p:cNvSpPr txBox="1">
              <a:spLocks/>
            </p:cNvSpPr>
            <p:nvPr/>
          </p:nvSpPr>
          <p:spPr>
            <a:xfrm>
              <a:off x="5156022" y="2333627"/>
              <a:ext cx="2528575" cy="83692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4"/>
                </a:lnSpc>
              </a:pPr>
              <a:r>
                <a:rPr lang="en-GB" sz="1200" dirty="0">
                  <a:solidFill>
                    <a:schemeClr val="bg1"/>
                  </a:solidFill>
                  <a:latin typeface="+mn-lt"/>
                  <a:ea typeface="Open Sans Light" panose="020B0306030504020204" pitchFamily="34" charset="0"/>
                  <a:cs typeface="Open Sans Light" panose="020B0306030504020204" pitchFamily="34" charset="0"/>
                </a:rPr>
                <a:t>Lorem ipsum </a:t>
              </a:r>
              <a:r>
                <a:rPr lang="en-GB" sz="1200" dirty="0" err="1">
                  <a:solidFill>
                    <a:schemeClr val="bg1"/>
                  </a:solidFill>
                  <a:latin typeface="+mn-lt"/>
                  <a:ea typeface="Open Sans Light" panose="020B0306030504020204" pitchFamily="34" charset="0"/>
                  <a:cs typeface="Open Sans Light" panose="020B0306030504020204" pitchFamily="34" charset="0"/>
                </a:rPr>
                <a:t>dolor</a:t>
              </a:r>
              <a:r>
                <a:rPr lang="en-GB" sz="1200" dirty="0">
                  <a:solidFill>
                    <a:schemeClr val="bg1"/>
                  </a:solidFill>
                  <a:latin typeface="+mn-lt"/>
                  <a:ea typeface="Open Sans Light" panose="020B0306030504020204" pitchFamily="34" charset="0"/>
                  <a:cs typeface="Open Sans Light" panose="020B0306030504020204" pitchFamily="34" charset="0"/>
                </a:rPr>
                <a:t> sit </a:t>
              </a:r>
              <a:r>
                <a:rPr lang="en-GB" sz="1200" dirty="0" err="1">
                  <a:solidFill>
                    <a:schemeClr val="bg1"/>
                  </a:solidFill>
                  <a:latin typeface="+mn-lt"/>
                  <a:ea typeface="Open Sans Light" panose="020B0306030504020204" pitchFamily="34" charset="0"/>
                  <a:cs typeface="Open Sans Light" panose="020B0306030504020204" pitchFamily="34" charset="0"/>
                </a:rPr>
                <a:t>amet</a:t>
              </a:r>
              <a:r>
                <a:rPr lang="en-GB" sz="1200" dirty="0">
                  <a:solidFill>
                    <a:schemeClr val="bg1"/>
                  </a:solidFill>
                  <a:latin typeface="+mn-lt"/>
                  <a:ea typeface="Open Sans Light" panose="020B0306030504020204" pitchFamily="34" charset="0"/>
                  <a:cs typeface="Open Sans Light" panose="020B0306030504020204" pitchFamily="34" charset="0"/>
                </a:rPr>
                <a:t>, cum modo </a:t>
              </a:r>
              <a:r>
                <a:rPr lang="en-GB" sz="1200" dirty="0" err="1">
                  <a:solidFill>
                    <a:schemeClr val="bg1"/>
                  </a:solidFill>
                  <a:latin typeface="+mn-lt"/>
                  <a:ea typeface="Open Sans Light" panose="020B0306030504020204" pitchFamily="34" charset="0"/>
                  <a:cs typeface="Open Sans Light" panose="020B0306030504020204" pitchFamily="34" charset="0"/>
                </a:rPr>
                <a:t>comprehensam</a:t>
              </a:r>
              <a:r>
                <a:rPr lang="en-GB" sz="1200" dirty="0">
                  <a:solidFill>
                    <a:schemeClr val="bg1"/>
                  </a:solidFill>
                  <a:latin typeface="+mn-lt"/>
                  <a:ea typeface="Open Sans Light" panose="020B0306030504020204" pitchFamily="34" charset="0"/>
                  <a:cs typeface="Open Sans Light" panose="020B0306030504020204" pitchFamily="34" charset="0"/>
                </a:rPr>
                <a:t> in. </a:t>
              </a:r>
              <a:r>
                <a:rPr lang="en-GB" sz="1200" dirty="0" err="1">
                  <a:solidFill>
                    <a:schemeClr val="bg1"/>
                  </a:solidFill>
                  <a:latin typeface="+mn-lt"/>
                  <a:ea typeface="Open Sans Light" panose="020B0306030504020204" pitchFamily="34" charset="0"/>
                  <a:cs typeface="Open Sans Light" panose="020B0306030504020204" pitchFamily="34" charset="0"/>
                </a:rPr>
                <a:t>Sed</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nibh</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theophrastus</a:t>
              </a:r>
              <a:r>
                <a:rPr lang="en-GB" sz="1200" dirty="0">
                  <a:solidFill>
                    <a:schemeClr val="bg1"/>
                  </a:solidFill>
                  <a:latin typeface="+mn-lt"/>
                  <a:ea typeface="Open Sans Light" panose="020B0306030504020204" pitchFamily="34" charset="0"/>
                  <a:cs typeface="Open Sans Light" panose="020B0306030504020204" pitchFamily="34" charset="0"/>
                </a:rPr>
                <a:t> in, ex </a:t>
              </a:r>
              <a:r>
                <a:rPr lang="en-GB" sz="1200" dirty="0" err="1">
                  <a:solidFill>
                    <a:schemeClr val="bg1"/>
                  </a:solidFill>
                  <a:latin typeface="+mn-lt"/>
                  <a:ea typeface="Open Sans Light" panose="020B0306030504020204" pitchFamily="34" charset="0"/>
                  <a:cs typeface="Open Sans Light" panose="020B0306030504020204" pitchFamily="34" charset="0"/>
                </a:rPr>
                <a:t>dictas</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conceptam</a:t>
              </a:r>
              <a:r>
                <a:rPr lang="en-GB" sz="1200" dirty="0">
                  <a:solidFill>
                    <a:schemeClr val="bg1"/>
                  </a:solidFill>
                  <a:latin typeface="+mn-lt"/>
                  <a:ea typeface="Open Sans Light" panose="020B0306030504020204" pitchFamily="34" charset="0"/>
                  <a:cs typeface="Open Sans Light" panose="020B0306030504020204" pitchFamily="34" charset="0"/>
                </a:rPr>
                <a:t>.</a:t>
              </a:r>
              <a:r>
                <a:rPr lang="en-US" sz="1200" dirty="0">
                  <a:solidFill>
                    <a:schemeClr val="bg1"/>
                  </a:solidFill>
                  <a:latin typeface="+mn-lt"/>
                  <a:ea typeface="Open Sans Light" panose="020B0306030504020204" pitchFamily="34" charset="0"/>
                  <a:cs typeface="Open Sans Light" panose="020B0306030504020204" pitchFamily="34" charset="0"/>
                </a:rPr>
                <a:t>re values.</a:t>
              </a:r>
            </a:p>
          </p:txBody>
        </p:sp>
        <p:sp>
          <p:nvSpPr>
            <p:cNvPr id="17" name="TextBox 16">
              <a:extLst>
                <a:ext uri="{FF2B5EF4-FFF2-40B4-BE49-F238E27FC236}">
                  <a16:creationId xmlns:a16="http://schemas.microsoft.com/office/drawing/2014/main" id="{82421BB4-9186-466E-9923-A8A297CD213C}"/>
                </a:ext>
              </a:extLst>
            </p:cNvPr>
            <p:cNvSpPr txBox="1"/>
            <p:nvPr/>
          </p:nvSpPr>
          <p:spPr>
            <a:xfrm>
              <a:off x="5157022" y="3829263"/>
              <a:ext cx="980044" cy="347105"/>
            </a:xfrm>
            <a:prstGeom prst="rect">
              <a:avLst/>
            </a:prstGeom>
            <a:noFill/>
          </p:spPr>
          <p:txBody>
            <a:bodyPr wrap="none" rtlCol="0" anchor="ctr" anchorCtr="0">
              <a:spAutoFit/>
            </a:bodyPr>
            <a:lstStyle/>
            <a:p>
              <a:r>
                <a:rPr lang="en-US" b="1" dirty="0">
                  <a:solidFill>
                    <a:schemeClr val="bg1"/>
                  </a:solidFill>
                  <a:ea typeface="League Spartan" charset="0"/>
                  <a:cs typeface="Poppins" pitchFamily="2" charset="77"/>
                </a:rPr>
                <a:t>THREATS</a:t>
              </a:r>
            </a:p>
          </p:txBody>
        </p:sp>
        <p:sp>
          <p:nvSpPr>
            <p:cNvPr id="18" name="Subtitle 2">
              <a:extLst>
                <a:ext uri="{FF2B5EF4-FFF2-40B4-BE49-F238E27FC236}">
                  <a16:creationId xmlns:a16="http://schemas.microsoft.com/office/drawing/2014/main" id="{955523DD-1B24-46D9-935C-0A5152291F14}"/>
                </a:ext>
              </a:extLst>
            </p:cNvPr>
            <p:cNvSpPr txBox="1">
              <a:spLocks/>
            </p:cNvSpPr>
            <p:nvPr/>
          </p:nvSpPr>
          <p:spPr>
            <a:xfrm>
              <a:off x="5156022" y="4142513"/>
              <a:ext cx="2528575" cy="83692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4"/>
                </a:lnSpc>
              </a:pPr>
              <a:r>
                <a:rPr lang="en-GB" sz="1200" dirty="0">
                  <a:solidFill>
                    <a:schemeClr val="bg1"/>
                  </a:solidFill>
                  <a:latin typeface="+mn-lt"/>
                  <a:ea typeface="Open Sans Light" panose="020B0306030504020204" pitchFamily="34" charset="0"/>
                  <a:cs typeface="Open Sans Light" panose="020B0306030504020204" pitchFamily="34" charset="0"/>
                </a:rPr>
                <a:t>Lorem ipsum </a:t>
              </a:r>
              <a:r>
                <a:rPr lang="en-GB" sz="1200" dirty="0" err="1">
                  <a:solidFill>
                    <a:schemeClr val="bg1"/>
                  </a:solidFill>
                  <a:latin typeface="+mn-lt"/>
                  <a:ea typeface="Open Sans Light" panose="020B0306030504020204" pitchFamily="34" charset="0"/>
                  <a:cs typeface="Open Sans Light" panose="020B0306030504020204" pitchFamily="34" charset="0"/>
                </a:rPr>
                <a:t>dolor</a:t>
              </a:r>
              <a:r>
                <a:rPr lang="en-GB" sz="1200" dirty="0">
                  <a:solidFill>
                    <a:schemeClr val="bg1"/>
                  </a:solidFill>
                  <a:latin typeface="+mn-lt"/>
                  <a:ea typeface="Open Sans Light" panose="020B0306030504020204" pitchFamily="34" charset="0"/>
                  <a:cs typeface="Open Sans Light" panose="020B0306030504020204" pitchFamily="34" charset="0"/>
                </a:rPr>
                <a:t> sit </a:t>
              </a:r>
              <a:r>
                <a:rPr lang="en-GB" sz="1200" dirty="0" err="1">
                  <a:solidFill>
                    <a:schemeClr val="bg1"/>
                  </a:solidFill>
                  <a:latin typeface="+mn-lt"/>
                  <a:ea typeface="Open Sans Light" panose="020B0306030504020204" pitchFamily="34" charset="0"/>
                  <a:cs typeface="Open Sans Light" panose="020B0306030504020204" pitchFamily="34" charset="0"/>
                </a:rPr>
                <a:t>amet</a:t>
              </a:r>
              <a:r>
                <a:rPr lang="en-GB" sz="1200" dirty="0">
                  <a:solidFill>
                    <a:schemeClr val="bg1"/>
                  </a:solidFill>
                  <a:latin typeface="+mn-lt"/>
                  <a:ea typeface="Open Sans Light" panose="020B0306030504020204" pitchFamily="34" charset="0"/>
                  <a:cs typeface="Open Sans Light" panose="020B0306030504020204" pitchFamily="34" charset="0"/>
                </a:rPr>
                <a:t>, cum modo </a:t>
              </a:r>
              <a:r>
                <a:rPr lang="en-GB" sz="1200" dirty="0" err="1">
                  <a:solidFill>
                    <a:schemeClr val="bg1"/>
                  </a:solidFill>
                  <a:latin typeface="+mn-lt"/>
                  <a:ea typeface="Open Sans Light" panose="020B0306030504020204" pitchFamily="34" charset="0"/>
                  <a:cs typeface="Open Sans Light" panose="020B0306030504020204" pitchFamily="34" charset="0"/>
                </a:rPr>
                <a:t>comprehensam</a:t>
              </a:r>
              <a:r>
                <a:rPr lang="en-GB" sz="1200" dirty="0">
                  <a:solidFill>
                    <a:schemeClr val="bg1"/>
                  </a:solidFill>
                  <a:latin typeface="+mn-lt"/>
                  <a:ea typeface="Open Sans Light" panose="020B0306030504020204" pitchFamily="34" charset="0"/>
                  <a:cs typeface="Open Sans Light" panose="020B0306030504020204" pitchFamily="34" charset="0"/>
                </a:rPr>
                <a:t> in. </a:t>
              </a:r>
              <a:r>
                <a:rPr lang="en-GB" sz="1200" dirty="0" err="1">
                  <a:solidFill>
                    <a:schemeClr val="bg1"/>
                  </a:solidFill>
                  <a:latin typeface="+mn-lt"/>
                  <a:ea typeface="Open Sans Light" panose="020B0306030504020204" pitchFamily="34" charset="0"/>
                  <a:cs typeface="Open Sans Light" panose="020B0306030504020204" pitchFamily="34" charset="0"/>
                </a:rPr>
                <a:t>Sed</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nibh</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theophrastus</a:t>
              </a:r>
              <a:r>
                <a:rPr lang="en-GB" sz="1200" dirty="0">
                  <a:solidFill>
                    <a:schemeClr val="bg1"/>
                  </a:solidFill>
                  <a:latin typeface="+mn-lt"/>
                  <a:ea typeface="Open Sans Light" panose="020B0306030504020204" pitchFamily="34" charset="0"/>
                  <a:cs typeface="Open Sans Light" panose="020B0306030504020204" pitchFamily="34" charset="0"/>
                </a:rPr>
                <a:t> in, ex </a:t>
              </a:r>
              <a:r>
                <a:rPr lang="en-GB" sz="1200" dirty="0" err="1">
                  <a:solidFill>
                    <a:schemeClr val="bg1"/>
                  </a:solidFill>
                  <a:latin typeface="+mn-lt"/>
                  <a:ea typeface="Open Sans Light" panose="020B0306030504020204" pitchFamily="34" charset="0"/>
                  <a:cs typeface="Open Sans Light" panose="020B0306030504020204" pitchFamily="34" charset="0"/>
                </a:rPr>
                <a:t>dictas</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conceptam</a:t>
              </a:r>
              <a:r>
                <a:rPr lang="en-GB" sz="1200" dirty="0">
                  <a:solidFill>
                    <a:schemeClr val="bg1"/>
                  </a:solidFill>
                  <a:latin typeface="+mn-lt"/>
                  <a:ea typeface="Open Sans Light" panose="020B0306030504020204" pitchFamily="34" charset="0"/>
                  <a:cs typeface="Open Sans Light" panose="020B0306030504020204" pitchFamily="34" charset="0"/>
                </a:rPr>
                <a:t>.</a:t>
              </a:r>
              <a:r>
                <a:rPr lang="en-US" sz="1200" dirty="0">
                  <a:solidFill>
                    <a:schemeClr val="bg1"/>
                  </a:solidFill>
                  <a:latin typeface="+mn-lt"/>
                  <a:ea typeface="Open Sans Light" panose="020B0306030504020204" pitchFamily="34" charset="0"/>
                  <a:cs typeface="Open Sans Light" panose="020B0306030504020204" pitchFamily="34" charset="0"/>
                </a:rPr>
                <a:t>re values.</a:t>
              </a:r>
            </a:p>
          </p:txBody>
        </p:sp>
        <p:sp>
          <p:nvSpPr>
            <p:cNvPr id="19" name="TextBox 18">
              <a:extLst>
                <a:ext uri="{FF2B5EF4-FFF2-40B4-BE49-F238E27FC236}">
                  <a16:creationId xmlns:a16="http://schemas.microsoft.com/office/drawing/2014/main" id="{B90DBF77-82B4-48BD-A0E2-340730ABB34E}"/>
                </a:ext>
              </a:extLst>
            </p:cNvPr>
            <p:cNvSpPr txBox="1"/>
            <p:nvPr/>
          </p:nvSpPr>
          <p:spPr>
            <a:xfrm>
              <a:off x="1542310" y="2020376"/>
              <a:ext cx="1241132" cy="347105"/>
            </a:xfrm>
            <a:prstGeom prst="rect">
              <a:avLst/>
            </a:prstGeom>
            <a:noFill/>
          </p:spPr>
          <p:txBody>
            <a:bodyPr wrap="none" rtlCol="0" anchor="ctr" anchorCtr="0">
              <a:spAutoFit/>
            </a:bodyPr>
            <a:lstStyle/>
            <a:p>
              <a:r>
                <a:rPr lang="en-US" b="1" dirty="0">
                  <a:solidFill>
                    <a:schemeClr val="bg1"/>
                  </a:solidFill>
                  <a:ea typeface="League Spartan" charset="0"/>
                  <a:cs typeface="Poppins" pitchFamily="2" charset="77"/>
                </a:rPr>
                <a:t>STRENGHTS</a:t>
              </a:r>
            </a:p>
          </p:txBody>
        </p:sp>
        <p:sp>
          <p:nvSpPr>
            <p:cNvPr id="20" name="Subtitle 2">
              <a:extLst>
                <a:ext uri="{FF2B5EF4-FFF2-40B4-BE49-F238E27FC236}">
                  <a16:creationId xmlns:a16="http://schemas.microsoft.com/office/drawing/2014/main" id="{5A5DA98E-4817-4BFB-AB03-C6CC66980F1E}"/>
                </a:ext>
              </a:extLst>
            </p:cNvPr>
            <p:cNvSpPr txBox="1">
              <a:spLocks/>
            </p:cNvSpPr>
            <p:nvPr/>
          </p:nvSpPr>
          <p:spPr>
            <a:xfrm>
              <a:off x="1541311" y="2333627"/>
              <a:ext cx="2528575" cy="83692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4"/>
                </a:lnSpc>
              </a:pPr>
              <a:r>
                <a:rPr lang="en-GB" sz="1200" dirty="0">
                  <a:solidFill>
                    <a:schemeClr val="bg1"/>
                  </a:solidFill>
                  <a:latin typeface="+mn-lt"/>
                  <a:ea typeface="Open Sans Light" panose="020B0306030504020204" pitchFamily="34" charset="0"/>
                  <a:cs typeface="Open Sans Light" panose="020B0306030504020204" pitchFamily="34" charset="0"/>
                </a:rPr>
                <a:t>Lorem ipsum </a:t>
              </a:r>
              <a:r>
                <a:rPr lang="en-GB" sz="1200" dirty="0" err="1">
                  <a:solidFill>
                    <a:schemeClr val="bg1"/>
                  </a:solidFill>
                  <a:latin typeface="+mn-lt"/>
                  <a:ea typeface="Open Sans Light" panose="020B0306030504020204" pitchFamily="34" charset="0"/>
                  <a:cs typeface="Open Sans Light" panose="020B0306030504020204" pitchFamily="34" charset="0"/>
                </a:rPr>
                <a:t>dolor</a:t>
              </a:r>
              <a:r>
                <a:rPr lang="en-GB" sz="1200" dirty="0">
                  <a:solidFill>
                    <a:schemeClr val="bg1"/>
                  </a:solidFill>
                  <a:latin typeface="+mn-lt"/>
                  <a:ea typeface="Open Sans Light" panose="020B0306030504020204" pitchFamily="34" charset="0"/>
                  <a:cs typeface="Open Sans Light" panose="020B0306030504020204" pitchFamily="34" charset="0"/>
                </a:rPr>
                <a:t> sit </a:t>
              </a:r>
              <a:r>
                <a:rPr lang="en-GB" sz="1200" dirty="0" err="1">
                  <a:solidFill>
                    <a:schemeClr val="bg1"/>
                  </a:solidFill>
                  <a:latin typeface="+mn-lt"/>
                  <a:ea typeface="Open Sans Light" panose="020B0306030504020204" pitchFamily="34" charset="0"/>
                  <a:cs typeface="Open Sans Light" panose="020B0306030504020204" pitchFamily="34" charset="0"/>
                </a:rPr>
                <a:t>amet</a:t>
              </a:r>
              <a:r>
                <a:rPr lang="en-GB" sz="1200" dirty="0">
                  <a:solidFill>
                    <a:schemeClr val="bg1"/>
                  </a:solidFill>
                  <a:latin typeface="+mn-lt"/>
                  <a:ea typeface="Open Sans Light" panose="020B0306030504020204" pitchFamily="34" charset="0"/>
                  <a:cs typeface="Open Sans Light" panose="020B0306030504020204" pitchFamily="34" charset="0"/>
                </a:rPr>
                <a:t>, cum modo </a:t>
              </a:r>
              <a:r>
                <a:rPr lang="en-GB" sz="1200" dirty="0" err="1">
                  <a:solidFill>
                    <a:schemeClr val="bg1"/>
                  </a:solidFill>
                  <a:latin typeface="+mn-lt"/>
                  <a:ea typeface="Open Sans Light" panose="020B0306030504020204" pitchFamily="34" charset="0"/>
                  <a:cs typeface="Open Sans Light" panose="020B0306030504020204" pitchFamily="34" charset="0"/>
                </a:rPr>
                <a:t>comprehensam</a:t>
              </a:r>
              <a:r>
                <a:rPr lang="en-GB" sz="1200" dirty="0">
                  <a:solidFill>
                    <a:schemeClr val="bg1"/>
                  </a:solidFill>
                  <a:latin typeface="+mn-lt"/>
                  <a:ea typeface="Open Sans Light" panose="020B0306030504020204" pitchFamily="34" charset="0"/>
                  <a:cs typeface="Open Sans Light" panose="020B0306030504020204" pitchFamily="34" charset="0"/>
                </a:rPr>
                <a:t> in. </a:t>
              </a:r>
              <a:r>
                <a:rPr lang="en-GB" sz="1200" dirty="0" err="1">
                  <a:solidFill>
                    <a:schemeClr val="bg1"/>
                  </a:solidFill>
                  <a:latin typeface="+mn-lt"/>
                  <a:ea typeface="Open Sans Light" panose="020B0306030504020204" pitchFamily="34" charset="0"/>
                  <a:cs typeface="Open Sans Light" panose="020B0306030504020204" pitchFamily="34" charset="0"/>
                </a:rPr>
                <a:t>Sed</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nibh</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theophrastus</a:t>
              </a:r>
              <a:r>
                <a:rPr lang="en-GB" sz="1200" dirty="0">
                  <a:solidFill>
                    <a:schemeClr val="bg1"/>
                  </a:solidFill>
                  <a:latin typeface="+mn-lt"/>
                  <a:ea typeface="Open Sans Light" panose="020B0306030504020204" pitchFamily="34" charset="0"/>
                  <a:cs typeface="Open Sans Light" panose="020B0306030504020204" pitchFamily="34" charset="0"/>
                </a:rPr>
                <a:t> in, ex </a:t>
              </a:r>
              <a:r>
                <a:rPr lang="en-GB" sz="1200" dirty="0" err="1">
                  <a:solidFill>
                    <a:schemeClr val="bg1"/>
                  </a:solidFill>
                  <a:latin typeface="+mn-lt"/>
                  <a:ea typeface="Open Sans Light" panose="020B0306030504020204" pitchFamily="34" charset="0"/>
                  <a:cs typeface="Open Sans Light" panose="020B0306030504020204" pitchFamily="34" charset="0"/>
                </a:rPr>
                <a:t>dictas</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conceptam</a:t>
              </a:r>
              <a:r>
                <a:rPr lang="en-GB" sz="1200" dirty="0">
                  <a:solidFill>
                    <a:schemeClr val="bg1"/>
                  </a:solidFill>
                  <a:latin typeface="+mn-lt"/>
                  <a:ea typeface="Open Sans Light" panose="020B0306030504020204" pitchFamily="34" charset="0"/>
                  <a:cs typeface="Open Sans Light" panose="020B0306030504020204" pitchFamily="34" charset="0"/>
                </a:rPr>
                <a:t>.</a:t>
              </a:r>
              <a:r>
                <a:rPr lang="en-US" sz="1200" dirty="0">
                  <a:solidFill>
                    <a:schemeClr val="bg1"/>
                  </a:solidFill>
                  <a:latin typeface="+mn-lt"/>
                  <a:ea typeface="Open Sans Light" panose="020B0306030504020204" pitchFamily="34" charset="0"/>
                  <a:cs typeface="Open Sans Light" panose="020B0306030504020204" pitchFamily="34" charset="0"/>
                </a:rPr>
                <a:t>re values.</a:t>
              </a:r>
            </a:p>
          </p:txBody>
        </p:sp>
        <p:sp>
          <p:nvSpPr>
            <p:cNvPr id="21" name="TextBox 20">
              <a:extLst>
                <a:ext uri="{FF2B5EF4-FFF2-40B4-BE49-F238E27FC236}">
                  <a16:creationId xmlns:a16="http://schemas.microsoft.com/office/drawing/2014/main" id="{1238FD8A-94C9-4617-B43F-C0E32DB5D4EA}"/>
                </a:ext>
              </a:extLst>
            </p:cNvPr>
            <p:cNvSpPr txBox="1"/>
            <p:nvPr/>
          </p:nvSpPr>
          <p:spPr>
            <a:xfrm>
              <a:off x="1542310" y="3829263"/>
              <a:ext cx="1598411" cy="347105"/>
            </a:xfrm>
            <a:prstGeom prst="rect">
              <a:avLst/>
            </a:prstGeom>
            <a:noFill/>
          </p:spPr>
          <p:txBody>
            <a:bodyPr wrap="none" rtlCol="0" anchor="ctr" anchorCtr="0">
              <a:spAutoFit/>
            </a:bodyPr>
            <a:lstStyle/>
            <a:p>
              <a:r>
                <a:rPr lang="en-US" b="1" dirty="0">
                  <a:solidFill>
                    <a:schemeClr val="bg1"/>
                  </a:solidFill>
                  <a:ea typeface="League Spartan" charset="0"/>
                  <a:cs typeface="Poppins" pitchFamily="2" charset="77"/>
                </a:rPr>
                <a:t>OPPORTUNITIES</a:t>
              </a:r>
            </a:p>
          </p:txBody>
        </p:sp>
        <p:sp>
          <p:nvSpPr>
            <p:cNvPr id="22" name="Subtitle 2">
              <a:extLst>
                <a:ext uri="{FF2B5EF4-FFF2-40B4-BE49-F238E27FC236}">
                  <a16:creationId xmlns:a16="http://schemas.microsoft.com/office/drawing/2014/main" id="{E7AEEF07-F474-45D5-8554-871076F521B0}"/>
                </a:ext>
              </a:extLst>
            </p:cNvPr>
            <p:cNvSpPr txBox="1">
              <a:spLocks/>
            </p:cNvSpPr>
            <p:nvPr/>
          </p:nvSpPr>
          <p:spPr>
            <a:xfrm>
              <a:off x="1541311" y="4142513"/>
              <a:ext cx="2528575" cy="83692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4"/>
                </a:lnSpc>
              </a:pPr>
              <a:r>
                <a:rPr lang="en-GB" sz="1200" dirty="0">
                  <a:solidFill>
                    <a:schemeClr val="bg1"/>
                  </a:solidFill>
                  <a:latin typeface="+mn-lt"/>
                  <a:ea typeface="Open Sans Light" panose="020B0306030504020204" pitchFamily="34" charset="0"/>
                  <a:cs typeface="Open Sans Light" panose="020B0306030504020204" pitchFamily="34" charset="0"/>
                </a:rPr>
                <a:t>Lorem ipsum </a:t>
              </a:r>
              <a:r>
                <a:rPr lang="en-GB" sz="1200" dirty="0" err="1">
                  <a:solidFill>
                    <a:schemeClr val="bg1"/>
                  </a:solidFill>
                  <a:latin typeface="+mn-lt"/>
                  <a:ea typeface="Open Sans Light" panose="020B0306030504020204" pitchFamily="34" charset="0"/>
                  <a:cs typeface="Open Sans Light" panose="020B0306030504020204" pitchFamily="34" charset="0"/>
                </a:rPr>
                <a:t>dolor</a:t>
              </a:r>
              <a:r>
                <a:rPr lang="en-GB" sz="1200" dirty="0">
                  <a:solidFill>
                    <a:schemeClr val="bg1"/>
                  </a:solidFill>
                  <a:latin typeface="+mn-lt"/>
                  <a:ea typeface="Open Sans Light" panose="020B0306030504020204" pitchFamily="34" charset="0"/>
                  <a:cs typeface="Open Sans Light" panose="020B0306030504020204" pitchFamily="34" charset="0"/>
                </a:rPr>
                <a:t> sit </a:t>
              </a:r>
              <a:r>
                <a:rPr lang="en-GB" sz="1200" dirty="0" err="1">
                  <a:solidFill>
                    <a:schemeClr val="bg1"/>
                  </a:solidFill>
                  <a:latin typeface="+mn-lt"/>
                  <a:ea typeface="Open Sans Light" panose="020B0306030504020204" pitchFamily="34" charset="0"/>
                  <a:cs typeface="Open Sans Light" panose="020B0306030504020204" pitchFamily="34" charset="0"/>
                </a:rPr>
                <a:t>amet</a:t>
              </a:r>
              <a:r>
                <a:rPr lang="en-GB" sz="1200" dirty="0">
                  <a:solidFill>
                    <a:schemeClr val="bg1"/>
                  </a:solidFill>
                  <a:latin typeface="+mn-lt"/>
                  <a:ea typeface="Open Sans Light" panose="020B0306030504020204" pitchFamily="34" charset="0"/>
                  <a:cs typeface="Open Sans Light" panose="020B0306030504020204" pitchFamily="34" charset="0"/>
                </a:rPr>
                <a:t>, cum modo </a:t>
              </a:r>
              <a:r>
                <a:rPr lang="en-GB" sz="1200" dirty="0" err="1">
                  <a:solidFill>
                    <a:schemeClr val="bg1"/>
                  </a:solidFill>
                  <a:latin typeface="+mn-lt"/>
                  <a:ea typeface="Open Sans Light" panose="020B0306030504020204" pitchFamily="34" charset="0"/>
                  <a:cs typeface="Open Sans Light" panose="020B0306030504020204" pitchFamily="34" charset="0"/>
                </a:rPr>
                <a:t>comprehensam</a:t>
              </a:r>
              <a:r>
                <a:rPr lang="en-GB" sz="1200" dirty="0">
                  <a:solidFill>
                    <a:schemeClr val="bg1"/>
                  </a:solidFill>
                  <a:latin typeface="+mn-lt"/>
                  <a:ea typeface="Open Sans Light" panose="020B0306030504020204" pitchFamily="34" charset="0"/>
                  <a:cs typeface="Open Sans Light" panose="020B0306030504020204" pitchFamily="34" charset="0"/>
                </a:rPr>
                <a:t> in. </a:t>
              </a:r>
              <a:r>
                <a:rPr lang="en-GB" sz="1200" dirty="0" err="1">
                  <a:solidFill>
                    <a:schemeClr val="bg1"/>
                  </a:solidFill>
                  <a:latin typeface="+mn-lt"/>
                  <a:ea typeface="Open Sans Light" panose="020B0306030504020204" pitchFamily="34" charset="0"/>
                  <a:cs typeface="Open Sans Light" panose="020B0306030504020204" pitchFamily="34" charset="0"/>
                </a:rPr>
                <a:t>Sed</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nibh</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theophrastus</a:t>
              </a:r>
              <a:r>
                <a:rPr lang="en-GB" sz="1200" dirty="0">
                  <a:solidFill>
                    <a:schemeClr val="bg1"/>
                  </a:solidFill>
                  <a:latin typeface="+mn-lt"/>
                  <a:ea typeface="Open Sans Light" panose="020B0306030504020204" pitchFamily="34" charset="0"/>
                  <a:cs typeface="Open Sans Light" panose="020B0306030504020204" pitchFamily="34" charset="0"/>
                </a:rPr>
                <a:t> in, ex </a:t>
              </a:r>
              <a:r>
                <a:rPr lang="en-GB" sz="1200" dirty="0" err="1">
                  <a:solidFill>
                    <a:schemeClr val="bg1"/>
                  </a:solidFill>
                  <a:latin typeface="+mn-lt"/>
                  <a:ea typeface="Open Sans Light" panose="020B0306030504020204" pitchFamily="34" charset="0"/>
                  <a:cs typeface="Open Sans Light" panose="020B0306030504020204" pitchFamily="34" charset="0"/>
                </a:rPr>
                <a:t>dictas</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conceptam</a:t>
              </a:r>
              <a:r>
                <a:rPr lang="en-GB" sz="1200" dirty="0">
                  <a:solidFill>
                    <a:schemeClr val="bg1"/>
                  </a:solidFill>
                  <a:latin typeface="+mn-lt"/>
                  <a:ea typeface="Open Sans Light" panose="020B0306030504020204" pitchFamily="34" charset="0"/>
                  <a:cs typeface="Open Sans Light" panose="020B0306030504020204" pitchFamily="34" charset="0"/>
                </a:rPr>
                <a:t>.</a:t>
              </a:r>
              <a:r>
                <a:rPr lang="en-US" sz="1200" dirty="0">
                  <a:solidFill>
                    <a:schemeClr val="bg1"/>
                  </a:solidFill>
                  <a:latin typeface="+mn-lt"/>
                  <a:ea typeface="Open Sans Light" panose="020B0306030504020204" pitchFamily="34" charset="0"/>
                  <a:cs typeface="Open Sans Light" panose="020B0306030504020204" pitchFamily="34" charset="0"/>
                </a:rPr>
                <a:t>re values.</a:t>
              </a:r>
            </a:p>
          </p:txBody>
        </p:sp>
        <p:sp>
          <p:nvSpPr>
            <p:cNvPr id="23" name="TextBox 22">
              <a:extLst>
                <a:ext uri="{FF2B5EF4-FFF2-40B4-BE49-F238E27FC236}">
                  <a16:creationId xmlns:a16="http://schemas.microsoft.com/office/drawing/2014/main" id="{8B3A88EA-E05A-4BF2-AE39-95D25B7DD4FC}"/>
                </a:ext>
              </a:extLst>
            </p:cNvPr>
            <p:cNvSpPr txBox="1"/>
            <p:nvPr/>
          </p:nvSpPr>
          <p:spPr>
            <a:xfrm>
              <a:off x="5992124" y="5508361"/>
              <a:ext cx="856371" cy="289254"/>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NEGATIVE</a:t>
              </a:r>
            </a:p>
          </p:txBody>
        </p:sp>
        <p:sp>
          <p:nvSpPr>
            <p:cNvPr id="24" name="TextBox 23">
              <a:extLst>
                <a:ext uri="{FF2B5EF4-FFF2-40B4-BE49-F238E27FC236}">
                  <a16:creationId xmlns:a16="http://schemas.microsoft.com/office/drawing/2014/main" id="{DAB9D636-4CB5-4B24-8E84-41BD49E33DD3}"/>
                </a:ext>
              </a:extLst>
            </p:cNvPr>
            <p:cNvSpPr txBox="1"/>
            <p:nvPr/>
          </p:nvSpPr>
          <p:spPr>
            <a:xfrm>
              <a:off x="2271290" y="5508361"/>
              <a:ext cx="790411" cy="289254"/>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POSITIVE</a:t>
              </a:r>
            </a:p>
          </p:txBody>
        </p:sp>
        <p:sp>
          <p:nvSpPr>
            <p:cNvPr id="25" name="TextBox 24">
              <a:extLst>
                <a:ext uri="{FF2B5EF4-FFF2-40B4-BE49-F238E27FC236}">
                  <a16:creationId xmlns:a16="http://schemas.microsoft.com/office/drawing/2014/main" id="{65CB6A3B-9E0E-4D85-8B27-5F68130CA1C6}"/>
                </a:ext>
              </a:extLst>
            </p:cNvPr>
            <p:cNvSpPr txBox="1"/>
            <p:nvPr/>
          </p:nvSpPr>
          <p:spPr>
            <a:xfrm>
              <a:off x="8293657" y="4228611"/>
              <a:ext cx="900344" cy="491731"/>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EXTERNAL</a:t>
              </a:r>
            </a:p>
            <a:p>
              <a:pPr algn="ctr"/>
              <a:r>
                <a:rPr lang="en-US" sz="1400" b="1" dirty="0">
                  <a:solidFill>
                    <a:schemeClr val="bg1"/>
                  </a:solidFill>
                  <a:ea typeface="League Spartan" charset="0"/>
                  <a:cs typeface="Poppins" pitchFamily="2" charset="77"/>
                </a:rPr>
                <a:t>FACTORS</a:t>
              </a:r>
            </a:p>
          </p:txBody>
        </p:sp>
        <p:sp>
          <p:nvSpPr>
            <p:cNvPr id="26" name="TextBox 25">
              <a:extLst>
                <a:ext uri="{FF2B5EF4-FFF2-40B4-BE49-F238E27FC236}">
                  <a16:creationId xmlns:a16="http://schemas.microsoft.com/office/drawing/2014/main" id="{E843C3C5-6000-489A-A3FE-0CF23E374E3A}"/>
                </a:ext>
              </a:extLst>
            </p:cNvPr>
            <p:cNvSpPr txBox="1"/>
            <p:nvPr/>
          </p:nvSpPr>
          <p:spPr>
            <a:xfrm>
              <a:off x="8308772" y="2426865"/>
              <a:ext cx="870112" cy="491731"/>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INTERNAL</a:t>
              </a:r>
            </a:p>
            <a:p>
              <a:pPr algn="ctr"/>
              <a:r>
                <a:rPr lang="en-US" sz="1400" b="1" dirty="0">
                  <a:solidFill>
                    <a:schemeClr val="bg1"/>
                  </a:solidFill>
                  <a:ea typeface="League Spartan" charset="0"/>
                  <a:cs typeface="Poppins" pitchFamily="2" charset="77"/>
                </a:rPr>
                <a:t>FACTORS</a:t>
              </a:r>
            </a:p>
          </p:txBody>
        </p:sp>
      </p:grpSp>
      <p:pic>
        <p:nvPicPr>
          <p:cNvPr id="29" name="Graphic 28" descr="Stars">
            <a:extLst>
              <a:ext uri="{FF2B5EF4-FFF2-40B4-BE49-F238E27FC236}">
                <a16:creationId xmlns:a16="http://schemas.microsoft.com/office/drawing/2014/main" id="{4979DB13-EA76-4350-B5C2-7185A6AC15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48608" y="3028345"/>
            <a:ext cx="1256139" cy="1256139"/>
          </a:xfrm>
          <a:prstGeom prst="rect">
            <a:avLst/>
          </a:prstGeom>
        </p:spPr>
      </p:pic>
    </p:spTree>
    <p:extLst>
      <p:ext uri="{BB962C8B-B14F-4D97-AF65-F5344CB8AC3E}">
        <p14:creationId xmlns:p14="http://schemas.microsoft.com/office/powerpoint/2010/main" val="303080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202695-4CAF-460D-BC82-59855993E05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FF43B91-1435-4FF4-B34A-6BCFE409B86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B044590A-BF62-457A-A8F0-BECA0E6BDE09}"/>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13A8C539-4438-4E2F-B2E4-1B84A172963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4E78B82-E7D8-4F00-A6C0-F4F30B153F1C}"/>
              </a:ext>
            </a:extLst>
          </p:cNvPr>
          <p:cNvSpPr>
            <a:spLocks noGrp="1"/>
          </p:cNvSpPr>
          <p:nvPr>
            <p:ph type="body" sz="quarter" idx="13"/>
          </p:nvPr>
        </p:nvSpPr>
        <p:spPr/>
        <p:txBody>
          <a:bodyPr/>
          <a:lstStyle/>
          <a:p>
            <a:endParaRPr lang="en-ZA"/>
          </a:p>
        </p:txBody>
      </p:sp>
      <p:grpSp>
        <p:nvGrpSpPr>
          <p:cNvPr id="27" name="Group 26">
            <a:extLst>
              <a:ext uri="{FF2B5EF4-FFF2-40B4-BE49-F238E27FC236}">
                <a16:creationId xmlns:a16="http://schemas.microsoft.com/office/drawing/2014/main" id="{4B1F52BC-5770-4135-9E98-D607F72DF39C}"/>
              </a:ext>
            </a:extLst>
          </p:cNvPr>
          <p:cNvGrpSpPr/>
          <p:nvPr/>
        </p:nvGrpSpPr>
        <p:grpSpPr>
          <a:xfrm>
            <a:off x="658855" y="1723498"/>
            <a:ext cx="10196266" cy="4342924"/>
            <a:chOff x="941883" y="1328537"/>
            <a:chExt cx="8937570" cy="3806804"/>
          </a:xfrm>
        </p:grpSpPr>
        <p:sp>
          <p:nvSpPr>
            <p:cNvPr id="7" name="Hexagon 6">
              <a:extLst>
                <a:ext uri="{FF2B5EF4-FFF2-40B4-BE49-F238E27FC236}">
                  <a16:creationId xmlns:a16="http://schemas.microsoft.com/office/drawing/2014/main" id="{163EEDC8-C796-44F6-A89F-CB4D0A269EC5}"/>
                </a:ext>
              </a:extLst>
            </p:cNvPr>
            <p:cNvSpPr/>
            <p:nvPr/>
          </p:nvSpPr>
          <p:spPr>
            <a:xfrm>
              <a:off x="3878702" y="1328537"/>
              <a:ext cx="1706530" cy="147114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p>
          </p:txBody>
        </p:sp>
        <p:sp>
          <p:nvSpPr>
            <p:cNvPr id="8" name="Hexagon 7">
              <a:extLst>
                <a:ext uri="{FF2B5EF4-FFF2-40B4-BE49-F238E27FC236}">
                  <a16:creationId xmlns:a16="http://schemas.microsoft.com/office/drawing/2014/main" id="{7F9F4487-0089-4A59-8642-00A417472E28}"/>
                </a:ext>
              </a:extLst>
            </p:cNvPr>
            <p:cNvSpPr/>
            <p:nvPr/>
          </p:nvSpPr>
          <p:spPr>
            <a:xfrm>
              <a:off x="5303757" y="2085268"/>
              <a:ext cx="1706530" cy="147114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p>
          </p:txBody>
        </p:sp>
        <p:sp>
          <p:nvSpPr>
            <p:cNvPr id="9" name="Hexagon 8">
              <a:extLst>
                <a:ext uri="{FF2B5EF4-FFF2-40B4-BE49-F238E27FC236}">
                  <a16:creationId xmlns:a16="http://schemas.microsoft.com/office/drawing/2014/main" id="{DC147B07-99EA-43A5-8957-419AD3108955}"/>
                </a:ext>
              </a:extLst>
            </p:cNvPr>
            <p:cNvSpPr/>
            <p:nvPr/>
          </p:nvSpPr>
          <p:spPr>
            <a:xfrm>
              <a:off x="3878702" y="2899992"/>
              <a:ext cx="1706530" cy="147114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p>
          </p:txBody>
        </p:sp>
        <p:sp>
          <p:nvSpPr>
            <p:cNvPr id="10" name="Hexagon 9">
              <a:extLst>
                <a:ext uri="{FF2B5EF4-FFF2-40B4-BE49-F238E27FC236}">
                  <a16:creationId xmlns:a16="http://schemas.microsoft.com/office/drawing/2014/main" id="{8E371828-FBB4-4154-A1F0-53BA7F5160FC}"/>
                </a:ext>
              </a:extLst>
            </p:cNvPr>
            <p:cNvSpPr/>
            <p:nvPr/>
          </p:nvSpPr>
          <p:spPr>
            <a:xfrm>
              <a:off x="5303757" y="3664195"/>
              <a:ext cx="1706530" cy="147114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p>
          </p:txBody>
        </p:sp>
        <p:cxnSp>
          <p:nvCxnSpPr>
            <p:cNvPr id="11" name="Straight Connector 10">
              <a:extLst>
                <a:ext uri="{FF2B5EF4-FFF2-40B4-BE49-F238E27FC236}">
                  <a16:creationId xmlns:a16="http://schemas.microsoft.com/office/drawing/2014/main" id="{617F5AB2-F741-407C-9BC6-DCD61047AA29}"/>
                </a:ext>
              </a:extLst>
            </p:cNvPr>
            <p:cNvCxnSpPr/>
            <p:nvPr/>
          </p:nvCxnSpPr>
          <p:spPr>
            <a:xfrm flipH="1">
              <a:off x="3162770" y="2067301"/>
              <a:ext cx="1044454" cy="0"/>
            </a:xfrm>
            <a:prstGeom prst="line">
              <a:avLst/>
            </a:prstGeom>
            <a:ln w="38100">
              <a:solidFill>
                <a:schemeClr val="accent1"/>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E468D-E623-4AF5-B197-3F21B6C267FD}"/>
                </a:ext>
              </a:extLst>
            </p:cNvPr>
            <p:cNvCxnSpPr/>
            <p:nvPr/>
          </p:nvCxnSpPr>
          <p:spPr>
            <a:xfrm flipH="1">
              <a:off x="3162769" y="3638756"/>
              <a:ext cx="987011" cy="0"/>
            </a:xfrm>
            <a:prstGeom prst="line">
              <a:avLst/>
            </a:prstGeom>
            <a:ln w="38100">
              <a:solidFill>
                <a:schemeClr val="accent3"/>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7711A8-1532-4B23-BF8F-0CE9FE4F75D4}"/>
                </a:ext>
              </a:extLst>
            </p:cNvPr>
            <p:cNvCxnSpPr>
              <a:cxnSpLocks/>
            </p:cNvCxnSpPr>
            <p:nvPr/>
          </p:nvCxnSpPr>
          <p:spPr>
            <a:xfrm flipH="1">
              <a:off x="6688107" y="2814567"/>
              <a:ext cx="959775" cy="0"/>
            </a:xfrm>
            <a:prstGeom prst="line">
              <a:avLst/>
            </a:prstGeom>
            <a:ln w="38100">
              <a:solidFill>
                <a:schemeClr val="accent2"/>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C86309F-3AEA-449A-82F2-935CE81AF24E}"/>
                </a:ext>
              </a:extLst>
            </p:cNvPr>
            <p:cNvCxnSpPr>
              <a:cxnSpLocks/>
            </p:cNvCxnSpPr>
            <p:nvPr/>
          </p:nvCxnSpPr>
          <p:spPr>
            <a:xfrm flipH="1">
              <a:off x="6688108" y="4402629"/>
              <a:ext cx="959774" cy="0"/>
            </a:xfrm>
            <a:prstGeom prst="line">
              <a:avLst/>
            </a:prstGeom>
            <a:ln w="38100">
              <a:solidFill>
                <a:schemeClr val="accent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BB081B0-32E6-4EA8-956E-8DEDD04C4FD2}"/>
                </a:ext>
              </a:extLst>
            </p:cNvPr>
            <p:cNvSpPr txBox="1"/>
            <p:nvPr/>
          </p:nvSpPr>
          <p:spPr>
            <a:xfrm>
              <a:off x="5543056" y="2993368"/>
              <a:ext cx="1226948" cy="323739"/>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WEAKNESS</a:t>
              </a:r>
            </a:p>
          </p:txBody>
        </p:sp>
        <p:sp>
          <p:nvSpPr>
            <p:cNvPr id="20" name="TextBox 19">
              <a:extLst>
                <a:ext uri="{FF2B5EF4-FFF2-40B4-BE49-F238E27FC236}">
                  <a16:creationId xmlns:a16="http://schemas.microsoft.com/office/drawing/2014/main" id="{BEA10CF2-154C-42B2-B876-05041298E3A2}"/>
                </a:ext>
              </a:extLst>
            </p:cNvPr>
            <p:cNvSpPr txBox="1"/>
            <p:nvPr/>
          </p:nvSpPr>
          <p:spPr>
            <a:xfrm>
              <a:off x="5442436" y="4496478"/>
              <a:ext cx="1433501" cy="323739"/>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OPPORTUNITY</a:t>
              </a:r>
            </a:p>
          </p:txBody>
        </p:sp>
        <p:sp>
          <p:nvSpPr>
            <p:cNvPr id="21" name="TextBox 20">
              <a:extLst>
                <a:ext uri="{FF2B5EF4-FFF2-40B4-BE49-F238E27FC236}">
                  <a16:creationId xmlns:a16="http://schemas.microsoft.com/office/drawing/2014/main" id="{B919CEC2-516A-4EE4-BC84-3245025F96A3}"/>
                </a:ext>
              </a:extLst>
            </p:cNvPr>
            <p:cNvSpPr txBox="1"/>
            <p:nvPr/>
          </p:nvSpPr>
          <p:spPr>
            <a:xfrm>
              <a:off x="4313567" y="3778164"/>
              <a:ext cx="877075" cy="323739"/>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THREAT</a:t>
              </a:r>
            </a:p>
          </p:txBody>
        </p:sp>
        <p:sp>
          <p:nvSpPr>
            <p:cNvPr id="22" name="TextBox 21">
              <a:extLst>
                <a:ext uri="{FF2B5EF4-FFF2-40B4-BE49-F238E27FC236}">
                  <a16:creationId xmlns:a16="http://schemas.microsoft.com/office/drawing/2014/main" id="{FF0ED6A4-5292-4C04-84DF-A5531DFE4A88}"/>
                </a:ext>
              </a:extLst>
            </p:cNvPr>
            <p:cNvSpPr txBox="1"/>
            <p:nvPr/>
          </p:nvSpPr>
          <p:spPr>
            <a:xfrm>
              <a:off x="4182399" y="2222360"/>
              <a:ext cx="1144047" cy="323739"/>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STRENGTH</a:t>
              </a:r>
            </a:p>
          </p:txBody>
        </p:sp>
        <p:sp>
          <p:nvSpPr>
            <p:cNvPr id="23" name="Subtitle 2">
              <a:extLst>
                <a:ext uri="{FF2B5EF4-FFF2-40B4-BE49-F238E27FC236}">
                  <a16:creationId xmlns:a16="http://schemas.microsoft.com/office/drawing/2014/main" id="{167FC22D-DDF1-406D-8087-DB779497E1AD}"/>
                </a:ext>
              </a:extLst>
            </p:cNvPr>
            <p:cNvSpPr txBox="1">
              <a:spLocks/>
            </p:cNvSpPr>
            <p:nvPr/>
          </p:nvSpPr>
          <p:spPr>
            <a:xfrm>
              <a:off x="7729089" y="2521935"/>
              <a:ext cx="2150364" cy="728312"/>
            </a:xfrm>
            <a:prstGeom prst="rect">
              <a:avLst/>
            </a:prstGeom>
          </p:spPr>
          <p:txBody>
            <a:bodyPr vert="horz" wrap="square" lIns="91326" tIns="45663" rIns="91326" bIns="4566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200" dirty="0">
                  <a:solidFill>
                    <a:schemeClr val="tx1"/>
                  </a:solidFill>
                  <a:latin typeface="+mn-lt"/>
                  <a:ea typeface="Open Sans Light" panose="020B0306030504020204" pitchFamily="34" charset="0"/>
                  <a:cs typeface="Open Sans Light" panose="020B0306030504020204" pitchFamily="34" charset="0"/>
                </a:rPr>
                <a:t>Lorem ipsum </a:t>
              </a:r>
              <a:r>
                <a:rPr lang="en-GB" sz="1200" dirty="0" err="1">
                  <a:solidFill>
                    <a:schemeClr val="tx1"/>
                  </a:solidFill>
                  <a:latin typeface="+mn-lt"/>
                  <a:ea typeface="Open Sans Light" panose="020B0306030504020204" pitchFamily="34" charset="0"/>
                  <a:cs typeface="Open Sans Light" panose="020B0306030504020204" pitchFamily="34" charset="0"/>
                </a:rPr>
                <a:t>dolor</a:t>
              </a:r>
              <a:r>
                <a:rPr lang="en-GB" sz="1200" dirty="0">
                  <a:solidFill>
                    <a:schemeClr val="tx1"/>
                  </a:solidFill>
                  <a:latin typeface="+mn-lt"/>
                  <a:ea typeface="Open Sans Light" panose="020B0306030504020204" pitchFamily="34" charset="0"/>
                  <a:cs typeface="Open Sans Light" panose="020B0306030504020204" pitchFamily="34" charset="0"/>
                </a:rPr>
                <a:t> sit </a:t>
              </a:r>
              <a:r>
                <a:rPr lang="en-GB" sz="1200" dirty="0" err="1">
                  <a:solidFill>
                    <a:schemeClr val="tx1"/>
                  </a:solidFill>
                  <a:latin typeface="+mn-lt"/>
                  <a:ea typeface="Open Sans Light" panose="020B0306030504020204" pitchFamily="34" charset="0"/>
                  <a:cs typeface="Open Sans Light" panose="020B0306030504020204" pitchFamily="34" charset="0"/>
                </a:rPr>
                <a:t>amet</a:t>
              </a:r>
              <a:r>
                <a:rPr lang="en-GB" sz="1200" dirty="0">
                  <a:solidFill>
                    <a:schemeClr val="tx1"/>
                  </a:solidFill>
                  <a:latin typeface="+mn-lt"/>
                  <a:ea typeface="Open Sans Light" panose="020B0306030504020204" pitchFamily="34" charset="0"/>
                  <a:cs typeface="Open Sans Light" panose="020B0306030504020204" pitchFamily="34" charset="0"/>
                </a:rPr>
                <a:t>, cum modo </a:t>
              </a:r>
              <a:r>
                <a:rPr lang="en-GB" sz="1200" dirty="0" err="1">
                  <a:solidFill>
                    <a:schemeClr val="tx1"/>
                  </a:solidFill>
                  <a:latin typeface="+mn-lt"/>
                  <a:ea typeface="Open Sans Light" panose="020B0306030504020204" pitchFamily="34" charset="0"/>
                  <a:cs typeface="Open Sans Light" panose="020B0306030504020204" pitchFamily="34" charset="0"/>
                </a:rPr>
                <a:t>comprehensam</a:t>
              </a:r>
              <a:r>
                <a:rPr lang="en-GB" sz="1200" dirty="0">
                  <a:solidFill>
                    <a:schemeClr val="tx1"/>
                  </a:solidFill>
                  <a:latin typeface="+mn-lt"/>
                  <a:ea typeface="Open Sans Light" panose="020B0306030504020204" pitchFamily="34" charset="0"/>
                  <a:cs typeface="Open Sans Light" panose="020B0306030504020204" pitchFamily="34" charset="0"/>
                </a:rPr>
                <a:t> in. </a:t>
              </a:r>
              <a:r>
                <a:rPr lang="en-GB" sz="1200" dirty="0" err="1">
                  <a:solidFill>
                    <a:schemeClr val="tx1"/>
                  </a:solidFill>
                  <a:latin typeface="+mn-lt"/>
                  <a:ea typeface="Open Sans Light" panose="020B0306030504020204" pitchFamily="34" charset="0"/>
                  <a:cs typeface="Open Sans Light" panose="020B0306030504020204" pitchFamily="34" charset="0"/>
                </a:rPr>
                <a:t>Sed</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nibh</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theophrastus</a:t>
              </a:r>
              <a:r>
                <a:rPr lang="en-GB" sz="1200" dirty="0">
                  <a:solidFill>
                    <a:schemeClr val="tx1"/>
                  </a:solidFill>
                  <a:latin typeface="+mn-lt"/>
                  <a:ea typeface="Open Sans Light" panose="020B0306030504020204" pitchFamily="34" charset="0"/>
                  <a:cs typeface="Open Sans Light" panose="020B0306030504020204" pitchFamily="34" charset="0"/>
                </a:rPr>
                <a:t> in, ex </a:t>
              </a:r>
              <a:r>
                <a:rPr lang="en-GB" sz="1200" dirty="0" err="1">
                  <a:solidFill>
                    <a:schemeClr val="tx1"/>
                  </a:solidFill>
                  <a:latin typeface="+mn-lt"/>
                  <a:ea typeface="Open Sans Light" panose="020B0306030504020204" pitchFamily="34" charset="0"/>
                  <a:cs typeface="Open Sans Light" panose="020B0306030504020204" pitchFamily="34" charset="0"/>
                </a:rPr>
                <a:t>dictas</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conceptam</a:t>
              </a:r>
              <a:r>
                <a:rPr lang="en-GB" sz="1200" dirty="0">
                  <a:solidFill>
                    <a:schemeClr val="tx1"/>
                  </a:solidFill>
                  <a:latin typeface="+mn-lt"/>
                  <a:ea typeface="Open Sans Light" panose="020B0306030504020204" pitchFamily="34" charset="0"/>
                  <a:cs typeface="Open Sans Light" panose="020B0306030504020204" pitchFamily="34" charset="0"/>
                </a:rPr>
                <a: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24" name="Subtitle 2">
              <a:extLst>
                <a:ext uri="{FF2B5EF4-FFF2-40B4-BE49-F238E27FC236}">
                  <a16:creationId xmlns:a16="http://schemas.microsoft.com/office/drawing/2014/main" id="{0317029C-755E-4085-820D-F55A5C93714D}"/>
                </a:ext>
              </a:extLst>
            </p:cNvPr>
            <p:cNvSpPr txBox="1">
              <a:spLocks/>
            </p:cNvSpPr>
            <p:nvPr/>
          </p:nvSpPr>
          <p:spPr>
            <a:xfrm>
              <a:off x="7729089" y="3974815"/>
              <a:ext cx="2150364" cy="728312"/>
            </a:xfrm>
            <a:prstGeom prst="rect">
              <a:avLst/>
            </a:prstGeom>
          </p:spPr>
          <p:txBody>
            <a:bodyPr vert="horz" wrap="square" lIns="91326" tIns="45663" rIns="91326" bIns="4566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200" dirty="0">
                  <a:solidFill>
                    <a:schemeClr val="tx1"/>
                  </a:solidFill>
                  <a:latin typeface="+mn-lt"/>
                  <a:ea typeface="Open Sans Light" panose="020B0306030504020204" pitchFamily="34" charset="0"/>
                  <a:cs typeface="Open Sans Light" panose="020B0306030504020204" pitchFamily="34" charset="0"/>
                </a:rPr>
                <a:t>Lorem ipsum </a:t>
              </a:r>
              <a:r>
                <a:rPr lang="en-GB" sz="1200" dirty="0" err="1">
                  <a:solidFill>
                    <a:schemeClr val="tx1"/>
                  </a:solidFill>
                  <a:latin typeface="+mn-lt"/>
                  <a:ea typeface="Open Sans Light" panose="020B0306030504020204" pitchFamily="34" charset="0"/>
                  <a:cs typeface="Open Sans Light" panose="020B0306030504020204" pitchFamily="34" charset="0"/>
                </a:rPr>
                <a:t>dolor</a:t>
              </a:r>
              <a:r>
                <a:rPr lang="en-GB" sz="1200" dirty="0">
                  <a:solidFill>
                    <a:schemeClr val="tx1"/>
                  </a:solidFill>
                  <a:latin typeface="+mn-lt"/>
                  <a:ea typeface="Open Sans Light" panose="020B0306030504020204" pitchFamily="34" charset="0"/>
                  <a:cs typeface="Open Sans Light" panose="020B0306030504020204" pitchFamily="34" charset="0"/>
                </a:rPr>
                <a:t> sit </a:t>
              </a:r>
              <a:r>
                <a:rPr lang="en-GB" sz="1200" dirty="0" err="1">
                  <a:solidFill>
                    <a:schemeClr val="tx1"/>
                  </a:solidFill>
                  <a:latin typeface="+mn-lt"/>
                  <a:ea typeface="Open Sans Light" panose="020B0306030504020204" pitchFamily="34" charset="0"/>
                  <a:cs typeface="Open Sans Light" panose="020B0306030504020204" pitchFamily="34" charset="0"/>
                </a:rPr>
                <a:t>amet</a:t>
              </a:r>
              <a:r>
                <a:rPr lang="en-GB" sz="1200" dirty="0">
                  <a:solidFill>
                    <a:schemeClr val="tx1"/>
                  </a:solidFill>
                  <a:latin typeface="+mn-lt"/>
                  <a:ea typeface="Open Sans Light" panose="020B0306030504020204" pitchFamily="34" charset="0"/>
                  <a:cs typeface="Open Sans Light" panose="020B0306030504020204" pitchFamily="34" charset="0"/>
                </a:rPr>
                <a:t>, cum modo </a:t>
              </a:r>
              <a:r>
                <a:rPr lang="en-GB" sz="1200" dirty="0" err="1">
                  <a:solidFill>
                    <a:schemeClr val="tx1"/>
                  </a:solidFill>
                  <a:latin typeface="+mn-lt"/>
                  <a:ea typeface="Open Sans Light" panose="020B0306030504020204" pitchFamily="34" charset="0"/>
                  <a:cs typeface="Open Sans Light" panose="020B0306030504020204" pitchFamily="34" charset="0"/>
                </a:rPr>
                <a:t>comprehensam</a:t>
              </a:r>
              <a:r>
                <a:rPr lang="en-GB" sz="1200" dirty="0">
                  <a:solidFill>
                    <a:schemeClr val="tx1"/>
                  </a:solidFill>
                  <a:latin typeface="+mn-lt"/>
                  <a:ea typeface="Open Sans Light" panose="020B0306030504020204" pitchFamily="34" charset="0"/>
                  <a:cs typeface="Open Sans Light" panose="020B0306030504020204" pitchFamily="34" charset="0"/>
                </a:rPr>
                <a:t> in. </a:t>
              </a:r>
              <a:r>
                <a:rPr lang="en-GB" sz="1200" dirty="0" err="1">
                  <a:solidFill>
                    <a:schemeClr val="tx1"/>
                  </a:solidFill>
                  <a:latin typeface="+mn-lt"/>
                  <a:ea typeface="Open Sans Light" panose="020B0306030504020204" pitchFamily="34" charset="0"/>
                  <a:cs typeface="Open Sans Light" panose="020B0306030504020204" pitchFamily="34" charset="0"/>
                </a:rPr>
                <a:t>Sed</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nibh</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theophrastus</a:t>
              </a:r>
              <a:r>
                <a:rPr lang="en-GB" sz="1200" dirty="0">
                  <a:solidFill>
                    <a:schemeClr val="tx1"/>
                  </a:solidFill>
                  <a:latin typeface="+mn-lt"/>
                  <a:ea typeface="Open Sans Light" panose="020B0306030504020204" pitchFamily="34" charset="0"/>
                  <a:cs typeface="Open Sans Light" panose="020B0306030504020204" pitchFamily="34" charset="0"/>
                </a:rPr>
                <a:t> in, ex </a:t>
              </a:r>
              <a:r>
                <a:rPr lang="en-GB" sz="1200" dirty="0" err="1">
                  <a:solidFill>
                    <a:schemeClr val="tx1"/>
                  </a:solidFill>
                  <a:latin typeface="+mn-lt"/>
                  <a:ea typeface="Open Sans Light" panose="020B0306030504020204" pitchFamily="34" charset="0"/>
                  <a:cs typeface="Open Sans Light" panose="020B0306030504020204" pitchFamily="34" charset="0"/>
                </a:rPr>
                <a:t>dictas</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conceptam</a:t>
              </a:r>
              <a:r>
                <a:rPr lang="en-GB" sz="1200" dirty="0">
                  <a:solidFill>
                    <a:schemeClr val="tx1"/>
                  </a:solidFill>
                  <a:latin typeface="+mn-lt"/>
                  <a:ea typeface="Open Sans Light" panose="020B0306030504020204" pitchFamily="34" charset="0"/>
                  <a:cs typeface="Open Sans Light" panose="020B0306030504020204" pitchFamily="34" charset="0"/>
                </a:rPr>
                <a: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25" name="Subtitle 2">
              <a:extLst>
                <a:ext uri="{FF2B5EF4-FFF2-40B4-BE49-F238E27FC236}">
                  <a16:creationId xmlns:a16="http://schemas.microsoft.com/office/drawing/2014/main" id="{9CAC111F-0401-42C2-B845-6232EA8C5FF6}"/>
                </a:ext>
              </a:extLst>
            </p:cNvPr>
            <p:cNvSpPr txBox="1">
              <a:spLocks/>
            </p:cNvSpPr>
            <p:nvPr/>
          </p:nvSpPr>
          <p:spPr>
            <a:xfrm>
              <a:off x="941883" y="1830370"/>
              <a:ext cx="2150364" cy="728312"/>
            </a:xfrm>
            <a:prstGeom prst="rect">
              <a:avLst/>
            </a:prstGeom>
          </p:spPr>
          <p:txBody>
            <a:bodyPr vert="horz" wrap="square" lIns="91326" tIns="45663" rIns="91326" bIns="4566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200" dirty="0">
                  <a:solidFill>
                    <a:schemeClr val="tx1"/>
                  </a:solidFill>
                  <a:latin typeface="+mn-lt"/>
                  <a:ea typeface="Open Sans Light" panose="020B0306030504020204" pitchFamily="34" charset="0"/>
                  <a:cs typeface="Open Sans Light" panose="020B0306030504020204" pitchFamily="34" charset="0"/>
                </a:rPr>
                <a:t>Lorem ipsum </a:t>
              </a:r>
              <a:r>
                <a:rPr lang="en-GB" sz="1200" dirty="0" err="1">
                  <a:solidFill>
                    <a:schemeClr val="tx1"/>
                  </a:solidFill>
                  <a:latin typeface="+mn-lt"/>
                  <a:ea typeface="Open Sans Light" panose="020B0306030504020204" pitchFamily="34" charset="0"/>
                  <a:cs typeface="Open Sans Light" panose="020B0306030504020204" pitchFamily="34" charset="0"/>
                </a:rPr>
                <a:t>dolor</a:t>
              </a:r>
              <a:r>
                <a:rPr lang="en-GB" sz="1200" dirty="0">
                  <a:solidFill>
                    <a:schemeClr val="tx1"/>
                  </a:solidFill>
                  <a:latin typeface="+mn-lt"/>
                  <a:ea typeface="Open Sans Light" panose="020B0306030504020204" pitchFamily="34" charset="0"/>
                  <a:cs typeface="Open Sans Light" panose="020B0306030504020204" pitchFamily="34" charset="0"/>
                </a:rPr>
                <a:t> sit </a:t>
              </a:r>
              <a:r>
                <a:rPr lang="en-GB" sz="1200" dirty="0" err="1">
                  <a:solidFill>
                    <a:schemeClr val="tx1"/>
                  </a:solidFill>
                  <a:latin typeface="+mn-lt"/>
                  <a:ea typeface="Open Sans Light" panose="020B0306030504020204" pitchFamily="34" charset="0"/>
                  <a:cs typeface="Open Sans Light" panose="020B0306030504020204" pitchFamily="34" charset="0"/>
                </a:rPr>
                <a:t>amet</a:t>
              </a:r>
              <a:r>
                <a:rPr lang="en-GB" sz="1200" dirty="0">
                  <a:solidFill>
                    <a:schemeClr val="tx1"/>
                  </a:solidFill>
                  <a:latin typeface="+mn-lt"/>
                  <a:ea typeface="Open Sans Light" panose="020B0306030504020204" pitchFamily="34" charset="0"/>
                  <a:cs typeface="Open Sans Light" panose="020B0306030504020204" pitchFamily="34" charset="0"/>
                </a:rPr>
                <a:t>, cum modo </a:t>
              </a:r>
              <a:r>
                <a:rPr lang="en-GB" sz="1200" dirty="0" err="1">
                  <a:solidFill>
                    <a:schemeClr val="tx1"/>
                  </a:solidFill>
                  <a:latin typeface="+mn-lt"/>
                  <a:ea typeface="Open Sans Light" panose="020B0306030504020204" pitchFamily="34" charset="0"/>
                  <a:cs typeface="Open Sans Light" panose="020B0306030504020204" pitchFamily="34" charset="0"/>
                </a:rPr>
                <a:t>comprehensam</a:t>
              </a:r>
              <a:r>
                <a:rPr lang="en-GB" sz="1200" dirty="0">
                  <a:solidFill>
                    <a:schemeClr val="tx1"/>
                  </a:solidFill>
                  <a:latin typeface="+mn-lt"/>
                  <a:ea typeface="Open Sans Light" panose="020B0306030504020204" pitchFamily="34" charset="0"/>
                  <a:cs typeface="Open Sans Light" panose="020B0306030504020204" pitchFamily="34" charset="0"/>
                </a:rPr>
                <a:t> in. </a:t>
              </a:r>
              <a:r>
                <a:rPr lang="en-GB" sz="1200" dirty="0" err="1">
                  <a:solidFill>
                    <a:schemeClr val="tx1"/>
                  </a:solidFill>
                  <a:latin typeface="+mn-lt"/>
                  <a:ea typeface="Open Sans Light" panose="020B0306030504020204" pitchFamily="34" charset="0"/>
                  <a:cs typeface="Open Sans Light" panose="020B0306030504020204" pitchFamily="34" charset="0"/>
                </a:rPr>
                <a:t>Sed</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nibh</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theophrastus</a:t>
              </a:r>
              <a:r>
                <a:rPr lang="en-GB" sz="1200" dirty="0">
                  <a:solidFill>
                    <a:schemeClr val="tx1"/>
                  </a:solidFill>
                  <a:latin typeface="+mn-lt"/>
                  <a:ea typeface="Open Sans Light" panose="020B0306030504020204" pitchFamily="34" charset="0"/>
                  <a:cs typeface="Open Sans Light" panose="020B0306030504020204" pitchFamily="34" charset="0"/>
                </a:rPr>
                <a:t> in, ex </a:t>
              </a:r>
              <a:r>
                <a:rPr lang="en-GB" sz="1200" dirty="0" err="1">
                  <a:solidFill>
                    <a:schemeClr val="tx1"/>
                  </a:solidFill>
                  <a:latin typeface="+mn-lt"/>
                  <a:ea typeface="Open Sans Light" panose="020B0306030504020204" pitchFamily="34" charset="0"/>
                  <a:cs typeface="Open Sans Light" panose="020B0306030504020204" pitchFamily="34" charset="0"/>
                </a:rPr>
                <a:t>dictas</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conceptam</a:t>
              </a:r>
              <a:r>
                <a:rPr lang="en-GB" sz="1200" dirty="0">
                  <a:solidFill>
                    <a:schemeClr val="tx1"/>
                  </a:solidFill>
                  <a:latin typeface="+mn-lt"/>
                  <a:ea typeface="Open Sans Light" panose="020B0306030504020204" pitchFamily="34" charset="0"/>
                  <a:cs typeface="Open Sans Light" panose="020B0306030504020204" pitchFamily="34" charset="0"/>
                </a:rPr>
                <a: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26" name="Subtitle 2">
              <a:extLst>
                <a:ext uri="{FF2B5EF4-FFF2-40B4-BE49-F238E27FC236}">
                  <a16:creationId xmlns:a16="http://schemas.microsoft.com/office/drawing/2014/main" id="{F6D29997-658D-43AC-9130-D322BB4DF67B}"/>
                </a:ext>
              </a:extLst>
            </p:cNvPr>
            <p:cNvSpPr txBox="1">
              <a:spLocks/>
            </p:cNvSpPr>
            <p:nvPr/>
          </p:nvSpPr>
          <p:spPr>
            <a:xfrm>
              <a:off x="941883" y="3273823"/>
              <a:ext cx="2150364" cy="728312"/>
            </a:xfrm>
            <a:prstGeom prst="rect">
              <a:avLst/>
            </a:prstGeom>
          </p:spPr>
          <p:txBody>
            <a:bodyPr vert="horz" wrap="square" lIns="91326" tIns="45663" rIns="91326" bIns="4566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200" dirty="0">
                  <a:solidFill>
                    <a:schemeClr val="tx1"/>
                  </a:solidFill>
                  <a:latin typeface="+mn-lt"/>
                  <a:ea typeface="Open Sans Light" panose="020B0306030504020204" pitchFamily="34" charset="0"/>
                  <a:cs typeface="Open Sans Light" panose="020B0306030504020204" pitchFamily="34" charset="0"/>
                </a:rPr>
                <a:t>Lorem ipsum </a:t>
              </a:r>
              <a:r>
                <a:rPr lang="en-GB" sz="1200" dirty="0" err="1">
                  <a:solidFill>
                    <a:schemeClr val="tx1"/>
                  </a:solidFill>
                  <a:latin typeface="+mn-lt"/>
                  <a:ea typeface="Open Sans Light" panose="020B0306030504020204" pitchFamily="34" charset="0"/>
                  <a:cs typeface="Open Sans Light" panose="020B0306030504020204" pitchFamily="34" charset="0"/>
                </a:rPr>
                <a:t>dolor</a:t>
              </a:r>
              <a:r>
                <a:rPr lang="en-GB" sz="1200" dirty="0">
                  <a:solidFill>
                    <a:schemeClr val="tx1"/>
                  </a:solidFill>
                  <a:latin typeface="+mn-lt"/>
                  <a:ea typeface="Open Sans Light" panose="020B0306030504020204" pitchFamily="34" charset="0"/>
                  <a:cs typeface="Open Sans Light" panose="020B0306030504020204" pitchFamily="34" charset="0"/>
                </a:rPr>
                <a:t> sit </a:t>
              </a:r>
              <a:r>
                <a:rPr lang="en-GB" sz="1200" dirty="0" err="1">
                  <a:solidFill>
                    <a:schemeClr val="tx1"/>
                  </a:solidFill>
                  <a:latin typeface="+mn-lt"/>
                  <a:ea typeface="Open Sans Light" panose="020B0306030504020204" pitchFamily="34" charset="0"/>
                  <a:cs typeface="Open Sans Light" panose="020B0306030504020204" pitchFamily="34" charset="0"/>
                </a:rPr>
                <a:t>amet</a:t>
              </a:r>
              <a:r>
                <a:rPr lang="en-GB" sz="1200" dirty="0">
                  <a:solidFill>
                    <a:schemeClr val="tx1"/>
                  </a:solidFill>
                  <a:latin typeface="+mn-lt"/>
                  <a:ea typeface="Open Sans Light" panose="020B0306030504020204" pitchFamily="34" charset="0"/>
                  <a:cs typeface="Open Sans Light" panose="020B0306030504020204" pitchFamily="34" charset="0"/>
                </a:rPr>
                <a:t>, cum modo </a:t>
              </a:r>
              <a:r>
                <a:rPr lang="en-GB" sz="1200" dirty="0" err="1">
                  <a:solidFill>
                    <a:schemeClr val="tx1"/>
                  </a:solidFill>
                  <a:latin typeface="+mn-lt"/>
                  <a:ea typeface="Open Sans Light" panose="020B0306030504020204" pitchFamily="34" charset="0"/>
                  <a:cs typeface="Open Sans Light" panose="020B0306030504020204" pitchFamily="34" charset="0"/>
                </a:rPr>
                <a:t>comprehensam</a:t>
              </a:r>
              <a:r>
                <a:rPr lang="en-GB" sz="1200" dirty="0">
                  <a:solidFill>
                    <a:schemeClr val="tx1"/>
                  </a:solidFill>
                  <a:latin typeface="+mn-lt"/>
                  <a:ea typeface="Open Sans Light" panose="020B0306030504020204" pitchFamily="34" charset="0"/>
                  <a:cs typeface="Open Sans Light" panose="020B0306030504020204" pitchFamily="34" charset="0"/>
                </a:rPr>
                <a:t> in. </a:t>
              </a:r>
              <a:r>
                <a:rPr lang="en-GB" sz="1200" dirty="0" err="1">
                  <a:solidFill>
                    <a:schemeClr val="tx1"/>
                  </a:solidFill>
                  <a:latin typeface="+mn-lt"/>
                  <a:ea typeface="Open Sans Light" panose="020B0306030504020204" pitchFamily="34" charset="0"/>
                  <a:cs typeface="Open Sans Light" panose="020B0306030504020204" pitchFamily="34" charset="0"/>
                </a:rPr>
                <a:t>Sed</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nibh</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theophrastus</a:t>
              </a:r>
              <a:r>
                <a:rPr lang="en-GB" sz="1200" dirty="0">
                  <a:solidFill>
                    <a:schemeClr val="tx1"/>
                  </a:solidFill>
                  <a:latin typeface="+mn-lt"/>
                  <a:ea typeface="Open Sans Light" panose="020B0306030504020204" pitchFamily="34" charset="0"/>
                  <a:cs typeface="Open Sans Light" panose="020B0306030504020204" pitchFamily="34" charset="0"/>
                </a:rPr>
                <a:t> in, ex </a:t>
              </a:r>
              <a:r>
                <a:rPr lang="en-GB" sz="1200" dirty="0" err="1">
                  <a:solidFill>
                    <a:schemeClr val="tx1"/>
                  </a:solidFill>
                  <a:latin typeface="+mn-lt"/>
                  <a:ea typeface="Open Sans Light" panose="020B0306030504020204" pitchFamily="34" charset="0"/>
                  <a:cs typeface="Open Sans Light" panose="020B0306030504020204" pitchFamily="34" charset="0"/>
                </a:rPr>
                <a:t>dictas</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conceptam</a:t>
              </a:r>
              <a:r>
                <a:rPr lang="en-GB" sz="1200" dirty="0">
                  <a:solidFill>
                    <a:schemeClr val="tx1"/>
                  </a:solidFill>
                  <a:latin typeface="+mn-lt"/>
                  <a:ea typeface="Open Sans Light" panose="020B0306030504020204" pitchFamily="34" charset="0"/>
                  <a:cs typeface="Open Sans Light" panose="020B0306030504020204" pitchFamily="34" charset="0"/>
                </a:rPr>
                <a: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grpSp>
      <p:pic>
        <p:nvPicPr>
          <p:cNvPr id="29" name="Graphic 28" descr="Traffic cone">
            <a:extLst>
              <a:ext uri="{FF2B5EF4-FFF2-40B4-BE49-F238E27FC236}">
                <a16:creationId xmlns:a16="http://schemas.microsoft.com/office/drawing/2014/main" id="{5C2CB1FD-FAC1-4C63-9BB4-0375B4A65D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48477" y="3646284"/>
            <a:ext cx="914400" cy="914400"/>
          </a:xfrm>
          <a:prstGeom prst="rect">
            <a:avLst/>
          </a:prstGeom>
        </p:spPr>
      </p:pic>
      <p:pic>
        <p:nvPicPr>
          <p:cNvPr id="31" name="Graphic 30" descr="Muscular arm">
            <a:extLst>
              <a:ext uri="{FF2B5EF4-FFF2-40B4-BE49-F238E27FC236}">
                <a16:creationId xmlns:a16="http://schemas.microsoft.com/office/drawing/2014/main" id="{010CFF18-3D42-4431-BC19-EA59C8B06D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25504" y="1862908"/>
            <a:ext cx="914400" cy="914400"/>
          </a:xfrm>
          <a:prstGeom prst="rect">
            <a:avLst/>
          </a:prstGeom>
        </p:spPr>
      </p:pic>
      <p:pic>
        <p:nvPicPr>
          <p:cNvPr id="33" name="Graphic 32" descr="Link">
            <a:extLst>
              <a:ext uri="{FF2B5EF4-FFF2-40B4-BE49-F238E27FC236}">
                <a16:creationId xmlns:a16="http://schemas.microsoft.com/office/drawing/2014/main" id="{58A94945-8858-4CF9-88A5-E4C97284885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54182" y="2814721"/>
            <a:ext cx="914400" cy="914400"/>
          </a:xfrm>
          <a:prstGeom prst="rect">
            <a:avLst/>
          </a:prstGeom>
        </p:spPr>
      </p:pic>
      <p:pic>
        <p:nvPicPr>
          <p:cNvPr id="35" name="Graphic 34" descr="Megaphone">
            <a:extLst>
              <a:ext uri="{FF2B5EF4-FFF2-40B4-BE49-F238E27FC236}">
                <a16:creationId xmlns:a16="http://schemas.microsoft.com/office/drawing/2014/main" id="{D0262B73-4393-40BE-8543-DD4F57047C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0691" y="4520884"/>
            <a:ext cx="914400" cy="914400"/>
          </a:xfrm>
          <a:prstGeom prst="rect">
            <a:avLst/>
          </a:prstGeom>
        </p:spPr>
      </p:pic>
    </p:spTree>
    <p:extLst>
      <p:ext uri="{BB962C8B-B14F-4D97-AF65-F5344CB8AC3E}">
        <p14:creationId xmlns:p14="http://schemas.microsoft.com/office/powerpoint/2010/main" val="301759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7218C9-D282-4FFA-85B4-93F1FF09D188}"/>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D8014CA-DF32-42B8-BF5D-5AD5ADBFC67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3E0706A-C844-4D74-8E3C-1AD8720F33D1}"/>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84EA1A9A-927A-4094-AB8C-A989577FDE5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2351FAF-8981-49B2-A012-3C1B9A3323FE}"/>
              </a:ext>
            </a:extLst>
          </p:cNvPr>
          <p:cNvSpPr>
            <a:spLocks noGrp="1"/>
          </p:cNvSpPr>
          <p:nvPr>
            <p:ph type="body" sz="quarter" idx="13"/>
          </p:nvPr>
        </p:nvSpPr>
        <p:spPr/>
        <p:txBody>
          <a:bodyPr/>
          <a:lstStyle/>
          <a:p>
            <a:endParaRPr lang="en-ZA"/>
          </a:p>
        </p:txBody>
      </p:sp>
      <p:pic>
        <p:nvPicPr>
          <p:cNvPr id="8" name="Graphic 7">
            <a:extLst>
              <a:ext uri="{FF2B5EF4-FFF2-40B4-BE49-F238E27FC236}">
                <a16:creationId xmlns:a16="http://schemas.microsoft.com/office/drawing/2014/main" id="{CB808A11-0BED-45CB-A826-BAA1DDA367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4750" y="1661605"/>
            <a:ext cx="4762500" cy="4762500"/>
          </a:xfrm>
          <a:prstGeom prst="rect">
            <a:avLst/>
          </a:prstGeom>
        </p:spPr>
      </p:pic>
    </p:spTree>
    <p:extLst>
      <p:ext uri="{BB962C8B-B14F-4D97-AF65-F5344CB8AC3E}">
        <p14:creationId xmlns:p14="http://schemas.microsoft.com/office/powerpoint/2010/main" val="401521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16</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17</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4F7BA3-94A1-4C0F-86FD-F849AC1F46F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8EFA686-3075-484A-9A74-B05A6B29E06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8B4EAA57-BCD6-4465-8D92-A8B7A37D7EE0}"/>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18135EE5-4520-4382-B3F8-5BB5CD6241CB}"/>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56F73A9-02C7-42D9-B006-DE649AE55843}"/>
              </a:ext>
            </a:extLst>
          </p:cNvPr>
          <p:cNvSpPr>
            <a:spLocks noGrp="1"/>
          </p:cNvSpPr>
          <p:nvPr>
            <p:ph type="body" sz="quarter" idx="13"/>
          </p:nvPr>
        </p:nvSpPr>
        <p:spPr/>
        <p:txBody>
          <a:bodyPr/>
          <a:lstStyle/>
          <a:p>
            <a:endParaRPr lang="en-ZA"/>
          </a:p>
        </p:txBody>
      </p:sp>
      <p:sp>
        <p:nvSpPr>
          <p:cNvPr id="7" name="Rectangle 8">
            <a:extLst>
              <a:ext uri="{FF2B5EF4-FFF2-40B4-BE49-F238E27FC236}">
                <a16:creationId xmlns:a16="http://schemas.microsoft.com/office/drawing/2014/main" id="{7CF6B405-2CDE-4FBC-8626-7ADC9C3A6519}"/>
              </a:ext>
            </a:extLst>
          </p:cNvPr>
          <p:cNvSpPr>
            <a:spLocks noChangeArrowheads="1"/>
          </p:cNvSpPr>
          <p:nvPr/>
        </p:nvSpPr>
        <p:spPr bwMode="auto">
          <a:xfrm>
            <a:off x="1660726" y="1947878"/>
            <a:ext cx="2037942" cy="203794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id-ID" altLang="en-US" sz="3022" dirty="0">
              <a:latin typeface="+mn-lt"/>
            </a:endParaRPr>
          </a:p>
        </p:txBody>
      </p:sp>
      <p:sp>
        <p:nvSpPr>
          <p:cNvPr id="8" name="Freeform 9">
            <a:extLst>
              <a:ext uri="{FF2B5EF4-FFF2-40B4-BE49-F238E27FC236}">
                <a16:creationId xmlns:a16="http://schemas.microsoft.com/office/drawing/2014/main" id="{9CF65B3F-9044-4F0E-B95E-656C71562C63}"/>
              </a:ext>
            </a:extLst>
          </p:cNvPr>
          <p:cNvSpPr>
            <a:spLocks/>
          </p:cNvSpPr>
          <p:nvPr/>
        </p:nvSpPr>
        <p:spPr bwMode="auto">
          <a:xfrm>
            <a:off x="2341694" y="2526369"/>
            <a:ext cx="1356974" cy="1459451"/>
          </a:xfrm>
          <a:custGeom>
            <a:avLst/>
            <a:gdLst>
              <a:gd name="T0" fmla="*/ 872552 w 502"/>
              <a:gd name="T1" fmla="*/ 0 h 540"/>
              <a:gd name="T2" fmla="*/ 917628 w 502"/>
              <a:gd name="T3" fmla="*/ 186714 h 540"/>
              <a:gd name="T4" fmla="*/ 589214 w 502"/>
              <a:gd name="T5" fmla="*/ 186714 h 540"/>
              <a:gd name="T6" fmla="*/ 524819 w 502"/>
              <a:gd name="T7" fmla="*/ 51507 h 540"/>
              <a:gd name="T8" fmla="*/ 379930 w 502"/>
              <a:gd name="T9" fmla="*/ 3219 h 540"/>
              <a:gd name="T10" fmla="*/ 231822 w 502"/>
              <a:gd name="T11" fmla="*/ 48288 h 540"/>
              <a:gd name="T12" fmla="*/ 177086 w 502"/>
              <a:gd name="T13" fmla="*/ 177057 h 540"/>
              <a:gd name="T14" fmla="*/ 218943 w 502"/>
              <a:gd name="T15" fmla="*/ 302606 h 540"/>
              <a:gd name="T16" fmla="*/ 328414 w 502"/>
              <a:gd name="T17" fmla="*/ 373429 h 540"/>
              <a:gd name="T18" fmla="*/ 476523 w 502"/>
              <a:gd name="T19" fmla="*/ 415278 h 540"/>
              <a:gd name="T20" fmla="*/ 640730 w 502"/>
              <a:gd name="T21" fmla="*/ 463567 h 540"/>
              <a:gd name="T22" fmla="*/ 788839 w 502"/>
              <a:gd name="T23" fmla="*/ 531170 h 540"/>
              <a:gd name="T24" fmla="*/ 898310 w 502"/>
              <a:gd name="T25" fmla="*/ 650281 h 540"/>
              <a:gd name="T26" fmla="*/ 940167 w 502"/>
              <a:gd name="T27" fmla="*/ 840215 h 540"/>
              <a:gd name="T28" fmla="*/ 795278 w 502"/>
              <a:gd name="T29" fmla="*/ 1155697 h 540"/>
              <a:gd name="T30" fmla="*/ 405688 w 502"/>
              <a:gd name="T31" fmla="*/ 1287685 h 540"/>
              <a:gd name="T32" fmla="*/ 12879 w 502"/>
              <a:gd name="T33" fmla="*/ 1175013 h 540"/>
              <a:gd name="T34" fmla="*/ 0 w 502"/>
              <a:gd name="T35" fmla="*/ 1162136 h 540"/>
              <a:gd name="T36" fmla="*/ 576335 w 502"/>
              <a:gd name="T37" fmla="*/ 1738375 h 540"/>
              <a:gd name="T38" fmla="*/ 1616314 w 502"/>
              <a:gd name="T39" fmla="*/ 1738375 h 540"/>
              <a:gd name="T40" fmla="*/ 1616314 w 502"/>
              <a:gd name="T41" fmla="*/ 743638 h 540"/>
              <a:gd name="T42" fmla="*/ 872552 w 502"/>
              <a:gd name="T43" fmla="*/ 0 h 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2" h="540">
                <a:moveTo>
                  <a:pt x="271" y="0"/>
                </a:moveTo>
                <a:cubicBezTo>
                  <a:pt x="279" y="17"/>
                  <a:pt x="284" y="36"/>
                  <a:pt x="285" y="58"/>
                </a:cubicBezTo>
                <a:cubicBezTo>
                  <a:pt x="183" y="58"/>
                  <a:pt x="183" y="58"/>
                  <a:pt x="183" y="58"/>
                </a:cubicBezTo>
                <a:cubicBezTo>
                  <a:pt x="181" y="41"/>
                  <a:pt x="175" y="27"/>
                  <a:pt x="163" y="16"/>
                </a:cubicBezTo>
                <a:cubicBezTo>
                  <a:pt x="152" y="6"/>
                  <a:pt x="136" y="1"/>
                  <a:pt x="118" y="1"/>
                </a:cubicBezTo>
                <a:cubicBezTo>
                  <a:pt x="99" y="1"/>
                  <a:pt x="84" y="6"/>
                  <a:pt x="72" y="15"/>
                </a:cubicBezTo>
                <a:cubicBezTo>
                  <a:pt x="61" y="25"/>
                  <a:pt x="55" y="38"/>
                  <a:pt x="55" y="55"/>
                </a:cubicBezTo>
                <a:cubicBezTo>
                  <a:pt x="55" y="71"/>
                  <a:pt x="59" y="84"/>
                  <a:pt x="68" y="94"/>
                </a:cubicBezTo>
                <a:cubicBezTo>
                  <a:pt x="76" y="103"/>
                  <a:pt x="88" y="111"/>
                  <a:pt x="102" y="116"/>
                </a:cubicBezTo>
                <a:cubicBezTo>
                  <a:pt x="116" y="121"/>
                  <a:pt x="132" y="125"/>
                  <a:pt x="148" y="129"/>
                </a:cubicBezTo>
                <a:cubicBezTo>
                  <a:pt x="165" y="133"/>
                  <a:pt x="182" y="138"/>
                  <a:pt x="199" y="144"/>
                </a:cubicBezTo>
                <a:cubicBezTo>
                  <a:pt x="216" y="150"/>
                  <a:pt x="231" y="157"/>
                  <a:pt x="245" y="165"/>
                </a:cubicBezTo>
                <a:cubicBezTo>
                  <a:pt x="259" y="174"/>
                  <a:pt x="271" y="186"/>
                  <a:pt x="279" y="202"/>
                </a:cubicBezTo>
                <a:cubicBezTo>
                  <a:pt x="288" y="218"/>
                  <a:pt x="292" y="238"/>
                  <a:pt x="292" y="261"/>
                </a:cubicBezTo>
                <a:cubicBezTo>
                  <a:pt x="292" y="299"/>
                  <a:pt x="277" y="332"/>
                  <a:pt x="247" y="359"/>
                </a:cubicBezTo>
                <a:cubicBezTo>
                  <a:pt x="217" y="386"/>
                  <a:pt x="176" y="400"/>
                  <a:pt x="126" y="400"/>
                </a:cubicBezTo>
                <a:cubicBezTo>
                  <a:pt x="76" y="400"/>
                  <a:pt x="35" y="388"/>
                  <a:pt x="4" y="365"/>
                </a:cubicBezTo>
                <a:cubicBezTo>
                  <a:pt x="3" y="364"/>
                  <a:pt x="2" y="362"/>
                  <a:pt x="0" y="361"/>
                </a:cubicBezTo>
                <a:cubicBezTo>
                  <a:pt x="179" y="540"/>
                  <a:pt x="179" y="540"/>
                  <a:pt x="179" y="540"/>
                </a:cubicBezTo>
                <a:cubicBezTo>
                  <a:pt x="502" y="540"/>
                  <a:pt x="502" y="540"/>
                  <a:pt x="502" y="540"/>
                </a:cubicBezTo>
                <a:cubicBezTo>
                  <a:pt x="502" y="231"/>
                  <a:pt x="502" y="231"/>
                  <a:pt x="502" y="231"/>
                </a:cubicBezTo>
                <a:lnTo>
                  <a:pt x="271" y="0"/>
                </a:lnTo>
                <a:close/>
              </a:path>
            </a:pathLst>
          </a:custGeom>
          <a:solidFill>
            <a:schemeClr val="tx1">
              <a:alpha val="25098"/>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3022" dirty="0"/>
          </a:p>
        </p:txBody>
      </p:sp>
      <p:sp>
        <p:nvSpPr>
          <p:cNvPr id="9" name="Freeform 14">
            <a:extLst>
              <a:ext uri="{FF2B5EF4-FFF2-40B4-BE49-F238E27FC236}">
                <a16:creationId xmlns:a16="http://schemas.microsoft.com/office/drawing/2014/main" id="{92FFC061-2310-4701-9A51-7E7193B3100C}"/>
              </a:ext>
            </a:extLst>
          </p:cNvPr>
          <p:cNvSpPr>
            <a:spLocks/>
          </p:cNvSpPr>
          <p:nvPr/>
        </p:nvSpPr>
        <p:spPr bwMode="auto">
          <a:xfrm>
            <a:off x="2229301" y="2326376"/>
            <a:ext cx="902446" cy="1280945"/>
          </a:xfrm>
          <a:custGeom>
            <a:avLst/>
            <a:gdLst>
              <a:gd name="T0" fmla="*/ 514931 w 334"/>
              <a:gd name="T1" fmla="*/ 241417 h 474"/>
              <a:gd name="T2" fmla="*/ 366888 w 334"/>
              <a:gd name="T3" fmla="*/ 286481 h 474"/>
              <a:gd name="T4" fmla="*/ 312177 w 334"/>
              <a:gd name="T5" fmla="*/ 415237 h 474"/>
              <a:gd name="T6" fmla="*/ 354015 w 334"/>
              <a:gd name="T7" fmla="*/ 540774 h 474"/>
              <a:gd name="T8" fmla="*/ 463438 w 334"/>
              <a:gd name="T9" fmla="*/ 611589 h 474"/>
              <a:gd name="T10" fmla="*/ 611480 w 334"/>
              <a:gd name="T11" fmla="*/ 653435 h 474"/>
              <a:gd name="T12" fmla="*/ 775614 w 334"/>
              <a:gd name="T13" fmla="*/ 701718 h 474"/>
              <a:gd name="T14" fmla="*/ 923657 w 334"/>
              <a:gd name="T15" fmla="*/ 769315 h 474"/>
              <a:gd name="T16" fmla="*/ 1033080 w 334"/>
              <a:gd name="T17" fmla="*/ 888414 h 474"/>
              <a:gd name="T18" fmla="*/ 1074918 w 334"/>
              <a:gd name="T19" fmla="*/ 1078328 h 474"/>
              <a:gd name="T20" fmla="*/ 930094 w 334"/>
              <a:gd name="T21" fmla="*/ 1393779 h 474"/>
              <a:gd name="T22" fmla="*/ 540677 w 334"/>
              <a:gd name="T23" fmla="*/ 1525754 h 474"/>
              <a:gd name="T24" fmla="*/ 148043 w 334"/>
              <a:gd name="T25" fmla="*/ 1413093 h 474"/>
              <a:gd name="T26" fmla="*/ 0 w 334"/>
              <a:gd name="T27" fmla="*/ 1091204 h 474"/>
              <a:gd name="T28" fmla="*/ 321832 w 334"/>
              <a:gd name="T29" fmla="*/ 1091204 h 474"/>
              <a:gd name="T30" fmla="*/ 543896 w 334"/>
              <a:gd name="T31" fmla="*/ 1287556 h 474"/>
              <a:gd name="T32" fmla="*/ 708030 w 334"/>
              <a:gd name="T33" fmla="*/ 1232835 h 474"/>
              <a:gd name="T34" fmla="*/ 765960 w 334"/>
              <a:gd name="T35" fmla="*/ 1091204 h 474"/>
              <a:gd name="T36" fmla="*/ 688720 w 334"/>
              <a:gd name="T37" fmla="*/ 952792 h 474"/>
              <a:gd name="T38" fmla="*/ 495621 w 334"/>
              <a:gd name="T39" fmla="*/ 875538 h 474"/>
              <a:gd name="T40" fmla="*/ 270339 w 334"/>
              <a:gd name="T41" fmla="*/ 814379 h 474"/>
              <a:gd name="T42" fmla="*/ 80458 w 334"/>
              <a:gd name="T43" fmla="*/ 685624 h 474"/>
              <a:gd name="T44" fmla="*/ 0 w 334"/>
              <a:gd name="T45" fmla="*/ 444207 h 474"/>
              <a:gd name="T46" fmla="*/ 148043 w 334"/>
              <a:gd name="T47" fmla="*/ 122318 h 474"/>
              <a:gd name="T48" fmla="*/ 527804 w 334"/>
              <a:gd name="T49" fmla="*/ 0 h 474"/>
              <a:gd name="T50" fmla="*/ 897911 w 334"/>
              <a:gd name="T51" fmla="*/ 106223 h 474"/>
              <a:gd name="T52" fmla="*/ 1052390 w 334"/>
              <a:gd name="T53" fmla="*/ 424894 h 474"/>
              <a:gd name="T54" fmla="*/ 724121 w 334"/>
              <a:gd name="T55" fmla="*/ 424894 h 474"/>
              <a:gd name="T56" fmla="*/ 659755 w 334"/>
              <a:gd name="T57" fmla="*/ 289700 h 474"/>
              <a:gd name="T58" fmla="*/ 514931 w 334"/>
              <a:gd name="T59" fmla="*/ 241417 h 4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34" h="474">
                <a:moveTo>
                  <a:pt x="160" y="75"/>
                </a:moveTo>
                <a:cubicBezTo>
                  <a:pt x="141" y="75"/>
                  <a:pt x="126" y="80"/>
                  <a:pt x="114" y="89"/>
                </a:cubicBezTo>
                <a:cubicBezTo>
                  <a:pt x="103" y="99"/>
                  <a:pt x="97" y="112"/>
                  <a:pt x="97" y="129"/>
                </a:cubicBezTo>
                <a:cubicBezTo>
                  <a:pt x="97" y="145"/>
                  <a:pt x="101" y="158"/>
                  <a:pt x="110" y="168"/>
                </a:cubicBezTo>
                <a:cubicBezTo>
                  <a:pt x="118" y="177"/>
                  <a:pt x="130" y="185"/>
                  <a:pt x="144" y="190"/>
                </a:cubicBezTo>
                <a:cubicBezTo>
                  <a:pt x="158" y="195"/>
                  <a:pt x="174" y="199"/>
                  <a:pt x="190" y="203"/>
                </a:cubicBezTo>
                <a:cubicBezTo>
                  <a:pt x="207" y="207"/>
                  <a:pt x="224" y="212"/>
                  <a:pt x="241" y="218"/>
                </a:cubicBezTo>
                <a:cubicBezTo>
                  <a:pt x="258" y="224"/>
                  <a:pt x="273" y="231"/>
                  <a:pt x="287" y="239"/>
                </a:cubicBezTo>
                <a:cubicBezTo>
                  <a:pt x="301" y="248"/>
                  <a:pt x="313" y="260"/>
                  <a:pt x="321" y="276"/>
                </a:cubicBezTo>
                <a:cubicBezTo>
                  <a:pt x="330" y="292"/>
                  <a:pt x="334" y="312"/>
                  <a:pt x="334" y="335"/>
                </a:cubicBezTo>
                <a:cubicBezTo>
                  <a:pt x="334" y="373"/>
                  <a:pt x="319" y="406"/>
                  <a:pt x="289" y="433"/>
                </a:cubicBezTo>
                <a:cubicBezTo>
                  <a:pt x="259" y="460"/>
                  <a:pt x="218" y="474"/>
                  <a:pt x="168" y="474"/>
                </a:cubicBezTo>
                <a:cubicBezTo>
                  <a:pt x="118" y="474"/>
                  <a:pt x="77" y="462"/>
                  <a:pt x="46" y="439"/>
                </a:cubicBezTo>
                <a:cubicBezTo>
                  <a:pt x="15" y="415"/>
                  <a:pt x="0" y="382"/>
                  <a:pt x="0" y="339"/>
                </a:cubicBezTo>
                <a:cubicBezTo>
                  <a:pt x="100" y="339"/>
                  <a:pt x="100" y="339"/>
                  <a:pt x="100" y="339"/>
                </a:cubicBezTo>
                <a:cubicBezTo>
                  <a:pt x="103" y="380"/>
                  <a:pt x="126" y="400"/>
                  <a:pt x="169" y="400"/>
                </a:cubicBezTo>
                <a:cubicBezTo>
                  <a:pt x="190" y="400"/>
                  <a:pt x="207" y="394"/>
                  <a:pt x="220" y="383"/>
                </a:cubicBezTo>
                <a:cubicBezTo>
                  <a:pt x="232" y="372"/>
                  <a:pt x="238" y="357"/>
                  <a:pt x="238" y="339"/>
                </a:cubicBezTo>
                <a:cubicBezTo>
                  <a:pt x="238" y="321"/>
                  <a:pt x="230" y="306"/>
                  <a:pt x="214" y="296"/>
                </a:cubicBezTo>
                <a:cubicBezTo>
                  <a:pt x="197" y="285"/>
                  <a:pt x="177" y="277"/>
                  <a:pt x="154" y="272"/>
                </a:cubicBezTo>
                <a:cubicBezTo>
                  <a:pt x="131" y="266"/>
                  <a:pt x="108" y="260"/>
                  <a:pt x="84" y="253"/>
                </a:cubicBezTo>
                <a:cubicBezTo>
                  <a:pt x="61" y="245"/>
                  <a:pt x="41" y="232"/>
                  <a:pt x="25" y="213"/>
                </a:cubicBezTo>
                <a:cubicBezTo>
                  <a:pt x="8" y="194"/>
                  <a:pt x="0" y="169"/>
                  <a:pt x="0" y="138"/>
                </a:cubicBezTo>
                <a:cubicBezTo>
                  <a:pt x="0" y="96"/>
                  <a:pt x="15" y="63"/>
                  <a:pt x="46" y="38"/>
                </a:cubicBezTo>
                <a:cubicBezTo>
                  <a:pt x="76" y="12"/>
                  <a:pt x="116" y="0"/>
                  <a:pt x="164" y="0"/>
                </a:cubicBezTo>
                <a:cubicBezTo>
                  <a:pt x="212" y="0"/>
                  <a:pt x="250" y="11"/>
                  <a:pt x="279" y="33"/>
                </a:cubicBezTo>
                <a:cubicBezTo>
                  <a:pt x="309" y="55"/>
                  <a:pt x="324" y="88"/>
                  <a:pt x="327" y="132"/>
                </a:cubicBezTo>
                <a:cubicBezTo>
                  <a:pt x="225" y="132"/>
                  <a:pt x="225" y="132"/>
                  <a:pt x="225" y="132"/>
                </a:cubicBezTo>
                <a:cubicBezTo>
                  <a:pt x="223" y="115"/>
                  <a:pt x="217" y="101"/>
                  <a:pt x="205" y="90"/>
                </a:cubicBezTo>
                <a:cubicBezTo>
                  <a:pt x="194" y="80"/>
                  <a:pt x="178" y="75"/>
                  <a:pt x="160" y="75"/>
                </a:cubicBezTo>
                <a:close/>
              </a:path>
            </a:pathLst>
          </a:custGeom>
          <a:solidFill>
            <a:schemeClr val="bg1"/>
          </a:solidFill>
          <a:ln>
            <a:noFill/>
          </a:ln>
        </p:spPr>
        <p:txBody>
          <a:bodyPr/>
          <a:lstStyle/>
          <a:p>
            <a:endParaRPr lang="en-ID" sz="3022" dirty="0"/>
          </a:p>
        </p:txBody>
      </p:sp>
      <p:sp>
        <p:nvSpPr>
          <p:cNvPr id="10" name="Rectangle 9">
            <a:extLst>
              <a:ext uri="{FF2B5EF4-FFF2-40B4-BE49-F238E27FC236}">
                <a16:creationId xmlns:a16="http://schemas.microsoft.com/office/drawing/2014/main" id="{49C33BDD-A0F6-4A2A-AABD-35BCD1E21116}"/>
              </a:ext>
            </a:extLst>
          </p:cNvPr>
          <p:cNvSpPr>
            <a:spLocks noChangeArrowheads="1"/>
          </p:cNvSpPr>
          <p:nvPr/>
        </p:nvSpPr>
        <p:spPr bwMode="auto">
          <a:xfrm>
            <a:off x="3694670" y="3963161"/>
            <a:ext cx="2039274" cy="20366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id-ID" altLang="en-US" sz="3022" dirty="0">
              <a:latin typeface="+mn-lt"/>
            </a:endParaRPr>
          </a:p>
        </p:txBody>
      </p:sp>
      <p:sp>
        <p:nvSpPr>
          <p:cNvPr id="11" name="Freeform 16">
            <a:extLst>
              <a:ext uri="{FF2B5EF4-FFF2-40B4-BE49-F238E27FC236}">
                <a16:creationId xmlns:a16="http://schemas.microsoft.com/office/drawing/2014/main" id="{11B154BF-AC66-4C22-BC11-FA39802867F0}"/>
              </a:ext>
            </a:extLst>
          </p:cNvPr>
          <p:cNvSpPr>
            <a:spLocks/>
          </p:cNvSpPr>
          <p:nvPr/>
        </p:nvSpPr>
        <p:spPr bwMode="auto">
          <a:xfrm>
            <a:off x="3821917" y="4354944"/>
            <a:ext cx="1781472" cy="1251390"/>
          </a:xfrm>
          <a:custGeom>
            <a:avLst/>
            <a:gdLst>
              <a:gd name="T0" fmla="*/ 1801374 w 1078"/>
              <a:gd name="T1" fmla="*/ 0 h 757"/>
              <a:gd name="T2" fmla="*/ 2122274 w 1078"/>
              <a:gd name="T3" fmla="*/ 0 h 757"/>
              <a:gd name="T4" fmla="*/ 1691126 w 1078"/>
              <a:gd name="T5" fmla="*/ 1490316 h 757"/>
              <a:gd name="T6" fmla="*/ 1350538 w 1078"/>
              <a:gd name="T7" fmla="*/ 1490316 h 757"/>
              <a:gd name="T8" fmla="*/ 1063106 w 1078"/>
              <a:gd name="T9" fmla="*/ 450835 h 757"/>
              <a:gd name="T10" fmla="*/ 763861 w 1078"/>
              <a:gd name="T11" fmla="*/ 1490316 h 757"/>
              <a:gd name="T12" fmla="*/ 423274 w 1078"/>
              <a:gd name="T13" fmla="*/ 1490316 h 757"/>
              <a:gd name="T14" fmla="*/ 0 w 1078"/>
              <a:gd name="T15" fmla="*/ 0 h 757"/>
              <a:gd name="T16" fmla="*/ 318932 w 1078"/>
              <a:gd name="T17" fmla="*/ 0 h 757"/>
              <a:gd name="T18" fmla="*/ 606364 w 1078"/>
              <a:gd name="T19" fmla="*/ 1151697 h 757"/>
              <a:gd name="T20" fmla="*/ 909546 w 1078"/>
              <a:gd name="T21" fmla="*/ 0 h 757"/>
              <a:gd name="T22" fmla="*/ 1246196 w 1078"/>
              <a:gd name="T23" fmla="*/ 0 h 757"/>
              <a:gd name="T24" fmla="*/ 1529691 w 1078"/>
              <a:gd name="T25" fmla="*/ 1141854 h 757"/>
              <a:gd name="T26" fmla="*/ 1801374 w 1078"/>
              <a:gd name="T27" fmla="*/ 0 h 7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8" h="757">
                <a:moveTo>
                  <a:pt x="915" y="0"/>
                </a:moveTo>
                <a:lnTo>
                  <a:pt x="1078" y="0"/>
                </a:lnTo>
                <a:lnTo>
                  <a:pt x="859" y="757"/>
                </a:lnTo>
                <a:lnTo>
                  <a:pt x="686" y="757"/>
                </a:lnTo>
                <a:lnTo>
                  <a:pt x="540" y="229"/>
                </a:lnTo>
                <a:lnTo>
                  <a:pt x="388" y="757"/>
                </a:lnTo>
                <a:lnTo>
                  <a:pt x="215" y="757"/>
                </a:lnTo>
                <a:lnTo>
                  <a:pt x="0" y="0"/>
                </a:lnTo>
                <a:lnTo>
                  <a:pt x="162" y="0"/>
                </a:lnTo>
                <a:lnTo>
                  <a:pt x="308" y="585"/>
                </a:lnTo>
                <a:lnTo>
                  <a:pt x="462" y="0"/>
                </a:lnTo>
                <a:lnTo>
                  <a:pt x="633" y="0"/>
                </a:lnTo>
                <a:lnTo>
                  <a:pt x="777" y="580"/>
                </a:lnTo>
                <a:lnTo>
                  <a:pt x="915" y="0"/>
                </a:lnTo>
                <a:close/>
              </a:path>
            </a:pathLst>
          </a:custGeom>
          <a:solidFill>
            <a:schemeClr val="bg1"/>
          </a:solidFill>
          <a:ln>
            <a:noFill/>
          </a:ln>
        </p:spPr>
        <p:txBody>
          <a:bodyPr/>
          <a:lstStyle/>
          <a:p>
            <a:endParaRPr lang="en-ID" sz="3022" dirty="0"/>
          </a:p>
        </p:txBody>
      </p:sp>
      <p:sp>
        <p:nvSpPr>
          <p:cNvPr id="12" name="Freeform 33">
            <a:extLst>
              <a:ext uri="{FF2B5EF4-FFF2-40B4-BE49-F238E27FC236}">
                <a16:creationId xmlns:a16="http://schemas.microsoft.com/office/drawing/2014/main" id="{72E90650-0AAB-4996-AC2F-5F55EB9379AE}"/>
              </a:ext>
            </a:extLst>
          </p:cNvPr>
          <p:cNvSpPr>
            <a:spLocks/>
          </p:cNvSpPr>
          <p:nvPr/>
        </p:nvSpPr>
        <p:spPr bwMode="auto">
          <a:xfrm>
            <a:off x="4092939" y="4354943"/>
            <a:ext cx="1641004" cy="1644825"/>
          </a:xfrm>
          <a:custGeom>
            <a:avLst/>
            <a:gdLst>
              <a:gd name="connsiteX0" fmla="*/ 3597103 w 3908013"/>
              <a:gd name="connsiteY0" fmla="*/ 11808 h 3917114"/>
              <a:gd name="connsiteX1" fmla="*/ 3908013 w 3908013"/>
              <a:gd name="connsiteY1" fmla="*/ 322815 h 3917114"/>
              <a:gd name="connsiteX2" fmla="*/ 3908013 w 3908013"/>
              <a:gd name="connsiteY2" fmla="*/ 3917114 h 3917114"/>
              <a:gd name="connsiteX3" fmla="*/ 1145248 w 3908013"/>
              <a:gd name="connsiteY3" fmla="*/ 3917114 h 3917114"/>
              <a:gd name="connsiteX4" fmla="*/ 204649 w 3908013"/>
              <a:gd name="connsiteY4" fmla="*/ 2980156 h 3917114"/>
              <a:gd name="connsiteX5" fmla="*/ 881566 w 3908013"/>
              <a:gd name="connsiteY5" fmla="*/ 2980156 h 3917114"/>
              <a:gd name="connsiteX6" fmla="*/ 1479771 w 3908013"/>
              <a:gd name="connsiteY6" fmla="*/ 901525 h 3917114"/>
              <a:gd name="connsiteX7" fmla="*/ 2054363 w 3908013"/>
              <a:gd name="connsiteY7" fmla="*/ 2980156 h 3917114"/>
              <a:gd name="connsiteX8" fmla="*/ 2735215 w 3908013"/>
              <a:gd name="connsiteY8" fmla="*/ 2980156 h 3917114"/>
              <a:gd name="connsiteX9" fmla="*/ 11807 w 3908013"/>
              <a:gd name="connsiteY9" fmla="*/ 7873 h 3917114"/>
              <a:gd name="connsiteX10" fmla="*/ 924855 w 3908013"/>
              <a:gd name="connsiteY10" fmla="*/ 925147 h 3917114"/>
              <a:gd name="connsiteX11" fmla="*/ 566720 w 3908013"/>
              <a:gd name="connsiteY11" fmla="*/ 2303026 h 3917114"/>
              <a:gd name="connsiteX12" fmla="*/ 0 w 3908013"/>
              <a:gd name="connsiteY12" fmla="*/ 23620 h 3917114"/>
              <a:gd name="connsiteX13" fmla="*/ 1845779 w 3908013"/>
              <a:gd name="connsiteY13" fmla="*/ 0 h 3917114"/>
              <a:gd name="connsiteX14" fmla="*/ 2747022 w 3908013"/>
              <a:gd name="connsiteY14" fmla="*/ 889716 h 3917114"/>
              <a:gd name="connsiteX15" fmla="*/ 2412499 w 3908013"/>
              <a:gd name="connsiteY15" fmla="*/ 2283343 h 391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08013" h="3917114">
                <a:moveTo>
                  <a:pt x="3597103" y="11808"/>
                </a:moveTo>
                <a:lnTo>
                  <a:pt x="3908013" y="322815"/>
                </a:lnTo>
                <a:lnTo>
                  <a:pt x="3908013" y="3917114"/>
                </a:lnTo>
                <a:lnTo>
                  <a:pt x="1145248" y="3917114"/>
                </a:lnTo>
                <a:lnTo>
                  <a:pt x="204649" y="2980156"/>
                </a:lnTo>
                <a:lnTo>
                  <a:pt x="881566" y="2980156"/>
                </a:lnTo>
                <a:lnTo>
                  <a:pt x="1479771" y="901525"/>
                </a:lnTo>
                <a:lnTo>
                  <a:pt x="2054363" y="2980156"/>
                </a:lnTo>
                <a:lnTo>
                  <a:pt x="2735215" y="2980156"/>
                </a:lnTo>
                <a:close/>
                <a:moveTo>
                  <a:pt x="11807" y="7873"/>
                </a:moveTo>
                <a:lnTo>
                  <a:pt x="924855" y="925147"/>
                </a:lnTo>
                <a:lnTo>
                  <a:pt x="566720" y="2303026"/>
                </a:lnTo>
                <a:lnTo>
                  <a:pt x="0" y="23620"/>
                </a:lnTo>
                <a:close/>
                <a:moveTo>
                  <a:pt x="1845779" y="0"/>
                </a:moveTo>
                <a:lnTo>
                  <a:pt x="2747022" y="889716"/>
                </a:lnTo>
                <a:lnTo>
                  <a:pt x="2412499" y="2283343"/>
                </a:lnTo>
                <a:close/>
              </a:path>
            </a:pathLst>
          </a:custGeom>
          <a:solidFill>
            <a:schemeClr val="tx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defRPr/>
            </a:pPr>
            <a:endParaRPr lang="id-ID" sz="3022" dirty="0"/>
          </a:p>
        </p:txBody>
      </p:sp>
      <p:sp>
        <p:nvSpPr>
          <p:cNvPr id="13" name="Rectangle 5">
            <a:extLst>
              <a:ext uri="{FF2B5EF4-FFF2-40B4-BE49-F238E27FC236}">
                <a16:creationId xmlns:a16="http://schemas.microsoft.com/office/drawing/2014/main" id="{1B0894E7-64AB-4A0E-ACFC-E6E8232CE5F9}"/>
              </a:ext>
            </a:extLst>
          </p:cNvPr>
          <p:cNvSpPr>
            <a:spLocks noChangeArrowheads="1"/>
          </p:cNvSpPr>
          <p:nvPr/>
        </p:nvSpPr>
        <p:spPr bwMode="auto">
          <a:xfrm>
            <a:off x="5739274" y="1946546"/>
            <a:ext cx="2037942" cy="2039274"/>
          </a:xfrm>
          <a:prstGeom prst="rect">
            <a:avLst/>
          </a:prstGeom>
          <a:solidFill>
            <a:schemeClr val="accent3"/>
          </a:solidFill>
          <a:ln>
            <a:noFill/>
          </a:ln>
        </p:spPr>
        <p:txBody>
          <a:bodyPr/>
          <a:lstStyle/>
          <a:p>
            <a:pPr>
              <a:defRPr/>
            </a:pPr>
            <a:endParaRPr lang="id-ID" sz="3022" dirty="0"/>
          </a:p>
        </p:txBody>
      </p:sp>
      <p:sp>
        <p:nvSpPr>
          <p:cNvPr id="14" name="Freeform 10">
            <a:extLst>
              <a:ext uri="{FF2B5EF4-FFF2-40B4-BE49-F238E27FC236}">
                <a16:creationId xmlns:a16="http://schemas.microsoft.com/office/drawing/2014/main" id="{7FF16067-5795-4B06-9D4D-33DB604B0C65}"/>
              </a:ext>
            </a:extLst>
          </p:cNvPr>
          <p:cNvSpPr>
            <a:spLocks noEditPoints="1"/>
          </p:cNvSpPr>
          <p:nvPr/>
        </p:nvSpPr>
        <p:spPr bwMode="auto">
          <a:xfrm>
            <a:off x="6117772" y="2324986"/>
            <a:ext cx="1280945" cy="1282396"/>
          </a:xfrm>
          <a:custGeom>
            <a:avLst/>
            <a:gdLst>
              <a:gd name="T0" fmla="*/ 762877 w 474"/>
              <a:gd name="T1" fmla="*/ 1527723 h 475"/>
              <a:gd name="T2" fmla="*/ 222103 w 474"/>
              <a:gd name="T3" fmla="*/ 1312234 h 475"/>
              <a:gd name="T4" fmla="*/ 0 w 474"/>
              <a:gd name="T5" fmla="*/ 762253 h 475"/>
              <a:gd name="T6" fmla="*/ 222103 w 474"/>
              <a:gd name="T7" fmla="*/ 215489 h 475"/>
              <a:gd name="T8" fmla="*/ 762877 w 474"/>
              <a:gd name="T9" fmla="*/ 0 h 475"/>
              <a:gd name="T10" fmla="*/ 1306869 w 474"/>
              <a:gd name="T11" fmla="*/ 215489 h 475"/>
              <a:gd name="T12" fmla="*/ 1525754 w 474"/>
              <a:gd name="T13" fmla="*/ 762253 h 475"/>
              <a:gd name="T14" fmla="*/ 1306869 w 474"/>
              <a:gd name="T15" fmla="*/ 1312234 h 475"/>
              <a:gd name="T16" fmla="*/ 762877 w 474"/>
              <a:gd name="T17" fmla="*/ 1527723 h 475"/>
              <a:gd name="T18" fmla="*/ 1091204 w 474"/>
              <a:gd name="T19" fmla="*/ 1119258 h 475"/>
              <a:gd name="T20" fmla="*/ 1216741 w 474"/>
              <a:gd name="T21" fmla="*/ 762253 h 475"/>
              <a:gd name="T22" fmla="*/ 1091204 w 474"/>
              <a:gd name="T23" fmla="*/ 408465 h 475"/>
              <a:gd name="T24" fmla="*/ 762877 w 474"/>
              <a:gd name="T25" fmla="*/ 276598 h 475"/>
              <a:gd name="T26" fmla="*/ 434550 w 474"/>
              <a:gd name="T27" fmla="*/ 408465 h 475"/>
              <a:gd name="T28" fmla="*/ 305795 w 474"/>
              <a:gd name="T29" fmla="*/ 762253 h 475"/>
              <a:gd name="T30" fmla="*/ 434550 w 474"/>
              <a:gd name="T31" fmla="*/ 1119258 h 475"/>
              <a:gd name="T32" fmla="*/ 762877 w 474"/>
              <a:gd name="T33" fmla="*/ 1251125 h 475"/>
              <a:gd name="T34" fmla="*/ 1091204 w 474"/>
              <a:gd name="T35" fmla="*/ 1119258 h 4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74" h="475">
                <a:moveTo>
                  <a:pt x="237" y="475"/>
                </a:moveTo>
                <a:cubicBezTo>
                  <a:pt x="170" y="475"/>
                  <a:pt x="114" y="452"/>
                  <a:pt x="69" y="408"/>
                </a:cubicBezTo>
                <a:cubicBezTo>
                  <a:pt x="23" y="363"/>
                  <a:pt x="0" y="306"/>
                  <a:pt x="0" y="237"/>
                </a:cubicBezTo>
                <a:cubicBezTo>
                  <a:pt x="0" y="169"/>
                  <a:pt x="23" y="112"/>
                  <a:pt x="69" y="67"/>
                </a:cubicBezTo>
                <a:cubicBezTo>
                  <a:pt x="115" y="23"/>
                  <a:pt x="171" y="0"/>
                  <a:pt x="237" y="0"/>
                </a:cubicBezTo>
                <a:cubicBezTo>
                  <a:pt x="304" y="0"/>
                  <a:pt x="360" y="23"/>
                  <a:pt x="406" y="67"/>
                </a:cubicBezTo>
                <a:cubicBezTo>
                  <a:pt x="451" y="112"/>
                  <a:pt x="474" y="169"/>
                  <a:pt x="474" y="237"/>
                </a:cubicBezTo>
                <a:cubicBezTo>
                  <a:pt x="474" y="306"/>
                  <a:pt x="451" y="363"/>
                  <a:pt x="406" y="408"/>
                </a:cubicBezTo>
                <a:cubicBezTo>
                  <a:pt x="360" y="452"/>
                  <a:pt x="304" y="475"/>
                  <a:pt x="237" y="475"/>
                </a:cubicBezTo>
                <a:close/>
                <a:moveTo>
                  <a:pt x="339" y="348"/>
                </a:moveTo>
                <a:cubicBezTo>
                  <a:pt x="365" y="320"/>
                  <a:pt x="378" y="283"/>
                  <a:pt x="378" y="237"/>
                </a:cubicBezTo>
                <a:cubicBezTo>
                  <a:pt x="378" y="191"/>
                  <a:pt x="365" y="154"/>
                  <a:pt x="339" y="127"/>
                </a:cubicBezTo>
                <a:cubicBezTo>
                  <a:pt x="313" y="100"/>
                  <a:pt x="279" y="86"/>
                  <a:pt x="237" y="86"/>
                </a:cubicBezTo>
                <a:cubicBezTo>
                  <a:pt x="195" y="86"/>
                  <a:pt x="161" y="100"/>
                  <a:pt x="135" y="127"/>
                </a:cubicBezTo>
                <a:cubicBezTo>
                  <a:pt x="108" y="155"/>
                  <a:pt x="95" y="192"/>
                  <a:pt x="95" y="237"/>
                </a:cubicBezTo>
                <a:cubicBezTo>
                  <a:pt x="95" y="283"/>
                  <a:pt x="108" y="320"/>
                  <a:pt x="135" y="348"/>
                </a:cubicBezTo>
                <a:cubicBezTo>
                  <a:pt x="161" y="375"/>
                  <a:pt x="195" y="389"/>
                  <a:pt x="237" y="389"/>
                </a:cubicBezTo>
                <a:cubicBezTo>
                  <a:pt x="279" y="389"/>
                  <a:pt x="313" y="375"/>
                  <a:pt x="339" y="348"/>
                </a:cubicBezTo>
                <a:close/>
              </a:path>
            </a:pathLst>
          </a:custGeom>
          <a:solidFill>
            <a:schemeClr val="bg1"/>
          </a:solidFill>
          <a:ln>
            <a:noFill/>
          </a:ln>
        </p:spPr>
        <p:txBody>
          <a:bodyPr/>
          <a:lstStyle/>
          <a:p>
            <a:endParaRPr lang="en-ID" sz="3022" dirty="0"/>
          </a:p>
        </p:txBody>
      </p:sp>
      <p:sp>
        <p:nvSpPr>
          <p:cNvPr id="15" name="Freeform 34">
            <a:extLst>
              <a:ext uri="{FF2B5EF4-FFF2-40B4-BE49-F238E27FC236}">
                <a16:creationId xmlns:a16="http://schemas.microsoft.com/office/drawing/2014/main" id="{13CC7690-1E95-4A0B-AE7F-8A33FFD8FCE6}"/>
              </a:ext>
            </a:extLst>
          </p:cNvPr>
          <p:cNvSpPr>
            <a:spLocks/>
          </p:cNvSpPr>
          <p:nvPr/>
        </p:nvSpPr>
        <p:spPr bwMode="auto">
          <a:xfrm>
            <a:off x="6370657" y="2504875"/>
            <a:ext cx="1406559" cy="1480945"/>
          </a:xfrm>
          <a:custGeom>
            <a:avLst/>
            <a:gdLst>
              <a:gd name="connsiteX0" fmla="*/ 922319 w 3349689"/>
              <a:gd name="connsiteY0" fmla="*/ 122576 h 3526837"/>
              <a:gd name="connsiteX1" fmla="*/ 1579174 w 3349689"/>
              <a:gd name="connsiteY1" fmla="*/ 386714 h 3526837"/>
              <a:gd name="connsiteX2" fmla="*/ 1830324 w 3349689"/>
              <a:gd name="connsiteY2" fmla="*/ 1095375 h 3526837"/>
              <a:gd name="connsiteX3" fmla="*/ 1579174 w 3349689"/>
              <a:gd name="connsiteY3" fmla="*/ 1810479 h 3526837"/>
              <a:gd name="connsiteX4" fmla="*/ 922319 w 3349689"/>
              <a:gd name="connsiteY4" fmla="*/ 2074616 h 3526837"/>
              <a:gd name="connsiteX5" fmla="*/ 265464 w 3349689"/>
              <a:gd name="connsiteY5" fmla="*/ 1810479 h 3526837"/>
              <a:gd name="connsiteX6" fmla="*/ 7874 w 3349689"/>
              <a:gd name="connsiteY6" fmla="*/ 1095375 h 3526837"/>
              <a:gd name="connsiteX7" fmla="*/ 265464 w 3349689"/>
              <a:gd name="connsiteY7" fmla="*/ 386714 h 3526837"/>
              <a:gd name="connsiteX8" fmla="*/ 922319 w 3349689"/>
              <a:gd name="connsiteY8" fmla="*/ 122576 h 3526837"/>
              <a:gd name="connsiteX9" fmla="*/ 2020082 w 3349689"/>
              <a:gd name="connsiteY9" fmla="*/ 11493 h 3526837"/>
              <a:gd name="connsiteX10" fmla="*/ 2020615 w 3349689"/>
              <a:gd name="connsiteY10" fmla="*/ 12055 h 3526837"/>
              <a:gd name="connsiteX11" fmla="*/ 3349689 w 3349689"/>
              <a:gd name="connsiteY11" fmla="*/ 1338780 h 3526837"/>
              <a:gd name="connsiteX12" fmla="*/ 3349689 w 3349689"/>
              <a:gd name="connsiteY12" fmla="*/ 3526837 h 3526837"/>
              <a:gd name="connsiteX13" fmla="*/ 1191717 w 3349689"/>
              <a:gd name="connsiteY13" fmla="*/ 3526837 h 3526837"/>
              <a:gd name="connsiteX14" fmla="*/ 0 w 3349689"/>
              <a:gd name="connsiteY14" fmla="*/ 2329841 h 3526837"/>
              <a:gd name="connsiteX15" fmla="*/ 921165 w 3349689"/>
              <a:gd name="connsiteY15" fmla="*/ 2625872 h 3526837"/>
              <a:gd name="connsiteX16" fmla="*/ 2009814 w 3349689"/>
              <a:gd name="connsiteY16" fmla="*/ 2194696 h 3526837"/>
              <a:gd name="connsiteX17" fmla="*/ 2447851 w 3349689"/>
              <a:gd name="connsiteY17" fmla="*/ 1094232 h 3526837"/>
              <a:gd name="connsiteX18" fmla="*/ 2111862 w 3349689"/>
              <a:gd name="connsiteY18" fmla="*/ 112409 h 3526837"/>
              <a:gd name="connsiteX19" fmla="*/ 2009814 w 3349689"/>
              <a:gd name="connsiteY19" fmla="*/ 203 h 3526837"/>
              <a:gd name="connsiteX20" fmla="*/ 2020082 w 3349689"/>
              <a:gd name="connsiteY20" fmla="*/ 11493 h 3526837"/>
              <a:gd name="connsiteX21" fmla="*/ 2011391 w 3349689"/>
              <a:gd name="connsiteY21" fmla="*/ 2345 h 3526837"/>
              <a:gd name="connsiteX22" fmla="*/ 2009814 w 3349689"/>
              <a:gd name="connsiteY22" fmla="*/ 203 h 352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9689" h="3526837">
                <a:moveTo>
                  <a:pt x="922319" y="122576"/>
                </a:moveTo>
                <a:cubicBezTo>
                  <a:pt x="1192789" y="122576"/>
                  <a:pt x="1411740" y="212770"/>
                  <a:pt x="1579174" y="386714"/>
                </a:cubicBezTo>
                <a:cubicBezTo>
                  <a:pt x="1746607" y="560658"/>
                  <a:pt x="1830324" y="799026"/>
                  <a:pt x="1830324" y="1095375"/>
                </a:cubicBezTo>
                <a:cubicBezTo>
                  <a:pt x="1830324" y="1391724"/>
                  <a:pt x="1746607" y="1630092"/>
                  <a:pt x="1579174" y="1810479"/>
                </a:cubicBezTo>
                <a:cubicBezTo>
                  <a:pt x="1411740" y="1984423"/>
                  <a:pt x="1192789" y="2074616"/>
                  <a:pt x="922319" y="2074616"/>
                </a:cubicBezTo>
                <a:cubicBezTo>
                  <a:pt x="651849" y="2074616"/>
                  <a:pt x="432898" y="1984423"/>
                  <a:pt x="265464" y="1810479"/>
                </a:cubicBezTo>
                <a:cubicBezTo>
                  <a:pt x="91591" y="1630092"/>
                  <a:pt x="7874" y="1391724"/>
                  <a:pt x="7874" y="1095375"/>
                </a:cubicBezTo>
                <a:cubicBezTo>
                  <a:pt x="7874" y="805468"/>
                  <a:pt x="91591" y="567100"/>
                  <a:pt x="265464" y="386714"/>
                </a:cubicBezTo>
                <a:cubicBezTo>
                  <a:pt x="432898" y="212770"/>
                  <a:pt x="651849" y="122576"/>
                  <a:pt x="922319" y="122576"/>
                </a:cubicBezTo>
                <a:close/>
                <a:moveTo>
                  <a:pt x="2020082" y="11493"/>
                </a:moveTo>
                <a:lnTo>
                  <a:pt x="2020615" y="12055"/>
                </a:lnTo>
                <a:cubicBezTo>
                  <a:pt x="2149418" y="145328"/>
                  <a:pt x="3349689" y="1338780"/>
                  <a:pt x="3349689" y="1338780"/>
                </a:cubicBezTo>
                <a:cubicBezTo>
                  <a:pt x="3349689" y="1338780"/>
                  <a:pt x="3349689" y="1338780"/>
                  <a:pt x="3349689" y="3526837"/>
                </a:cubicBezTo>
                <a:cubicBezTo>
                  <a:pt x="3349689" y="3526837"/>
                  <a:pt x="3349689" y="3526837"/>
                  <a:pt x="1191717" y="3526837"/>
                </a:cubicBezTo>
                <a:cubicBezTo>
                  <a:pt x="1191717" y="3526837"/>
                  <a:pt x="1191717" y="3526837"/>
                  <a:pt x="0" y="2329841"/>
                </a:cubicBezTo>
                <a:cubicBezTo>
                  <a:pt x="257668" y="2522905"/>
                  <a:pt x="566871" y="2625872"/>
                  <a:pt x="921165" y="2625872"/>
                </a:cubicBezTo>
                <a:cubicBezTo>
                  <a:pt x="1352759" y="2625872"/>
                  <a:pt x="1713495" y="2477857"/>
                  <a:pt x="2009814" y="2194696"/>
                </a:cubicBezTo>
                <a:cubicBezTo>
                  <a:pt x="2299691" y="1905101"/>
                  <a:pt x="2447851" y="1538279"/>
                  <a:pt x="2447851" y="1094232"/>
                </a:cubicBezTo>
                <a:cubicBezTo>
                  <a:pt x="2447851" y="711322"/>
                  <a:pt x="2334416" y="382611"/>
                  <a:pt x="2111862" y="112409"/>
                </a:cubicBezTo>
                <a:close/>
                <a:moveTo>
                  <a:pt x="2009814" y="203"/>
                </a:moveTo>
                <a:lnTo>
                  <a:pt x="2020082" y="11493"/>
                </a:lnTo>
                <a:lnTo>
                  <a:pt x="2011391" y="2345"/>
                </a:lnTo>
                <a:cubicBezTo>
                  <a:pt x="2009562" y="342"/>
                  <a:pt x="2009009" y="-400"/>
                  <a:pt x="2009814" y="203"/>
                </a:cubicBezTo>
                <a:close/>
              </a:path>
            </a:pathLst>
          </a:custGeom>
          <a:solidFill>
            <a:schemeClr val="tx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defRPr/>
            </a:pPr>
            <a:endParaRPr lang="id-ID" sz="3022" dirty="0"/>
          </a:p>
        </p:txBody>
      </p:sp>
      <p:sp>
        <p:nvSpPr>
          <p:cNvPr id="16" name="Rectangle 6">
            <a:extLst>
              <a:ext uri="{FF2B5EF4-FFF2-40B4-BE49-F238E27FC236}">
                <a16:creationId xmlns:a16="http://schemas.microsoft.com/office/drawing/2014/main" id="{91A99FB9-2248-438F-9D43-5477FAD3CC99}"/>
              </a:ext>
            </a:extLst>
          </p:cNvPr>
          <p:cNvSpPr>
            <a:spLocks noChangeArrowheads="1"/>
          </p:cNvSpPr>
          <p:nvPr/>
        </p:nvSpPr>
        <p:spPr bwMode="auto">
          <a:xfrm>
            <a:off x="7770551" y="3961829"/>
            <a:ext cx="2041940" cy="2039274"/>
          </a:xfrm>
          <a:prstGeom prst="rect">
            <a:avLst/>
          </a:prstGeom>
          <a:solidFill>
            <a:schemeClr val="accent4"/>
          </a:solidFill>
          <a:ln>
            <a:noFill/>
          </a:ln>
        </p:spPr>
        <p:txBody>
          <a:bodyPr/>
          <a:lstStyle/>
          <a:p>
            <a:pPr>
              <a:defRPr/>
            </a:pPr>
            <a:endParaRPr lang="id-ID" sz="3022" dirty="0"/>
          </a:p>
        </p:txBody>
      </p:sp>
      <p:sp>
        <p:nvSpPr>
          <p:cNvPr id="17" name="Freeform 12">
            <a:extLst>
              <a:ext uri="{FF2B5EF4-FFF2-40B4-BE49-F238E27FC236}">
                <a16:creationId xmlns:a16="http://schemas.microsoft.com/office/drawing/2014/main" id="{4DD6C267-E44A-4459-9238-F82FCB63F9BE}"/>
              </a:ext>
            </a:extLst>
          </p:cNvPr>
          <p:cNvSpPr>
            <a:spLocks/>
          </p:cNvSpPr>
          <p:nvPr/>
        </p:nvSpPr>
        <p:spPr bwMode="auto">
          <a:xfrm>
            <a:off x="8327744" y="4356794"/>
            <a:ext cx="927553" cy="1250996"/>
          </a:xfrm>
          <a:custGeom>
            <a:avLst/>
            <a:gdLst>
              <a:gd name="T0" fmla="*/ 0 w 561"/>
              <a:gd name="T1" fmla="*/ 232308 h 757"/>
              <a:gd name="T2" fmla="*/ 0 w 561"/>
              <a:gd name="T3" fmla="*/ 0 h 757"/>
              <a:gd name="T4" fmla="*/ 1104448 w 561"/>
              <a:gd name="T5" fmla="*/ 0 h 757"/>
              <a:gd name="T6" fmla="*/ 1104448 w 561"/>
              <a:gd name="T7" fmla="*/ 232308 h 757"/>
              <a:gd name="T8" fmla="*/ 702831 w 561"/>
              <a:gd name="T9" fmla="*/ 232308 h 757"/>
              <a:gd name="T10" fmla="*/ 702831 w 561"/>
              <a:gd name="T11" fmla="*/ 1490316 h 757"/>
              <a:gd name="T12" fmla="*/ 403586 w 561"/>
              <a:gd name="T13" fmla="*/ 1490316 h 757"/>
              <a:gd name="T14" fmla="*/ 403586 w 561"/>
              <a:gd name="T15" fmla="*/ 232308 h 757"/>
              <a:gd name="T16" fmla="*/ 0 w 561"/>
              <a:gd name="T17" fmla="*/ 232308 h 7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1" h="757">
                <a:moveTo>
                  <a:pt x="0" y="118"/>
                </a:moveTo>
                <a:lnTo>
                  <a:pt x="0" y="0"/>
                </a:lnTo>
                <a:lnTo>
                  <a:pt x="561" y="0"/>
                </a:lnTo>
                <a:lnTo>
                  <a:pt x="561" y="118"/>
                </a:lnTo>
                <a:lnTo>
                  <a:pt x="357" y="118"/>
                </a:lnTo>
                <a:lnTo>
                  <a:pt x="357" y="757"/>
                </a:lnTo>
                <a:lnTo>
                  <a:pt x="205" y="757"/>
                </a:lnTo>
                <a:lnTo>
                  <a:pt x="205" y="118"/>
                </a:lnTo>
                <a:lnTo>
                  <a:pt x="0" y="118"/>
                </a:lnTo>
                <a:close/>
              </a:path>
            </a:pathLst>
          </a:custGeom>
          <a:solidFill>
            <a:schemeClr val="bg1"/>
          </a:solidFill>
          <a:ln>
            <a:noFill/>
          </a:ln>
        </p:spPr>
        <p:txBody>
          <a:bodyPr/>
          <a:lstStyle/>
          <a:p>
            <a:endParaRPr lang="en-ID" sz="3022" dirty="0"/>
          </a:p>
        </p:txBody>
      </p:sp>
      <p:sp>
        <p:nvSpPr>
          <p:cNvPr id="18" name="Freeform 35">
            <a:extLst>
              <a:ext uri="{FF2B5EF4-FFF2-40B4-BE49-F238E27FC236}">
                <a16:creationId xmlns:a16="http://schemas.microsoft.com/office/drawing/2014/main" id="{1EB44F20-FEEC-4178-B27C-421F6EF47C75}"/>
              </a:ext>
            </a:extLst>
          </p:cNvPr>
          <p:cNvSpPr>
            <a:spLocks/>
          </p:cNvSpPr>
          <p:nvPr/>
        </p:nvSpPr>
        <p:spPr bwMode="auto">
          <a:xfrm>
            <a:off x="8336012" y="4358447"/>
            <a:ext cx="1476479" cy="1642656"/>
          </a:xfrm>
          <a:custGeom>
            <a:avLst/>
            <a:gdLst>
              <a:gd name="connsiteX0" fmla="*/ 0 w 3516202"/>
              <a:gd name="connsiteY0" fmla="*/ 460462 h 3911949"/>
              <a:gd name="connsiteX1" fmla="*/ 7874 w 3516202"/>
              <a:gd name="connsiteY1" fmla="*/ 460462 h 3911949"/>
              <a:gd name="connsiteX2" fmla="*/ 787504 w 3516202"/>
              <a:gd name="connsiteY2" fmla="*/ 460462 h 3911949"/>
              <a:gd name="connsiteX3" fmla="*/ 787504 w 3516202"/>
              <a:gd name="connsiteY3" fmla="*/ 1243639 h 3911949"/>
              <a:gd name="connsiteX4" fmla="*/ 2189258 w 3516202"/>
              <a:gd name="connsiteY4" fmla="*/ 0 h 3911949"/>
              <a:gd name="connsiteX5" fmla="*/ 3516202 w 3516202"/>
              <a:gd name="connsiteY5" fmla="*/ 1326285 h 3911949"/>
              <a:gd name="connsiteX6" fmla="*/ 3516202 w 3516202"/>
              <a:gd name="connsiteY6" fmla="*/ 3911949 h 3911949"/>
              <a:gd name="connsiteX7" fmla="*/ 1740382 w 3516202"/>
              <a:gd name="connsiteY7" fmla="*/ 3911949 h 3911949"/>
              <a:gd name="connsiteX8" fmla="*/ 799316 w 3516202"/>
              <a:gd name="connsiteY8" fmla="*/ 2975285 h 3911949"/>
              <a:gd name="connsiteX9" fmla="*/ 1386006 w 3516202"/>
              <a:gd name="connsiteY9" fmla="*/ 2975285 h 3911949"/>
              <a:gd name="connsiteX10" fmla="*/ 1386006 w 3516202"/>
              <a:gd name="connsiteY10" fmla="*/ 460461 h 3911949"/>
              <a:gd name="connsiteX11" fmla="*/ 2189258 w 3516202"/>
              <a:gd name="connsiteY11" fmla="*/ 460461 h 391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6202" h="3911949">
                <a:moveTo>
                  <a:pt x="0" y="460462"/>
                </a:moveTo>
                <a:lnTo>
                  <a:pt x="7874" y="460462"/>
                </a:lnTo>
                <a:lnTo>
                  <a:pt x="787504" y="460462"/>
                </a:lnTo>
                <a:lnTo>
                  <a:pt x="787504" y="1243639"/>
                </a:lnTo>
                <a:close/>
                <a:moveTo>
                  <a:pt x="2189258" y="0"/>
                </a:moveTo>
                <a:lnTo>
                  <a:pt x="3516202" y="1326285"/>
                </a:lnTo>
                <a:lnTo>
                  <a:pt x="3516202" y="3911949"/>
                </a:lnTo>
                <a:lnTo>
                  <a:pt x="1740382" y="3911949"/>
                </a:lnTo>
                <a:lnTo>
                  <a:pt x="799316" y="2975285"/>
                </a:lnTo>
                <a:lnTo>
                  <a:pt x="1386006" y="2975285"/>
                </a:lnTo>
                <a:lnTo>
                  <a:pt x="1386006" y="460461"/>
                </a:lnTo>
                <a:lnTo>
                  <a:pt x="2189258" y="460461"/>
                </a:lnTo>
                <a:close/>
              </a:path>
            </a:pathLst>
          </a:custGeom>
          <a:solidFill>
            <a:schemeClr val="tx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defRPr/>
            </a:pPr>
            <a:endParaRPr lang="id-ID" sz="3022" dirty="0"/>
          </a:p>
        </p:txBody>
      </p:sp>
      <p:sp>
        <p:nvSpPr>
          <p:cNvPr id="19" name="TextBox 18">
            <a:extLst>
              <a:ext uri="{FF2B5EF4-FFF2-40B4-BE49-F238E27FC236}">
                <a16:creationId xmlns:a16="http://schemas.microsoft.com/office/drawing/2014/main" id="{2E5AEE1B-9549-42C8-A24E-2F5C5F04838F}"/>
              </a:ext>
            </a:extLst>
          </p:cNvPr>
          <p:cNvSpPr txBox="1"/>
          <p:nvPr/>
        </p:nvSpPr>
        <p:spPr>
          <a:xfrm>
            <a:off x="4143071" y="2253620"/>
            <a:ext cx="1146469" cy="312073"/>
          </a:xfrm>
          <a:prstGeom prst="rect">
            <a:avLst/>
          </a:prstGeom>
          <a:noFill/>
        </p:spPr>
        <p:txBody>
          <a:bodyPr wrap="none" rtlCol="0" anchor="ctr" anchorCtr="0">
            <a:spAutoFit/>
          </a:bodyPr>
          <a:lstStyle/>
          <a:p>
            <a:pPr algn="ctr"/>
            <a:r>
              <a:rPr lang="en-US" sz="1428" b="1" dirty="0">
                <a:solidFill>
                  <a:schemeClr val="accent2"/>
                </a:solidFill>
                <a:ea typeface="League Spartan" charset="0"/>
                <a:cs typeface="Poppins" pitchFamily="2" charset="77"/>
              </a:rPr>
              <a:t>WEAKNESS</a:t>
            </a:r>
          </a:p>
        </p:txBody>
      </p:sp>
      <p:sp>
        <p:nvSpPr>
          <p:cNvPr id="20" name="Subtitle 2">
            <a:extLst>
              <a:ext uri="{FF2B5EF4-FFF2-40B4-BE49-F238E27FC236}">
                <a16:creationId xmlns:a16="http://schemas.microsoft.com/office/drawing/2014/main" id="{88F2B3BA-82DF-47E2-9222-084BC7B2E992}"/>
              </a:ext>
            </a:extLst>
          </p:cNvPr>
          <p:cNvSpPr txBox="1">
            <a:spLocks/>
          </p:cNvSpPr>
          <p:nvPr/>
        </p:nvSpPr>
        <p:spPr>
          <a:xfrm>
            <a:off x="3946876" y="2549355"/>
            <a:ext cx="1538859" cy="120021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200" dirty="0">
                <a:solidFill>
                  <a:schemeClr val="tx1"/>
                </a:solidFill>
                <a:latin typeface="+mn-lt"/>
                <a:ea typeface="Open Sans Light" panose="020B0306030504020204" pitchFamily="34" charset="0"/>
                <a:cs typeface="Open Sans Light" panose="020B0306030504020204" pitchFamily="34" charset="0"/>
              </a:rPr>
              <a:t>Lorem ipsum </a:t>
            </a:r>
            <a:r>
              <a:rPr lang="en-GB" sz="1200" dirty="0" err="1">
                <a:solidFill>
                  <a:schemeClr val="tx1"/>
                </a:solidFill>
                <a:latin typeface="+mn-lt"/>
                <a:ea typeface="Open Sans Light" panose="020B0306030504020204" pitchFamily="34" charset="0"/>
                <a:cs typeface="Open Sans Light" panose="020B0306030504020204" pitchFamily="34" charset="0"/>
              </a:rPr>
              <a:t>dolor</a:t>
            </a:r>
            <a:r>
              <a:rPr lang="en-GB" sz="1200" dirty="0">
                <a:solidFill>
                  <a:schemeClr val="tx1"/>
                </a:solidFill>
                <a:latin typeface="+mn-lt"/>
                <a:ea typeface="Open Sans Light" panose="020B0306030504020204" pitchFamily="34" charset="0"/>
                <a:cs typeface="Open Sans Light" panose="020B0306030504020204" pitchFamily="34" charset="0"/>
              </a:rPr>
              <a:t> sit </a:t>
            </a:r>
            <a:r>
              <a:rPr lang="en-GB" sz="1200" dirty="0" err="1">
                <a:solidFill>
                  <a:schemeClr val="tx1"/>
                </a:solidFill>
                <a:latin typeface="+mn-lt"/>
                <a:ea typeface="Open Sans Light" panose="020B0306030504020204" pitchFamily="34" charset="0"/>
                <a:cs typeface="Open Sans Light" panose="020B0306030504020204" pitchFamily="34" charset="0"/>
              </a:rPr>
              <a:t>amet</a:t>
            </a:r>
            <a:r>
              <a:rPr lang="en-GB" sz="1200" dirty="0">
                <a:solidFill>
                  <a:schemeClr val="tx1"/>
                </a:solidFill>
                <a:latin typeface="+mn-lt"/>
                <a:ea typeface="Open Sans Light" panose="020B0306030504020204" pitchFamily="34" charset="0"/>
                <a:cs typeface="Open Sans Light" panose="020B0306030504020204" pitchFamily="34" charset="0"/>
              </a:rPr>
              <a:t>, cum modo </a:t>
            </a:r>
            <a:r>
              <a:rPr lang="en-GB" sz="1200" dirty="0" err="1">
                <a:solidFill>
                  <a:schemeClr val="tx1"/>
                </a:solidFill>
                <a:latin typeface="+mn-lt"/>
                <a:ea typeface="Open Sans Light" panose="020B0306030504020204" pitchFamily="34" charset="0"/>
                <a:cs typeface="Open Sans Light" panose="020B0306030504020204" pitchFamily="34" charset="0"/>
              </a:rPr>
              <a:t>comprehensam</a:t>
            </a:r>
            <a:r>
              <a:rPr lang="en-GB" sz="1200" dirty="0">
                <a:solidFill>
                  <a:schemeClr val="tx1"/>
                </a:solidFill>
                <a:latin typeface="+mn-lt"/>
                <a:ea typeface="Open Sans Light" panose="020B0306030504020204" pitchFamily="34" charset="0"/>
                <a:cs typeface="Open Sans Light" panose="020B0306030504020204" pitchFamily="34" charset="0"/>
              </a:rPr>
              <a:t> in. </a:t>
            </a:r>
            <a:r>
              <a:rPr lang="en-GB" sz="1200" dirty="0" err="1">
                <a:solidFill>
                  <a:schemeClr val="tx1"/>
                </a:solidFill>
                <a:latin typeface="+mn-lt"/>
                <a:ea typeface="Open Sans Light" panose="020B0306030504020204" pitchFamily="34" charset="0"/>
                <a:cs typeface="Open Sans Light" panose="020B0306030504020204" pitchFamily="34" charset="0"/>
              </a:rPr>
              <a:t>Sed</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nibh</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theophrastus</a:t>
            </a:r>
            <a:r>
              <a:rPr lang="en-GB" sz="1200" dirty="0">
                <a:solidFill>
                  <a:schemeClr val="tx1"/>
                </a:solidFill>
                <a:latin typeface="+mn-lt"/>
                <a:ea typeface="Open Sans Light" panose="020B0306030504020204" pitchFamily="34" charset="0"/>
                <a:cs typeface="Open Sans Light" panose="020B0306030504020204" pitchFamily="34" charset="0"/>
              </a:rPr>
              <a:t> in, ex </a:t>
            </a:r>
            <a:r>
              <a:rPr lang="en-GB" sz="1200" dirty="0" err="1">
                <a:solidFill>
                  <a:schemeClr val="tx1"/>
                </a:solidFill>
                <a:latin typeface="+mn-lt"/>
                <a:ea typeface="Open Sans Light" panose="020B0306030504020204" pitchFamily="34" charset="0"/>
                <a:cs typeface="Open Sans Light" panose="020B0306030504020204" pitchFamily="34" charset="0"/>
              </a:rPr>
              <a:t>dictas</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conceptam</a:t>
            </a:r>
            <a:r>
              <a:rPr lang="en-GB" sz="1200" dirty="0">
                <a:solidFill>
                  <a:schemeClr val="tx1"/>
                </a:solidFill>
                <a:latin typeface="+mn-lt"/>
                <a:ea typeface="Open Sans Light" panose="020B0306030504020204" pitchFamily="34" charset="0"/>
                <a:cs typeface="Open Sans Light" panose="020B0306030504020204" pitchFamily="34" charset="0"/>
              </a:rPr>
              <a: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21" name="TextBox 20">
            <a:extLst>
              <a:ext uri="{FF2B5EF4-FFF2-40B4-BE49-F238E27FC236}">
                <a16:creationId xmlns:a16="http://schemas.microsoft.com/office/drawing/2014/main" id="{709F56E1-A67A-4EDF-8F3C-1F9436B38E74}"/>
              </a:ext>
            </a:extLst>
          </p:cNvPr>
          <p:cNvSpPr txBox="1"/>
          <p:nvPr/>
        </p:nvSpPr>
        <p:spPr>
          <a:xfrm>
            <a:off x="2087199" y="4294962"/>
            <a:ext cx="1072730" cy="312073"/>
          </a:xfrm>
          <a:prstGeom prst="rect">
            <a:avLst/>
          </a:prstGeom>
          <a:noFill/>
        </p:spPr>
        <p:txBody>
          <a:bodyPr wrap="none" rtlCol="0" anchor="ctr" anchorCtr="0">
            <a:spAutoFit/>
          </a:bodyPr>
          <a:lstStyle/>
          <a:p>
            <a:pPr algn="ctr"/>
            <a:r>
              <a:rPr lang="en-US" sz="1428" b="1" dirty="0">
                <a:solidFill>
                  <a:schemeClr val="accent1"/>
                </a:solidFill>
                <a:ea typeface="League Spartan" charset="0"/>
                <a:cs typeface="Poppins" pitchFamily="2" charset="77"/>
              </a:rPr>
              <a:t>STRENGTH</a:t>
            </a:r>
          </a:p>
        </p:txBody>
      </p:sp>
      <p:sp>
        <p:nvSpPr>
          <p:cNvPr id="22" name="Subtitle 2">
            <a:extLst>
              <a:ext uri="{FF2B5EF4-FFF2-40B4-BE49-F238E27FC236}">
                <a16:creationId xmlns:a16="http://schemas.microsoft.com/office/drawing/2014/main" id="{9E9E5099-5A0E-4EFB-9C91-038B2E9BE02A}"/>
              </a:ext>
            </a:extLst>
          </p:cNvPr>
          <p:cNvSpPr txBox="1">
            <a:spLocks/>
          </p:cNvSpPr>
          <p:nvPr/>
        </p:nvSpPr>
        <p:spPr>
          <a:xfrm>
            <a:off x="1854133" y="4590697"/>
            <a:ext cx="1538859" cy="120021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200" dirty="0">
                <a:solidFill>
                  <a:schemeClr val="tx1"/>
                </a:solidFill>
                <a:latin typeface="+mn-lt"/>
                <a:ea typeface="Open Sans Light" panose="020B0306030504020204" pitchFamily="34" charset="0"/>
                <a:cs typeface="Open Sans Light" panose="020B0306030504020204" pitchFamily="34" charset="0"/>
              </a:rPr>
              <a:t>Lorem ipsum </a:t>
            </a:r>
            <a:r>
              <a:rPr lang="en-GB" sz="1200" dirty="0" err="1">
                <a:solidFill>
                  <a:schemeClr val="tx1"/>
                </a:solidFill>
                <a:latin typeface="+mn-lt"/>
                <a:ea typeface="Open Sans Light" panose="020B0306030504020204" pitchFamily="34" charset="0"/>
                <a:cs typeface="Open Sans Light" panose="020B0306030504020204" pitchFamily="34" charset="0"/>
              </a:rPr>
              <a:t>dolor</a:t>
            </a:r>
            <a:r>
              <a:rPr lang="en-GB" sz="1200" dirty="0">
                <a:solidFill>
                  <a:schemeClr val="tx1"/>
                </a:solidFill>
                <a:latin typeface="+mn-lt"/>
                <a:ea typeface="Open Sans Light" panose="020B0306030504020204" pitchFamily="34" charset="0"/>
                <a:cs typeface="Open Sans Light" panose="020B0306030504020204" pitchFamily="34" charset="0"/>
              </a:rPr>
              <a:t> sit </a:t>
            </a:r>
            <a:r>
              <a:rPr lang="en-GB" sz="1200" dirty="0" err="1">
                <a:solidFill>
                  <a:schemeClr val="tx1"/>
                </a:solidFill>
                <a:latin typeface="+mn-lt"/>
                <a:ea typeface="Open Sans Light" panose="020B0306030504020204" pitchFamily="34" charset="0"/>
                <a:cs typeface="Open Sans Light" panose="020B0306030504020204" pitchFamily="34" charset="0"/>
              </a:rPr>
              <a:t>amet</a:t>
            </a:r>
            <a:r>
              <a:rPr lang="en-GB" sz="1200" dirty="0">
                <a:solidFill>
                  <a:schemeClr val="tx1"/>
                </a:solidFill>
                <a:latin typeface="+mn-lt"/>
                <a:ea typeface="Open Sans Light" panose="020B0306030504020204" pitchFamily="34" charset="0"/>
                <a:cs typeface="Open Sans Light" panose="020B0306030504020204" pitchFamily="34" charset="0"/>
              </a:rPr>
              <a:t>, cum modo </a:t>
            </a:r>
            <a:r>
              <a:rPr lang="en-GB" sz="1200" dirty="0" err="1">
                <a:solidFill>
                  <a:schemeClr val="tx1"/>
                </a:solidFill>
                <a:latin typeface="+mn-lt"/>
                <a:ea typeface="Open Sans Light" panose="020B0306030504020204" pitchFamily="34" charset="0"/>
                <a:cs typeface="Open Sans Light" panose="020B0306030504020204" pitchFamily="34" charset="0"/>
              </a:rPr>
              <a:t>comprehensam</a:t>
            </a:r>
            <a:r>
              <a:rPr lang="en-GB" sz="1200" dirty="0">
                <a:solidFill>
                  <a:schemeClr val="tx1"/>
                </a:solidFill>
                <a:latin typeface="+mn-lt"/>
                <a:ea typeface="Open Sans Light" panose="020B0306030504020204" pitchFamily="34" charset="0"/>
                <a:cs typeface="Open Sans Light" panose="020B0306030504020204" pitchFamily="34" charset="0"/>
              </a:rPr>
              <a:t> in. </a:t>
            </a:r>
            <a:r>
              <a:rPr lang="en-GB" sz="1200" dirty="0" err="1">
                <a:solidFill>
                  <a:schemeClr val="tx1"/>
                </a:solidFill>
                <a:latin typeface="+mn-lt"/>
                <a:ea typeface="Open Sans Light" panose="020B0306030504020204" pitchFamily="34" charset="0"/>
                <a:cs typeface="Open Sans Light" panose="020B0306030504020204" pitchFamily="34" charset="0"/>
              </a:rPr>
              <a:t>Sed</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nibh</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theophrastus</a:t>
            </a:r>
            <a:r>
              <a:rPr lang="en-GB" sz="1200" dirty="0">
                <a:solidFill>
                  <a:schemeClr val="tx1"/>
                </a:solidFill>
                <a:latin typeface="+mn-lt"/>
                <a:ea typeface="Open Sans Light" panose="020B0306030504020204" pitchFamily="34" charset="0"/>
                <a:cs typeface="Open Sans Light" panose="020B0306030504020204" pitchFamily="34" charset="0"/>
              </a:rPr>
              <a:t> in, ex </a:t>
            </a:r>
            <a:r>
              <a:rPr lang="en-GB" sz="1200" dirty="0" err="1">
                <a:solidFill>
                  <a:schemeClr val="tx1"/>
                </a:solidFill>
                <a:latin typeface="+mn-lt"/>
                <a:ea typeface="Open Sans Light" panose="020B0306030504020204" pitchFamily="34" charset="0"/>
                <a:cs typeface="Open Sans Light" panose="020B0306030504020204" pitchFamily="34" charset="0"/>
              </a:rPr>
              <a:t>dictas</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conceptam</a:t>
            </a:r>
            <a:r>
              <a:rPr lang="en-GB" sz="1200" dirty="0">
                <a:solidFill>
                  <a:schemeClr val="tx1"/>
                </a:solidFill>
                <a:latin typeface="+mn-lt"/>
                <a:ea typeface="Open Sans Light" panose="020B0306030504020204" pitchFamily="34" charset="0"/>
                <a:cs typeface="Open Sans Light" panose="020B0306030504020204" pitchFamily="34" charset="0"/>
              </a:rPr>
              <a: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23" name="TextBox 22">
            <a:extLst>
              <a:ext uri="{FF2B5EF4-FFF2-40B4-BE49-F238E27FC236}">
                <a16:creationId xmlns:a16="http://schemas.microsoft.com/office/drawing/2014/main" id="{EBA75905-A7DC-4138-83D6-F30BBFA53D8D}"/>
              </a:ext>
            </a:extLst>
          </p:cNvPr>
          <p:cNvSpPr txBox="1"/>
          <p:nvPr/>
        </p:nvSpPr>
        <p:spPr>
          <a:xfrm>
            <a:off x="6085239" y="4294962"/>
            <a:ext cx="1334020" cy="312073"/>
          </a:xfrm>
          <a:prstGeom prst="rect">
            <a:avLst/>
          </a:prstGeom>
          <a:noFill/>
        </p:spPr>
        <p:txBody>
          <a:bodyPr wrap="none" rtlCol="0" anchor="ctr" anchorCtr="0">
            <a:spAutoFit/>
          </a:bodyPr>
          <a:lstStyle/>
          <a:p>
            <a:pPr algn="ctr"/>
            <a:r>
              <a:rPr lang="en-US" sz="1428" b="1" dirty="0">
                <a:solidFill>
                  <a:schemeClr val="accent3"/>
                </a:solidFill>
                <a:ea typeface="League Spartan" charset="0"/>
                <a:cs typeface="Poppins" pitchFamily="2" charset="77"/>
              </a:rPr>
              <a:t>OPPORTUNITY</a:t>
            </a:r>
          </a:p>
        </p:txBody>
      </p:sp>
      <p:sp>
        <p:nvSpPr>
          <p:cNvPr id="24" name="Subtitle 2">
            <a:extLst>
              <a:ext uri="{FF2B5EF4-FFF2-40B4-BE49-F238E27FC236}">
                <a16:creationId xmlns:a16="http://schemas.microsoft.com/office/drawing/2014/main" id="{404A5033-E23C-46D7-8957-56D2253B796D}"/>
              </a:ext>
            </a:extLst>
          </p:cNvPr>
          <p:cNvSpPr txBox="1">
            <a:spLocks/>
          </p:cNvSpPr>
          <p:nvPr/>
        </p:nvSpPr>
        <p:spPr>
          <a:xfrm>
            <a:off x="5982818" y="4590697"/>
            <a:ext cx="1538859" cy="120021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200" dirty="0">
                <a:solidFill>
                  <a:schemeClr val="tx1"/>
                </a:solidFill>
                <a:latin typeface="+mn-lt"/>
                <a:ea typeface="Open Sans Light" panose="020B0306030504020204" pitchFamily="34" charset="0"/>
                <a:cs typeface="Open Sans Light" panose="020B0306030504020204" pitchFamily="34" charset="0"/>
              </a:rPr>
              <a:t>Lorem ipsum </a:t>
            </a:r>
            <a:r>
              <a:rPr lang="en-GB" sz="1200" dirty="0" err="1">
                <a:solidFill>
                  <a:schemeClr val="tx1"/>
                </a:solidFill>
                <a:latin typeface="+mn-lt"/>
                <a:ea typeface="Open Sans Light" panose="020B0306030504020204" pitchFamily="34" charset="0"/>
                <a:cs typeface="Open Sans Light" panose="020B0306030504020204" pitchFamily="34" charset="0"/>
              </a:rPr>
              <a:t>dolor</a:t>
            </a:r>
            <a:r>
              <a:rPr lang="en-GB" sz="1200" dirty="0">
                <a:solidFill>
                  <a:schemeClr val="tx1"/>
                </a:solidFill>
                <a:latin typeface="+mn-lt"/>
                <a:ea typeface="Open Sans Light" panose="020B0306030504020204" pitchFamily="34" charset="0"/>
                <a:cs typeface="Open Sans Light" panose="020B0306030504020204" pitchFamily="34" charset="0"/>
              </a:rPr>
              <a:t> sit </a:t>
            </a:r>
            <a:r>
              <a:rPr lang="en-GB" sz="1200" dirty="0" err="1">
                <a:solidFill>
                  <a:schemeClr val="tx1"/>
                </a:solidFill>
                <a:latin typeface="+mn-lt"/>
                <a:ea typeface="Open Sans Light" panose="020B0306030504020204" pitchFamily="34" charset="0"/>
                <a:cs typeface="Open Sans Light" panose="020B0306030504020204" pitchFamily="34" charset="0"/>
              </a:rPr>
              <a:t>amet</a:t>
            </a:r>
            <a:r>
              <a:rPr lang="en-GB" sz="1200" dirty="0">
                <a:solidFill>
                  <a:schemeClr val="tx1"/>
                </a:solidFill>
                <a:latin typeface="+mn-lt"/>
                <a:ea typeface="Open Sans Light" panose="020B0306030504020204" pitchFamily="34" charset="0"/>
                <a:cs typeface="Open Sans Light" panose="020B0306030504020204" pitchFamily="34" charset="0"/>
              </a:rPr>
              <a:t>, cum modo </a:t>
            </a:r>
            <a:r>
              <a:rPr lang="en-GB" sz="1200" dirty="0" err="1">
                <a:solidFill>
                  <a:schemeClr val="tx1"/>
                </a:solidFill>
                <a:latin typeface="+mn-lt"/>
                <a:ea typeface="Open Sans Light" panose="020B0306030504020204" pitchFamily="34" charset="0"/>
                <a:cs typeface="Open Sans Light" panose="020B0306030504020204" pitchFamily="34" charset="0"/>
              </a:rPr>
              <a:t>comprehensam</a:t>
            </a:r>
            <a:r>
              <a:rPr lang="en-GB" sz="1200" dirty="0">
                <a:solidFill>
                  <a:schemeClr val="tx1"/>
                </a:solidFill>
                <a:latin typeface="+mn-lt"/>
                <a:ea typeface="Open Sans Light" panose="020B0306030504020204" pitchFamily="34" charset="0"/>
                <a:cs typeface="Open Sans Light" panose="020B0306030504020204" pitchFamily="34" charset="0"/>
              </a:rPr>
              <a:t> in. </a:t>
            </a:r>
            <a:r>
              <a:rPr lang="en-GB" sz="1200" dirty="0" err="1">
                <a:solidFill>
                  <a:schemeClr val="tx1"/>
                </a:solidFill>
                <a:latin typeface="+mn-lt"/>
                <a:ea typeface="Open Sans Light" panose="020B0306030504020204" pitchFamily="34" charset="0"/>
                <a:cs typeface="Open Sans Light" panose="020B0306030504020204" pitchFamily="34" charset="0"/>
              </a:rPr>
              <a:t>Sed</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nibh</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theophrastus</a:t>
            </a:r>
            <a:r>
              <a:rPr lang="en-GB" sz="1200" dirty="0">
                <a:solidFill>
                  <a:schemeClr val="tx1"/>
                </a:solidFill>
                <a:latin typeface="+mn-lt"/>
                <a:ea typeface="Open Sans Light" panose="020B0306030504020204" pitchFamily="34" charset="0"/>
                <a:cs typeface="Open Sans Light" panose="020B0306030504020204" pitchFamily="34" charset="0"/>
              </a:rPr>
              <a:t> in, ex </a:t>
            </a:r>
            <a:r>
              <a:rPr lang="en-GB" sz="1200" dirty="0" err="1">
                <a:solidFill>
                  <a:schemeClr val="tx1"/>
                </a:solidFill>
                <a:latin typeface="+mn-lt"/>
                <a:ea typeface="Open Sans Light" panose="020B0306030504020204" pitchFamily="34" charset="0"/>
                <a:cs typeface="Open Sans Light" panose="020B0306030504020204" pitchFamily="34" charset="0"/>
              </a:rPr>
              <a:t>dictas</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conceptam</a:t>
            </a:r>
            <a:r>
              <a:rPr lang="en-GB" sz="1200" dirty="0">
                <a:solidFill>
                  <a:schemeClr val="tx1"/>
                </a:solidFill>
                <a:latin typeface="+mn-lt"/>
                <a:ea typeface="Open Sans Light" panose="020B0306030504020204" pitchFamily="34" charset="0"/>
                <a:cs typeface="Open Sans Light" panose="020B0306030504020204" pitchFamily="34" charset="0"/>
              </a:rPr>
              <a: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25" name="TextBox 24">
            <a:extLst>
              <a:ext uri="{FF2B5EF4-FFF2-40B4-BE49-F238E27FC236}">
                <a16:creationId xmlns:a16="http://schemas.microsoft.com/office/drawing/2014/main" id="{2DE6D638-CF9B-45AE-A668-D769EC6711D4}"/>
              </a:ext>
            </a:extLst>
          </p:cNvPr>
          <p:cNvSpPr txBox="1"/>
          <p:nvPr/>
        </p:nvSpPr>
        <p:spPr>
          <a:xfrm>
            <a:off x="8380149" y="2253620"/>
            <a:ext cx="832280" cy="312073"/>
          </a:xfrm>
          <a:prstGeom prst="rect">
            <a:avLst/>
          </a:prstGeom>
          <a:noFill/>
        </p:spPr>
        <p:txBody>
          <a:bodyPr wrap="none" rtlCol="0" anchor="ctr" anchorCtr="0">
            <a:spAutoFit/>
          </a:bodyPr>
          <a:lstStyle/>
          <a:p>
            <a:pPr algn="ctr"/>
            <a:r>
              <a:rPr lang="en-US" sz="1428" b="1" dirty="0">
                <a:solidFill>
                  <a:schemeClr val="accent4"/>
                </a:solidFill>
                <a:ea typeface="League Spartan" charset="0"/>
                <a:cs typeface="Poppins" pitchFamily="2" charset="77"/>
              </a:rPr>
              <a:t>THREAT</a:t>
            </a:r>
          </a:p>
        </p:txBody>
      </p:sp>
      <p:sp>
        <p:nvSpPr>
          <p:cNvPr id="26" name="Subtitle 2">
            <a:extLst>
              <a:ext uri="{FF2B5EF4-FFF2-40B4-BE49-F238E27FC236}">
                <a16:creationId xmlns:a16="http://schemas.microsoft.com/office/drawing/2014/main" id="{BDF2E485-2EF3-4B97-99D7-2782589D5A4B}"/>
              </a:ext>
            </a:extLst>
          </p:cNvPr>
          <p:cNvSpPr txBox="1">
            <a:spLocks/>
          </p:cNvSpPr>
          <p:nvPr/>
        </p:nvSpPr>
        <p:spPr>
          <a:xfrm>
            <a:off x="8026858" y="2549355"/>
            <a:ext cx="1538859" cy="120021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200" dirty="0">
                <a:solidFill>
                  <a:schemeClr val="tx1"/>
                </a:solidFill>
                <a:latin typeface="+mn-lt"/>
                <a:ea typeface="Open Sans Light" panose="020B0306030504020204" pitchFamily="34" charset="0"/>
                <a:cs typeface="Open Sans Light" panose="020B0306030504020204" pitchFamily="34" charset="0"/>
              </a:rPr>
              <a:t>Lorem ipsum </a:t>
            </a:r>
            <a:r>
              <a:rPr lang="en-GB" sz="1200" dirty="0" err="1">
                <a:solidFill>
                  <a:schemeClr val="tx1"/>
                </a:solidFill>
                <a:latin typeface="+mn-lt"/>
                <a:ea typeface="Open Sans Light" panose="020B0306030504020204" pitchFamily="34" charset="0"/>
                <a:cs typeface="Open Sans Light" panose="020B0306030504020204" pitchFamily="34" charset="0"/>
              </a:rPr>
              <a:t>dolor</a:t>
            </a:r>
            <a:r>
              <a:rPr lang="en-GB" sz="1200" dirty="0">
                <a:solidFill>
                  <a:schemeClr val="tx1"/>
                </a:solidFill>
                <a:latin typeface="+mn-lt"/>
                <a:ea typeface="Open Sans Light" panose="020B0306030504020204" pitchFamily="34" charset="0"/>
                <a:cs typeface="Open Sans Light" panose="020B0306030504020204" pitchFamily="34" charset="0"/>
              </a:rPr>
              <a:t> sit </a:t>
            </a:r>
            <a:r>
              <a:rPr lang="en-GB" sz="1200" dirty="0" err="1">
                <a:solidFill>
                  <a:schemeClr val="tx1"/>
                </a:solidFill>
                <a:latin typeface="+mn-lt"/>
                <a:ea typeface="Open Sans Light" panose="020B0306030504020204" pitchFamily="34" charset="0"/>
                <a:cs typeface="Open Sans Light" panose="020B0306030504020204" pitchFamily="34" charset="0"/>
              </a:rPr>
              <a:t>amet</a:t>
            </a:r>
            <a:r>
              <a:rPr lang="en-GB" sz="1200" dirty="0">
                <a:solidFill>
                  <a:schemeClr val="tx1"/>
                </a:solidFill>
                <a:latin typeface="+mn-lt"/>
                <a:ea typeface="Open Sans Light" panose="020B0306030504020204" pitchFamily="34" charset="0"/>
                <a:cs typeface="Open Sans Light" panose="020B0306030504020204" pitchFamily="34" charset="0"/>
              </a:rPr>
              <a:t>, cum modo </a:t>
            </a:r>
            <a:r>
              <a:rPr lang="en-GB" sz="1200" dirty="0" err="1">
                <a:solidFill>
                  <a:schemeClr val="tx1"/>
                </a:solidFill>
                <a:latin typeface="+mn-lt"/>
                <a:ea typeface="Open Sans Light" panose="020B0306030504020204" pitchFamily="34" charset="0"/>
                <a:cs typeface="Open Sans Light" panose="020B0306030504020204" pitchFamily="34" charset="0"/>
              </a:rPr>
              <a:t>comprehensam</a:t>
            </a:r>
            <a:r>
              <a:rPr lang="en-GB" sz="1200" dirty="0">
                <a:solidFill>
                  <a:schemeClr val="tx1"/>
                </a:solidFill>
                <a:latin typeface="+mn-lt"/>
                <a:ea typeface="Open Sans Light" panose="020B0306030504020204" pitchFamily="34" charset="0"/>
                <a:cs typeface="Open Sans Light" panose="020B0306030504020204" pitchFamily="34" charset="0"/>
              </a:rPr>
              <a:t> in. </a:t>
            </a:r>
            <a:r>
              <a:rPr lang="en-GB" sz="1200" dirty="0" err="1">
                <a:solidFill>
                  <a:schemeClr val="tx1"/>
                </a:solidFill>
                <a:latin typeface="+mn-lt"/>
                <a:ea typeface="Open Sans Light" panose="020B0306030504020204" pitchFamily="34" charset="0"/>
                <a:cs typeface="Open Sans Light" panose="020B0306030504020204" pitchFamily="34" charset="0"/>
              </a:rPr>
              <a:t>Sed</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nibh</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theophrastus</a:t>
            </a:r>
            <a:r>
              <a:rPr lang="en-GB" sz="1200" dirty="0">
                <a:solidFill>
                  <a:schemeClr val="tx1"/>
                </a:solidFill>
                <a:latin typeface="+mn-lt"/>
                <a:ea typeface="Open Sans Light" panose="020B0306030504020204" pitchFamily="34" charset="0"/>
                <a:cs typeface="Open Sans Light" panose="020B0306030504020204" pitchFamily="34" charset="0"/>
              </a:rPr>
              <a:t> in, ex </a:t>
            </a:r>
            <a:r>
              <a:rPr lang="en-GB" sz="1200" dirty="0" err="1">
                <a:solidFill>
                  <a:schemeClr val="tx1"/>
                </a:solidFill>
                <a:latin typeface="+mn-lt"/>
                <a:ea typeface="Open Sans Light" panose="020B0306030504020204" pitchFamily="34" charset="0"/>
                <a:cs typeface="Open Sans Light" panose="020B0306030504020204" pitchFamily="34" charset="0"/>
              </a:rPr>
              <a:t>dictas</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conceptam</a:t>
            </a:r>
            <a:r>
              <a:rPr lang="en-GB" sz="1200" dirty="0">
                <a:solidFill>
                  <a:schemeClr val="tx1"/>
                </a:solidFill>
                <a:latin typeface="+mn-lt"/>
                <a:ea typeface="Open Sans Light" panose="020B0306030504020204" pitchFamily="34" charset="0"/>
                <a:cs typeface="Open Sans Light" panose="020B0306030504020204" pitchFamily="34" charset="0"/>
              </a:rPr>
              <a: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15702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357023-C829-4735-A92A-93342EF17AC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3B59DFB-6E09-4362-896E-7909F8A7669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F35AD27-3BC0-4BF1-8D25-BCB332BE65D4}"/>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3FBBB9BC-C4FF-4C0E-BDB4-88859763F26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8D35D6E-ED05-4FDF-B058-FE7178B47469}"/>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990D6F17-5797-440B-B91F-6D237B08E020}"/>
              </a:ext>
            </a:extLst>
          </p:cNvPr>
          <p:cNvSpPr/>
          <p:nvPr/>
        </p:nvSpPr>
        <p:spPr>
          <a:xfrm>
            <a:off x="5117358" y="3241256"/>
            <a:ext cx="1263550" cy="12635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200" dirty="0"/>
          </a:p>
        </p:txBody>
      </p:sp>
      <p:cxnSp>
        <p:nvCxnSpPr>
          <p:cNvPr id="8" name="Straight Connector 7">
            <a:extLst>
              <a:ext uri="{FF2B5EF4-FFF2-40B4-BE49-F238E27FC236}">
                <a16:creationId xmlns:a16="http://schemas.microsoft.com/office/drawing/2014/main" id="{49F07EDB-1CE9-4D7F-B70E-2A11BB5843EB}"/>
              </a:ext>
            </a:extLst>
          </p:cNvPr>
          <p:cNvCxnSpPr>
            <a:cxnSpLocks/>
          </p:cNvCxnSpPr>
          <p:nvPr/>
        </p:nvCxnSpPr>
        <p:spPr>
          <a:xfrm>
            <a:off x="5749133" y="1812431"/>
            <a:ext cx="0" cy="43124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3B1140C-7654-45C7-A73D-20AA02543E86}"/>
              </a:ext>
            </a:extLst>
          </p:cNvPr>
          <p:cNvCxnSpPr>
            <a:cxnSpLocks/>
          </p:cNvCxnSpPr>
          <p:nvPr/>
        </p:nvCxnSpPr>
        <p:spPr>
          <a:xfrm>
            <a:off x="1268652" y="3873031"/>
            <a:ext cx="89591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B2FB583-378E-4639-940E-B8F01A80E26E}"/>
              </a:ext>
            </a:extLst>
          </p:cNvPr>
          <p:cNvSpPr/>
          <p:nvPr/>
        </p:nvSpPr>
        <p:spPr>
          <a:xfrm>
            <a:off x="5187757" y="3238992"/>
            <a:ext cx="500458" cy="707886"/>
          </a:xfrm>
          <a:prstGeom prst="rect">
            <a:avLst/>
          </a:prstGeom>
        </p:spPr>
        <p:txBody>
          <a:bodyPr wrap="none" anchor="ctr">
            <a:spAutoFit/>
          </a:bodyPr>
          <a:lstStyle/>
          <a:p>
            <a:pPr algn="ctr">
              <a:defRPr/>
            </a:pPr>
            <a:r>
              <a:rPr lang="en-US" sz="4000" b="1" dirty="0">
                <a:solidFill>
                  <a:schemeClr val="accent1"/>
                </a:solidFill>
              </a:rPr>
              <a:t>S</a:t>
            </a:r>
            <a:endParaRPr lang="bg-BG" sz="4000" b="1" dirty="0">
              <a:solidFill>
                <a:schemeClr val="accent1"/>
              </a:solidFill>
            </a:endParaRPr>
          </a:p>
        </p:txBody>
      </p:sp>
      <p:sp>
        <p:nvSpPr>
          <p:cNvPr id="11" name="Rectangle 10">
            <a:extLst>
              <a:ext uri="{FF2B5EF4-FFF2-40B4-BE49-F238E27FC236}">
                <a16:creationId xmlns:a16="http://schemas.microsoft.com/office/drawing/2014/main" id="{46A3BDBB-6917-46FD-98B3-B69ED382CF53}"/>
              </a:ext>
            </a:extLst>
          </p:cNvPr>
          <p:cNvSpPr/>
          <p:nvPr/>
        </p:nvSpPr>
        <p:spPr>
          <a:xfrm>
            <a:off x="5759009" y="3238992"/>
            <a:ext cx="619080" cy="707886"/>
          </a:xfrm>
          <a:prstGeom prst="rect">
            <a:avLst/>
          </a:prstGeom>
        </p:spPr>
        <p:txBody>
          <a:bodyPr wrap="none" anchor="ctr">
            <a:spAutoFit/>
          </a:bodyPr>
          <a:lstStyle/>
          <a:p>
            <a:pPr algn="ctr">
              <a:defRPr/>
            </a:pPr>
            <a:r>
              <a:rPr lang="en-US" sz="4000" b="1" dirty="0">
                <a:solidFill>
                  <a:schemeClr val="accent3"/>
                </a:solidFill>
              </a:rPr>
              <a:t>W</a:t>
            </a:r>
            <a:endParaRPr lang="bg-BG" sz="4000" b="1" dirty="0">
              <a:solidFill>
                <a:schemeClr val="accent3"/>
              </a:solidFill>
            </a:endParaRPr>
          </a:p>
        </p:txBody>
      </p:sp>
      <p:sp>
        <p:nvSpPr>
          <p:cNvPr id="12" name="Rectangle 11">
            <a:extLst>
              <a:ext uri="{FF2B5EF4-FFF2-40B4-BE49-F238E27FC236}">
                <a16:creationId xmlns:a16="http://schemas.microsoft.com/office/drawing/2014/main" id="{4B9BE90A-FAA1-403E-9CD7-62BE0C53137E}"/>
              </a:ext>
            </a:extLst>
          </p:cNvPr>
          <p:cNvSpPr/>
          <p:nvPr/>
        </p:nvSpPr>
        <p:spPr>
          <a:xfrm>
            <a:off x="5810306" y="3870767"/>
            <a:ext cx="516488" cy="707886"/>
          </a:xfrm>
          <a:prstGeom prst="rect">
            <a:avLst/>
          </a:prstGeom>
        </p:spPr>
        <p:txBody>
          <a:bodyPr wrap="none" anchor="ctr">
            <a:spAutoFit/>
          </a:bodyPr>
          <a:lstStyle/>
          <a:p>
            <a:pPr algn="ctr">
              <a:defRPr/>
            </a:pPr>
            <a:r>
              <a:rPr lang="en-US" sz="4000" b="1" dirty="0">
                <a:solidFill>
                  <a:schemeClr val="accent4"/>
                </a:solidFill>
              </a:rPr>
              <a:t>O</a:t>
            </a:r>
            <a:endParaRPr lang="bg-BG" sz="4000" b="1" dirty="0">
              <a:solidFill>
                <a:schemeClr val="accent4"/>
              </a:solidFill>
            </a:endParaRPr>
          </a:p>
        </p:txBody>
      </p:sp>
      <p:sp>
        <p:nvSpPr>
          <p:cNvPr id="13" name="Rectangle 12">
            <a:extLst>
              <a:ext uri="{FF2B5EF4-FFF2-40B4-BE49-F238E27FC236}">
                <a16:creationId xmlns:a16="http://schemas.microsoft.com/office/drawing/2014/main" id="{2913561D-CC4F-4ACC-B7CA-157382C3FF15}"/>
              </a:ext>
            </a:extLst>
          </p:cNvPr>
          <p:cNvSpPr/>
          <p:nvPr/>
        </p:nvSpPr>
        <p:spPr>
          <a:xfrm>
            <a:off x="5222221" y="3870767"/>
            <a:ext cx="431528" cy="707886"/>
          </a:xfrm>
          <a:prstGeom prst="rect">
            <a:avLst/>
          </a:prstGeom>
        </p:spPr>
        <p:txBody>
          <a:bodyPr wrap="none" anchor="ctr">
            <a:spAutoFit/>
          </a:bodyPr>
          <a:lstStyle/>
          <a:p>
            <a:pPr algn="ctr">
              <a:defRPr/>
            </a:pPr>
            <a:r>
              <a:rPr lang="en-US" sz="4000" b="1" dirty="0">
                <a:solidFill>
                  <a:schemeClr val="accent2"/>
                </a:solidFill>
              </a:rPr>
              <a:t>T</a:t>
            </a:r>
            <a:endParaRPr lang="bg-BG" sz="4000" b="1" dirty="0">
              <a:solidFill>
                <a:schemeClr val="accent2"/>
              </a:solidFill>
            </a:endParaRPr>
          </a:p>
        </p:txBody>
      </p:sp>
      <p:sp>
        <p:nvSpPr>
          <p:cNvPr id="14" name="Subtitle 2">
            <a:extLst>
              <a:ext uri="{FF2B5EF4-FFF2-40B4-BE49-F238E27FC236}">
                <a16:creationId xmlns:a16="http://schemas.microsoft.com/office/drawing/2014/main" id="{880C2D3B-9AD2-4BC8-8891-5CDB9B13FA55}"/>
              </a:ext>
            </a:extLst>
          </p:cNvPr>
          <p:cNvSpPr txBox="1">
            <a:spLocks/>
          </p:cNvSpPr>
          <p:nvPr/>
        </p:nvSpPr>
        <p:spPr>
          <a:xfrm>
            <a:off x="6608012" y="2428674"/>
            <a:ext cx="3619784" cy="1098712"/>
          </a:xfrm>
          <a:prstGeom prst="rect">
            <a:avLst/>
          </a:prstGeom>
        </p:spPr>
        <p:txBody>
          <a:bodyPr vert="horz" wrap="square" lIns="91326" tIns="45663" rIns="91326" bIns="4566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554"/>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a:t>
            </a:r>
            <a:r>
              <a:rPr lang="en-US" sz="1100" dirty="0" err="1">
                <a:solidFill>
                  <a:schemeClr val="tx1"/>
                </a:solidFill>
                <a:latin typeface="+mn-lt"/>
                <a:ea typeface="Open Sans Light" panose="020B0306030504020204" pitchFamily="34" charset="0"/>
                <a:cs typeface="Open Sans Light" panose="020B0306030504020204" pitchFamily="34" charset="0"/>
              </a:rPr>
              <a:t>comprehensam</a:t>
            </a:r>
            <a:r>
              <a:rPr lang="en-US" sz="1100" dirty="0">
                <a:solidFill>
                  <a:schemeClr val="tx1"/>
                </a:solidFill>
                <a:latin typeface="+mn-lt"/>
                <a:ea typeface="Open Sans Light" panose="020B0306030504020204" pitchFamily="34" charset="0"/>
                <a:cs typeface="Open Sans Light" panose="020B0306030504020204" pitchFamily="34" charset="0"/>
              </a:rPr>
              <a:t> in. Sed </a:t>
            </a:r>
            <a:r>
              <a:rPr lang="en-US" sz="1100" dirty="0" err="1">
                <a:solidFill>
                  <a:schemeClr val="tx1"/>
                </a:solidFill>
                <a:latin typeface="+mn-lt"/>
                <a:ea typeface="Open Sans Light" panose="020B0306030504020204" pitchFamily="34" charset="0"/>
                <a:cs typeface="Open Sans Light" panose="020B0306030504020204" pitchFamily="34" charset="0"/>
              </a:rPr>
              <a:t>nibh</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theophrastus</a:t>
            </a:r>
            <a:r>
              <a:rPr lang="en-US" sz="1100" dirty="0">
                <a:solidFill>
                  <a:schemeClr val="tx1"/>
                </a:solidFill>
                <a:latin typeface="+mn-lt"/>
                <a:ea typeface="Open Sans Light" panose="020B0306030504020204" pitchFamily="34" charset="0"/>
                <a:cs typeface="Open Sans Light" panose="020B0306030504020204" pitchFamily="34" charset="0"/>
              </a:rPr>
              <a:t> in, ex </a:t>
            </a:r>
            <a:r>
              <a:rPr lang="en-US" sz="1100" dirty="0" err="1">
                <a:solidFill>
                  <a:schemeClr val="tx1"/>
                </a:solidFill>
                <a:latin typeface="+mn-lt"/>
                <a:ea typeface="Open Sans Light" panose="020B0306030504020204" pitchFamily="34" charset="0"/>
                <a:cs typeface="Open Sans Light" panose="020B0306030504020204" pitchFamily="34" charset="0"/>
              </a:rPr>
              <a:t>dictas</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conceptam</a:t>
            </a:r>
            <a:r>
              <a:rPr lang="en-US" sz="1100" dirty="0">
                <a:solidFill>
                  <a:schemeClr val="tx1"/>
                </a:solidFill>
                <a:latin typeface="+mn-lt"/>
                <a:ea typeface="Open Sans Light" panose="020B0306030504020204" pitchFamily="34" charset="0"/>
                <a:cs typeface="Open Sans Light" panose="020B0306030504020204" pitchFamily="34" charset="0"/>
              </a:rPr>
              <a:t> vis. </a:t>
            </a:r>
            <a:r>
              <a:rPr lang="en-US" sz="1100" dirty="0" err="1">
                <a:solidFill>
                  <a:schemeClr val="tx1"/>
                </a:solidFill>
                <a:latin typeface="+mn-lt"/>
                <a:ea typeface="Open Sans Light" panose="020B0306030504020204" pitchFamily="34" charset="0"/>
                <a:cs typeface="Open Sans Light" panose="020B0306030504020204" pitchFamily="34" charset="0"/>
              </a:rPr>
              <a:t>Tollit</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labitur</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mediocritatem</a:t>
            </a:r>
            <a:r>
              <a:rPr lang="en-US" sz="1100" dirty="0">
                <a:solidFill>
                  <a:schemeClr val="tx1"/>
                </a:solidFill>
                <a:latin typeface="+mn-lt"/>
                <a:ea typeface="Open Sans Light" panose="020B0306030504020204" pitchFamily="34" charset="0"/>
                <a:cs typeface="Open Sans Light" panose="020B0306030504020204" pitchFamily="34" charset="0"/>
              </a:rPr>
              <a:t> ne vim, </a:t>
            </a:r>
            <a:r>
              <a:rPr lang="en-US" sz="1100" dirty="0" err="1">
                <a:solidFill>
                  <a:schemeClr val="tx1"/>
                </a:solidFill>
                <a:latin typeface="+mn-lt"/>
                <a:ea typeface="Open Sans Light" panose="020B0306030504020204" pitchFamily="34" charset="0"/>
                <a:cs typeface="Open Sans Light" panose="020B0306030504020204" pitchFamily="34" charset="0"/>
              </a:rPr>
              <a:t>nec</a:t>
            </a:r>
            <a:r>
              <a:rPr lang="en-US" sz="1100" dirty="0">
                <a:solidFill>
                  <a:schemeClr val="tx1"/>
                </a:solidFill>
                <a:latin typeface="+mn-lt"/>
                <a:ea typeface="Open Sans Light" panose="020B0306030504020204" pitchFamily="34" charset="0"/>
                <a:cs typeface="Open Sans Light" panose="020B0306030504020204" pitchFamily="34" charset="0"/>
              </a:rPr>
              <a:t> sale </a:t>
            </a:r>
            <a:r>
              <a:rPr lang="en-US" sz="1100" dirty="0" err="1">
                <a:solidFill>
                  <a:schemeClr val="tx1"/>
                </a:solidFill>
                <a:latin typeface="+mn-lt"/>
                <a:ea typeface="Open Sans Light" panose="020B0306030504020204" pitchFamily="34" charset="0"/>
                <a:cs typeface="Open Sans Light" panose="020B0306030504020204" pitchFamily="34" charset="0"/>
              </a:rPr>
              <a:t>oratio</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similique</a:t>
            </a:r>
            <a:r>
              <a:rPr lang="en-US" sz="1100" dirty="0">
                <a:solidFill>
                  <a:schemeClr val="tx1"/>
                </a:solidFill>
                <a:latin typeface="+mn-lt"/>
                <a:ea typeface="Open Sans Light" panose="020B0306030504020204" pitchFamily="34" charset="0"/>
                <a:cs typeface="Open Sans Light" panose="020B0306030504020204" pitchFamily="34" charset="0"/>
              </a:rPr>
              <a:t> no, ad </a:t>
            </a:r>
            <a:r>
              <a:rPr lang="en-US" sz="1100" dirty="0" err="1">
                <a:solidFill>
                  <a:schemeClr val="tx1"/>
                </a:solidFill>
                <a:latin typeface="+mn-lt"/>
                <a:ea typeface="Open Sans Light" panose="020B0306030504020204" pitchFamily="34" charset="0"/>
                <a:cs typeface="Open Sans Light" panose="020B0306030504020204" pitchFamily="34" charset="0"/>
              </a:rPr>
              <a:t>est</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eleifend</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comprehensam</a:t>
            </a:r>
            <a:r>
              <a:rPr lang="en-US" sz="1100" dirty="0">
                <a:solidFill>
                  <a:schemeClr val="tx1"/>
                </a:solidFill>
                <a:latin typeface="+mn-lt"/>
                <a:ea typeface="Open Sans Light" panose="020B0306030504020204" pitchFamily="34" charset="0"/>
                <a:cs typeface="Open Sans Light" panose="020B0306030504020204" pitchFamily="34" charset="0"/>
              </a:rPr>
              <a:t>. Ut diam </a:t>
            </a:r>
            <a:r>
              <a:rPr lang="en-US" sz="1100" dirty="0" err="1">
                <a:solidFill>
                  <a:schemeClr val="tx1"/>
                </a:solidFill>
                <a:latin typeface="+mn-lt"/>
                <a:ea typeface="Open Sans Light" panose="020B0306030504020204" pitchFamily="34" charset="0"/>
                <a:cs typeface="Open Sans Light" panose="020B0306030504020204" pitchFamily="34" charset="0"/>
              </a:rPr>
              <a:t>recusabo</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praesent</a:t>
            </a:r>
            <a:r>
              <a:rPr lang="en-US" sz="1100" dirty="0">
                <a:solidFill>
                  <a:schemeClr val="tx1"/>
                </a:solidFill>
                <a:latin typeface="+mn-lt"/>
                <a:ea typeface="Open Sans Light" panose="020B0306030504020204" pitchFamily="34" charset="0"/>
                <a:cs typeface="Open Sans Light" panose="020B0306030504020204" pitchFamily="34" charset="0"/>
              </a:rPr>
              <a:t> vel.</a:t>
            </a:r>
          </a:p>
        </p:txBody>
      </p:sp>
      <p:sp>
        <p:nvSpPr>
          <p:cNvPr id="15" name="TextBox 14">
            <a:extLst>
              <a:ext uri="{FF2B5EF4-FFF2-40B4-BE49-F238E27FC236}">
                <a16:creationId xmlns:a16="http://schemas.microsoft.com/office/drawing/2014/main" id="{8AD7D639-8FB5-4EF0-955D-D658CA640A19}"/>
              </a:ext>
            </a:extLst>
          </p:cNvPr>
          <p:cNvSpPr txBox="1"/>
          <p:nvPr/>
        </p:nvSpPr>
        <p:spPr>
          <a:xfrm>
            <a:off x="6612306" y="2079566"/>
            <a:ext cx="1399742" cy="369332"/>
          </a:xfrm>
          <a:prstGeom prst="rect">
            <a:avLst/>
          </a:prstGeom>
          <a:noFill/>
        </p:spPr>
        <p:txBody>
          <a:bodyPr wrap="none" rtlCol="0" anchor="ctr" anchorCtr="0">
            <a:spAutoFit/>
          </a:bodyPr>
          <a:lstStyle/>
          <a:p>
            <a:r>
              <a:rPr lang="en-US" b="1" dirty="0">
                <a:solidFill>
                  <a:schemeClr val="accent3"/>
                </a:solidFill>
                <a:ea typeface="League Spartan" charset="0"/>
                <a:cs typeface="Poppins" pitchFamily="2" charset="77"/>
              </a:rPr>
              <a:t>WEAKNESS</a:t>
            </a:r>
          </a:p>
        </p:txBody>
      </p:sp>
      <p:sp>
        <p:nvSpPr>
          <p:cNvPr id="16" name="Subtitle 2">
            <a:extLst>
              <a:ext uri="{FF2B5EF4-FFF2-40B4-BE49-F238E27FC236}">
                <a16:creationId xmlns:a16="http://schemas.microsoft.com/office/drawing/2014/main" id="{A9FB220E-0D82-464B-9E3D-D0962658D199}"/>
              </a:ext>
            </a:extLst>
          </p:cNvPr>
          <p:cNvSpPr txBox="1">
            <a:spLocks/>
          </p:cNvSpPr>
          <p:nvPr/>
        </p:nvSpPr>
        <p:spPr>
          <a:xfrm>
            <a:off x="6608012" y="4549145"/>
            <a:ext cx="3619784" cy="1098712"/>
          </a:xfrm>
          <a:prstGeom prst="rect">
            <a:avLst/>
          </a:prstGeom>
        </p:spPr>
        <p:txBody>
          <a:bodyPr vert="horz" wrap="square" lIns="91326" tIns="45663" rIns="91326" bIns="4566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554"/>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a:t>
            </a:r>
            <a:r>
              <a:rPr lang="en-US" sz="1100" dirty="0" err="1">
                <a:solidFill>
                  <a:schemeClr val="tx1"/>
                </a:solidFill>
                <a:latin typeface="+mn-lt"/>
                <a:ea typeface="Open Sans Light" panose="020B0306030504020204" pitchFamily="34" charset="0"/>
                <a:cs typeface="Open Sans Light" panose="020B0306030504020204" pitchFamily="34" charset="0"/>
              </a:rPr>
              <a:t>comprehensam</a:t>
            </a:r>
            <a:r>
              <a:rPr lang="en-US" sz="1100" dirty="0">
                <a:solidFill>
                  <a:schemeClr val="tx1"/>
                </a:solidFill>
                <a:latin typeface="+mn-lt"/>
                <a:ea typeface="Open Sans Light" panose="020B0306030504020204" pitchFamily="34" charset="0"/>
                <a:cs typeface="Open Sans Light" panose="020B0306030504020204" pitchFamily="34" charset="0"/>
              </a:rPr>
              <a:t> in. Sed </a:t>
            </a:r>
            <a:r>
              <a:rPr lang="en-US" sz="1100" dirty="0" err="1">
                <a:solidFill>
                  <a:schemeClr val="tx1"/>
                </a:solidFill>
                <a:latin typeface="+mn-lt"/>
                <a:ea typeface="Open Sans Light" panose="020B0306030504020204" pitchFamily="34" charset="0"/>
                <a:cs typeface="Open Sans Light" panose="020B0306030504020204" pitchFamily="34" charset="0"/>
              </a:rPr>
              <a:t>nibh</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theophrastus</a:t>
            </a:r>
            <a:r>
              <a:rPr lang="en-US" sz="1100" dirty="0">
                <a:solidFill>
                  <a:schemeClr val="tx1"/>
                </a:solidFill>
                <a:latin typeface="+mn-lt"/>
                <a:ea typeface="Open Sans Light" panose="020B0306030504020204" pitchFamily="34" charset="0"/>
                <a:cs typeface="Open Sans Light" panose="020B0306030504020204" pitchFamily="34" charset="0"/>
              </a:rPr>
              <a:t> in, ex </a:t>
            </a:r>
            <a:r>
              <a:rPr lang="en-US" sz="1100" dirty="0" err="1">
                <a:solidFill>
                  <a:schemeClr val="tx1"/>
                </a:solidFill>
                <a:latin typeface="+mn-lt"/>
                <a:ea typeface="Open Sans Light" panose="020B0306030504020204" pitchFamily="34" charset="0"/>
                <a:cs typeface="Open Sans Light" panose="020B0306030504020204" pitchFamily="34" charset="0"/>
              </a:rPr>
              <a:t>dictas</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conceptam</a:t>
            </a:r>
            <a:r>
              <a:rPr lang="en-US" sz="1100" dirty="0">
                <a:solidFill>
                  <a:schemeClr val="tx1"/>
                </a:solidFill>
                <a:latin typeface="+mn-lt"/>
                <a:ea typeface="Open Sans Light" panose="020B0306030504020204" pitchFamily="34" charset="0"/>
                <a:cs typeface="Open Sans Light" panose="020B0306030504020204" pitchFamily="34" charset="0"/>
              </a:rPr>
              <a:t> vis. </a:t>
            </a:r>
            <a:r>
              <a:rPr lang="en-US" sz="1100" dirty="0" err="1">
                <a:solidFill>
                  <a:schemeClr val="tx1"/>
                </a:solidFill>
                <a:latin typeface="+mn-lt"/>
                <a:ea typeface="Open Sans Light" panose="020B0306030504020204" pitchFamily="34" charset="0"/>
                <a:cs typeface="Open Sans Light" panose="020B0306030504020204" pitchFamily="34" charset="0"/>
              </a:rPr>
              <a:t>Tollit</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labitur</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mediocritatem</a:t>
            </a:r>
            <a:r>
              <a:rPr lang="en-US" sz="1100" dirty="0">
                <a:solidFill>
                  <a:schemeClr val="tx1"/>
                </a:solidFill>
                <a:latin typeface="+mn-lt"/>
                <a:ea typeface="Open Sans Light" panose="020B0306030504020204" pitchFamily="34" charset="0"/>
                <a:cs typeface="Open Sans Light" panose="020B0306030504020204" pitchFamily="34" charset="0"/>
              </a:rPr>
              <a:t> ne vim, </a:t>
            </a:r>
            <a:r>
              <a:rPr lang="en-US" sz="1100" dirty="0" err="1">
                <a:solidFill>
                  <a:schemeClr val="tx1"/>
                </a:solidFill>
                <a:latin typeface="+mn-lt"/>
                <a:ea typeface="Open Sans Light" panose="020B0306030504020204" pitchFamily="34" charset="0"/>
                <a:cs typeface="Open Sans Light" panose="020B0306030504020204" pitchFamily="34" charset="0"/>
              </a:rPr>
              <a:t>nec</a:t>
            </a:r>
            <a:r>
              <a:rPr lang="en-US" sz="1100" dirty="0">
                <a:solidFill>
                  <a:schemeClr val="tx1"/>
                </a:solidFill>
                <a:latin typeface="+mn-lt"/>
                <a:ea typeface="Open Sans Light" panose="020B0306030504020204" pitchFamily="34" charset="0"/>
                <a:cs typeface="Open Sans Light" panose="020B0306030504020204" pitchFamily="34" charset="0"/>
              </a:rPr>
              <a:t> sale </a:t>
            </a:r>
            <a:r>
              <a:rPr lang="en-US" sz="1100" dirty="0" err="1">
                <a:solidFill>
                  <a:schemeClr val="tx1"/>
                </a:solidFill>
                <a:latin typeface="+mn-lt"/>
                <a:ea typeface="Open Sans Light" panose="020B0306030504020204" pitchFamily="34" charset="0"/>
                <a:cs typeface="Open Sans Light" panose="020B0306030504020204" pitchFamily="34" charset="0"/>
              </a:rPr>
              <a:t>oratio</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similique</a:t>
            </a:r>
            <a:r>
              <a:rPr lang="en-US" sz="1100" dirty="0">
                <a:solidFill>
                  <a:schemeClr val="tx1"/>
                </a:solidFill>
                <a:latin typeface="+mn-lt"/>
                <a:ea typeface="Open Sans Light" panose="020B0306030504020204" pitchFamily="34" charset="0"/>
                <a:cs typeface="Open Sans Light" panose="020B0306030504020204" pitchFamily="34" charset="0"/>
              </a:rPr>
              <a:t> no, ad </a:t>
            </a:r>
            <a:r>
              <a:rPr lang="en-US" sz="1100" dirty="0" err="1">
                <a:solidFill>
                  <a:schemeClr val="tx1"/>
                </a:solidFill>
                <a:latin typeface="+mn-lt"/>
                <a:ea typeface="Open Sans Light" panose="020B0306030504020204" pitchFamily="34" charset="0"/>
                <a:cs typeface="Open Sans Light" panose="020B0306030504020204" pitchFamily="34" charset="0"/>
              </a:rPr>
              <a:t>est</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eleifend</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comprehensam</a:t>
            </a:r>
            <a:r>
              <a:rPr lang="en-US" sz="1100" dirty="0">
                <a:solidFill>
                  <a:schemeClr val="tx1"/>
                </a:solidFill>
                <a:latin typeface="+mn-lt"/>
                <a:ea typeface="Open Sans Light" panose="020B0306030504020204" pitchFamily="34" charset="0"/>
                <a:cs typeface="Open Sans Light" panose="020B0306030504020204" pitchFamily="34" charset="0"/>
              </a:rPr>
              <a:t>. Ut diam </a:t>
            </a:r>
            <a:r>
              <a:rPr lang="en-US" sz="1100" dirty="0" err="1">
                <a:solidFill>
                  <a:schemeClr val="tx1"/>
                </a:solidFill>
                <a:latin typeface="+mn-lt"/>
                <a:ea typeface="Open Sans Light" panose="020B0306030504020204" pitchFamily="34" charset="0"/>
                <a:cs typeface="Open Sans Light" panose="020B0306030504020204" pitchFamily="34" charset="0"/>
              </a:rPr>
              <a:t>recusabo</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praesent</a:t>
            </a:r>
            <a:r>
              <a:rPr lang="en-US" sz="1100" dirty="0">
                <a:solidFill>
                  <a:schemeClr val="tx1"/>
                </a:solidFill>
                <a:latin typeface="+mn-lt"/>
                <a:ea typeface="Open Sans Light" panose="020B0306030504020204" pitchFamily="34" charset="0"/>
                <a:cs typeface="Open Sans Light" panose="020B0306030504020204" pitchFamily="34" charset="0"/>
              </a:rPr>
              <a:t> vel.</a:t>
            </a:r>
          </a:p>
        </p:txBody>
      </p:sp>
      <p:sp>
        <p:nvSpPr>
          <p:cNvPr id="17" name="TextBox 16">
            <a:extLst>
              <a:ext uri="{FF2B5EF4-FFF2-40B4-BE49-F238E27FC236}">
                <a16:creationId xmlns:a16="http://schemas.microsoft.com/office/drawing/2014/main" id="{87DA11AB-253B-4ECB-940D-EE03F502B0AE}"/>
              </a:ext>
            </a:extLst>
          </p:cNvPr>
          <p:cNvSpPr txBox="1"/>
          <p:nvPr/>
        </p:nvSpPr>
        <p:spPr>
          <a:xfrm>
            <a:off x="6612306" y="4200037"/>
            <a:ext cx="1635384" cy="369332"/>
          </a:xfrm>
          <a:prstGeom prst="rect">
            <a:avLst/>
          </a:prstGeom>
          <a:noFill/>
        </p:spPr>
        <p:txBody>
          <a:bodyPr wrap="none" rtlCol="0" anchor="ctr" anchorCtr="0">
            <a:spAutoFit/>
          </a:bodyPr>
          <a:lstStyle/>
          <a:p>
            <a:r>
              <a:rPr lang="en-US" b="1" dirty="0">
                <a:solidFill>
                  <a:schemeClr val="accent4"/>
                </a:solidFill>
                <a:ea typeface="League Spartan" charset="0"/>
                <a:cs typeface="Poppins" pitchFamily="2" charset="77"/>
              </a:rPr>
              <a:t>OPPORTUNITY</a:t>
            </a:r>
          </a:p>
        </p:txBody>
      </p:sp>
      <p:sp>
        <p:nvSpPr>
          <p:cNvPr id="18" name="Subtitle 2">
            <a:extLst>
              <a:ext uri="{FF2B5EF4-FFF2-40B4-BE49-F238E27FC236}">
                <a16:creationId xmlns:a16="http://schemas.microsoft.com/office/drawing/2014/main" id="{3EDC8995-DF8C-4683-B696-A32DCFA453A0}"/>
              </a:ext>
            </a:extLst>
          </p:cNvPr>
          <p:cNvSpPr txBox="1">
            <a:spLocks/>
          </p:cNvSpPr>
          <p:nvPr/>
        </p:nvSpPr>
        <p:spPr>
          <a:xfrm>
            <a:off x="1268652" y="2428674"/>
            <a:ext cx="3619784" cy="1098712"/>
          </a:xfrm>
          <a:prstGeom prst="rect">
            <a:avLst/>
          </a:prstGeom>
        </p:spPr>
        <p:txBody>
          <a:bodyPr vert="horz" wrap="square" lIns="91326" tIns="45663" rIns="91326" bIns="4566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554"/>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a:t>
            </a:r>
            <a:r>
              <a:rPr lang="en-US" sz="1100" dirty="0" err="1">
                <a:solidFill>
                  <a:schemeClr val="tx1"/>
                </a:solidFill>
                <a:latin typeface="+mn-lt"/>
                <a:ea typeface="Open Sans Light" panose="020B0306030504020204" pitchFamily="34" charset="0"/>
                <a:cs typeface="Open Sans Light" panose="020B0306030504020204" pitchFamily="34" charset="0"/>
              </a:rPr>
              <a:t>comprehensam</a:t>
            </a:r>
            <a:r>
              <a:rPr lang="en-US" sz="1100" dirty="0">
                <a:solidFill>
                  <a:schemeClr val="tx1"/>
                </a:solidFill>
                <a:latin typeface="+mn-lt"/>
                <a:ea typeface="Open Sans Light" panose="020B0306030504020204" pitchFamily="34" charset="0"/>
                <a:cs typeface="Open Sans Light" panose="020B0306030504020204" pitchFamily="34" charset="0"/>
              </a:rPr>
              <a:t> in. Sed </a:t>
            </a:r>
            <a:r>
              <a:rPr lang="en-US" sz="1100" dirty="0" err="1">
                <a:solidFill>
                  <a:schemeClr val="tx1"/>
                </a:solidFill>
                <a:latin typeface="+mn-lt"/>
                <a:ea typeface="Open Sans Light" panose="020B0306030504020204" pitchFamily="34" charset="0"/>
                <a:cs typeface="Open Sans Light" panose="020B0306030504020204" pitchFamily="34" charset="0"/>
              </a:rPr>
              <a:t>nibh</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theophrastus</a:t>
            </a:r>
            <a:r>
              <a:rPr lang="en-US" sz="1100" dirty="0">
                <a:solidFill>
                  <a:schemeClr val="tx1"/>
                </a:solidFill>
                <a:latin typeface="+mn-lt"/>
                <a:ea typeface="Open Sans Light" panose="020B0306030504020204" pitchFamily="34" charset="0"/>
                <a:cs typeface="Open Sans Light" panose="020B0306030504020204" pitchFamily="34" charset="0"/>
              </a:rPr>
              <a:t> in, ex </a:t>
            </a:r>
            <a:r>
              <a:rPr lang="en-US" sz="1100" dirty="0" err="1">
                <a:solidFill>
                  <a:schemeClr val="tx1"/>
                </a:solidFill>
                <a:latin typeface="+mn-lt"/>
                <a:ea typeface="Open Sans Light" panose="020B0306030504020204" pitchFamily="34" charset="0"/>
                <a:cs typeface="Open Sans Light" panose="020B0306030504020204" pitchFamily="34" charset="0"/>
              </a:rPr>
              <a:t>dictas</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conceptam</a:t>
            </a:r>
            <a:r>
              <a:rPr lang="en-US" sz="1100" dirty="0">
                <a:solidFill>
                  <a:schemeClr val="tx1"/>
                </a:solidFill>
                <a:latin typeface="+mn-lt"/>
                <a:ea typeface="Open Sans Light" panose="020B0306030504020204" pitchFamily="34" charset="0"/>
                <a:cs typeface="Open Sans Light" panose="020B0306030504020204" pitchFamily="34" charset="0"/>
              </a:rPr>
              <a:t> vis. </a:t>
            </a:r>
            <a:r>
              <a:rPr lang="en-US" sz="1100" dirty="0" err="1">
                <a:solidFill>
                  <a:schemeClr val="tx1"/>
                </a:solidFill>
                <a:latin typeface="+mn-lt"/>
                <a:ea typeface="Open Sans Light" panose="020B0306030504020204" pitchFamily="34" charset="0"/>
                <a:cs typeface="Open Sans Light" panose="020B0306030504020204" pitchFamily="34" charset="0"/>
              </a:rPr>
              <a:t>Tollit</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labitur</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mediocritatem</a:t>
            </a:r>
            <a:r>
              <a:rPr lang="en-US" sz="1100" dirty="0">
                <a:solidFill>
                  <a:schemeClr val="tx1"/>
                </a:solidFill>
                <a:latin typeface="+mn-lt"/>
                <a:ea typeface="Open Sans Light" panose="020B0306030504020204" pitchFamily="34" charset="0"/>
                <a:cs typeface="Open Sans Light" panose="020B0306030504020204" pitchFamily="34" charset="0"/>
              </a:rPr>
              <a:t> ne vim, </a:t>
            </a:r>
            <a:r>
              <a:rPr lang="en-US" sz="1100" dirty="0" err="1">
                <a:solidFill>
                  <a:schemeClr val="tx1"/>
                </a:solidFill>
                <a:latin typeface="+mn-lt"/>
                <a:ea typeface="Open Sans Light" panose="020B0306030504020204" pitchFamily="34" charset="0"/>
                <a:cs typeface="Open Sans Light" panose="020B0306030504020204" pitchFamily="34" charset="0"/>
              </a:rPr>
              <a:t>nec</a:t>
            </a:r>
            <a:r>
              <a:rPr lang="en-US" sz="1100" dirty="0">
                <a:solidFill>
                  <a:schemeClr val="tx1"/>
                </a:solidFill>
                <a:latin typeface="+mn-lt"/>
                <a:ea typeface="Open Sans Light" panose="020B0306030504020204" pitchFamily="34" charset="0"/>
                <a:cs typeface="Open Sans Light" panose="020B0306030504020204" pitchFamily="34" charset="0"/>
              </a:rPr>
              <a:t> sale </a:t>
            </a:r>
            <a:r>
              <a:rPr lang="en-US" sz="1100" dirty="0" err="1">
                <a:solidFill>
                  <a:schemeClr val="tx1"/>
                </a:solidFill>
                <a:latin typeface="+mn-lt"/>
                <a:ea typeface="Open Sans Light" panose="020B0306030504020204" pitchFamily="34" charset="0"/>
                <a:cs typeface="Open Sans Light" panose="020B0306030504020204" pitchFamily="34" charset="0"/>
              </a:rPr>
              <a:t>oratio</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similique</a:t>
            </a:r>
            <a:r>
              <a:rPr lang="en-US" sz="1100" dirty="0">
                <a:solidFill>
                  <a:schemeClr val="tx1"/>
                </a:solidFill>
                <a:latin typeface="+mn-lt"/>
                <a:ea typeface="Open Sans Light" panose="020B0306030504020204" pitchFamily="34" charset="0"/>
                <a:cs typeface="Open Sans Light" panose="020B0306030504020204" pitchFamily="34" charset="0"/>
              </a:rPr>
              <a:t> no, ad </a:t>
            </a:r>
            <a:r>
              <a:rPr lang="en-US" sz="1100" dirty="0" err="1">
                <a:solidFill>
                  <a:schemeClr val="tx1"/>
                </a:solidFill>
                <a:latin typeface="+mn-lt"/>
                <a:ea typeface="Open Sans Light" panose="020B0306030504020204" pitchFamily="34" charset="0"/>
                <a:cs typeface="Open Sans Light" panose="020B0306030504020204" pitchFamily="34" charset="0"/>
              </a:rPr>
              <a:t>est</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eleifend</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comprehensam</a:t>
            </a:r>
            <a:r>
              <a:rPr lang="en-US" sz="1100" dirty="0">
                <a:solidFill>
                  <a:schemeClr val="tx1"/>
                </a:solidFill>
                <a:latin typeface="+mn-lt"/>
                <a:ea typeface="Open Sans Light" panose="020B0306030504020204" pitchFamily="34" charset="0"/>
                <a:cs typeface="Open Sans Light" panose="020B0306030504020204" pitchFamily="34" charset="0"/>
              </a:rPr>
              <a:t>. Ut diam </a:t>
            </a:r>
            <a:r>
              <a:rPr lang="en-US" sz="1100" dirty="0" err="1">
                <a:solidFill>
                  <a:schemeClr val="tx1"/>
                </a:solidFill>
                <a:latin typeface="+mn-lt"/>
                <a:ea typeface="Open Sans Light" panose="020B0306030504020204" pitchFamily="34" charset="0"/>
                <a:cs typeface="Open Sans Light" panose="020B0306030504020204" pitchFamily="34" charset="0"/>
              </a:rPr>
              <a:t>recusabo</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praesent</a:t>
            </a:r>
            <a:r>
              <a:rPr lang="en-US" sz="1100" dirty="0">
                <a:solidFill>
                  <a:schemeClr val="tx1"/>
                </a:solidFill>
                <a:latin typeface="+mn-lt"/>
                <a:ea typeface="Open Sans Light" panose="020B0306030504020204" pitchFamily="34" charset="0"/>
                <a:cs typeface="Open Sans Light" panose="020B0306030504020204" pitchFamily="34" charset="0"/>
              </a:rPr>
              <a:t> vel.</a:t>
            </a:r>
          </a:p>
        </p:txBody>
      </p:sp>
      <p:sp>
        <p:nvSpPr>
          <p:cNvPr id="19" name="TextBox 18">
            <a:extLst>
              <a:ext uri="{FF2B5EF4-FFF2-40B4-BE49-F238E27FC236}">
                <a16:creationId xmlns:a16="http://schemas.microsoft.com/office/drawing/2014/main" id="{B7164998-C6C9-48B8-AB76-6AE0ED84A6E3}"/>
              </a:ext>
            </a:extLst>
          </p:cNvPr>
          <p:cNvSpPr txBox="1"/>
          <p:nvPr/>
        </p:nvSpPr>
        <p:spPr>
          <a:xfrm>
            <a:off x="1272946" y="2079566"/>
            <a:ext cx="1447832" cy="369332"/>
          </a:xfrm>
          <a:prstGeom prst="rect">
            <a:avLst/>
          </a:prstGeom>
          <a:noFill/>
        </p:spPr>
        <p:txBody>
          <a:bodyPr wrap="none" rtlCol="0" anchor="ctr" anchorCtr="0">
            <a:spAutoFit/>
          </a:bodyPr>
          <a:lstStyle/>
          <a:p>
            <a:r>
              <a:rPr lang="en-US" b="1" dirty="0">
                <a:solidFill>
                  <a:schemeClr val="accent1"/>
                </a:solidFill>
                <a:ea typeface="League Spartan" charset="0"/>
                <a:cs typeface="Poppins" pitchFamily="2" charset="77"/>
              </a:rPr>
              <a:t>STRENGTHS</a:t>
            </a:r>
          </a:p>
        </p:txBody>
      </p:sp>
      <p:sp>
        <p:nvSpPr>
          <p:cNvPr id="20" name="Subtitle 2">
            <a:extLst>
              <a:ext uri="{FF2B5EF4-FFF2-40B4-BE49-F238E27FC236}">
                <a16:creationId xmlns:a16="http://schemas.microsoft.com/office/drawing/2014/main" id="{4EDEC0D2-AD63-4CB2-8440-640A424D0C03}"/>
              </a:ext>
            </a:extLst>
          </p:cNvPr>
          <p:cNvSpPr txBox="1">
            <a:spLocks/>
          </p:cNvSpPr>
          <p:nvPr/>
        </p:nvSpPr>
        <p:spPr>
          <a:xfrm>
            <a:off x="1268652" y="4549145"/>
            <a:ext cx="3619784" cy="1098712"/>
          </a:xfrm>
          <a:prstGeom prst="rect">
            <a:avLst/>
          </a:prstGeom>
        </p:spPr>
        <p:txBody>
          <a:bodyPr vert="horz" wrap="square" lIns="91326" tIns="45663" rIns="91326" bIns="4566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554"/>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a:t>
            </a:r>
            <a:r>
              <a:rPr lang="en-US" sz="1100" dirty="0" err="1">
                <a:solidFill>
                  <a:schemeClr val="tx1"/>
                </a:solidFill>
                <a:latin typeface="+mn-lt"/>
                <a:ea typeface="Open Sans Light" panose="020B0306030504020204" pitchFamily="34" charset="0"/>
                <a:cs typeface="Open Sans Light" panose="020B0306030504020204" pitchFamily="34" charset="0"/>
              </a:rPr>
              <a:t>comprehensam</a:t>
            </a:r>
            <a:r>
              <a:rPr lang="en-US" sz="1100" dirty="0">
                <a:solidFill>
                  <a:schemeClr val="tx1"/>
                </a:solidFill>
                <a:latin typeface="+mn-lt"/>
                <a:ea typeface="Open Sans Light" panose="020B0306030504020204" pitchFamily="34" charset="0"/>
                <a:cs typeface="Open Sans Light" panose="020B0306030504020204" pitchFamily="34" charset="0"/>
              </a:rPr>
              <a:t> in. Sed </a:t>
            </a:r>
            <a:r>
              <a:rPr lang="en-US" sz="1100" dirty="0" err="1">
                <a:solidFill>
                  <a:schemeClr val="tx1"/>
                </a:solidFill>
                <a:latin typeface="+mn-lt"/>
                <a:ea typeface="Open Sans Light" panose="020B0306030504020204" pitchFamily="34" charset="0"/>
                <a:cs typeface="Open Sans Light" panose="020B0306030504020204" pitchFamily="34" charset="0"/>
              </a:rPr>
              <a:t>nibh</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theophrastus</a:t>
            </a:r>
            <a:r>
              <a:rPr lang="en-US" sz="1100" dirty="0">
                <a:solidFill>
                  <a:schemeClr val="tx1"/>
                </a:solidFill>
                <a:latin typeface="+mn-lt"/>
                <a:ea typeface="Open Sans Light" panose="020B0306030504020204" pitchFamily="34" charset="0"/>
                <a:cs typeface="Open Sans Light" panose="020B0306030504020204" pitchFamily="34" charset="0"/>
              </a:rPr>
              <a:t> in, ex </a:t>
            </a:r>
            <a:r>
              <a:rPr lang="en-US" sz="1100" dirty="0" err="1">
                <a:solidFill>
                  <a:schemeClr val="tx1"/>
                </a:solidFill>
                <a:latin typeface="+mn-lt"/>
                <a:ea typeface="Open Sans Light" panose="020B0306030504020204" pitchFamily="34" charset="0"/>
                <a:cs typeface="Open Sans Light" panose="020B0306030504020204" pitchFamily="34" charset="0"/>
              </a:rPr>
              <a:t>dictas</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conceptam</a:t>
            </a:r>
            <a:r>
              <a:rPr lang="en-US" sz="1100" dirty="0">
                <a:solidFill>
                  <a:schemeClr val="tx1"/>
                </a:solidFill>
                <a:latin typeface="+mn-lt"/>
                <a:ea typeface="Open Sans Light" panose="020B0306030504020204" pitchFamily="34" charset="0"/>
                <a:cs typeface="Open Sans Light" panose="020B0306030504020204" pitchFamily="34" charset="0"/>
              </a:rPr>
              <a:t> vis. </a:t>
            </a:r>
            <a:r>
              <a:rPr lang="en-US" sz="1100" dirty="0" err="1">
                <a:solidFill>
                  <a:schemeClr val="tx1"/>
                </a:solidFill>
                <a:latin typeface="+mn-lt"/>
                <a:ea typeface="Open Sans Light" panose="020B0306030504020204" pitchFamily="34" charset="0"/>
                <a:cs typeface="Open Sans Light" panose="020B0306030504020204" pitchFamily="34" charset="0"/>
              </a:rPr>
              <a:t>Tollit</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labitur</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mediocritatem</a:t>
            </a:r>
            <a:r>
              <a:rPr lang="en-US" sz="1100" dirty="0">
                <a:solidFill>
                  <a:schemeClr val="tx1"/>
                </a:solidFill>
                <a:latin typeface="+mn-lt"/>
                <a:ea typeface="Open Sans Light" panose="020B0306030504020204" pitchFamily="34" charset="0"/>
                <a:cs typeface="Open Sans Light" panose="020B0306030504020204" pitchFamily="34" charset="0"/>
              </a:rPr>
              <a:t> ne vim, </a:t>
            </a:r>
            <a:r>
              <a:rPr lang="en-US" sz="1100" dirty="0" err="1">
                <a:solidFill>
                  <a:schemeClr val="tx1"/>
                </a:solidFill>
                <a:latin typeface="+mn-lt"/>
                <a:ea typeface="Open Sans Light" panose="020B0306030504020204" pitchFamily="34" charset="0"/>
                <a:cs typeface="Open Sans Light" panose="020B0306030504020204" pitchFamily="34" charset="0"/>
              </a:rPr>
              <a:t>nec</a:t>
            </a:r>
            <a:r>
              <a:rPr lang="en-US" sz="1100" dirty="0">
                <a:solidFill>
                  <a:schemeClr val="tx1"/>
                </a:solidFill>
                <a:latin typeface="+mn-lt"/>
                <a:ea typeface="Open Sans Light" panose="020B0306030504020204" pitchFamily="34" charset="0"/>
                <a:cs typeface="Open Sans Light" panose="020B0306030504020204" pitchFamily="34" charset="0"/>
              </a:rPr>
              <a:t> sale </a:t>
            </a:r>
            <a:r>
              <a:rPr lang="en-US" sz="1100" dirty="0" err="1">
                <a:solidFill>
                  <a:schemeClr val="tx1"/>
                </a:solidFill>
                <a:latin typeface="+mn-lt"/>
                <a:ea typeface="Open Sans Light" panose="020B0306030504020204" pitchFamily="34" charset="0"/>
                <a:cs typeface="Open Sans Light" panose="020B0306030504020204" pitchFamily="34" charset="0"/>
              </a:rPr>
              <a:t>oratio</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similique</a:t>
            </a:r>
            <a:r>
              <a:rPr lang="en-US" sz="1100" dirty="0">
                <a:solidFill>
                  <a:schemeClr val="tx1"/>
                </a:solidFill>
                <a:latin typeface="+mn-lt"/>
                <a:ea typeface="Open Sans Light" panose="020B0306030504020204" pitchFamily="34" charset="0"/>
                <a:cs typeface="Open Sans Light" panose="020B0306030504020204" pitchFamily="34" charset="0"/>
              </a:rPr>
              <a:t> no, ad </a:t>
            </a:r>
            <a:r>
              <a:rPr lang="en-US" sz="1100" dirty="0" err="1">
                <a:solidFill>
                  <a:schemeClr val="tx1"/>
                </a:solidFill>
                <a:latin typeface="+mn-lt"/>
                <a:ea typeface="Open Sans Light" panose="020B0306030504020204" pitchFamily="34" charset="0"/>
                <a:cs typeface="Open Sans Light" panose="020B0306030504020204" pitchFamily="34" charset="0"/>
              </a:rPr>
              <a:t>est</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eleifend</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comprehensam</a:t>
            </a:r>
            <a:r>
              <a:rPr lang="en-US" sz="1100" dirty="0">
                <a:solidFill>
                  <a:schemeClr val="tx1"/>
                </a:solidFill>
                <a:latin typeface="+mn-lt"/>
                <a:ea typeface="Open Sans Light" panose="020B0306030504020204" pitchFamily="34" charset="0"/>
                <a:cs typeface="Open Sans Light" panose="020B0306030504020204" pitchFamily="34" charset="0"/>
              </a:rPr>
              <a:t>. Ut diam </a:t>
            </a:r>
            <a:r>
              <a:rPr lang="en-US" sz="1100" dirty="0" err="1">
                <a:solidFill>
                  <a:schemeClr val="tx1"/>
                </a:solidFill>
                <a:latin typeface="+mn-lt"/>
                <a:ea typeface="Open Sans Light" panose="020B0306030504020204" pitchFamily="34" charset="0"/>
                <a:cs typeface="Open Sans Light" panose="020B0306030504020204" pitchFamily="34" charset="0"/>
              </a:rPr>
              <a:t>recusabo</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praesent</a:t>
            </a:r>
            <a:r>
              <a:rPr lang="en-US" sz="1100" dirty="0">
                <a:solidFill>
                  <a:schemeClr val="tx1"/>
                </a:solidFill>
                <a:latin typeface="+mn-lt"/>
                <a:ea typeface="Open Sans Light" panose="020B0306030504020204" pitchFamily="34" charset="0"/>
                <a:cs typeface="Open Sans Light" panose="020B0306030504020204" pitchFamily="34" charset="0"/>
              </a:rPr>
              <a:t> vel.</a:t>
            </a:r>
          </a:p>
        </p:txBody>
      </p:sp>
      <p:sp>
        <p:nvSpPr>
          <p:cNvPr id="21" name="TextBox 20">
            <a:extLst>
              <a:ext uri="{FF2B5EF4-FFF2-40B4-BE49-F238E27FC236}">
                <a16:creationId xmlns:a16="http://schemas.microsoft.com/office/drawing/2014/main" id="{047021E6-454F-4A7B-8C2B-145EDCBADDE9}"/>
              </a:ext>
            </a:extLst>
          </p:cNvPr>
          <p:cNvSpPr txBox="1"/>
          <p:nvPr/>
        </p:nvSpPr>
        <p:spPr>
          <a:xfrm>
            <a:off x="1272946" y="4200037"/>
            <a:ext cx="1000595" cy="369332"/>
          </a:xfrm>
          <a:prstGeom prst="rect">
            <a:avLst/>
          </a:prstGeom>
          <a:noFill/>
        </p:spPr>
        <p:txBody>
          <a:bodyPr wrap="none" rtlCol="0" anchor="ctr" anchorCtr="0">
            <a:spAutoFit/>
          </a:bodyPr>
          <a:lstStyle/>
          <a:p>
            <a:r>
              <a:rPr lang="en-US" b="1" dirty="0">
                <a:solidFill>
                  <a:schemeClr val="accent2"/>
                </a:solidFill>
                <a:ea typeface="League Spartan" charset="0"/>
                <a:cs typeface="Poppins" pitchFamily="2" charset="77"/>
              </a:rPr>
              <a:t>THREAT</a:t>
            </a:r>
          </a:p>
        </p:txBody>
      </p:sp>
    </p:spTree>
    <p:extLst>
      <p:ext uri="{BB962C8B-B14F-4D97-AF65-F5344CB8AC3E}">
        <p14:creationId xmlns:p14="http://schemas.microsoft.com/office/powerpoint/2010/main" val="98931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21145C-F4AE-4DA5-A10E-82F315AEFE0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AFC9B4B-B687-4D78-8EB2-D6EAAB73824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91147A8-8D3C-4BBF-B19F-9B12647C8196}"/>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BACB9BB9-E44C-4DAC-8EFF-3F3734883F6D}"/>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B96B74EB-E202-4F71-8DF7-81C99D87937C}"/>
              </a:ext>
            </a:extLst>
          </p:cNvPr>
          <p:cNvSpPr>
            <a:spLocks noGrp="1"/>
          </p:cNvSpPr>
          <p:nvPr>
            <p:ph type="body" sz="quarter" idx="13"/>
          </p:nvPr>
        </p:nvSpPr>
        <p:spPr/>
        <p:txBody>
          <a:bodyPr/>
          <a:lstStyle/>
          <a:p>
            <a:endParaRPr lang="en-ZA"/>
          </a:p>
        </p:txBody>
      </p:sp>
      <p:grpSp>
        <p:nvGrpSpPr>
          <p:cNvPr id="22" name="Group 21">
            <a:extLst>
              <a:ext uri="{FF2B5EF4-FFF2-40B4-BE49-F238E27FC236}">
                <a16:creationId xmlns:a16="http://schemas.microsoft.com/office/drawing/2014/main" id="{FDD0A38D-D77C-4D06-88D0-3301216B1A14}"/>
              </a:ext>
            </a:extLst>
          </p:cNvPr>
          <p:cNvGrpSpPr/>
          <p:nvPr/>
        </p:nvGrpSpPr>
        <p:grpSpPr>
          <a:xfrm>
            <a:off x="1362879" y="1725378"/>
            <a:ext cx="8754171" cy="4371411"/>
            <a:chOff x="1656793" y="1988919"/>
            <a:chExt cx="8226405" cy="4107870"/>
          </a:xfrm>
        </p:grpSpPr>
        <p:sp>
          <p:nvSpPr>
            <p:cNvPr id="7" name="Freeform 5">
              <a:extLst>
                <a:ext uri="{FF2B5EF4-FFF2-40B4-BE49-F238E27FC236}">
                  <a16:creationId xmlns:a16="http://schemas.microsoft.com/office/drawing/2014/main" id="{E7A16542-3AED-4643-AF73-D2C4CA6EABB3}"/>
                </a:ext>
              </a:extLst>
            </p:cNvPr>
            <p:cNvSpPr>
              <a:spLocks/>
            </p:cNvSpPr>
            <p:nvPr/>
          </p:nvSpPr>
          <p:spPr bwMode="auto">
            <a:xfrm>
              <a:off x="3893330" y="2164855"/>
              <a:ext cx="3753331" cy="3755996"/>
            </a:xfrm>
            <a:custGeom>
              <a:avLst/>
              <a:gdLst>
                <a:gd name="T0" fmla="*/ 4438298 w 2605"/>
                <a:gd name="T1" fmla="*/ 2181991 h 2606"/>
                <a:gd name="T2" fmla="*/ 3775814 w 2605"/>
                <a:gd name="T3" fmla="*/ 1570827 h 2606"/>
                <a:gd name="T4" fmla="*/ 3715744 w 2605"/>
                <a:gd name="T5" fmla="*/ 1598296 h 2606"/>
                <a:gd name="T6" fmla="*/ 3715744 w 2605"/>
                <a:gd name="T7" fmla="*/ 1757953 h 2606"/>
                <a:gd name="T8" fmla="*/ 3633363 w 2605"/>
                <a:gd name="T9" fmla="*/ 1840357 h 2606"/>
                <a:gd name="T10" fmla="*/ 3518372 w 2605"/>
                <a:gd name="T11" fmla="*/ 1840357 h 2606"/>
                <a:gd name="T12" fmla="*/ 3518372 w 2605"/>
                <a:gd name="T13" fmla="*/ 1088420 h 2606"/>
                <a:gd name="T14" fmla="*/ 3394800 w 2605"/>
                <a:gd name="T15" fmla="*/ 964814 h 2606"/>
                <a:gd name="T16" fmla="*/ 2641354 w 2605"/>
                <a:gd name="T17" fmla="*/ 964814 h 2606"/>
                <a:gd name="T18" fmla="*/ 2643070 w 2605"/>
                <a:gd name="T19" fmla="*/ 957947 h 2606"/>
                <a:gd name="T20" fmla="*/ 2643070 w 2605"/>
                <a:gd name="T21" fmla="*/ 839491 h 2606"/>
                <a:gd name="T22" fmla="*/ 2725451 w 2605"/>
                <a:gd name="T23" fmla="*/ 757087 h 2606"/>
                <a:gd name="T24" fmla="*/ 2885065 w 2605"/>
                <a:gd name="T25" fmla="*/ 757087 h 2606"/>
                <a:gd name="T26" fmla="*/ 2912526 w 2605"/>
                <a:gd name="T27" fmla="*/ 697001 h 2606"/>
                <a:gd name="T28" fmla="*/ 2301530 w 2605"/>
                <a:gd name="T29" fmla="*/ 34335 h 2606"/>
                <a:gd name="T30" fmla="*/ 2189972 w 2605"/>
                <a:gd name="T31" fmla="*/ 34335 h 2606"/>
                <a:gd name="T32" fmla="*/ 1578977 w 2605"/>
                <a:gd name="T33" fmla="*/ 697001 h 2606"/>
                <a:gd name="T34" fmla="*/ 1606437 w 2605"/>
                <a:gd name="T35" fmla="*/ 757087 h 2606"/>
                <a:gd name="T36" fmla="*/ 1767767 w 2605"/>
                <a:gd name="T37" fmla="*/ 757087 h 2606"/>
                <a:gd name="T38" fmla="*/ 1850149 w 2605"/>
                <a:gd name="T39" fmla="*/ 839491 h 2606"/>
                <a:gd name="T40" fmla="*/ 1850149 w 2605"/>
                <a:gd name="T41" fmla="*/ 957947 h 2606"/>
                <a:gd name="T42" fmla="*/ 1850149 w 2605"/>
                <a:gd name="T43" fmla="*/ 964814 h 2606"/>
                <a:gd name="T44" fmla="*/ 1098419 w 2605"/>
                <a:gd name="T45" fmla="*/ 964814 h 2606"/>
                <a:gd name="T46" fmla="*/ 974847 w 2605"/>
                <a:gd name="T47" fmla="*/ 1088420 h 2606"/>
                <a:gd name="T48" fmla="*/ 974847 w 2605"/>
                <a:gd name="T49" fmla="*/ 1843791 h 2606"/>
                <a:gd name="T50" fmla="*/ 955967 w 2605"/>
                <a:gd name="T51" fmla="*/ 1840357 h 2606"/>
                <a:gd name="T52" fmla="*/ 837544 w 2605"/>
                <a:gd name="T53" fmla="*/ 1840357 h 2606"/>
                <a:gd name="T54" fmla="*/ 755163 w 2605"/>
                <a:gd name="T55" fmla="*/ 1757953 h 2606"/>
                <a:gd name="T56" fmla="*/ 755163 w 2605"/>
                <a:gd name="T57" fmla="*/ 1598296 h 2606"/>
                <a:gd name="T58" fmla="*/ 695093 w 2605"/>
                <a:gd name="T59" fmla="*/ 1570827 h 2606"/>
                <a:gd name="T60" fmla="*/ 32609 w 2605"/>
                <a:gd name="T61" fmla="*/ 2181991 h 2606"/>
                <a:gd name="T62" fmla="*/ 32609 w 2605"/>
                <a:gd name="T63" fmla="*/ 2293580 h 2606"/>
                <a:gd name="T64" fmla="*/ 695093 w 2605"/>
                <a:gd name="T65" fmla="*/ 2904743 h 2606"/>
                <a:gd name="T66" fmla="*/ 755163 w 2605"/>
                <a:gd name="T67" fmla="*/ 2877275 h 2606"/>
                <a:gd name="T68" fmla="*/ 755163 w 2605"/>
                <a:gd name="T69" fmla="*/ 2715901 h 2606"/>
                <a:gd name="T70" fmla="*/ 837544 w 2605"/>
                <a:gd name="T71" fmla="*/ 2633497 h 2606"/>
                <a:gd name="T72" fmla="*/ 955967 w 2605"/>
                <a:gd name="T73" fmla="*/ 2633497 h 2606"/>
                <a:gd name="T74" fmla="*/ 974847 w 2605"/>
                <a:gd name="T75" fmla="*/ 2631780 h 2606"/>
                <a:gd name="T76" fmla="*/ 974847 w 2605"/>
                <a:gd name="T77" fmla="*/ 3385434 h 2606"/>
                <a:gd name="T78" fmla="*/ 1098419 w 2605"/>
                <a:gd name="T79" fmla="*/ 3509040 h 2606"/>
                <a:gd name="T80" fmla="*/ 1850149 w 2605"/>
                <a:gd name="T81" fmla="*/ 3509040 h 2606"/>
                <a:gd name="T82" fmla="*/ 1850149 w 2605"/>
                <a:gd name="T83" fmla="*/ 3515907 h 2606"/>
                <a:gd name="T84" fmla="*/ 1850149 w 2605"/>
                <a:gd name="T85" fmla="*/ 3634363 h 2606"/>
                <a:gd name="T86" fmla="*/ 1767767 w 2605"/>
                <a:gd name="T87" fmla="*/ 3716767 h 2606"/>
                <a:gd name="T88" fmla="*/ 1606437 w 2605"/>
                <a:gd name="T89" fmla="*/ 3716767 h 2606"/>
                <a:gd name="T90" fmla="*/ 1578977 w 2605"/>
                <a:gd name="T91" fmla="*/ 3778570 h 2606"/>
                <a:gd name="T92" fmla="*/ 2189972 w 2605"/>
                <a:gd name="T93" fmla="*/ 4441236 h 2606"/>
                <a:gd name="T94" fmla="*/ 2301530 w 2605"/>
                <a:gd name="T95" fmla="*/ 4441236 h 2606"/>
                <a:gd name="T96" fmla="*/ 2912526 w 2605"/>
                <a:gd name="T97" fmla="*/ 3778570 h 2606"/>
                <a:gd name="T98" fmla="*/ 2885065 w 2605"/>
                <a:gd name="T99" fmla="*/ 3716767 h 2606"/>
                <a:gd name="T100" fmla="*/ 2725451 w 2605"/>
                <a:gd name="T101" fmla="*/ 3716767 h 2606"/>
                <a:gd name="T102" fmla="*/ 2643070 w 2605"/>
                <a:gd name="T103" fmla="*/ 3634363 h 2606"/>
                <a:gd name="T104" fmla="*/ 2643070 w 2605"/>
                <a:gd name="T105" fmla="*/ 3515907 h 2606"/>
                <a:gd name="T106" fmla="*/ 2641354 w 2605"/>
                <a:gd name="T107" fmla="*/ 3509040 h 2606"/>
                <a:gd name="T108" fmla="*/ 3394800 w 2605"/>
                <a:gd name="T109" fmla="*/ 3509040 h 2606"/>
                <a:gd name="T110" fmla="*/ 3518372 w 2605"/>
                <a:gd name="T111" fmla="*/ 3385434 h 2606"/>
                <a:gd name="T112" fmla="*/ 3518372 w 2605"/>
                <a:gd name="T113" fmla="*/ 2633497 h 2606"/>
                <a:gd name="T114" fmla="*/ 3633363 w 2605"/>
                <a:gd name="T115" fmla="*/ 2633497 h 2606"/>
                <a:gd name="T116" fmla="*/ 3715744 w 2605"/>
                <a:gd name="T117" fmla="*/ 2715901 h 2606"/>
                <a:gd name="T118" fmla="*/ 3715744 w 2605"/>
                <a:gd name="T119" fmla="*/ 2877275 h 2606"/>
                <a:gd name="T120" fmla="*/ 3775814 w 2605"/>
                <a:gd name="T121" fmla="*/ 2904743 h 2606"/>
                <a:gd name="T122" fmla="*/ 4438298 w 2605"/>
                <a:gd name="T123" fmla="*/ 2293580 h 2606"/>
                <a:gd name="T124" fmla="*/ 4438298 w 2605"/>
                <a:gd name="T125" fmla="*/ 2181991 h 26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605" h="2606">
                  <a:moveTo>
                    <a:pt x="2586" y="1271"/>
                  </a:moveTo>
                  <a:cubicBezTo>
                    <a:pt x="2200" y="915"/>
                    <a:pt x="2200" y="915"/>
                    <a:pt x="2200" y="915"/>
                  </a:cubicBezTo>
                  <a:cubicBezTo>
                    <a:pt x="2181" y="897"/>
                    <a:pt x="2165" y="904"/>
                    <a:pt x="2165" y="931"/>
                  </a:cubicBezTo>
                  <a:cubicBezTo>
                    <a:pt x="2165" y="1024"/>
                    <a:pt x="2165" y="1024"/>
                    <a:pt x="2165" y="1024"/>
                  </a:cubicBezTo>
                  <a:cubicBezTo>
                    <a:pt x="2165" y="1051"/>
                    <a:pt x="2143" y="1072"/>
                    <a:pt x="2117" y="1072"/>
                  </a:cubicBezTo>
                  <a:cubicBezTo>
                    <a:pt x="2050" y="1072"/>
                    <a:pt x="2050" y="1072"/>
                    <a:pt x="2050" y="1072"/>
                  </a:cubicBezTo>
                  <a:cubicBezTo>
                    <a:pt x="2050" y="634"/>
                    <a:pt x="2050" y="634"/>
                    <a:pt x="2050" y="634"/>
                  </a:cubicBezTo>
                  <a:cubicBezTo>
                    <a:pt x="2050" y="595"/>
                    <a:pt x="2017" y="562"/>
                    <a:pt x="1978" y="562"/>
                  </a:cubicBezTo>
                  <a:cubicBezTo>
                    <a:pt x="1539" y="562"/>
                    <a:pt x="1539" y="562"/>
                    <a:pt x="1539" y="562"/>
                  </a:cubicBezTo>
                  <a:cubicBezTo>
                    <a:pt x="1539" y="561"/>
                    <a:pt x="1540" y="559"/>
                    <a:pt x="1540" y="558"/>
                  </a:cubicBezTo>
                  <a:cubicBezTo>
                    <a:pt x="1540" y="489"/>
                    <a:pt x="1540" y="489"/>
                    <a:pt x="1540" y="489"/>
                  </a:cubicBezTo>
                  <a:cubicBezTo>
                    <a:pt x="1540" y="462"/>
                    <a:pt x="1561" y="441"/>
                    <a:pt x="1588" y="441"/>
                  </a:cubicBezTo>
                  <a:cubicBezTo>
                    <a:pt x="1681" y="441"/>
                    <a:pt x="1681" y="441"/>
                    <a:pt x="1681" y="441"/>
                  </a:cubicBezTo>
                  <a:cubicBezTo>
                    <a:pt x="1708" y="441"/>
                    <a:pt x="1715" y="425"/>
                    <a:pt x="1697" y="406"/>
                  </a:cubicBezTo>
                  <a:cubicBezTo>
                    <a:pt x="1341" y="20"/>
                    <a:pt x="1341" y="20"/>
                    <a:pt x="1341" y="20"/>
                  </a:cubicBezTo>
                  <a:cubicBezTo>
                    <a:pt x="1323" y="0"/>
                    <a:pt x="1294" y="0"/>
                    <a:pt x="1276" y="20"/>
                  </a:cubicBezTo>
                  <a:cubicBezTo>
                    <a:pt x="920" y="406"/>
                    <a:pt x="920" y="406"/>
                    <a:pt x="920" y="406"/>
                  </a:cubicBezTo>
                  <a:cubicBezTo>
                    <a:pt x="903" y="425"/>
                    <a:pt x="910" y="441"/>
                    <a:pt x="936" y="441"/>
                  </a:cubicBezTo>
                  <a:cubicBezTo>
                    <a:pt x="1030" y="441"/>
                    <a:pt x="1030" y="441"/>
                    <a:pt x="1030" y="441"/>
                  </a:cubicBezTo>
                  <a:cubicBezTo>
                    <a:pt x="1056" y="441"/>
                    <a:pt x="1078" y="462"/>
                    <a:pt x="1078" y="489"/>
                  </a:cubicBezTo>
                  <a:cubicBezTo>
                    <a:pt x="1078" y="558"/>
                    <a:pt x="1078" y="558"/>
                    <a:pt x="1078" y="558"/>
                  </a:cubicBezTo>
                  <a:cubicBezTo>
                    <a:pt x="1078" y="559"/>
                    <a:pt x="1078" y="561"/>
                    <a:pt x="1078" y="562"/>
                  </a:cubicBezTo>
                  <a:cubicBezTo>
                    <a:pt x="640" y="562"/>
                    <a:pt x="640" y="562"/>
                    <a:pt x="640" y="562"/>
                  </a:cubicBezTo>
                  <a:cubicBezTo>
                    <a:pt x="600" y="562"/>
                    <a:pt x="568" y="595"/>
                    <a:pt x="568" y="634"/>
                  </a:cubicBezTo>
                  <a:cubicBezTo>
                    <a:pt x="568" y="1074"/>
                    <a:pt x="568" y="1074"/>
                    <a:pt x="568" y="1074"/>
                  </a:cubicBezTo>
                  <a:cubicBezTo>
                    <a:pt x="564" y="1073"/>
                    <a:pt x="561" y="1072"/>
                    <a:pt x="557" y="1072"/>
                  </a:cubicBezTo>
                  <a:cubicBezTo>
                    <a:pt x="488" y="1072"/>
                    <a:pt x="488" y="1072"/>
                    <a:pt x="488" y="1072"/>
                  </a:cubicBezTo>
                  <a:cubicBezTo>
                    <a:pt x="462" y="1072"/>
                    <a:pt x="440" y="1051"/>
                    <a:pt x="440" y="1024"/>
                  </a:cubicBezTo>
                  <a:cubicBezTo>
                    <a:pt x="440" y="931"/>
                    <a:pt x="440" y="931"/>
                    <a:pt x="440" y="931"/>
                  </a:cubicBezTo>
                  <a:cubicBezTo>
                    <a:pt x="440" y="904"/>
                    <a:pt x="424" y="897"/>
                    <a:pt x="405" y="915"/>
                  </a:cubicBezTo>
                  <a:cubicBezTo>
                    <a:pt x="19" y="1271"/>
                    <a:pt x="19" y="1271"/>
                    <a:pt x="19" y="1271"/>
                  </a:cubicBezTo>
                  <a:cubicBezTo>
                    <a:pt x="0" y="1289"/>
                    <a:pt x="0" y="1318"/>
                    <a:pt x="19" y="1336"/>
                  </a:cubicBezTo>
                  <a:cubicBezTo>
                    <a:pt x="405" y="1692"/>
                    <a:pt x="405" y="1692"/>
                    <a:pt x="405" y="1692"/>
                  </a:cubicBezTo>
                  <a:cubicBezTo>
                    <a:pt x="424" y="1709"/>
                    <a:pt x="440" y="1702"/>
                    <a:pt x="440" y="1676"/>
                  </a:cubicBezTo>
                  <a:cubicBezTo>
                    <a:pt x="440" y="1582"/>
                    <a:pt x="440" y="1582"/>
                    <a:pt x="440" y="1582"/>
                  </a:cubicBezTo>
                  <a:cubicBezTo>
                    <a:pt x="440" y="1556"/>
                    <a:pt x="462" y="1534"/>
                    <a:pt x="488" y="1534"/>
                  </a:cubicBezTo>
                  <a:cubicBezTo>
                    <a:pt x="557" y="1534"/>
                    <a:pt x="557" y="1534"/>
                    <a:pt x="557" y="1534"/>
                  </a:cubicBezTo>
                  <a:cubicBezTo>
                    <a:pt x="561" y="1534"/>
                    <a:pt x="564" y="1534"/>
                    <a:pt x="568" y="1533"/>
                  </a:cubicBezTo>
                  <a:cubicBezTo>
                    <a:pt x="568" y="1972"/>
                    <a:pt x="568" y="1972"/>
                    <a:pt x="568" y="1972"/>
                  </a:cubicBezTo>
                  <a:cubicBezTo>
                    <a:pt x="568" y="2012"/>
                    <a:pt x="600" y="2044"/>
                    <a:pt x="640" y="2044"/>
                  </a:cubicBezTo>
                  <a:cubicBezTo>
                    <a:pt x="1078" y="2044"/>
                    <a:pt x="1078" y="2044"/>
                    <a:pt x="1078" y="2044"/>
                  </a:cubicBezTo>
                  <a:cubicBezTo>
                    <a:pt x="1078" y="2046"/>
                    <a:pt x="1078" y="2047"/>
                    <a:pt x="1078" y="2048"/>
                  </a:cubicBezTo>
                  <a:cubicBezTo>
                    <a:pt x="1078" y="2117"/>
                    <a:pt x="1078" y="2117"/>
                    <a:pt x="1078" y="2117"/>
                  </a:cubicBezTo>
                  <a:cubicBezTo>
                    <a:pt x="1078" y="2144"/>
                    <a:pt x="1056" y="2165"/>
                    <a:pt x="1030" y="2165"/>
                  </a:cubicBezTo>
                  <a:cubicBezTo>
                    <a:pt x="936" y="2165"/>
                    <a:pt x="936" y="2165"/>
                    <a:pt x="936" y="2165"/>
                  </a:cubicBezTo>
                  <a:cubicBezTo>
                    <a:pt x="910" y="2165"/>
                    <a:pt x="903" y="2181"/>
                    <a:pt x="920" y="2201"/>
                  </a:cubicBezTo>
                  <a:cubicBezTo>
                    <a:pt x="1276" y="2587"/>
                    <a:pt x="1276" y="2587"/>
                    <a:pt x="1276" y="2587"/>
                  </a:cubicBezTo>
                  <a:cubicBezTo>
                    <a:pt x="1294" y="2606"/>
                    <a:pt x="1323" y="2606"/>
                    <a:pt x="1341" y="2587"/>
                  </a:cubicBezTo>
                  <a:cubicBezTo>
                    <a:pt x="1697" y="2201"/>
                    <a:pt x="1697" y="2201"/>
                    <a:pt x="1697" y="2201"/>
                  </a:cubicBezTo>
                  <a:cubicBezTo>
                    <a:pt x="1715" y="2181"/>
                    <a:pt x="1708" y="2165"/>
                    <a:pt x="1681" y="2165"/>
                  </a:cubicBezTo>
                  <a:cubicBezTo>
                    <a:pt x="1588" y="2165"/>
                    <a:pt x="1588" y="2165"/>
                    <a:pt x="1588" y="2165"/>
                  </a:cubicBezTo>
                  <a:cubicBezTo>
                    <a:pt x="1561" y="2165"/>
                    <a:pt x="1540" y="2144"/>
                    <a:pt x="1540" y="2117"/>
                  </a:cubicBezTo>
                  <a:cubicBezTo>
                    <a:pt x="1540" y="2048"/>
                    <a:pt x="1540" y="2048"/>
                    <a:pt x="1540" y="2048"/>
                  </a:cubicBezTo>
                  <a:cubicBezTo>
                    <a:pt x="1540" y="2047"/>
                    <a:pt x="1539" y="2046"/>
                    <a:pt x="1539" y="2044"/>
                  </a:cubicBezTo>
                  <a:cubicBezTo>
                    <a:pt x="1978" y="2044"/>
                    <a:pt x="1978" y="2044"/>
                    <a:pt x="1978" y="2044"/>
                  </a:cubicBezTo>
                  <a:cubicBezTo>
                    <a:pt x="2017" y="2044"/>
                    <a:pt x="2050" y="2012"/>
                    <a:pt x="2050" y="1972"/>
                  </a:cubicBezTo>
                  <a:cubicBezTo>
                    <a:pt x="2050" y="1534"/>
                    <a:pt x="2050" y="1534"/>
                    <a:pt x="2050" y="1534"/>
                  </a:cubicBezTo>
                  <a:cubicBezTo>
                    <a:pt x="2117" y="1534"/>
                    <a:pt x="2117" y="1534"/>
                    <a:pt x="2117" y="1534"/>
                  </a:cubicBezTo>
                  <a:cubicBezTo>
                    <a:pt x="2143" y="1534"/>
                    <a:pt x="2165" y="1556"/>
                    <a:pt x="2165" y="1582"/>
                  </a:cubicBezTo>
                  <a:cubicBezTo>
                    <a:pt x="2165" y="1676"/>
                    <a:pt x="2165" y="1676"/>
                    <a:pt x="2165" y="1676"/>
                  </a:cubicBezTo>
                  <a:cubicBezTo>
                    <a:pt x="2165" y="1702"/>
                    <a:pt x="2181" y="1709"/>
                    <a:pt x="2200" y="1692"/>
                  </a:cubicBezTo>
                  <a:cubicBezTo>
                    <a:pt x="2586" y="1336"/>
                    <a:pt x="2586" y="1336"/>
                    <a:pt x="2586" y="1336"/>
                  </a:cubicBezTo>
                  <a:cubicBezTo>
                    <a:pt x="2605" y="1318"/>
                    <a:pt x="2605" y="1289"/>
                    <a:pt x="2586" y="1271"/>
                  </a:cubicBezTo>
                  <a:close/>
                </a:path>
              </a:pathLst>
            </a:custGeom>
            <a:solidFill>
              <a:schemeClr val="accent6"/>
            </a:solidFill>
            <a:ln>
              <a:noFill/>
            </a:ln>
          </p:spPr>
          <p:txBody>
            <a:bodyPr/>
            <a:lstStyle/>
            <a:p>
              <a:endParaRPr lang="en-ID" sz="3600" dirty="0"/>
            </a:p>
          </p:txBody>
        </p:sp>
        <p:sp>
          <p:nvSpPr>
            <p:cNvPr id="8" name="Freeform 6">
              <a:extLst>
                <a:ext uri="{FF2B5EF4-FFF2-40B4-BE49-F238E27FC236}">
                  <a16:creationId xmlns:a16="http://schemas.microsoft.com/office/drawing/2014/main" id="{C772CBDF-E293-4D1A-A1BF-94C02EADE350}"/>
                </a:ext>
              </a:extLst>
            </p:cNvPr>
            <p:cNvSpPr>
              <a:spLocks/>
            </p:cNvSpPr>
            <p:nvPr/>
          </p:nvSpPr>
          <p:spPr bwMode="auto">
            <a:xfrm>
              <a:off x="1656793" y="1988919"/>
              <a:ext cx="4093210" cy="2033942"/>
            </a:xfrm>
            <a:custGeom>
              <a:avLst/>
              <a:gdLst>
                <a:gd name="T0" fmla="*/ 2626806 w 2842"/>
                <a:gd name="T1" fmla="*/ 2422601 h 1411"/>
                <a:gd name="T2" fmla="*/ 2664552 w 2842"/>
                <a:gd name="T3" fmla="*/ 2355640 h 1411"/>
                <a:gd name="T4" fmla="*/ 3326830 w 2842"/>
                <a:gd name="T5" fmla="*/ 1746127 h 1411"/>
                <a:gd name="T6" fmla="*/ 3393744 w 2842"/>
                <a:gd name="T7" fmla="*/ 1715222 h 1411"/>
                <a:gd name="T8" fmla="*/ 3467521 w 2842"/>
                <a:gd name="T9" fmla="*/ 1807937 h 1411"/>
                <a:gd name="T10" fmla="*/ 3467521 w 2842"/>
                <a:gd name="T11" fmla="*/ 1967612 h 1411"/>
                <a:gd name="T12" fmla="*/ 3501836 w 2842"/>
                <a:gd name="T13" fmla="*/ 2001951 h 1411"/>
                <a:gd name="T14" fmla="*/ 3591055 w 2842"/>
                <a:gd name="T15" fmla="*/ 2001951 h 1411"/>
                <a:gd name="T16" fmla="*/ 3591055 w 2842"/>
                <a:gd name="T17" fmla="*/ 1298006 h 1411"/>
                <a:gd name="T18" fmla="*/ 3762629 w 2842"/>
                <a:gd name="T19" fmla="*/ 1126312 h 1411"/>
                <a:gd name="T20" fmla="*/ 4466085 w 2842"/>
                <a:gd name="T21" fmla="*/ 1126312 h 1411"/>
                <a:gd name="T22" fmla="*/ 4466085 w 2842"/>
                <a:gd name="T23" fmla="*/ 1049050 h 1411"/>
                <a:gd name="T24" fmla="*/ 4431770 w 2842"/>
                <a:gd name="T25" fmla="*/ 1014711 h 1411"/>
                <a:gd name="T26" fmla="*/ 4270490 w 2842"/>
                <a:gd name="T27" fmla="*/ 1014711 h 1411"/>
                <a:gd name="T28" fmla="*/ 4184703 w 2842"/>
                <a:gd name="T29" fmla="*/ 968354 h 1411"/>
                <a:gd name="T30" fmla="*/ 4208723 w 2842"/>
                <a:gd name="T31" fmla="*/ 873922 h 1411"/>
                <a:gd name="T32" fmla="*/ 4817813 w 2842"/>
                <a:gd name="T33" fmla="*/ 211184 h 1411"/>
                <a:gd name="T34" fmla="*/ 4876148 w 2842"/>
                <a:gd name="T35" fmla="*/ 175128 h 1411"/>
                <a:gd name="T36" fmla="*/ 4876148 w 2842"/>
                <a:gd name="T37" fmla="*/ 0 h 1411"/>
                <a:gd name="T38" fmla="*/ 123534 w 2842"/>
                <a:gd name="T39" fmla="*/ 0 h 1411"/>
                <a:gd name="T40" fmla="*/ 0 w 2842"/>
                <a:gd name="T41" fmla="*/ 123620 h 1411"/>
                <a:gd name="T42" fmla="*/ 0 w 2842"/>
                <a:gd name="T43" fmla="*/ 2422601 h 1411"/>
                <a:gd name="T44" fmla="*/ 2626806 w 2842"/>
                <a:gd name="T45" fmla="*/ 2422601 h 14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42" h="1411">
                  <a:moveTo>
                    <a:pt x="1531" y="1411"/>
                  </a:moveTo>
                  <a:cubicBezTo>
                    <a:pt x="1534" y="1396"/>
                    <a:pt x="1542" y="1383"/>
                    <a:pt x="1553" y="1372"/>
                  </a:cubicBezTo>
                  <a:cubicBezTo>
                    <a:pt x="1939" y="1017"/>
                    <a:pt x="1939" y="1017"/>
                    <a:pt x="1939" y="1017"/>
                  </a:cubicBezTo>
                  <a:cubicBezTo>
                    <a:pt x="1952" y="1005"/>
                    <a:pt x="1965" y="999"/>
                    <a:pt x="1978" y="999"/>
                  </a:cubicBezTo>
                  <a:cubicBezTo>
                    <a:pt x="1999" y="999"/>
                    <a:pt x="2021" y="1016"/>
                    <a:pt x="2021" y="1053"/>
                  </a:cubicBezTo>
                  <a:cubicBezTo>
                    <a:pt x="2021" y="1146"/>
                    <a:pt x="2021" y="1146"/>
                    <a:pt x="2021" y="1146"/>
                  </a:cubicBezTo>
                  <a:cubicBezTo>
                    <a:pt x="2021" y="1157"/>
                    <a:pt x="2030" y="1166"/>
                    <a:pt x="2041" y="1166"/>
                  </a:cubicBezTo>
                  <a:cubicBezTo>
                    <a:pt x="2093" y="1166"/>
                    <a:pt x="2093" y="1166"/>
                    <a:pt x="2093" y="1166"/>
                  </a:cubicBezTo>
                  <a:cubicBezTo>
                    <a:pt x="2093" y="756"/>
                    <a:pt x="2093" y="756"/>
                    <a:pt x="2093" y="756"/>
                  </a:cubicBezTo>
                  <a:cubicBezTo>
                    <a:pt x="2093" y="701"/>
                    <a:pt x="2137" y="656"/>
                    <a:pt x="2193" y="656"/>
                  </a:cubicBezTo>
                  <a:cubicBezTo>
                    <a:pt x="2603" y="656"/>
                    <a:pt x="2603" y="656"/>
                    <a:pt x="2603" y="656"/>
                  </a:cubicBezTo>
                  <a:cubicBezTo>
                    <a:pt x="2603" y="611"/>
                    <a:pt x="2603" y="611"/>
                    <a:pt x="2603" y="611"/>
                  </a:cubicBezTo>
                  <a:cubicBezTo>
                    <a:pt x="2603" y="600"/>
                    <a:pt x="2594" y="591"/>
                    <a:pt x="2583" y="591"/>
                  </a:cubicBezTo>
                  <a:cubicBezTo>
                    <a:pt x="2489" y="591"/>
                    <a:pt x="2489" y="591"/>
                    <a:pt x="2489" y="591"/>
                  </a:cubicBezTo>
                  <a:cubicBezTo>
                    <a:pt x="2455" y="591"/>
                    <a:pt x="2443" y="572"/>
                    <a:pt x="2439" y="564"/>
                  </a:cubicBezTo>
                  <a:cubicBezTo>
                    <a:pt x="2435" y="556"/>
                    <a:pt x="2430" y="534"/>
                    <a:pt x="2453" y="509"/>
                  </a:cubicBezTo>
                  <a:cubicBezTo>
                    <a:pt x="2808" y="123"/>
                    <a:pt x="2808" y="123"/>
                    <a:pt x="2808" y="123"/>
                  </a:cubicBezTo>
                  <a:cubicBezTo>
                    <a:pt x="2818" y="113"/>
                    <a:pt x="2829" y="106"/>
                    <a:pt x="2842" y="102"/>
                  </a:cubicBezTo>
                  <a:cubicBezTo>
                    <a:pt x="2842" y="0"/>
                    <a:pt x="2842" y="0"/>
                    <a:pt x="2842" y="0"/>
                  </a:cubicBezTo>
                  <a:cubicBezTo>
                    <a:pt x="72" y="0"/>
                    <a:pt x="72" y="0"/>
                    <a:pt x="72" y="0"/>
                  </a:cubicBezTo>
                  <a:cubicBezTo>
                    <a:pt x="32" y="0"/>
                    <a:pt x="0" y="33"/>
                    <a:pt x="0" y="72"/>
                  </a:cubicBezTo>
                  <a:cubicBezTo>
                    <a:pt x="0" y="1411"/>
                    <a:pt x="0" y="1411"/>
                    <a:pt x="0" y="1411"/>
                  </a:cubicBezTo>
                  <a:lnTo>
                    <a:pt x="1531" y="141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3600" dirty="0"/>
            </a:p>
          </p:txBody>
        </p:sp>
        <p:sp>
          <p:nvSpPr>
            <p:cNvPr id="9" name="Freeform 7">
              <a:extLst>
                <a:ext uri="{FF2B5EF4-FFF2-40B4-BE49-F238E27FC236}">
                  <a16:creationId xmlns:a16="http://schemas.microsoft.com/office/drawing/2014/main" id="{7C8F9E86-F220-4F3F-A024-5C9402C877F0}"/>
                </a:ext>
              </a:extLst>
            </p:cNvPr>
            <p:cNvSpPr>
              <a:spLocks/>
            </p:cNvSpPr>
            <p:nvPr/>
          </p:nvSpPr>
          <p:spPr bwMode="auto">
            <a:xfrm>
              <a:off x="5791321" y="1988919"/>
              <a:ext cx="4091877" cy="2033942"/>
            </a:xfrm>
            <a:custGeom>
              <a:avLst/>
              <a:gdLst>
                <a:gd name="T0" fmla="*/ 0 w 2841"/>
                <a:gd name="T1" fmla="*/ 100 h 1411"/>
                <a:gd name="T2" fmla="*/ 45 w 2841"/>
                <a:gd name="T3" fmla="*/ 123 h 1411"/>
                <a:gd name="T4" fmla="*/ 400 w 2841"/>
                <a:gd name="T5" fmla="*/ 509 h 1411"/>
                <a:gd name="T6" fmla="*/ 414 w 2841"/>
                <a:gd name="T7" fmla="*/ 564 h 1411"/>
                <a:gd name="T8" fmla="*/ 364 w 2841"/>
                <a:gd name="T9" fmla="*/ 591 h 1411"/>
                <a:gd name="T10" fmla="*/ 271 w 2841"/>
                <a:gd name="T11" fmla="*/ 591 h 1411"/>
                <a:gd name="T12" fmla="*/ 251 w 2841"/>
                <a:gd name="T13" fmla="*/ 611 h 1411"/>
                <a:gd name="T14" fmla="*/ 251 w 2841"/>
                <a:gd name="T15" fmla="*/ 656 h 1411"/>
                <a:gd name="T16" fmla="*/ 661 w 2841"/>
                <a:gd name="T17" fmla="*/ 656 h 1411"/>
                <a:gd name="T18" fmla="*/ 761 w 2841"/>
                <a:gd name="T19" fmla="*/ 756 h 1411"/>
                <a:gd name="T20" fmla="*/ 761 w 2841"/>
                <a:gd name="T21" fmla="*/ 1166 h 1411"/>
                <a:gd name="T22" fmla="*/ 800 w 2841"/>
                <a:gd name="T23" fmla="*/ 1166 h 1411"/>
                <a:gd name="T24" fmla="*/ 820 w 2841"/>
                <a:gd name="T25" fmla="*/ 1146 h 1411"/>
                <a:gd name="T26" fmla="*/ 820 w 2841"/>
                <a:gd name="T27" fmla="*/ 1053 h 1411"/>
                <a:gd name="T28" fmla="*/ 863 w 2841"/>
                <a:gd name="T29" fmla="*/ 999 h 1411"/>
                <a:gd name="T30" fmla="*/ 902 w 2841"/>
                <a:gd name="T31" fmla="*/ 1017 h 1411"/>
                <a:gd name="T32" fmla="*/ 1288 w 2841"/>
                <a:gd name="T33" fmla="*/ 1372 h 1411"/>
                <a:gd name="T34" fmla="*/ 1310 w 2841"/>
                <a:gd name="T35" fmla="*/ 1411 h 1411"/>
                <a:gd name="T36" fmla="*/ 2841 w 2841"/>
                <a:gd name="T37" fmla="*/ 1411 h 1411"/>
                <a:gd name="T38" fmla="*/ 2841 w 2841"/>
                <a:gd name="T39" fmla="*/ 72 h 1411"/>
                <a:gd name="T40" fmla="*/ 2769 w 2841"/>
                <a:gd name="T41" fmla="*/ 0 h 1411"/>
                <a:gd name="T42" fmla="*/ 0 w 2841"/>
                <a:gd name="T43" fmla="*/ 0 h 1411"/>
                <a:gd name="T44" fmla="*/ 0 w 2841"/>
                <a:gd name="T45" fmla="*/ 100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41" h="1411">
                  <a:moveTo>
                    <a:pt x="0" y="100"/>
                  </a:moveTo>
                  <a:cubicBezTo>
                    <a:pt x="17" y="102"/>
                    <a:pt x="33" y="110"/>
                    <a:pt x="45" y="123"/>
                  </a:cubicBezTo>
                  <a:cubicBezTo>
                    <a:pt x="400" y="509"/>
                    <a:pt x="400" y="509"/>
                    <a:pt x="400" y="509"/>
                  </a:cubicBezTo>
                  <a:cubicBezTo>
                    <a:pt x="424" y="534"/>
                    <a:pt x="418" y="556"/>
                    <a:pt x="414" y="564"/>
                  </a:cubicBezTo>
                  <a:cubicBezTo>
                    <a:pt x="411" y="572"/>
                    <a:pt x="399" y="591"/>
                    <a:pt x="364" y="591"/>
                  </a:cubicBezTo>
                  <a:cubicBezTo>
                    <a:pt x="271" y="591"/>
                    <a:pt x="271" y="591"/>
                    <a:pt x="271" y="591"/>
                  </a:cubicBezTo>
                  <a:cubicBezTo>
                    <a:pt x="260" y="591"/>
                    <a:pt x="251" y="600"/>
                    <a:pt x="251" y="611"/>
                  </a:cubicBezTo>
                  <a:cubicBezTo>
                    <a:pt x="251" y="656"/>
                    <a:pt x="251" y="656"/>
                    <a:pt x="251" y="656"/>
                  </a:cubicBezTo>
                  <a:cubicBezTo>
                    <a:pt x="661" y="656"/>
                    <a:pt x="661" y="656"/>
                    <a:pt x="661" y="656"/>
                  </a:cubicBezTo>
                  <a:cubicBezTo>
                    <a:pt x="716" y="656"/>
                    <a:pt x="761" y="701"/>
                    <a:pt x="761" y="756"/>
                  </a:cubicBezTo>
                  <a:cubicBezTo>
                    <a:pt x="761" y="1166"/>
                    <a:pt x="761" y="1166"/>
                    <a:pt x="761" y="1166"/>
                  </a:cubicBezTo>
                  <a:cubicBezTo>
                    <a:pt x="800" y="1166"/>
                    <a:pt x="800" y="1166"/>
                    <a:pt x="800" y="1166"/>
                  </a:cubicBezTo>
                  <a:cubicBezTo>
                    <a:pt x="811" y="1166"/>
                    <a:pt x="820" y="1157"/>
                    <a:pt x="820" y="1146"/>
                  </a:cubicBezTo>
                  <a:cubicBezTo>
                    <a:pt x="820" y="1053"/>
                    <a:pt x="820" y="1053"/>
                    <a:pt x="820" y="1053"/>
                  </a:cubicBezTo>
                  <a:cubicBezTo>
                    <a:pt x="820" y="1016"/>
                    <a:pt x="842" y="999"/>
                    <a:pt x="863" y="999"/>
                  </a:cubicBezTo>
                  <a:cubicBezTo>
                    <a:pt x="877" y="999"/>
                    <a:pt x="890" y="1005"/>
                    <a:pt x="902" y="1017"/>
                  </a:cubicBezTo>
                  <a:cubicBezTo>
                    <a:pt x="1288" y="1372"/>
                    <a:pt x="1288" y="1372"/>
                    <a:pt x="1288" y="1372"/>
                  </a:cubicBezTo>
                  <a:cubicBezTo>
                    <a:pt x="1300" y="1383"/>
                    <a:pt x="1307" y="1396"/>
                    <a:pt x="1310" y="1411"/>
                  </a:cubicBezTo>
                  <a:cubicBezTo>
                    <a:pt x="2841" y="1411"/>
                    <a:pt x="2841" y="1411"/>
                    <a:pt x="2841" y="1411"/>
                  </a:cubicBezTo>
                  <a:cubicBezTo>
                    <a:pt x="2841" y="72"/>
                    <a:pt x="2841" y="72"/>
                    <a:pt x="2841" y="72"/>
                  </a:cubicBezTo>
                  <a:cubicBezTo>
                    <a:pt x="2841" y="33"/>
                    <a:pt x="2809" y="0"/>
                    <a:pt x="2769" y="0"/>
                  </a:cubicBezTo>
                  <a:cubicBezTo>
                    <a:pt x="0" y="0"/>
                    <a:pt x="0" y="0"/>
                    <a:pt x="0" y="0"/>
                  </a:cubicBezTo>
                  <a:lnTo>
                    <a:pt x="0" y="100"/>
                  </a:lnTo>
                  <a:close/>
                </a:path>
              </a:pathLst>
            </a:custGeom>
            <a:solidFill>
              <a:schemeClr val="accent3"/>
            </a:solidFill>
            <a:ln>
              <a:noFill/>
            </a:ln>
          </p:spPr>
          <p:txBody>
            <a:bodyPr/>
            <a:lstStyle/>
            <a:p>
              <a:pPr>
                <a:defRPr/>
              </a:pPr>
              <a:endParaRPr lang="id-ID" sz="3600" dirty="0"/>
            </a:p>
          </p:txBody>
        </p:sp>
        <p:sp>
          <p:nvSpPr>
            <p:cNvPr id="10" name="Freeform 8">
              <a:extLst>
                <a:ext uri="{FF2B5EF4-FFF2-40B4-BE49-F238E27FC236}">
                  <a16:creationId xmlns:a16="http://schemas.microsoft.com/office/drawing/2014/main" id="{61370BD0-0133-483F-BD3E-56466ABDDEB8}"/>
                </a:ext>
              </a:extLst>
            </p:cNvPr>
            <p:cNvSpPr>
              <a:spLocks/>
            </p:cNvSpPr>
            <p:nvPr/>
          </p:nvSpPr>
          <p:spPr bwMode="auto">
            <a:xfrm>
              <a:off x="5791321" y="4062847"/>
              <a:ext cx="4091877" cy="2033942"/>
            </a:xfrm>
            <a:custGeom>
              <a:avLst/>
              <a:gdLst>
                <a:gd name="T0" fmla="*/ 1310 w 2841"/>
                <a:gd name="T1" fmla="*/ 0 h 1411"/>
                <a:gd name="T2" fmla="*/ 1288 w 2841"/>
                <a:gd name="T3" fmla="*/ 39 h 1411"/>
                <a:gd name="T4" fmla="*/ 902 w 2841"/>
                <a:gd name="T5" fmla="*/ 395 h 1411"/>
                <a:gd name="T6" fmla="*/ 863 w 2841"/>
                <a:gd name="T7" fmla="*/ 412 h 1411"/>
                <a:gd name="T8" fmla="*/ 863 w 2841"/>
                <a:gd name="T9" fmla="*/ 412 h 1411"/>
                <a:gd name="T10" fmla="*/ 820 w 2841"/>
                <a:gd name="T11" fmla="*/ 359 h 1411"/>
                <a:gd name="T12" fmla="*/ 820 w 2841"/>
                <a:gd name="T13" fmla="*/ 265 h 1411"/>
                <a:gd name="T14" fmla="*/ 800 w 2841"/>
                <a:gd name="T15" fmla="*/ 245 h 1411"/>
                <a:gd name="T16" fmla="*/ 761 w 2841"/>
                <a:gd name="T17" fmla="*/ 245 h 1411"/>
                <a:gd name="T18" fmla="*/ 761 w 2841"/>
                <a:gd name="T19" fmla="*/ 655 h 1411"/>
                <a:gd name="T20" fmla="*/ 661 w 2841"/>
                <a:gd name="T21" fmla="*/ 755 h 1411"/>
                <a:gd name="T22" fmla="*/ 251 w 2841"/>
                <a:gd name="T23" fmla="*/ 755 h 1411"/>
                <a:gd name="T24" fmla="*/ 251 w 2841"/>
                <a:gd name="T25" fmla="*/ 800 h 1411"/>
                <a:gd name="T26" fmla="*/ 271 w 2841"/>
                <a:gd name="T27" fmla="*/ 820 h 1411"/>
                <a:gd name="T28" fmla="*/ 364 w 2841"/>
                <a:gd name="T29" fmla="*/ 820 h 1411"/>
                <a:gd name="T30" fmla="*/ 414 w 2841"/>
                <a:gd name="T31" fmla="*/ 847 h 1411"/>
                <a:gd name="T32" fmla="*/ 400 w 2841"/>
                <a:gd name="T33" fmla="*/ 903 h 1411"/>
                <a:gd name="T34" fmla="*/ 45 w 2841"/>
                <a:gd name="T35" fmla="*/ 1288 h 1411"/>
                <a:gd name="T36" fmla="*/ 0 w 2841"/>
                <a:gd name="T37" fmla="*/ 1312 h 1411"/>
                <a:gd name="T38" fmla="*/ 0 w 2841"/>
                <a:gd name="T39" fmla="*/ 1411 h 1411"/>
                <a:gd name="T40" fmla="*/ 2769 w 2841"/>
                <a:gd name="T41" fmla="*/ 1411 h 1411"/>
                <a:gd name="T42" fmla="*/ 2841 w 2841"/>
                <a:gd name="T43" fmla="*/ 1339 h 1411"/>
                <a:gd name="T44" fmla="*/ 2841 w 2841"/>
                <a:gd name="T45" fmla="*/ 0 h 1411"/>
                <a:gd name="T46" fmla="*/ 1310 w 2841"/>
                <a:gd name="T47" fmla="*/ 0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41" h="1411">
                  <a:moveTo>
                    <a:pt x="1310" y="0"/>
                  </a:moveTo>
                  <a:cubicBezTo>
                    <a:pt x="1307" y="15"/>
                    <a:pt x="1300" y="29"/>
                    <a:pt x="1288" y="39"/>
                  </a:cubicBezTo>
                  <a:cubicBezTo>
                    <a:pt x="902" y="395"/>
                    <a:pt x="902" y="395"/>
                    <a:pt x="902" y="395"/>
                  </a:cubicBezTo>
                  <a:cubicBezTo>
                    <a:pt x="890" y="407"/>
                    <a:pt x="877" y="412"/>
                    <a:pt x="863" y="412"/>
                  </a:cubicBezTo>
                  <a:cubicBezTo>
                    <a:pt x="863" y="412"/>
                    <a:pt x="863" y="412"/>
                    <a:pt x="863" y="412"/>
                  </a:cubicBezTo>
                  <a:cubicBezTo>
                    <a:pt x="842" y="412"/>
                    <a:pt x="820" y="396"/>
                    <a:pt x="820" y="359"/>
                  </a:cubicBezTo>
                  <a:cubicBezTo>
                    <a:pt x="820" y="265"/>
                    <a:pt x="820" y="265"/>
                    <a:pt x="820" y="265"/>
                  </a:cubicBezTo>
                  <a:cubicBezTo>
                    <a:pt x="820" y="254"/>
                    <a:pt x="811" y="245"/>
                    <a:pt x="800" y="245"/>
                  </a:cubicBezTo>
                  <a:cubicBezTo>
                    <a:pt x="761" y="245"/>
                    <a:pt x="761" y="245"/>
                    <a:pt x="761" y="245"/>
                  </a:cubicBezTo>
                  <a:cubicBezTo>
                    <a:pt x="761" y="655"/>
                    <a:pt x="761" y="655"/>
                    <a:pt x="761" y="655"/>
                  </a:cubicBezTo>
                  <a:cubicBezTo>
                    <a:pt x="761" y="710"/>
                    <a:pt x="716" y="755"/>
                    <a:pt x="661" y="755"/>
                  </a:cubicBezTo>
                  <a:cubicBezTo>
                    <a:pt x="251" y="755"/>
                    <a:pt x="251" y="755"/>
                    <a:pt x="251" y="755"/>
                  </a:cubicBezTo>
                  <a:cubicBezTo>
                    <a:pt x="251" y="800"/>
                    <a:pt x="251" y="800"/>
                    <a:pt x="251" y="800"/>
                  </a:cubicBezTo>
                  <a:cubicBezTo>
                    <a:pt x="251" y="811"/>
                    <a:pt x="260" y="820"/>
                    <a:pt x="271" y="820"/>
                  </a:cubicBezTo>
                  <a:cubicBezTo>
                    <a:pt x="364" y="820"/>
                    <a:pt x="364" y="820"/>
                    <a:pt x="364" y="820"/>
                  </a:cubicBezTo>
                  <a:cubicBezTo>
                    <a:pt x="399" y="820"/>
                    <a:pt x="411" y="839"/>
                    <a:pt x="414" y="847"/>
                  </a:cubicBezTo>
                  <a:cubicBezTo>
                    <a:pt x="418" y="856"/>
                    <a:pt x="424" y="877"/>
                    <a:pt x="400" y="903"/>
                  </a:cubicBezTo>
                  <a:cubicBezTo>
                    <a:pt x="45" y="1288"/>
                    <a:pt x="45" y="1288"/>
                    <a:pt x="45" y="1288"/>
                  </a:cubicBezTo>
                  <a:cubicBezTo>
                    <a:pt x="33" y="1302"/>
                    <a:pt x="17" y="1310"/>
                    <a:pt x="0" y="1312"/>
                  </a:cubicBezTo>
                  <a:cubicBezTo>
                    <a:pt x="0" y="1411"/>
                    <a:pt x="0" y="1411"/>
                    <a:pt x="0" y="1411"/>
                  </a:cubicBezTo>
                  <a:cubicBezTo>
                    <a:pt x="2769" y="1411"/>
                    <a:pt x="2769" y="1411"/>
                    <a:pt x="2769" y="1411"/>
                  </a:cubicBezTo>
                  <a:cubicBezTo>
                    <a:pt x="2809" y="1411"/>
                    <a:pt x="2841" y="1378"/>
                    <a:pt x="2841" y="1339"/>
                  </a:cubicBezTo>
                  <a:cubicBezTo>
                    <a:pt x="2841" y="0"/>
                    <a:pt x="2841" y="0"/>
                    <a:pt x="2841" y="0"/>
                  </a:cubicBezTo>
                  <a:lnTo>
                    <a:pt x="1310" y="0"/>
                  </a:lnTo>
                  <a:close/>
                </a:path>
              </a:pathLst>
            </a:custGeom>
            <a:solidFill>
              <a:schemeClr val="accent4"/>
            </a:solidFill>
            <a:ln>
              <a:noFill/>
            </a:ln>
          </p:spPr>
          <p:txBody>
            <a:bodyPr/>
            <a:lstStyle/>
            <a:p>
              <a:pPr>
                <a:defRPr/>
              </a:pPr>
              <a:endParaRPr lang="id-ID" sz="3600" dirty="0"/>
            </a:p>
          </p:txBody>
        </p:sp>
        <p:sp>
          <p:nvSpPr>
            <p:cNvPr id="11" name="Freeform 9">
              <a:extLst>
                <a:ext uri="{FF2B5EF4-FFF2-40B4-BE49-F238E27FC236}">
                  <a16:creationId xmlns:a16="http://schemas.microsoft.com/office/drawing/2014/main" id="{61F1A3FC-7334-4DF5-8B75-FA96420E7D5D}"/>
                </a:ext>
              </a:extLst>
            </p:cNvPr>
            <p:cNvSpPr>
              <a:spLocks/>
            </p:cNvSpPr>
            <p:nvPr/>
          </p:nvSpPr>
          <p:spPr bwMode="auto">
            <a:xfrm>
              <a:off x="1656793" y="4062847"/>
              <a:ext cx="4093210" cy="2033942"/>
            </a:xfrm>
            <a:custGeom>
              <a:avLst/>
              <a:gdLst>
                <a:gd name="T0" fmla="*/ 2842 w 2842"/>
                <a:gd name="T1" fmla="*/ 1309 h 1411"/>
                <a:gd name="T2" fmla="*/ 2808 w 2842"/>
                <a:gd name="T3" fmla="*/ 1288 h 1411"/>
                <a:gd name="T4" fmla="*/ 2453 w 2842"/>
                <a:gd name="T5" fmla="*/ 903 h 1411"/>
                <a:gd name="T6" fmla="*/ 2439 w 2842"/>
                <a:gd name="T7" fmla="*/ 847 h 1411"/>
                <a:gd name="T8" fmla="*/ 2489 w 2842"/>
                <a:gd name="T9" fmla="*/ 820 h 1411"/>
                <a:gd name="T10" fmla="*/ 2583 w 2842"/>
                <a:gd name="T11" fmla="*/ 820 h 1411"/>
                <a:gd name="T12" fmla="*/ 2603 w 2842"/>
                <a:gd name="T13" fmla="*/ 800 h 1411"/>
                <a:gd name="T14" fmla="*/ 2603 w 2842"/>
                <a:gd name="T15" fmla="*/ 755 h 1411"/>
                <a:gd name="T16" fmla="*/ 2193 w 2842"/>
                <a:gd name="T17" fmla="*/ 755 h 1411"/>
                <a:gd name="T18" fmla="*/ 2093 w 2842"/>
                <a:gd name="T19" fmla="*/ 655 h 1411"/>
                <a:gd name="T20" fmla="*/ 2093 w 2842"/>
                <a:gd name="T21" fmla="*/ 245 h 1411"/>
                <a:gd name="T22" fmla="*/ 2041 w 2842"/>
                <a:gd name="T23" fmla="*/ 245 h 1411"/>
                <a:gd name="T24" fmla="*/ 2021 w 2842"/>
                <a:gd name="T25" fmla="*/ 265 h 1411"/>
                <a:gd name="T26" fmla="*/ 2021 w 2842"/>
                <a:gd name="T27" fmla="*/ 359 h 1411"/>
                <a:gd name="T28" fmla="*/ 1978 w 2842"/>
                <a:gd name="T29" fmla="*/ 412 h 1411"/>
                <a:gd name="T30" fmla="*/ 1939 w 2842"/>
                <a:gd name="T31" fmla="*/ 395 h 1411"/>
                <a:gd name="T32" fmla="*/ 1553 w 2842"/>
                <a:gd name="T33" fmla="*/ 39 h 1411"/>
                <a:gd name="T34" fmla="*/ 1531 w 2842"/>
                <a:gd name="T35" fmla="*/ 0 h 1411"/>
                <a:gd name="T36" fmla="*/ 0 w 2842"/>
                <a:gd name="T37" fmla="*/ 0 h 1411"/>
                <a:gd name="T38" fmla="*/ 0 w 2842"/>
                <a:gd name="T39" fmla="*/ 1339 h 1411"/>
                <a:gd name="T40" fmla="*/ 72 w 2842"/>
                <a:gd name="T41" fmla="*/ 1411 h 1411"/>
                <a:gd name="T42" fmla="*/ 2842 w 2842"/>
                <a:gd name="T43" fmla="*/ 1411 h 1411"/>
                <a:gd name="T44" fmla="*/ 2842 w 2842"/>
                <a:gd name="T45" fmla="*/ 130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42" h="1411">
                  <a:moveTo>
                    <a:pt x="2842" y="1309"/>
                  </a:moveTo>
                  <a:cubicBezTo>
                    <a:pt x="2829" y="1306"/>
                    <a:pt x="2818" y="1299"/>
                    <a:pt x="2808" y="1288"/>
                  </a:cubicBezTo>
                  <a:cubicBezTo>
                    <a:pt x="2453" y="903"/>
                    <a:pt x="2453" y="903"/>
                    <a:pt x="2453" y="903"/>
                  </a:cubicBezTo>
                  <a:cubicBezTo>
                    <a:pt x="2430" y="877"/>
                    <a:pt x="2435" y="856"/>
                    <a:pt x="2439" y="847"/>
                  </a:cubicBezTo>
                  <a:cubicBezTo>
                    <a:pt x="2443" y="839"/>
                    <a:pt x="2455" y="820"/>
                    <a:pt x="2489" y="820"/>
                  </a:cubicBezTo>
                  <a:cubicBezTo>
                    <a:pt x="2583" y="820"/>
                    <a:pt x="2583" y="820"/>
                    <a:pt x="2583" y="820"/>
                  </a:cubicBezTo>
                  <a:cubicBezTo>
                    <a:pt x="2594" y="820"/>
                    <a:pt x="2603" y="811"/>
                    <a:pt x="2603" y="800"/>
                  </a:cubicBezTo>
                  <a:cubicBezTo>
                    <a:pt x="2603" y="755"/>
                    <a:pt x="2603" y="755"/>
                    <a:pt x="2603" y="755"/>
                  </a:cubicBezTo>
                  <a:cubicBezTo>
                    <a:pt x="2193" y="755"/>
                    <a:pt x="2193" y="755"/>
                    <a:pt x="2193" y="755"/>
                  </a:cubicBezTo>
                  <a:cubicBezTo>
                    <a:pt x="2137" y="755"/>
                    <a:pt x="2093" y="710"/>
                    <a:pt x="2093" y="655"/>
                  </a:cubicBezTo>
                  <a:cubicBezTo>
                    <a:pt x="2093" y="245"/>
                    <a:pt x="2093" y="245"/>
                    <a:pt x="2093" y="245"/>
                  </a:cubicBezTo>
                  <a:cubicBezTo>
                    <a:pt x="2041" y="245"/>
                    <a:pt x="2041" y="245"/>
                    <a:pt x="2041" y="245"/>
                  </a:cubicBezTo>
                  <a:cubicBezTo>
                    <a:pt x="2030" y="245"/>
                    <a:pt x="2021" y="254"/>
                    <a:pt x="2021" y="265"/>
                  </a:cubicBezTo>
                  <a:cubicBezTo>
                    <a:pt x="2021" y="359"/>
                    <a:pt x="2021" y="359"/>
                    <a:pt x="2021" y="359"/>
                  </a:cubicBezTo>
                  <a:cubicBezTo>
                    <a:pt x="2021" y="396"/>
                    <a:pt x="1999" y="412"/>
                    <a:pt x="1978" y="412"/>
                  </a:cubicBezTo>
                  <a:cubicBezTo>
                    <a:pt x="1965" y="412"/>
                    <a:pt x="1952" y="407"/>
                    <a:pt x="1939" y="395"/>
                  </a:cubicBezTo>
                  <a:cubicBezTo>
                    <a:pt x="1553" y="39"/>
                    <a:pt x="1553" y="39"/>
                    <a:pt x="1553" y="39"/>
                  </a:cubicBezTo>
                  <a:cubicBezTo>
                    <a:pt x="1542" y="29"/>
                    <a:pt x="1534" y="15"/>
                    <a:pt x="1531" y="0"/>
                  </a:cubicBezTo>
                  <a:cubicBezTo>
                    <a:pt x="0" y="0"/>
                    <a:pt x="0" y="0"/>
                    <a:pt x="0" y="0"/>
                  </a:cubicBezTo>
                  <a:cubicBezTo>
                    <a:pt x="0" y="1339"/>
                    <a:pt x="0" y="1339"/>
                    <a:pt x="0" y="1339"/>
                  </a:cubicBezTo>
                  <a:cubicBezTo>
                    <a:pt x="0" y="1378"/>
                    <a:pt x="32" y="1411"/>
                    <a:pt x="72" y="1411"/>
                  </a:cubicBezTo>
                  <a:cubicBezTo>
                    <a:pt x="2842" y="1411"/>
                    <a:pt x="2842" y="1411"/>
                    <a:pt x="2842" y="1411"/>
                  </a:cubicBezTo>
                  <a:lnTo>
                    <a:pt x="2842" y="1309"/>
                  </a:lnTo>
                  <a:close/>
                </a:path>
              </a:pathLst>
            </a:custGeom>
            <a:solidFill>
              <a:schemeClr val="accent1"/>
            </a:solidFill>
            <a:ln>
              <a:noFill/>
            </a:ln>
          </p:spPr>
          <p:txBody>
            <a:bodyPr/>
            <a:lstStyle/>
            <a:p>
              <a:pPr>
                <a:defRPr/>
              </a:pPr>
              <a:endParaRPr lang="id-ID" sz="3600" dirty="0"/>
            </a:p>
          </p:txBody>
        </p:sp>
        <p:sp>
          <p:nvSpPr>
            <p:cNvPr id="12" name="TextBox 11">
              <a:extLst>
                <a:ext uri="{FF2B5EF4-FFF2-40B4-BE49-F238E27FC236}">
                  <a16:creationId xmlns:a16="http://schemas.microsoft.com/office/drawing/2014/main" id="{0BD4B7E4-C1AC-4727-8224-171BB8A1621C}"/>
                </a:ext>
              </a:extLst>
            </p:cNvPr>
            <p:cNvSpPr txBox="1"/>
            <p:nvPr/>
          </p:nvSpPr>
          <p:spPr>
            <a:xfrm>
              <a:off x="7255436" y="2233088"/>
              <a:ext cx="1315355" cy="347066"/>
            </a:xfrm>
            <a:prstGeom prst="rect">
              <a:avLst/>
            </a:prstGeom>
            <a:noFill/>
          </p:spPr>
          <p:txBody>
            <a:bodyPr wrap="none" rtlCol="0" anchor="ctr" anchorCtr="0">
              <a:spAutoFit/>
            </a:bodyPr>
            <a:lstStyle/>
            <a:p>
              <a:r>
                <a:rPr lang="en-US" b="1" dirty="0">
                  <a:solidFill>
                    <a:schemeClr val="bg1"/>
                  </a:solidFill>
                  <a:ea typeface="League Spartan" charset="0"/>
                  <a:cs typeface="Poppins" pitchFamily="2" charset="77"/>
                </a:rPr>
                <a:t>WEAKNESS</a:t>
              </a:r>
            </a:p>
          </p:txBody>
        </p:sp>
        <p:sp>
          <p:nvSpPr>
            <p:cNvPr id="13" name="Subtitle 2">
              <a:extLst>
                <a:ext uri="{FF2B5EF4-FFF2-40B4-BE49-F238E27FC236}">
                  <a16:creationId xmlns:a16="http://schemas.microsoft.com/office/drawing/2014/main" id="{B5717CB6-DD62-48C0-9390-0A4B874DBF7E}"/>
                </a:ext>
              </a:extLst>
            </p:cNvPr>
            <p:cNvSpPr txBox="1">
              <a:spLocks/>
            </p:cNvSpPr>
            <p:nvPr/>
          </p:nvSpPr>
          <p:spPr>
            <a:xfrm>
              <a:off x="7217111" y="2546320"/>
              <a:ext cx="2528575" cy="78079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200" dirty="0">
                  <a:solidFill>
                    <a:schemeClr val="bg1"/>
                  </a:solidFill>
                  <a:latin typeface="+mn-lt"/>
                  <a:ea typeface="Open Sans Light" panose="020B0306030504020204" pitchFamily="34" charset="0"/>
                  <a:cs typeface="Open Sans Light" panose="020B0306030504020204" pitchFamily="34" charset="0"/>
                </a:rPr>
                <a:t>Lorem ipsum </a:t>
              </a:r>
              <a:r>
                <a:rPr lang="en-GB" sz="1200" dirty="0" err="1">
                  <a:solidFill>
                    <a:schemeClr val="bg1"/>
                  </a:solidFill>
                  <a:latin typeface="+mn-lt"/>
                  <a:ea typeface="Open Sans Light" panose="020B0306030504020204" pitchFamily="34" charset="0"/>
                  <a:cs typeface="Open Sans Light" panose="020B0306030504020204" pitchFamily="34" charset="0"/>
                </a:rPr>
                <a:t>dolor</a:t>
              </a:r>
              <a:r>
                <a:rPr lang="en-GB" sz="1200" dirty="0">
                  <a:solidFill>
                    <a:schemeClr val="bg1"/>
                  </a:solidFill>
                  <a:latin typeface="+mn-lt"/>
                  <a:ea typeface="Open Sans Light" panose="020B0306030504020204" pitchFamily="34" charset="0"/>
                  <a:cs typeface="Open Sans Light" panose="020B0306030504020204" pitchFamily="34" charset="0"/>
                </a:rPr>
                <a:t> sit </a:t>
              </a:r>
              <a:r>
                <a:rPr lang="en-GB" sz="1200" dirty="0" err="1">
                  <a:solidFill>
                    <a:schemeClr val="bg1"/>
                  </a:solidFill>
                  <a:latin typeface="+mn-lt"/>
                  <a:ea typeface="Open Sans Light" panose="020B0306030504020204" pitchFamily="34" charset="0"/>
                  <a:cs typeface="Open Sans Light" panose="020B0306030504020204" pitchFamily="34" charset="0"/>
                </a:rPr>
                <a:t>amet</a:t>
              </a:r>
              <a:r>
                <a:rPr lang="en-GB" sz="1200" dirty="0">
                  <a:solidFill>
                    <a:schemeClr val="bg1"/>
                  </a:solidFill>
                  <a:latin typeface="+mn-lt"/>
                  <a:ea typeface="Open Sans Light" panose="020B0306030504020204" pitchFamily="34" charset="0"/>
                  <a:cs typeface="Open Sans Light" panose="020B0306030504020204" pitchFamily="34" charset="0"/>
                </a:rPr>
                <a:t>, cum modo </a:t>
              </a:r>
              <a:r>
                <a:rPr lang="en-GB" sz="1200" dirty="0" err="1">
                  <a:solidFill>
                    <a:schemeClr val="bg1"/>
                  </a:solidFill>
                  <a:latin typeface="+mn-lt"/>
                  <a:ea typeface="Open Sans Light" panose="020B0306030504020204" pitchFamily="34" charset="0"/>
                  <a:cs typeface="Open Sans Light" panose="020B0306030504020204" pitchFamily="34" charset="0"/>
                </a:rPr>
                <a:t>comprehensam</a:t>
              </a:r>
              <a:r>
                <a:rPr lang="en-GB" sz="1200" dirty="0">
                  <a:solidFill>
                    <a:schemeClr val="bg1"/>
                  </a:solidFill>
                  <a:latin typeface="+mn-lt"/>
                  <a:ea typeface="Open Sans Light" panose="020B0306030504020204" pitchFamily="34" charset="0"/>
                  <a:cs typeface="Open Sans Light" panose="020B0306030504020204" pitchFamily="34" charset="0"/>
                </a:rPr>
                <a:t> in. </a:t>
              </a:r>
              <a:r>
                <a:rPr lang="en-GB" sz="1200" dirty="0" err="1">
                  <a:solidFill>
                    <a:schemeClr val="bg1"/>
                  </a:solidFill>
                  <a:latin typeface="+mn-lt"/>
                  <a:ea typeface="Open Sans Light" panose="020B0306030504020204" pitchFamily="34" charset="0"/>
                  <a:cs typeface="Open Sans Light" panose="020B0306030504020204" pitchFamily="34" charset="0"/>
                </a:rPr>
                <a:t>Sed</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nibh</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theophrastus</a:t>
              </a:r>
              <a:r>
                <a:rPr lang="en-GB" sz="1200" dirty="0">
                  <a:solidFill>
                    <a:schemeClr val="bg1"/>
                  </a:solidFill>
                  <a:latin typeface="+mn-lt"/>
                  <a:ea typeface="Open Sans Light" panose="020B0306030504020204" pitchFamily="34" charset="0"/>
                  <a:cs typeface="Open Sans Light" panose="020B0306030504020204" pitchFamily="34" charset="0"/>
                </a:rPr>
                <a:t> in, ex </a:t>
              </a:r>
              <a:r>
                <a:rPr lang="en-GB" sz="1200" dirty="0" err="1">
                  <a:solidFill>
                    <a:schemeClr val="bg1"/>
                  </a:solidFill>
                  <a:latin typeface="+mn-lt"/>
                  <a:ea typeface="Open Sans Light" panose="020B0306030504020204" pitchFamily="34" charset="0"/>
                  <a:cs typeface="Open Sans Light" panose="020B0306030504020204" pitchFamily="34" charset="0"/>
                </a:rPr>
                <a:t>dictas</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conceptam</a:t>
              </a:r>
              <a:r>
                <a:rPr lang="en-GB" sz="1200" dirty="0">
                  <a:solidFill>
                    <a:schemeClr val="bg1"/>
                  </a:solidFill>
                  <a:latin typeface="+mn-lt"/>
                  <a:ea typeface="Open Sans Light" panose="020B0306030504020204" pitchFamily="34" charset="0"/>
                  <a:cs typeface="Open Sans Light" panose="020B0306030504020204" pitchFamily="34" charset="0"/>
                </a:rPr>
                <a:t>.</a:t>
              </a:r>
              <a:r>
                <a:rPr lang="en-US" sz="1200" dirty="0">
                  <a:solidFill>
                    <a:schemeClr val="bg1"/>
                  </a:solidFill>
                  <a:latin typeface="+mn-lt"/>
                  <a:ea typeface="Open Sans Light" panose="020B0306030504020204" pitchFamily="34" charset="0"/>
                  <a:cs typeface="Open Sans Light" panose="020B0306030504020204" pitchFamily="34" charset="0"/>
                </a:rPr>
                <a:t>re values.</a:t>
              </a:r>
            </a:p>
          </p:txBody>
        </p:sp>
        <p:sp>
          <p:nvSpPr>
            <p:cNvPr id="14" name="TextBox 13">
              <a:extLst>
                <a:ext uri="{FF2B5EF4-FFF2-40B4-BE49-F238E27FC236}">
                  <a16:creationId xmlns:a16="http://schemas.microsoft.com/office/drawing/2014/main" id="{15314596-4D61-4C57-97C7-0FF250BFC40A}"/>
                </a:ext>
              </a:extLst>
            </p:cNvPr>
            <p:cNvSpPr txBox="1"/>
            <p:nvPr/>
          </p:nvSpPr>
          <p:spPr>
            <a:xfrm>
              <a:off x="7255436" y="4619186"/>
              <a:ext cx="1536791" cy="347066"/>
            </a:xfrm>
            <a:prstGeom prst="rect">
              <a:avLst/>
            </a:prstGeom>
            <a:noFill/>
          </p:spPr>
          <p:txBody>
            <a:bodyPr wrap="none" rtlCol="0" anchor="ctr" anchorCtr="0">
              <a:spAutoFit/>
            </a:bodyPr>
            <a:lstStyle/>
            <a:p>
              <a:r>
                <a:rPr lang="en-US" b="1" dirty="0">
                  <a:solidFill>
                    <a:schemeClr val="bg1"/>
                  </a:solidFill>
                  <a:ea typeface="League Spartan" charset="0"/>
                  <a:cs typeface="Poppins" pitchFamily="2" charset="77"/>
                </a:rPr>
                <a:t>OPPORTUNITY</a:t>
              </a:r>
            </a:p>
          </p:txBody>
        </p:sp>
        <p:sp>
          <p:nvSpPr>
            <p:cNvPr id="15" name="Subtitle 2">
              <a:extLst>
                <a:ext uri="{FF2B5EF4-FFF2-40B4-BE49-F238E27FC236}">
                  <a16:creationId xmlns:a16="http://schemas.microsoft.com/office/drawing/2014/main" id="{6E575A3E-AD83-45DF-B74D-6D1A811E1404}"/>
                </a:ext>
              </a:extLst>
            </p:cNvPr>
            <p:cNvSpPr txBox="1">
              <a:spLocks/>
            </p:cNvSpPr>
            <p:nvPr/>
          </p:nvSpPr>
          <p:spPr>
            <a:xfrm>
              <a:off x="7217111" y="4932417"/>
              <a:ext cx="2528575" cy="78079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200" dirty="0">
                  <a:solidFill>
                    <a:schemeClr val="bg1"/>
                  </a:solidFill>
                  <a:latin typeface="+mn-lt"/>
                  <a:ea typeface="Open Sans Light" panose="020B0306030504020204" pitchFamily="34" charset="0"/>
                  <a:cs typeface="Open Sans Light" panose="020B0306030504020204" pitchFamily="34" charset="0"/>
                </a:rPr>
                <a:t>Lorem ipsum </a:t>
              </a:r>
              <a:r>
                <a:rPr lang="en-GB" sz="1200" dirty="0" err="1">
                  <a:solidFill>
                    <a:schemeClr val="bg1"/>
                  </a:solidFill>
                  <a:latin typeface="+mn-lt"/>
                  <a:ea typeface="Open Sans Light" panose="020B0306030504020204" pitchFamily="34" charset="0"/>
                  <a:cs typeface="Open Sans Light" panose="020B0306030504020204" pitchFamily="34" charset="0"/>
                </a:rPr>
                <a:t>dolor</a:t>
              </a:r>
              <a:r>
                <a:rPr lang="en-GB" sz="1200" dirty="0">
                  <a:solidFill>
                    <a:schemeClr val="bg1"/>
                  </a:solidFill>
                  <a:latin typeface="+mn-lt"/>
                  <a:ea typeface="Open Sans Light" panose="020B0306030504020204" pitchFamily="34" charset="0"/>
                  <a:cs typeface="Open Sans Light" panose="020B0306030504020204" pitchFamily="34" charset="0"/>
                </a:rPr>
                <a:t> sit </a:t>
              </a:r>
              <a:r>
                <a:rPr lang="en-GB" sz="1200" dirty="0" err="1">
                  <a:solidFill>
                    <a:schemeClr val="bg1"/>
                  </a:solidFill>
                  <a:latin typeface="+mn-lt"/>
                  <a:ea typeface="Open Sans Light" panose="020B0306030504020204" pitchFamily="34" charset="0"/>
                  <a:cs typeface="Open Sans Light" panose="020B0306030504020204" pitchFamily="34" charset="0"/>
                </a:rPr>
                <a:t>amet</a:t>
              </a:r>
              <a:r>
                <a:rPr lang="en-GB" sz="1200" dirty="0">
                  <a:solidFill>
                    <a:schemeClr val="bg1"/>
                  </a:solidFill>
                  <a:latin typeface="+mn-lt"/>
                  <a:ea typeface="Open Sans Light" panose="020B0306030504020204" pitchFamily="34" charset="0"/>
                  <a:cs typeface="Open Sans Light" panose="020B0306030504020204" pitchFamily="34" charset="0"/>
                </a:rPr>
                <a:t>, cum modo </a:t>
              </a:r>
              <a:r>
                <a:rPr lang="en-GB" sz="1200" dirty="0" err="1">
                  <a:solidFill>
                    <a:schemeClr val="bg1"/>
                  </a:solidFill>
                  <a:latin typeface="+mn-lt"/>
                  <a:ea typeface="Open Sans Light" panose="020B0306030504020204" pitchFamily="34" charset="0"/>
                  <a:cs typeface="Open Sans Light" panose="020B0306030504020204" pitchFamily="34" charset="0"/>
                </a:rPr>
                <a:t>comprehensam</a:t>
              </a:r>
              <a:r>
                <a:rPr lang="en-GB" sz="1200" dirty="0">
                  <a:solidFill>
                    <a:schemeClr val="bg1"/>
                  </a:solidFill>
                  <a:latin typeface="+mn-lt"/>
                  <a:ea typeface="Open Sans Light" panose="020B0306030504020204" pitchFamily="34" charset="0"/>
                  <a:cs typeface="Open Sans Light" panose="020B0306030504020204" pitchFamily="34" charset="0"/>
                </a:rPr>
                <a:t> in. </a:t>
              </a:r>
              <a:r>
                <a:rPr lang="en-GB" sz="1200" dirty="0" err="1">
                  <a:solidFill>
                    <a:schemeClr val="bg1"/>
                  </a:solidFill>
                  <a:latin typeface="+mn-lt"/>
                  <a:ea typeface="Open Sans Light" panose="020B0306030504020204" pitchFamily="34" charset="0"/>
                  <a:cs typeface="Open Sans Light" panose="020B0306030504020204" pitchFamily="34" charset="0"/>
                </a:rPr>
                <a:t>Sed</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nibh</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theophrastus</a:t>
              </a:r>
              <a:r>
                <a:rPr lang="en-GB" sz="1200" dirty="0">
                  <a:solidFill>
                    <a:schemeClr val="bg1"/>
                  </a:solidFill>
                  <a:latin typeface="+mn-lt"/>
                  <a:ea typeface="Open Sans Light" panose="020B0306030504020204" pitchFamily="34" charset="0"/>
                  <a:cs typeface="Open Sans Light" panose="020B0306030504020204" pitchFamily="34" charset="0"/>
                </a:rPr>
                <a:t> in, ex </a:t>
              </a:r>
              <a:r>
                <a:rPr lang="en-GB" sz="1200" dirty="0" err="1">
                  <a:solidFill>
                    <a:schemeClr val="bg1"/>
                  </a:solidFill>
                  <a:latin typeface="+mn-lt"/>
                  <a:ea typeface="Open Sans Light" panose="020B0306030504020204" pitchFamily="34" charset="0"/>
                  <a:cs typeface="Open Sans Light" panose="020B0306030504020204" pitchFamily="34" charset="0"/>
                </a:rPr>
                <a:t>dictas</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conceptam</a:t>
              </a:r>
              <a:r>
                <a:rPr lang="en-GB" sz="1200" dirty="0">
                  <a:solidFill>
                    <a:schemeClr val="bg1"/>
                  </a:solidFill>
                  <a:latin typeface="+mn-lt"/>
                  <a:ea typeface="Open Sans Light" panose="020B0306030504020204" pitchFamily="34" charset="0"/>
                  <a:cs typeface="Open Sans Light" panose="020B0306030504020204" pitchFamily="34" charset="0"/>
                </a:rPr>
                <a:t>.</a:t>
              </a:r>
              <a:r>
                <a:rPr lang="en-US" sz="1200" dirty="0">
                  <a:solidFill>
                    <a:schemeClr val="bg1"/>
                  </a:solidFill>
                  <a:latin typeface="+mn-lt"/>
                  <a:ea typeface="Open Sans Light" panose="020B0306030504020204" pitchFamily="34" charset="0"/>
                  <a:cs typeface="Open Sans Light" panose="020B0306030504020204" pitchFamily="34" charset="0"/>
                </a:rPr>
                <a:t>re values.</a:t>
              </a:r>
            </a:p>
          </p:txBody>
        </p:sp>
        <p:sp>
          <p:nvSpPr>
            <p:cNvPr id="16" name="TextBox 15">
              <a:extLst>
                <a:ext uri="{FF2B5EF4-FFF2-40B4-BE49-F238E27FC236}">
                  <a16:creationId xmlns:a16="http://schemas.microsoft.com/office/drawing/2014/main" id="{FC428A8F-A3DD-486C-8860-66AAE97DFB81}"/>
                </a:ext>
              </a:extLst>
            </p:cNvPr>
            <p:cNvSpPr txBox="1"/>
            <p:nvPr/>
          </p:nvSpPr>
          <p:spPr>
            <a:xfrm>
              <a:off x="3050545" y="2233088"/>
              <a:ext cx="1226480" cy="347066"/>
            </a:xfrm>
            <a:prstGeom prst="rect">
              <a:avLst/>
            </a:prstGeom>
            <a:noFill/>
          </p:spPr>
          <p:txBody>
            <a:bodyPr wrap="none" rtlCol="0" anchor="ctr" anchorCtr="0">
              <a:spAutoFit/>
            </a:bodyPr>
            <a:lstStyle/>
            <a:p>
              <a:pPr algn="r"/>
              <a:r>
                <a:rPr lang="en-US" b="1" dirty="0">
                  <a:solidFill>
                    <a:schemeClr val="bg1"/>
                  </a:solidFill>
                  <a:ea typeface="League Spartan" charset="0"/>
                  <a:cs typeface="Poppins" pitchFamily="2" charset="77"/>
                </a:rPr>
                <a:t>STRENGTH</a:t>
              </a:r>
            </a:p>
          </p:txBody>
        </p:sp>
        <p:sp>
          <p:nvSpPr>
            <p:cNvPr id="17" name="Subtitle 2">
              <a:extLst>
                <a:ext uri="{FF2B5EF4-FFF2-40B4-BE49-F238E27FC236}">
                  <a16:creationId xmlns:a16="http://schemas.microsoft.com/office/drawing/2014/main" id="{1E4E4908-ACFF-41E5-9A9B-AB351405EEE2}"/>
                </a:ext>
              </a:extLst>
            </p:cNvPr>
            <p:cNvSpPr txBox="1">
              <a:spLocks/>
            </p:cNvSpPr>
            <p:nvPr/>
          </p:nvSpPr>
          <p:spPr>
            <a:xfrm>
              <a:off x="1794305" y="2546320"/>
              <a:ext cx="2528575" cy="78079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200" dirty="0">
                  <a:solidFill>
                    <a:schemeClr val="bg1"/>
                  </a:solidFill>
                  <a:latin typeface="+mn-lt"/>
                  <a:ea typeface="Open Sans Light" panose="020B0306030504020204" pitchFamily="34" charset="0"/>
                  <a:cs typeface="Open Sans Light" panose="020B0306030504020204" pitchFamily="34" charset="0"/>
                </a:rPr>
                <a:t>Lorem ipsum </a:t>
              </a:r>
              <a:r>
                <a:rPr lang="en-GB" sz="1200" dirty="0" err="1">
                  <a:solidFill>
                    <a:schemeClr val="bg1"/>
                  </a:solidFill>
                  <a:latin typeface="+mn-lt"/>
                  <a:ea typeface="Open Sans Light" panose="020B0306030504020204" pitchFamily="34" charset="0"/>
                  <a:cs typeface="Open Sans Light" panose="020B0306030504020204" pitchFamily="34" charset="0"/>
                </a:rPr>
                <a:t>dolor</a:t>
              </a:r>
              <a:r>
                <a:rPr lang="en-GB" sz="1200" dirty="0">
                  <a:solidFill>
                    <a:schemeClr val="bg1"/>
                  </a:solidFill>
                  <a:latin typeface="+mn-lt"/>
                  <a:ea typeface="Open Sans Light" panose="020B0306030504020204" pitchFamily="34" charset="0"/>
                  <a:cs typeface="Open Sans Light" panose="020B0306030504020204" pitchFamily="34" charset="0"/>
                </a:rPr>
                <a:t> sit </a:t>
              </a:r>
              <a:r>
                <a:rPr lang="en-GB" sz="1200" dirty="0" err="1">
                  <a:solidFill>
                    <a:schemeClr val="bg1"/>
                  </a:solidFill>
                  <a:latin typeface="+mn-lt"/>
                  <a:ea typeface="Open Sans Light" panose="020B0306030504020204" pitchFamily="34" charset="0"/>
                  <a:cs typeface="Open Sans Light" panose="020B0306030504020204" pitchFamily="34" charset="0"/>
                </a:rPr>
                <a:t>amet</a:t>
              </a:r>
              <a:r>
                <a:rPr lang="en-GB" sz="1200" dirty="0">
                  <a:solidFill>
                    <a:schemeClr val="bg1"/>
                  </a:solidFill>
                  <a:latin typeface="+mn-lt"/>
                  <a:ea typeface="Open Sans Light" panose="020B0306030504020204" pitchFamily="34" charset="0"/>
                  <a:cs typeface="Open Sans Light" panose="020B0306030504020204" pitchFamily="34" charset="0"/>
                </a:rPr>
                <a:t>, cum modo </a:t>
              </a:r>
              <a:r>
                <a:rPr lang="en-GB" sz="1200" dirty="0" err="1">
                  <a:solidFill>
                    <a:schemeClr val="bg1"/>
                  </a:solidFill>
                  <a:latin typeface="+mn-lt"/>
                  <a:ea typeface="Open Sans Light" panose="020B0306030504020204" pitchFamily="34" charset="0"/>
                  <a:cs typeface="Open Sans Light" panose="020B0306030504020204" pitchFamily="34" charset="0"/>
                </a:rPr>
                <a:t>comprehensam</a:t>
              </a:r>
              <a:r>
                <a:rPr lang="en-GB" sz="1200" dirty="0">
                  <a:solidFill>
                    <a:schemeClr val="bg1"/>
                  </a:solidFill>
                  <a:latin typeface="+mn-lt"/>
                  <a:ea typeface="Open Sans Light" panose="020B0306030504020204" pitchFamily="34" charset="0"/>
                  <a:cs typeface="Open Sans Light" panose="020B0306030504020204" pitchFamily="34" charset="0"/>
                </a:rPr>
                <a:t> in. </a:t>
              </a:r>
              <a:r>
                <a:rPr lang="en-GB" sz="1200" dirty="0" err="1">
                  <a:solidFill>
                    <a:schemeClr val="bg1"/>
                  </a:solidFill>
                  <a:latin typeface="+mn-lt"/>
                  <a:ea typeface="Open Sans Light" panose="020B0306030504020204" pitchFamily="34" charset="0"/>
                  <a:cs typeface="Open Sans Light" panose="020B0306030504020204" pitchFamily="34" charset="0"/>
                </a:rPr>
                <a:t>Sed</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nibh</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theophrastus</a:t>
              </a:r>
              <a:r>
                <a:rPr lang="en-GB" sz="1200" dirty="0">
                  <a:solidFill>
                    <a:schemeClr val="bg1"/>
                  </a:solidFill>
                  <a:latin typeface="+mn-lt"/>
                  <a:ea typeface="Open Sans Light" panose="020B0306030504020204" pitchFamily="34" charset="0"/>
                  <a:cs typeface="Open Sans Light" panose="020B0306030504020204" pitchFamily="34" charset="0"/>
                </a:rPr>
                <a:t> in, ex </a:t>
              </a:r>
              <a:r>
                <a:rPr lang="en-GB" sz="1200" dirty="0" err="1">
                  <a:solidFill>
                    <a:schemeClr val="bg1"/>
                  </a:solidFill>
                  <a:latin typeface="+mn-lt"/>
                  <a:ea typeface="Open Sans Light" panose="020B0306030504020204" pitchFamily="34" charset="0"/>
                  <a:cs typeface="Open Sans Light" panose="020B0306030504020204" pitchFamily="34" charset="0"/>
                </a:rPr>
                <a:t>dictas</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conceptam</a:t>
              </a:r>
              <a:r>
                <a:rPr lang="en-GB" sz="1200" dirty="0">
                  <a:solidFill>
                    <a:schemeClr val="bg1"/>
                  </a:solidFill>
                  <a:latin typeface="+mn-lt"/>
                  <a:ea typeface="Open Sans Light" panose="020B0306030504020204" pitchFamily="34" charset="0"/>
                  <a:cs typeface="Open Sans Light" panose="020B0306030504020204" pitchFamily="34" charset="0"/>
                </a:rPr>
                <a:t>.</a:t>
              </a:r>
              <a:r>
                <a:rPr lang="en-US" sz="1200" dirty="0">
                  <a:solidFill>
                    <a:schemeClr val="bg1"/>
                  </a:solidFill>
                  <a:latin typeface="+mn-lt"/>
                  <a:ea typeface="Open Sans Light" panose="020B0306030504020204" pitchFamily="34" charset="0"/>
                  <a:cs typeface="Open Sans Light" panose="020B0306030504020204" pitchFamily="34" charset="0"/>
                </a:rPr>
                <a:t>re values.</a:t>
              </a:r>
            </a:p>
          </p:txBody>
        </p:sp>
        <p:sp>
          <p:nvSpPr>
            <p:cNvPr id="18" name="TextBox 17">
              <a:extLst>
                <a:ext uri="{FF2B5EF4-FFF2-40B4-BE49-F238E27FC236}">
                  <a16:creationId xmlns:a16="http://schemas.microsoft.com/office/drawing/2014/main" id="{036F0B2C-2340-480D-B15D-ADF5AFF8E1DE}"/>
                </a:ext>
              </a:extLst>
            </p:cNvPr>
            <p:cNvSpPr txBox="1"/>
            <p:nvPr/>
          </p:nvSpPr>
          <p:spPr>
            <a:xfrm>
              <a:off x="3336753" y="4619186"/>
              <a:ext cx="940272" cy="347066"/>
            </a:xfrm>
            <a:prstGeom prst="rect">
              <a:avLst/>
            </a:prstGeom>
            <a:noFill/>
          </p:spPr>
          <p:txBody>
            <a:bodyPr wrap="none" rtlCol="0" anchor="ctr" anchorCtr="0">
              <a:spAutoFit/>
            </a:bodyPr>
            <a:lstStyle/>
            <a:p>
              <a:pPr algn="r"/>
              <a:r>
                <a:rPr lang="en-US" b="1" dirty="0">
                  <a:solidFill>
                    <a:schemeClr val="bg1"/>
                  </a:solidFill>
                  <a:ea typeface="League Spartan" charset="0"/>
                  <a:cs typeface="Poppins" pitchFamily="2" charset="77"/>
                </a:rPr>
                <a:t>THREAT</a:t>
              </a:r>
            </a:p>
          </p:txBody>
        </p:sp>
        <p:sp>
          <p:nvSpPr>
            <p:cNvPr id="19" name="Subtitle 2">
              <a:extLst>
                <a:ext uri="{FF2B5EF4-FFF2-40B4-BE49-F238E27FC236}">
                  <a16:creationId xmlns:a16="http://schemas.microsoft.com/office/drawing/2014/main" id="{20BBD306-32E0-4866-BBC5-355AC28583BC}"/>
                </a:ext>
              </a:extLst>
            </p:cNvPr>
            <p:cNvSpPr txBox="1">
              <a:spLocks/>
            </p:cNvSpPr>
            <p:nvPr/>
          </p:nvSpPr>
          <p:spPr>
            <a:xfrm>
              <a:off x="1794305" y="4932417"/>
              <a:ext cx="2528575" cy="78079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200" dirty="0">
                  <a:solidFill>
                    <a:schemeClr val="bg1"/>
                  </a:solidFill>
                  <a:latin typeface="+mn-lt"/>
                  <a:ea typeface="Open Sans Light" panose="020B0306030504020204" pitchFamily="34" charset="0"/>
                  <a:cs typeface="Open Sans Light" panose="020B0306030504020204" pitchFamily="34" charset="0"/>
                </a:rPr>
                <a:t>Lorem ipsum </a:t>
              </a:r>
              <a:r>
                <a:rPr lang="en-GB" sz="1200" dirty="0" err="1">
                  <a:solidFill>
                    <a:schemeClr val="bg1"/>
                  </a:solidFill>
                  <a:latin typeface="+mn-lt"/>
                  <a:ea typeface="Open Sans Light" panose="020B0306030504020204" pitchFamily="34" charset="0"/>
                  <a:cs typeface="Open Sans Light" panose="020B0306030504020204" pitchFamily="34" charset="0"/>
                </a:rPr>
                <a:t>dolor</a:t>
              </a:r>
              <a:r>
                <a:rPr lang="en-GB" sz="1200" dirty="0">
                  <a:solidFill>
                    <a:schemeClr val="bg1"/>
                  </a:solidFill>
                  <a:latin typeface="+mn-lt"/>
                  <a:ea typeface="Open Sans Light" panose="020B0306030504020204" pitchFamily="34" charset="0"/>
                  <a:cs typeface="Open Sans Light" panose="020B0306030504020204" pitchFamily="34" charset="0"/>
                </a:rPr>
                <a:t> sit </a:t>
              </a:r>
              <a:r>
                <a:rPr lang="en-GB" sz="1200" dirty="0" err="1">
                  <a:solidFill>
                    <a:schemeClr val="bg1"/>
                  </a:solidFill>
                  <a:latin typeface="+mn-lt"/>
                  <a:ea typeface="Open Sans Light" panose="020B0306030504020204" pitchFamily="34" charset="0"/>
                  <a:cs typeface="Open Sans Light" panose="020B0306030504020204" pitchFamily="34" charset="0"/>
                </a:rPr>
                <a:t>amet</a:t>
              </a:r>
              <a:r>
                <a:rPr lang="en-GB" sz="1200" dirty="0">
                  <a:solidFill>
                    <a:schemeClr val="bg1"/>
                  </a:solidFill>
                  <a:latin typeface="+mn-lt"/>
                  <a:ea typeface="Open Sans Light" panose="020B0306030504020204" pitchFamily="34" charset="0"/>
                  <a:cs typeface="Open Sans Light" panose="020B0306030504020204" pitchFamily="34" charset="0"/>
                </a:rPr>
                <a:t>, cum modo </a:t>
              </a:r>
              <a:r>
                <a:rPr lang="en-GB" sz="1200" dirty="0" err="1">
                  <a:solidFill>
                    <a:schemeClr val="bg1"/>
                  </a:solidFill>
                  <a:latin typeface="+mn-lt"/>
                  <a:ea typeface="Open Sans Light" panose="020B0306030504020204" pitchFamily="34" charset="0"/>
                  <a:cs typeface="Open Sans Light" panose="020B0306030504020204" pitchFamily="34" charset="0"/>
                </a:rPr>
                <a:t>comprehensam</a:t>
              </a:r>
              <a:r>
                <a:rPr lang="en-GB" sz="1200" dirty="0">
                  <a:solidFill>
                    <a:schemeClr val="bg1"/>
                  </a:solidFill>
                  <a:latin typeface="+mn-lt"/>
                  <a:ea typeface="Open Sans Light" panose="020B0306030504020204" pitchFamily="34" charset="0"/>
                  <a:cs typeface="Open Sans Light" panose="020B0306030504020204" pitchFamily="34" charset="0"/>
                </a:rPr>
                <a:t> in. </a:t>
              </a:r>
              <a:r>
                <a:rPr lang="en-GB" sz="1200" dirty="0" err="1">
                  <a:solidFill>
                    <a:schemeClr val="bg1"/>
                  </a:solidFill>
                  <a:latin typeface="+mn-lt"/>
                  <a:ea typeface="Open Sans Light" panose="020B0306030504020204" pitchFamily="34" charset="0"/>
                  <a:cs typeface="Open Sans Light" panose="020B0306030504020204" pitchFamily="34" charset="0"/>
                </a:rPr>
                <a:t>Sed</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nibh</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theophrastus</a:t>
              </a:r>
              <a:r>
                <a:rPr lang="en-GB" sz="1200" dirty="0">
                  <a:solidFill>
                    <a:schemeClr val="bg1"/>
                  </a:solidFill>
                  <a:latin typeface="+mn-lt"/>
                  <a:ea typeface="Open Sans Light" panose="020B0306030504020204" pitchFamily="34" charset="0"/>
                  <a:cs typeface="Open Sans Light" panose="020B0306030504020204" pitchFamily="34" charset="0"/>
                </a:rPr>
                <a:t> in, ex </a:t>
              </a:r>
              <a:r>
                <a:rPr lang="en-GB" sz="1200" dirty="0" err="1">
                  <a:solidFill>
                    <a:schemeClr val="bg1"/>
                  </a:solidFill>
                  <a:latin typeface="+mn-lt"/>
                  <a:ea typeface="Open Sans Light" panose="020B0306030504020204" pitchFamily="34" charset="0"/>
                  <a:cs typeface="Open Sans Light" panose="020B0306030504020204" pitchFamily="34" charset="0"/>
                </a:rPr>
                <a:t>dictas</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conceptam</a:t>
              </a:r>
              <a:r>
                <a:rPr lang="en-GB" sz="1200" dirty="0">
                  <a:solidFill>
                    <a:schemeClr val="bg1"/>
                  </a:solidFill>
                  <a:latin typeface="+mn-lt"/>
                  <a:ea typeface="Open Sans Light" panose="020B0306030504020204" pitchFamily="34" charset="0"/>
                  <a:cs typeface="Open Sans Light" panose="020B0306030504020204" pitchFamily="34" charset="0"/>
                </a:rPr>
                <a:t>.</a:t>
              </a:r>
              <a:r>
                <a:rPr lang="en-US" sz="1200" dirty="0">
                  <a:solidFill>
                    <a:schemeClr val="bg1"/>
                  </a:solidFill>
                  <a:latin typeface="+mn-lt"/>
                  <a:ea typeface="Open Sans Light" panose="020B0306030504020204" pitchFamily="34" charset="0"/>
                  <a:cs typeface="Open Sans Light" panose="020B0306030504020204" pitchFamily="34" charset="0"/>
                </a:rPr>
                <a:t>re values.</a:t>
              </a:r>
            </a:p>
          </p:txBody>
        </p:sp>
        <p:sp>
          <p:nvSpPr>
            <p:cNvPr id="20" name="TextBox 19">
              <a:extLst>
                <a:ext uri="{FF2B5EF4-FFF2-40B4-BE49-F238E27FC236}">
                  <a16:creationId xmlns:a16="http://schemas.microsoft.com/office/drawing/2014/main" id="{2B669D6C-BE77-4B26-B515-EA5A101C8247}"/>
                </a:ext>
              </a:extLst>
            </p:cNvPr>
            <p:cNvSpPr txBox="1"/>
            <p:nvPr/>
          </p:nvSpPr>
          <p:spPr>
            <a:xfrm>
              <a:off x="4921149" y="3122230"/>
              <a:ext cx="1719061" cy="896586"/>
            </a:xfrm>
            <a:prstGeom prst="rect">
              <a:avLst/>
            </a:prstGeom>
            <a:noFill/>
          </p:spPr>
          <p:txBody>
            <a:bodyPr wrap="none" rtlCol="0" anchor="ctr" anchorCtr="0">
              <a:spAutoFit/>
            </a:bodyPr>
            <a:lstStyle/>
            <a:p>
              <a:pPr algn="ctr"/>
              <a:r>
                <a:rPr lang="en-US" sz="2800" b="1" dirty="0">
                  <a:solidFill>
                    <a:schemeClr val="bg1"/>
                  </a:solidFill>
                  <a:ea typeface="League Spartan" charset="0"/>
                  <a:cs typeface="Poppins" pitchFamily="2" charset="77"/>
                </a:rPr>
                <a:t>SWOT</a:t>
              </a:r>
            </a:p>
            <a:p>
              <a:pPr algn="ctr"/>
              <a:r>
                <a:rPr lang="en-US" sz="2800" b="1" dirty="0">
                  <a:solidFill>
                    <a:schemeClr val="bg1"/>
                  </a:solidFill>
                  <a:ea typeface="League Spartan" charset="0"/>
                  <a:cs typeface="Poppins" pitchFamily="2" charset="77"/>
                </a:rPr>
                <a:t>ANALISYS</a:t>
              </a:r>
            </a:p>
          </p:txBody>
        </p:sp>
        <p:sp>
          <p:nvSpPr>
            <p:cNvPr id="21" name="Subtitle 2">
              <a:extLst>
                <a:ext uri="{FF2B5EF4-FFF2-40B4-BE49-F238E27FC236}">
                  <a16:creationId xmlns:a16="http://schemas.microsoft.com/office/drawing/2014/main" id="{B91DEEE2-E3A1-4E0F-8915-13FC24B6B9E9}"/>
                </a:ext>
              </a:extLst>
            </p:cNvPr>
            <p:cNvSpPr txBox="1">
              <a:spLocks/>
            </p:cNvSpPr>
            <p:nvPr/>
          </p:nvSpPr>
          <p:spPr>
            <a:xfrm>
              <a:off x="4816162" y="4047560"/>
              <a:ext cx="1913560" cy="95432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200" dirty="0">
                  <a:solidFill>
                    <a:schemeClr val="bg1"/>
                  </a:solidFill>
                  <a:latin typeface="+mn-lt"/>
                  <a:ea typeface="Open Sans Light" panose="020B0306030504020204" pitchFamily="34" charset="0"/>
                  <a:cs typeface="Open Sans Light" panose="020B0306030504020204" pitchFamily="34" charset="0"/>
                </a:rPr>
                <a:t>Lorem ipsum </a:t>
              </a:r>
              <a:r>
                <a:rPr lang="en-GB" sz="1200" dirty="0" err="1">
                  <a:solidFill>
                    <a:schemeClr val="bg1"/>
                  </a:solidFill>
                  <a:latin typeface="+mn-lt"/>
                  <a:ea typeface="Open Sans Light" panose="020B0306030504020204" pitchFamily="34" charset="0"/>
                  <a:cs typeface="Open Sans Light" panose="020B0306030504020204" pitchFamily="34" charset="0"/>
                </a:rPr>
                <a:t>dolor</a:t>
              </a:r>
              <a:r>
                <a:rPr lang="en-GB" sz="1200" dirty="0">
                  <a:solidFill>
                    <a:schemeClr val="bg1"/>
                  </a:solidFill>
                  <a:latin typeface="+mn-lt"/>
                  <a:ea typeface="Open Sans Light" panose="020B0306030504020204" pitchFamily="34" charset="0"/>
                  <a:cs typeface="Open Sans Light" panose="020B0306030504020204" pitchFamily="34" charset="0"/>
                </a:rPr>
                <a:t> sit </a:t>
              </a:r>
              <a:r>
                <a:rPr lang="en-GB" sz="1200" dirty="0" err="1">
                  <a:solidFill>
                    <a:schemeClr val="bg1"/>
                  </a:solidFill>
                  <a:latin typeface="+mn-lt"/>
                  <a:ea typeface="Open Sans Light" panose="020B0306030504020204" pitchFamily="34" charset="0"/>
                  <a:cs typeface="Open Sans Light" panose="020B0306030504020204" pitchFamily="34" charset="0"/>
                </a:rPr>
                <a:t>amet</a:t>
              </a:r>
              <a:r>
                <a:rPr lang="en-GB" sz="1200" dirty="0">
                  <a:solidFill>
                    <a:schemeClr val="bg1"/>
                  </a:solidFill>
                  <a:latin typeface="+mn-lt"/>
                  <a:ea typeface="Open Sans Light" panose="020B0306030504020204" pitchFamily="34" charset="0"/>
                  <a:cs typeface="Open Sans Light" panose="020B0306030504020204" pitchFamily="34" charset="0"/>
                </a:rPr>
                <a:t>, cum modo </a:t>
              </a:r>
              <a:r>
                <a:rPr lang="en-GB" sz="1200" dirty="0" err="1">
                  <a:solidFill>
                    <a:schemeClr val="bg1"/>
                  </a:solidFill>
                  <a:latin typeface="+mn-lt"/>
                  <a:ea typeface="Open Sans Light" panose="020B0306030504020204" pitchFamily="34" charset="0"/>
                  <a:cs typeface="Open Sans Light" panose="020B0306030504020204" pitchFamily="34" charset="0"/>
                </a:rPr>
                <a:t>comprehensam</a:t>
              </a:r>
              <a:r>
                <a:rPr lang="en-GB" sz="1200" dirty="0">
                  <a:solidFill>
                    <a:schemeClr val="bg1"/>
                  </a:solidFill>
                  <a:latin typeface="+mn-lt"/>
                  <a:ea typeface="Open Sans Light" panose="020B0306030504020204" pitchFamily="34" charset="0"/>
                  <a:cs typeface="Open Sans Light" panose="020B0306030504020204" pitchFamily="34" charset="0"/>
                </a:rPr>
                <a:t> in. </a:t>
              </a:r>
              <a:r>
                <a:rPr lang="en-GB" sz="1200" dirty="0" err="1">
                  <a:solidFill>
                    <a:schemeClr val="bg1"/>
                  </a:solidFill>
                  <a:latin typeface="+mn-lt"/>
                  <a:ea typeface="Open Sans Light" panose="020B0306030504020204" pitchFamily="34" charset="0"/>
                  <a:cs typeface="Open Sans Light" panose="020B0306030504020204" pitchFamily="34" charset="0"/>
                </a:rPr>
                <a:t>Sed</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nibh</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theophrastus</a:t>
              </a:r>
              <a:r>
                <a:rPr lang="en-GB" sz="1200" dirty="0">
                  <a:solidFill>
                    <a:schemeClr val="bg1"/>
                  </a:solidFill>
                  <a:latin typeface="+mn-lt"/>
                  <a:ea typeface="Open Sans Light" panose="020B0306030504020204" pitchFamily="34" charset="0"/>
                  <a:cs typeface="Open Sans Light" panose="020B0306030504020204" pitchFamily="34" charset="0"/>
                </a:rPr>
                <a:t> in, ex </a:t>
              </a:r>
              <a:r>
                <a:rPr lang="en-GB" sz="1200" dirty="0" err="1">
                  <a:solidFill>
                    <a:schemeClr val="bg1"/>
                  </a:solidFill>
                  <a:latin typeface="+mn-lt"/>
                  <a:ea typeface="Open Sans Light" panose="020B0306030504020204" pitchFamily="34" charset="0"/>
                  <a:cs typeface="Open Sans Light" panose="020B0306030504020204" pitchFamily="34" charset="0"/>
                </a:rPr>
                <a:t>dictas</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conceptam</a:t>
              </a:r>
              <a:r>
                <a:rPr lang="en-GB" sz="1200" dirty="0">
                  <a:solidFill>
                    <a:schemeClr val="bg1"/>
                  </a:solidFill>
                  <a:latin typeface="+mn-lt"/>
                  <a:ea typeface="Open Sans Light" panose="020B0306030504020204" pitchFamily="34" charset="0"/>
                  <a:cs typeface="Open Sans Light" panose="020B0306030504020204" pitchFamily="34" charset="0"/>
                </a:rPr>
                <a:t>.</a:t>
              </a:r>
              <a:endParaRPr lang="en-US" sz="1200" dirty="0">
                <a:solidFill>
                  <a:schemeClr val="bg1"/>
                </a:solidFill>
                <a:latin typeface="+mn-lt"/>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150377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753FC4-29C6-483D-841D-A42CBB67FB1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2B1BC91-DBDF-48E9-8C90-CB5C5C034309}"/>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CB71EF7-3293-4F04-BEB5-F0280CEFB305}"/>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F9F1B489-8FE0-406B-9251-A0A735E980B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85435DF-ECD4-4E15-8A42-09EA19071839}"/>
              </a:ext>
            </a:extLst>
          </p:cNvPr>
          <p:cNvSpPr>
            <a:spLocks noGrp="1"/>
          </p:cNvSpPr>
          <p:nvPr>
            <p:ph type="body" sz="quarter" idx="13"/>
          </p:nvPr>
        </p:nvSpPr>
        <p:spPr/>
        <p:txBody>
          <a:bodyPr/>
          <a:lstStyle/>
          <a:p>
            <a:endParaRPr lang="en-ZA"/>
          </a:p>
        </p:txBody>
      </p:sp>
      <p:sp>
        <p:nvSpPr>
          <p:cNvPr id="7" name="Freeform 5">
            <a:extLst>
              <a:ext uri="{FF2B5EF4-FFF2-40B4-BE49-F238E27FC236}">
                <a16:creationId xmlns:a16="http://schemas.microsoft.com/office/drawing/2014/main" id="{C5056143-AF09-4F41-9AA1-AA187D730222}"/>
              </a:ext>
            </a:extLst>
          </p:cNvPr>
          <p:cNvSpPr>
            <a:spLocks/>
          </p:cNvSpPr>
          <p:nvPr/>
        </p:nvSpPr>
        <p:spPr bwMode="auto">
          <a:xfrm>
            <a:off x="4922709" y="3102534"/>
            <a:ext cx="1781660" cy="1879162"/>
          </a:xfrm>
          <a:custGeom>
            <a:avLst/>
            <a:gdLst>
              <a:gd name="T0" fmla="*/ 974 w 1135"/>
              <a:gd name="T1" fmla="*/ 1028 h 1198"/>
              <a:gd name="T2" fmla="*/ 566 w 1135"/>
              <a:gd name="T3" fmla="*/ 1198 h 1198"/>
              <a:gd name="T4" fmla="*/ 161 w 1135"/>
              <a:gd name="T5" fmla="*/ 1028 h 1198"/>
              <a:gd name="T6" fmla="*/ 0 w 1135"/>
              <a:gd name="T7" fmla="*/ 599 h 1198"/>
              <a:gd name="T8" fmla="*/ 161 w 1135"/>
              <a:gd name="T9" fmla="*/ 170 h 1198"/>
              <a:gd name="T10" fmla="*/ 566 w 1135"/>
              <a:gd name="T11" fmla="*/ 0 h 1198"/>
              <a:gd name="T12" fmla="*/ 974 w 1135"/>
              <a:gd name="T13" fmla="*/ 170 h 1198"/>
              <a:gd name="T14" fmla="*/ 1135 w 1135"/>
              <a:gd name="T15" fmla="*/ 599 h 1198"/>
              <a:gd name="T16" fmla="*/ 974 w 1135"/>
              <a:gd name="T17" fmla="*/ 1028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5" h="1198">
                <a:moveTo>
                  <a:pt x="974" y="1028"/>
                </a:moveTo>
                <a:cubicBezTo>
                  <a:pt x="866" y="1142"/>
                  <a:pt x="730" y="1198"/>
                  <a:pt x="566" y="1198"/>
                </a:cubicBezTo>
                <a:cubicBezTo>
                  <a:pt x="403" y="1198"/>
                  <a:pt x="268" y="1142"/>
                  <a:pt x="161" y="1028"/>
                </a:cubicBezTo>
                <a:cubicBezTo>
                  <a:pt x="54" y="914"/>
                  <a:pt x="0" y="771"/>
                  <a:pt x="0" y="599"/>
                </a:cubicBezTo>
                <a:cubicBezTo>
                  <a:pt x="0" y="427"/>
                  <a:pt x="54" y="284"/>
                  <a:pt x="161" y="170"/>
                </a:cubicBezTo>
                <a:cubicBezTo>
                  <a:pt x="268" y="57"/>
                  <a:pt x="403" y="0"/>
                  <a:pt x="566" y="0"/>
                </a:cubicBezTo>
                <a:cubicBezTo>
                  <a:pt x="730" y="0"/>
                  <a:pt x="866" y="57"/>
                  <a:pt x="974" y="170"/>
                </a:cubicBezTo>
                <a:cubicBezTo>
                  <a:pt x="1081" y="284"/>
                  <a:pt x="1135" y="427"/>
                  <a:pt x="1135" y="599"/>
                </a:cubicBezTo>
                <a:cubicBezTo>
                  <a:pt x="1135" y="771"/>
                  <a:pt x="1081" y="914"/>
                  <a:pt x="974" y="1028"/>
                </a:cubicBezTo>
                <a:close/>
              </a:path>
            </a:pathLst>
          </a:custGeom>
          <a:solidFill>
            <a:schemeClr val="accent6"/>
          </a:solidFill>
          <a:ln>
            <a:noFill/>
          </a:ln>
        </p:spPr>
        <p:txBody>
          <a:bodyPr/>
          <a:lstStyle/>
          <a:p>
            <a:pPr>
              <a:defRPr/>
            </a:pPr>
            <a:endParaRPr lang="id-ID" sz="3200" dirty="0"/>
          </a:p>
        </p:txBody>
      </p:sp>
      <p:sp>
        <p:nvSpPr>
          <p:cNvPr id="8" name="Freeform 6">
            <a:extLst>
              <a:ext uri="{FF2B5EF4-FFF2-40B4-BE49-F238E27FC236}">
                <a16:creationId xmlns:a16="http://schemas.microsoft.com/office/drawing/2014/main" id="{756AE811-8634-40FD-A363-5834236CA79F}"/>
              </a:ext>
            </a:extLst>
          </p:cNvPr>
          <p:cNvSpPr>
            <a:spLocks/>
          </p:cNvSpPr>
          <p:nvPr/>
        </p:nvSpPr>
        <p:spPr bwMode="auto">
          <a:xfrm>
            <a:off x="3828007" y="4073140"/>
            <a:ext cx="1953030" cy="1966324"/>
          </a:xfrm>
          <a:custGeom>
            <a:avLst/>
            <a:gdLst>
              <a:gd name="T0" fmla="*/ 795 w 1245"/>
              <a:gd name="T1" fmla="*/ 700 h 1254"/>
              <a:gd name="T2" fmla="*/ 861 w 1245"/>
              <a:gd name="T3" fmla="*/ 634 h 1254"/>
              <a:gd name="T4" fmla="*/ 976 w 1245"/>
              <a:gd name="T5" fmla="*/ 749 h 1254"/>
              <a:gd name="T6" fmla="*/ 1021 w 1245"/>
              <a:gd name="T7" fmla="*/ 259 h 1254"/>
              <a:gd name="T8" fmla="*/ 532 w 1245"/>
              <a:gd name="T9" fmla="*/ 305 h 1254"/>
              <a:gd name="T10" fmla="*/ 647 w 1245"/>
              <a:gd name="T11" fmla="*/ 420 h 1254"/>
              <a:gd name="T12" fmla="*/ 586 w 1245"/>
              <a:gd name="T13" fmla="*/ 481 h 1254"/>
              <a:gd name="T14" fmla="*/ 448 w 1245"/>
              <a:gd name="T15" fmla="*/ 0 h 1254"/>
              <a:gd name="T16" fmla="*/ 0 w 1245"/>
              <a:gd name="T17" fmla="*/ 0 h 1254"/>
              <a:gd name="T18" fmla="*/ 368 w 1245"/>
              <a:gd name="T19" fmla="*/ 883 h 1254"/>
              <a:gd name="T20" fmla="*/ 1245 w 1245"/>
              <a:gd name="T21" fmla="*/ 1254 h 1254"/>
              <a:gd name="T22" fmla="*/ 1245 w 1245"/>
              <a:gd name="T23" fmla="*/ 844 h 1254"/>
              <a:gd name="T24" fmla="*/ 795 w 1245"/>
              <a:gd name="T25" fmla="*/ 700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5" h="1254">
                <a:moveTo>
                  <a:pt x="795" y="700"/>
                </a:moveTo>
                <a:cubicBezTo>
                  <a:pt x="861" y="634"/>
                  <a:pt x="861" y="634"/>
                  <a:pt x="861" y="634"/>
                </a:cubicBezTo>
                <a:cubicBezTo>
                  <a:pt x="976" y="749"/>
                  <a:pt x="976" y="749"/>
                  <a:pt x="976" y="749"/>
                </a:cubicBezTo>
                <a:cubicBezTo>
                  <a:pt x="1021" y="259"/>
                  <a:pt x="1021" y="259"/>
                  <a:pt x="1021" y="259"/>
                </a:cubicBezTo>
                <a:cubicBezTo>
                  <a:pt x="532" y="305"/>
                  <a:pt x="532" y="305"/>
                  <a:pt x="532" y="305"/>
                </a:cubicBezTo>
                <a:cubicBezTo>
                  <a:pt x="647" y="420"/>
                  <a:pt x="647" y="420"/>
                  <a:pt x="647" y="420"/>
                </a:cubicBezTo>
                <a:cubicBezTo>
                  <a:pt x="586" y="481"/>
                  <a:pt x="586" y="481"/>
                  <a:pt x="586" y="481"/>
                </a:cubicBezTo>
                <a:cubicBezTo>
                  <a:pt x="497" y="344"/>
                  <a:pt x="451" y="184"/>
                  <a:pt x="448" y="0"/>
                </a:cubicBezTo>
                <a:cubicBezTo>
                  <a:pt x="0" y="0"/>
                  <a:pt x="0" y="0"/>
                  <a:pt x="0" y="0"/>
                </a:cubicBezTo>
                <a:cubicBezTo>
                  <a:pt x="5" y="346"/>
                  <a:pt x="128" y="641"/>
                  <a:pt x="368" y="883"/>
                </a:cubicBezTo>
                <a:cubicBezTo>
                  <a:pt x="609" y="1126"/>
                  <a:pt x="901" y="1249"/>
                  <a:pt x="1245" y="1254"/>
                </a:cubicBezTo>
                <a:cubicBezTo>
                  <a:pt x="1245" y="844"/>
                  <a:pt x="1245" y="844"/>
                  <a:pt x="1245" y="844"/>
                </a:cubicBezTo>
                <a:cubicBezTo>
                  <a:pt x="1073" y="841"/>
                  <a:pt x="923" y="793"/>
                  <a:pt x="795" y="700"/>
                </a:cubicBezTo>
                <a:close/>
              </a:path>
            </a:pathLst>
          </a:custGeom>
          <a:solidFill>
            <a:schemeClr val="accent3"/>
          </a:solidFill>
          <a:ln>
            <a:noFill/>
          </a:ln>
        </p:spPr>
        <p:txBody>
          <a:bodyPr/>
          <a:lstStyle/>
          <a:p>
            <a:pPr>
              <a:defRPr/>
            </a:pPr>
            <a:endParaRPr lang="id-ID" sz="3200" dirty="0"/>
          </a:p>
        </p:txBody>
      </p:sp>
      <p:sp>
        <p:nvSpPr>
          <p:cNvPr id="9" name="Freeform 7">
            <a:extLst>
              <a:ext uri="{FF2B5EF4-FFF2-40B4-BE49-F238E27FC236}">
                <a16:creationId xmlns:a16="http://schemas.microsoft.com/office/drawing/2014/main" id="{B35AA487-3059-4217-8CE3-A8BDB64D3182}"/>
              </a:ext>
            </a:extLst>
          </p:cNvPr>
          <p:cNvSpPr>
            <a:spLocks/>
          </p:cNvSpPr>
          <p:nvPr/>
        </p:nvSpPr>
        <p:spPr bwMode="auto">
          <a:xfrm>
            <a:off x="5846040" y="4073140"/>
            <a:ext cx="1953030" cy="1966324"/>
          </a:xfrm>
          <a:custGeom>
            <a:avLst/>
            <a:gdLst>
              <a:gd name="T0" fmla="*/ 797 w 1245"/>
              <a:gd name="T1" fmla="*/ 0 h 1254"/>
              <a:gd name="T2" fmla="*/ 660 w 1245"/>
              <a:gd name="T3" fmla="*/ 478 h 1254"/>
              <a:gd name="T4" fmla="*/ 602 w 1245"/>
              <a:gd name="T5" fmla="*/ 420 h 1254"/>
              <a:gd name="T6" fmla="*/ 718 w 1245"/>
              <a:gd name="T7" fmla="*/ 305 h 1254"/>
              <a:gd name="T8" fmla="*/ 228 w 1245"/>
              <a:gd name="T9" fmla="*/ 259 h 1254"/>
              <a:gd name="T10" fmla="*/ 273 w 1245"/>
              <a:gd name="T11" fmla="*/ 749 h 1254"/>
              <a:gd name="T12" fmla="*/ 388 w 1245"/>
              <a:gd name="T13" fmla="*/ 634 h 1254"/>
              <a:gd name="T14" fmla="*/ 453 w 1245"/>
              <a:gd name="T15" fmla="*/ 698 h 1254"/>
              <a:gd name="T16" fmla="*/ 0 w 1245"/>
              <a:gd name="T17" fmla="*/ 844 h 1254"/>
              <a:gd name="T18" fmla="*/ 0 w 1245"/>
              <a:gd name="T19" fmla="*/ 1254 h 1254"/>
              <a:gd name="T20" fmla="*/ 877 w 1245"/>
              <a:gd name="T21" fmla="*/ 883 h 1254"/>
              <a:gd name="T22" fmla="*/ 1245 w 1245"/>
              <a:gd name="T23" fmla="*/ 0 h 1254"/>
              <a:gd name="T24" fmla="*/ 797 w 1245"/>
              <a:gd name="T25" fmla="*/ 0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5" h="1254">
                <a:moveTo>
                  <a:pt x="797" y="0"/>
                </a:moveTo>
                <a:cubicBezTo>
                  <a:pt x="794" y="183"/>
                  <a:pt x="748" y="342"/>
                  <a:pt x="660" y="478"/>
                </a:cubicBezTo>
                <a:cubicBezTo>
                  <a:pt x="602" y="420"/>
                  <a:pt x="602" y="420"/>
                  <a:pt x="602" y="420"/>
                </a:cubicBezTo>
                <a:cubicBezTo>
                  <a:pt x="718" y="305"/>
                  <a:pt x="718" y="305"/>
                  <a:pt x="718" y="305"/>
                </a:cubicBezTo>
                <a:cubicBezTo>
                  <a:pt x="228" y="259"/>
                  <a:pt x="228" y="259"/>
                  <a:pt x="228" y="259"/>
                </a:cubicBezTo>
                <a:cubicBezTo>
                  <a:pt x="273" y="749"/>
                  <a:pt x="273" y="749"/>
                  <a:pt x="273" y="749"/>
                </a:cubicBezTo>
                <a:cubicBezTo>
                  <a:pt x="388" y="634"/>
                  <a:pt x="388" y="634"/>
                  <a:pt x="388" y="634"/>
                </a:cubicBezTo>
                <a:cubicBezTo>
                  <a:pt x="453" y="698"/>
                  <a:pt x="453" y="698"/>
                  <a:pt x="453" y="698"/>
                </a:cubicBezTo>
                <a:cubicBezTo>
                  <a:pt x="324" y="791"/>
                  <a:pt x="173" y="840"/>
                  <a:pt x="0" y="844"/>
                </a:cubicBezTo>
                <a:cubicBezTo>
                  <a:pt x="0" y="1254"/>
                  <a:pt x="0" y="1254"/>
                  <a:pt x="0" y="1254"/>
                </a:cubicBezTo>
                <a:cubicBezTo>
                  <a:pt x="344" y="1249"/>
                  <a:pt x="637" y="1125"/>
                  <a:pt x="877" y="883"/>
                </a:cubicBezTo>
                <a:cubicBezTo>
                  <a:pt x="1117" y="641"/>
                  <a:pt x="1240" y="346"/>
                  <a:pt x="1245" y="0"/>
                </a:cubicBezTo>
                <a:lnTo>
                  <a:pt x="797" y="0"/>
                </a:lnTo>
                <a:close/>
              </a:path>
            </a:pathLst>
          </a:custGeom>
          <a:solidFill>
            <a:schemeClr val="accent4"/>
          </a:solidFill>
          <a:ln>
            <a:noFill/>
          </a:ln>
        </p:spPr>
        <p:txBody>
          <a:bodyPr/>
          <a:lstStyle/>
          <a:p>
            <a:pPr>
              <a:defRPr/>
            </a:pPr>
            <a:endParaRPr lang="id-ID" sz="3200" dirty="0"/>
          </a:p>
        </p:txBody>
      </p:sp>
      <p:sp>
        <p:nvSpPr>
          <p:cNvPr id="10" name="Freeform 8">
            <a:extLst>
              <a:ext uri="{FF2B5EF4-FFF2-40B4-BE49-F238E27FC236}">
                <a16:creationId xmlns:a16="http://schemas.microsoft.com/office/drawing/2014/main" id="{C3439B5A-65A8-4FE3-9C65-7B8DBBE46ED2}"/>
              </a:ext>
            </a:extLst>
          </p:cNvPr>
          <p:cNvSpPr>
            <a:spLocks/>
          </p:cNvSpPr>
          <p:nvPr/>
        </p:nvSpPr>
        <p:spPr bwMode="auto">
          <a:xfrm>
            <a:off x="5846040" y="2046245"/>
            <a:ext cx="1953030" cy="1964848"/>
          </a:xfrm>
          <a:custGeom>
            <a:avLst/>
            <a:gdLst>
              <a:gd name="T0" fmla="*/ 1343489 w 1245"/>
              <a:gd name="T1" fmla="*/ 2111375 h 1253"/>
              <a:gd name="T2" fmla="*/ 2098675 w 1245"/>
              <a:gd name="T3" fmla="*/ 2111375 h 1253"/>
              <a:gd name="T4" fmla="*/ 1478344 w 1245"/>
              <a:gd name="T5" fmla="*/ 621786 h 1253"/>
              <a:gd name="T6" fmla="*/ 0 w 1245"/>
              <a:gd name="T7" fmla="*/ 0 h 1253"/>
              <a:gd name="T8" fmla="*/ 0 w 1245"/>
              <a:gd name="T9" fmla="*/ 690873 h 1253"/>
              <a:gd name="T10" fmla="*/ 787214 w 1245"/>
              <a:gd name="T11" fmla="*/ 953742 h 1253"/>
              <a:gd name="T12" fmla="*/ 654045 w 1245"/>
              <a:gd name="T13" fmla="*/ 1086861 h 1253"/>
              <a:gd name="T14" fmla="*/ 460191 w 1245"/>
              <a:gd name="T15" fmla="*/ 893080 h 1253"/>
              <a:gd name="T16" fmla="*/ 384336 w 1245"/>
              <a:gd name="T17" fmla="*/ 1717072 h 1253"/>
              <a:gd name="T18" fmla="*/ 1210320 w 1245"/>
              <a:gd name="T19" fmla="*/ 1641244 h 1253"/>
              <a:gd name="T20" fmla="*/ 1014781 w 1245"/>
              <a:gd name="T21" fmla="*/ 1447463 h 1253"/>
              <a:gd name="T22" fmla="*/ 1129407 w 1245"/>
              <a:gd name="T23" fmla="*/ 1332879 h 1253"/>
              <a:gd name="T24" fmla="*/ 1343489 w 1245"/>
              <a:gd name="T25" fmla="*/ 2111375 h 12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5" h="1253">
                <a:moveTo>
                  <a:pt x="797" y="1253"/>
                </a:moveTo>
                <a:cubicBezTo>
                  <a:pt x="1245" y="1253"/>
                  <a:pt x="1245" y="1253"/>
                  <a:pt x="1245" y="1253"/>
                </a:cubicBezTo>
                <a:cubicBezTo>
                  <a:pt x="1241" y="906"/>
                  <a:pt x="1118" y="611"/>
                  <a:pt x="877" y="369"/>
                </a:cubicBezTo>
                <a:cubicBezTo>
                  <a:pt x="637" y="128"/>
                  <a:pt x="344" y="4"/>
                  <a:pt x="0" y="0"/>
                </a:cubicBezTo>
                <a:cubicBezTo>
                  <a:pt x="0" y="410"/>
                  <a:pt x="0" y="410"/>
                  <a:pt x="0" y="410"/>
                </a:cubicBezTo>
                <a:cubicBezTo>
                  <a:pt x="180" y="414"/>
                  <a:pt x="336" y="466"/>
                  <a:pt x="467" y="566"/>
                </a:cubicBezTo>
                <a:cubicBezTo>
                  <a:pt x="388" y="645"/>
                  <a:pt x="388" y="645"/>
                  <a:pt x="388" y="645"/>
                </a:cubicBezTo>
                <a:cubicBezTo>
                  <a:pt x="273" y="530"/>
                  <a:pt x="273" y="530"/>
                  <a:pt x="273" y="530"/>
                </a:cubicBezTo>
                <a:cubicBezTo>
                  <a:pt x="228" y="1019"/>
                  <a:pt x="228" y="1019"/>
                  <a:pt x="228" y="1019"/>
                </a:cubicBezTo>
                <a:cubicBezTo>
                  <a:pt x="718" y="974"/>
                  <a:pt x="718" y="974"/>
                  <a:pt x="718" y="974"/>
                </a:cubicBezTo>
                <a:cubicBezTo>
                  <a:pt x="602" y="859"/>
                  <a:pt x="602" y="859"/>
                  <a:pt x="602" y="859"/>
                </a:cubicBezTo>
                <a:cubicBezTo>
                  <a:pt x="670" y="791"/>
                  <a:pt x="670" y="791"/>
                  <a:pt x="670" y="791"/>
                </a:cubicBezTo>
                <a:cubicBezTo>
                  <a:pt x="752" y="924"/>
                  <a:pt x="794" y="1078"/>
                  <a:pt x="797" y="125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3200" dirty="0"/>
          </a:p>
        </p:txBody>
      </p:sp>
      <p:sp>
        <p:nvSpPr>
          <p:cNvPr id="11" name="Freeform 9">
            <a:extLst>
              <a:ext uri="{FF2B5EF4-FFF2-40B4-BE49-F238E27FC236}">
                <a16:creationId xmlns:a16="http://schemas.microsoft.com/office/drawing/2014/main" id="{0C514372-569F-48A3-B847-A82EEAA1B358}"/>
              </a:ext>
            </a:extLst>
          </p:cNvPr>
          <p:cNvSpPr>
            <a:spLocks/>
          </p:cNvSpPr>
          <p:nvPr/>
        </p:nvSpPr>
        <p:spPr bwMode="auto">
          <a:xfrm>
            <a:off x="3828007" y="2046245"/>
            <a:ext cx="1953030" cy="1964848"/>
          </a:xfrm>
          <a:custGeom>
            <a:avLst/>
            <a:gdLst>
              <a:gd name="T0" fmla="*/ 2098675 w 1245"/>
              <a:gd name="T1" fmla="*/ 0 h 1253"/>
              <a:gd name="T2" fmla="*/ 620331 w 1245"/>
              <a:gd name="T3" fmla="*/ 621786 h 1253"/>
              <a:gd name="T4" fmla="*/ 0 w 1245"/>
              <a:gd name="T5" fmla="*/ 2111375 h 1253"/>
              <a:gd name="T6" fmla="*/ 755186 w 1245"/>
              <a:gd name="T7" fmla="*/ 2111375 h 1253"/>
              <a:gd name="T8" fmla="*/ 970953 w 1245"/>
              <a:gd name="T9" fmla="*/ 1327824 h 1253"/>
              <a:gd name="T10" fmla="*/ 1090637 w 1245"/>
              <a:gd name="T11" fmla="*/ 1447463 h 1253"/>
              <a:gd name="T12" fmla="*/ 896783 w 1245"/>
              <a:gd name="T13" fmla="*/ 1641244 h 1253"/>
              <a:gd name="T14" fmla="*/ 1721082 w 1245"/>
              <a:gd name="T15" fmla="*/ 1717072 h 1253"/>
              <a:gd name="T16" fmla="*/ 1645226 w 1245"/>
              <a:gd name="T17" fmla="*/ 893080 h 1253"/>
              <a:gd name="T18" fmla="*/ 1451373 w 1245"/>
              <a:gd name="T19" fmla="*/ 1086861 h 1253"/>
              <a:gd name="T20" fmla="*/ 1314833 w 1245"/>
              <a:gd name="T21" fmla="*/ 950372 h 1253"/>
              <a:gd name="T22" fmla="*/ 2098675 w 1245"/>
              <a:gd name="T23" fmla="*/ 690873 h 1253"/>
              <a:gd name="T24" fmla="*/ 2098675 w 1245"/>
              <a:gd name="T25" fmla="*/ 0 h 12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5" h="1253">
                <a:moveTo>
                  <a:pt x="1245" y="0"/>
                </a:moveTo>
                <a:cubicBezTo>
                  <a:pt x="901" y="4"/>
                  <a:pt x="609" y="127"/>
                  <a:pt x="368" y="369"/>
                </a:cubicBezTo>
                <a:cubicBezTo>
                  <a:pt x="126" y="611"/>
                  <a:pt x="4" y="906"/>
                  <a:pt x="0" y="1253"/>
                </a:cubicBezTo>
                <a:cubicBezTo>
                  <a:pt x="448" y="1253"/>
                  <a:pt x="448" y="1253"/>
                  <a:pt x="448" y="1253"/>
                </a:cubicBezTo>
                <a:cubicBezTo>
                  <a:pt x="451" y="1076"/>
                  <a:pt x="494" y="922"/>
                  <a:pt x="576" y="788"/>
                </a:cubicBezTo>
                <a:cubicBezTo>
                  <a:pt x="647" y="859"/>
                  <a:pt x="647" y="859"/>
                  <a:pt x="647" y="859"/>
                </a:cubicBezTo>
                <a:cubicBezTo>
                  <a:pt x="532" y="974"/>
                  <a:pt x="532" y="974"/>
                  <a:pt x="532" y="974"/>
                </a:cubicBezTo>
                <a:cubicBezTo>
                  <a:pt x="1021" y="1019"/>
                  <a:pt x="1021" y="1019"/>
                  <a:pt x="1021" y="1019"/>
                </a:cubicBezTo>
                <a:cubicBezTo>
                  <a:pt x="976" y="530"/>
                  <a:pt x="976" y="530"/>
                  <a:pt x="976" y="530"/>
                </a:cubicBezTo>
                <a:cubicBezTo>
                  <a:pt x="861" y="645"/>
                  <a:pt x="861" y="645"/>
                  <a:pt x="861" y="645"/>
                </a:cubicBezTo>
                <a:cubicBezTo>
                  <a:pt x="780" y="564"/>
                  <a:pt x="780" y="564"/>
                  <a:pt x="780" y="564"/>
                </a:cubicBezTo>
                <a:cubicBezTo>
                  <a:pt x="912" y="464"/>
                  <a:pt x="1067" y="413"/>
                  <a:pt x="1245" y="410"/>
                </a:cubicBezTo>
                <a:lnTo>
                  <a:pt x="124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3200" dirty="0"/>
          </a:p>
        </p:txBody>
      </p:sp>
      <p:sp>
        <p:nvSpPr>
          <p:cNvPr id="12" name="TextBox 11">
            <a:extLst>
              <a:ext uri="{FF2B5EF4-FFF2-40B4-BE49-F238E27FC236}">
                <a16:creationId xmlns:a16="http://schemas.microsoft.com/office/drawing/2014/main" id="{6C4EDA3F-7E82-46C1-B010-9F43D931D68F}"/>
              </a:ext>
            </a:extLst>
          </p:cNvPr>
          <p:cNvSpPr txBox="1"/>
          <p:nvPr/>
        </p:nvSpPr>
        <p:spPr>
          <a:xfrm rot="18898649">
            <a:off x="3982325" y="2679798"/>
            <a:ext cx="1309975" cy="338554"/>
          </a:xfrm>
          <a:prstGeom prst="rect">
            <a:avLst/>
          </a:prstGeom>
          <a:noFill/>
        </p:spPr>
        <p:txBody>
          <a:bodyPr wrap="none" rtlCol="0">
            <a:spAutoFit/>
          </a:bodyPr>
          <a:lstStyle/>
          <a:p>
            <a:pPr algn="ctr"/>
            <a:r>
              <a:rPr lang="en-US" sz="1600" b="1" dirty="0">
                <a:solidFill>
                  <a:schemeClr val="bg1"/>
                </a:solidFill>
                <a:cs typeface="Poppins" pitchFamily="2" charset="77"/>
              </a:rPr>
              <a:t>STRENGTHS</a:t>
            </a:r>
          </a:p>
        </p:txBody>
      </p:sp>
      <p:sp>
        <p:nvSpPr>
          <p:cNvPr id="13" name="TextBox 12">
            <a:extLst>
              <a:ext uri="{FF2B5EF4-FFF2-40B4-BE49-F238E27FC236}">
                <a16:creationId xmlns:a16="http://schemas.microsoft.com/office/drawing/2014/main" id="{5CA6D1BC-B5FE-4BDA-ACC5-C0F9F0A2237A}"/>
              </a:ext>
            </a:extLst>
          </p:cNvPr>
          <p:cNvSpPr txBox="1"/>
          <p:nvPr/>
        </p:nvSpPr>
        <p:spPr>
          <a:xfrm rot="18898649">
            <a:off x="6150503" y="4995964"/>
            <a:ext cx="1680268" cy="338554"/>
          </a:xfrm>
          <a:prstGeom prst="rect">
            <a:avLst/>
          </a:prstGeom>
          <a:noFill/>
        </p:spPr>
        <p:txBody>
          <a:bodyPr wrap="none" rtlCol="0">
            <a:spAutoFit/>
          </a:bodyPr>
          <a:lstStyle/>
          <a:p>
            <a:pPr algn="ctr"/>
            <a:r>
              <a:rPr lang="en-US" sz="1600" b="1" dirty="0">
                <a:solidFill>
                  <a:schemeClr val="bg1"/>
                </a:solidFill>
                <a:cs typeface="Poppins" pitchFamily="2" charset="77"/>
              </a:rPr>
              <a:t>OPPORTUNITIES</a:t>
            </a:r>
          </a:p>
        </p:txBody>
      </p:sp>
      <p:sp>
        <p:nvSpPr>
          <p:cNvPr id="14" name="TextBox 13">
            <a:extLst>
              <a:ext uri="{FF2B5EF4-FFF2-40B4-BE49-F238E27FC236}">
                <a16:creationId xmlns:a16="http://schemas.microsoft.com/office/drawing/2014/main" id="{896F136E-8AE4-44C7-90B5-3BBCE2C9017E}"/>
              </a:ext>
            </a:extLst>
          </p:cNvPr>
          <p:cNvSpPr txBox="1"/>
          <p:nvPr/>
        </p:nvSpPr>
        <p:spPr>
          <a:xfrm rot="2699277">
            <a:off x="4133139" y="5049719"/>
            <a:ext cx="1039067" cy="338554"/>
          </a:xfrm>
          <a:prstGeom prst="rect">
            <a:avLst/>
          </a:prstGeom>
          <a:noFill/>
        </p:spPr>
        <p:txBody>
          <a:bodyPr wrap="none" rtlCol="0">
            <a:spAutoFit/>
          </a:bodyPr>
          <a:lstStyle/>
          <a:p>
            <a:pPr algn="ctr"/>
            <a:r>
              <a:rPr lang="en-US" sz="1600" b="1" dirty="0">
                <a:solidFill>
                  <a:schemeClr val="bg1"/>
                </a:solidFill>
                <a:cs typeface="Poppins" pitchFamily="2" charset="77"/>
              </a:rPr>
              <a:t>THREATS</a:t>
            </a:r>
          </a:p>
        </p:txBody>
      </p:sp>
      <p:sp>
        <p:nvSpPr>
          <p:cNvPr id="15" name="TextBox 14">
            <a:extLst>
              <a:ext uri="{FF2B5EF4-FFF2-40B4-BE49-F238E27FC236}">
                <a16:creationId xmlns:a16="http://schemas.microsoft.com/office/drawing/2014/main" id="{22230AEB-8B0C-47B9-BA06-571677DB4E6B}"/>
              </a:ext>
            </a:extLst>
          </p:cNvPr>
          <p:cNvSpPr txBox="1"/>
          <p:nvPr/>
        </p:nvSpPr>
        <p:spPr>
          <a:xfrm rot="2699277">
            <a:off x="6232256" y="2679797"/>
            <a:ext cx="1516762" cy="338554"/>
          </a:xfrm>
          <a:prstGeom prst="rect">
            <a:avLst/>
          </a:prstGeom>
          <a:noFill/>
        </p:spPr>
        <p:txBody>
          <a:bodyPr wrap="none" rtlCol="0">
            <a:spAutoFit/>
          </a:bodyPr>
          <a:lstStyle/>
          <a:p>
            <a:pPr algn="ctr"/>
            <a:r>
              <a:rPr lang="en-US" sz="1600" b="1" dirty="0">
                <a:solidFill>
                  <a:schemeClr val="bg1"/>
                </a:solidFill>
                <a:cs typeface="Poppins" pitchFamily="2" charset="77"/>
              </a:rPr>
              <a:t>WEAKNESSES</a:t>
            </a:r>
          </a:p>
        </p:txBody>
      </p:sp>
      <p:sp>
        <p:nvSpPr>
          <p:cNvPr id="16" name="Subtitle 2">
            <a:extLst>
              <a:ext uri="{FF2B5EF4-FFF2-40B4-BE49-F238E27FC236}">
                <a16:creationId xmlns:a16="http://schemas.microsoft.com/office/drawing/2014/main" id="{CA616071-44DA-4E5B-897B-5E194754DB78}"/>
              </a:ext>
            </a:extLst>
          </p:cNvPr>
          <p:cNvSpPr txBox="1">
            <a:spLocks/>
          </p:cNvSpPr>
          <p:nvPr/>
        </p:nvSpPr>
        <p:spPr>
          <a:xfrm>
            <a:off x="7799070" y="2402309"/>
            <a:ext cx="2528575" cy="893527"/>
          </a:xfrm>
          <a:prstGeom prst="rect">
            <a:avLst/>
          </a:prstGeom>
        </p:spPr>
        <p:txBody>
          <a:bodyPr vert="horz" wrap="square" lIns="91326" tIns="45663" rIns="91326" bIns="4566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4"/>
              </a:lnSpc>
            </a:pPr>
            <a:r>
              <a:rPr lang="en-GB" sz="1100" dirty="0">
                <a:solidFill>
                  <a:schemeClr val="tx1"/>
                </a:solidFill>
                <a:latin typeface="+mn-lt"/>
                <a:ea typeface="Open Sans Light" panose="020B0306030504020204" pitchFamily="34" charset="0"/>
                <a:cs typeface="Open Sans Light" panose="020B0306030504020204" pitchFamily="34" charset="0"/>
              </a:rPr>
              <a:t>Lorem ipsum </a:t>
            </a:r>
            <a:r>
              <a:rPr lang="en-GB" sz="1100" dirty="0" err="1">
                <a:solidFill>
                  <a:schemeClr val="tx1"/>
                </a:solidFill>
                <a:latin typeface="+mn-lt"/>
                <a:ea typeface="Open Sans Light" panose="020B0306030504020204" pitchFamily="34" charset="0"/>
                <a:cs typeface="Open Sans Light" panose="020B0306030504020204" pitchFamily="34" charset="0"/>
              </a:rPr>
              <a:t>dolor</a:t>
            </a:r>
            <a:r>
              <a:rPr lang="en-GB" sz="1100" dirty="0">
                <a:solidFill>
                  <a:schemeClr val="tx1"/>
                </a:solidFill>
                <a:latin typeface="+mn-lt"/>
                <a:ea typeface="Open Sans Light" panose="020B0306030504020204" pitchFamily="34" charset="0"/>
                <a:cs typeface="Open Sans Light" panose="020B0306030504020204" pitchFamily="34" charset="0"/>
              </a:rPr>
              <a:t> sit </a:t>
            </a:r>
            <a:r>
              <a:rPr lang="en-GB" sz="1100" dirty="0" err="1">
                <a:solidFill>
                  <a:schemeClr val="tx1"/>
                </a:solidFill>
                <a:latin typeface="+mn-lt"/>
                <a:ea typeface="Open Sans Light" panose="020B0306030504020204" pitchFamily="34" charset="0"/>
                <a:cs typeface="Open Sans Light" panose="020B0306030504020204" pitchFamily="34" charset="0"/>
              </a:rPr>
              <a:t>amet</a:t>
            </a:r>
            <a:r>
              <a:rPr lang="en-GB" sz="1100" dirty="0">
                <a:solidFill>
                  <a:schemeClr val="tx1"/>
                </a:solidFill>
                <a:latin typeface="+mn-lt"/>
                <a:ea typeface="Open Sans Light" panose="020B0306030504020204" pitchFamily="34" charset="0"/>
                <a:cs typeface="Open Sans Light" panose="020B0306030504020204" pitchFamily="34" charset="0"/>
              </a:rPr>
              <a:t>, cum modo </a:t>
            </a:r>
            <a:r>
              <a:rPr lang="en-GB" sz="1100" dirty="0" err="1">
                <a:solidFill>
                  <a:schemeClr val="tx1"/>
                </a:solidFill>
                <a:latin typeface="+mn-lt"/>
                <a:ea typeface="Open Sans Light" panose="020B0306030504020204" pitchFamily="34" charset="0"/>
                <a:cs typeface="Open Sans Light" panose="020B0306030504020204" pitchFamily="34" charset="0"/>
              </a:rPr>
              <a:t>comprehensam</a:t>
            </a:r>
            <a:r>
              <a:rPr lang="en-GB" sz="1100" dirty="0">
                <a:solidFill>
                  <a:schemeClr val="tx1"/>
                </a:solidFill>
                <a:latin typeface="+mn-lt"/>
                <a:ea typeface="Open Sans Light" panose="020B0306030504020204" pitchFamily="34" charset="0"/>
                <a:cs typeface="Open Sans Light" panose="020B0306030504020204" pitchFamily="34" charset="0"/>
              </a:rPr>
              <a:t> in. </a:t>
            </a:r>
            <a:r>
              <a:rPr lang="en-GB" sz="1100" dirty="0" err="1">
                <a:solidFill>
                  <a:schemeClr val="tx1"/>
                </a:solidFill>
                <a:latin typeface="+mn-lt"/>
                <a:ea typeface="Open Sans Light" panose="020B0306030504020204" pitchFamily="34" charset="0"/>
                <a:cs typeface="Open Sans Light" panose="020B0306030504020204" pitchFamily="34" charset="0"/>
              </a:rPr>
              <a:t>Sed</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nibh</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theophrastus</a:t>
            </a:r>
            <a:r>
              <a:rPr lang="en-GB" sz="1100" dirty="0">
                <a:solidFill>
                  <a:schemeClr val="tx1"/>
                </a:solidFill>
                <a:latin typeface="+mn-lt"/>
                <a:ea typeface="Open Sans Light" panose="020B0306030504020204" pitchFamily="34" charset="0"/>
                <a:cs typeface="Open Sans Light" panose="020B0306030504020204" pitchFamily="34" charset="0"/>
              </a:rPr>
              <a:t> in, ex </a:t>
            </a:r>
            <a:r>
              <a:rPr lang="en-GB" sz="1100" dirty="0" err="1">
                <a:solidFill>
                  <a:schemeClr val="tx1"/>
                </a:solidFill>
                <a:latin typeface="+mn-lt"/>
                <a:ea typeface="Open Sans Light" panose="020B0306030504020204" pitchFamily="34" charset="0"/>
                <a:cs typeface="Open Sans Light" panose="020B0306030504020204" pitchFamily="34" charset="0"/>
              </a:rPr>
              <a:t>dictas</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conceptam</a:t>
            </a:r>
            <a:r>
              <a:rPr lang="en-GB" sz="1100" dirty="0">
                <a:solidFill>
                  <a:schemeClr val="tx1"/>
                </a:solidFill>
                <a:latin typeface="+mn-lt"/>
                <a:ea typeface="Open Sans Light" panose="020B0306030504020204" pitchFamily="34" charset="0"/>
                <a:cs typeface="Open Sans Light" panose="020B0306030504020204" pitchFamily="34" charset="0"/>
              </a:rPr>
              <a:t>.</a:t>
            </a:r>
            <a:r>
              <a:rPr lang="en-US" sz="1100" dirty="0">
                <a:solidFill>
                  <a:schemeClr val="tx1"/>
                </a:solidFill>
                <a:latin typeface="+mn-lt"/>
                <a:ea typeface="Open Sans Light" panose="020B0306030504020204" pitchFamily="34" charset="0"/>
                <a:cs typeface="Open Sans Light" panose="020B0306030504020204" pitchFamily="34" charset="0"/>
              </a:rPr>
              <a:t>re values.</a:t>
            </a:r>
          </a:p>
        </p:txBody>
      </p:sp>
      <p:sp>
        <p:nvSpPr>
          <p:cNvPr id="17" name="Subtitle 2">
            <a:extLst>
              <a:ext uri="{FF2B5EF4-FFF2-40B4-BE49-F238E27FC236}">
                <a16:creationId xmlns:a16="http://schemas.microsoft.com/office/drawing/2014/main" id="{546BE85D-677F-462A-AEB5-61080B8AFF1E}"/>
              </a:ext>
            </a:extLst>
          </p:cNvPr>
          <p:cNvSpPr txBox="1">
            <a:spLocks/>
          </p:cNvSpPr>
          <p:nvPr/>
        </p:nvSpPr>
        <p:spPr>
          <a:xfrm>
            <a:off x="7799070" y="4718476"/>
            <a:ext cx="2528575" cy="893527"/>
          </a:xfrm>
          <a:prstGeom prst="rect">
            <a:avLst/>
          </a:prstGeom>
        </p:spPr>
        <p:txBody>
          <a:bodyPr vert="horz" wrap="square" lIns="91326" tIns="45663" rIns="91326" bIns="4566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4"/>
              </a:lnSpc>
            </a:pPr>
            <a:r>
              <a:rPr lang="en-GB" sz="1100" dirty="0">
                <a:solidFill>
                  <a:schemeClr val="tx1"/>
                </a:solidFill>
                <a:latin typeface="+mn-lt"/>
                <a:ea typeface="Open Sans Light" panose="020B0306030504020204" pitchFamily="34" charset="0"/>
                <a:cs typeface="Open Sans Light" panose="020B0306030504020204" pitchFamily="34" charset="0"/>
              </a:rPr>
              <a:t>Lorem ipsum </a:t>
            </a:r>
            <a:r>
              <a:rPr lang="en-GB" sz="1100" dirty="0" err="1">
                <a:solidFill>
                  <a:schemeClr val="tx1"/>
                </a:solidFill>
                <a:latin typeface="+mn-lt"/>
                <a:ea typeface="Open Sans Light" panose="020B0306030504020204" pitchFamily="34" charset="0"/>
                <a:cs typeface="Open Sans Light" panose="020B0306030504020204" pitchFamily="34" charset="0"/>
              </a:rPr>
              <a:t>dolor</a:t>
            </a:r>
            <a:r>
              <a:rPr lang="en-GB" sz="1100" dirty="0">
                <a:solidFill>
                  <a:schemeClr val="tx1"/>
                </a:solidFill>
                <a:latin typeface="+mn-lt"/>
                <a:ea typeface="Open Sans Light" panose="020B0306030504020204" pitchFamily="34" charset="0"/>
                <a:cs typeface="Open Sans Light" panose="020B0306030504020204" pitchFamily="34" charset="0"/>
              </a:rPr>
              <a:t> sit </a:t>
            </a:r>
            <a:r>
              <a:rPr lang="en-GB" sz="1100" dirty="0" err="1">
                <a:solidFill>
                  <a:schemeClr val="tx1"/>
                </a:solidFill>
                <a:latin typeface="+mn-lt"/>
                <a:ea typeface="Open Sans Light" panose="020B0306030504020204" pitchFamily="34" charset="0"/>
                <a:cs typeface="Open Sans Light" panose="020B0306030504020204" pitchFamily="34" charset="0"/>
              </a:rPr>
              <a:t>amet</a:t>
            </a:r>
            <a:r>
              <a:rPr lang="en-GB" sz="1100" dirty="0">
                <a:solidFill>
                  <a:schemeClr val="tx1"/>
                </a:solidFill>
                <a:latin typeface="+mn-lt"/>
                <a:ea typeface="Open Sans Light" panose="020B0306030504020204" pitchFamily="34" charset="0"/>
                <a:cs typeface="Open Sans Light" panose="020B0306030504020204" pitchFamily="34" charset="0"/>
              </a:rPr>
              <a:t>, cum modo </a:t>
            </a:r>
            <a:r>
              <a:rPr lang="en-GB" sz="1100" dirty="0" err="1">
                <a:solidFill>
                  <a:schemeClr val="tx1"/>
                </a:solidFill>
                <a:latin typeface="+mn-lt"/>
                <a:ea typeface="Open Sans Light" panose="020B0306030504020204" pitchFamily="34" charset="0"/>
                <a:cs typeface="Open Sans Light" panose="020B0306030504020204" pitchFamily="34" charset="0"/>
              </a:rPr>
              <a:t>comprehensam</a:t>
            </a:r>
            <a:r>
              <a:rPr lang="en-GB" sz="1100" dirty="0">
                <a:solidFill>
                  <a:schemeClr val="tx1"/>
                </a:solidFill>
                <a:latin typeface="+mn-lt"/>
                <a:ea typeface="Open Sans Light" panose="020B0306030504020204" pitchFamily="34" charset="0"/>
                <a:cs typeface="Open Sans Light" panose="020B0306030504020204" pitchFamily="34" charset="0"/>
              </a:rPr>
              <a:t> in. </a:t>
            </a:r>
            <a:r>
              <a:rPr lang="en-GB" sz="1100" dirty="0" err="1">
                <a:solidFill>
                  <a:schemeClr val="tx1"/>
                </a:solidFill>
                <a:latin typeface="+mn-lt"/>
                <a:ea typeface="Open Sans Light" panose="020B0306030504020204" pitchFamily="34" charset="0"/>
                <a:cs typeface="Open Sans Light" panose="020B0306030504020204" pitchFamily="34" charset="0"/>
              </a:rPr>
              <a:t>Sed</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nibh</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theophrastus</a:t>
            </a:r>
            <a:r>
              <a:rPr lang="en-GB" sz="1100" dirty="0">
                <a:solidFill>
                  <a:schemeClr val="tx1"/>
                </a:solidFill>
                <a:latin typeface="+mn-lt"/>
                <a:ea typeface="Open Sans Light" panose="020B0306030504020204" pitchFamily="34" charset="0"/>
                <a:cs typeface="Open Sans Light" panose="020B0306030504020204" pitchFamily="34" charset="0"/>
              </a:rPr>
              <a:t> in, ex </a:t>
            </a:r>
            <a:r>
              <a:rPr lang="en-GB" sz="1100" dirty="0" err="1">
                <a:solidFill>
                  <a:schemeClr val="tx1"/>
                </a:solidFill>
                <a:latin typeface="+mn-lt"/>
                <a:ea typeface="Open Sans Light" panose="020B0306030504020204" pitchFamily="34" charset="0"/>
                <a:cs typeface="Open Sans Light" panose="020B0306030504020204" pitchFamily="34" charset="0"/>
              </a:rPr>
              <a:t>dictas</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conceptam</a:t>
            </a:r>
            <a:r>
              <a:rPr lang="en-GB" sz="1100" dirty="0">
                <a:solidFill>
                  <a:schemeClr val="tx1"/>
                </a:solidFill>
                <a:latin typeface="+mn-lt"/>
                <a:ea typeface="Open Sans Light" panose="020B0306030504020204" pitchFamily="34" charset="0"/>
                <a:cs typeface="Open Sans Light" panose="020B0306030504020204" pitchFamily="34" charset="0"/>
              </a:rPr>
              <a:t>.</a:t>
            </a:r>
            <a:r>
              <a:rPr lang="en-US" sz="1100" dirty="0">
                <a:solidFill>
                  <a:schemeClr val="tx1"/>
                </a:solidFill>
                <a:latin typeface="+mn-lt"/>
                <a:ea typeface="Open Sans Light" panose="020B0306030504020204" pitchFamily="34" charset="0"/>
                <a:cs typeface="Open Sans Light" panose="020B0306030504020204" pitchFamily="34" charset="0"/>
              </a:rPr>
              <a:t>re values.</a:t>
            </a:r>
          </a:p>
        </p:txBody>
      </p:sp>
      <p:sp>
        <p:nvSpPr>
          <p:cNvPr id="18" name="Subtitle 2">
            <a:extLst>
              <a:ext uri="{FF2B5EF4-FFF2-40B4-BE49-F238E27FC236}">
                <a16:creationId xmlns:a16="http://schemas.microsoft.com/office/drawing/2014/main" id="{B8F788C7-365A-4ADB-A710-C294171A458A}"/>
              </a:ext>
            </a:extLst>
          </p:cNvPr>
          <p:cNvSpPr txBox="1">
            <a:spLocks/>
          </p:cNvSpPr>
          <p:nvPr/>
        </p:nvSpPr>
        <p:spPr>
          <a:xfrm>
            <a:off x="1299433" y="2402309"/>
            <a:ext cx="2528575" cy="893527"/>
          </a:xfrm>
          <a:prstGeom prst="rect">
            <a:avLst/>
          </a:prstGeom>
        </p:spPr>
        <p:txBody>
          <a:bodyPr vert="horz" wrap="square" lIns="91326" tIns="45663" rIns="91326" bIns="4566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54"/>
              </a:lnSpc>
            </a:pPr>
            <a:r>
              <a:rPr lang="en-GB" sz="1100" dirty="0">
                <a:solidFill>
                  <a:schemeClr val="tx1"/>
                </a:solidFill>
                <a:latin typeface="+mn-lt"/>
                <a:ea typeface="Open Sans Light" panose="020B0306030504020204" pitchFamily="34" charset="0"/>
                <a:cs typeface="Open Sans Light" panose="020B0306030504020204" pitchFamily="34" charset="0"/>
              </a:rPr>
              <a:t>Lorem ipsum </a:t>
            </a:r>
            <a:r>
              <a:rPr lang="en-GB" sz="1100" dirty="0" err="1">
                <a:solidFill>
                  <a:schemeClr val="tx1"/>
                </a:solidFill>
                <a:latin typeface="+mn-lt"/>
                <a:ea typeface="Open Sans Light" panose="020B0306030504020204" pitchFamily="34" charset="0"/>
                <a:cs typeface="Open Sans Light" panose="020B0306030504020204" pitchFamily="34" charset="0"/>
              </a:rPr>
              <a:t>dolor</a:t>
            </a:r>
            <a:r>
              <a:rPr lang="en-GB" sz="1100" dirty="0">
                <a:solidFill>
                  <a:schemeClr val="tx1"/>
                </a:solidFill>
                <a:latin typeface="+mn-lt"/>
                <a:ea typeface="Open Sans Light" panose="020B0306030504020204" pitchFamily="34" charset="0"/>
                <a:cs typeface="Open Sans Light" panose="020B0306030504020204" pitchFamily="34" charset="0"/>
              </a:rPr>
              <a:t> sit </a:t>
            </a:r>
            <a:r>
              <a:rPr lang="en-GB" sz="1100" dirty="0" err="1">
                <a:solidFill>
                  <a:schemeClr val="tx1"/>
                </a:solidFill>
                <a:latin typeface="+mn-lt"/>
                <a:ea typeface="Open Sans Light" panose="020B0306030504020204" pitchFamily="34" charset="0"/>
                <a:cs typeface="Open Sans Light" panose="020B0306030504020204" pitchFamily="34" charset="0"/>
              </a:rPr>
              <a:t>amet</a:t>
            </a:r>
            <a:r>
              <a:rPr lang="en-GB" sz="1100" dirty="0">
                <a:solidFill>
                  <a:schemeClr val="tx1"/>
                </a:solidFill>
                <a:latin typeface="+mn-lt"/>
                <a:ea typeface="Open Sans Light" panose="020B0306030504020204" pitchFamily="34" charset="0"/>
                <a:cs typeface="Open Sans Light" panose="020B0306030504020204" pitchFamily="34" charset="0"/>
              </a:rPr>
              <a:t>, cum modo </a:t>
            </a:r>
            <a:r>
              <a:rPr lang="en-GB" sz="1100" dirty="0" err="1">
                <a:solidFill>
                  <a:schemeClr val="tx1"/>
                </a:solidFill>
                <a:latin typeface="+mn-lt"/>
                <a:ea typeface="Open Sans Light" panose="020B0306030504020204" pitchFamily="34" charset="0"/>
                <a:cs typeface="Open Sans Light" panose="020B0306030504020204" pitchFamily="34" charset="0"/>
              </a:rPr>
              <a:t>comprehensam</a:t>
            </a:r>
            <a:r>
              <a:rPr lang="en-GB" sz="1100" dirty="0">
                <a:solidFill>
                  <a:schemeClr val="tx1"/>
                </a:solidFill>
                <a:latin typeface="+mn-lt"/>
                <a:ea typeface="Open Sans Light" panose="020B0306030504020204" pitchFamily="34" charset="0"/>
                <a:cs typeface="Open Sans Light" panose="020B0306030504020204" pitchFamily="34" charset="0"/>
              </a:rPr>
              <a:t> in. </a:t>
            </a:r>
            <a:r>
              <a:rPr lang="en-GB" sz="1100" dirty="0" err="1">
                <a:solidFill>
                  <a:schemeClr val="tx1"/>
                </a:solidFill>
                <a:latin typeface="+mn-lt"/>
                <a:ea typeface="Open Sans Light" panose="020B0306030504020204" pitchFamily="34" charset="0"/>
                <a:cs typeface="Open Sans Light" panose="020B0306030504020204" pitchFamily="34" charset="0"/>
              </a:rPr>
              <a:t>Sed</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nibh</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theophrastus</a:t>
            </a:r>
            <a:r>
              <a:rPr lang="en-GB" sz="1100" dirty="0">
                <a:solidFill>
                  <a:schemeClr val="tx1"/>
                </a:solidFill>
                <a:latin typeface="+mn-lt"/>
                <a:ea typeface="Open Sans Light" panose="020B0306030504020204" pitchFamily="34" charset="0"/>
                <a:cs typeface="Open Sans Light" panose="020B0306030504020204" pitchFamily="34" charset="0"/>
              </a:rPr>
              <a:t> in, ex </a:t>
            </a:r>
            <a:r>
              <a:rPr lang="en-GB" sz="1100" dirty="0" err="1">
                <a:solidFill>
                  <a:schemeClr val="tx1"/>
                </a:solidFill>
                <a:latin typeface="+mn-lt"/>
                <a:ea typeface="Open Sans Light" panose="020B0306030504020204" pitchFamily="34" charset="0"/>
                <a:cs typeface="Open Sans Light" panose="020B0306030504020204" pitchFamily="34" charset="0"/>
              </a:rPr>
              <a:t>dictas</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conceptam</a:t>
            </a:r>
            <a:r>
              <a:rPr lang="en-GB" sz="1100" dirty="0">
                <a:solidFill>
                  <a:schemeClr val="tx1"/>
                </a:solidFill>
                <a:latin typeface="+mn-lt"/>
                <a:ea typeface="Open Sans Light" panose="020B0306030504020204" pitchFamily="34" charset="0"/>
                <a:cs typeface="Open Sans Light" panose="020B0306030504020204" pitchFamily="34" charset="0"/>
              </a:rPr>
              <a:t>.</a:t>
            </a:r>
            <a:r>
              <a:rPr lang="en-US" sz="1100" dirty="0">
                <a:solidFill>
                  <a:schemeClr val="tx1"/>
                </a:solidFill>
                <a:latin typeface="+mn-lt"/>
                <a:ea typeface="Open Sans Light" panose="020B0306030504020204" pitchFamily="34" charset="0"/>
                <a:cs typeface="Open Sans Light" panose="020B0306030504020204" pitchFamily="34" charset="0"/>
              </a:rPr>
              <a:t>re values.</a:t>
            </a:r>
          </a:p>
        </p:txBody>
      </p:sp>
      <p:sp>
        <p:nvSpPr>
          <p:cNvPr id="19" name="Subtitle 2">
            <a:extLst>
              <a:ext uri="{FF2B5EF4-FFF2-40B4-BE49-F238E27FC236}">
                <a16:creationId xmlns:a16="http://schemas.microsoft.com/office/drawing/2014/main" id="{53F02ABD-8AAC-46DC-A0F2-E6D0DF640D12}"/>
              </a:ext>
            </a:extLst>
          </p:cNvPr>
          <p:cNvSpPr txBox="1">
            <a:spLocks/>
          </p:cNvSpPr>
          <p:nvPr/>
        </p:nvSpPr>
        <p:spPr>
          <a:xfrm>
            <a:off x="1299433" y="4718476"/>
            <a:ext cx="2528575" cy="893527"/>
          </a:xfrm>
          <a:prstGeom prst="rect">
            <a:avLst/>
          </a:prstGeom>
        </p:spPr>
        <p:txBody>
          <a:bodyPr vert="horz" wrap="square" lIns="91326" tIns="45663" rIns="91326" bIns="4566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54"/>
              </a:lnSpc>
            </a:pPr>
            <a:r>
              <a:rPr lang="en-GB" sz="1100" dirty="0">
                <a:solidFill>
                  <a:schemeClr val="tx1"/>
                </a:solidFill>
                <a:latin typeface="+mn-lt"/>
                <a:ea typeface="Open Sans Light" panose="020B0306030504020204" pitchFamily="34" charset="0"/>
                <a:cs typeface="Open Sans Light" panose="020B0306030504020204" pitchFamily="34" charset="0"/>
              </a:rPr>
              <a:t>Lorem ipsum </a:t>
            </a:r>
            <a:r>
              <a:rPr lang="en-GB" sz="1100" dirty="0" err="1">
                <a:solidFill>
                  <a:schemeClr val="tx1"/>
                </a:solidFill>
                <a:latin typeface="+mn-lt"/>
                <a:ea typeface="Open Sans Light" panose="020B0306030504020204" pitchFamily="34" charset="0"/>
                <a:cs typeface="Open Sans Light" panose="020B0306030504020204" pitchFamily="34" charset="0"/>
              </a:rPr>
              <a:t>dolor</a:t>
            </a:r>
            <a:r>
              <a:rPr lang="en-GB" sz="1100" dirty="0">
                <a:solidFill>
                  <a:schemeClr val="tx1"/>
                </a:solidFill>
                <a:latin typeface="+mn-lt"/>
                <a:ea typeface="Open Sans Light" panose="020B0306030504020204" pitchFamily="34" charset="0"/>
                <a:cs typeface="Open Sans Light" panose="020B0306030504020204" pitchFamily="34" charset="0"/>
              </a:rPr>
              <a:t> sit </a:t>
            </a:r>
            <a:r>
              <a:rPr lang="en-GB" sz="1100" dirty="0" err="1">
                <a:solidFill>
                  <a:schemeClr val="tx1"/>
                </a:solidFill>
                <a:latin typeface="+mn-lt"/>
                <a:ea typeface="Open Sans Light" panose="020B0306030504020204" pitchFamily="34" charset="0"/>
                <a:cs typeface="Open Sans Light" panose="020B0306030504020204" pitchFamily="34" charset="0"/>
              </a:rPr>
              <a:t>amet</a:t>
            </a:r>
            <a:r>
              <a:rPr lang="en-GB" sz="1100" dirty="0">
                <a:solidFill>
                  <a:schemeClr val="tx1"/>
                </a:solidFill>
                <a:latin typeface="+mn-lt"/>
                <a:ea typeface="Open Sans Light" panose="020B0306030504020204" pitchFamily="34" charset="0"/>
                <a:cs typeface="Open Sans Light" panose="020B0306030504020204" pitchFamily="34" charset="0"/>
              </a:rPr>
              <a:t>, cum modo </a:t>
            </a:r>
            <a:r>
              <a:rPr lang="en-GB" sz="1100" dirty="0" err="1">
                <a:solidFill>
                  <a:schemeClr val="tx1"/>
                </a:solidFill>
                <a:latin typeface="+mn-lt"/>
                <a:ea typeface="Open Sans Light" panose="020B0306030504020204" pitchFamily="34" charset="0"/>
                <a:cs typeface="Open Sans Light" panose="020B0306030504020204" pitchFamily="34" charset="0"/>
              </a:rPr>
              <a:t>comprehensam</a:t>
            </a:r>
            <a:r>
              <a:rPr lang="en-GB" sz="1100" dirty="0">
                <a:solidFill>
                  <a:schemeClr val="tx1"/>
                </a:solidFill>
                <a:latin typeface="+mn-lt"/>
                <a:ea typeface="Open Sans Light" panose="020B0306030504020204" pitchFamily="34" charset="0"/>
                <a:cs typeface="Open Sans Light" panose="020B0306030504020204" pitchFamily="34" charset="0"/>
              </a:rPr>
              <a:t> in. </a:t>
            </a:r>
            <a:r>
              <a:rPr lang="en-GB" sz="1100" dirty="0" err="1">
                <a:solidFill>
                  <a:schemeClr val="tx1"/>
                </a:solidFill>
                <a:latin typeface="+mn-lt"/>
                <a:ea typeface="Open Sans Light" panose="020B0306030504020204" pitchFamily="34" charset="0"/>
                <a:cs typeface="Open Sans Light" panose="020B0306030504020204" pitchFamily="34" charset="0"/>
              </a:rPr>
              <a:t>Sed</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nibh</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theophrastus</a:t>
            </a:r>
            <a:r>
              <a:rPr lang="en-GB" sz="1100" dirty="0">
                <a:solidFill>
                  <a:schemeClr val="tx1"/>
                </a:solidFill>
                <a:latin typeface="+mn-lt"/>
                <a:ea typeface="Open Sans Light" panose="020B0306030504020204" pitchFamily="34" charset="0"/>
                <a:cs typeface="Open Sans Light" panose="020B0306030504020204" pitchFamily="34" charset="0"/>
              </a:rPr>
              <a:t> in, ex </a:t>
            </a:r>
            <a:r>
              <a:rPr lang="en-GB" sz="1100" dirty="0" err="1">
                <a:solidFill>
                  <a:schemeClr val="tx1"/>
                </a:solidFill>
                <a:latin typeface="+mn-lt"/>
                <a:ea typeface="Open Sans Light" panose="020B0306030504020204" pitchFamily="34" charset="0"/>
                <a:cs typeface="Open Sans Light" panose="020B0306030504020204" pitchFamily="34" charset="0"/>
              </a:rPr>
              <a:t>dictas</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conceptam</a:t>
            </a:r>
            <a:r>
              <a:rPr lang="en-GB" sz="1100" dirty="0">
                <a:solidFill>
                  <a:schemeClr val="tx1"/>
                </a:solidFill>
                <a:latin typeface="+mn-lt"/>
                <a:ea typeface="Open Sans Light" panose="020B0306030504020204" pitchFamily="34" charset="0"/>
                <a:cs typeface="Open Sans Light" panose="020B0306030504020204" pitchFamily="34" charset="0"/>
              </a:rPr>
              <a:t>.</a:t>
            </a:r>
            <a:r>
              <a:rPr lang="en-US" sz="1100" dirty="0">
                <a:solidFill>
                  <a:schemeClr val="tx1"/>
                </a:solidFill>
                <a:latin typeface="+mn-lt"/>
                <a:ea typeface="Open Sans Light" panose="020B0306030504020204" pitchFamily="34" charset="0"/>
                <a:cs typeface="Open Sans Light" panose="020B0306030504020204" pitchFamily="34" charset="0"/>
              </a:rPr>
              <a:t>re values.</a:t>
            </a:r>
          </a:p>
        </p:txBody>
      </p:sp>
      <p:sp>
        <p:nvSpPr>
          <p:cNvPr id="20" name="TextBox 19">
            <a:extLst>
              <a:ext uri="{FF2B5EF4-FFF2-40B4-BE49-F238E27FC236}">
                <a16:creationId xmlns:a16="http://schemas.microsoft.com/office/drawing/2014/main" id="{C93A4D21-C46B-4D4A-A1B7-E0FD9B4F7736}"/>
              </a:ext>
            </a:extLst>
          </p:cNvPr>
          <p:cNvSpPr txBox="1"/>
          <p:nvPr/>
        </p:nvSpPr>
        <p:spPr>
          <a:xfrm>
            <a:off x="4978478" y="3872839"/>
            <a:ext cx="1691490"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SWOT ANALISYS</a:t>
            </a:r>
          </a:p>
        </p:txBody>
      </p:sp>
    </p:spTree>
    <p:extLst>
      <p:ext uri="{BB962C8B-B14F-4D97-AF65-F5344CB8AC3E}">
        <p14:creationId xmlns:p14="http://schemas.microsoft.com/office/powerpoint/2010/main" val="367458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D14C7D-B03B-4E66-8C45-E7F1F9AFA61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848D209-A9C7-45A2-9BF0-B9811D31A24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F990798-FC2F-4514-984A-8DE94ABD34B6}"/>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20AC3FEB-0B66-442F-A46F-F7E55FDCCEF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C13511D-A4F4-400F-9976-9FDBDA6FDA60}"/>
              </a:ext>
            </a:extLst>
          </p:cNvPr>
          <p:cNvSpPr>
            <a:spLocks noGrp="1"/>
          </p:cNvSpPr>
          <p:nvPr>
            <p:ph type="body" sz="quarter" idx="13"/>
          </p:nvPr>
        </p:nvSpPr>
        <p:spPr/>
        <p:txBody>
          <a:bodyPr/>
          <a:lstStyle/>
          <a:p>
            <a:endParaRPr lang="en-ZA"/>
          </a:p>
        </p:txBody>
      </p:sp>
      <p:grpSp>
        <p:nvGrpSpPr>
          <p:cNvPr id="27" name="Group 26">
            <a:extLst>
              <a:ext uri="{FF2B5EF4-FFF2-40B4-BE49-F238E27FC236}">
                <a16:creationId xmlns:a16="http://schemas.microsoft.com/office/drawing/2014/main" id="{58D096E9-15FA-406A-927F-9F1817E22220}"/>
              </a:ext>
            </a:extLst>
          </p:cNvPr>
          <p:cNvGrpSpPr/>
          <p:nvPr/>
        </p:nvGrpSpPr>
        <p:grpSpPr>
          <a:xfrm>
            <a:off x="996607" y="1747148"/>
            <a:ext cx="9475450" cy="4428600"/>
            <a:chOff x="833321" y="1926883"/>
            <a:chExt cx="8442161" cy="3945665"/>
          </a:xfrm>
        </p:grpSpPr>
        <p:sp>
          <p:nvSpPr>
            <p:cNvPr id="7" name="Teardrop 6">
              <a:extLst>
                <a:ext uri="{FF2B5EF4-FFF2-40B4-BE49-F238E27FC236}">
                  <a16:creationId xmlns:a16="http://schemas.microsoft.com/office/drawing/2014/main" id="{AE5EC20C-84CE-42E8-BD1D-A9E205A1F925}"/>
                </a:ext>
              </a:extLst>
            </p:cNvPr>
            <p:cNvSpPr/>
            <p:nvPr/>
          </p:nvSpPr>
          <p:spPr>
            <a:xfrm rot="2758585">
              <a:off x="2953517" y="1929421"/>
              <a:ext cx="1971274" cy="19662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Teardrop 7">
              <a:extLst>
                <a:ext uri="{FF2B5EF4-FFF2-40B4-BE49-F238E27FC236}">
                  <a16:creationId xmlns:a16="http://schemas.microsoft.com/office/drawing/2014/main" id="{56EDB256-7FA9-4B5F-B11C-BBCDF22D0F7B}"/>
                </a:ext>
              </a:extLst>
            </p:cNvPr>
            <p:cNvSpPr/>
            <p:nvPr/>
          </p:nvSpPr>
          <p:spPr>
            <a:xfrm rot="2758585">
              <a:off x="830784" y="1989489"/>
              <a:ext cx="1971274" cy="1966200"/>
            </a:xfrm>
            <a:prstGeom prst="teardrop">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4000" dirty="0"/>
            </a:p>
          </p:txBody>
        </p:sp>
        <p:sp>
          <p:nvSpPr>
            <p:cNvPr id="9" name="Teardrop 8">
              <a:extLst>
                <a:ext uri="{FF2B5EF4-FFF2-40B4-BE49-F238E27FC236}">
                  <a16:creationId xmlns:a16="http://schemas.microsoft.com/office/drawing/2014/main" id="{6724AD9F-3BCF-4EB4-881C-A29EFF67690A}"/>
                </a:ext>
              </a:extLst>
            </p:cNvPr>
            <p:cNvSpPr/>
            <p:nvPr/>
          </p:nvSpPr>
          <p:spPr>
            <a:xfrm rot="13500000">
              <a:off x="5184243" y="1929420"/>
              <a:ext cx="1971274" cy="1966200"/>
            </a:xfrm>
            <a:prstGeom prst="teardrop">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4000" dirty="0"/>
            </a:p>
          </p:txBody>
        </p:sp>
        <p:sp>
          <p:nvSpPr>
            <p:cNvPr id="10" name="Teardrop 9">
              <a:extLst>
                <a:ext uri="{FF2B5EF4-FFF2-40B4-BE49-F238E27FC236}">
                  <a16:creationId xmlns:a16="http://schemas.microsoft.com/office/drawing/2014/main" id="{8A60CEC7-E2D9-4AEC-B593-16B0B35DF462}"/>
                </a:ext>
              </a:extLst>
            </p:cNvPr>
            <p:cNvSpPr/>
            <p:nvPr/>
          </p:nvSpPr>
          <p:spPr>
            <a:xfrm rot="18841415" flipH="1">
              <a:off x="7306745" y="1943115"/>
              <a:ext cx="1971274" cy="1966200"/>
            </a:xfrm>
            <a:prstGeom prst="teardrop">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4000" dirty="0"/>
            </a:p>
          </p:txBody>
        </p:sp>
        <p:sp>
          <p:nvSpPr>
            <p:cNvPr id="11" name="TextBox 10">
              <a:extLst>
                <a:ext uri="{FF2B5EF4-FFF2-40B4-BE49-F238E27FC236}">
                  <a16:creationId xmlns:a16="http://schemas.microsoft.com/office/drawing/2014/main" id="{C3E4B8E0-F7D2-4987-AC5D-A6466A69A4E8}"/>
                </a:ext>
              </a:extLst>
            </p:cNvPr>
            <p:cNvSpPr txBox="1"/>
            <p:nvPr/>
          </p:nvSpPr>
          <p:spPr>
            <a:xfrm>
              <a:off x="1389209" y="2326840"/>
              <a:ext cx="782938" cy="1288805"/>
            </a:xfrm>
            <a:prstGeom prst="rect">
              <a:avLst/>
            </a:prstGeom>
            <a:noFill/>
          </p:spPr>
          <p:txBody>
            <a:bodyPr wrap="none" rtlCol="0" anchor="ctr">
              <a:spAutoFit/>
            </a:bodyPr>
            <a:lstStyle/>
            <a:p>
              <a:pPr algn="ctr"/>
              <a:r>
                <a:rPr lang="en-US" sz="8800" b="1" dirty="0">
                  <a:solidFill>
                    <a:schemeClr val="bg1"/>
                  </a:solidFill>
                </a:rPr>
                <a:t>S</a:t>
              </a:r>
            </a:p>
          </p:txBody>
        </p:sp>
        <p:sp>
          <p:nvSpPr>
            <p:cNvPr id="12" name="TextBox 11">
              <a:extLst>
                <a:ext uri="{FF2B5EF4-FFF2-40B4-BE49-F238E27FC236}">
                  <a16:creationId xmlns:a16="http://schemas.microsoft.com/office/drawing/2014/main" id="{0AFE14E0-1923-4F06-9A0B-B5B0F03F963F}"/>
                </a:ext>
              </a:extLst>
            </p:cNvPr>
            <p:cNvSpPr txBox="1"/>
            <p:nvPr/>
          </p:nvSpPr>
          <p:spPr>
            <a:xfrm>
              <a:off x="3469516" y="2326840"/>
              <a:ext cx="1015734" cy="1288805"/>
            </a:xfrm>
            <a:prstGeom prst="rect">
              <a:avLst/>
            </a:prstGeom>
            <a:noFill/>
          </p:spPr>
          <p:txBody>
            <a:bodyPr wrap="none" rtlCol="0" anchor="ctr">
              <a:spAutoFit/>
            </a:bodyPr>
            <a:lstStyle/>
            <a:p>
              <a:pPr algn="ctr"/>
              <a:r>
                <a:rPr lang="en-US" sz="8800" b="1" dirty="0">
                  <a:solidFill>
                    <a:schemeClr val="bg1"/>
                  </a:solidFill>
                </a:rPr>
                <a:t>W</a:t>
              </a:r>
            </a:p>
          </p:txBody>
        </p:sp>
        <p:sp>
          <p:nvSpPr>
            <p:cNvPr id="13" name="TextBox 12">
              <a:extLst>
                <a:ext uri="{FF2B5EF4-FFF2-40B4-BE49-F238E27FC236}">
                  <a16:creationId xmlns:a16="http://schemas.microsoft.com/office/drawing/2014/main" id="{3208192C-6613-40AE-ADBB-8FDE61940C87}"/>
                </a:ext>
              </a:extLst>
            </p:cNvPr>
            <p:cNvSpPr txBox="1"/>
            <p:nvPr/>
          </p:nvSpPr>
          <p:spPr>
            <a:xfrm>
              <a:off x="5644204" y="2326840"/>
              <a:ext cx="812929" cy="1288805"/>
            </a:xfrm>
            <a:prstGeom prst="rect">
              <a:avLst/>
            </a:prstGeom>
            <a:noFill/>
          </p:spPr>
          <p:txBody>
            <a:bodyPr wrap="none" rtlCol="0" anchor="ctr">
              <a:spAutoFit/>
            </a:bodyPr>
            <a:lstStyle/>
            <a:p>
              <a:pPr algn="ctr"/>
              <a:r>
                <a:rPr lang="en-US" sz="8800" b="1" dirty="0">
                  <a:solidFill>
                    <a:schemeClr val="bg1"/>
                  </a:solidFill>
                </a:rPr>
                <a:t>O</a:t>
              </a:r>
            </a:p>
          </p:txBody>
        </p:sp>
        <p:sp>
          <p:nvSpPr>
            <p:cNvPr id="14" name="TextBox 13">
              <a:extLst>
                <a:ext uri="{FF2B5EF4-FFF2-40B4-BE49-F238E27FC236}">
                  <a16:creationId xmlns:a16="http://schemas.microsoft.com/office/drawing/2014/main" id="{B46986D9-A125-42A0-90F7-B27CD12554EC}"/>
                </a:ext>
              </a:extLst>
            </p:cNvPr>
            <p:cNvSpPr txBox="1"/>
            <p:nvPr/>
          </p:nvSpPr>
          <p:spPr>
            <a:xfrm>
              <a:off x="7890059" y="2268120"/>
              <a:ext cx="648687" cy="1288805"/>
            </a:xfrm>
            <a:prstGeom prst="rect">
              <a:avLst/>
            </a:prstGeom>
            <a:noFill/>
          </p:spPr>
          <p:txBody>
            <a:bodyPr wrap="none" rtlCol="0" anchor="ctr">
              <a:spAutoFit/>
            </a:bodyPr>
            <a:lstStyle/>
            <a:p>
              <a:pPr algn="ctr"/>
              <a:r>
                <a:rPr lang="en-US" sz="8800" b="1" dirty="0">
                  <a:solidFill>
                    <a:schemeClr val="bg1"/>
                  </a:solidFill>
                </a:rPr>
                <a:t>T</a:t>
              </a:r>
            </a:p>
          </p:txBody>
        </p:sp>
        <p:cxnSp>
          <p:nvCxnSpPr>
            <p:cNvPr id="15" name="Straight Arrow Connector 14">
              <a:extLst>
                <a:ext uri="{FF2B5EF4-FFF2-40B4-BE49-F238E27FC236}">
                  <a16:creationId xmlns:a16="http://schemas.microsoft.com/office/drawing/2014/main" id="{8CD61FC3-B097-4093-B646-62A1F712A390}"/>
                </a:ext>
              </a:extLst>
            </p:cNvPr>
            <p:cNvCxnSpPr>
              <a:cxnSpLocks/>
            </p:cNvCxnSpPr>
            <p:nvPr/>
          </p:nvCxnSpPr>
          <p:spPr>
            <a:xfrm>
              <a:off x="1792887" y="3727503"/>
              <a:ext cx="0" cy="583083"/>
            </a:xfrm>
            <a:prstGeom prst="straightConnector1">
              <a:avLst/>
            </a:prstGeom>
            <a:ln w="38100">
              <a:tailEnd type="ova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BAA051D-DEB8-47D0-B658-59BEED054B53}"/>
                </a:ext>
              </a:extLst>
            </p:cNvPr>
            <p:cNvCxnSpPr>
              <a:cxnSpLocks/>
            </p:cNvCxnSpPr>
            <p:nvPr/>
          </p:nvCxnSpPr>
          <p:spPr>
            <a:xfrm>
              <a:off x="3971395" y="3727503"/>
              <a:ext cx="0" cy="583083"/>
            </a:xfrm>
            <a:prstGeom prst="straightConnector1">
              <a:avLst/>
            </a:prstGeom>
            <a:ln w="3810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4E42141-52E2-42F7-A36A-ED1C643FCC02}"/>
                </a:ext>
              </a:extLst>
            </p:cNvPr>
            <p:cNvCxnSpPr>
              <a:cxnSpLocks/>
            </p:cNvCxnSpPr>
            <p:nvPr/>
          </p:nvCxnSpPr>
          <p:spPr>
            <a:xfrm>
              <a:off x="6050667" y="3727503"/>
              <a:ext cx="0" cy="583083"/>
            </a:xfrm>
            <a:prstGeom prst="straightConnector1">
              <a:avLst/>
            </a:prstGeom>
            <a:ln w="38100">
              <a:solidFill>
                <a:schemeClr val="accent6"/>
              </a:solidFill>
              <a:tailEnd type="ova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9951D04-7132-458A-BBA3-A53A1D2738A4}"/>
                </a:ext>
              </a:extLst>
            </p:cNvPr>
            <p:cNvCxnSpPr>
              <a:cxnSpLocks/>
            </p:cNvCxnSpPr>
            <p:nvPr/>
          </p:nvCxnSpPr>
          <p:spPr>
            <a:xfrm>
              <a:off x="8214402" y="3727503"/>
              <a:ext cx="0" cy="583083"/>
            </a:xfrm>
            <a:prstGeom prst="straightConnector1">
              <a:avLst/>
            </a:prstGeom>
            <a:ln w="38100">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FB2E64C-B0BC-4DBC-B453-8876D493EF9B}"/>
                </a:ext>
              </a:extLst>
            </p:cNvPr>
            <p:cNvSpPr txBox="1"/>
            <p:nvPr/>
          </p:nvSpPr>
          <p:spPr>
            <a:xfrm>
              <a:off x="1155770" y="4375592"/>
              <a:ext cx="1274238" cy="356478"/>
            </a:xfrm>
            <a:prstGeom prst="rect">
              <a:avLst/>
            </a:prstGeom>
            <a:noFill/>
          </p:spPr>
          <p:txBody>
            <a:bodyPr wrap="none" rtlCol="0" anchor="ctr" anchorCtr="0">
              <a:spAutoFit/>
            </a:bodyPr>
            <a:lstStyle/>
            <a:p>
              <a:pPr algn="ctr"/>
              <a:r>
                <a:rPr lang="en-US" sz="2000" b="1" dirty="0">
                  <a:solidFill>
                    <a:schemeClr val="tx2"/>
                  </a:solidFill>
                  <a:ea typeface="League Spartan" charset="0"/>
                  <a:cs typeface="Poppins" pitchFamily="2" charset="77"/>
                </a:rPr>
                <a:t>STRENGTH</a:t>
              </a:r>
            </a:p>
          </p:txBody>
        </p:sp>
        <p:sp>
          <p:nvSpPr>
            <p:cNvPr id="20" name="Subtitle 2">
              <a:extLst>
                <a:ext uri="{FF2B5EF4-FFF2-40B4-BE49-F238E27FC236}">
                  <a16:creationId xmlns:a16="http://schemas.microsoft.com/office/drawing/2014/main" id="{A53C24A7-E4BC-4D51-8BC5-086934DF6748}"/>
                </a:ext>
              </a:extLst>
            </p:cNvPr>
            <p:cNvSpPr txBox="1">
              <a:spLocks/>
            </p:cNvSpPr>
            <p:nvPr/>
          </p:nvSpPr>
          <p:spPr>
            <a:xfrm>
              <a:off x="1023457" y="4693531"/>
              <a:ext cx="1538859" cy="1179017"/>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4"/>
                </a:lnSpc>
              </a:pPr>
              <a:r>
                <a:rPr lang="en-GB" sz="1400" dirty="0">
                  <a:solidFill>
                    <a:schemeClr val="tx1"/>
                  </a:solidFill>
                  <a:latin typeface="+mn-lt"/>
                  <a:ea typeface="Open Sans Light" panose="020B0306030504020204" pitchFamily="34" charset="0"/>
                  <a:cs typeface="Open Sans Light" panose="020B0306030504020204" pitchFamily="34" charset="0"/>
                </a:rPr>
                <a:t>Lorem ipsum </a:t>
              </a:r>
              <a:r>
                <a:rPr lang="en-GB" sz="1400" dirty="0" err="1">
                  <a:solidFill>
                    <a:schemeClr val="tx1"/>
                  </a:solidFill>
                  <a:latin typeface="+mn-lt"/>
                  <a:ea typeface="Open Sans Light" panose="020B0306030504020204" pitchFamily="34" charset="0"/>
                  <a:cs typeface="Open Sans Light" panose="020B0306030504020204" pitchFamily="34" charset="0"/>
                </a:rPr>
                <a:t>dolor</a:t>
              </a:r>
              <a:r>
                <a:rPr lang="en-GB" sz="1400" dirty="0">
                  <a:solidFill>
                    <a:schemeClr val="tx1"/>
                  </a:solidFill>
                  <a:latin typeface="+mn-lt"/>
                  <a:ea typeface="Open Sans Light" panose="020B0306030504020204" pitchFamily="34" charset="0"/>
                  <a:cs typeface="Open Sans Light" panose="020B0306030504020204" pitchFamily="34" charset="0"/>
                </a:rPr>
                <a:t> sit </a:t>
              </a:r>
              <a:r>
                <a:rPr lang="en-GB" sz="1400" dirty="0" err="1">
                  <a:solidFill>
                    <a:schemeClr val="tx1"/>
                  </a:solidFill>
                  <a:latin typeface="+mn-lt"/>
                  <a:ea typeface="Open Sans Light" panose="020B0306030504020204" pitchFamily="34" charset="0"/>
                  <a:cs typeface="Open Sans Light" panose="020B0306030504020204" pitchFamily="34" charset="0"/>
                </a:rPr>
                <a:t>amet</a:t>
              </a:r>
              <a:r>
                <a:rPr lang="en-GB" sz="1400" dirty="0">
                  <a:solidFill>
                    <a:schemeClr val="tx1"/>
                  </a:solidFill>
                  <a:latin typeface="+mn-lt"/>
                  <a:ea typeface="Open Sans Light" panose="020B0306030504020204" pitchFamily="34" charset="0"/>
                  <a:cs typeface="Open Sans Light" panose="020B0306030504020204" pitchFamily="34" charset="0"/>
                </a:rPr>
                <a:t>, cum modo </a:t>
              </a:r>
              <a:r>
                <a:rPr lang="en-GB" sz="1400" dirty="0" err="1">
                  <a:solidFill>
                    <a:schemeClr val="tx1"/>
                  </a:solidFill>
                  <a:latin typeface="+mn-lt"/>
                  <a:ea typeface="Open Sans Light" panose="020B0306030504020204" pitchFamily="34" charset="0"/>
                  <a:cs typeface="Open Sans Light" panose="020B0306030504020204" pitchFamily="34" charset="0"/>
                </a:rPr>
                <a:t>comprehensam</a:t>
              </a:r>
              <a:r>
                <a:rPr lang="en-GB" sz="1400" dirty="0">
                  <a:solidFill>
                    <a:schemeClr val="tx1"/>
                  </a:solidFill>
                  <a:latin typeface="+mn-lt"/>
                  <a:ea typeface="Open Sans Light" panose="020B0306030504020204" pitchFamily="34" charset="0"/>
                  <a:cs typeface="Open Sans Light" panose="020B0306030504020204" pitchFamily="34" charset="0"/>
                </a:rPr>
                <a:t> in. </a:t>
              </a:r>
              <a:r>
                <a:rPr lang="en-GB" sz="1400" dirty="0" err="1">
                  <a:solidFill>
                    <a:schemeClr val="tx1"/>
                  </a:solidFill>
                  <a:latin typeface="+mn-lt"/>
                  <a:ea typeface="Open Sans Light" panose="020B0306030504020204" pitchFamily="34" charset="0"/>
                  <a:cs typeface="Open Sans Light" panose="020B0306030504020204" pitchFamily="34" charset="0"/>
                </a:rPr>
                <a:t>Sed</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nibh</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theophrastus</a:t>
              </a:r>
              <a:r>
                <a:rPr lang="en-GB" sz="1400" dirty="0">
                  <a:solidFill>
                    <a:schemeClr val="tx1"/>
                  </a:solidFill>
                  <a:latin typeface="+mn-lt"/>
                  <a:ea typeface="Open Sans Light" panose="020B0306030504020204" pitchFamily="34" charset="0"/>
                  <a:cs typeface="Open Sans Light" panose="020B0306030504020204" pitchFamily="34" charset="0"/>
                </a:rPr>
                <a:t> in, ex </a:t>
              </a:r>
              <a:r>
                <a:rPr lang="en-GB" sz="1400" dirty="0" err="1">
                  <a:solidFill>
                    <a:schemeClr val="tx1"/>
                  </a:solidFill>
                  <a:latin typeface="+mn-lt"/>
                  <a:ea typeface="Open Sans Light" panose="020B0306030504020204" pitchFamily="34" charset="0"/>
                  <a:cs typeface="Open Sans Light" panose="020B0306030504020204" pitchFamily="34" charset="0"/>
                </a:rPr>
                <a:t>dictas</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conceptam</a:t>
              </a:r>
              <a:r>
                <a:rPr lang="en-GB" sz="1400" dirty="0">
                  <a:solidFill>
                    <a:schemeClr val="tx1"/>
                  </a:solidFill>
                  <a:latin typeface="+mn-lt"/>
                  <a:ea typeface="Open Sans Light" panose="020B0306030504020204" pitchFamily="34" charset="0"/>
                  <a:cs typeface="Open Sans Light" panose="020B0306030504020204" pitchFamily="34" charset="0"/>
                </a:rPr>
                <a:t>.</a:t>
              </a:r>
              <a:endParaRPr lang="en-US" sz="1400" dirty="0">
                <a:solidFill>
                  <a:schemeClr val="tx1"/>
                </a:solidFill>
                <a:latin typeface="+mn-lt"/>
                <a:ea typeface="Open Sans Light" panose="020B0306030504020204" pitchFamily="34" charset="0"/>
                <a:cs typeface="Open Sans Light" panose="020B0306030504020204" pitchFamily="34" charset="0"/>
              </a:endParaRPr>
            </a:p>
          </p:txBody>
        </p:sp>
        <p:sp>
          <p:nvSpPr>
            <p:cNvPr id="21" name="TextBox 20">
              <a:extLst>
                <a:ext uri="{FF2B5EF4-FFF2-40B4-BE49-F238E27FC236}">
                  <a16:creationId xmlns:a16="http://schemas.microsoft.com/office/drawing/2014/main" id="{4F6C6FB9-2BA7-45EC-B052-DB3D3E6C1863}"/>
                </a:ext>
              </a:extLst>
            </p:cNvPr>
            <p:cNvSpPr txBox="1"/>
            <p:nvPr/>
          </p:nvSpPr>
          <p:spPr>
            <a:xfrm>
              <a:off x="3292763" y="4375592"/>
              <a:ext cx="1369927" cy="356478"/>
            </a:xfrm>
            <a:prstGeom prst="rect">
              <a:avLst/>
            </a:prstGeom>
            <a:noFill/>
          </p:spPr>
          <p:txBody>
            <a:bodyPr wrap="none" rtlCol="0" anchor="ctr" anchorCtr="0">
              <a:spAutoFit/>
            </a:bodyPr>
            <a:lstStyle/>
            <a:p>
              <a:pPr algn="ctr"/>
              <a:r>
                <a:rPr lang="en-US" sz="2000" b="1" dirty="0">
                  <a:solidFill>
                    <a:schemeClr val="tx2"/>
                  </a:solidFill>
                  <a:ea typeface="League Spartan" charset="0"/>
                  <a:cs typeface="Poppins" pitchFamily="2" charset="77"/>
                </a:rPr>
                <a:t>WEAKNESS</a:t>
              </a:r>
            </a:p>
          </p:txBody>
        </p:sp>
        <p:sp>
          <p:nvSpPr>
            <p:cNvPr id="22" name="Subtitle 2">
              <a:extLst>
                <a:ext uri="{FF2B5EF4-FFF2-40B4-BE49-F238E27FC236}">
                  <a16:creationId xmlns:a16="http://schemas.microsoft.com/office/drawing/2014/main" id="{529D1E46-D307-4B13-8442-BC4869241AF0}"/>
                </a:ext>
              </a:extLst>
            </p:cNvPr>
            <p:cNvSpPr txBox="1">
              <a:spLocks/>
            </p:cNvSpPr>
            <p:nvPr/>
          </p:nvSpPr>
          <p:spPr>
            <a:xfrm>
              <a:off x="3208296" y="4693531"/>
              <a:ext cx="1538859" cy="1179017"/>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4"/>
                </a:lnSpc>
              </a:pPr>
              <a:r>
                <a:rPr lang="en-GB" sz="1400" dirty="0">
                  <a:solidFill>
                    <a:schemeClr val="tx1"/>
                  </a:solidFill>
                  <a:latin typeface="+mn-lt"/>
                  <a:ea typeface="Open Sans Light" panose="020B0306030504020204" pitchFamily="34" charset="0"/>
                  <a:cs typeface="Open Sans Light" panose="020B0306030504020204" pitchFamily="34" charset="0"/>
                </a:rPr>
                <a:t>Lorem ipsum </a:t>
              </a:r>
              <a:r>
                <a:rPr lang="en-GB" sz="1400" dirty="0" err="1">
                  <a:solidFill>
                    <a:schemeClr val="tx1"/>
                  </a:solidFill>
                  <a:latin typeface="+mn-lt"/>
                  <a:ea typeface="Open Sans Light" panose="020B0306030504020204" pitchFamily="34" charset="0"/>
                  <a:cs typeface="Open Sans Light" panose="020B0306030504020204" pitchFamily="34" charset="0"/>
                </a:rPr>
                <a:t>dolor</a:t>
              </a:r>
              <a:r>
                <a:rPr lang="en-GB" sz="1400" dirty="0">
                  <a:solidFill>
                    <a:schemeClr val="tx1"/>
                  </a:solidFill>
                  <a:latin typeface="+mn-lt"/>
                  <a:ea typeface="Open Sans Light" panose="020B0306030504020204" pitchFamily="34" charset="0"/>
                  <a:cs typeface="Open Sans Light" panose="020B0306030504020204" pitchFamily="34" charset="0"/>
                </a:rPr>
                <a:t> sit </a:t>
              </a:r>
              <a:r>
                <a:rPr lang="en-GB" sz="1400" dirty="0" err="1">
                  <a:solidFill>
                    <a:schemeClr val="tx1"/>
                  </a:solidFill>
                  <a:latin typeface="+mn-lt"/>
                  <a:ea typeface="Open Sans Light" panose="020B0306030504020204" pitchFamily="34" charset="0"/>
                  <a:cs typeface="Open Sans Light" panose="020B0306030504020204" pitchFamily="34" charset="0"/>
                </a:rPr>
                <a:t>amet</a:t>
              </a:r>
              <a:r>
                <a:rPr lang="en-GB" sz="1400" dirty="0">
                  <a:solidFill>
                    <a:schemeClr val="tx1"/>
                  </a:solidFill>
                  <a:latin typeface="+mn-lt"/>
                  <a:ea typeface="Open Sans Light" panose="020B0306030504020204" pitchFamily="34" charset="0"/>
                  <a:cs typeface="Open Sans Light" panose="020B0306030504020204" pitchFamily="34" charset="0"/>
                </a:rPr>
                <a:t>, cum modo </a:t>
              </a:r>
              <a:r>
                <a:rPr lang="en-GB" sz="1400" dirty="0" err="1">
                  <a:solidFill>
                    <a:schemeClr val="tx1"/>
                  </a:solidFill>
                  <a:latin typeface="+mn-lt"/>
                  <a:ea typeface="Open Sans Light" panose="020B0306030504020204" pitchFamily="34" charset="0"/>
                  <a:cs typeface="Open Sans Light" panose="020B0306030504020204" pitchFamily="34" charset="0"/>
                </a:rPr>
                <a:t>comprehensam</a:t>
              </a:r>
              <a:r>
                <a:rPr lang="en-GB" sz="1400" dirty="0">
                  <a:solidFill>
                    <a:schemeClr val="tx1"/>
                  </a:solidFill>
                  <a:latin typeface="+mn-lt"/>
                  <a:ea typeface="Open Sans Light" panose="020B0306030504020204" pitchFamily="34" charset="0"/>
                  <a:cs typeface="Open Sans Light" panose="020B0306030504020204" pitchFamily="34" charset="0"/>
                </a:rPr>
                <a:t> in. </a:t>
              </a:r>
              <a:r>
                <a:rPr lang="en-GB" sz="1400" dirty="0" err="1">
                  <a:solidFill>
                    <a:schemeClr val="tx1"/>
                  </a:solidFill>
                  <a:latin typeface="+mn-lt"/>
                  <a:ea typeface="Open Sans Light" panose="020B0306030504020204" pitchFamily="34" charset="0"/>
                  <a:cs typeface="Open Sans Light" panose="020B0306030504020204" pitchFamily="34" charset="0"/>
                </a:rPr>
                <a:t>Sed</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nibh</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theophrastus</a:t>
              </a:r>
              <a:r>
                <a:rPr lang="en-GB" sz="1400" dirty="0">
                  <a:solidFill>
                    <a:schemeClr val="tx1"/>
                  </a:solidFill>
                  <a:latin typeface="+mn-lt"/>
                  <a:ea typeface="Open Sans Light" panose="020B0306030504020204" pitchFamily="34" charset="0"/>
                  <a:cs typeface="Open Sans Light" panose="020B0306030504020204" pitchFamily="34" charset="0"/>
                </a:rPr>
                <a:t> in, ex </a:t>
              </a:r>
              <a:r>
                <a:rPr lang="en-GB" sz="1400" dirty="0" err="1">
                  <a:solidFill>
                    <a:schemeClr val="tx1"/>
                  </a:solidFill>
                  <a:latin typeface="+mn-lt"/>
                  <a:ea typeface="Open Sans Light" panose="020B0306030504020204" pitchFamily="34" charset="0"/>
                  <a:cs typeface="Open Sans Light" panose="020B0306030504020204" pitchFamily="34" charset="0"/>
                </a:rPr>
                <a:t>dictas</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conceptam</a:t>
              </a:r>
              <a:r>
                <a:rPr lang="en-GB" sz="1400" dirty="0">
                  <a:solidFill>
                    <a:schemeClr val="tx1"/>
                  </a:solidFill>
                  <a:latin typeface="+mn-lt"/>
                  <a:ea typeface="Open Sans Light" panose="020B0306030504020204" pitchFamily="34" charset="0"/>
                  <a:cs typeface="Open Sans Light" panose="020B0306030504020204" pitchFamily="34" charset="0"/>
                </a:rPr>
                <a:t>.</a:t>
              </a:r>
              <a:endParaRPr lang="en-US" sz="1400" dirty="0">
                <a:solidFill>
                  <a:schemeClr val="tx1"/>
                </a:solidFill>
                <a:latin typeface="+mn-lt"/>
                <a:ea typeface="Open Sans Light" panose="020B0306030504020204" pitchFamily="34" charset="0"/>
                <a:cs typeface="Open Sans Light" panose="020B0306030504020204" pitchFamily="34" charset="0"/>
              </a:endParaRPr>
            </a:p>
          </p:txBody>
        </p:sp>
        <p:sp>
          <p:nvSpPr>
            <p:cNvPr id="23" name="TextBox 22">
              <a:extLst>
                <a:ext uri="{FF2B5EF4-FFF2-40B4-BE49-F238E27FC236}">
                  <a16:creationId xmlns:a16="http://schemas.microsoft.com/office/drawing/2014/main" id="{136E71AA-0F93-4D15-BBCF-3AD475EB5B60}"/>
                </a:ext>
              </a:extLst>
            </p:cNvPr>
            <p:cNvSpPr txBox="1"/>
            <p:nvPr/>
          </p:nvSpPr>
          <p:spPr>
            <a:xfrm>
              <a:off x="5250735" y="4375592"/>
              <a:ext cx="1599866" cy="356478"/>
            </a:xfrm>
            <a:prstGeom prst="rect">
              <a:avLst/>
            </a:prstGeom>
            <a:noFill/>
          </p:spPr>
          <p:txBody>
            <a:bodyPr wrap="none" rtlCol="0" anchor="ctr" anchorCtr="0">
              <a:spAutoFit/>
            </a:bodyPr>
            <a:lstStyle/>
            <a:p>
              <a:pPr algn="ctr"/>
              <a:r>
                <a:rPr lang="en-US" sz="2000" b="1" dirty="0">
                  <a:solidFill>
                    <a:schemeClr val="tx2"/>
                  </a:solidFill>
                  <a:ea typeface="League Spartan" charset="0"/>
                  <a:cs typeface="Poppins" pitchFamily="2" charset="77"/>
                </a:rPr>
                <a:t>OPPORTUNITY</a:t>
              </a:r>
            </a:p>
          </p:txBody>
        </p:sp>
        <p:sp>
          <p:nvSpPr>
            <p:cNvPr id="24" name="Subtitle 2">
              <a:extLst>
                <a:ext uri="{FF2B5EF4-FFF2-40B4-BE49-F238E27FC236}">
                  <a16:creationId xmlns:a16="http://schemas.microsoft.com/office/drawing/2014/main" id="{C796FC53-BAE7-4D7B-B599-A05E08690AF3}"/>
                </a:ext>
              </a:extLst>
            </p:cNvPr>
            <p:cNvSpPr txBox="1">
              <a:spLocks/>
            </p:cNvSpPr>
            <p:nvPr/>
          </p:nvSpPr>
          <p:spPr>
            <a:xfrm>
              <a:off x="5281238" y="4693531"/>
              <a:ext cx="1538859" cy="1179017"/>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4"/>
                </a:lnSpc>
              </a:pPr>
              <a:r>
                <a:rPr lang="en-GB" sz="1400" dirty="0">
                  <a:solidFill>
                    <a:schemeClr val="tx1"/>
                  </a:solidFill>
                  <a:latin typeface="+mn-lt"/>
                  <a:ea typeface="Open Sans Light" panose="020B0306030504020204" pitchFamily="34" charset="0"/>
                  <a:cs typeface="Open Sans Light" panose="020B0306030504020204" pitchFamily="34" charset="0"/>
                </a:rPr>
                <a:t>Lorem ipsum </a:t>
              </a:r>
              <a:r>
                <a:rPr lang="en-GB" sz="1400" dirty="0" err="1">
                  <a:solidFill>
                    <a:schemeClr val="tx1"/>
                  </a:solidFill>
                  <a:latin typeface="+mn-lt"/>
                  <a:ea typeface="Open Sans Light" panose="020B0306030504020204" pitchFamily="34" charset="0"/>
                  <a:cs typeface="Open Sans Light" panose="020B0306030504020204" pitchFamily="34" charset="0"/>
                </a:rPr>
                <a:t>dolor</a:t>
              </a:r>
              <a:r>
                <a:rPr lang="en-GB" sz="1400" dirty="0">
                  <a:solidFill>
                    <a:schemeClr val="tx1"/>
                  </a:solidFill>
                  <a:latin typeface="+mn-lt"/>
                  <a:ea typeface="Open Sans Light" panose="020B0306030504020204" pitchFamily="34" charset="0"/>
                  <a:cs typeface="Open Sans Light" panose="020B0306030504020204" pitchFamily="34" charset="0"/>
                </a:rPr>
                <a:t> sit </a:t>
              </a:r>
              <a:r>
                <a:rPr lang="en-GB" sz="1400" dirty="0" err="1">
                  <a:solidFill>
                    <a:schemeClr val="tx1"/>
                  </a:solidFill>
                  <a:latin typeface="+mn-lt"/>
                  <a:ea typeface="Open Sans Light" panose="020B0306030504020204" pitchFamily="34" charset="0"/>
                  <a:cs typeface="Open Sans Light" panose="020B0306030504020204" pitchFamily="34" charset="0"/>
                </a:rPr>
                <a:t>amet</a:t>
              </a:r>
              <a:r>
                <a:rPr lang="en-GB" sz="1400" dirty="0">
                  <a:solidFill>
                    <a:schemeClr val="tx1"/>
                  </a:solidFill>
                  <a:latin typeface="+mn-lt"/>
                  <a:ea typeface="Open Sans Light" panose="020B0306030504020204" pitchFamily="34" charset="0"/>
                  <a:cs typeface="Open Sans Light" panose="020B0306030504020204" pitchFamily="34" charset="0"/>
                </a:rPr>
                <a:t>, cum modo </a:t>
              </a:r>
              <a:r>
                <a:rPr lang="en-GB" sz="1400" dirty="0" err="1">
                  <a:solidFill>
                    <a:schemeClr val="tx1"/>
                  </a:solidFill>
                  <a:latin typeface="+mn-lt"/>
                  <a:ea typeface="Open Sans Light" panose="020B0306030504020204" pitchFamily="34" charset="0"/>
                  <a:cs typeface="Open Sans Light" panose="020B0306030504020204" pitchFamily="34" charset="0"/>
                </a:rPr>
                <a:t>comprehensam</a:t>
              </a:r>
              <a:r>
                <a:rPr lang="en-GB" sz="1400" dirty="0">
                  <a:solidFill>
                    <a:schemeClr val="tx1"/>
                  </a:solidFill>
                  <a:latin typeface="+mn-lt"/>
                  <a:ea typeface="Open Sans Light" panose="020B0306030504020204" pitchFamily="34" charset="0"/>
                  <a:cs typeface="Open Sans Light" panose="020B0306030504020204" pitchFamily="34" charset="0"/>
                </a:rPr>
                <a:t> in. </a:t>
              </a:r>
              <a:r>
                <a:rPr lang="en-GB" sz="1400" dirty="0" err="1">
                  <a:solidFill>
                    <a:schemeClr val="tx1"/>
                  </a:solidFill>
                  <a:latin typeface="+mn-lt"/>
                  <a:ea typeface="Open Sans Light" panose="020B0306030504020204" pitchFamily="34" charset="0"/>
                  <a:cs typeface="Open Sans Light" panose="020B0306030504020204" pitchFamily="34" charset="0"/>
                </a:rPr>
                <a:t>Sed</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nibh</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theophrastus</a:t>
              </a:r>
              <a:r>
                <a:rPr lang="en-GB" sz="1400" dirty="0">
                  <a:solidFill>
                    <a:schemeClr val="tx1"/>
                  </a:solidFill>
                  <a:latin typeface="+mn-lt"/>
                  <a:ea typeface="Open Sans Light" panose="020B0306030504020204" pitchFamily="34" charset="0"/>
                  <a:cs typeface="Open Sans Light" panose="020B0306030504020204" pitchFamily="34" charset="0"/>
                </a:rPr>
                <a:t> in, ex </a:t>
              </a:r>
              <a:r>
                <a:rPr lang="en-GB" sz="1400" dirty="0" err="1">
                  <a:solidFill>
                    <a:schemeClr val="tx1"/>
                  </a:solidFill>
                  <a:latin typeface="+mn-lt"/>
                  <a:ea typeface="Open Sans Light" panose="020B0306030504020204" pitchFamily="34" charset="0"/>
                  <a:cs typeface="Open Sans Light" panose="020B0306030504020204" pitchFamily="34" charset="0"/>
                </a:rPr>
                <a:t>dictas</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conceptam</a:t>
              </a:r>
              <a:r>
                <a:rPr lang="en-GB" sz="1400" dirty="0">
                  <a:solidFill>
                    <a:schemeClr val="tx1"/>
                  </a:solidFill>
                  <a:latin typeface="+mn-lt"/>
                  <a:ea typeface="Open Sans Light" panose="020B0306030504020204" pitchFamily="34" charset="0"/>
                  <a:cs typeface="Open Sans Light" panose="020B0306030504020204" pitchFamily="34" charset="0"/>
                </a:rPr>
                <a:t>.</a:t>
              </a:r>
              <a:endParaRPr lang="en-US" sz="1400" dirty="0">
                <a:solidFill>
                  <a:schemeClr val="tx1"/>
                </a:solidFill>
                <a:latin typeface="+mn-lt"/>
                <a:ea typeface="Open Sans Light" panose="020B0306030504020204" pitchFamily="34" charset="0"/>
                <a:cs typeface="Open Sans Light" panose="020B0306030504020204" pitchFamily="34" charset="0"/>
              </a:endParaRPr>
            </a:p>
          </p:txBody>
        </p:sp>
        <p:sp>
          <p:nvSpPr>
            <p:cNvPr id="25" name="TextBox 24">
              <a:extLst>
                <a:ext uri="{FF2B5EF4-FFF2-40B4-BE49-F238E27FC236}">
                  <a16:creationId xmlns:a16="http://schemas.microsoft.com/office/drawing/2014/main" id="{20177284-F252-4CDB-A0C7-38F7B429A5DD}"/>
                </a:ext>
              </a:extLst>
            </p:cNvPr>
            <p:cNvSpPr txBox="1"/>
            <p:nvPr/>
          </p:nvSpPr>
          <p:spPr>
            <a:xfrm>
              <a:off x="7727245" y="4375592"/>
              <a:ext cx="974316" cy="356478"/>
            </a:xfrm>
            <a:prstGeom prst="rect">
              <a:avLst/>
            </a:prstGeom>
            <a:noFill/>
          </p:spPr>
          <p:txBody>
            <a:bodyPr wrap="none" rtlCol="0" anchor="ctr" anchorCtr="0">
              <a:spAutoFit/>
            </a:bodyPr>
            <a:lstStyle/>
            <a:p>
              <a:pPr algn="ctr"/>
              <a:r>
                <a:rPr lang="en-US" sz="2000" b="1" dirty="0">
                  <a:solidFill>
                    <a:schemeClr val="tx2"/>
                  </a:solidFill>
                  <a:ea typeface="League Spartan" charset="0"/>
                  <a:cs typeface="Poppins" pitchFamily="2" charset="77"/>
                </a:rPr>
                <a:t>THREAT</a:t>
              </a:r>
            </a:p>
          </p:txBody>
        </p:sp>
        <p:sp>
          <p:nvSpPr>
            <p:cNvPr id="26" name="Subtitle 2">
              <a:extLst>
                <a:ext uri="{FF2B5EF4-FFF2-40B4-BE49-F238E27FC236}">
                  <a16:creationId xmlns:a16="http://schemas.microsoft.com/office/drawing/2014/main" id="{A13BC22D-11CD-47ED-A275-8B75046D1FCE}"/>
                </a:ext>
              </a:extLst>
            </p:cNvPr>
            <p:cNvSpPr txBox="1">
              <a:spLocks/>
            </p:cNvSpPr>
            <p:nvPr/>
          </p:nvSpPr>
          <p:spPr>
            <a:xfrm>
              <a:off x="7444973" y="4693531"/>
              <a:ext cx="1538859" cy="1179017"/>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4"/>
                </a:lnSpc>
              </a:pPr>
              <a:r>
                <a:rPr lang="en-GB" sz="1400" dirty="0">
                  <a:solidFill>
                    <a:schemeClr val="tx1"/>
                  </a:solidFill>
                  <a:latin typeface="+mn-lt"/>
                  <a:ea typeface="Open Sans Light" panose="020B0306030504020204" pitchFamily="34" charset="0"/>
                  <a:cs typeface="Open Sans Light" panose="020B0306030504020204" pitchFamily="34" charset="0"/>
                </a:rPr>
                <a:t>Lorem ipsum </a:t>
              </a:r>
              <a:r>
                <a:rPr lang="en-GB" sz="1400" dirty="0" err="1">
                  <a:solidFill>
                    <a:schemeClr val="tx1"/>
                  </a:solidFill>
                  <a:latin typeface="+mn-lt"/>
                  <a:ea typeface="Open Sans Light" panose="020B0306030504020204" pitchFamily="34" charset="0"/>
                  <a:cs typeface="Open Sans Light" panose="020B0306030504020204" pitchFamily="34" charset="0"/>
                </a:rPr>
                <a:t>dolor</a:t>
              </a:r>
              <a:r>
                <a:rPr lang="en-GB" sz="1400" dirty="0">
                  <a:solidFill>
                    <a:schemeClr val="tx1"/>
                  </a:solidFill>
                  <a:latin typeface="+mn-lt"/>
                  <a:ea typeface="Open Sans Light" panose="020B0306030504020204" pitchFamily="34" charset="0"/>
                  <a:cs typeface="Open Sans Light" panose="020B0306030504020204" pitchFamily="34" charset="0"/>
                </a:rPr>
                <a:t> sit </a:t>
              </a:r>
              <a:r>
                <a:rPr lang="en-GB" sz="1400" dirty="0" err="1">
                  <a:solidFill>
                    <a:schemeClr val="tx1"/>
                  </a:solidFill>
                  <a:latin typeface="+mn-lt"/>
                  <a:ea typeface="Open Sans Light" panose="020B0306030504020204" pitchFamily="34" charset="0"/>
                  <a:cs typeface="Open Sans Light" panose="020B0306030504020204" pitchFamily="34" charset="0"/>
                </a:rPr>
                <a:t>amet</a:t>
              </a:r>
              <a:r>
                <a:rPr lang="en-GB" sz="1400" dirty="0">
                  <a:solidFill>
                    <a:schemeClr val="tx1"/>
                  </a:solidFill>
                  <a:latin typeface="+mn-lt"/>
                  <a:ea typeface="Open Sans Light" panose="020B0306030504020204" pitchFamily="34" charset="0"/>
                  <a:cs typeface="Open Sans Light" panose="020B0306030504020204" pitchFamily="34" charset="0"/>
                </a:rPr>
                <a:t>, cum modo </a:t>
              </a:r>
              <a:r>
                <a:rPr lang="en-GB" sz="1400" dirty="0" err="1">
                  <a:solidFill>
                    <a:schemeClr val="tx1"/>
                  </a:solidFill>
                  <a:latin typeface="+mn-lt"/>
                  <a:ea typeface="Open Sans Light" panose="020B0306030504020204" pitchFamily="34" charset="0"/>
                  <a:cs typeface="Open Sans Light" panose="020B0306030504020204" pitchFamily="34" charset="0"/>
                </a:rPr>
                <a:t>comprehensam</a:t>
              </a:r>
              <a:r>
                <a:rPr lang="en-GB" sz="1400" dirty="0">
                  <a:solidFill>
                    <a:schemeClr val="tx1"/>
                  </a:solidFill>
                  <a:latin typeface="+mn-lt"/>
                  <a:ea typeface="Open Sans Light" panose="020B0306030504020204" pitchFamily="34" charset="0"/>
                  <a:cs typeface="Open Sans Light" panose="020B0306030504020204" pitchFamily="34" charset="0"/>
                </a:rPr>
                <a:t> in. </a:t>
              </a:r>
              <a:r>
                <a:rPr lang="en-GB" sz="1400" dirty="0" err="1">
                  <a:solidFill>
                    <a:schemeClr val="tx1"/>
                  </a:solidFill>
                  <a:latin typeface="+mn-lt"/>
                  <a:ea typeface="Open Sans Light" panose="020B0306030504020204" pitchFamily="34" charset="0"/>
                  <a:cs typeface="Open Sans Light" panose="020B0306030504020204" pitchFamily="34" charset="0"/>
                </a:rPr>
                <a:t>Sed</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nibh</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theophrastus</a:t>
              </a:r>
              <a:r>
                <a:rPr lang="en-GB" sz="1400" dirty="0">
                  <a:solidFill>
                    <a:schemeClr val="tx1"/>
                  </a:solidFill>
                  <a:latin typeface="+mn-lt"/>
                  <a:ea typeface="Open Sans Light" panose="020B0306030504020204" pitchFamily="34" charset="0"/>
                  <a:cs typeface="Open Sans Light" panose="020B0306030504020204" pitchFamily="34" charset="0"/>
                </a:rPr>
                <a:t> in, ex </a:t>
              </a:r>
              <a:r>
                <a:rPr lang="en-GB" sz="1400" dirty="0" err="1">
                  <a:solidFill>
                    <a:schemeClr val="tx1"/>
                  </a:solidFill>
                  <a:latin typeface="+mn-lt"/>
                  <a:ea typeface="Open Sans Light" panose="020B0306030504020204" pitchFamily="34" charset="0"/>
                  <a:cs typeface="Open Sans Light" panose="020B0306030504020204" pitchFamily="34" charset="0"/>
                </a:rPr>
                <a:t>dictas</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conceptam</a:t>
              </a:r>
              <a:r>
                <a:rPr lang="en-GB" sz="1400" dirty="0">
                  <a:solidFill>
                    <a:schemeClr val="tx1"/>
                  </a:solidFill>
                  <a:latin typeface="+mn-lt"/>
                  <a:ea typeface="Open Sans Light" panose="020B0306030504020204" pitchFamily="34" charset="0"/>
                  <a:cs typeface="Open Sans Light" panose="020B0306030504020204" pitchFamily="34" charset="0"/>
                </a:rPr>
                <a:t>.</a:t>
              </a:r>
              <a:endParaRPr lang="en-US" sz="1400" dirty="0">
                <a:solidFill>
                  <a:schemeClr val="tx1"/>
                </a:solidFill>
                <a:latin typeface="+mn-lt"/>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180710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SWOT, analysis, business, startup, presentation, infographics, free, editable template, template, pitch, graphs, charts, diagrams, tables, data, slides, layout, concept, idea, inspiration, download, Google Slides"/>
  <p:tag name="DESCRIPTION" val="A SWOT (strengths, weaknesses, opportunities and threats analysis) analysis is a framework mostly used for identifying and analysing both internal and external factors that can potentially impact the viability of a project. Use an infographic from the SWOT Analysis Infographic presentation template to add great substance to your next proposal."/>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1752</Words>
  <Application>Microsoft Office PowerPoint</Application>
  <PresentationFormat>Widescreen</PresentationFormat>
  <Paragraphs>189</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Bahnschrift</vt:lpstr>
      <vt:lpstr>Bahnschrift SemiBold</vt:lpstr>
      <vt:lpstr>Calibri</vt:lpstr>
      <vt:lpstr>Montserrat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223</cp:revision>
  <dcterms:created xsi:type="dcterms:W3CDTF">2020-04-19T22:46:17Z</dcterms:created>
  <dcterms:modified xsi:type="dcterms:W3CDTF">2020-05-15T13:14:37Z</dcterms:modified>
  <cp:category>Business Concepts</cp:category>
</cp:coreProperties>
</file>