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5"/>
  </p:notesMasterIdLst>
  <p:sldIdLst>
    <p:sldId id="277" r:id="rId2"/>
    <p:sldId id="278" r:id="rId3"/>
    <p:sldId id="279" r:id="rId4"/>
    <p:sldId id="256" r:id="rId5"/>
    <p:sldId id="283" r:id="rId6"/>
    <p:sldId id="291" r:id="rId7"/>
    <p:sldId id="295" r:id="rId8"/>
    <p:sldId id="296" r:id="rId9"/>
    <p:sldId id="297" r:id="rId10"/>
    <p:sldId id="298" r:id="rId11"/>
    <p:sldId id="299" r:id="rId12"/>
    <p:sldId id="284" r:id="rId13"/>
    <p:sldId id="293" r:id="rId14"/>
    <p:sldId id="294" r:id="rId15"/>
    <p:sldId id="290" r:id="rId16"/>
    <p:sldId id="292" r:id="rId17"/>
    <p:sldId id="285" r:id="rId18"/>
    <p:sldId id="287" r:id="rId19"/>
    <p:sldId id="288" r:id="rId20"/>
    <p:sldId id="289" r:id="rId21"/>
    <p:sldId id="286" r:id="rId22"/>
    <p:sldId id="281" r:id="rId23"/>
    <p:sldId id="282"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1967A6-7BD6-47BB-8150-EE41F398D709}" type="doc">
      <dgm:prSet loTypeId="urn:microsoft.com/office/officeart/2008/layout/AlternatingHexagons" loCatId="list" qsTypeId="urn:microsoft.com/office/officeart/2005/8/quickstyle/simple4" qsCatId="simple" csTypeId="urn:microsoft.com/office/officeart/2005/8/colors/accent1_2" csCatId="accent1" phldr="1"/>
      <dgm:spPr/>
      <dgm:t>
        <a:bodyPr/>
        <a:lstStyle/>
        <a:p>
          <a:endParaRPr lang="en-ZA"/>
        </a:p>
      </dgm:t>
    </dgm:pt>
    <dgm:pt modelId="{96065F47-69C2-4AF5-BE0C-1AAD15A1E5BA}">
      <dgm:prSet phldrT="[Text]"/>
      <dgm:spPr/>
      <dgm:t>
        <a:bodyPr/>
        <a:lstStyle/>
        <a:p>
          <a:r>
            <a:rPr lang="en-ZA" dirty="0"/>
            <a:t>Label</a:t>
          </a:r>
        </a:p>
      </dgm:t>
    </dgm:pt>
    <dgm:pt modelId="{F511E462-F7AD-41BB-A07C-740A875DDECD}" type="parTrans" cxnId="{A3A506A2-C1F6-4B02-971A-B36740BD7A83}">
      <dgm:prSet/>
      <dgm:spPr/>
      <dgm:t>
        <a:bodyPr/>
        <a:lstStyle/>
        <a:p>
          <a:endParaRPr lang="en-ZA"/>
        </a:p>
      </dgm:t>
    </dgm:pt>
    <dgm:pt modelId="{1CFE025F-7527-42EB-8637-DB3AA37D4801}" type="sibTrans" cxnId="{A3A506A2-C1F6-4B02-971A-B36740BD7A83}">
      <dgm:prSet/>
      <dgm:spPr/>
      <dgm:t>
        <a:bodyPr/>
        <a:lstStyle/>
        <a:p>
          <a:endParaRPr lang="en-ZA"/>
        </a:p>
      </dgm:t>
    </dgm:pt>
    <dgm:pt modelId="{B4A84E2D-796E-4530-B5FC-8E44F8E26C51}">
      <dgm:prSet phldrT="[Text]"/>
      <dgm:spPr/>
      <dgm:t>
        <a:bodyPr/>
        <a:lstStyle/>
        <a:p>
          <a:r>
            <a:rPr lang="en-ZA" dirty="0"/>
            <a:t>Label</a:t>
          </a:r>
        </a:p>
      </dgm:t>
    </dgm:pt>
    <dgm:pt modelId="{50E83C70-6C63-4314-9BD3-EC7849EC78E5}" type="parTrans" cxnId="{8C56B33C-0E31-4D5F-9FBA-09AAF3FD1B61}">
      <dgm:prSet/>
      <dgm:spPr/>
      <dgm:t>
        <a:bodyPr/>
        <a:lstStyle/>
        <a:p>
          <a:endParaRPr lang="en-ZA"/>
        </a:p>
      </dgm:t>
    </dgm:pt>
    <dgm:pt modelId="{9FA5C403-1E3D-4A33-B358-72EA81D05182}" type="sibTrans" cxnId="{8C56B33C-0E31-4D5F-9FBA-09AAF3FD1B61}">
      <dgm:prSet/>
      <dgm:spPr/>
      <dgm:t>
        <a:bodyPr/>
        <a:lstStyle/>
        <a:p>
          <a:endParaRPr lang="en-ZA"/>
        </a:p>
      </dgm:t>
    </dgm:pt>
    <dgm:pt modelId="{5F519E84-C74A-4D21-9433-D6C0DFEB1D28}">
      <dgm:prSet phldrT="[Text]"/>
      <dgm:spPr/>
      <dgm:t>
        <a:bodyPr/>
        <a:lstStyle/>
        <a:p>
          <a:r>
            <a:rPr lang="en-ZA" dirty="0"/>
            <a:t>Label</a:t>
          </a:r>
        </a:p>
      </dgm:t>
    </dgm:pt>
    <dgm:pt modelId="{4E6C8C8F-D555-40CE-8872-F81331A67B93}" type="parTrans" cxnId="{54C6B63A-F57F-4DB5-8D18-C376DCA1EFD1}">
      <dgm:prSet/>
      <dgm:spPr/>
      <dgm:t>
        <a:bodyPr/>
        <a:lstStyle/>
        <a:p>
          <a:endParaRPr lang="en-ZA"/>
        </a:p>
      </dgm:t>
    </dgm:pt>
    <dgm:pt modelId="{21897953-3E6D-4182-A103-7CA37D674A05}" type="sibTrans" cxnId="{54C6B63A-F57F-4DB5-8D18-C376DCA1EFD1}">
      <dgm:prSet/>
      <dgm:spPr/>
      <dgm:t>
        <a:bodyPr/>
        <a:lstStyle/>
        <a:p>
          <a:endParaRPr lang="en-ZA"/>
        </a:p>
      </dgm:t>
    </dgm:pt>
    <dgm:pt modelId="{CEC1DA7B-4C7F-464A-8C7E-D3693E00FF83}">
      <dgm:prSet phldrT="[Text]"/>
      <dgm:spPr/>
      <dgm:t>
        <a:bodyPr/>
        <a:lstStyle/>
        <a:p>
          <a:r>
            <a:rPr lang="en-ZA" dirty="0"/>
            <a:t>Label</a:t>
          </a:r>
        </a:p>
      </dgm:t>
    </dgm:pt>
    <dgm:pt modelId="{97363036-D57D-4075-84B6-6CD13664AB85}" type="parTrans" cxnId="{5850FF6A-AE3C-44B3-9E9B-2751C8D8F923}">
      <dgm:prSet/>
      <dgm:spPr/>
      <dgm:t>
        <a:bodyPr/>
        <a:lstStyle/>
        <a:p>
          <a:endParaRPr lang="en-ZA"/>
        </a:p>
      </dgm:t>
    </dgm:pt>
    <dgm:pt modelId="{2A791A8F-0E36-4B22-93DA-69FAA11EAE71}" type="sibTrans" cxnId="{5850FF6A-AE3C-44B3-9E9B-2751C8D8F923}">
      <dgm:prSet/>
      <dgm:spPr/>
      <dgm:t>
        <a:bodyPr/>
        <a:lstStyle/>
        <a:p>
          <a:endParaRPr lang="en-ZA"/>
        </a:p>
      </dgm:t>
    </dgm:pt>
    <dgm:pt modelId="{D5C4E299-E485-4166-95C9-B6AC167B4EA9}">
      <dgm:prSet phldrT="[Text]"/>
      <dgm:spPr/>
      <dgm:t>
        <a:bodyPr/>
        <a:lstStyle/>
        <a:p>
          <a:r>
            <a:rPr lang="en-ZA" dirty="0"/>
            <a:t>Label</a:t>
          </a:r>
        </a:p>
      </dgm:t>
    </dgm:pt>
    <dgm:pt modelId="{40B8A8AB-72B0-4D12-879D-47043F26AAC3}" type="parTrans" cxnId="{06B16550-67BC-4AA2-85D2-643BB008DF18}">
      <dgm:prSet/>
      <dgm:spPr/>
      <dgm:t>
        <a:bodyPr/>
        <a:lstStyle/>
        <a:p>
          <a:endParaRPr lang="en-ZA"/>
        </a:p>
      </dgm:t>
    </dgm:pt>
    <dgm:pt modelId="{51CEC295-7162-4962-A0B6-737ECE0529D3}" type="sibTrans" cxnId="{06B16550-67BC-4AA2-85D2-643BB008DF18}">
      <dgm:prSet/>
      <dgm:spPr/>
      <dgm:t>
        <a:bodyPr/>
        <a:lstStyle/>
        <a:p>
          <a:endParaRPr lang="en-ZA"/>
        </a:p>
      </dgm:t>
    </dgm:pt>
    <dgm:pt modelId="{76546E54-EA87-4A07-9E22-67888EEDB510}">
      <dgm:prSet phldrT="[Text]"/>
      <dgm:spPr/>
      <dgm:t>
        <a:bodyPr/>
        <a:lstStyle/>
        <a:p>
          <a:r>
            <a:rPr lang="en-ZA" dirty="0"/>
            <a:t>Label</a:t>
          </a:r>
        </a:p>
      </dgm:t>
    </dgm:pt>
    <dgm:pt modelId="{1B2298AF-5450-45D6-84FF-884075C8D98C}" type="parTrans" cxnId="{C69F68AA-083D-4F56-8DC0-971A95B3C0F0}">
      <dgm:prSet/>
      <dgm:spPr/>
      <dgm:t>
        <a:bodyPr/>
        <a:lstStyle/>
        <a:p>
          <a:endParaRPr lang="en-ZA"/>
        </a:p>
      </dgm:t>
    </dgm:pt>
    <dgm:pt modelId="{6CAD7873-CDF6-4133-9A25-13843825686F}" type="sibTrans" cxnId="{C69F68AA-083D-4F56-8DC0-971A95B3C0F0}">
      <dgm:prSet/>
      <dgm:spPr/>
      <dgm:t>
        <a:bodyPr/>
        <a:lstStyle/>
        <a:p>
          <a:endParaRPr lang="en-ZA"/>
        </a:p>
      </dgm:t>
    </dgm:pt>
    <dgm:pt modelId="{9B679A79-2C35-4735-9ED2-EE4C7A755E43}">
      <dgm:prSet phldrT="[Text]"/>
      <dgm:spPr/>
      <dgm:t>
        <a:bodyPr/>
        <a:lstStyle/>
        <a:p>
          <a:r>
            <a:rPr lang="en-ZA" dirty="0"/>
            <a:t>Sub Label</a:t>
          </a:r>
        </a:p>
      </dgm:t>
    </dgm:pt>
    <dgm:pt modelId="{E82B1268-80F9-495F-9C4A-E3762E8A72BF}" type="parTrans" cxnId="{CD760933-AD6A-4C60-BB60-E5621085A724}">
      <dgm:prSet/>
      <dgm:spPr/>
      <dgm:t>
        <a:bodyPr/>
        <a:lstStyle/>
        <a:p>
          <a:endParaRPr lang="en-ZA"/>
        </a:p>
      </dgm:t>
    </dgm:pt>
    <dgm:pt modelId="{DF164F7F-BA70-42B2-AEF8-69DAA5BC90BB}" type="sibTrans" cxnId="{CD760933-AD6A-4C60-BB60-E5621085A724}">
      <dgm:prSet/>
      <dgm:spPr/>
      <dgm:t>
        <a:bodyPr/>
        <a:lstStyle/>
        <a:p>
          <a:endParaRPr lang="en-ZA"/>
        </a:p>
      </dgm:t>
    </dgm:pt>
    <dgm:pt modelId="{C7BD847B-B901-40BD-AD34-38301D7217FA}">
      <dgm:prSet phldrT="[Text]"/>
      <dgm:spPr/>
      <dgm:t>
        <a:bodyPr/>
        <a:lstStyle/>
        <a:p>
          <a:r>
            <a:rPr lang="en-ZA" dirty="0"/>
            <a:t>Label</a:t>
          </a:r>
        </a:p>
      </dgm:t>
    </dgm:pt>
    <dgm:pt modelId="{82D2DDA1-F716-45C2-83C2-AB0ACE3CBE2C}" type="parTrans" cxnId="{09C38956-CE43-418A-8229-0DBC956A9076}">
      <dgm:prSet/>
      <dgm:spPr/>
      <dgm:t>
        <a:bodyPr/>
        <a:lstStyle/>
        <a:p>
          <a:endParaRPr lang="en-ZA"/>
        </a:p>
      </dgm:t>
    </dgm:pt>
    <dgm:pt modelId="{54E36450-7FDA-4EF3-B576-054BF6DF0CA6}" type="sibTrans" cxnId="{09C38956-CE43-418A-8229-0DBC956A9076}">
      <dgm:prSet/>
      <dgm:spPr/>
      <dgm:t>
        <a:bodyPr/>
        <a:lstStyle/>
        <a:p>
          <a:endParaRPr lang="en-ZA"/>
        </a:p>
      </dgm:t>
    </dgm:pt>
    <dgm:pt modelId="{90001FD7-E267-41D3-ABBE-FE97FD8798F9}" type="pres">
      <dgm:prSet presAssocID="{821967A6-7BD6-47BB-8150-EE41F398D709}" presName="Name0" presStyleCnt="0">
        <dgm:presLayoutVars>
          <dgm:chMax/>
          <dgm:chPref/>
          <dgm:dir/>
          <dgm:animLvl val="lvl"/>
        </dgm:presLayoutVars>
      </dgm:prSet>
      <dgm:spPr/>
    </dgm:pt>
    <dgm:pt modelId="{00F7D8A8-DFF6-41E7-86D8-72B1225B3EC7}" type="pres">
      <dgm:prSet presAssocID="{96065F47-69C2-4AF5-BE0C-1AAD15A1E5BA}" presName="composite" presStyleCnt="0"/>
      <dgm:spPr/>
    </dgm:pt>
    <dgm:pt modelId="{9020314B-357F-4AD7-A666-290ACC00FAA9}" type="pres">
      <dgm:prSet presAssocID="{96065F47-69C2-4AF5-BE0C-1AAD15A1E5BA}" presName="Parent1" presStyleLbl="node1" presStyleIdx="0" presStyleCnt="8">
        <dgm:presLayoutVars>
          <dgm:chMax val="1"/>
          <dgm:chPref val="1"/>
          <dgm:bulletEnabled val="1"/>
        </dgm:presLayoutVars>
      </dgm:prSet>
      <dgm:spPr/>
    </dgm:pt>
    <dgm:pt modelId="{EC58A614-5C60-4EF7-99E6-D86A4041559D}" type="pres">
      <dgm:prSet presAssocID="{96065F47-69C2-4AF5-BE0C-1AAD15A1E5BA}" presName="Childtext1" presStyleLbl="revTx" presStyleIdx="0" presStyleCnt="4">
        <dgm:presLayoutVars>
          <dgm:chMax val="0"/>
          <dgm:chPref val="0"/>
          <dgm:bulletEnabled val="1"/>
        </dgm:presLayoutVars>
      </dgm:prSet>
      <dgm:spPr/>
    </dgm:pt>
    <dgm:pt modelId="{CE7EEEE8-D915-4650-B121-CF353A878F21}" type="pres">
      <dgm:prSet presAssocID="{96065F47-69C2-4AF5-BE0C-1AAD15A1E5BA}" presName="BalanceSpacing" presStyleCnt="0"/>
      <dgm:spPr/>
    </dgm:pt>
    <dgm:pt modelId="{0B23351B-B23C-429F-B452-9E71702B312F}" type="pres">
      <dgm:prSet presAssocID="{96065F47-69C2-4AF5-BE0C-1AAD15A1E5BA}" presName="BalanceSpacing1" presStyleCnt="0"/>
      <dgm:spPr/>
    </dgm:pt>
    <dgm:pt modelId="{DC1F867F-A5A1-4D29-B7AA-DB1DB5546CCC}" type="pres">
      <dgm:prSet presAssocID="{1CFE025F-7527-42EB-8637-DB3AA37D4801}" presName="Accent1Text" presStyleLbl="node1" presStyleIdx="1" presStyleCnt="8"/>
      <dgm:spPr/>
    </dgm:pt>
    <dgm:pt modelId="{9F932D7A-03BA-471C-9AFD-4DE6A654BFA4}" type="pres">
      <dgm:prSet presAssocID="{1CFE025F-7527-42EB-8637-DB3AA37D4801}" presName="spaceBetweenRectangles" presStyleCnt="0"/>
      <dgm:spPr/>
    </dgm:pt>
    <dgm:pt modelId="{B6E2FEB2-A735-43C5-B9E3-C8CDE09388CF}" type="pres">
      <dgm:prSet presAssocID="{5F519E84-C74A-4D21-9433-D6C0DFEB1D28}" presName="composite" presStyleCnt="0"/>
      <dgm:spPr/>
    </dgm:pt>
    <dgm:pt modelId="{B0CB71DE-EB69-4B0F-BCE1-C180718DAA68}" type="pres">
      <dgm:prSet presAssocID="{5F519E84-C74A-4D21-9433-D6C0DFEB1D28}" presName="Parent1" presStyleLbl="node1" presStyleIdx="2" presStyleCnt="8">
        <dgm:presLayoutVars>
          <dgm:chMax val="1"/>
          <dgm:chPref val="1"/>
          <dgm:bulletEnabled val="1"/>
        </dgm:presLayoutVars>
      </dgm:prSet>
      <dgm:spPr/>
    </dgm:pt>
    <dgm:pt modelId="{EF7DFA0A-AD03-4949-8181-F88047B65082}" type="pres">
      <dgm:prSet presAssocID="{5F519E84-C74A-4D21-9433-D6C0DFEB1D28}" presName="Childtext1" presStyleLbl="revTx" presStyleIdx="1" presStyleCnt="4">
        <dgm:presLayoutVars>
          <dgm:chMax val="0"/>
          <dgm:chPref val="0"/>
          <dgm:bulletEnabled val="1"/>
        </dgm:presLayoutVars>
      </dgm:prSet>
      <dgm:spPr/>
    </dgm:pt>
    <dgm:pt modelId="{F3B4D8A4-0198-4AD6-A2CF-B0A73902B035}" type="pres">
      <dgm:prSet presAssocID="{5F519E84-C74A-4D21-9433-D6C0DFEB1D28}" presName="BalanceSpacing" presStyleCnt="0"/>
      <dgm:spPr/>
    </dgm:pt>
    <dgm:pt modelId="{B141C809-6953-4ECF-B8A7-185F1D529B98}" type="pres">
      <dgm:prSet presAssocID="{5F519E84-C74A-4D21-9433-D6C0DFEB1D28}" presName="BalanceSpacing1" presStyleCnt="0"/>
      <dgm:spPr/>
    </dgm:pt>
    <dgm:pt modelId="{BD54FBC5-3E6F-424E-8353-E2008A823803}" type="pres">
      <dgm:prSet presAssocID="{21897953-3E6D-4182-A103-7CA37D674A05}" presName="Accent1Text" presStyleLbl="node1" presStyleIdx="3" presStyleCnt="8"/>
      <dgm:spPr/>
    </dgm:pt>
    <dgm:pt modelId="{CE96FE24-0F2E-42A1-9188-95FC7E05C1C0}" type="pres">
      <dgm:prSet presAssocID="{21897953-3E6D-4182-A103-7CA37D674A05}" presName="spaceBetweenRectangles" presStyleCnt="0"/>
      <dgm:spPr/>
    </dgm:pt>
    <dgm:pt modelId="{D0125063-F6E1-430F-8738-92D07D33D520}" type="pres">
      <dgm:prSet presAssocID="{D5C4E299-E485-4166-95C9-B6AC167B4EA9}" presName="composite" presStyleCnt="0"/>
      <dgm:spPr/>
    </dgm:pt>
    <dgm:pt modelId="{94381BB7-A778-440F-9BA6-D71A96E36D2E}" type="pres">
      <dgm:prSet presAssocID="{D5C4E299-E485-4166-95C9-B6AC167B4EA9}" presName="Parent1" presStyleLbl="node1" presStyleIdx="4" presStyleCnt="8">
        <dgm:presLayoutVars>
          <dgm:chMax val="1"/>
          <dgm:chPref val="1"/>
          <dgm:bulletEnabled val="1"/>
        </dgm:presLayoutVars>
      </dgm:prSet>
      <dgm:spPr/>
    </dgm:pt>
    <dgm:pt modelId="{E52C8966-9953-482A-92FC-11680913491F}" type="pres">
      <dgm:prSet presAssocID="{D5C4E299-E485-4166-95C9-B6AC167B4EA9}" presName="Childtext1" presStyleLbl="revTx" presStyleIdx="2" presStyleCnt="4">
        <dgm:presLayoutVars>
          <dgm:chMax val="0"/>
          <dgm:chPref val="0"/>
          <dgm:bulletEnabled val="1"/>
        </dgm:presLayoutVars>
      </dgm:prSet>
      <dgm:spPr/>
    </dgm:pt>
    <dgm:pt modelId="{AB148F61-4816-4125-B817-767837CE0F66}" type="pres">
      <dgm:prSet presAssocID="{D5C4E299-E485-4166-95C9-B6AC167B4EA9}" presName="BalanceSpacing" presStyleCnt="0"/>
      <dgm:spPr/>
    </dgm:pt>
    <dgm:pt modelId="{D6E760C1-DD6B-4195-B313-43BF0AFF3B1C}" type="pres">
      <dgm:prSet presAssocID="{D5C4E299-E485-4166-95C9-B6AC167B4EA9}" presName="BalanceSpacing1" presStyleCnt="0"/>
      <dgm:spPr/>
    </dgm:pt>
    <dgm:pt modelId="{94EE6B97-2B0B-4B6A-97C5-0942B1316571}" type="pres">
      <dgm:prSet presAssocID="{51CEC295-7162-4962-A0B6-737ECE0529D3}" presName="Accent1Text" presStyleLbl="node1" presStyleIdx="5" presStyleCnt="8"/>
      <dgm:spPr/>
    </dgm:pt>
    <dgm:pt modelId="{A240537F-8266-423C-B30A-01922DBF8AA6}" type="pres">
      <dgm:prSet presAssocID="{51CEC295-7162-4962-A0B6-737ECE0529D3}" presName="spaceBetweenRectangles" presStyleCnt="0"/>
      <dgm:spPr/>
    </dgm:pt>
    <dgm:pt modelId="{F29D0DF5-0588-46A7-900D-2F69382D4D73}" type="pres">
      <dgm:prSet presAssocID="{C7BD847B-B901-40BD-AD34-38301D7217FA}" presName="composite" presStyleCnt="0"/>
      <dgm:spPr/>
    </dgm:pt>
    <dgm:pt modelId="{FD710E8F-4C04-4075-906C-D0E61ECEFFA0}" type="pres">
      <dgm:prSet presAssocID="{C7BD847B-B901-40BD-AD34-38301D7217FA}" presName="Parent1" presStyleLbl="node1" presStyleIdx="6" presStyleCnt="8">
        <dgm:presLayoutVars>
          <dgm:chMax val="1"/>
          <dgm:chPref val="1"/>
          <dgm:bulletEnabled val="1"/>
        </dgm:presLayoutVars>
      </dgm:prSet>
      <dgm:spPr/>
    </dgm:pt>
    <dgm:pt modelId="{5CAD5B26-52A0-4E4E-BFFD-15ED7CB96B82}" type="pres">
      <dgm:prSet presAssocID="{C7BD847B-B901-40BD-AD34-38301D7217FA}" presName="Childtext1" presStyleLbl="revTx" presStyleIdx="3" presStyleCnt="4">
        <dgm:presLayoutVars>
          <dgm:chMax val="0"/>
          <dgm:chPref val="0"/>
          <dgm:bulletEnabled val="1"/>
        </dgm:presLayoutVars>
      </dgm:prSet>
      <dgm:spPr/>
    </dgm:pt>
    <dgm:pt modelId="{B030F0FB-5464-4BE2-B7A0-6B889B499B9A}" type="pres">
      <dgm:prSet presAssocID="{C7BD847B-B901-40BD-AD34-38301D7217FA}" presName="BalanceSpacing" presStyleCnt="0"/>
      <dgm:spPr/>
    </dgm:pt>
    <dgm:pt modelId="{C4F1F271-4386-4B18-86CC-C50384FAC100}" type="pres">
      <dgm:prSet presAssocID="{C7BD847B-B901-40BD-AD34-38301D7217FA}" presName="BalanceSpacing1" presStyleCnt="0"/>
      <dgm:spPr/>
    </dgm:pt>
    <dgm:pt modelId="{4F7C48BB-172A-4842-845A-1A300986527D}" type="pres">
      <dgm:prSet presAssocID="{54E36450-7FDA-4EF3-B576-054BF6DF0CA6}" presName="Accent1Text" presStyleLbl="node1" presStyleIdx="7" presStyleCnt="8"/>
      <dgm:spPr/>
    </dgm:pt>
  </dgm:ptLst>
  <dgm:cxnLst>
    <dgm:cxn modelId="{055F2C04-39A8-42F2-B31A-9BDE02FD1B75}" type="presOf" srcId="{5F519E84-C74A-4D21-9433-D6C0DFEB1D28}" destId="{B0CB71DE-EB69-4B0F-BCE1-C180718DAA68}" srcOrd="0" destOrd="0" presId="urn:microsoft.com/office/officeart/2008/layout/AlternatingHexagons"/>
    <dgm:cxn modelId="{6355C81D-9171-4DF4-BAA9-FDFDAE81A284}" type="presOf" srcId="{821967A6-7BD6-47BB-8150-EE41F398D709}" destId="{90001FD7-E267-41D3-ABBE-FE97FD8798F9}" srcOrd="0" destOrd="0" presId="urn:microsoft.com/office/officeart/2008/layout/AlternatingHexagons"/>
    <dgm:cxn modelId="{CD760933-AD6A-4C60-BB60-E5621085A724}" srcId="{D5C4E299-E485-4166-95C9-B6AC167B4EA9}" destId="{9B679A79-2C35-4735-9ED2-EE4C7A755E43}" srcOrd="1" destOrd="0" parTransId="{E82B1268-80F9-495F-9C4A-E3762E8A72BF}" sibTransId="{DF164F7F-BA70-42B2-AEF8-69DAA5BC90BB}"/>
    <dgm:cxn modelId="{54C6B63A-F57F-4DB5-8D18-C376DCA1EFD1}" srcId="{821967A6-7BD6-47BB-8150-EE41F398D709}" destId="{5F519E84-C74A-4D21-9433-D6C0DFEB1D28}" srcOrd="1" destOrd="0" parTransId="{4E6C8C8F-D555-40CE-8872-F81331A67B93}" sibTransId="{21897953-3E6D-4182-A103-7CA37D674A05}"/>
    <dgm:cxn modelId="{8C56B33C-0E31-4D5F-9FBA-09AAF3FD1B61}" srcId="{96065F47-69C2-4AF5-BE0C-1AAD15A1E5BA}" destId="{B4A84E2D-796E-4530-B5FC-8E44F8E26C51}" srcOrd="0" destOrd="0" parTransId="{50E83C70-6C63-4314-9BD3-EC7849EC78E5}" sibTransId="{9FA5C403-1E3D-4A33-B358-72EA81D05182}"/>
    <dgm:cxn modelId="{6845E043-E234-4A20-A050-907B00CC3E9F}" type="presOf" srcId="{76546E54-EA87-4A07-9E22-67888EEDB510}" destId="{E52C8966-9953-482A-92FC-11680913491F}" srcOrd="0" destOrd="0" presId="urn:microsoft.com/office/officeart/2008/layout/AlternatingHexagons"/>
    <dgm:cxn modelId="{5850FF6A-AE3C-44B3-9E9B-2751C8D8F923}" srcId="{5F519E84-C74A-4D21-9433-D6C0DFEB1D28}" destId="{CEC1DA7B-4C7F-464A-8C7E-D3693E00FF83}" srcOrd="0" destOrd="0" parTransId="{97363036-D57D-4075-84B6-6CD13664AB85}" sibTransId="{2A791A8F-0E36-4B22-93DA-69FAA11EAE71}"/>
    <dgm:cxn modelId="{06B16550-67BC-4AA2-85D2-643BB008DF18}" srcId="{821967A6-7BD6-47BB-8150-EE41F398D709}" destId="{D5C4E299-E485-4166-95C9-B6AC167B4EA9}" srcOrd="2" destOrd="0" parTransId="{40B8A8AB-72B0-4D12-879D-47043F26AAC3}" sibTransId="{51CEC295-7162-4962-A0B6-737ECE0529D3}"/>
    <dgm:cxn modelId="{D9003F54-D7D7-4B77-A605-90CC39667329}" type="presOf" srcId="{9B679A79-2C35-4735-9ED2-EE4C7A755E43}" destId="{E52C8966-9953-482A-92FC-11680913491F}" srcOrd="0" destOrd="1" presId="urn:microsoft.com/office/officeart/2008/layout/AlternatingHexagons"/>
    <dgm:cxn modelId="{09C38956-CE43-418A-8229-0DBC956A9076}" srcId="{821967A6-7BD6-47BB-8150-EE41F398D709}" destId="{C7BD847B-B901-40BD-AD34-38301D7217FA}" srcOrd="3" destOrd="0" parTransId="{82D2DDA1-F716-45C2-83C2-AB0ACE3CBE2C}" sibTransId="{54E36450-7FDA-4EF3-B576-054BF6DF0CA6}"/>
    <dgm:cxn modelId="{C8EB1F88-E02C-44D9-834E-CCCC955B2346}" type="presOf" srcId="{1CFE025F-7527-42EB-8637-DB3AA37D4801}" destId="{DC1F867F-A5A1-4D29-B7AA-DB1DB5546CCC}" srcOrd="0" destOrd="0" presId="urn:microsoft.com/office/officeart/2008/layout/AlternatingHexagons"/>
    <dgm:cxn modelId="{59394195-AFDB-401F-98C3-23216EF6861F}" type="presOf" srcId="{96065F47-69C2-4AF5-BE0C-1AAD15A1E5BA}" destId="{9020314B-357F-4AD7-A666-290ACC00FAA9}" srcOrd="0" destOrd="0" presId="urn:microsoft.com/office/officeart/2008/layout/AlternatingHexagons"/>
    <dgm:cxn modelId="{A3A506A2-C1F6-4B02-971A-B36740BD7A83}" srcId="{821967A6-7BD6-47BB-8150-EE41F398D709}" destId="{96065F47-69C2-4AF5-BE0C-1AAD15A1E5BA}" srcOrd="0" destOrd="0" parTransId="{F511E462-F7AD-41BB-A07C-740A875DDECD}" sibTransId="{1CFE025F-7527-42EB-8637-DB3AA37D4801}"/>
    <dgm:cxn modelId="{C69F68AA-083D-4F56-8DC0-971A95B3C0F0}" srcId="{D5C4E299-E485-4166-95C9-B6AC167B4EA9}" destId="{76546E54-EA87-4A07-9E22-67888EEDB510}" srcOrd="0" destOrd="0" parTransId="{1B2298AF-5450-45D6-84FF-884075C8D98C}" sibTransId="{6CAD7873-CDF6-4133-9A25-13843825686F}"/>
    <dgm:cxn modelId="{0A14F2AF-87AA-49DC-A5AE-E93A95D746D2}" type="presOf" srcId="{C7BD847B-B901-40BD-AD34-38301D7217FA}" destId="{FD710E8F-4C04-4075-906C-D0E61ECEFFA0}" srcOrd="0" destOrd="0" presId="urn:microsoft.com/office/officeart/2008/layout/AlternatingHexagons"/>
    <dgm:cxn modelId="{C0901ABA-3594-40C1-B1CA-C2F10E390910}" type="presOf" srcId="{CEC1DA7B-4C7F-464A-8C7E-D3693E00FF83}" destId="{EF7DFA0A-AD03-4949-8181-F88047B65082}" srcOrd="0" destOrd="0" presId="urn:microsoft.com/office/officeart/2008/layout/AlternatingHexagons"/>
    <dgm:cxn modelId="{0EE233C6-2DA0-461C-A753-BA8DED084E90}" type="presOf" srcId="{54E36450-7FDA-4EF3-B576-054BF6DF0CA6}" destId="{4F7C48BB-172A-4842-845A-1A300986527D}" srcOrd="0" destOrd="0" presId="urn:microsoft.com/office/officeart/2008/layout/AlternatingHexagons"/>
    <dgm:cxn modelId="{2FFCBFCD-0580-4199-BA30-EAC8EF7CF66D}" type="presOf" srcId="{B4A84E2D-796E-4530-B5FC-8E44F8E26C51}" destId="{EC58A614-5C60-4EF7-99E6-D86A4041559D}" srcOrd="0" destOrd="0" presId="urn:microsoft.com/office/officeart/2008/layout/AlternatingHexagons"/>
    <dgm:cxn modelId="{B127BAD0-47C3-4AFD-9176-800E5A99BB83}" type="presOf" srcId="{51CEC295-7162-4962-A0B6-737ECE0529D3}" destId="{94EE6B97-2B0B-4B6A-97C5-0942B1316571}" srcOrd="0" destOrd="0" presId="urn:microsoft.com/office/officeart/2008/layout/AlternatingHexagons"/>
    <dgm:cxn modelId="{3FA497E3-3833-4614-965F-EAB5A213ECC2}" type="presOf" srcId="{21897953-3E6D-4182-A103-7CA37D674A05}" destId="{BD54FBC5-3E6F-424E-8353-E2008A823803}" srcOrd="0" destOrd="0" presId="urn:microsoft.com/office/officeart/2008/layout/AlternatingHexagons"/>
    <dgm:cxn modelId="{03FD7AEC-EC66-467E-816F-1481CC19C310}" type="presOf" srcId="{D5C4E299-E485-4166-95C9-B6AC167B4EA9}" destId="{94381BB7-A778-440F-9BA6-D71A96E36D2E}" srcOrd="0" destOrd="0" presId="urn:microsoft.com/office/officeart/2008/layout/AlternatingHexagons"/>
    <dgm:cxn modelId="{FA01EEF5-E711-409B-BF37-7B51CF5D796E}" type="presParOf" srcId="{90001FD7-E267-41D3-ABBE-FE97FD8798F9}" destId="{00F7D8A8-DFF6-41E7-86D8-72B1225B3EC7}" srcOrd="0" destOrd="0" presId="urn:microsoft.com/office/officeart/2008/layout/AlternatingHexagons"/>
    <dgm:cxn modelId="{D104A655-66A7-40FC-8E11-5A5F76EE3E05}" type="presParOf" srcId="{00F7D8A8-DFF6-41E7-86D8-72B1225B3EC7}" destId="{9020314B-357F-4AD7-A666-290ACC00FAA9}" srcOrd="0" destOrd="0" presId="urn:microsoft.com/office/officeart/2008/layout/AlternatingHexagons"/>
    <dgm:cxn modelId="{296261E6-A798-4484-A7BA-21059FCC204E}" type="presParOf" srcId="{00F7D8A8-DFF6-41E7-86D8-72B1225B3EC7}" destId="{EC58A614-5C60-4EF7-99E6-D86A4041559D}" srcOrd="1" destOrd="0" presId="urn:microsoft.com/office/officeart/2008/layout/AlternatingHexagons"/>
    <dgm:cxn modelId="{98633D5A-B1F3-40A0-963C-FFE763663221}" type="presParOf" srcId="{00F7D8A8-DFF6-41E7-86D8-72B1225B3EC7}" destId="{CE7EEEE8-D915-4650-B121-CF353A878F21}" srcOrd="2" destOrd="0" presId="urn:microsoft.com/office/officeart/2008/layout/AlternatingHexagons"/>
    <dgm:cxn modelId="{0B45FD96-9FCF-4E04-BC5B-E76A88B602E5}" type="presParOf" srcId="{00F7D8A8-DFF6-41E7-86D8-72B1225B3EC7}" destId="{0B23351B-B23C-429F-B452-9E71702B312F}" srcOrd="3" destOrd="0" presId="urn:microsoft.com/office/officeart/2008/layout/AlternatingHexagons"/>
    <dgm:cxn modelId="{7DDFC2AF-EEF0-47C7-8EF5-4B5252191526}" type="presParOf" srcId="{00F7D8A8-DFF6-41E7-86D8-72B1225B3EC7}" destId="{DC1F867F-A5A1-4D29-B7AA-DB1DB5546CCC}" srcOrd="4" destOrd="0" presId="urn:microsoft.com/office/officeart/2008/layout/AlternatingHexagons"/>
    <dgm:cxn modelId="{0186BBBD-44DD-4CCA-919F-76AC2E593267}" type="presParOf" srcId="{90001FD7-E267-41D3-ABBE-FE97FD8798F9}" destId="{9F932D7A-03BA-471C-9AFD-4DE6A654BFA4}" srcOrd="1" destOrd="0" presId="urn:microsoft.com/office/officeart/2008/layout/AlternatingHexagons"/>
    <dgm:cxn modelId="{AFEC3162-EEB0-4E88-A504-1D7464E2BE8B}" type="presParOf" srcId="{90001FD7-E267-41D3-ABBE-FE97FD8798F9}" destId="{B6E2FEB2-A735-43C5-B9E3-C8CDE09388CF}" srcOrd="2" destOrd="0" presId="urn:microsoft.com/office/officeart/2008/layout/AlternatingHexagons"/>
    <dgm:cxn modelId="{44A4DA6D-DF9A-4483-891B-010806692DC9}" type="presParOf" srcId="{B6E2FEB2-A735-43C5-B9E3-C8CDE09388CF}" destId="{B0CB71DE-EB69-4B0F-BCE1-C180718DAA68}" srcOrd="0" destOrd="0" presId="urn:microsoft.com/office/officeart/2008/layout/AlternatingHexagons"/>
    <dgm:cxn modelId="{832FD9D9-B1E5-4A58-ACFF-5DE011884222}" type="presParOf" srcId="{B6E2FEB2-A735-43C5-B9E3-C8CDE09388CF}" destId="{EF7DFA0A-AD03-4949-8181-F88047B65082}" srcOrd="1" destOrd="0" presId="urn:microsoft.com/office/officeart/2008/layout/AlternatingHexagons"/>
    <dgm:cxn modelId="{3F283C84-7F14-4F4A-BFAA-ABADEA2D8866}" type="presParOf" srcId="{B6E2FEB2-A735-43C5-B9E3-C8CDE09388CF}" destId="{F3B4D8A4-0198-4AD6-A2CF-B0A73902B035}" srcOrd="2" destOrd="0" presId="urn:microsoft.com/office/officeart/2008/layout/AlternatingHexagons"/>
    <dgm:cxn modelId="{C728D6CA-4456-41A0-98C9-386EE800E7E5}" type="presParOf" srcId="{B6E2FEB2-A735-43C5-B9E3-C8CDE09388CF}" destId="{B141C809-6953-4ECF-B8A7-185F1D529B98}" srcOrd="3" destOrd="0" presId="urn:microsoft.com/office/officeart/2008/layout/AlternatingHexagons"/>
    <dgm:cxn modelId="{E9FF5549-49E5-40EB-B05F-E633A1B50364}" type="presParOf" srcId="{B6E2FEB2-A735-43C5-B9E3-C8CDE09388CF}" destId="{BD54FBC5-3E6F-424E-8353-E2008A823803}" srcOrd="4" destOrd="0" presId="urn:microsoft.com/office/officeart/2008/layout/AlternatingHexagons"/>
    <dgm:cxn modelId="{C282EFEC-9F79-4131-B1B6-2BB025C51CD0}" type="presParOf" srcId="{90001FD7-E267-41D3-ABBE-FE97FD8798F9}" destId="{CE96FE24-0F2E-42A1-9188-95FC7E05C1C0}" srcOrd="3" destOrd="0" presId="urn:microsoft.com/office/officeart/2008/layout/AlternatingHexagons"/>
    <dgm:cxn modelId="{4EC606CF-DEB7-4144-BDA0-4E5D5F273FCA}" type="presParOf" srcId="{90001FD7-E267-41D3-ABBE-FE97FD8798F9}" destId="{D0125063-F6E1-430F-8738-92D07D33D520}" srcOrd="4" destOrd="0" presId="urn:microsoft.com/office/officeart/2008/layout/AlternatingHexagons"/>
    <dgm:cxn modelId="{E2545B89-9BCE-4555-9B1D-F2EFA29CDE96}" type="presParOf" srcId="{D0125063-F6E1-430F-8738-92D07D33D520}" destId="{94381BB7-A778-440F-9BA6-D71A96E36D2E}" srcOrd="0" destOrd="0" presId="urn:microsoft.com/office/officeart/2008/layout/AlternatingHexagons"/>
    <dgm:cxn modelId="{7456B58B-5294-4747-9784-F8932A47408B}" type="presParOf" srcId="{D0125063-F6E1-430F-8738-92D07D33D520}" destId="{E52C8966-9953-482A-92FC-11680913491F}" srcOrd="1" destOrd="0" presId="urn:microsoft.com/office/officeart/2008/layout/AlternatingHexagons"/>
    <dgm:cxn modelId="{35AFFB4E-E2F8-4CF7-8E4E-C78D6B670971}" type="presParOf" srcId="{D0125063-F6E1-430F-8738-92D07D33D520}" destId="{AB148F61-4816-4125-B817-767837CE0F66}" srcOrd="2" destOrd="0" presId="urn:microsoft.com/office/officeart/2008/layout/AlternatingHexagons"/>
    <dgm:cxn modelId="{D19348D1-4B67-48A9-A8A8-9C501E8F1AD6}" type="presParOf" srcId="{D0125063-F6E1-430F-8738-92D07D33D520}" destId="{D6E760C1-DD6B-4195-B313-43BF0AFF3B1C}" srcOrd="3" destOrd="0" presId="urn:microsoft.com/office/officeart/2008/layout/AlternatingHexagons"/>
    <dgm:cxn modelId="{7371EB3E-572A-4132-9BE2-22029B767DF3}" type="presParOf" srcId="{D0125063-F6E1-430F-8738-92D07D33D520}" destId="{94EE6B97-2B0B-4B6A-97C5-0942B1316571}" srcOrd="4" destOrd="0" presId="urn:microsoft.com/office/officeart/2008/layout/AlternatingHexagons"/>
    <dgm:cxn modelId="{A9AE196C-E971-49E9-81B6-BE8B4E14A65D}" type="presParOf" srcId="{90001FD7-E267-41D3-ABBE-FE97FD8798F9}" destId="{A240537F-8266-423C-B30A-01922DBF8AA6}" srcOrd="5" destOrd="0" presId="urn:microsoft.com/office/officeart/2008/layout/AlternatingHexagons"/>
    <dgm:cxn modelId="{0A570F54-E592-4D5B-BD95-51B0CB06A6C9}" type="presParOf" srcId="{90001FD7-E267-41D3-ABBE-FE97FD8798F9}" destId="{F29D0DF5-0588-46A7-900D-2F69382D4D73}" srcOrd="6" destOrd="0" presId="urn:microsoft.com/office/officeart/2008/layout/AlternatingHexagons"/>
    <dgm:cxn modelId="{399A4628-E484-4B7B-9D68-31E04C457F11}" type="presParOf" srcId="{F29D0DF5-0588-46A7-900D-2F69382D4D73}" destId="{FD710E8F-4C04-4075-906C-D0E61ECEFFA0}" srcOrd="0" destOrd="0" presId="urn:microsoft.com/office/officeart/2008/layout/AlternatingHexagons"/>
    <dgm:cxn modelId="{CA3CF4FC-B410-4E90-B140-8E05E7FD11CE}" type="presParOf" srcId="{F29D0DF5-0588-46A7-900D-2F69382D4D73}" destId="{5CAD5B26-52A0-4E4E-BFFD-15ED7CB96B82}" srcOrd="1" destOrd="0" presId="urn:microsoft.com/office/officeart/2008/layout/AlternatingHexagons"/>
    <dgm:cxn modelId="{DBAAFA92-4D4D-454A-890C-F2C014BECD0A}" type="presParOf" srcId="{F29D0DF5-0588-46A7-900D-2F69382D4D73}" destId="{B030F0FB-5464-4BE2-B7A0-6B889B499B9A}" srcOrd="2" destOrd="0" presId="urn:microsoft.com/office/officeart/2008/layout/AlternatingHexagons"/>
    <dgm:cxn modelId="{F2C9F4D7-7371-4CDC-961F-101A366A99C1}" type="presParOf" srcId="{F29D0DF5-0588-46A7-900D-2F69382D4D73}" destId="{C4F1F271-4386-4B18-86CC-C50384FAC100}" srcOrd="3" destOrd="0" presId="urn:microsoft.com/office/officeart/2008/layout/AlternatingHexagons"/>
    <dgm:cxn modelId="{3EFF4BEB-FB0A-4764-93C5-13105F78BF62}" type="presParOf" srcId="{F29D0DF5-0588-46A7-900D-2F69382D4D73}" destId="{4F7C48BB-172A-4842-845A-1A300986527D}"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455F3F8-5BAE-498C-9525-B8D21A513776}" type="doc">
      <dgm:prSet loTypeId="urn:microsoft.com/office/officeart/2011/layout/ThemePictureAccent" loCatId="officeonline" qsTypeId="urn:microsoft.com/office/officeart/2005/8/quickstyle/simple1" qsCatId="simple" csTypeId="urn:microsoft.com/office/officeart/2005/8/colors/accent1_2" csCatId="accent1" phldr="0"/>
      <dgm:spPr/>
      <dgm:t>
        <a:bodyPr/>
        <a:lstStyle/>
        <a:p>
          <a:endParaRPr lang="en-ZA"/>
        </a:p>
      </dgm:t>
    </dgm:pt>
    <dgm:pt modelId="{C37B4EAF-F32E-483F-B29B-4A03AA9A19EA}">
      <dgm:prSet phldrT="[Text]" phldr="1"/>
      <dgm:spPr/>
      <dgm:t>
        <a:bodyPr/>
        <a:lstStyle/>
        <a:p>
          <a:endParaRPr lang="en-ZA"/>
        </a:p>
      </dgm:t>
    </dgm:pt>
    <dgm:pt modelId="{CDB24CB0-AF8E-48DD-BB04-B8C0553AD930}" type="parTrans" cxnId="{22DD7311-AC81-4E59-8CF4-2284A4720804}">
      <dgm:prSet/>
      <dgm:spPr/>
      <dgm:t>
        <a:bodyPr/>
        <a:lstStyle/>
        <a:p>
          <a:endParaRPr lang="en-ZA"/>
        </a:p>
      </dgm:t>
    </dgm:pt>
    <dgm:pt modelId="{FD3FAD88-B29D-45BA-8DEC-D7B61345A42F}" type="sibTrans" cxnId="{22DD7311-AC81-4E59-8CF4-2284A4720804}">
      <dgm:prSet/>
      <dgm:spPr/>
      <dgm:t>
        <a:bodyPr/>
        <a:lstStyle/>
        <a:p>
          <a:endParaRPr lang="en-ZA"/>
        </a:p>
      </dgm:t>
    </dgm:pt>
    <dgm:pt modelId="{C41C5121-11C7-4651-BFE2-7948EBEF61F2}">
      <dgm:prSet phldrT="[Text]" phldr="1"/>
      <dgm:spPr/>
      <dgm:t>
        <a:bodyPr/>
        <a:lstStyle/>
        <a:p>
          <a:endParaRPr lang="en-ZA"/>
        </a:p>
      </dgm:t>
    </dgm:pt>
    <dgm:pt modelId="{6DF46311-AD81-44C6-B546-52D678B89179}" type="parTrans" cxnId="{8EE664BF-2FDF-4546-85CA-DCCDAD0FB88C}">
      <dgm:prSet/>
      <dgm:spPr/>
      <dgm:t>
        <a:bodyPr/>
        <a:lstStyle/>
        <a:p>
          <a:endParaRPr lang="en-ZA"/>
        </a:p>
      </dgm:t>
    </dgm:pt>
    <dgm:pt modelId="{378F54EA-2DBC-4AC9-900F-37D097EB0166}" type="sibTrans" cxnId="{8EE664BF-2FDF-4546-85CA-DCCDAD0FB88C}">
      <dgm:prSet/>
      <dgm:spPr/>
      <dgm:t>
        <a:bodyPr/>
        <a:lstStyle/>
        <a:p>
          <a:endParaRPr lang="en-ZA"/>
        </a:p>
      </dgm:t>
    </dgm:pt>
    <dgm:pt modelId="{78AAB721-2A61-448A-8F52-3E8CF309322B}">
      <dgm:prSet phldrT="[Text]" phldr="1"/>
      <dgm:spPr/>
      <dgm:t>
        <a:bodyPr/>
        <a:lstStyle/>
        <a:p>
          <a:endParaRPr lang="en-ZA"/>
        </a:p>
      </dgm:t>
    </dgm:pt>
    <dgm:pt modelId="{71359996-D9BF-4875-BECF-719432C65731}" type="parTrans" cxnId="{5C62A601-E839-48FA-B17B-BA146375BCD4}">
      <dgm:prSet/>
      <dgm:spPr/>
      <dgm:t>
        <a:bodyPr/>
        <a:lstStyle/>
        <a:p>
          <a:endParaRPr lang="en-ZA"/>
        </a:p>
      </dgm:t>
    </dgm:pt>
    <dgm:pt modelId="{DD69E6D4-3533-4703-BD6B-6FBD51D68862}" type="sibTrans" cxnId="{5C62A601-E839-48FA-B17B-BA146375BCD4}">
      <dgm:prSet/>
      <dgm:spPr/>
      <dgm:t>
        <a:bodyPr/>
        <a:lstStyle/>
        <a:p>
          <a:endParaRPr lang="en-ZA"/>
        </a:p>
      </dgm:t>
    </dgm:pt>
    <dgm:pt modelId="{0B2FC26F-3623-4A91-B464-A98FF16B53AA}">
      <dgm:prSet phldrT="[Text]" phldr="1"/>
      <dgm:spPr/>
      <dgm:t>
        <a:bodyPr/>
        <a:lstStyle/>
        <a:p>
          <a:endParaRPr lang="en-ZA"/>
        </a:p>
      </dgm:t>
    </dgm:pt>
    <dgm:pt modelId="{CA895059-D834-4015-BF80-CA102B5F895F}" type="parTrans" cxnId="{CFDC682A-F539-44CE-B6CD-E6858B10F411}">
      <dgm:prSet/>
      <dgm:spPr/>
      <dgm:t>
        <a:bodyPr/>
        <a:lstStyle/>
        <a:p>
          <a:endParaRPr lang="en-ZA"/>
        </a:p>
      </dgm:t>
    </dgm:pt>
    <dgm:pt modelId="{0D526DD7-4AF9-4405-BFF4-4AC3C3A6D58F}" type="sibTrans" cxnId="{CFDC682A-F539-44CE-B6CD-E6858B10F411}">
      <dgm:prSet/>
      <dgm:spPr/>
      <dgm:t>
        <a:bodyPr/>
        <a:lstStyle/>
        <a:p>
          <a:endParaRPr lang="en-ZA"/>
        </a:p>
      </dgm:t>
    </dgm:pt>
    <dgm:pt modelId="{21E55BDF-5171-4122-83E7-543B35997F9B}">
      <dgm:prSet phldrT="[Text]" phldr="1"/>
      <dgm:spPr/>
      <dgm:t>
        <a:bodyPr/>
        <a:lstStyle/>
        <a:p>
          <a:endParaRPr lang="en-ZA"/>
        </a:p>
      </dgm:t>
    </dgm:pt>
    <dgm:pt modelId="{9E966C45-A4AA-4EE2-A521-DCFCA100EA5A}" type="parTrans" cxnId="{EBA33963-45A1-4289-8861-28078EDAD4A6}">
      <dgm:prSet/>
      <dgm:spPr/>
      <dgm:t>
        <a:bodyPr/>
        <a:lstStyle/>
        <a:p>
          <a:endParaRPr lang="en-ZA"/>
        </a:p>
      </dgm:t>
    </dgm:pt>
    <dgm:pt modelId="{32747131-5C8E-459E-B921-F4D2972E49A5}" type="sibTrans" cxnId="{EBA33963-45A1-4289-8861-28078EDAD4A6}">
      <dgm:prSet/>
      <dgm:spPr/>
      <dgm:t>
        <a:bodyPr/>
        <a:lstStyle/>
        <a:p>
          <a:endParaRPr lang="en-ZA"/>
        </a:p>
      </dgm:t>
    </dgm:pt>
    <dgm:pt modelId="{EEFD0790-21B2-4E75-85FF-46396E19F0ED}">
      <dgm:prSet phldrT="[Text]" phldr="1"/>
      <dgm:spPr/>
      <dgm:t>
        <a:bodyPr/>
        <a:lstStyle/>
        <a:p>
          <a:endParaRPr lang="en-ZA"/>
        </a:p>
      </dgm:t>
    </dgm:pt>
    <dgm:pt modelId="{9E44124A-5F7B-4C84-AC97-1573F9857877}" type="parTrans" cxnId="{9F514C7E-EC18-4EB8-BFDF-FC6EC45A2E1C}">
      <dgm:prSet/>
      <dgm:spPr/>
      <dgm:t>
        <a:bodyPr/>
        <a:lstStyle/>
        <a:p>
          <a:endParaRPr lang="en-ZA"/>
        </a:p>
      </dgm:t>
    </dgm:pt>
    <dgm:pt modelId="{00AC0762-1370-439F-BA25-ED8373FFBF18}" type="sibTrans" cxnId="{9F514C7E-EC18-4EB8-BFDF-FC6EC45A2E1C}">
      <dgm:prSet/>
      <dgm:spPr/>
      <dgm:t>
        <a:bodyPr/>
        <a:lstStyle/>
        <a:p>
          <a:endParaRPr lang="en-ZA"/>
        </a:p>
      </dgm:t>
    </dgm:pt>
    <dgm:pt modelId="{23B677EE-6754-4065-AB52-051B7E46930B}" type="pres">
      <dgm:prSet presAssocID="{1455F3F8-5BAE-498C-9525-B8D21A513776}" presName="Name0" presStyleCnt="0">
        <dgm:presLayoutVars>
          <dgm:chMax val="6"/>
          <dgm:chPref val="6"/>
          <dgm:dir/>
        </dgm:presLayoutVars>
      </dgm:prSet>
      <dgm:spPr/>
    </dgm:pt>
    <dgm:pt modelId="{A1D44901-3173-48B4-A6E3-D29484AB317E}" type="pres">
      <dgm:prSet presAssocID="{C37B4EAF-F32E-483F-B29B-4A03AA9A19EA}" presName="Image1" presStyleCnt="0"/>
      <dgm:spPr/>
    </dgm:pt>
    <dgm:pt modelId="{601BC159-5E66-4EE9-ABA2-8E69AD80B7E4}" type="pres">
      <dgm:prSet presAssocID="{C37B4EAF-F32E-483F-B29B-4A03AA9A19EA}" presName="Image" presStyleLbl="alignImgPlace1" presStyleIdx="0" presStyleCnt="6"/>
      <dgm:spPr/>
    </dgm:pt>
    <dgm:pt modelId="{57EE8760-ACFF-44D0-86A4-575B53D5EEBD}" type="pres">
      <dgm:prSet presAssocID="{C37B4EAF-F32E-483F-B29B-4A03AA9A19EA}" presName="Accent1" presStyleCnt="0"/>
      <dgm:spPr/>
    </dgm:pt>
    <dgm:pt modelId="{D6DCB139-97AA-4CA6-80C7-7E9BEF84EA78}" type="pres">
      <dgm:prSet presAssocID="{C37B4EAF-F32E-483F-B29B-4A03AA9A19EA}" presName="Accent" presStyleLbl="parChTrans1D1" presStyleIdx="0" presStyleCnt="6"/>
      <dgm:spPr/>
    </dgm:pt>
    <dgm:pt modelId="{7EECAC57-4A5A-470E-9E45-9A733F0BB075}" type="pres">
      <dgm:prSet presAssocID="{C37B4EAF-F32E-483F-B29B-4A03AA9A19EA}" presName="Text1" presStyleLbl="alignImgPlace1" presStyleIdx="0" presStyleCnt="6">
        <dgm:presLayoutVars>
          <dgm:chMax val="0"/>
          <dgm:chPref val="0"/>
          <dgm:bulletEnabled val="1"/>
        </dgm:presLayoutVars>
      </dgm:prSet>
      <dgm:spPr/>
    </dgm:pt>
    <dgm:pt modelId="{DDB12ECD-CBB1-4F06-B0BC-BD18A3549762}" type="pres">
      <dgm:prSet presAssocID="{C41C5121-11C7-4651-BFE2-7948EBEF61F2}" presName="Image2" presStyleCnt="0"/>
      <dgm:spPr/>
    </dgm:pt>
    <dgm:pt modelId="{0D9D4E4B-D2C6-44C4-869F-413C04DBC1FA}" type="pres">
      <dgm:prSet presAssocID="{C41C5121-11C7-4651-BFE2-7948EBEF61F2}" presName="Image" presStyleLbl="alignImgPlace1" presStyleIdx="1" presStyleCnt="6"/>
      <dgm:spPr/>
    </dgm:pt>
    <dgm:pt modelId="{A47C2B18-951B-4251-94FB-1FB916C75922}" type="pres">
      <dgm:prSet presAssocID="{C41C5121-11C7-4651-BFE2-7948EBEF61F2}" presName="Accent2" presStyleCnt="0"/>
      <dgm:spPr/>
    </dgm:pt>
    <dgm:pt modelId="{FE56963B-49C8-4CFF-88EA-6272A9E07E4C}" type="pres">
      <dgm:prSet presAssocID="{C41C5121-11C7-4651-BFE2-7948EBEF61F2}" presName="Accent" presStyleLbl="parChTrans1D1" presStyleIdx="1" presStyleCnt="6"/>
      <dgm:spPr/>
    </dgm:pt>
    <dgm:pt modelId="{E172C27C-F9CC-41E8-A9DF-8C0012A359F3}" type="pres">
      <dgm:prSet presAssocID="{C41C5121-11C7-4651-BFE2-7948EBEF61F2}" presName="Text2" presStyleLbl="alignImgPlace1" presStyleIdx="1" presStyleCnt="6">
        <dgm:presLayoutVars>
          <dgm:chMax val="0"/>
          <dgm:chPref val="0"/>
          <dgm:bulletEnabled val="1"/>
        </dgm:presLayoutVars>
      </dgm:prSet>
      <dgm:spPr/>
    </dgm:pt>
    <dgm:pt modelId="{242CE3F0-B4CB-428F-BCC8-03DB318BAA93}" type="pres">
      <dgm:prSet presAssocID="{78AAB721-2A61-448A-8F52-3E8CF309322B}" presName="Image3" presStyleCnt="0"/>
      <dgm:spPr/>
    </dgm:pt>
    <dgm:pt modelId="{77C73CCD-F34C-454B-A553-CA9F0B15BC76}" type="pres">
      <dgm:prSet presAssocID="{78AAB721-2A61-448A-8F52-3E8CF309322B}" presName="Image" presStyleLbl="alignImgPlace1" presStyleIdx="2" presStyleCnt="6"/>
      <dgm:spPr/>
    </dgm:pt>
    <dgm:pt modelId="{194AC8B1-408E-4EA8-B492-DF500D6BA6B9}" type="pres">
      <dgm:prSet presAssocID="{78AAB721-2A61-448A-8F52-3E8CF309322B}" presName="Accent3" presStyleCnt="0"/>
      <dgm:spPr/>
    </dgm:pt>
    <dgm:pt modelId="{ECBFF14D-E2CD-4D2A-B5BB-2A3F859DB49C}" type="pres">
      <dgm:prSet presAssocID="{78AAB721-2A61-448A-8F52-3E8CF309322B}" presName="Accent" presStyleLbl="parChTrans1D1" presStyleIdx="2" presStyleCnt="6"/>
      <dgm:spPr/>
    </dgm:pt>
    <dgm:pt modelId="{994026A1-267A-4213-83D8-DE6A8E7BE580}" type="pres">
      <dgm:prSet presAssocID="{78AAB721-2A61-448A-8F52-3E8CF309322B}" presName="Text3" presStyleLbl="alignImgPlace1" presStyleIdx="2" presStyleCnt="6">
        <dgm:presLayoutVars>
          <dgm:chMax val="0"/>
          <dgm:chPref val="0"/>
          <dgm:bulletEnabled val="1"/>
        </dgm:presLayoutVars>
      </dgm:prSet>
      <dgm:spPr/>
    </dgm:pt>
    <dgm:pt modelId="{4954FE05-6B64-4832-A1D7-012D62CFA9B4}" type="pres">
      <dgm:prSet presAssocID="{0B2FC26F-3623-4A91-B464-A98FF16B53AA}" presName="Image4" presStyleCnt="0"/>
      <dgm:spPr/>
    </dgm:pt>
    <dgm:pt modelId="{7E2DB92E-2BDB-4655-AD4A-534AD7D072E5}" type="pres">
      <dgm:prSet presAssocID="{0B2FC26F-3623-4A91-B464-A98FF16B53AA}" presName="Image" presStyleLbl="alignImgPlace1" presStyleIdx="3" presStyleCnt="6"/>
      <dgm:spPr/>
    </dgm:pt>
    <dgm:pt modelId="{D51565A7-8EFF-40D6-A7E3-EA94F55B9421}" type="pres">
      <dgm:prSet presAssocID="{0B2FC26F-3623-4A91-B464-A98FF16B53AA}" presName="Accent4" presStyleCnt="0"/>
      <dgm:spPr/>
    </dgm:pt>
    <dgm:pt modelId="{47E86BC4-E635-4CC3-A64F-D0FF30BF1799}" type="pres">
      <dgm:prSet presAssocID="{0B2FC26F-3623-4A91-B464-A98FF16B53AA}" presName="Accent" presStyleLbl="parChTrans1D1" presStyleIdx="3" presStyleCnt="6"/>
      <dgm:spPr/>
    </dgm:pt>
    <dgm:pt modelId="{067C09AF-D3B8-4AC6-9BE6-A66D7184CC83}" type="pres">
      <dgm:prSet presAssocID="{0B2FC26F-3623-4A91-B464-A98FF16B53AA}" presName="Text4" presStyleLbl="alignImgPlace1" presStyleIdx="3" presStyleCnt="6">
        <dgm:presLayoutVars>
          <dgm:chMax val="0"/>
          <dgm:chPref val="0"/>
          <dgm:bulletEnabled val="1"/>
        </dgm:presLayoutVars>
      </dgm:prSet>
      <dgm:spPr/>
    </dgm:pt>
    <dgm:pt modelId="{FBFAD919-F222-49DD-BE48-23AAA7FFD6CF}" type="pres">
      <dgm:prSet presAssocID="{21E55BDF-5171-4122-83E7-543B35997F9B}" presName="Image5" presStyleCnt="0"/>
      <dgm:spPr/>
    </dgm:pt>
    <dgm:pt modelId="{1C43B90A-D2EE-4C3E-8F29-98064BE8C680}" type="pres">
      <dgm:prSet presAssocID="{21E55BDF-5171-4122-83E7-543B35997F9B}" presName="Image" presStyleLbl="alignImgPlace1" presStyleIdx="4" presStyleCnt="6"/>
      <dgm:spPr/>
    </dgm:pt>
    <dgm:pt modelId="{79BCF063-3EFC-4E63-83AE-B7A523D6BE5B}" type="pres">
      <dgm:prSet presAssocID="{21E55BDF-5171-4122-83E7-543B35997F9B}" presName="Accent5" presStyleCnt="0"/>
      <dgm:spPr/>
    </dgm:pt>
    <dgm:pt modelId="{154DDA08-D0A7-4E84-8E45-1B23E4D5DA5D}" type="pres">
      <dgm:prSet presAssocID="{21E55BDF-5171-4122-83E7-543B35997F9B}" presName="Accent" presStyleLbl="parChTrans1D1" presStyleIdx="4" presStyleCnt="6"/>
      <dgm:spPr/>
    </dgm:pt>
    <dgm:pt modelId="{1E358339-136A-4D88-B4DA-EEE6ACE64D37}" type="pres">
      <dgm:prSet presAssocID="{21E55BDF-5171-4122-83E7-543B35997F9B}" presName="Text5" presStyleLbl="alignImgPlace1" presStyleIdx="4" presStyleCnt="6">
        <dgm:presLayoutVars>
          <dgm:chMax val="0"/>
          <dgm:chPref val="0"/>
          <dgm:bulletEnabled val="1"/>
        </dgm:presLayoutVars>
      </dgm:prSet>
      <dgm:spPr/>
    </dgm:pt>
    <dgm:pt modelId="{50781B6A-1B1A-4882-88FD-EE0EC68FE807}" type="pres">
      <dgm:prSet presAssocID="{EEFD0790-21B2-4E75-85FF-46396E19F0ED}" presName="Image6" presStyleCnt="0"/>
      <dgm:spPr/>
    </dgm:pt>
    <dgm:pt modelId="{56D249E9-73CD-4FC3-A283-64EBAD246F71}" type="pres">
      <dgm:prSet presAssocID="{EEFD0790-21B2-4E75-85FF-46396E19F0ED}" presName="Image" presStyleLbl="alignImgPlace1" presStyleIdx="5" presStyleCnt="6"/>
      <dgm:spPr/>
    </dgm:pt>
    <dgm:pt modelId="{9064FD4B-0D6D-4302-B66E-E1A385A40BAE}" type="pres">
      <dgm:prSet presAssocID="{EEFD0790-21B2-4E75-85FF-46396E19F0ED}" presName="Accent6" presStyleCnt="0"/>
      <dgm:spPr/>
    </dgm:pt>
    <dgm:pt modelId="{6A0C07E0-4FF8-4AC4-9294-8F1A1CF66733}" type="pres">
      <dgm:prSet presAssocID="{EEFD0790-21B2-4E75-85FF-46396E19F0ED}" presName="Accent" presStyleLbl="parChTrans1D1" presStyleIdx="5" presStyleCnt="6"/>
      <dgm:spPr/>
    </dgm:pt>
    <dgm:pt modelId="{65D238F0-4DD4-41CB-918F-06893218990C}" type="pres">
      <dgm:prSet presAssocID="{EEFD0790-21B2-4E75-85FF-46396E19F0ED}" presName="Text6" presStyleLbl="alignImgPlace1" presStyleIdx="5" presStyleCnt="6">
        <dgm:presLayoutVars>
          <dgm:chMax val="0"/>
          <dgm:chPref val="0"/>
          <dgm:bulletEnabled val="1"/>
        </dgm:presLayoutVars>
      </dgm:prSet>
      <dgm:spPr/>
    </dgm:pt>
  </dgm:ptLst>
  <dgm:cxnLst>
    <dgm:cxn modelId="{5C62A601-E839-48FA-B17B-BA146375BCD4}" srcId="{1455F3F8-5BAE-498C-9525-B8D21A513776}" destId="{78AAB721-2A61-448A-8F52-3E8CF309322B}" srcOrd="2" destOrd="0" parTransId="{71359996-D9BF-4875-BECF-719432C65731}" sibTransId="{DD69E6D4-3533-4703-BD6B-6FBD51D68862}"/>
    <dgm:cxn modelId="{500FEC02-4773-40EC-8B5A-0D77AD1ADC55}" type="presOf" srcId="{0B2FC26F-3623-4A91-B464-A98FF16B53AA}" destId="{067C09AF-D3B8-4AC6-9BE6-A66D7184CC83}" srcOrd="0" destOrd="0" presId="urn:microsoft.com/office/officeart/2011/layout/ThemePictureAccent"/>
    <dgm:cxn modelId="{A808F402-0AD7-4B18-923F-D058EA61E762}" type="presOf" srcId="{78AAB721-2A61-448A-8F52-3E8CF309322B}" destId="{994026A1-267A-4213-83D8-DE6A8E7BE580}" srcOrd="0" destOrd="0" presId="urn:microsoft.com/office/officeart/2011/layout/ThemePictureAccent"/>
    <dgm:cxn modelId="{22DD7311-AC81-4E59-8CF4-2284A4720804}" srcId="{1455F3F8-5BAE-498C-9525-B8D21A513776}" destId="{C37B4EAF-F32E-483F-B29B-4A03AA9A19EA}" srcOrd="0" destOrd="0" parTransId="{CDB24CB0-AF8E-48DD-BB04-B8C0553AD930}" sibTransId="{FD3FAD88-B29D-45BA-8DEC-D7B61345A42F}"/>
    <dgm:cxn modelId="{9747C128-CB6C-45F7-AF6D-EBE2DF52F823}" type="presOf" srcId="{1455F3F8-5BAE-498C-9525-B8D21A513776}" destId="{23B677EE-6754-4065-AB52-051B7E46930B}" srcOrd="0" destOrd="0" presId="urn:microsoft.com/office/officeart/2011/layout/ThemePictureAccent"/>
    <dgm:cxn modelId="{CFDC682A-F539-44CE-B6CD-E6858B10F411}" srcId="{1455F3F8-5BAE-498C-9525-B8D21A513776}" destId="{0B2FC26F-3623-4A91-B464-A98FF16B53AA}" srcOrd="3" destOrd="0" parTransId="{CA895059-D834-4015-BF80-CA102B5F895F}" sibTransId="{0D526DD7-4AF9-4405-BFF4-4AC3C3A6D58F}"/>
    <dgm:cxn modelId="{EBA33963-45A1-4289-8861-28078EDAD4A6}" srcId="{1455F3F8-5BAE-498C-9525-B8D21A513776}" destId="{21E55BDF-5171-4122-83E7-543B35997F9B}" srcOrd="4" destOrd="0" parTransId="{9E966C45-A4AA-4EE2-A521-DCFCA100EA5A}" sibTransId="{32747131-5C8E-459E-B921-F4D2972E49A5}"/>
    <dgm:cxn modelId="{9F514C7E-EC18-4EB8-BFDF-FC6EC45A2E1C}" srcId="{1455F3F8-5BAE-498C-9525-B8D21A513776}" destId="{EEFD0790-21B2-4E75-85FF-46396E19F0ED}" srcOrd="5" destOrd="0" parTransId="{9E44124A-5F7B-4C84-AC97-1573F9857877}" sibTransId="{00AC0762-1370-439F-BA25-ED8373FFBF18}"/>
    <dgm:cxn modelId="{F0A2548F-8743-408F-86CA-451C566D6A2D}" type="presOf" srcId="{C41C5121-11C7-4651-BFE2-7948EBEF61F2}" destId="{E172C27C-F9CC-41E8-A9DF-8C0012A359F3}" srcOrd="0" destOrd="0" presId="urn:microsoft.com/office/officeart/2011/layout/ThemePictureAccent"/>
    <dgm:cxn modelId="{1FA3D299-6EA0-473C-99F9-2EE4B9B61750}" type="presOf" srcId="{EEFD0790-21B2-4E75-85FF-46396E19F0ED}" destId="{65D238F0-4DD4-41CB-918F-06893218990C}" srcOrd="0" destOrd="0" presId="urn:microsoft.com/office/officeart/2011/layout/ThemePictureAccent"/>
    <dgm:cxn modelId="{8EE664BF-2FDF-4546-85CA-DCCDAD0FB88C}" srcId="{1455F3F8-5BAE-498C-9525-B8D21A513776}" destId="{C41C5121-11C7-4651-BFE2-7948EBEF61F2}" srcOrd="1" destOrd="0" parTransId="{6DF46311-AD81-44C6-B546-52D678B89179}" sibTransId="{378F54EA-2DBC-4AC9-900F-37D097EB0166}"/>
    <dgm:cxn modelId="{833480C0-0D17-4429-94FA-88EDC0F8D0AD}" type="presOf" srcId="{21E55BDF-5171-4122-83E7-543B35997F9B}" destId="{1E358339-136A-4D88-B4DA-EEE6ACE64D37}" srcOrd="0" destOrd="0" presId="urn:microsoft.com/office/officeart/2011/layout/ThemePictureAccent"/>
    <dgm:cxn modelId="{0CDBF3F3-95B5-41FA-9C83-FE0ED4EF7781}" type="presOf" srcId="{C37B4EAF-F32E-483F-B29B-4A03AA9A19EA}" destId="{7EECAC57-4A5A-470E-9E45-9A733F0BB075}" srcOrd="0" destOrd="0" presId="urn:microsoft.com/office/officeart/2011/layout/ThemePictureAccent"/>
    <dgm:cxn modelId="{2CE9BB92-3207-4AF2-BA07-421F45B6AC54}" type="presParOf" srcId="{23B677EE-6754-4065-AB52-051B7E46930B}" destId="{A1D44901-3173-48B4-A6E3-D29484AB317E}" srcOrd="0" destOrd="0" presId="urn:microsoft.com/office/officeart/2011/layout/ThemePictureAccent"/>
    <dgm:cxn modelId="{DFF68B95-E268-4B02-9431-BEBDE23E6BBF}" type="presParOf" srcId="{A1D44901-3173-48B4-A6E3-D29484AB317E}" destId="{601BC159-5E66-4EE9-ABA2-8E69AD80B7E4}" srcOrd="0" destOrd="0" presId="urn:microsoft.com/office/officeart/2011/layout/ThemePictureAccent"/>
    <dgm:cxn modelId="{CE5BF03D-0296-40DA-8851-78C3D2A2E88C}" type="presParOf" srcId="{23B677EE-6754-4065-AB52-051B7E46930B}" destId="{57EE8760-ACFF-44D0-86A4-575B53D5EEBD}" srcOrd="1" destOrd="0" presId="urn:microsoft.com/office/officeart/2011/layout/ThemePictureAccent"/>
    <dgm:cxn modelId="{0AF05D1D-5A01-4F21-B37F-91AB57E19CBC}" type="presParOf" srcId="{57EE8760-ACFF-44D0-86A4-575B53D5EEBD}" destId="{D6DCB139-97AA-4CA6-80C7-7E9BEF84EA78}" srcOrd="0" destOrd="0" presId="urn:microsoft.com/office/officeart/2011/layout/ThemePictureAccent"/>
    <dgm:cxn modelId="{24B3229A-2054-43EE-A534-0DB9AF1F374F}" type="presParOf" srcId="{23B677EE-6754-4065-AB52-051B7E46930B}" destId="{7EECAC57-4A5A-470E-9E45-9A733F0BB075}" srcOrd="2" destOrd="0" presId="urn:microsoft.com/office/officeart/2011/layout/ThemePictureAccent"/>
    <dgm:cxn modelId="{99E5915C-2120-4F8B-A132-7A4EB92F0C93}" type="presParOf" srcId="{23B677EE-6754-4065-AB52-051B7E46930B}" destId="{DDB12ECD-CBB1-4F06-B0BC-BD18A3549762}" srcOrd="3" destOrd="0" presId="urn:microsoft.com/office/officeart/2011/layout/ThemePictureAccent"/>
    <dgm:cxn modelId="{6AF0B780-01DB-4CAE-B268-B392ED36D879}" type="presParOf" srcId="{DDB12ECD-CBB1-4F06-B0BC-BD18A3549762}" destId="{0D9D4E4B-D2C6-44C4-869F-413C04DBC1FA}" srcOrd="0" destOrd="0" presId="urn:microsoft.com/office/officeart/2011/layout/ThemePictureAccent"/>
    <dgm:cxn modelId="{75EC37B5-8D7D-42E9-B8AB-FAF44D3F5EE7}" type="presParOf" srcId="{23B677EE-6754-4065-AB52-051B7E46930B}" destId="{A47C2B18-951B-4251-94FB-1FB916C75922}" srcOrd="4" destOrd="0" presId="urn:microsoft.com/office/officeart/2011/layout/ThemePictureAccent"/>
    <dgm:cxn modelId="{2C40B000-7B76-408D-860C-579A4C1A82C7}" type="presParOf" srcId="{A47C2B18-951B-4251-94FB-1FB916C75922}" destId="{FE56963B-49C8-4CFF-88EA-6272A9E07E4C}" srcOrd="0" destOrd="0" presId="urn:microsoft.com/office/officeart/2011/layout/ThemePictureAccent"/>
    <dgm:cxn modelId="{7C1E953C-FF73-443E-931A-85316F72F130}" type="presParOf" srcId="{23B677EE-6754-4065-AB52-051B7E46930B}" destId="{E172C27C-F9CC-41E8-A9DF-8C0012A359F3}" srcOrd="5" destOrd="0" presId="urn:microsoft.com/office/officeart/2011/layout/ThemePictureAccent"/>
    <dgm:cxn modelId="{91589773-40CD-4C71-9A9A-0D58E24133C2}" type="presParOf" srcId="{23B677EE-6754-4065-AB52-051B7E46930B}" destId="{242CE3F0-B4CB-428F-BCC8-03DB318BAA93}" srcOrd="6" destOrd="0" presId="urn:microsoft.com/office/officeart/2011/layout/ThemePictureAccent"/>
    <dgm:cxn modelId="{6E1C37FE-C370-4139-9C76-101EBA5DBAC9}" type="presParOf" srcId="{242CE3F0-B4CB-428F-BCC8-03DB318BAA93}" destId="{77C73CCD-F34C-454B-A553-CA9F0B15BC76}" srcOrd="0" destOrd="0" presId="urn:microsoft.com/office/officeart/2011/layout/ThemePictureAccent"/>
    <dgm:cxn modelId="{40F33038-A79B-4477-A204-2852D65F084B}" type="presParOf" srcId="{23B677EE-6754-4065-AB52-051B7E46930B}" destId="{194AC8B1-408E-4EA8-B492-DF500D6BA6B9}" srcOrd="7" destOrd="0" presId="urn:microsoft.com/office/officeart/2011/layout/ThemePictureAccent"/>
    <dgm:cxn modelId="{2F4515D3-E317-4D18-986B-ECD49C996E08}" type="presParOf" srcId="{194AC8B1-408E-4EA8-B492-DF500D6BA6B9}" destId="{ECBFF14D-E2CD-4D2A-B5BB-2A3F859DB49C}" srcOrd="0" destOrd="0" presId="urn:microsoft.com/office/officeart/2011/layout/ThemePictureAccent"/>
    <dgm:cxn modelId="{97842A73-9920-4FB2-B653-C07B18F6FDEF}" type="presParOf" srcId="{23B677EE-6754-4065-AB52-051B7E46930B}" destId="{994026A1-267A-4213-83D8-DE6A8E7BE580}" srcOrd="8" destOrd="0" presId="urn:microsoft.com/office/officeart/2011/layout/ThemePictureAccent"/>
    <dgm:cxn modelId="{64E355F3-13B0-4B97-A097-F098714D8F8F}" type="presParOf" srcId="{23B677EE-6754-4065-AB52-051B7E46930B}" destId="{4954FE05-6B64-4832-A1D7-012D62CFA9B4}" srcOrd="9" destOrd="0" presId="urn:microsoft.com/office/officeart/2011/layout/ThemePictureAccent"/>
    <dgm:cxn modelId="{6515C1FB-8FC0-4952-BF50-9664833B0923}" type="presParOf" srcId="{4954FE05-6B64-4832-A1D7-012D62CFA9B4}" destId="{7E2DB92E-2BDB-4655-AD4A-534AD7D072E5}" srcOrd="0" destOrd="0" presId="urn:microsoft.com/office/officeart/2011/layout/ThemePictureAccent"/>
    <dgm:cxn modelId="{9D00ECA8-A1A1-47FC-828D-F384B496E433}" type="presParOf" srcId="{23B677EE-6754-4065-AB52-051B7E46930B}" destId="{D51565A7-8EFF-40D6-A7E3-EA94F55B9421}" srcOrd="10" destOrd="0" presId="urn:microsoft.com/office/officeart/2011/layout/ThemePictureAccent"/>
    <dgm:cxn modelId="{C2D741A3-5341-4AB7-81C4-339B02573F1E}" type="presParOf" srcId="{D51565A7-8EFF-40D6-A7E3-EA94F55B9421}" destId="{47E86BC4-E635-4CC3-A64F-D0FF30BF1799}" srcOrd="0" destOrd="0" presId="urn:microsoft.com/office/officeart/2011/layout/ThemePictureAccent"/>
    <dgm:cxn modelId="{54E81198-8794-4884-B747-F391DF075DB9}" type="presParOf" srcId="{23B677EE-6754-4065-AB52-051B7E46930B}" destId="{067C09AF-D3B8-4AC6-9BE6-A66D7184CC83}" srcOrd="11" destOrd="0" presId="urn:microsoft.com/office/officeart/2011/layout/ThemePictureAccent"/>
    <dgm:cxn modelId="{E908ED70-2BCC-45B0-9779-B1D4A0DA61B6}" type="presParOf" srcId="{23B677EE-6754-4065-AB52-051B7E46930B}" destId="{FBFAD919-F222-49DD-BE48-23AAA7FFD6CF}" srcOrd="12" destOrd="0" presId="urn:microsoft.com/office/officeart/2011/layout/ThemePictureAccent"/>
    <dgm:cxn modelId="{B652BA44-5AB8-4203-ABDE-4B78127817F2}" type="presParOf" srcId="{FBFAD919-F222-49DD-BE48-23AAA7FFD6CF}" destId="{1C43B90A-D2EE-4C3E-8F29-98064BE8C680}" srcOrd="0" destOrd="0" presId="urn:microsoft.com/office/officeart/2011/layout/ThemePictureAccent"/>
    <dgm:cxn modelId="{CDD81D2F-3053-4FA8-BA55-FD895F713B88}" type="presParOf" srcId="{23B677EE-6754-4065-AB52-051B7E46930B}" destId="{79BCF063-3EFC-4E63-83AE-B7A523D6BE5B}" srcOrd="13" destOrd="0" presId="urn:microsoft.com/office/officeart/2011/layout/ThemePictureAccent"/>
    <dgm:cxn modelId="{98825452-26A8-4C78-9DB7-99E3FE35E466}" type="presParOf" srcId="{79BCF063-3EFC-4E63-83AE-B7A523D6BE5B}" destId="{154DDA08-D0A7-4E84-8E45-1B23E4D5DA5D}" srcOrd="0" destOrd="0" presId="urn:microsoft.com/office/officeart/2011/layout/ThemePictureAccent"/>
    <dgm:cxn modelId="{985231F5-D289-4FA1-86B1-C3119638E042}" type="presParOf" srcId="{23B677EE-6754-4065-AB52-051B7E46930B}" destId="{1E358339-136A-4D88-B4DA-EEE6ACE64D37}" srcOrd="14" destOrd="0" presId="urn:microsoft.com/office/officeart/2011/layout/ThemePictureAccent"/>
    <dgm:cxn modelId="{DA09412B-1FB6-4A79-99B3-E88AFF61C6CC}" type="presParOf" srcId="{23B677EE-6754-4065-AB52-051B7E46930B}" destId="{50781B6A-1B1A-4882-88FD-EE0EC68FE807}" srcOrd="15" destOrd="0" presId="urn:microsoft.com/office/officeart/2011/layout/ThemePictureAccent"/>
    <dgm:cxn modelId="{A185C0F7-7EA2-4E8B-BA08-76B05A6B7E97}" type="presParOf" srcId="{50781B6A-1B1A-4882-88FD-EE0EC68FE807}" destId="{56D249E9-73CD-4FC3-A283-64EBAD246F71}" srcOrd="0" destOrd="0" presId="urn:microsoft.com/office/officeart/2011/layout/ThemePictureAccent"/>
    <dgm:cxn modelId="{81815867-E228-4B5B-A3BF-57712A0C06DC}" type="presParOf" srcId="{23B677EE-6754-4065-AB52-051B7E46930B}" destId="{9064FD4B-0D6D-4302-B66E-E1A385A40BAE}" srcOrd="16" destOrd="0" presId="urn:microsoft.com/office/officeart/2011/layout/ThemePictureAccent"/>
    <dgm:cxn modelId="{21312A04-8B0A-4199-8788-82241E2D27C6}" type="presParOf" srcId="{9064FD4B-0D6D-4302-B66E-E1A385A40BAE}" destId="{6A0C07E0-4FF8-4AC4-9294-8F1A1CF66733}" srcOrd="0" destOrd="0" presId="urn:microsoft.com/office/officeart/2011/layout/ThemePictureAccent"/>
    <dgm:cxn modelId="{F0772A81-D97B-4A53-9BEC-D47342023F83}" type="presParOf" srcId="{23B677EE-6754-4065-AB52-051B7E46930B}" destId="{65D238F0-4DD4-41CB-918F-06893218990C}" srcOrd="17" destOrd="0" presId="urn:microsoft.com/office/officeart/2011/layout/ThemePictureAccen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C4D571B-F25E-4777-9867-C2A35FD5C37B}" type="doc">
      <dgm:prSet loTypeId="urn:microsoft.com/office/officeart/2005/8/layout/equation1" loCatId="process" qsTypeId="urn:microsoft.com/office/officeart/2005/8/quickstyle/simple1" qsCatId="simple" csTypeId="urn:microsoft.com/office/officeart/2005/8/colors/accent1_2" csCatId="accent1" phldr="0"/>
      <dgm:spPr/>
    </dgm:pt>
    <dgm:pt modelId="{4CC04398-62FB-4F1A-B244-24FFC9FEEC7D}">
      <dgm:prSet phldrT="[Text]" phldr="1" custT="1"/>
      <dgm:spPr/>
      <dgm:t>
        <a:bodyPr/>
        <a:lstStyle/>
        <a:p>
          <a:endParaRPr lang="en-ZA" sz="3600"/>
        </a:p>
      </dgm:t>
    </dgm:pt>
    <dgm:pt modelId="{ABD36C9E-DC3A-4F80-BB16-B34DA863D11A}" type="parTrans" cxnId="{AD51F0C0-4459-4FC1-A50B-E8F615579273}">
      <dgm:prSet/>
      <dgm:spPr/>
      <dgm:t>
        <a:bodyPr/>
        <a:lstStyle/>
        <a:p>
          <a:endParaRPr lang="en-ZA" sz="1200"/>
        </a:p>
      </dgm:t>
    </dgm:pt>
    <dgm:pt modelId="{C6E9034A-05B1-4E41-9526-825E9D5B5927}" type="sibTrans" cxnId="{AD51F0C0-4459-4FC1-A50B-E8F615579273}">
      <dgm:prSet custT="1"/>
      <dgm:spPr/>
      <dgm:t>
        <a:bodyPr/>
        <a:lstStyle/>
        <a:p>
          <a:endParaRPr lang="en-ZA" sz="1600"/>
        </a:p>
      </dgm:t>
    </dgm:pt>
    <dgm:pt modelId="{C1B2F841-4CF2-4043-81D1-8E64F84917E8}">
      <dgm:prSet phldrT="[Text]" phldr="1" custT="1"/>
      <dgm:spPr/>
      <dgm:t>
        <a:bodyPr/>
        <a:lstStyle/>
        <a:p>
          <a:endParaRPr lang="en-ZA" sz="3600"/>
        </a:p>
      </dgm:t>
    </dgm:pt>
    <dgm:pt modelId="{A239D0FC-C96C-4FA1-9C2C-B16199662B44}" type="parTrans" cxnId="{D50696E3-3539-4D21-956B-D6ACB4A14938}">
      <dgm:prSet/>
      <dgm:spPr/>
      <dgm:t>
        <a:bodyPr/>
        <a:lstStyle/>
        <a:p>
          <a:endParaRPr lang="en-ZA" sz="1200"/>
        </a:p>
      </dgm:t>
    </dgm:pt>
    <dgm:pt modelId="{8F74651E-B214-4261-9C77-97425D825DD0}" type="sibTrans" cxnId="{D50696E3-3539-4D21-956B-D6ACB4A14938}">
      <dgm:prSet custT="1"/>
      <dgm:spPr/>
      <dgm:t>
        <a:bodyPr/>
        <a:lstStyle/>
        <a:p>
          <a:endParaRPr lang="en-ZA" sz="4400"/>
        </a:p>
      </dgm:t>
    </dgm:pt>
    <dgm:pt modelId="{21430FF7-A10C-430C-AC31-D6573E093E1B}">
      <dgm:prSet phldrT="[Text]" phldr="1" custT="1"/>
      <dgm:spPr/>
      <dgm:t>
        <a:bodyPr/>
        <a:lstStyle/>
        <a:p>
          <a:endParaRPr lang="en-ZA" sz="3600"/>
        </a:p>
      </dgm:t>
    </dgm:pt>
    <dgm:pt modelId="{71BED8E0-F6E8-491A-A0BF-689905CAAB22}" type="parTrans" cxnId="{BA2BDE5D-BEBE-4DAF-8568-F27592A2E0CB}">
      <dgm:prSet/>
      <dgm:spPr/>
      <dgm:t>
        <a:bodyPr/>
        <a:lstStyle/>
        <a:p>
          <a:endParaRPr lang="en-ZA" sz="1200"/>
        </a:p>
      </dgm:t>
    </dgm:pt>
    <dgm:pt modelId="{BBF42FA3-08ED-42FD-9180-4B5FEBB56E22}" type="sibTrans" cxnId="{BA2BDE5D-BEBE-4DAF-8568-F27592A2E0CB}">
      <dgm:prSet/>
      <dgm:spPr/>
      <dgm:t>
        <a:bodyPr/>
        <a:lstStyle/>
        <a:p>
          <a:endParaRPr lang="en-ZA" sz="1200"/>
        </a:p>
      </dgm:t>
    </dgm:pt>
    <dgm:pt modelId="{AF91A502-10BF-464B-A033-3C2A94A369CC}" type="pres">
      <dgm:prSet presAssocID="{3C4D571B-F25E-4777-9867-C2A35FD5C37B}" presName="linearFlow" presStyleCnt="0">
        <dgm:presLayoutVars>
          <dgm:dir/>
          <dgm:resizeHandles val="exact"/>
        </dgm:presLayoutVars>
      </dgm:prSet>
      <dgm:spPr/>
    </dgm:pt>
    <dgm:pt modelId="{21F2A3EA-4619-4691-B10F-A39BB305E322}" type="pres">
      <dgm:prSet presAssocID="{4CC04398-62FB-4F1A-B244-24FFC9FEEC7D}" presName="node" presStyleLbl="node1" presStyleIdx="0" presStyleCnt="3">
        <dgm:presLayoutVars>
          <dgm:bulletEnabled val="1"/>
        </dgm:presLayoutVars>
      </dgm:prSet>
      <dgm:spPr/>
    </dgm:pt>
    <dgm:pt modelId="{CA234A9E-CF22-4DDF-9CFE-9A2DA9614D6B}" type="pres">
      <dgm:prSet presAssocID="{C6E9034A-05B1-4E41-9526-825E9D5B5927}" presName="spacerL" presStyleCnt="0"/>
      <dgm:spPr/>
    </dgm:pt>
    <dgm:pt modelId="{642A2F3D-570F-4DF6-9ED5-987021A78179}" type="pres">
      <dgm:prSet presAssocID="{C6E9034A-05B1-4E41-9526-825E9D5B5927}" presName="sibTrans" presStyleLbl="sibTrans2D1" presStyleIdx="0" presStyleCnt="2"/>
      <dgm:spPr/>
    </dgm:pt>
    <dgm:pt modelId="{921015D2-BCA0-44BC-8106-8740E689BE38}" type="pres">
      <dgm:prSet presAssocID="{C6E9034A-05B1-4E41-9526-825E9D5B5927}" presName="spacerR" presStyleCnt="0"/>
      <dgm:spPr/>
    </dgm:pt>
    <dgm:pt modelId="{3BA932F6-F9CC-4854-86D8-97348A16FA5A}" type="pres">
      <dgm:prSet presAssocID="{C1B2F841-4CF2-4043-81D1-8E64F84917E8}" presName="node" presStyleLbl="node1" presStyleIdx="1" presStyleCnt="3">
        <dgm:presLayoutVars>
          <dgm:bulletEnabled val="1"/>
        </dgm:presLayoutVars>
      </dgm:prSet>
      <dgm:spPr/>
    </dgm:pt>
    <dgm:pt modelId="{A21FE871-F6F3-479E-AC40-920B92AD0A56}" type="pres">
      <dgm:prSet presAssocID="{8F74651E-B214-4261-9C77-97425D825DD0}" presName="spacerL" presStyleCnt="0"/>
      <dgm:spPr/>
    </dgm:pt>
    <dgm:pt modelId="{FFD37296-7924-4408-8CE5-F44A53FA4CC2}" type="pres">
      <dgm:prSet presAssocID="{8F74651E-B214-4261-9C77-97425D825DD0}" presName="sibTrans" presStyleLbl="sibTrans2D1" presStyleIdx="1" presStyleCnt="2"/>
      <dgm:spPr/>
    </dgm:pt>
    <dgm:pt modelId="{02BE038C-740B-44AC-B8EF-A5DEF80E86AE}" type="pres">
      <dgm:prSet presAssocID="{8F74651E-B214-4261-9C77-97425D825DD0}" presName="spacerR" presStyleCnt="0"/>
      <dgm:spPr/>
    </dgm:pt>
    <dgm:pt modelId="{4C54D2C9-77D1-4072-A5EC-74087857342C}" type="pres">
      <dgm:prSet presAssocID="{21430FF7-A10C-430C-AC31-D6573E093E1B}" presName="node" presStyleLbl="node1" presStyleIdx="2" presStyleCnt="3">
        <dgm:presLayoutVars>
          <dgm:bulletEnabled val="1"/>
        </dgm:presLayoutVars>
      </dgm:prSet>
      <dgm:spPr/>
    </dgm:pt>
  </dgm:ptLst>
  <dgm:cxnLst>
    <dgm:cxn modelId="{31D4CC1E-17FD-4C3D-9E72-9D1E45BCFA41}" type="presOf" srcId="{C6E9034A-05B1-4E41-9526-825E9D5B5927}" destId="{642A2F3D-570F-4DF6-9ED5-987021A78179}" srcOrd="0" destOrd="0" presId="urn:microsoft.com/office/officeart/2005/8/layout/equation1"/>
    <dgm:cxn modelId="{74EAD325-53DC-4E00-B4BE-1C286A488C50}" type="presOf" srcId="{8F74651E-B214-4261-9C77-97425D825DD0}" destId="{FFD37296-7924-4408-8CE5-F44A53FA4CC2}" srcOrd="0" destOrd="0" presId="urn:microsoft.com/office/officeart/2005/8/layout/equation1"/>
    <dgm:cxn modelId="{BA2BDE5D-BEBE-4DAF-8568-F27592A2E0CB}" srcId="{3C4D571B-F25E-4777-9867-C2A35FD5C37B}" destId="{21430FF7-A10C-430C-AC31-D6573E093E1B}" srcOrd="2" destOrd="0" parTransId="{71BED8E0-F6E8-491A-A0BF-689905CAAB22}" sibTransId="{BBF42FA3-08ED-42FD-9180-4B5FEBB56E22}"/>
    <dgm:cxn modelId="{AD51F0C0-4459-4FC1-A50B-E8F615579273}" srcId="{3C4D571B-F25E-4777-9867-C2A35FD5C37B}" destId="{4CC04398-62FB-4F1A-B244-24FFC9FEEC7D}" srcOrd="0" destOrd="0" parTransId="{ABD36C9E-DC3A-4F80-BB16-B34DA863D11A}" sibTransId="{C6E9034A-05B1-4E41-9526-825E9D5B5927}"/>
    <dgm:cxn modelId="{8F2523C9-CD1B-4F35-AFB4-406E0D84C358}" type="presOf" srcId="{C1B2F841-4CF2-4043-81D1-8E64F84917E8}" destId="{3BA932F6-F9CC-4854-86D8-97348A16FA5A}" srcOrd="0" destOrd="0" presId="urn:microsoft.com/office/officeart/2005/8/layout/equation1"/>
    <dgm:cxn modelId="{C77C1FCA-49DC-4D21-BA21-4F95344852C8}" type="presOf" srcId="{4CC04398-62FB-4F1A-B244-24FFC9FEEC7D}" destId="{21F2A3EA-4619-4691-B10F-A39BB305E322}" srcOrd="0" destOrd="0" presId="urn:microsoft.com/office/officeart/2005/8/layout/equation1"/>
    <dgm:cxn modelId="{F9BD5ECF-4E5A-474B-9619-16E7C1CE47F4}" type="presOf" srcId="{3C4D571B-F25E-4777-9867-C2A35FD5C37B}" destId="{AF91A502-10BF-464B-A033-3C2A94A369CC}" srcOrd="0" destOrd="0" presId="urn:microsoft.com/office/officeart/2005/8/layout/equation1"/>
    <dgm:cxn modelId="{55A5A3DF-34DA-4F32-ABE7-354B4000FE6A}" type="presOf" srcId="{21430FF7-A10C-430C-AC31-D6573E093E1B}" destId="{4C54D2C9-77D1-4072-A5EC-74087857342C}" srcOrd="0" destOrd="0" presId="urn:microsoft.com/office/officeart/2005/8/layout/equation1"/>
    <dgm:cxn modelId="{D50696E3-3539-4D21-956B-D6ACB4A14938}" srcId="{3C4D571B-F25E-4777-9867-C2A35FD5C37B}" destId="{C1B2F841-4CF2-4043-81D1-8E64F84917E8}" srcOrd="1" destOrd="0" parTransId="{A239D0FC-C96C-4FA1-9C2C-B16199662B44}" sibTransId="{8F74651E-B214-4261-9C77-97425D825DD0}"/>
    <dgm:cxn modelId="{BA6A3139-C693-42D7-877C-9E96974F4AF2}" type="presParOf" srcId="{AF91A502-10BF-464B-A033-3C2A94A369CC}" destId="{21F2A3EA-4619-4691-B10F-A39BB305E322}" srcOrd="0" destOrd="0" presId="urn:microsoft.com/office/officeart/2005/8/layout/equation1"/>
    <dgm:cxn modelId="{A779BEDD-E1F8-4F5F-9D24-0A3E4E4558FE}" type="presParOf" srcId="{AF91A502-10BF-464B-A033-3C2A94A369CC}" destId="{CA234A9E-CF22-4DDF-9CFE-9A2DA9614D6B}" srcOrd="1" destOrd="0" presId="urn:microsoft.com/office/officeart/2005/8/layout/equation1"/>
    <dgm:cxn modelId="{3DD5D3BE-AF8A-465E-9712-E01573417C2C}" type="presParOf" srcId="{AF91A502-10BF-464B-A033-3C2A94A369CC}" destId="{642A2F3D-570F-4DF6-9ED5-987021A78179}" srcOrd="2" destOrd="0" presId="urn:microsoft.com/office/officeart/2005/8/layout/equation1"/>
    <dgm:cxn modelId="{96998B91-27C8-48B1-8ACC-DFA9FFF58DED}" type="presParOf" srcId="{AF91A502-10BF-464B-A033-3C2A94A369CC}" destId="{921015D2-BCA0-44BC-8106-8740E689BE38}" srcOrd="3" destOrd="0" presId="urn:microsoft.com/office/officeart/2005/8/layout/equation1"/>
    <dgm:cxn modelId="{85D832A3-DAFB-4FE5-9941-65333C8C0E5E}" type="presParOf" srcId="{AF91A502-10BF-464B-A033-3C2A94A369CC}" destId="{3BA932F6-F9CC-4854-86D8-97348A16FA5A}" srcOrd="4" destOrd="0" presId="urn:microsoft.com/office/officeart/2005/8/layout/equation1"/>
    <dgm:cxn modelId="{5E5B3670-E453-46B2-812A-D0469857B130}" type="presParOf" srcId="{AF91A502-10BF-464B-A033-3C2A94A369CC}" destId="{A21FE871-F6F3-479E-AC40-920B92AD0A56}" srcOrd="5" destOrd="0" presId="urn:microsoft.com/office/officeart/2005/8/layout/equation1"/>
    <dgm:cxn modelId="{9A94CDD3-D973-4E20-8CA5-DD137E45193E}" type="presParOf" srcId="{AF91A502-10BF-464B-A033-3C2A94A369CC}" destId="{FFD37296-7924-4408-8CE5-F44A53FA4CC2}" srcOrd="6" destOrd="0" presId="urn:microsoft.com/office/officeart/2005/8/layout/equation1"/>
    <dgm:cxn modelId="{DF6B9AA1-521C-4C2B-94FE-C7D5C5A6FE93}" type="presParOf" srcId="{AF91A502-10BF-464B-A033-3C2A94A369CC}" destId="{02BE038C-740B-44AC-B8EF-A5DEF80E86AE}" srcOrd="7" destOrd="0" presId="urn:microsoft.com/office/officeart/2005/8/layout/equation1"/>
    <dgm:cxn modelId="{7D4BE18C-C045-4375-B252-F6D01ECA493C}" type="presParOf" srcId="{AF91A502-10BF-464B-A033-3C2A94A369CC}" destId="{4C54D2C9-77D1-4072-A5EC-74087857342C}"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0F4BC4C-3992-4C16-9DF0-F5A3B4B9FFB6}"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ZA"/>
        </a:p>
      </dgm:t>
    </dgm:pt>
    <dgm:pt modelId="{90FA097F-49D2-4171-872A-FA7F1DFA7447}">
      <dgm:prSet phldrT="[Text]" phldr="1" custT="1"/>
      <dgm:spPr/>
      <dgm:t>
        <a:bodyPr/>
        <a:lstStyle/>
        <a:p>
          <a:endParaRPr lang="en-ZA" sz="2800"/>
        </a:p>
      </dgm:t>
    </dgm:pt>
    <dgm:pt modelId="{E9618700-ED66-4B17-ABC7-FD507E2C7F79}" type="parTrans" cxnId="{645FEE14-3457-40CE-A513-C5615350FDCD}">
      <dgm:prSet/>
      <dgm:spPr/>
      <dgm:t>
        <a:bodyPr/>
        <a:lstStyle/>
        <a:p>
          <a:endParaRPr lang="en-ZA" sz="1400"/>
        </a:p>
      </dgm:t>
    </dgm:pt>
    <dgm:pt modelId="{11FD8E81-E1E5-403C-975C-333688127EE7}" type="sibTrans" cxnId="{645FEE14-3457-40CE-A513-C5615350FDCD}">
      <dgm:prSet/>
      <dgm:spPr/>
      <dgm:t>
        <a:bodyPr/>
        <a:lstStyle/>
        <a:p>
          <a:endParaRPr lang="en-ZA" sz="1400"/>
        </a:p>
      </dgm:t>
    </dgm:pt>
    <dgm:pt modelId="{91590CE7-389F-46BB-A167-2D25FC6FFBC7}">
      <dgm:prSet phldrT="[Text]" phldr="1" custT="1"/>
      <dgm:spPr>
        <a:solidFill>
          <a:schemeClr val="tx2"/>
        </a:solidFill>
      </dgm:spPr>
      <dgm:t>
        <a:bodyPr/>
        <a:lstStyle/>
        <a:p>
          <a:endParaRPr lang="en-ZA" sz="2000"/>
        </a:p>
      </dgm:t>
    </dgm:pt>
    <dgm:pt modelId="{70465E81-E3B5-4DF2-8B55-00C98664ED75}" type="parTrans" cxnId="{14ABF8E7-2323-4678-8493-3B38DD59205C}">
      <dgm:prSet/>
      <dgm:spPr/>
      <dgm:t>
        <a:bodyPr/>
        <a:lstStyle/>
        <a:p>
          <a:endParaRPr lang="en-ZA" sz="1400"/>
        </a:p>
      </dgm:t>
    </dgm:pt>
    <dgm:pt modelId="{B564C66C-EF5F-4B45-9BD5-2C81357E42B4}" type="sibTrans" cxnId="{14ABF8E7-2323-4678-8493-3B38DD59205C}">
      <dgm:prSet/>
      <dgm:spPr/>
      <dgm:t>
        <a:bodyPr/>
        <a:lstStyle/>
        <a:p>
          <a:endParaRPr lang="en-ZA" sz="1400"/>
        </a:p>
      </dgm:t>
    </dgm:pt>
    <dgm:pt modelId="{D6013014-DEC0-45C1-A8CE-0AB0ABC948D5}">
      <dgm:prSet phldrT="[Text]" phldr="1" custT="1"/>
      <dgm:spPr/>
      <dgm:t>
        <a:bodyPr/>
        <a:lstStyle/>
        <a:p>
          <a:endParaRPr lang="en-ZA" sz="2000"/>
        </a:p>
      </dgm:t>
    </dgm:pt>
    <dgm:pt modelId="{70F6F18A-A19A-4B57-A960-B819A96D6108}" type="parTrans" cxnId="{05756621-74B7-45A7-BD92-B3F79B8A0C28}">
      <dgm:prSet/>
      <dgm:spPr/>
      <dgm:t>
        <a:bodyPr/>
        <a:lstStyle/>
        <a:p>
          <a:endParaRPr lang="en-ZA" sz="1400"/>
        </a:p>
      </dgm:t>
    </dgm:pt>
    <dgm:pt modelId="{049E1690-D365-4A3F-AA22-8452250F7388}" type="sibTrans" cxnId="{05756621-74B7-45A7-BD92-B3F79B8A0C28}">
      <dgm:prSet/>
      <dgm:spPr/>
      <dgm:t>
        <a:bodyPr/>
        <a:lstStyle/>
        <a:p>
          <a:endParaRPr lang="en-ZA" sz="1400"/>
        </a:p>
      </dgm:t>
    </dgm:pt>
    <dgm:pt modelId="{97370D86-0401-4249-AD5D-011062834D9D}">
      <dgm:prSet phldrT="[Text]" phldr="1" custT="1"/>
      <dgm:spPr/>
      <dgm:t>
        <a:bodyPr/>
        <a:lstStyle/>
        <a:p>
          <a:endParaRPr lang="en-ZA" sz="2000"/>
        </a:p>
      </dgm:t>
    </dgm:pt>
    <dgm:pt modelId="{3C0C113C-C3DA-4006-88CB-88FE997342B4}" type="parTrans" cxnId="{48AE8013-21D4-49E8-A11C-A1EF5E59AEF2}">
      <dgm:prSet/>
      <dgm:spPr/>
      <dgm:t>
        <a:bodyPr/>
        <a:lstStyle/>
        <a:p>
          <a:endParaRPr lang="en-ZA" sz="1400"/>
        </a:p>
      </dgm:t>
    </dgm:pt>
    <dgm:pt modelId="{04AD9C31-5D25-46C0-965C-A99212B2FBB8}" type="sibTrans" cxnId="{48AE8013-21D4-49E8-A11C-A1EF5E59AEF2}">
      <dgm:prSet/>
      <dgm:spPr/>
      <dgm:t>
        <a:bodyPr/>
        <a:lstStyle/>
        <a:p>
          <a:endParaRPr lang="en-ZA" sz="1400"/>
        </a:p>
      </dgm:t>
    </dgm:pt>
    <dgm:pt modelId="{28D37B4B-0936-40BE-A5F4-79CD784EDB7C}">
      <dgm:prSet phldrT="[Text]" phldr="1" custT="1"/>
      <dgm:spPr/>
      <dgm:t>
        <a:bodyPr/>
        <a:lstStyle/>
        <a:p>
          <a:endParaRPr lang="en-ZA" sz="2000"/>
        </a:p>
      </dgm:t>
    </dgm:pt>
    <dgm:pt modelId="{FE60D4CE-E5CC-431C-BD76-40014F2E1CD4}" type="parTrans" cxnId="{A1071CEB-EA5C-4ABA-BFDC-86587520EAB3}">
      <dgm:prSet/>
      <dgm:spPr/>
      <dgm:t>
        <a:bodyPr/>
        <a:lstStyle/>
        <a:p>
          <a:endParaRPr lang="en-ZA" sz="1400"/>
        </a:p>
      </dgm:t>
    </dgm:pt>
    <dgm:pt modelId="{DB501FB3-D29F-47E3-A885-A1C21D52B6C2}" type="sibTrans" cxnId="{A1071CEB-EA5C-4ABA-BFDC-86587520EAB3}">
      <dgm:prSet/>
      <dgm:spPr/>
      <dgm:t>
        <a:bodyPr/>
        <a:lstStyle/>
        <a:p>
          <a:endParaRPr lang="en-ZA" sz="1400"/>
        </a:p>
      </dgm:t>
    </dgm:pt>
    <dgm:pt modelId="{FFE60075-C480-4FF4-B241-E98FB7B9DDE0}">
      <dgm:prSet phldrT="[Text]" phldr="1" custT="1"/>
      <dgm:spPr/>
      <dgm:t>
        <a:bodyPr/>
        <a:lstStyle/>
        <a:p>
          <a:endParaRPr lang="en-ZA" sz="2000"/>
        </a:p>
      </dgm:t>
    </dgm:pt>
    <dgm:pt modelId="{62E8CFEC-A2E3-4C93-8B9A-DDCEB993DA5A}" type="parTrans" cxnId="{D1FDD93D-4DEA-4E30-8616-ACC7D2498D54}">
      <dgm:prSet/>
      <dgm:spPr/>
      <dgm:t>
        <a:bodyPr/>
        <a:lstStyle/>
        <a:p>
          <a:endParaRPr lang="en-ZA" sz="1400"/>
        </a:p>
      </dgm:t>
    </dgm:pt>
    <dgm:pt modelId="{F93CDA69-EA12-4A9C-BD85-751E1E8E1329}" type="sibTrans" cxnId="{D1FDD93D-4DEA-4E30-8616-ACC7D2498D54}">
      <dgm:prSet/>
      <dgm:spPr/>
      <dgm:t>
        <a:bodyPr/>
        <a:lstStyle/>
        <a:p>
          <a:endParaRPr lang="en-ZA" sz="1400"/>
        </a:p>
      </dgm:t>
    </dgm:pt>
    <dgm:pt modelId="{8E46799B-1966-4911-9062-DA3448A80462}">
      <dgm:prSet phldrT="[Text]" phldr="1" custT="1"/>
      <dgm:spPr/>
      <dgm:t>
        <a:bodyPr/>
        <a:lstStyle/>
        <a:p>
          <a:endParaRPr lang="en-ZA" sz="2000"/>
        </a:p>
      </dgm:t>
    </dgm:pt>
    <dgm:pt modelId="{CBA9E6DE-C1A2-473C-AA7C-109ECCEABFE4}" type="parTrans" cxnId="{79EDC6F5-E201-44F9-8A29-750B40B7EAAD}">
      <dgm:prSet/>
      <dgm:spPr/>
      <dgm:t>
        <a:bodyPr/>
        <a:lstStyle/>
        <a:p>
          <a:endParaRPr lang="en-ZA" sz="1400"/>
        </a:p>
      </dgm:t>
    </dgm:pt>
    <dgm:pt modelId="{BAE309F6-F652-4F28-99F7-177762B3A7BA}" type="sibTrans" cxnId="{79EDC6F5-E201-44F9-8A29-750B40B7EAAD}">
      <dgm:prSet/>
      <dgm:spPr/>
      <dgm:t>
        <a:bodyPr/>
        <a:lstStyle/>
        <a:p>
          <a:endParaRPr lang="en-ZA" sz="1400"/>
        </a:p>
      </dgm:t>
    </dgm:pt>
    <dgm:pt modelId="{B7ADE86B-5B4C-46E8-9326-5D01D66FAE57}" type="pres">
      <dgm:prSet presAssocID="{F0F4BC4C-3992-4C16-9DF0-F5A3B4B9FFB6}" presName="Name0" presStyleCnt="0">
        <dgm:presLayoutVars>
          <dgm:chMax val="1"/>
          <dgm:chPref val="1"/>
          <dgm:dir/>
          <dgm:animOne val="branch"/>
          <dgm:animLvl val="lvl"/>
        </dgm:presLayoutVars>
      </dgm:prSet>
      <dgm:spPr/>
    </dgm:pt>
    <dgm:pt modelId="{3A7D5253-EF2C-4738-88A0-2758CC1BCE5C}" type="pres">
      <dgm:prSet presAssocID="{90FA097F-49D2-4171-872A-FA7F1DFA7447}" presName="Parent" presStyleLbl="node0" presStyleIdx="0" presStyleCnt="1">
        <dgm:presLayoutVars>
          <dgm:chMax val="6"/>
          <dgm:chPref val="6"/>
        </dgm:presLayoutVars>
      </dgm:prSet>
      <dgm:spPr/>
    </dgm:pt>
    <dgm:pt modelId="{4187C10D-578B-4321-8B50-0932DA549D07}" type="pres">
      <dgm:prSet presAssocID="{91590CE7-389F-46BB-A167-2D25FC6FFBC7}" presName="Accent1" presStyleCnt="0"/>
      <dgm:spPr/>
    </dgm:pt>
    <dgm:pt modelId="{B2B1B199-3F4F-49CA-8676-522675810866}" type="pres">
      <dgm:prSet presAssocID="{91590CE7-389F-46BB-A167-2D25FC6FFBC7}" presName="Accent" presStyleLbl="bgShp" presStyleIdx="0" presStyleCnt="6"/>
      <dgm:spPr/>
    </dgm:pt>
    <dgm:pt modelId="{ED7261A6-9141-4DA2-9C4B-353FCAB49923}" type="pres">
      <dgm:prSet presAssocID="{91590CE7-389F-46BB-A167-2D25FC6FFBC7}" presName="Child1" presStyleLbl="node1" presStyleIdx="0" presStyleCnt="6">
        <dgm:presLayoutVars>
          <dgm:chMax val="0"/>
          <dgm:chPref val="0"/>
          <dgm:bulletEnabled val="1"/>
        </dgm:presLayoutVars>
      </dgm:prSet>
      <dgm:spPr/>
    </dgm:pt>
    <dgm:pt modelId="{7048050F-8F28-4FD0-B4FA-54EC35729266}" type="pres">
      <dgm:prSet presAssocID="{D6013014-DEC0-45C1-A8CE-0AB0ABC948D5}" presName="Accent2" presStyleCnt="0"/>
      <dgm:spPr/>
    </dgm:pt>
    <dgm:pt modelId="{0B86ABA2-B673-4354-840F-86AC0F3BCBEA}" type="pres">
      <dgm:prSet presAssocID="{D6013014-DEC0-45C1-A8CE-0AB0ABC948D5}" presName="Accent" presStyleLbl="bgShp" presStyleIdx="1" presStyleCnt="6"/>
      <dgm:spPr/>
    </dgm:pt>
    <dgm:pt modelId="{806A1D0D-A6E1-4B3E-B8C9-7C8C62146A36}" type="pres">
      <dgm:prSet presAssocID="{D6013014-DEC0-45C1-A8CE-0AB0ABC948D5}" presName="Child2" presStyleLbl="node1" presStyleIdx="1" presStyleCnt="6">
        <dgm:presLayoutVars>
          <dgm:chMax val="0"/>
          <dgm:chPref val="0"/>
          <dgm:bulletEnabled val="1"/>
        </dgm:presLayoutVars>
      </dgm:prSet>
      <dgm:spPr/>
    </dgm:pt>
    <dgm:pt modelId="{1BA60B37-58F6-48C2-84F1-C33308AB4028}" type="pres">
      <dgm:prSet presAssocID="{97370D86-0401-4249-AD5D-011062834D9D}" presName="Accent3" presStyleCnt="0"/>
      <dgm:spPr/>
    </dgm:pt>
    <dgm:pt modelId="{59C7E4E1-E366-485C-8C37-F77B04658EBB}" type="pres">
      <dgm:prSet presAssocID="{97370D86-0401-4249-AD5D-011062834D9D}" presName="Accent" presStyleLbl="bgShp" presStyleIdx="2" presStyleCnt="6"/>
      <dgm:spPr/>
    </dgm:pt>
    <dgm:pt modelId="{E19B5453-A856-4CE6-B10B-4420E28981B8}" type="pres">
      <dgm:prSet presAssocID="{97370D86-0401-4249-AD5D-011062834D9D}" presName="Child3" presStyleLbl="node1" presStyleIdx="2" presStyleCnt="6">
        <dgm:presLayoutVars>
          <dgm:chMax val="0"/>
          <dgm:chPref val="0"/>
          <dgm:bulletEnabled val="1"/>
        </dgm:presLayoutVars>
      </dgm:prSet>
      <dgm:spPr/>
    </dgm:pt>
    <dgm:pt modelId="{2D0B714D-D024-42E1-A43E-98D3700F8A25}" type="pres">
      <dgm:prSet presAssocID="{28D37B4B-0936-40BE-A5F4-79CD784EDB7C}" presName="Accent4" presStyleCnt="0"/>
      <dgm:spPr/>
    </dgm:pt>
    <dgm:pt modelId="{3A8A3845-89D0-4785-884F-CBDC54E25B59}" type="pres">
      <dgm:prSet presAssocID="{28D37B4B-0936-40BE-A5F4-79CD784EDB7C}" presName="Accent" presStyleLbl="bgShp" presStyleIdx="3" presStyleCnt="6"/>
      <dgm:spPr/>
    </dgm:pt>
    <dgm:pt modelId="{9FA74D6A-3741-4E51-BAA4-BEFA5F1CFC7A}" type="pres">
      <dgm:prSet presAssocID="{28D37B4B-0936-40BE-A5F4-79CD784EDB7C}" presName="Child4" presStyleLbl="node1" presStyleIdx="3" presStyleCnt="6">
        <dgm:presLayoutVars>
          <dgm:chMax val="0"/>
          <dgm:chPref val="0"/>
          <dgm:bulletEnabled val="1"/>
        </dgm:presLayoutVars>
      </dgm:prSet>
      <dgm:spPr/>
    </dgm:pt>
    <dgm:pt modelId="{A6E72142-400E-42FB-9FBB-26848CF24185}" type="pres">
      <dgm:prSet presAssocID="{FFE60075-C480-4FF4-B241-E98FB7B9DDE0}" presName="Accent5" presStyleCnt="0"/>
      <dgm:spPr/>
    </dgm:pt>
    <dgm:pt modelId="{81EBCF99-5752-4D9E-B38B-A99475D1F1DD}" type="pres">
      <dgm:prSet presAssocID="{FFE60075-C480-4FF4-B241-E98FB7B9DDE0}" presName="Accent" presStyleLbl="bgShp" presStyleIdx="4" presStyleCnt="6"/>
      <dgm:spPr/>
    </dgm:pt>
    <dgm:pt modelId="{D41C2C6E-0773-4E0B-B317-A68E7B91E32E}" type="pres">
      <dgm:prSet presAssocID="{FFE60075-C480-4FF4-B241-E98FB7B9DDE0}" presName="Child5" presStyleLbl="node1" presStyleIdx="4" presStyleCnt="6">
        <dgm:presLayoutVars>
          <dgm:chMax val="0"/>
          <dgm:chPref val="0"/>
          <dgm:bulletEnabled val="1"/>
        </dgm:presLayoutVars>
      </dgm:prSet>
      <dgm:spPr/>
    </dgm:pt>
    <dgm:pt modelId="{943875E6-C622-4FBF-B369-48A6E96B720D}" type="pres">
      <dgm:prSet presAssocID="{8E46799B-1966-4911-9062-DA3448A80462}" presName="Accent6" presStyleCnt="0"/>
      <dgm:spPr/>
    </dgm:pt>
    <dgm:pt modelId="{F14CE361-C064-4CF4-8241-74CFC40E2393}" type="pres">
      <dgm:prSet presAssocID="{8E46799B-1966-4911-9062-DA3448A80462}" presName="Accent" presStyleLbl="bgShp" presStyleIdx="5" presStyleCnt="6"/>
      <dgm:spPr/>
    </dgm:pt>
    <dgm:pt modelId="{D221222E-DCEA-4F94-9014-5A10E2B60036}" type="pres">
      <dgm:prSet presAssocID="{8E46799B-1966-4911-9062-DA3448A80462}" presName="Child6" presStyleLbl="node1" presStyleIdx="5" presStyleCnt="6">
        <dgm:presLayoutVars>
          <dgm:chMax val="0"/>
          <dgm:chPref val="0"/>
          <dgm:bulletEnabled val="1"/>
        </dgm:presLayoutVars>
      </dgm:prSet>
      <dgm:spPr/>
    </dgm:pt>
  </dgm:ptLst>
  <dgm:cxnLst>
    <dgm:cxn modelId="{48AE8013-21D4-49E8-A11C-A1EF5E59AEF2}" srcId="{90FA097F-49D2-4171-872A-FA7F1DFA7447}" destId="{97370D86-0401-4249-AD5D-011062834D9D}" srcOrd="2" destOrd="0" parTransId="{3C0C113C-C3DA-4006-88CB-88FE997342B4}" sibTransId="{04AD9C31-5D25-46C0-965C-A99212B2FBB8}"/>
    <dgm:cxn modelId="{645FEE14-3457-40CE-A513-C5615350FDCD}" srcId="{F0F4BC4C-3992-4C16-9DF0-F5A3B4B9FFB6}" destId="{90FA097F-49D2-4171-872A-FA7F1DFA7447}" srcOrd="0" destOrd="0" parTransId="{E9618700-ED66-4B17-ABC7-FD507E2C7F79}" sibTransId="{11FD8E81-E1E5-403C-975C-333688127EE7}"/>
    <dgm:cxn modelId="{05756621-74B7-45A7-BD92-B3F79B8A0C28}" srcId="{90FA097F-49D2-4171-872A-FA7F1DFA7447}" destId="{D6013014-DEC0-45C1-A8CE-0AB0ABC948D5}" srcOrd="1" destOrd="0" parTransId="{70F6F18A-A19A-4B57-A960-B819A96D6108}" sibTransId="{049E1690-D365-4A3F-AA22-8452250F7388}"/>
    <dgm:cxn modelId="{7C3CD426-869A-496F-BBBF-FCBF75621DA6}" type="presOf" srcId="{D6013014-DEC0-45C1-A8CE-0AB0ABC948D5}" destId="{806A1D0D-A6E1-4B3E-B8C9-7C8C62146A36}" srcOrd="0" destOrd="0" presId="urn:microsoft.com/office/officeart/2011/layout/HexagonRadial"/>
    <dgm:cxn modelId="{D1FDD93D-4DEA-4E30-8616-ACC7D2498D54}" srcId="{90FA097F-49D2-4171-872A-FA7F1DFA7447}" destId="{FFE60075-C480-4FF4-B241-E98FB7B9DDE0}" srcOrd="4" destOrd="0" parTransId="{62E8CFEC-A2E3-4C93-8B9A-DDCEB993DA5A}" sibTransId="{F93CDA69-EA12-4A9C-BD85-751E1E8E1329}"/>
    <dgm:cxn modelId="{1D16DC63-C71B-4AEA-B6F0-E1C5283CE420}" type="presOf" srcId="{90FA097F-49D2-4171-872A-FA7F1DFA7447}" destId="{3A7D5253-EF2C-4738-88A0-2758CC1BCE5C}" srcOrd="0" destOrd="0" presId="urn:microsoft.com/office/officeart/2011/layout/HexagonRadial"/>
    <dgm:cxn modelId="{F3223F6A-E209-4225-88C3-CDF19CA1612A}" type="presOf" srcId="{FFE60075-C480-4FF4-B241-E98FB7B9DDE0}" destId="{D41C2C6E-0773-4E0B-B317-A68E7B91E32E}" srcOrd="0" destOrd="0" presId="urn:microsoft.com/office/officeart/2011/layout/HexagonRadial"/>
    <dgm:cxn modelId="{4F12084D-E1C4-4B17-9DDD-A1C4C0E4461C}" type="presOf" srcId="{28D37B4B-0936-40BE-A5F4-79CD784EDB7C}" destId="{9FA74D6A-3741-4E51-BAA4-BEFA5F1CFC7A}" srcOrd="0" destOrd="0" presId="urn:microsoft.com/office/officeart/2011/layout/HexagonRadial"/>
    <dgm:cxn modelId="{1A412999-0F11-4038-BC0B-6FCFBA31E191}" type="presOf" srcId="{F0F4BC4C-3992-4C16-9DF0-F5A3B4B9FFB6}" destId="{B7ADE86B-5B4C-46E8-9326-5D01D66FAE57}" srcOrd="0" destOrd="0" presId="urn:microsoft.com/office/officeart/2011/layout/HexagonRadial"/>
    <dgm:cxn modelId="{D9D82F9B-1975-4CE1-A4A3-DF5EA2AE46BD}" type="presOf" srcId="{97370D86-0401-4249-AD5D-011062834D9D}" destId="{E19B5453-A856-4CE6-B10B-4420E28981B8}" srcOrd="0" destOrd="0" presId="urn:microsoft.com/office/officeart/2011/layout/HexagonRadial"/>
    <dgm:cxn modelId="{4AFD49B3-BDD8-4266-85FF-8D8A97331C30}" type="presOf" srcId="{91590CE7-389F-46BB-A167-2D25FC6FFBC7}" destId="{ED7261A6-9141-4DA2-9C4B-353FCAB49923}" srcOrd="0" destOrd="0" presId="urn:microsoft.com/office/officeart/2011/layout/HexagonRadial"/>
    <dgm:cxn modelId="{5942C8DB-697C-491F-ACDD-D457699C339E}" type="presOf" srcId="{8E46799B-1966-4911-9062-DA3448A80462}" destId="{D221222E-DCEA-4F94-9014-5A10E2B60036}" srcOrd="0" destOrd="0" presId="urn:microsoft.com/office/officeart/2011/layout/HexagonRadial"/>
    <dgm:cxn modelId="{14ABF8E7-2323-4678-8493-3B38DD59205C}" srcId="{90FA097F-49D2-4171-872A-FA7F1DFA7447}" destId="{91590CE7-389F-46BB-A167-2D25FC6FFBC7}" srcOrd="0" destOrd="0" parTransId="{70465E81-E3B5-4DF2-8B55-00C98664ED75}" sibTransId="{B564C66C-EF5F-4B45-9BD5-2C81357E42B4}"/>
    <dgm:cxn modelId="{A1071CEB-EA5C-4ABA-BFDC-86587520EAB3}" srcId="{90FA097F-49D2-4171-872A-FA7F1DFA7447}" destId="{28D37B4B-0936-40BE-A5F4-79CD784EDB7C}" srcOrd="3" destOrd="0" parTransId="{FE60D4CE-E5CC-431C-BD76-40014F2E1CD4}" sibTransId="{DB501FB3-D29F-47E3-A885-A1C21D52B6C2}"/>
    <dgm:cxn modelId="{79EDC6F5-E201-44F9-8A29-750B40B7EAAD}" srcId="{90FA097F-49D2-4171-872A-FA7F1DFA7447}" destId="{8E46799B-1966-4911-9062-DA3448A80462}" srcOrd="5" destOrd="0" parTransId="{CBA9E6DE-C1A2-473C-AA7C-109ECCEABFE4}" sibTransId="{BAE309F6-F652-4F28-99F7-177762B3A7BA}"/>
    <dgm:cxn modelId="{246ADE6A-6C4D-4B76-9B06-6165F8F40C1E}" type="presParOf" srcId="{B7ADE86B-5B4C-46E8-9326-5D01D66FAE57}" destId="{3A7D5253-EF2C-4738-88A0-2758CC1BCE5C}" srcOrd="0" destOrd="0" presId="urn:microsoft.com/office/officeart/2011/layout/HexagonRadial"/>
    <dgm:cxn modelId="{9EE5CD56-C528-4341-A913-A9147FD1ACF2}" type="presParOf" srcId="{B7ADE86B-5B4C-46E8-9326-5D01D66FAE57}" destId="{4187C10D-578B-4321-8B50-0932DA549D07}" srcOrd="1" destOrd="0" presId="urn:microsoft.com/office/officeart/2011/layout/HexagonRadial"/>
    <dgm:cxn modelId="{5D67E0C0-DF5E-4D66-82B6-C3E6F8F03C83}" type="presParOf" srcId="{4187C10D-578B-4321-8B50-0932DA549D07}" destId="{B2B1B199-3F4F-49CA-8676-522675810866}" srcOrd="0" destOrd="0" presId="urn:microsoft.com/office/officeart/2011/layout/HexagonRadial"/>
    <dgm:cxn modelId="{51CB99AB-95A7-4EEF-B366-49BA34FE5299}" type="presParOf" srcId="{B7ADE86B-5B4C-46E8-9326-5D01D66FAE57}" destId="{ED7261A6-9141-4DA2-9C4B-353FCAB49923}" srcOrd="2" destOrd="0" presId="urn:microsoft.com/office/officeart/2011/layout/HexagonRadial"/>
    <dgm:cxn modelId="{B517E066-DB3D-4F76-9106-5C0118684358}" type="presParOf" srcId="{B7ADE86B-5B4C-46E8-9326-5D01D66FAE57}" destId="{7048050F-8F28-4FD0-B4FA-54EC35729266}" srcOrd="3" destOrd="0" presId="urn:microsoft.com/office/officeart/2011/layout/HexagonRadial"/>
    <dgm:cxn modelId="{F173239C-6C2E-4A28-9BCD-BCB6BCDCCE9D}" type="presParOf" srcId="{7048050F-8F28-4FD0-B4FA-54EC35729266}" destId="{0B86ABA2-B673-4354-840F-86AC0F3BCBEA}" srcOrd="0" destOrd="0" presId="urn:microsoft.com/office/officeart/2011/layout/HexagonRadial"/>
    <dgm:cxn modelId="{A597FE3A-843A-445D-8B7B-D493D93343EB}" type="presParOf" srcId="{B7ADE86B-5B4C-46E8-9326-5D01D66FAE57}" destId="{806A1D0D-A6E1-4B3E-B8C9-7C8C62146A36}" srcOrd="4" destOrd="0" presId="urn:microsoft.com/office/officeart/2011/layout/HexagonRadial"/>
    <dgm:cxn modelId="{50C700E6-8065-499F-8D1B-AD7446118F86}" type="presParOf" srcId="{B7ADE86B-5B4C-46E8-9326-5D01D66FAE57}" destId="{1BA60B37-58F6-48C2-84F1-C33308AB4028}" srcOrd="5" destOrd="0" presId="urn:microsoft.com/office/officeart/2011/layout/HexagonRadial"/>
    <dgm:cxn modelId="{79868717-72A0-4E3B-84B6-258950B1701B}" type="presParOf" srcId="{1BA60B37-58F6-48C2-84F1-C33308AB4028}" destId="{59C7E4E1-E366-485C-8C37-F77B04658EBB}" srcOrd="0" destOrd="0" presId="urn:microsoft.com/office/officeart/2011/layout/HexagonRadial"/>
    <dgm:cxn modelId="{6D32DC58-9694-43FE-A0BE-E37EEFEA86D7}" type="presParOf" srcId="{B7ADE86B-5B4C-46E8-9326-5D01D66FAE57}" destId="{E19B5453-A856-4CE6-B10B-4420E28981B8}" srcOrd="6" destOrd="0" presId="urn:microsoft.com/office/officeart/2011/layout/HexagonRadial"/>
    <dgm:cxn modelId="{A6D4953E-6327-4FE9-B51F-FFFA4A9F61C7}" type="presParOf" srcId="{B7ADE86B-5B4C-46E8-9326-5D01D66FAE57}" destId="{2D0B714D-D024-42E1-A43E-98D3700F8A25}" srcOrd="7" destOrd="0" presId="urn:microsoft.com/office/officeart/2011/layout/HexagonRadial"/>
    <dgm:cxn modelId="{51B846DB-2CAB-4C57-A681-B71882ADDD49}" type="presParOf" srcId="{2D0B714D-D024-42E1-A43E-98D3700F8A25}" destId="{3A8A3845-89D0-4785-884F-CBDC54E25B59}" srcOrd="0" destOrd="0" presId="urn:microsoft.com/office/officeart/2011/layout/HexagonRadial"/>
    <dgm:cxn modelId="{4D7FB12E-B6FF-4DF8-920E-92F01A260EE7}" type="presParOf" srcId="{B7ADE86B-5B4C-46E8-9326-5D01D66FAE57}" destId="{9FA74D6A-3741-4E51-BAA4-BEFA5F1CFC7A}" srcOrd="8" destOrd="0" presId="urn:microsoft.com/office/officeart/2011/layout/HexagonRadial"/>
    <dgm:cxn modelId="{F9A699DD-C072-415C-A36B-C8AD9E41762C}" type="presParOf" srcId="{B7ADE86B-5B4C-46E8-9326-5D01D66FAE57}" destId="{A6E72142-400E-42FB-9FBB-26848CF24185}" srcOrd="9" destOrd="0" presId="urn:microsoft.com/office/officeart/2011/layout/HexagonRadial"/>
    <dgm:cxn modelId="{B20DF4C9-537D-4C9D-93A5-F06EDFD365A5}" type="presParOf" srcId="{A6E72142-400E-42FB-9FBB-26848CF24185}" destId="{81EBCF99-5752-4D9E-B38B-A99475D1F1DD}" srcOrd="0" destOrd="0" presId="urn:microsoft.com/office/officeart/2011/layout/HexagonRadial"/>
    <dgm:cxn modelId="{776B6756-F63D-4ACE-B95C-98094CA99D4A}" type="presParOf" srcId="{B7ADE86B-5B4C-46E8-9326-5D01D66FAE57}" destId="{D41C2C6E-0773-4E0B-B317-A68E7B91E32E}" srcOrd="10" destOrd="0" presId="urn:microsoft.com/office/officeart/2011/layout/HexagonRadial"/>
    <dgm:cxn modelId="{29FD2CC5-6AE9-4DAB-ADE7-3FD1507C64A2}" type="presParOf" srcId="{B7ADE86B-5B4C-46E8-9326-5D01D66FAE57}" destId="{943875E6-C622-4FBF-B369-48A6E96B720D}" srcOrd="11" destOrd="0" presId="urn:microsoft.com/office/officeart/2011/layout/HexagonRadial"/>
    <dgm:cxn modelId="{B951F946-95A4-4F36-8D0B-A5AB1ECD39CF}" type="presParOf" srcId="{943875E6-C622-4FBF-B369-48A6E96B720D}" destId="{F14CE361-C064-4CF4-8241-74CFC40E2393}" srcOrd="0" destOrd="0" presId="urn:microsoft.com/office/officeart/2011/layout/HexagonRadial"/>
    <dgm:cxn modelId="{9FC0014C-3F3E-4D67-A1DC-632512DC6341}" type="presParOf" srcId="{B7ADE86B-5B4C-46E8-9326-5D01D66FAE57}" destId="{D221222E-DCEA-4F94-9014-5A10E2B60036}"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19B2C30-5D39-4464-9475-C6FE54F6614C}" type="doc">
      <dgm:prSet loTypeId="urn:microsoft.com/office/officeart/2005/8/layout/hList2" loCatId="list" qsTypeId="urn:microsoft.com/office/officeart/2005/8/quickstyle/simple1" qsCatId="simple" csTypeId="urn:microsoft.com/office/officeart/2005/8/colors/colorful1" csCatId="colorful" phldr="1"/>
      <dgm:spPr/>
      <dgm:t>
        <a:bodyPr/>
        <a:lstStyle/>
        <a:p>
          <a:endParaRPr lang="en-ZA"/>
        </a:p>
      </dgm:t>
    </dgm:pt>
    <dgm:pt modelId="{A0E231E6-34CA-498C-9838-A564E60656EF}">
      <dgm:prSet phldrT="[Text]" phldr="1"/>
      <dgm:spPr/>
      <dgm:t>
        <a:bodyPr/>
        <a:lstStyle/>
        <a:p>
          <a:endParaRPr lang="en-ZA"/>
        </a:p>
      </dgm:t>
    </dgm:pt>
    <dgm:pt modelId="{F6393FE1-378C-4F2C-B516-DD4E923E9C4B}" type="parTrans" cxnId="{5FF7039B-8395-4CCE-9E02-18BAEE9667E3}">
      <dgm:prSet/>
      <dgm:spPr/>
      <dgm:t>
        <a:bodyPr/>
        <a:lstStyle/>
        <a:p>
          <a:endParaRPr lang="en-ZA"/>
        </a:p>
      </dgm:t>
    </dgm:pt>
    <dgm:pt modelId="{0CA9D01E-7CF4-45CF-A889-4157455F509D}" type="sibTrans" cxnId="{5FF7039B-8395-4CCE-9E02-18BAEE9667E3}">
      <dgm:prSet/>
      <dgm:spPr/>
      <dgm:t>
        <a:bodyPr/>
        <a:lstStyle/>
        <a:p>
          <a:endParaRPr lang="en-ZA"/>
        </a:p>
      </dgm:t>
    </dgm:pt>
    <dgm:pt modelId="{06FD6010-E24A-4CEB-8DA1-9117519E2423}">
      <dgm:prSet phldrT="[Text]" phldr="1"/>
      <dgm:spPr/>
      <dgm:t>
        <a:bodyPr/>
        <a:lstStyle/>
        <a:p>
          <a:endParaRPr lang="en-ZA"/>
        </a:p>
      </dgm:t>
    </dgm:pt>
    <dgm:pt modelId="{177AE3AF-8575-408C-9E07-B57C69DCA25E}" type="parTrans" cxnId="{3F393813-F204-4BB6-97EB-B892C76F9B81}">
      <dgm:prSet/>
      <dgm:spPr/>
      <dgm:t>
        <a:bodyPr/>
        <a:lstStyle/>
        <a:p>
          <a:endParaRPr lang="en-ZA"/>
        </a:p>
      </dgm:t>
    </dgm:pt>
    <dgm:pt modelId="{DBBC9E72-557A-4804-812A-5EBC0FBF3680}" type="sibTrans" cxnId="{3F393813-F204-4BB6-97EB-B892C76F9B81}">
      <dgm:prSet/>
      <dgm:spPr/>
      <dgm:t>
        <a:bodyPr/>
        <a:lstStyle/>
        <a:p>
          <a:endParaRPr lang="en-ZA"/>
        </a:p>
      </dgm:t>
    </dgm:pt>
    <dgm:pt modelId="{297A120D-16B1-42B4-9B59-48B89CD6A6C8}">
      <dgm:prSet phldrT="[Text]" phldr="1"/>
      <dgm:spPr/>
      <dgm:t>
        <a:bodyPr/>
        <a:lstStyle/>
        <a:p>
          <a:endParaRPr lang="en-ZA"/>
        </a:p>
      </dgm:t>
    </dgm:pt>
    <dgm:pt modelId="{C55E66C6-C5C1-45BD-8A53-B6242059A88B}" type="parTrans" cxnId="{617F0A26-7D2F-4419-B3E5-D68B6B156039}">
      <dgm:prSet/>
      <dgm:spPr/>
      <dgm:t>
        <a:bodyPr/>
        <a:lstStyle/>
        <a:p>
          <a:endParaRPr lang="en-ZA"/>
        </a:p>
      </dgm:t>
    </dgm:pt>
    <dgm:pt modelId="{E1296CF5-D429-40A1-BA5C-7C2E3421A7F5}" type="sibTrans" cxnId="{617F0A26-7D2F-4419-B3E5-D68B6B156039}">
      <dgm:prSet/>
      <dgm:spPr/>
      <dgm:t>
        <a:bodyPr/>
        <a:lstStyle/>
        <a:p>
          <a:endParaRPr lang="en-ZA"/>
        </a:p>
      </dgm:t>
    </dgm:pt>
    <dgm:pt modelId="{9E658866-48AB-4277-A32D-60DF26E9F0ED}">
      <dgm:prSet phldrT="[Text]" phldr="1"/>
      <dgm:spPr/>
      <dgm:t>
        <a:bodyPr/>
        <a:lstStyle/>
        <a:p>
          <a:endParaRPr lang="en-ZA" dirty="0"/>
        </a:p>
      </dgm:t>
    </dgm:pt>
    <dgm:pt modelId="{B2A7A370-43CC-4F0B-A290-9F39F69856B5}" type="parTrans" cxnId="{CA4E18A0-9816-4763-B02F-457A9A800F8C}">
      <dgm:prSet/>
      <dgm:spPr/>
      <dgm:t>
        <a:bodyPr/>
        <a:lstStyle/>
        <a:p>
          <a:endParaRPr lang="en-ZA"/>
        </a:p>
      </dgm:t>
    </dgm:pt>
    <dgm:pt modelId="{77129CC8-C506-4D0D-A873-739253E870C7}" type="sibTrans" cxnId="{CA4E18A0-9816-4763-B02F-457A9A800F8C}">
      <dgm:prSet/>
      <dgm:spPr/>
      <dgm:t>
        <a:bodyPr/>
        <a:lstStyle/>
        <a:p>
          <a:endParaRPr lang="en-ZA"/>
        </a:p>
      </dgm:t>
    </dgm:pt>
    <dgm:pt modelId="{064821B0-611B-4E04-93EF-5E7744114B58}">
      <dgm:prSet phldrT="[Text]" phldr="1"/>
      <dgm:spPr/>
      <dgm:t>
        <a:bodyPr/>
        <a:lstStyle/>
        <a:p>
          <a:endParaRPr lang="en-ZA" dirty="0"/>
        </a:p>
      </dgm:t>
    </dgm:pt>
    <dgm:pt modelId="{CCB4759C-26AB-419B-B33B-463693E51895}" type="parTrans" cxnId="{2EAF8C33-898A-4C1F-B1E0-14BF576C86A2}">
      <dgm:prSet/>
      <dgm:spPr/>
      <dgm:t>
        <a:bodyPr/>
        <a:lstStyle/>
        <a:p>
          <a:endParaRPr lang="en-ZA"/>
        </a:p>
      </dgm:t>
    </dgm:pt>
    <dgm:pt modelId="{DE992C5E-CD10-4DE3-B345-F1F3B4BF29CE}" type="sibTrans" cxnId="{2EAF8C33-898A-4C1F-B1E0-14BF576C86A2}">
      <dgm:prSet/>
      <dgm:spPr/>
      <dgm:t>
        <a:bodyPr/>
        <a:lstStyle/>
        <a:p>
          <a:endParaRPr lang="en-ZA"/>
        </a:p>
      </dgm:t>
    </dgm:pt>
    <dgm:pt modelId="{D852B9C2-BC19-4333-9E58-BD0013EB6B0F}">
      <dgm:prSet phldrT="[Text]" phldr="1"/>
      <dgm:spPr/>
      <dgm:t>
        <a:bodyPr/>
        <a:lstStyle/>
        <a:p>
          <a:endParaRPr lang="en-ZA" dirty="0"/>
        </a:p>
      </dgm:t>
    </dgm:pt>
    <dgm:pt modelId="{950EA673-E9D0-4833-A462-3C57642F6B3A}" type="parTrans" cxnId="{52D3B58D-5504-410A-9EB8-784138987936}">
      <dgm:prSet/>
      <dgm:spPr/>
      <dgm:t>
        <a:bodyPr/>
        <a:lstStyle/>
        <a:p>
          <a:endParaRPr lang="en-ZA"/>
        </a:p>
      </dgm:t>
    </dgm:pt>
    <dgm:pt modelId="{5D7A6DAC-763F-4568-93D6-BE89D4569230}" type="sibTrans" cxnId="{52D3B58D-5504-410A-9EB8-784138987936}">
      <dgm:prSet/>
      <dgm:spPr/>
      <dgm:t>
        <a:bodyPr/>
        <a:lstStyle/>
        <a:p>
          <a:endParaRPr lang="en-ZA"/>
        </a:p>
      </dgm:t>
    </dgm:pt>
    <dgm:pt modelId="{56B4A506-AE5D-4045-B880-EE8C7A84895A}">
      <dgm:prSet phldrT="[Text]" phldr="1"/>
      <dgm:spPr/>
      <dgm:t>
        <a:bodyPr/>
        <a:lstStyle/>
        <a:p>
          <a:endParaRPr lang="en-ZA" dirty="0"/>
        </a:p>
      </dgm:t>
    </dgm:pt>
    <dgm:pt modelId="{039F7872-E3A9-44A1-A6D8-66ACFEF475A3}" type="parTrans" cxnId="{797B94CE-530F-4106-804D-4C8819B62B6A}">
      <dgm:prSet/>
      <dgm:spPr/>
      <dgm:t>
        <a:bodyPr/>
        <a:lstStyle/>
        <a:p>
          <a:endParaRPr lang="en-ZA"/>
        </a:p>
      </dgm:t>
    </dgm:pt>
    <dgm:pt modelId="{83AFC27E-AE06-40D8-BDDE-114E1FAF05D2}" type="sibTrans" cxnId="{797B94CE-530F-4106-804D-4C8819B62B6A}">
      <dgm:prSet/>
      <dgm:spPr/>
      <dgm:t>
        <a:bodyPr/>
        <a:lstStyle/>
        <a:p>
          <a:endParaRPr lang="en-ZA"/>
        </a:p>
      </dgm:t>
    </dgm:pt>
    <dgm:pt modelId="{2F223372-3056-4344-985D-4F70B3E110B6}">
      <dgm:prSet phldrT="[Text]" phldr="1"/>
      <dgm:spPr/>
      <dgm:t>
        <a:bodyPr/>
        <a:lstStyle/>
        <a:p>
          <a:endParaRPr lang="en-ZA" dirty="0"/>
        </a:p>
      </dgm:t>
    </dgm:pt>
    <dgm:pt modelId="{00B3E500-78A2-44F0-B094-ABD5E485E8A9}" type="parTrans" cxnId="{1B331617-992A-4CF7-82F6-179957D579CD}">
      <dgm:prSet/>
      <dgm:spPr/>
      <dgm:t>
        <a:bodyPr/>
        <a:lstStyle/>
        <a:p>
          <a:endParaRPr lang="en-ZA"/>
        </a:p>
      </dgm:t>
    </dgm:pt>
    <dgm:pt modelId="{BDBBB780-1721-46A0-8D5F-42D0DD37084D}" type="sibTrans" cxnId="{1B331617-992A-4CF7-82F6-179957D579CD}">
      <dgm:prSet/>
      <dgm:spPr/>
      <dgm:t>
        <a:bodyPr/>
        <a:lstStyle/>
        <a:p>
          <a:endParaRPr lang="en-ZA"/>
        </a:p>
      </dgm:t>
    </dgm:pt>
    <dgm:pt modelId="{4DE39447-A38B-4B03-A4EE-94251DCC1F52}">
      <dgm:prSet phldrT="[Text]" phldr="1"/>
      <dgm:spPr/>
      <dgm:t>
        <a:bodyPr/>
        <a:lstStyle/>
        <a:p>
          <a:endParaRPr lang="en-ZA" dirty="0"/>
        </a:p>
      </dgm:t>
    </dgm:pt>
    <dgm:pt modelId="{2548B14B-E199-41E4-9198-50C3588760AE}" type="parTrans" cxnId="{E4708330-C708-42D4-AF04-72D08A80C298}">
      <dgm:prSet/>
      <dgm:spPr/>
      <dgm:t>
        <a:bodyPr/>
        <a:lstStyle/>
        <a:p>
          <a:endParaRPr lang="en-ZA"/>
        </a:p>
      </dgm:t>
    </dgm:pt>
    <dgm:pt modelId="{44B4B9DB-1DCE-408B-954D-445881CA4745}" type="sibTrans" cxnId="{E4708330-C708-42D4-AF04-72D08A80C298}">
      <dgm:prSet/>
      <dgm:spPr/>
      <dgm:t>
        <a:bodyPr/>
        <a:lstStyle/>
        <a:p>
          <a:endParaRPr lang="en-ZA"/>
        </a:p>
      </dgm:t>
    </dgm:pt>
    <dgm:pt modelId="{3BF980EB-4640-4A43-8DC4-2731F2C5EB49}">
      <dgm:prSet/>
      <dgm:spPr/>
      <dgm:t>
        <a:bodyPr/>
        <a:lstStyle/>
        <a:p>
          <a:r>
            <a:rPr lang="en-ZA" dirty="0"/>
            <a:t>[Text]</a:t>
          </a:r>
        </a:p>
      </dgm:t>
    </dgm:pt>
    <dgm:pt modelId="{C2E8348D-AD37-4F0A-BCC6-4DD483CCA164}" type="parTrans" cxnId="{E8903833-EF6E-4156-859B-BA487F60BDBD}">
      <dgm:prSet/>
      <dgm:spPr/>
      <dgm:t>
        <a:bodyPr/>
        <a:lstStyle/>
        <a:p>
          <a:endParaRPr lang="en-ZA"/>
        </a:p>
      </dgm:t>
    </dgm:pt>
    <dgm:pt modelId="{6FF9D4F7-9054-40B9-89E2-A9973C1E5569}" type="sibTrans" cxnId="{E8903833-EF6E-4156-859B-BA487F60BDBD}">
      <dgm:prSet/>
      <dgm:spPr/>
      <dgm:t>
        <a:bodyPr/>
        <a:lstStyle/>
        <a:p>
          <a:endParaRPr lang="en-ZA"/>
        </a:p>
      </dgm:t>
    </dgm:pt>
    <dgm:pt modelId="{F772882E-D0CC-4F44-B185-15235D46FBCB}">
      <dgm:prSet/>
      <dgm:spPr>
        <a:solidFill>
          <a:schemeClr val="accent6"/>
        </a:solidFill>
      </dgm:spPr>
      <dgm:t>
        <a:bodyPr/>
        <a:lstStyle/>
        <a:p>
          <a:r>
            <a:rPr lang="en-ZA" dirty="0"/>
            <a:t>[Text]</a:t>
          </a:r>
        </a:p>
      </dgm:t>
    </dgm:pt>
    <dgm:pt modelId="{4F71611D-C30A-45D9-BDE5-A2139323653A}" type="parTrans" cxnId="{4FFF05B6-4F1A-478B-896E-9A196E6A7BD0}">
      <dgm:prSet/>
      <dgm:spPr/>
      <dgm:t>
        <a:bodyPr/>
        <a:lstStyle/>
        <a:p>
          <a:endParaRPr lang="en-ZA"/>
        </a:p>
      </dgm:t>
    </dgm:pt>
    <dgm:pt modelId="{AD4A8143-21A3-42DC-8E68-82F7F2613E03}" type="sibTrans" cxnId="{4FFF05B6-4F1A-478B-896E-9A196E6A7BD0}">
      <dgm:prSet/>
      <dgm:spPr/>
      <dgm:t>
        <a:bodyPr/>
        <a:lstStyle/>
        <a:p>
          <a:endParaRPr lang="en-ZA"/>
        </a:p>
      </dgm:t>
    </dgm:pt>
    <dgm:pt modelId="{70F37A9E-316D-4B1A-BD75-9EBA2B02672E}">
      <dgm:prSet/>
      <dgm:spPr>
        <a:solidFill>
          <a:schemeClr val="accent6"/>
        </a:solidFill>
      </dgm:spPr>
      <dgm:t>
        <a:bodyPr/>
        <a:lstStyle/>
        <a:p>
          <a:r>
            <a:rPr lang="en-ZA" dirty="0"/>
            <a:t>[Text]</a:t>
          </a:r>
        </a:p>
      </dgm:t>
    </dgm:pt>
    <dgm:pt modelId="{AEE5C9B1-73D1-432C-BE0F-49DBBE4A0B81}" type="parTrans" cxnId="{F9E04576-37EA-41ED-B893-F5776E3C437A}">
      <dgm:prSet/>
      <dgm:spPr/>
      <dgm:t>
        <a:bodyPr/>
        <a:lstStyle/>
        <a:p>
          <a:endParaRPr lang="en-ZA"/>
        </a:p>
      </dgm:t>
    </dgm:pt>
    <dgm:pt modelId="{3FF4478A-8784-4329-AA1F-1740C3F96D1A}" type="sibTrans" cxnId="{F9E04576-37EA-41ED-B893-F5776E3C437A}">
      <dgm:prSet/>
      <dgm:spPr/>
      <dgm:t>
        <a:bodyPr/>
        <a:lstStyle/>
        <a:p>
          <a:endParaRPr lang="en-ZA"/>
        </a:p>
      </dgm:t>
    </dgm:pt>
    <dgm:pt modelId="{4A473663-F300-4814-9051-8B5CB0E21DE6}" type="pres">
      <dgm:prSet presAssocID="{C19B2C30-5D39-4464-9475-C6FE54F6614C}" presName="linearFlow" presStyleCnt="0">
        <dgm:presLayoutVars>
          <dgm:dir/>
          <dgm:animLvl val="lvl"/>
          <dgm:resizeHandles/>
        </dgm:presLayoutVars>
      </dgm:prSet>
      <dgm:spPr/>
    </dgm:pt>
    <dgm:pt modelId="{D4E7FFC4-F7BE-4C1F-B7F9-1C1136BB087D}" type="pres">
      <dgm:prSet presAssocID="{A0E231E6-34CA-498C-9838-A564E60656EF}" presName="compositeNode" presStyleCnt="0">
        <dgm:presLayoutVars>
          <dgm:bulletEnabled val="1"/>
        </dgm:presLayoutVars>
      </dgm:prSet>
      <dgm:spPr/>
    </dgm:pt>
    <dgm:pt modelId="{405D6704-0080-4520-BF77-6AB9943FBE45}" type="pres">
      <dgm:prSet presAssocID="{A0E231E6-34CA-498C-9838-A564E60656EF}" presName="image" presStyleLbl="fgImgPlace1" presStyleIdx="0" presStyleCnt="4"/>
      <dgm:spPr/>
    </dgm:pt>
    <dgm:pt modelId="{60E48A83-58DC-4B0E-8C74-F83DC3622E19}" type="pres">
      <dgm:prSet presAssocID="{A0E231E6-34CA-498C-9838-A564E60656EF}" presName="childNode" presStyleLbl="node1" presStyleIdx="0" presStyleCnt="4">
        <dgm:presLayoutVars>
          <dgm:bulletEnabled val="1"/>
        </dgm:presLayoutVars>
      </dgm:prSet>
      <dgm:spPr/>
    </dgm:pt>
    <dgm:pt modelId="{F7A6CB37-49B7-4F1D-8554-FBD9E0D2194B}" type="pres">
      <dgm:prSet presAssocID="{A0E231E6-34CA-498C-9838-A564E60656EF}" presName="parentNode" presStyleLbl="revTx" presStyleIdx="0" presStyleCnt="4">
        <dgm:presLayoutVars>
          <dgm:chMax val="0"/>
          <dgm:bulletEnabled val="1"/>
        </dgm:presLayoutVars>
      </dgm:prSet>
      <dgm:spPr/>
    </dgm:pt>
    <dgm:pt modelId="{EE4C0AD8-5541-49F0-8102-6880A131F639}" type="pres">
      <dgm:prSet presAssocID="{0CA9D01E-7CF4-45CF-A889-4157455F509D}" presName="sibTrans" presStyleCnt="0"/>
      <dgm:spPr/>
    </dgm:pt>
    <dgm:pt modelId="{A55F299C-902D-40C4-9B73-D47473D7AD9E}" type="pres">
      <dgm:prSet presAssocID="{9E658866-48AB-4277-A32D-60DF26E9F0ED}" presName="compositeNode" presStyleCnt="0">
        <dgm:presLayoutVars>
          <dgm:bulletEnabled val="1"/>
        </dgm:presLayoutVars>
      </dgm:prSet>
      <dgm:spPr/>
    </dgm:pt>
    <dgm:pt modelId="{5B033E0A-DBB3-4CC0-8D77-AC30B0D7A1F7}" type="pres">
      <dgm:prSet presAssocID="{9E658866-48AB-4277-A32D-60DF26E9F0ED}" presName="image" presStyleLbl="fgImgPlace1" presStyleIdx="1" presStyleCnt="4"/>
      <dgm:spPr/>
    </dgm:pt>
    <dgm:pt modelId="{938481A1-2640-4F48-AEC4-2BF9C35FB08C}" type="pres">
      <dgm:prSet presAssocID="{9E658866-48AB-4277-A32D-60DF26E9F0ED}" presName="childNode" presStyleLbl="node1" presStyleIdx="1" presStyleCnt="4">
        <dgm:presLayoutVars>
          <dgm:bulletEnabled val="1"/>
        </dgm:presLayoutVars>
      </dgm:prSet>
      <dgm:spPr/>
    </dgm:pt>
    <dgm:pt modelId="{B591A762-E9F2-4566-B688-F5C779AB9B15}" type="pres">
      <dgm:prSet presAssocID="{9E658866-48AB-4277-A32D-60DF26E9F0ED}" presName="parentNode" presStyleLbl="revTx" presStyleIdx="1" presStyleCnt="4">
        <dgm:presLayoutVars>
          <dgm:chMax val="0"/>
          <dgm:bulletEnabled val="1"/>
        </dgm:presLayoutVars>
      </dgm:prSet>
      <dgm:spPr/>
    </dgm:pt>
    <dgm:pt modelId="{48CFCAC6-DA3D-49A8-8F3E-802817A1EC71}" type="pres">
      <dgm:prSet presAssocID="{77129CC8-C506-4D0D-A873-739253E870C7}" presName="sibTrans" presStyleCnt="0"/>
      <dgm:spPr/>
    </dgm:pt>
    <dgm:pt modelId="{E789D94A-9325-494C-8611-128546B64A4E}" type="pres">
      <dgm:prSet presAssocID="{56B4A506-AE5D-4045-B880-EE8C7A84895A}" presName="compositeNode" presStyleCnt="0">
        <dgm:presLayoutVars>
          <dgm:bulletEnabled val="1"/>
        </dgm:presLayoutVars>
      </dgm:prSet>
      <dgm:spPr/>
    </dgm:pt>
    <dgm:pt modelId="{06F28EDD-12A1-45DA-A915-54C9E1127B7D}" type="pres">
      <dgm:prSet presAssocID="{56B4A506-AE5D-4045-B880-EE8C7A84895A}" presName="image" presStyleLbl="fgImgPlace1" presStyleIdx="2" presStyleCnt="4"/>
      <dgm:spPr/>
    </dgm:pt>
    <dgm:pt modelId="{51C5EF75-33E8-44B6-B57D-77089FBC4377}" type="pres">
      <dgm:prSet presAssocID="{56B4A506-AE5D-4045-B880-EE8C7A84895A}" presName="childNode" presStyleLbl="node1" presStyleIdx="2" presStyleCnt="4">
        <dgm:presLayoutVars>
          <dgm:bulletEnabled val="1"/>
        </dgm:presLayoutVars>
      </dgm:prSet>
      <dgm:spPr/>
    </dgm:pt>
    <dgm:pt modelId="{3D099956-5BD8-452A-A3D2-3A061A7E5390}" type="pres">
      <dgm:prSet presAssocID="{56B4A506-AE5D-4045-B880-EE8C7A84895A}" presName="parentNode" presStyleLbl="revTx" presStyleIdx="2" presStyleCnt="4">
        <dgm:presLayoutVars>
          <dgm:chMax val="0"/>
          <dgm:bulletEnabled val="1"/>
        </dgm:presLayoutVars>
      </dgm:prSet>
      <dgm:spPr/>
    </dgm:pt>
    <dgm:pt modelId="{629B1CC3-F419-4209-B648-865715B59FED}" type="pres">
      <dgm:prSet presAssocID="{83AFC27E-AE06-40D8-BDDE-114E1FAF05D2}" presName="sibTrans" presStyleCnt="0"/>
      <dgm:spPr/>
    </dgm:pt>
    <dgm:pt modelId="{F0889393-B93E-4E4F-98C8-0B4FD7F5AF74}" type="pres">
      <dgm:prSet presAssocID="{3BF980EB-4640-4A43-8DC4-2731F2C5EB49}" presName="compositeNode" presStyleCnt="0">
        <dgm:presLayoutVars>
          <dgm:bulletEnabled val="1"/>
        </dgm:presLayoutVars>
      </dgm:prSet>
      <dgm:spPr/>
    </dgm:pt>
    <dgm:pt modelId="{5B4D7CD6-1F23-4BB2-9369-D0B931754FF1}" type="pres">
      <dgm:prSet presAssocID="{3BF980EB-4640-4A43-8DC4-2731F2C5EB49}" presName="image" presStyleLbl="fgImgPlace1" presStyleIdx="3" presStyleCnt="4"/>
      <dgm:spPr/>
    </dgm:pt>
    <dgm:pt modelId="{1DD6DABA-2DD3-4B59-809F-5896A4975219}" type="pres">
      <dgm:prSet presAssocID="{3BF980EB-4640-4A43-8DC4-2731F2C5EB49}" presName="childNode" presStyleLbl="node1" presStyleIdx="3" presStyleCnt="4" custLinFactNeighborX="707">
        <dgm:presLayoutVars>
          <dgm:bulletEnabled val="1"/>
        </dgm:presLayoutVars>
      </dgm:prSet>
      <dgm:spPr/>
    </dgm:pt>
    <dgm:pt modelId="{D041D7F8-9028-469A-8F86-CC3CEF56A9A0}" type="pres">
      <dgm:prSet presAssocID="{3BF980EB-4640-4A43-8DC4-2731F2C5EB49}" presName="parentNode" presStyleLbl="revTx" presStyleIdx="3" presStyleCnt="4">
        <dgm:presLayoutVars>
          <dgm:chMax val="0"/>
          <dgm:bulletEnabled val="1"/>
        </dgm:presLayoutVars>
      </dgm:prSet>
      <dgm:spPr/>
    </dgm:pt>
  </dgm:ptLst>
  <dgm:cxnLst>
    <dgm:cxn modelId="{6EB65E07-AE8C-48D8-ACDA-C5B4B34BCD9A}" type="presOf" srcId="{2F223372-3056-4344-985D-4F70B3E110B6}" destId="{51C5EF75-33E8-44B6-B57D-77089FBC4377}" srcOrd="0" destOrd="0" presId="urn:microsoft.com/office/officeart/2005/8/layout/hList2"/>
    <dgm:cxn modelId="{3F393813-F204-4BB6-97EB-B892C76F9B81}" srcId="{A0E231E6-34CA-498C-9838-A564E60656EF}" destId="{06FD6010-E24A-4CEB-8DA1-9117519E2423}" srcOrd="0" destOrd="0" parTransId="{177AE3AF-8575-408C-9E07-B57C69DCA25E}" sibTransId="{DBBC9E72-557A-4804-812A-5EBC0FBF3680}"/>
    <dgm:cxn modelId="{1B331617-992A-4CF7-82F6-179957D579CD}" srcId="{56B4A506-AE5D-4045-B880-EE8C7A84895A}" destId="{2F223372-3056-4344-985D-4F70B3E110B6}" srcOrd="0" destOrd="0" parTransId="{00B3E500-78A2-44F0-B094-ABD5E485E8A9}" sibTransId="{BDBBB780-1721-46A0-8D5F-42D0DD37084D}"/>
    <dgm:cxn modelId="{617F0A26-7D2F-4419-B3E5-D68B6B156039}" srcId="{A0E231E6-34CA-498C-9838-A564E60656EF}" destId="{297A120D-16B1-42B4-9B59-48B89CD6A6C8}" srcOrd="1" destOrd="0" parTransId="{C55E66C6-C5C1-45BD-8A53-B6242059A88B}" sibTransId="{E1296CF5-D429-40A1-BA5C-7C2E3421A7F5}"/>
    <dgm:cxn modelId="{E4708330-C708-42D4-AF04-72D08A80C298}" srcId="{56B4A506-AE5D-4045-B880-EE8C7A84895A}" destId="{4DE39447-A38B-4B03-A4EE-94251DCC1F52}" srcOrd="1" destOrd="0" parTransId="{2548B14B-E199-41E4-9198-50C3588760AE}" sibTransId="{44B4B9DB-1DCE-408B-954D-445881CA4745}"/>
    <dgm:cxn modelId="{E8903833-EF6E-4156-859B-BA487F60BDBD}" srcId="{C19B2C30-5D39-4464-9475-C6FE54F6614C}" destId="{3BF980EB-4640-4A43-8DC4-2731F2C5EB49}" srcOrd="3" destOrd="0" parTransId="{C2E8348D-AD37-4F0A-BCC6-4DD483CCA164}" sibTransId="{6FF9D4F7-9054-40B9-89E2-A9973C1E5569}"/>
    <dgm:cxn modelId="{2EAF8C33-898A-4C1F-B1E0-14BF576C86A2}" srcId="{9E658866-48AB-4277-A32D-60DF26E9F0ED}" destId="{064821B0-611B-4E04-93EF-5E7744114B58}" srcOrd="0" destOrd="0" parTransId="{CCB4759C-26AB-419B-B33B-463693E51895}" sibTransId="{DE992C5E-CD10-4DE3-B345-F1F3B4BF29CE}"/>
    <dgm:cxn modelId="{7193185F-78BF-4291-94C3-F2B31B5874B3}" type="presOf" srcId="{56B4A506-AE5D-4045-B880-EE8C7A84895A}" destId="{3D099956-5BD8-452A-A3D2-3A061A7E5390}" srcOrd="0" destOrd="0" presId="urn:microsoft.com/office/officeart/2005/8/layout/hList2"/>
    <dgm:cxn modelId="{F95A5569-D957-4392-BB36-9F524851D19E}" type="presOf" srcId="{9E658866-48AB-4277-A32D-60DF26E9F0ED}" destId="{B591A762-E9F2-4566-B688-F5C779AB9B15}" srcOrd="0" destOrd="0" presId="urn:microsoft.com/office/officeart/2005/8/layout/hList2"/>
    <dgm:cxn modelId="{B5B26573-C925-4F8C-A97E-F376A210C395}" type="presOf" srcId="{A0E231E6-34CA-498C-9838-A564E60656EF}" destId="{F7A6CB37-49B7-4F1D-8554-FBD9E0D2194B}" srcOrd="0" destOrd="0" presId="urn:microsoft.com/office/officeart/2005/8/layout/hList2"/>
    <dgm:cxn modelId="{E8D2AF73-41E5-4B27-98A1-C972F25E1AB4}" type="presOf" srcId="{3BF980EB-4640-4A43-8DC4-2731F2C5EB49}" destId="{D041D7F8-9028-469A-8F86-CC3CEF56A9A0}" srcOrd="0" destOrd="0" presId="urn:microsoft.com/office/officeart/2005/8/layout/hList2"/>
    <dgm:cxn modelId="{1E8C2674-2492-4923-BC4C-B87C77ABC209}" type="presOf" srcId="{064821B0-611B-4E04-93EF-5E7744114B58}" destId="{938481A1-2640-4F48-AEC4-2BF9C35FB08C}" srcOrd="0" destOrd="0" presId="urn:microsoft.com/office/officeart/2005/8/layout/hList2"/>
    <dgm:cxn modelId="{F9E04576-37EA-41ED-B893-F5776E3C437A}" srcId="{3BF980EB-4640-4A43-8DC4-2731F2C5EB49}" destId="{70F37A9E-316D-4B1A-BD75-9EBA2B02672E}" srcOrd="1" destOrd="0" parTransId="{AEE5C9B1-73D1-432C-BE0F-49DBBE4A0B81}" sibTransId="{3FF4478A-8784-4329-AA1F-1740C3F96D1A}"/>
    <dgm:cxn modelId="{4BD55D8B-AAA6-45C4-AEA2-D76C34628A61}" type="presOf" srcId="{70F37A9E-316D-4B1A-BD75-9EBA2B02672E}" destId="{1DD6DABA-2DD3-4B59-809F-5896A4975219}" srcOrd="0" destOrd="1" presId="urn:microsoft.com/office/officeart/2005/8/layout/hList2"/>
    <dgm:cxn modelId="{52D3B58D-5504-410A-9EB8-784138987936}" srcId="{9E658866-48AB-4277-A32D-60DF26E9F0ED}" destId="{D852B9C2-BC19-4333-9E58-BD0013EB6B0F}" srcOrd="1" destOrd="0" parTransId="{950EA673-E9D0-4833-A462-3C57642F6B3A}" sibTransId="{5D7A6DAC-763F-4568-93D6-BE89D4569230}"/>
    <dgm:cxn modelId="{2DE7468E-A176-421C-B9DA-A238564A6CA1}" type="presOf" srcId="{F772882E-D0CC-4F44-B185-15235D46FBCB}" destId="{1DD6DABA-2DD3-4B59-809F-5896A4975219}" srcOrd="0" destOrd="0" presId="urn:microsoft.com/office/officeart/2005/8/layout/hList2"/>
    <dgm:cxn modelId="{5FF7039B-8395-4CCE-9E02-18BAEE9667E3}" srcId="{C19B2C30-5D39-4464-9475-C6FE54F6614C}" destId="{A0E231E6-34CA-498C-9838-A564E60656EF}" srcOrd="0" destOrd="0" parTransId="{F6393FE1-378C-4F2C-B516-DD4E923E9C4B}" sibTransId="{0CA9D01E-7CF4-45CF-A889-4157455F509D}"/>
    <dgm:cxn modelId="{CA4E18A0-9816-4763-B02F-457A9A800F8C}" srcId="{C19B2C30-5D39-4464-9475-C6FE54F6614C}" destId="{9E658866-48AB-4277-A32D-60DF26E9F0ED}" srcOrd="1" destOrd="0" parTransId="{B2A7A370-43CC-4F0B-A290-9F39F69856B5}" sibTransId="{77129CC8-C506-4D0D-A873-739253E870C7}"/>
    <dgm:cxn modelId="{C78AFCA5-DD19-4C0D-8E95-D14B187525CD}" type="presOf" srcId="{D852B9C2-BC19-4333-9E58-BD0013EB6B0F}" destId="{938481A1-2640-4F48-AEC4-2BF9C35FB08C}" srcOrd="0" destOrd="1" presId="urn:microsoft.com/office/officeart/2005/8/layout/hList2"/>
    <dgm:cxn modelId="{4FFF05B6-4F1A-478B-896E-9A196E6A7BD0}" srcId="{3BF980EB-4640-4A43-8DC4-2731F2C5EB49}" destId="{F772882E-D0CC-4F44-B185-15235D46FBCB}" srcOrd="0" destOrd="0" parTransId="{4F71611D-C30A-45D9-BDE5-A2139323653A}" sibTransId="{AD4A8143-21A3-42DC-8E68-82F7F2613E03}"/>
    <dgm:cxn modelId="{FF196FBA-52FC-4663-86C9-EAC4B8690374}" type="presOf" srcId="{4DE39447-A38B-4B03-A4EE-94251DCC1F52}" destId="{51C5EF75-33E8-44B6-B57D-77089FBC4377}" srcOrd="0" destOrd="1" presId="urn:microsoft.com/office/officeart/2005/8/layout/hList2"/>
    <dgm:cxn modelId="{C62DEFC3-92B3-4683-AC5B-13E71BC94846}" type="presOf" srcId="{C19B2C30-5D39-4464-9475-C6FE54F6614C}" destId="{4A473663-F300-4814-9051-8B5CB0E21DE6}" srcOrd="0" destOrd="0" presId="urn:microsoft.com/office/officeart/2005/8/layout/hList2"/>
    <dgm:cxn modelId="{56D8BAC9-260D-4637-ADBD-D1E5ACE17FF4}" type="presOf" srcId="{06FD6010-E24A-4CEB-8DA1-9117519E2423}" destId="{60E48A83-58DC-4B0E-8C74-F83DC3622E19}" srcOrd="0" destOrd="0" presId="urn:microsoft.com/office/officeart/2005/8/layout/hList2"/>
    <dgm:cxn modelId="{797B94CE-530F-4106-804D-4C8819B62B6A}" srcId="{C19B2C30-5D39-4464-9475-C6FE54F6614C}" destId="{56B4A506-AE5D-4045-B880-EE8C7A84895A}" srcOrd="2" destOrd="0" parTransId="{039F7872-E3A9-44A1-A6D8-66ACFEF475A3}" sibTransId="{83AFC27E-AE06-40D8-BDDE-114E1FAF05D2}"/>
    <dgm:cxn modelId="{D0727EF7-B900-40E6-9103-1B953E29F72C}" type="presOf" srcId="{297A120D-16B1-42B4-9B59-48B89CD6A6C8}" destId="{60E48A83-58DC-4B0E-8C74-F83DC3622E19}" srcOrd="0" destOrd="1" presId="urn:microsoft.com/office/officeart/2005/8/layout/hList2"/>
    <dgm:cxn modelId="{A4D639F0-1521-4B5E-B0D1-1A0868D2BD77}" type="presParOf" srcId="{4A473663-F300-4814-9051-8B5CB0E21DE6}" destId="{D4E7FFC4-F7BE-4C1F-B7F9-1C1136BB087D}" srcOrd="0" destOrd="0" presId="urn:microsoft.com/office/officeart/2005/8/layout/hList2"/>
    <dgm:cxn modelId="{8DCB3E68-1F91-4778-AB96-9864C307FE7E}" type="presParOf" srcId="{D4E7FFC4-F7BE-4C1F-B7F9-1C1136BB087D}" destId="{405D6704-0080-4520-BF77-6AB9943FBE45}" srcOrd="0" destOrd="0" presId="urn:microsoft.com/office/officeart/2005/8/layout/hList2"/>
    <dgm:cxn modelId="{3BE3131D-32E4-4F3A-9236-DE37D92D2FB1}" type="presParOf" srcId="{D4E7FFC4-F7BE-4C1F-B7F9-1C1136BB087D}" destId="{60E48A83-58DC-4B0E-8C74-F83DC3622E19}" srcOrd="1" destOrd="0" presId="urn:microsoft.com/office/officeart/2005/8/layout/hList2"/>
    <dgm:cxn modelId="{A09CD94B-1657-497B-8796-17DE6273F7E4}" type="presParOf" srcId="{D4E7FFC4-F7BE-4C1F-B7F9-1C1136BB087D}" destId="{F7A6CB37-49B7-4F1D-8554-FBD9E0D2194B}" srcOrd="2" destOrd="0" presId="urn:microsoft.com/office/officeart/2005/8/layout/hList2"/>
    <dgm:cxn modelId="{9E87187C-0852-478D-BFE0-FA01586B6332}" type="presParOf" srcId="{4A473663-F300-4814-9051-8B5CB0E21DE6}" destId="{EE4C0AD8-5541-49F0-8102-6880A131F639}" srcOrd="1" destOrd="0" presId="urn:microsoft.com/office/officeart/2005/8/layout/hList2"/>
    <dgm:cxn modelId="{955D41A4-82BD-4AA6-A386-41C7855E01D2}" type="presParOf" srcId="{4A473663-F300-4814-9051-8B5CB0E21DE6}" destId="{A55F299C-902D-40C4-9B73-D47473D7AD9E}" srcOrd="2" destOrd="0" presId="urn:microsoft.com/office/officeart/2005/8/layout/hList2"/>
    <dgm:cxn modelId="{2F15E3FA-F3F2-46BE-8B10-4F4A366A102A}" type="presParOf" srcId="{A55F299C-902D-40C4-9B73-D47473D7AD9E}" destId="{5B033E0A-DBB3-4CC0-8D77-AC30B0D7A1F7}" srcOrd="0" destOrd="0" presId="urn:microsoft.com/office/officeart/2005/8/layout/hList2"/>
    <dgm:cxn modelId="{CF21F9D2-8D2B-48B4-9ECF-82E055856989}" type="presParOf" srcId="{A55F299C-902D-40C4-9B73-D47473D7AD9E}" destId="{938481A1-2640-4F48-AEC4-2BF9C35FB08C}" srcOrd="1" destOrd="0" presId="urn:microsoft.com/office/officeart/2005/8/layout/hList2"/>
    <dgm:cxn modelId="{6EE223E8-5C65-4AF6-AFC9-77B3B82ECF53}" type="presParOf" srcId="{A55F299C-902D-40C4-9B73-D47473D7AD9E}" destId="{B591A762-E9F2-4566-B688-F5C779AB9B15}" srcOrd="2" destOrd="0" presId="urn:microsoft.com/office/officeart/2005/8/layout/hList2"/>
    <dgm:cxn modelId="{0FE65B57-84ED-432C-B288-A37F218C5779}" type="presParOf" srcId="{4A473663-F300-4814-9051-8B5CB0E21DE6}" destId="{48CFCAC6-DA3D-49A8-8F3E-802817A1EC71}" srcOrd="3" destOrd="0" presId="urn:microsoft.com/office/officeart/2005/8/layout/hList2"/>
    <dgm:cxn modelId="{26ED08DC-2257-4FA3-B92F-C132BB99C2D1}" type="presParOf" srcId="{4A473663-F300-4814-9051-8B5CB0E21DE6}" destId="{E789D94A-9325-494C-8611-128546B64A4E}" srcOrd="4" destOrd="0" presId="urn:microsoft.com/office/officeart/2005/8/layout/hList2"/>
    <dgm:cxn modelId="{F328D444-D014-4182-B3C5-ABD471D00D44}" type="presParOf" srcId="{E789D94A-9325-494C-8611-128546B64A4E}" destId="{06F28EDD-12A1-45DA-A915-54C9E1127B7D}" srcOrd="0" destOrd="0" presId="urn:microsoft.com/office/officeart/2005/8/layout/hList2"/>
    <dgm:cxn modelId="{50C4E014-F55E-4C43-8CB6-20F0CD56E91B}" type="presParOf" srcId="{E789D94A-9325-494C-8611-128546B64A4E}" destId="{51C5EF75-33E8-44B6-B57D-77089FBC4377}" srcOrd="1" destOrd="0" presId="urn:microsoft.com/office/officeart/2005/8/layout/hList2"/>
    <dgm:cxn modelId="{C5997C04-EDC1-421C-9C82-4AB8A81C53B8}" type="presParOf" srcId="{E789D94A-9325-494C-8611-128546B64A4E}" destId="{3D099956-5BD8-452A-A3D2-3A061A7E5390}" srcOrd="2" destOrd="0" presId="urn:microsoft.com/office/officeart/2005/8/layout/hList2"/>
    <dgm:cxn modelId="{8CEAABA2-584D-4DBC-9994-981BF60393B8}" type="presParOf" srcId="{4A473663-F300-4814-9051-8B5CB0E21DE6}" destId="{629B1CC3-F419-4209-B648-865715B59FED}" srcOrd="5" destOrd="0" presId="urn:microsoft.com/office/officeart/2005/8/layout/hList2"/>
    <dgm:cxn modelId="{49A9F2A4-65B7-4AD2-AE77-B557283CB437}" type="presParOf" srcId="{4A473663-F300-4814-9051-8B5CB0E21DE6}" destId="{F0889393-B93E-4E4F-98C8-0B4FD7F5AF74}" srcOrd="6" destOrd="0" presId="urn:microsoft.com/office/officeart/2005/8/layout/hList2"/>
    <dgm:cxn modelId="{479A36D6-51B8-421F-AD15-969C5B52E676}" type="presParOf" srcId="{F0889393-B93E-4E4F-98C8-0B4FD7F5AF74}" destId="{5B4D7CD6-1F23-4BB2-9369-D0B931754FF1}" srcOrd="0" destOrd="0" presId="urn:microsoft.com/office/officeart/2005/8/layout/hList2"/>
    <dgm:cxn modelId="{6B673731-5A6C-4674-9760-CB1A9E31C264}" type="presParOf" srcId="{F0889393-B93E-4E4F-98C8-0B4FD7F5AF74}" destId="{1DD6DABA-2DD3-4B59-809F-5896A4975219}" srcOrd="1" destOrd="0" presId="urn:microsoft.com/office/officeart/2005/8/layout/hList2"/>
    <dgm:cxn modelId="{C1851EA8-B55F-4082-9BF8-647D1FEE53FB}" type="presParOf" srcId="{F0889393-B93E-4E4F-98C8-0B4FD7F5AF74}" destId="{D041D7F8-9028-469A-8F86-CC3CEF56A9A0}"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E39B256-D7DB-4C60-97F5-C49FE2B52940}"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n-ZA"/>
        </a:p>
      </dgm:t>
    </dgm:pt>
    <dgm:pt modelId="{39B671A7-227F-4AD6-8C3D-596507D267DB}">
      <dgm:prSet phldrT="[Text]" phldr="1" custT="1"/>
      <dgm:spPr/>
      <dgm:t>
        <a:bodyPr/>
        <a:lstStyle/>
        <a:p>
          <a:endParaRPr lang="en-ZA" sz="2000"/>
        </a:p>
      </dgm:t>
    </dgm:pt>
    <dgm:pt modelId="{F34C118B-E09D-40F6-A714-82B530F29AFF}" type="parTrans" cxnId="{5B7BAA68-22CB-49C8-9572-20EEE2409D79}">
      <dgm:prSet/>
      <dgm:spPr/>
      <dgm:t>
        <a:bodyPr/>
        <a:lstStyle/>
        <a:p>
          <a:endParaRPr lang="en-ZA"/>
        </a:p>
      </dgm:t>
    </dgm:pt>
    <dgm:pt modelId="{1AE19259-DB13-43C6-BF92-44B903A40302}" type="sibTrans" cxnId="{5B7BAA68-22CB-49C8-9572-20EEE2409D79}">
      <dgm:prSet/>
      <dgm:spPr/>
      <dgm:t>
        <a:bodyPr/>
        <a:lstStyle/>
        <a:p>
          <a:endParaRPr lang="en-ZA"/>
        </a:p>
      </dgm:t>
    </dgm:pt>
    <dgm:pt modelId="{A059DAE7-9D08-4D3F-A656-5923260F1645}">
      <dgm:prSet phldrT="[Text]" phldr="1" custT="1"/>
      <dgm:spPr>
        <a:solidFill>
          <a:schemeClr val="accent5">
            <a:lumMod val="40000"/>
            <a:lumOff val="60000"/>
            <a:alpha val="90000"/>
          </a:schemeClr>
        </a:solidFill>
        <a:ln w="38100">
          <a:solidFill>
            <a:schemeClr val="bg1"/>
          </a:solidFill>
        </a:ln>
      </dgm:spPr>
      <dgm:t>
        <a:bodyPr/>
        <a:lstStyle/>
        <a:p>
          <a:endParaRPr lang="en-ZA" sz="2000"/>
        </a:p>
      </dgm:t>
    </dgm:pt>
    <dgm:pt modelId="{A1299108-2D31-47EC-AA2C-D7FFAE18223B}" type="parTrans" cxnId="{02CDC55E-342C-4892-B364-9BC67F45DA7B}">
      <dgm:prSet/>
      <dgm:spPr/>
      <dgm:t>
        <a:bodyPr/>
        <a:lstStyle/>
        <a:p>
          <a:endParaRPr lang="en-ZA"/>
        </a:p>
      </dgm:t>
    </dgm:pt>
    <dgm:pt modelId="{A8AAF01F-1C9E-474A-A1A9-2817BC1344D6}" type="sibTrans" cxnId="{02CDC55E-342C-4892-B364-9BC67F45DA7B}">
      <dgm:prSet/>
      <dgm:spPr/>
      <dgm:t>
        <a:bodyPr/>
        <a:lstStyle/>
        <a:p>
          <a:endParaRPr lang="en-ZA"/>
        </a:p>
      </dgm:t>
    </dgm:pt>
    <dgm:pt modelId="{F7E7DE0E-96C2-4DE6-901B-ECE1FB425A2F}">
      <dgm:prSet phldrT="[Text]" phldr="1" custT="1"/>
      <dgm:spPr>
        <a:solidFill>
          <a:schemeClr val="accent5">
            <a:lumMod val="20000"/>
            <a:lumOff val="80000"/>
            <a:alpha val="90000"/>
          </a:schemeClr>
        </a:solidFill>
        <a:ln w="38100">
          <a:solidFill>
            <a:schemeClr val="bg1"/>
          </a:solidFill>
        </a:ln>
      </dgm:spPr>
      <dgm:t>
        <a:bodyPr/>
        <a:lstStyle/>
        <a:p>
          <a:endParaRPr lang="en-ZA" sz="2000"/>
        </a:p>
      </dgm:t>
    </dgm:pt>
    <dgm:pt modelId="{60BEF791-D935-4250-976F-71258CD3DBC1}" type="parTrans" cxnId="{C3D2C300-FDDF-45D0-BCC7-1C592E619259}">
      <dgm:prSet/>
      <dgm:spPr/>
      <dgm:t>
        <a:bodyPr/>
        <a:lstStyle/>
        <a:p>
          <a:endParaRPr lang="en-ZA"/>
        </a:p>
      </dgm:t>
    </dgm:pt>
    <dgm:pt modelId="{35D49C0A-719B-488F-A7C9-9AC0A5A0D87B}" type="sibTrans" cxnId="{C3D2C300-FDDF-45D0-BCC7-1C592E619259}">
      <dgm:prSet/>
      <dgm:spPr/>
      <dgm:t>
        <a:bodyPr/>
        <a:lstStyle/>
        <a:p>
          <a:endParaRPr lang="en-ZA"/>
        </a:p>
      </dgm:t>
    </dgm:pt>
    <dgm:pt modelId="{9745693A-7D92-46C1-AEDC-CEC7D7D442D9}">
      <dgm:prSet phldrT="[Text]" phldr="1"/>
      <dgm:spPr/>
      <dgm:t>
        <a:bodyPr/>
        <a:lstStyle/>
        <a:p>
          <a:endParaRPr lang="en-ZA"/>
        </a:p>
      </dgm:t>
    </dgm:pt>
    <dgm:pt modelId="{0B90369B-01EC-448F-AA06-1F2DF8C1C0F0}" type="parTrans" cxnId="{A33C3BD1-B9EF-47B2-8C00-6510E897F3D8}">
      <dgm:prSet/>
      <dgm:spPr/>
      <dgm:t>
        <a:bodyPr/>
        <a:lstStyle/>
        <a:p>
          <a:endParaRPr lang="en-ZA"/>
        </a:p>
      </dgm:t>
    </dgm:pt>
    <dgm:pt modelId="{BE9EAE7A-F228-4112-B059-B74418E68C7B}" type="sibTrans" cxnId="{A33C3BD1-B9EF-47B2-8C00-6510E897F3D8}">
      <dgm:prSet/>
      <dgm:spPr/>
      <dgm:t>
        <a:bodyPr/>
        <a:lstStyle/>
        <a:p>
          <a:endParaRPr lang="en-ZA"/>
        </a:p>
      </dgm:t>
    </dgm:pt>
    <dgm:pt modelId="{6A64B691-EF7C-4CF3-AE02-8F457FCDD5AA}">
      <dgm:prSet phldrT="[Text]" phldr="1" custT="1"/>
      <dgm:spPr>
        <a:solidFill>
          <a:schemeClr val="accent4">
            <a:lumMod val="40000"/>
            <a:lumOff val="60000"/>
            <a:alpha val="90000"/>
          </a:schemeClr>
        </a:solidFill>
        <a:ln w="38100">
          <a:solidFill>
            <a:schemeClr val="bg1"/>
          </a:solidFill>
        </a:ln>
      </dgm:spPr>
      <dgm:t>
        <a:bodyPr/>
        <a:lstStyle/>
        <a:p>
          <a:endParaRPr lang="en-ZA" sz="2000"/>
        </a:p>
      </dgm:t>
    </dgm:pt>
    <dgm:pt modelId="{EB43C9DB-9FF0-45C3-B283-5258AFA07444}" type="parTrans" cxnId="{DB001E26-C7BD-4410-A0B0-CF0405541460}">
      <dgm:prSet/>
      <dgm:spPr/>
      <dgm:t>
        <a:bodyPr/>
        <a:lstStyle/>
        <a:p>
          <a:endParaRPr lang="en-ZA"/>
        </a:p>
      </dgm:t>
    </dgm:pt>
    <dgm:pt modelId="{E2CB61F3-7E27-4A59-AF95-24F17F1B6BB5}" type="sibTrans" cxnId="{DB001E26-C7BD-4410-A0B0-CF0405541460}">
      <dgm:prSet/>
      <dgm:spPr/>
      <dgm:t>
        <a:bodyPr/>
        <a:lstStyle/>
        <a:p>
          <a:endParaRPr lang="en-ZA"/>
        </a:p>
      </dgm:t>
    </dgm:pt>
    <dgm:pt modelId="{754DEF8E-89E1-4874-9098-20E3D887FC96}">
      <dgm:prSet phldrT="[Text]" phldr="1" custT="1"/>
      <dgm:spPr>
        <a:solidFill>
          <a:schemeClr val="accent4">
            <a:lumMod val="20000"/>
            <a:lumOff val="80000"/>
            <a:alpha val="90000"/>
          </a:schemeClr>
        </a:solidFill>
        <a:ln w="38100">
          <a:solidFill>
            <a:schemeClr val="bg1"/>
          </a:solidFill>
        </a:ln>
      </dgm:spPr>
      <dgm:t>
        <a:bodyPr/>
        <a:lstStyle/>
        <a:p>
          <a:endParaRPr lang="en-ZA" sz="2000"/>
        </a:p>
      </dgm:t>
    </dgm:pt>
    <dgm:pt modelId="{524125C2-35CD-4BC7-BB19-B49E0394D582}" type="parTrans" cxnId="{07415A3B-760B-444C-BA0B-096AEF6C6A01}">
      <dgm:prSet/>
      <dgm:spPr/>
      <dgm:t>
        <a:bodyPr/>
        <a:lstStyle/>
        <a:p>
          <a:endParaRPr lang="en-ZA"/>
        </a:p>
      </dgm:t>
    </dgm:pt>
    <dgm:pt modelId="{2D90A098-F86C-4032-8ED1-50F84ABA4968}" type="sibTrans" cxnId="{07415A3B-760B-444C-BA0B-096AEF6C6A01}">
      <dgm:prSet/>
      <dgm:spPr/>
      <dgm:t>
        <a:bodyPr/>
        <a:lstStyle/>
        <a:p>
          <a:endParaRPr lang="en-ZA"/>
        </a:p>
      </dgm:t>
    </dgm:pt>
    <dgm:pt modelId="{DBEEB9AD-3226-4EFE-B642-C4BD06BE790B}">
      <dgm:prSet phldrT="[Text]" phldr="1"/>
      <dgm:spPr/>
      <dgm:t>
        <a:bodyPr/>
        <a:lstStyle/>
        <a:p>
          <a:endParaRPr lang="en-ZA"/>
        </a:p>
      </dgm:t>
    </dgm:pt>
    <dgm:pt modelId="{446A0786-2CBA-4D55-9C9D-0D11AB7585E0}" type="parTrans" cxnId="{3EF84582-BFB5-4006-89DD-C591F7F1E537}">
      <dgm:prSet/>
      <dgm:spPr/>
      <dgm:t>
        <a:bodyPr/>
        <a:lstStyle/>
        <a:p>
          <a:endParaRPr lang="en-ZA"/>
        </a:p>
      </dgm:t>
    </dgm:pt>
    <dgm:pt modelId="{C8100C24-91F0-4632-9693-6994B2A22CAF}" type="sibTrans" cxnId="{3EF84582-BFB5-4006-89DD-C591F7F1E537}">
      <dgm:prSet/>
      <dgm:spPr/>
      <dgm:t>
        <a:bodyPr/>
        <a:lstStyle/>
        <a:p>
          <a:endParaRPr lang="en-ZA"/>
        </a:p>
      </dgm:t>
    </dgm:pt>
    <dgm:pt modelId="{7E3C54D7-7C49-4D1E-A219-79C7D75DEC7A}">
      <dgm:prSet phldrT="[Text]" phldr="1" custT="1"/>
      <dgm:spPr>
        <a:solidFill>
          <a:schemeClr val="accent6">
            <a:lumMod val="40000"/>
            <a:lumOff val="60000"/>
            <a:alpha val="90000"/>
          </a:schemeClr>
        </a:solidFill>
        <a:ln w="38100">
          <a:solidFill>
            <a:schemeClr val="bg1"/>
          </a:solidFill>
        </a:ln>
      </dgm:spPr>
      <dgm:t>
        <a:bodyPr/>
        <a:lstStyle/>
        <a:p>
          <a:endParaRPr lang="en-ZA" sz="2000" dirty="0"/>
        </a:p>
      </dgm:t>
    </dgm:pt>
    <dgm:pt modelId="{57BE575A-8B2C-4DA2-8AFA-10100A4A945E}" type="parTrans" cxnId="{47EBC36B-BFDA-4FB7-9EFB-C296071389B2}">
      <dgm:prSet/>
      <dgm:spPr/>
      <dgm:t>
        <a:bodyPr/>
        <a:lstStyle/>
        <a:p>
          <a:endParaRPr lang="en-ZA"/>
        </a:p>
      </dgm:t>
    </dgm:pt>
    <dgm:pt modelId="{BF0DD3F0-6B04-4B93-B34A-41EED6BE18CC}" type="sibTrans" cxnId="{47EBC36B-BFDA-4FB7-9EFB-C296071389B2}">
      <dgm:prSet/>
      <dgm:spPr/>
      <dgm:t>
        <a:bodyPr/>
        <a:lstStyle/>
        <a:p>
          <a:endParaRPr lang="en-ZA"/>
        </a:p>
      </dgm:t>
    </dgm:pt>
    <dgm:pt modelId="{C2BAF3AB-6A7E-41C5-83F2-41383EEEEB53}">
      <dgm:prSet phldrT="[Text]" phldr="1" custT="1"/>
      <dgm:spPr>
        <a:solidFill>
          <a:schemeClr val="accent6">
            <a:lumMod val="20000"/>
            <a:lumOff val="80000"/>
            <a:alpha val="90000"/>
          </a:schemeClr>
        </a:solidFill>
        <a:ln w="38100">
          <a:solidFill>
            <a:schemeClr val="bg1"/>
          </a:solidFill>
        </a:ln>
      </dgm:spPr>
      <dgm:t>
        <a:bodyPr/>
        <a:lstStyle/>
        <a:p>
          <a:endParaRPr lang="en-ZA" sz="2000" dirty="0"/>
        </a:p>
      </dgm:t>
    </dgm:pt>
    <dgm:pt modelId="{0829A098-6137-4C80-9348-30048F6AB621}" type="parTrans" cxnId="{B411564C-2BBD-4085-8026-35624416C448}">
      <dgm:prSet/>
      <dgm:spPr/>
      <dgm:t>
        <a:bodyPr/>
        <a:lstStyle/>
        <a:p>
          <a:endParaRPr lang="en-ZA"/>
        </a:p>
      </dgm:t>
    </dgm:pt>
    <dgm:pt modelId="{2F4A9CCA-2384-40ED-ADD1-EEAC588031C4}" type="sibTrans" cxnId="{B411564C-2BBD-4085-8026-35624416C448}">
      <dgm:prSet/>
      <dgm:spPr/>
      <dgm:t>
        <a:bodyPr/>
        <a:lstStyle/>
        <a:p>
          <a:endParaRPr lang="en-ZA"/>
        </a:p>
      </dgm:t>
    </dgm:pt>
    <dgm:pt modelId="{69832D3A-B9AC-488C-8790-C9B9197B3617}" type="pres">
      <dgm:prSet presAssocID="{9E39B256-D7DB-4C60-97F5-C49FE2B52940}" presName="Name0" presStyleCnt="0">
        <dgm:presLayoutVars>
          <dgm:dir/>
          <dgm:animLvl val="lvl"/>
          <dgm:resizeHandles val="exact"/>
        </dgm:presLayoutVars>
      </dgm:prSet>
      <dgm:spPr/>
    </dgm:pt>
    <dgm:pt modelId="{9F95126C-A3A6-49FE-AF27-DCFDDC9CB19A}" type="pres">
      <dgm:prSet presAssocID="{DBEEB9AD-3226-4EFE-B642-C4BD06BE790B}" presName="boxAndChildren" presStyleCnt="0"/>
      <dgm:spPr/>
    </dgm:pt>
    <dgm:pt modelId="{A4E20C6C-ABD3-468B-9D22-8941CC0A6403}" type="pres">
      <dgm:prSet presAssocID="{DBEEB9AD-3226-4EFE-B642-C4BD06BE790B}" presName="parentTextBox" presStyleLbl="node1" presStyleIdx="0" presStyleCnt="3"/>
      <dgm:spPr/>
    </dgm:pt>
    <dgm:pt modelId="{B6BCAD7B-896D-4581-8488-08CB6D04C822}" type="pres">
      <dgm:prSet presAssocID="{DBEEB9AD-3226-4EFE-B642-C4BD06BE790B}" presName="entireBox" presStyleLbl="node1" presStyleIdx="0" presStyleCnt="3"/>
      <dgm:spPr/>
    </dgm:pt>
    <dgm:pt modelId="{37926490-E2F9-4921-9FD4-9ECF776E87D3}" type="pres">
      <dgm:prSet presAssocID="{DBEEB9AD-3226-4EFE-B642-C4BD06BE790B}" presName="descendantBox" presStyleCnt="0"/>
      <dgm:spPr/>
    </dgm:pt>
    <dgm:pt modelId="{A86529E7-5356-4B85-ADEA-9C66D6A3DF77}" type="pres">
      <dgm:prSet presAssocID="{7E3C54D7-7C49-4D1E-A219-79C7D75DEC7A}" presName="childTextBox" presStyleLbl="fgAccFollowNode1" presStyleIdx="0" presStyleCnt="6">
        <dgm:presLayoutVars>
          <dgm:bulletEnabled val="1"/>
        </dgm:presLayoutVars>
      </dgm:prSet>
      <dgm:spPr/>
    </dgm:pt>
    <dgm:pt modelId="{2DE6BAE1-FD0D-4D4E-870D-A5A267112C68}" type="pres">
      <dgm:prSet presAssocID="{C2BAF3AB-6A7E-41C5-83F2-41383EEEEB53}" presName="childTextBox" presStyleLbl="fgAccFollowNode1" presStyleIdx="1" presStyleCnt="6">
        <dgm:presLayoutVars>
          <dgm:bulletEnabled val="1"/>
        </dgm:presLayoutVars>
      </dgm:prSet>
      <dgm:spPr/>
    </dgm:pt>
    <dgm:pt modelId="{CD409693-6A64-434A-8665-6ED941410BB3}" type="pres">
      <dgm:prSet presAssocID="{BE9EAE7A-F228-4112-B059-B74418E68C7B}" presName="sp" presStyleCnt="0"/>
      <dgm:spPr/>
    </dgm:pt>
    <dgm:pt modelId="{FB2A2734-E31D-4E80-899F-D41F04C9FD6D}" type="pres">
      <dgm:prSet presAssocID="{9745693A-7D92-46C1-AEDC-CEC7D7D442D9}" presName="arrowAndChildren" presStyleCnt="0"/>
      <dgm:spPr/>
    </dgm:pt>
    <dgm:pt modelId="{D8A9FD28-7623-4E68-AFFD-245321042EB5}" type="pres">
      <dgm:prSet presAssocID="{9745693A-7D92-46C1-AEDC-CEC7D7D442D9}" presName="parentTextArrow" presStyleLbl="node1" presStyleIdx="0" presStyleCnt="3"/>
      <dgm:spPr/>
    </dgm:pt>
    <dgm:pt modelId="{C9AE121C-3819-4D55-AC93-57174D50C0D1}" type="pres">
      <dgm:prSet presAssocID="{9745693A-7D92-46C1-AEDC-CEC7D7D442D9}" presName="arrow" presStyleLbl="node1" presStyleIdx="1" presStyleCnt="3"/>
      <dgm:spPr/>
    </dgm:pt>
    <dgm:pt modelId="{A8847C07-951D-43CD-B0A6-F2E9B2222622}" type="pres">
      <dgm:prSet presAssocID="{9745693A-7D92-46C1-AEDC-CEC7D7D442D9}" presName="descendantArrow" presStyleCnt="0"/>
      <dgm:spPr/>
    </dgm:pt>
    <dgm:pt modelId="{DA50BD10-CB13-4739-A994-741A128FF7B4}" type="pres">
      <dgm:prSet presAssocID="{6A64B691-EF7C-4CF3-AE02-8F457FCDD5AA}" presName="childTextArrow" presStyleLbl="fgAccFollowNode1" presStyleIdx="2" presStyleCnt="6">
        <dgm:presLayoutVars>
          <dgm:bulletEnabled val="1"/>
        </dgm:presLayoutVars>
      </dgm:prSet>
      <dgm:spPr/>
    </dgm:pt>
    <dgm:pt modelId="{824A8C33-1AD0-4B38-B2ED-AFB1EFFE722E}" type="pres">
      <dgm:prSet presAssocID="{754DEF8E-89E1-4874-9098-20E3D887FC96}" presName="childTextArrow" presStyleLbl="fgAccFollowNode1" presStyleIdx="3" presStyleCnt="6">
        <dgm:presLayoutVars>
          <dgm:bulletEnabled val="1"/>
        </dgm:presLayoutVars>
      </dgm:prSet>
      <dgm:spPr/>
    </dgm:pt>
    <dgm:pt modelId="{29D5FB79-4652-4D35-AB51-0936680567E6}" type="pres">
      <dgm:prSet presAssocID="{1AE19259-DB13-43C6-BF92-44B903A40302}" presName="sp" presStyleCnt="0"/>
      <dgm:spPr/>
    </dgm:pt>
    <dgm:pt modelId="{50BA3296-5343-4830-9C2F-76A4068BA8B9}" type="pres">
      <dgm:prSet presAssocID="{39B671A7-227F-4AD6-8C3D-596507D267DB}" presName="arrowAndChildren" presStyleCnt="0"/>
      <dgm:spPr/>
    </dgm:pt>
    <dgm:pt modelId="{C7D12571-BF6E-4FB0-92E3-35BD195AFE76}" type="pres">
      <dgm:prSet presAssocID="{39B671A7-227F-4AD6-8C3D-596507D267DB}" presName="parentTextArrow" presStyleLbl="node1" presStyleIdx="1" presStyleCnt="3"/>
      <dgm:spPr/>
    </dgm:pt>
    <dgm:pt modelId="{7CA7BDB7-9972-4AD0-AFF8-55350288B7F0}" type="pres">
      <dgm:prSet presAssocID="{39B671A7-227F-4AD6-8C3D-596507D267DB}" presName="arrow" presStyleLbl="node1" presStyleIdx="2" presStyleCnt="3"/>
      <dgm:spPr/>
    </dgm:pt>
    <dgm:pt modelId="{E7DDB512-5EC4-44FF-A9F3-EF44A4CFCEA1}" type="pres">
      <dgm:prSet presAssocID="{39B671A7-227F-4AD6-8C3D-596507D267DB}" presName="descendantArrow" presStyleCnt="0"/>
      <dgm:spPr/>
    </dgm:pt>
    <dgm:pt modelId="{6E434044-5F07-457B-A776-EAFE603D900F}" type="pres">
      <dgm:prSet presAssocID="{A059DAE7-9D08-4D3F-A656-5923260F1645}" presName="childTextArrow" presStyleLbl="fgAccFollowNode1" presStyleIdx="4" presStyleCnt="6">
        <dgm:presLayoutVars>
          <dgm:bulletEnabled val="1"/>
        </dgm:presLayoutVars>
      </dgm:prSet>
      <dgm:spPr/>
    </dgm:pt>
    <dgm:pt modelId="{54767FEA-6E4D-4859-9A79-9DC719D0801D}" type="pres">
      <dgm:prSet presAssocID="{F7E7DE0E-96C2-4DE6-901B-ECE1FB425A2F}" presName="childTextArrow" presStyleLbl="fgAccFollowNode1" presStyleIdx="5" presStyleCnt="6">
        <dgm:presLayoutVars>
          <dgm:bulletEnabled val="1"/>
        </dgm:presLayoutVars>
      </dgm:prSet>
      <dgm:spPr/>
    </dgm:pt>
  </dgm:ptLst>
  <dgm:cxnLst>
    <dgm:cxn modelId="{C3D2C300-FDDF-45D0-BCC7-1C592E619259}" srcId="{39B671A7-227F-4AD6-8C3D-596507D267DB}" destId="{F7E7DE0E-96C2-4DE6-901B-ECE1FB425A2F}" srcOrd="1" destOrd="0" parTransId="{60BEF791-D935-4250-976F-71258CD3DBC1}" sibTransId="{35D49C0A-719B-488F-A7C9-9AC0A5A0D87B}"/>
    <dgm:cxn modelId="{EA243C01-3472-4BF9-8135-F859AB4A9CF5}" type="presOf" srcId="{9745693A-7D92-46C1-AEDC-CEC7D7D442D9}" destId="{C9AE121C-3819-4D55-AC93-57174D50C0D1}" srcOrd="1" destOrd="0" presId="urn:microsoft.com/office/officeart/2005/8/layout/process4"/>
    <dgm:cxn modelId="{A1EA6C04-BAE7-4D95-98ED-C521F04C7B88}" type="presOf" srcId="{7E3C54D7-7C49-4D1E-A219-79C7D75DEC7A}" destId="{A86529E7-5356-4B85-ADEA-9C66D6A3DF77}" srcOrd="0" destOrd="0" presId="urn:microsoft.com/office/officeart/2005/8/layout/process4"/>
    <dgm:cxn modelId="{8BCB8E09-23D3-402C-B98B-90D481BFD712}" type="presOf" srcId="{9745693A-7D92-46C1-AEDC-CEC7D7D442D9}" destId="{D8A9FD28-7623-4E68-AFFD-245321042EB5}" srcOrd="0" destOrd="0" presId="urn:microsoft.com/office/officeart/2005/8/layout/process4"/>
    <dgm:cxn modelId="{C4639C25-7A50-40E9-9331-B40BFFD9AE23}" type="presOf" srcId="{39B671A7-227F-4AD6-8C3D-596507D267DB}" destId="{C7D12571-BF6E-4FB0-92E3-35BD195AFE76}" srcOrd="0" destOrd="0" presId="urn:microsoft.com/office/officeart/2005/8/layout/process4"/>
    <dgm:cxn modelId="{DB001E26-C7BD-4410-A0B0-CF0405541460}" srcId="{9745693A-7D92-46C1-AEDC-CEC7D7D442D9}" destId="{6A64B691-EF7C-4CF3-AE02-8F457FCDD5AA}" srcOrd="0" destOrd="0" parTransId="{EB43C9DB-9FF0-45C3-B283-5258AFA07444}" sibTransId="{E2CB61F3-7E27-4A59-AF95-24F17F1B6BB5}"/>
    <dgm:cxn modelId="{F5449735-0116-4CD5-B6E8-506C1677168D}" type="presOf" srcId="{6A64B691-EF7C-4CF3-AE02-8F457FCDD5AA}" destId="{DA50BD10-CB13-4739-A994-741A128FF7B4}" srcOrd="0" destOrd="0" presId="urn:microsoft.com/office/officeart/2005/8/layout/process4"/>
    <dgm:cxn modelId="{07415A3B-760B-444C-BA0B-096AEF6C6A01}" srcId="{9745693A-7D92-46C1-AEDC-CEC7D7D442D9}" destId="{754DEF8E-89E1-4874-9098-20E3D887FC96}" srcOrd="1" destOrd="0" parTransId="{524125C2-35CD-4BC7-BB19-B49E0394D582}" sibTransId="{2D90A098-F86C-4032-8ED1-50F84ABA4968}"/>
    <dgm:cxn modelId="{02CDC55E-342C-4892-B364-9BC67F45DA7B}" srcId="{39B671A7-227F-4AD6-8C3D-596507D267DB}" destId="{A059DAE7-9D08-4D3F-A656-5923260F1645}" srcOrd="0" destOrd="0" parTransId="{A1299108-2D31-47EC-AA2C-D7FFAE18223B}" sibTransId="{A8AAF01F-1C9E-474A-A1A9-2817BC1344D6}"/>
    <dgm:cxn modelId="{5B7BAA68-22CB-49C8-9572-20EEE2409D79}" srcId="{9E39B256-D7DB-4C60-97F5-C49FE2B52940}" destId="{39B671A7-227F-4AD6-8C3D-596507D267DB}" srcOrd="0" destOrd="0" parTransId="{F34C118B-E09D-40F6-A714-82B530F29AFF}" sibTransId="{1AE19259-DB13-43C6-BF92-44B903A40302}"/>
    <dgm:cxn modelId="{844A6A6B-95BE-4B3C-B8AE-4E97208A7BE3}" type="presOf" srcId="{F7E7DE0E-96C2-4DE6-901B-ECE1FB425A2F}" destId="{54767FEA-6E4D-4859-9A79-9DC719D0801D}" srcOrd="0" destOrd="0" presId="urn:microsoft.com/office/officeart/2005/8/layout/process4"/>
    <dgm:cxn modelId="{47EBC36B-BFDA-4FB7-9EFB-C296071389B2}" srcId="{DBEEB9AD-3226-4EFE-B642-C4BD06BE790B}" destId="{7E3C54D7-7C49-4D1E-A219-79C7D75DEC7A}" srcOrd="0" destOrd="0" parTransId="{57BE575A-8B2C-4DA2-8AFA-10100A4A945E}" sibTransId="{BF0DD3F0-6B04-4B93-B34A-41EED6BE18CC}"/>
    <dgm:cxn modelId="{B411564C-2BBD-4085-8026-35624416C448}" srcId="{DBEEB9AD-3226-4EFE-B642-C4BD06BE790B}" destId="{C2BAF3AB-6A7E-41C5-83F2-41383EEEEB53}" srcOrd="1" destOrd="0" parTransId="{0829A098-6137-4C80-9348-30048F6AB621}" sibTransId="{2F4A9CCA-2384-40ED-ADD1-EEAC588031C4}"/>
    <dgm:cxn modelId="{C7609C80-085E-4783-9F58-161028CE4004}" type="presOf" srcId="{754DEF8E-89E1-4874-9098-20E3D887FC96}" destId="{824A8C33-1AD0-4B38-B2ED-AFB1EFFE722E}" srcOrd="0" destOrd="0" presId="urn:microsoft.com/office/officeart/2005/8/layout/process4"/>
    <dgm:cxn modelId="{3EF84582-BFB5-4006-89DD-C591F7F1E537}" srcId="{9E39B256-D7DB-4C60-97F5-C49FE2B52940}" destId="{DBEEB9AD-3226-4EFE-B642-C4BD06BE790B}" srcOrd="2" destOrd="0" parTransId="{446A0786-2CBA-4D55-9C9D-0D11AB7585E0}" sibTransId="{C8100C24-91F0-4632-9693-6994B2A22CAF}"/>
    <dgm:cxn modelId="{D57F9EB2-4A2E-43C0-A18D-DEDD9EA1D4FF}" type="presOf" srcId="{C2BAF3AB-6A7E-41C5-83F2-41383EEEEB53}" destId="{2DE6BAE1-FD0D-4D4E-870D-A5A267112C68}" srcOrd="0" destOrd="0" presId="urn:microsoft.com/office/officeart/2005/8/layout/process4"/>
    <dgm:cxn modelId="{D08456BA-EAB3-4170-A642-29D09C250199}" type="presOf" srcId="{39B671A7-227F-4AD6-8C3D-596507D267DB}" destId="{7CA7BDB7-9972-4AD0-AFF8-55350288B7F0}" srcOrd="1" destOrd="0" presId="urn:microsoft.com/office/officeart/2005/8/layout/process4"/>
    <dgm:cxn modelId="{4707DEBE-BBAA-4FC8-94D1-AEDFC87F834C}" type="presOf" srcId="{9E39B256-D7DB-4C60-97F5-C49FE2B52940}" destId="{69832D3A-B9AC-488C-8790-C9B9197B3617}" srcOrd="0" destOrd="0" presId="urn:microsoft.com/office/officeart/2005/8/layout/process4"/>
    <dgm:cxn modelId="{A33C3BD1-B9EF-47B2-8C00-6510E897F3D8}" srcId="{9E39B256-D7DB-4C60-97F5-C49FE2B52940}" destId="{9745693A-7D92-46C1-AEDC-CEC7D7D442D9}" srcOrd="1" destOrd="0" parTransId="{0B90369B-01EC-448F-AA06-1F2DF8C1C0F0}" sibTransId="{BE9EAE7A-F228-4112-B059-B74418E68C7B}"/>
    <dgm:cxn modelId="{0B6E16ED-9A45-46AA-8C69-5202DE8B97B1}" type="presOf" srcId="{DBEEB9AD-3226-4EFE-B642-C4BD06BE790B}" destId="{A4E20C6C-ABD3-468B-9D22-8941CC0A6403}" srcOrd="0" destOrd="0" presId="urn:microsoft.com/office/officeart/2005/8/layout/process4"/>
    <dgm:cxn modelId="{1851BAF3-CB2E-4985-875E-62F7B713777A}" type="presOf" srcId="{A059DAE7-9D08-4D3F-A656-5923260F1645}" destId="{6E434044-5F07-457B-A776-EAFE603D900F}" srcOrd="0" destOrd="0" presId="urn:microsoft.com/office/officeart/2005/8/layout/process4"/>
    <dgm:cxn modelId="{B4E28CF5-ABF5-43FA-9ABD-95EEF3361C39}" type="presOf" srcId="{DBEEB9AD-3226-4EFE-B642-C4BD06BE790B}" destId="{B6BCAD7B-896D-4581-8488-08CB6D04C822}" srcOrd="1" destOrd="0" presId="urn:microsoft.com/office/officeart/2005/8/layout/process4"/>
    <dgm:cxn modelId="{E276BDA6-AFBD-4E4A-A2B2-5F6BB615C497}" type="presParOf" srcId="{69832D3A-B9AC-488C-8790-C9B9197B3617}" destId="{9F95126C-A3A6-49FE-AF27-DCFDDC9CB19A}" srcOrd="0" destOrd="0" presId="urn:microsoft.com/office/officeart/2005/8/layout/process4"/>
    <dgm:cxn modelId="{3E42BEFB-9B1F-458D-B429-573D346CF7BF}" type="presParOf" srcId="{9F95126C-A3A6-49FE-AF27-DCFDDC9CB19A}" destId="{A4E20C6C-ABD3-468B-9D22-8941CC0A6403}" srcOrd="0" destOrd="0" presId="urn:microsoft.com/office/officeart/2005/8/layout/process4"/>
    <dgm:cxn modelId="{75BFEB3E-1B04-416E-B512-1A906FC36AA0}" type="presParOf" srcId="{9F95126C-A3A6-49FE-AF27-DCFDDC9CB19A}" destId="{B6BCAD7B-896D-4581-8488-08CB6D04C822}" srcOrd="1" destOrd="0" presId="urn:microsoft.com/office/officeart/2005/8/layout/process4"/>
    <dgm:cxn modelId="{AD779CBE-C3DC-42FD-B762-7C702810A45D}" type="presParOf" srcId="{9F95126C-A3A6-49FE-AF27-DCFDDC9CB19A}" destId="{37926490-E2F9-4921-9FD4-9ECF776E87D3}" srcOrd="2" destOrd="0" presId="urn:microsoft.com/office/officeart/2005/8/layout/process4"/>
    <dgm:cxn modelId="{3917CE4C-91F5-48B4-9657-CCB4780140C4}" type="presParOf" srcId="{37926490-E2F9-4921-9FD4-9ECF776E87D3}" destId="{A86529E7-5356-4B85-ADEA-9C66D6A3DF77}" srcOrd="0" destOrd="0" presId="urn:microsoft.com/office/officeart/2005/8/layout/process4"/>
    <dgm:cxn modelId="{B09A61E8-7C47-4A61-974D-F0C1327FA969}" type="presParOf" srcId="{37926490-E2F9-4921-9FD4-9ECF776E87D3}" destId="{2DE6BAE1-FD0D-4D4E-870D-A5A267112C68}" srcOrd="1" destOrd="0" presId="urn:microsoft.com/office/officeart/2005/8/layout/process4"/>
    <dgm:cxn modelId="{3E9BD712-FAAA-4926-90F3-E2E722191114}" type="presParOf" srcId="{69832D3A-B9AC-488C-8790-C9B9197B3617}" destId="{CD409693-6A64-434A-8665-6ED941410BB3}" srcOrd="1" destOrd="0" presId="urn:microsoft.com/office/officeart/2005/8/layout/process4"/>
    <dgm:cxn modelId="{2DF54724-845A-423F-8922-B51555283A35}" type="presParOf" srcId="{69832D3A-B9AC-488C-8790-C9B9197B3617}" destId="{FB2A2734-E31D-4E80-899F-D41F04C9FD6D}" srcOrd="2" destOrd="0" presId="urn:microsoft.com/office/officeart/2005/8/layout/process4"/>
    <dgm:cxn modelId="{A1C7F3FE-4D7F-4D37-B7E5-5F8D03367383}" type="presParOf" srcId="{FB2A2734-E31D-4E80-899F-D41F04C9FD6D}" destId="{D8A9FD28-7623-4E68-AFFD-245321042EB5}" srcOrd="0" destOrd="0" presId="urn:microsoft.com/office/officeart/2005/8/layout/process4"/>
    <dgm:cxn modelId="{80192E69-0F94-47A5-B9F6-CC569C727335}" type="presParOf" srcId="{FB2A2734-E31D-4E80-899F-D41F04C9FD6D}" destId="{C9AE121C-3819-4D55-AC93-57174D50C0D1}" srcOrd="1" destOrd="0" presId="urn:microsoft.com/office/officeart/2005/8/layout/process4"/>
    <dgm:cxn modelId="{815F3D78-9E0D-49E1-BF9D-B441FABB699E}" type="presParOf" srcId="{FB2A2734-E31D-4E80-899F-D41F04C9FD6D}" destId="{A8847C07-951D-43CD-B0A6-F2E9B2222622}" srcOrd="2" destOrd="0" presId="urn:microsoft.com/office/officeart/2005/8/layout/process4"/>
    <dgm:cxn modelId="{782989DF-78C2-48E3-AFC3-0B4F9FCC1B47}" type="presParOf" srcId="{A8847C07-951D-43CD-B0A6-F2E9B2222622}" destId="{DA50BD10-CB13-4739-A994-741A128FF7B4}" srcOrd="0" destOrd="0" presId="urn:microsoft.com/office/officeart/2005/8/layout/process4"/>
    <dgm:cxn modelId="{BD31D746-21C6-4B89-BF6E-1895C6FCB4A8}" type="presParOf" srcId="{A8847C07-951D-43CD-B0A6-F2E9B2222622}" destId="{824A8C33-1AD0-4B38-B2ED-AFB1EFFE722E}" srcOrd="1" destOrd="0" presId="urn:microsoft.com/office/officeart/2005/8/layout/process4"/>
    <dgm:cxn modelId="{3415F6F9-C0E9-4D9D-96B4-C81C0D46E135}" type="presParOf" srcId="{69832D3A-B9AC-488C-8790-C9B9197B3617}" destId="{29D5FB79-4652-4D35-AB51-0936680567E6}" srcOrd="3" destOrd="0" presId="urn:microsoft.com/office/officeart/2005/8/layout/process4"/>
    <dgm:cxn modelId="{17644938-2B3E-4B7B-9E8B-D5B1CDBCD8CF}" type="presParOf" srcId="{69832D3A-B9AC-488C-8790-C9B9197B3617}" destId="{50BA3296-5343-4830-9C2F-76A4068BA8B9}" srcOrd="4" destOrd="0" presId="urn:microsoft.com/office/officeart/2005/8/layout/process4"/>
    <dgm:cxn modelId="{34344926-AF4A-42DB-B643-A6A8D1BB443A}" type="presParOf" srcId="{50BA3296-5343-4830-9C2F-76A4068BA8B9}" destId="{C7D12571-BF6E-4FB0-92E3-35BD195AFE76}" srcOrd="0" destOrd="0" presId="urn:microsoft.com/office/officeart/2005/8/layout/process4"/>
    <dgm:cxn modelId="{98EBAEF9-4D10-4D91-A84B-81CF0FBE0907}" type="presParOf" srcId="{50BA3296-5343-4830-9C2F-76A4068BA8B9}" destId="{7CA7BDB7-9972-4AD0-AFF8-55350288B7F0}" srcOrd="1" destOrd="0" presId="urn:microsoft.com/office/officeart/2005/8/layout/process4"/>
    <dgm:cxn modelId="{27BEDF3D-DEED-484C-AC1E-52D825FCC518}" type="presParOf" srcId="{50BA3296-5343-4830-9C2F-76A4068BA8B9}" destId="{E7DDB512-5EC4-44FF-A9F3-EF44A4CFCEA1}" srcOrd="2" destOrd="0" presId="urn:microsoft.com/office/officeart/2005/8/layout/process4"/>
    <dgm:cxn modelId="{C4E55D96-E6BB-4E0B-B346-95D6F6A4ECDA}" type="presParOf" srcId="{E7DDB512-5EC4-44FF-A9F3-EF44A4CFCEA1}" destId="{6E434044-5F07-457B-A776-EAFE603D900F}" srcOrd="0" destOrd="0" presId="urn:microsoft.com/office/officeart/2005/8/layout/process4"/>
    <dgm:cxn modelId="{CFBDDAC3-24E8-41B4-9AB0-2A6B2558B043}" type="presParOf" srcId="{E7DDB512-5EC4-44FF-A9F3-EF44A4CFCEA1}" destId="{54767FEA-6E4D-4859-9A79-9DC719D0801D}"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73A575D-A64A-489B-9EDF-3B643018B6AB}"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ZA"/>
        </a:p>
      </dgm:t>
    </dgm:pt>
    <dgm:pt modelId="{1F9BC872-637B-467D-90DF-A54650AC18DF}">
      <dgm:prSet phldrT="[Text]" phldr="1" custT="1"/>
      <dgm:spPr>
        <a:ln w="28575">
          <a:solidFill>
            <a:schemeClr val="bg1"/>
          </a:solidFill>
        </a:ln>
      </dgm:spPr>
      <dgm:t>
        <a:bodyPr/>
        <a:lstStyle/>
        <a:p>
          <a:endParaRPr lang="en-ZA" sz="1800" dirty="0"/>
        </a:p>
      </dgm:t>
    </dgm:pt>
    <dgm:pt modelId="{9E8740AC-9518-4C9E-A69E-0E3CAA44F28A}" type="parTrans" cxnId="{79217289-D4FD-4D80-A6D6-C4C7B605960D}">
      <dgm:prSet/>
      <dgm:spPr/>
      <dgm:t>
        <a:bodyPr/>
        <a:lstStyle/>
        <a:p>
          <a:endParaRPr lang="en-ZA" sz="1200"/>
        </a:p>
      </dgm:t>
    </dgm:pt>
    <dgm:pt modelId="{3BB433F5-F578-4654-A4EF-D4A2E774B310}" type="sibTrans" cxnId="{79217289-D4FD-4D80-A6D6-C4C7B605960D}">
      <dgm:prSet/>
      <dgm:spPr/>
      <dgm:t>
        <a:bodyPr/>
        <a:lstStyle/>
        <a:p>
          <a:endParaRPr lang="en-ZA" sz="1200"/>
        </a:p>
      </dgm:t>
    </dgm:pt>
    <dgm:pt modelId="{AB8E0C45-10AC-4E40-91DE-92FEB671743F}">
      <dgm:prSet phldrT="[Text]" phldr="1" custT="1"/>
      <dgm:spPr>
        <a:ln w="28575">
          <a:solidFill>
            <a:schemeClr val="bg1"/>
          </a:solidFill>
        </a:ln>
      </dgm:spPr>
      <dgm:t>
        <a:bodyPr/>
        <a:lstStyle/>
        <a:p>
          <a:endParaRPr lang="en-ZA" sz="2800"/>
        </a:p>
      </dgm:t>
    </dgm:pt>
    <dgm:pt modelId="{E01FA34F-5B11-4D80-82C0-E2CDB972285F}" type="parTrans" cxnId="{C1572816-BBB5-4C23-ACF2-1B4A7141178A}">
      <dgm:prSet/>
      <dgm:spPr/>
      <dgm:t>
        <a:bodyPr/>
        <a:lstStyle/>
        <a:p>
          <a:endParaRPr lang="en-ZA" sz="1200"/>
        </a:p>
      </dgm:t>
    </dgm:pt>
    <dgm:pt modelId="{FDC2E91E-9308-4542-8413-2AE804A6BB32}" type="sibTrans" cxnId="{C1572816-BBB5-4C23-ACF2-1B4A7141178A}">
      <dgm:prSet/>
      <dgm:spPr/>
      <dgm:t>
        <a:bodyPr/>
        <a:lstStyle/>
        <a:p>
          <a:endParaRPr lang="en-ZA" sz="1200"/>
        </a:p>
      </dgm:t>
    </dgm:pt>
    <dgm:pt modelId="{FFC71AF7-5639-4116-861F-FE744C1D1C24}">
      <dgm:prSet phldrT="[Text]" phldr="1" custT="1"/>
      <dgm:spPr>
        <a:ln w="28575">
          <a:solidFill>
            <a:schemeClr val="bg1"/>
          </a:solidFill>
        </a:ln>
      </dgm:spPr>
      <dgm:t>
        <a:bodyPr/>
        <a:lstStyle/>
        <a:p>
          <a:endParaRPr lang="en-ZA" sz="2000"/>
        </a:p>
      </dgm:t>
    </dgm:pt>
    <dgm:pt modelId="{C3CEFEE4-9EAC-4BF4-87A2-E9768E3399CE}" type="parTrans" cxnId="{0B56E36E-B887-49AE-A636-45E043C1B726}">
      <dgm:prSet/>
      <dgm:spPr/>
      <dgm:t>
        <a:bodyPr/>
        <a:lstStyle/>
        <a:p>
          <a:endParaRPr lang="en-ZA" sz="1200"/>
        </a:p>
      </dgm:t>
    </dgm:pt>
    <dgm:pt modelId="{830E5D4D-03A9-4F1E-81A9-C13EA12E141A}" type="sibTrans" cxnId="{0B56E36E-B887-49AE-A636-45E043C1B726}">
      <dgm:prSet/>
      <dgm:spPr/>
      <dgm:t>
        <a:bodyPr/>
        <a:lstStyle/>
        <a:p>
          <a:endParaRPr lang="en-ZA" sz="1200"/>
        </a:p>
      </dgm:t>
    </dgm:pt>
    <dgm:pt modelId="{8335DA01-DB01-4296-8B08-24A4B338AE75}">
      <dgm:prSet phldrT="[Text]" phldr="1" custT="1"/>
      <dgm:spPr>
        <a:ln w="28575">
          <a:solidFill>
            <a:schemeClr val="bg1"/>
          </a:solidFill>
        </a:ln>
      </dgm:spPr>
      <dgm:t>
        <a:bodyPr/>
        <a:lstStyle/>
        <a:p>
          <a:endParaRPr lang="en-ZA" sz="2800"/>
        </a:p>
      </dgm:t>
    </dgm:pt>
    <dgm:pt modelId="{8CA6F6ED-3D2B-4895-8EDF-0B9FC87F8B29}" type="parTrans" cxnId="{15039CD1-0C05-464C-B6B2-6264F0FC658A}">
      <dgm:prSet/>
      <dgm:spPr/>
      <dgm:t>
        <a:bodyPr/>
        <a:lstStyle/>
        <a:p>
          <a:endParaRPr lang="en-ZA" sz="1200"/>
        </a:p>
      </dgm:t>
    </dgm:pt>
    <dgm:pt modelId="{E4C10B34-8584-4377-AE1F-BFBD237893B5}" type="sibTrans" cxnId="{15039CD1-0C05-464C-B6B2-6264F0FC658A}">
      <dgm:prSet/>
      <dgm:spPr/>
      <dgm:t>
        <a:bodyPr/>
        <a:lstStyle/>
        <a:p>
          <a:endParaRPr lang="en-ZA" sz="1200"/>
        </a:p>
      </dgm:t>
    </dgm:pt>
    <dgm:pt modelId="{57E48FC3-3881-4B16-B6F7-F96DB85F0F4E}">
      <dgm:prSet phldrT="[Text]" phldr="1" custT="1"/>
      <dgm:spPr>
        <a:ln w="28575">
          <a:solidFill>
            <a:schemeClr val="bg1"/>
          </a:solidFill>
        </a:ln>
      </dgm:spPr>
      <dgm:t>
        <a:bodyPr/>
        <a:lstStyle/>
        <a:p>
          <a:endParaRPr lang="en-ZA" sz="2800"/>
        </a:p>
      </dgm:t>
    </dgm:pt>
    <dgm:pt modelId="{363D2AB8-0D04-4F20-B8EC-95F6DBB178AB}" type="parTrans" cxnId="{6DCCFDCC-4262-40AA-83C5-4068A447DF46}">
      <dgm:prSet/>
      <dgm:spPr/>
      <dgm:t>
        <a:bodyPr/>
        <a:lstStyle/>
        <a:p>
          <a:endParaRPr lang="en-ZA" sz="1200"/>
        </a:p>
      </dgm:t>
    </dgm:pt>
    <dgm:pt modelId="{21A9BA44-FA4B-4506-8BD0-D3FF8509DC0F}" type="sibTrans" cxnId="{6DCCFDCC-4262-40AA-83C5-4068A447DF46}">
      <dgm:prSet/>
      <dgm:spPr/>
      <dgm:t>
        <a:bodyPr/>
        <a:lstStyle/>
        <a:p>
          <a:endParaRPr lang="en-ZA" sz="1200"/>
        </a:p>
      </dgm:t>
    </dgm:pt>
    <dgm:pt modelId="{E20E2C53-C5B4-40FF-82A8-B4C93325C0CD}">
      <dgm:prSet phldrT="[Text]" phldr="1" custT="1"/>
      <dgm:spPr>
        <a:ln w="28575">
          <a:solidFill>
            <a:schemeClr val="bg1"/>
          </a:solidFill>
        </a:ln>
      </dgm:spPr>
      <dgm:t>
        <a:bodyPr/>
        <a:lstStyle/>
        <a:p>
          <a:endParaRPr lang="en-ZA" sz="2800"/>
        </a:p>
      </dgm:t>
    </dgm:pt>
    <dgm:pt modelId="{97F350C2-482E-4B75-878A-4D992C19101C}" type="parTrans" cxnId="{2EA2C39B-AAFF-47C2-A3FB-47423D6C3039}">
      <dgm:prSet/>
      <dgm:spPr/>
      <dgm:t>
        <a:bodyPr/>
        <a:lstStyle/>
        <a:p>
          <a:endParaRPr lang="en-ZA" sz="1200"/>
        </a:p>
      </dgm:t>
    </dgm:pt>
    <dgm:pt modelId="{D1FFA886-061E-4F38-AC3C-4FCD41555B28}" type="sibTrans" cxnId="{2EA2C39B-AAFF-47C2-A3FB-47423D6C3039}">
      <dgm:prSet/>
      <dgm:spPr/>
      <dgm:t>
        <a:bodyPr/>
        <a:lstStyle/>
        <a:p>
          <a:endParaRPr lang="en-ZA" sz="1200"/>
        </a:p>
      </dgm:t>
    </dgm:pt>
    <dgm:pt modelId="{A9628D97-509B-44C9-AC69-F34B1AD72AE3}">
      <dgm:prSet phldrT="[Text]" custT="1"/>
      <dgm:spPr>
        <a:ln w="28575">
          <a:solidFill>
            <a:schemeClr val="bg1"/>
          </a:solidFill>
        </a:ln>
      </dgm:spPr>
      <dgm:t>
        <a:bodyPr/>
        <a:lstStyle/>
        <a:p>
          <a:r>
            <a:rPr lang="en-ZA" sz="2800" dirty="0"/>
            <a:t>[Text]</a:t>
          </a:r>
        </a:p>
      </dgm:t>
    </dgm:pt>
    <dgm:pt modelId="{3C131BAB-D209-4C73-87F5-F92832579F84}" type="parTrans" cxnId="{D9D4A539-181F-48E1-83D5-8A684263A9FB}">
      <dgm:prSet/>
      <dgm:spPr/>
      <dgm:t>
        <a:bodyPr/>
        <a:lstStyle/>
        <a:p>
          <a:endParaRPr lang="en-ZA"/>
        </a:p>
      </dgm:t>
    </dgm:pt>
    <dgm:pt modelId="{557F0D74-601E-49B7-9B46-3211C63B8089}" type="sibTrans" cxnId="{D9D4A539-181F-48E1-83D5-8A684263A9FB}">
      <dgm:prSet/>
      <dgm:spPr/>
      <dgm:t>
        <a:bodyPr/>
        <a:lstStyle/>
        <a:p>
          <a:endParaRPr lang="en-ZA"/>
        </a:p>
      </dgm:t>
    </dgm:pt>
    <dgm:pt modelId="{F9AEB93E-866C-4A67-82AC-D23B14037517}">
      <dgm:prSet phldrT="[Text]" custT="1"/>
      <dgm:spPr>
        <a:ln w="28575">
          <a:solidFill>
            <a:schemeClr val="bg1"/>
          </a:solidFill>
        </a:ln>
      </dgm:spPr>
      <dgm:t>
        <a:bodyPr/>
        <a:lstStyle/>
        <a:p>
          <a:r>
            <a:rPr lang="en-ZA" sz="2800" dirty="0"/>
            <a:t>[Text]</a:t>
          </a:r>
        </a:p>
      </dgm:t>
    </dgm:pt>
    <dgm:pt modelId="{04457E81-7A8C-4F18-81CA-018DE7785E72}" type="parTrans" cxnId="{4338F895-23C1-4D0F-B3A2-F2B67C4DF9AF}">
      <dgm:prSet/>
      <dgm:spPr/>
      <dgm:t>
        <a:bodyPr/>
        <a:lstStyle/>
        <a:p>
          <a:endParaRPr lang="en-ZA"/>
        </a:p>
      </dgm:t>
    </dgm:pt>
    <dgm:pt modelId="{18153C89-10C5-48FD-8CB5-552ADD0C5B3E}" type="sibTrans" cxnId="{4338F895-23C1-4D0F-B3A2-F2B67C4DF9AF}">
      <dgm:prSet/>
      <dgm:spPr/>
      <dgm:t>
        <a:bodyPr/>
        <a:lstStyle/>
        <a:p>
          <a:endParaRPr lang="en-ZA"/>
        </a:p>
      </dgm:t>
    </dgm:pt>
    <dgm:pt modelId="{9F319B82-538E-420B-BAE4-1070A37715F6}">
      <dgm:prSet phldrT="[Text]" custT="1"/>
      <dgm:spPr>
        <a:ln w="28575">
          <a:solidFill>
            <a:schemeClr val="bg1"/>
          </a:solidFill>
        </a:ln>
      </dgm:spPr>
      <dgm:t>
        <a:bodyPr/>
        <a:lstStyle/>
        <a:p>
          <a:r>
            <a:rPr lang="en-ZA" sz="2800" dirty="0"/>
            <a:t>[Text]</a:t>
          </a:r>
        </a:p>
      </dgm:t>
    </dgm:pt>
    <dgm:pt modelId="{A035E8EB-C481-484B-9E61-F033312D7556}" type="parTrans" cxnId="{E69DF2F4-1243-4937-BFC9-D02AF97261AD}">
      <dgm:prSet/>
      <dgm:spPr/>
      <dgm:t>
        <a:bodyPr/>
        <a:lstStyle/>
        <a:p>
          <a:endParaRPr lang="en-ZA"/>
        </a:p>
      </dgm:t>
    </dgm:pt>
    <dgm:pt modelId="{D32C31B7-3E33-4C23-BAAF-D5A54197D4DF}" type="sibTrans" cxnId="{E69DF2F4-1243-4937-BFC9-D02AF97261AD}">
      <dgm:prSet/>
      <dgm:spPr/>
      <dgm:t>
        <a:bodyPr/>
        <a:lstStyle/>
        <a:p>
          <a:endParaRPr lang="en-ZA"/>
        </a:p>
      </dgm:t>
    </dgm:pt>
    <dgm:pt modelId="{44E51148-6A69-45D3-BC63-18DCFBC3A0F3}">
      <dgm:prSet phldrT="[Text]" custT="1"/>
      <dgm:spPr>
        <a:ln w="28575">
          <a:solidFill>
            <a:schemeClr val="bg1"/>
          </a:solidFill>
        </a:ln>
      </dgm:spPr>
      <dgm:t>
        <a:bodyPr/>
        <a:lstStyle/>
        <a:p>
          <a:r>
            <a:rPr lang="en-ZA" sz="2800" dirty="0"/>
            <a:t>[Text]</a:t>
          </a:r>
        </a:p>
      </dgm:t>
    </dgm:pt>
    <dgm:pt modelId="{41FA95D5-C119-43ED-B04F-4AF550C287D6}" type="parTrans" cxnId="{76E6305C-925C-4892-B2AB-0C07ED852B82}">
      <dgm:prSet/>
      <dgm:spPr/>
      <dgm:t>
        <a:bodyPr/>
        <a:lstStyle/>
        <a:p>
          <a:endParaRPr lang="en-ZA"/>
        </a:p>
      </dgm:t>
    </dgm:pt>
    <dgm:pt modelId="{1DF5103D-F15E-4156-BAF2-67CC14A4FF4A}" type="sibTrans" cxnId="{76E6305C-925C-4892-B2AB-0C07ED852B82}">
      <dgm:prSet/>
      <dgm:spPr/>
      <dgm:t>
        <a:bodyPr/>
        <a:lstStyle/>
        <a:p>
          <a:endParaRPr lang="en-ZA"/>
        </a:p>
      </dgm:t>
    </dgm:pt>
    <dgm:pt modelId="{AE1A93CF-0DB2-41B6-812C-F8189688335A}" type="pres">
      <dgm:prSet presAssocID="{873A575D-A64A-489B-9EDF-3B643018B6AB}" presName="Name0" presStyleCnt="0">
        <dgm:presLayoutVars>
          <dgm:chMax val="7"/>
          <dgm:chPref val="5"/>
          <dgm:dir/>
          <dgm:animOne val="branch"/>
          <dgm:animLvl val="lvl"/>
        </dgm:presLayoutVars>
      </dgm:prSet>
      <dgm:spPr/>
    </dgm:pt>
    <dgm:pt modelId="{F4BFBA04-C855-4EC7-A4AA-BE2C3CE2C448}" type="pres">
      <dgm:prSet presAssocID="{9F319B82-538E-420B-BAE4-1070A37715F6}" presName="ChildAccent5" presStyleCnt="0"/>
      <dgm:spPr/>
    </dgm:pt>
    <dgm:pt modelId="{F4DEDECF-9012-46FD-8BFD-6CB7946BDA27}" type="pres">
      <dgm:prSet presAssocID="{9F319B82-538E-420B-BAE4-1070A37715F6}" presName="ChildAccent" presStyleLbl="alignImgPlace1" presStyleIdx="0" presStyleCnt="5" custLinFactNeighborX="754"/>
      <dgm:spPr/>
    </dgm:pt>
    <dgm:pt modelId="{B3D30669-0B2A-411E-BE22-B1E18A9ACF94}" type="pres">
      <dgm:prSet presAssocID="{9F319B82-538E-420B-BAE4-1070A37715F6}" presName="Child5" presStyleLbl="revTx" presStyleIdx="0" presStyleCnt="0">
        <dgm:presLayoutVars>
          <dgm:chMax val="0"/>
          <dgm:chPref val="0"/>
          <dgm:bulletEnabled val="1"/>
        </dgm:presLayoutVars>
      </dgm:prSet>
      <dgm:spPr/>
    </dgm:pt>
    <dgm:pt modelId="{1FB389C6-5594-4C25-AEC5-B819E34C8666}" type="pres">
      <dgm:prSet presAssocID="{9F319B82-538E-420B-BAE4-1070A37715F6}" presName="Parent5" presStyleLbl="node1" presStyleIdx="0" presStyleCnt="5" custLinFactNeighborX="754">
        <dgm:presLayoutVars>
          <dgm:chMax val="2"/>
          <dgm:chPref val="1"/>
          <dgm:bulletEnabled val="1"/>
        </dgm:presLayoutVars>
      </dgm:prSet>
      <dgm:spPr/>
    </dgm:pt>
    <dgm:pt modelId="{4ACF09FF-DA4F-4BC4-A951-EEE85E540191}" type="pres">
      <dgm:prSet presAssocID="{A9628D97-509B-44C9-AC69-F34B1AD72AE3}" presName="ChildAccent4" presStyleCnt="0"/>
      <dgm:spPr/>
    </dgm:pt>
    <dgm:pt modelId="{0797E111-8E2E-4A12-8EF4-758991D40E3C}" type="pres">
      <dgm:prSet presAssocID="{A9628D97-509B-44C9-AC69-F34B1AD72AE3}" presName="ChildAccent" presStyleLbl="alignImgPlace1" presStyleIdx="1" presStyleCnt="5"/>
      <dgm:spPr/>
    </dgm:pt>
    <dgm:pt modelId="{0AC1FC8E-7A91-4FBA-9B19-0EF240CFE2DA}" type="pres">
      <dgm:prSet presAssocID="{A9628D97-509B-44C9-AC69-F34B1AD72AE3}" presName="Child4" presStyleLbl="revTx" presStyleIdx="0" presStyleCnt="0">
        <dgm:presLayoutVars>
          <dgm:chMax val="0"/>
          <dgm:chPref val="0"/>
          <dgm:bulletEnabled val="1"/>
        </dgm:presLayoutVars>
      </dgm:prSet>
      <dgm:spPr/>
    </dgm:pt>
    <dgm:pt modelId="{3E049C8A-BCD4-413D-92AC-FFDEBE563277}" type="pres">
      <dgm:prSet presAssocID="{A9628D97-509B-44C9-AC69-F34B1AD72AE3}" presName="Parent4" presStyleLbl="node1" presStyleIdx="1" presStyleCnt="5">
        <dgm:presLayoutVars>
          <dgm:chMax val="2"/>
          <dgm:chPref val="1"/>
          <dgm:bulletEnabled val="1"/>
        </dgm:presLayoutVars>
      </dgm:prSet>
      <dgm:spPr/>
    </dgm:pt>
    <dgm:pt modelId="{CAC3DD65-783E-4B25-BF9A-AC1F527022AB}" type="pres">
      <dgm:prSet presAssocID="{57E48FC3-3881-4B16-B6F7-F96DB85F0F4E}" presName="ChildAccent3" presStyleCnt="0"/>
      <dgm:spPr/>
    </dgm:pt>
    <dgm:pt modelId="{D26EF9D1-4A58-4FCB-A208-675CD644C834}" type="pres">
      <dgm:prSet presAssocID="{57E48FC3-3881-4B16-B6F7-F96DB85F0F4E}" presName="ChildAccent" presStyleLbl="alignImgPlace1" presStyleIdx="2" presStyleCnt="5"/>
      <dgm:spPr/>
    </dgm:pt>
    <dgm:pt modelId="{798ACDE8-6F69-4527-A657-76ECBD731968}" type="pres">
      <dgm:prSet presAssocID="{57E48FC3-3881-4B16-B6F7-F96DB85F0F4E}" presName="Child3" presStyleLbl="revTx" presStyleIdx="0" presStyleCnt="0">
        <dgm:presLayoutVars>
          <dgm:chMax val="0"/>
          <dgm:chPref val="0"/>
          <dgm:bulletEnabled val="1"/>
        </dgm:presLayoutVars>
      </dgm:prSet>
      <dgm:spPr/>
    </dgm:pt>
    <dgm:pt modelId="{1B45FE00-95BF-493F-9D21-0C3663268B8B}" type="pres">
      <dgm:prSet presAssocID="{57E48FC3-3881-4B16-B6F7-F96DB85F0F4E}" presName="Parent3" presStyleLbl="node1" presStyleIdx="2" presStyleCnt="5">
        <dgm:presLayoutVars>
          <dgm:chMax val="2"/>
          <dgm:chPref val="1"/>
          <dgm:bulletEnabled val="1"/>
        </dgm:presLayoutVars>
      </dgm:prSet>
      <dgm:spPr/>
    </dgm:pt>
    <dgm:pt modelId="{8188C71A-8DCB-4971-8CED-8A4C87E267D1}" type="pres">
      <dgm:prSet presAssocID="{FFC71AF7-5639-4116-861F-FE744C1D1C24}" presName="ChildAccent2" presStyleCnt="0"/>
      <dgm:spPr/>
    </dgm:pt>
    <dgm:pt modelId="{BB678629-5DA5-4933-9595-0D71694EA766}" type="pres">
      <dgm:prSet presAssocID="{FFC71AF7-5639-4116-861F-FE744C1D1C24}" presName="ChildAccent" presStyleLbl="alignImgPlace1" presStyleIdx="3" presStyleCnt="5"/>
      <dgm:spPr/>
    </dgm:pt>
    <dgm:pt modelId="{7BC49255-2FED-4447-9747-E23282C08845}" type="pres">
      <dgm:prSet presAssocID="{FFC71AF7-5639-4116-861F-FE744C1D1C24}" presName="Child2" presStyleLbl="revTx" presStyleIdx="0" presStyleCnt="0">
        <dgm:presLayoutVars>
          <dgm:chMax val="0"/>
          <dgm:chPref val="0"/>
          <dgm:bulletEnabled val="1"/>
        </dgm:presLayoutVars>
      </dgm:prSet>
      <dgm:spPr/>
    </dgm:pt>
    <dgm:pt modelId="{6C2C1C76-3000-4CB0-8D49-3E0333DDC881}" type="pres">
      <dgm:prSet presAssocID="{FFC71AF7-5639-4116-861F-FE744C1D1C24}" presName="Parent2" presStyleLbl="node1" presStyleIdx="3" presStyleCnt="5">
        <dgm:presLayoutVars>
          <dgm:chMax val="2"/>
          <dgm:chPref val="1"/>
          <dgm:bulletEnabled val="1"/>
        </dgm:presLayoutVars>
      </dgm:prSet>
      <dgm:spPr/>
    </dgm:pt>
    <dgm:pt modelId="{8E854CA7-EF43-4B93-BFBD-3D3C4B731ABA}" type="pres">
      <dgm:prSet presAssocID="{1F9BC872-637B-467D-90DF-A54650AC18DF}" presName="ChildAccent1" presStyleCnt="0"/>
      <dgm:spPr/>
    </dgm:pt>
    <dgm:pt modelId="{1C41000E-B72F-4409-B849-7116F854E6B7}" type="pres">
      <dgm:prSet presAssocID="{1F9BC872-637B-467D-90DF-A54650AC18DF}" presName="ChildAccent" presStyleLbl="alignImgPlace1" presStyleIdx="4" presStyleCnt="5"/>
      <dgm:spPr/>
    </dgm:pt>
    <dgm:pt modelId="{36DE1FDC-7101-4186-9CCD-CFECDD8568FC}" type="pres">
      <dgm:prSet presAssocID="{1F9BC872-637B-467D-90DF-A54650AC18DF}" presName="Child1" presStyleLbl="revTx" presStyleIdx="0" presStyleCnt="0">
        <dgm:presLayoutVars>
          <dgm:chMax val="0"/>
          <dgm:chPref val="0"/>
          <dgm:bulletEnabled val="1"/>
        </dgm:presLayoutVars>
      </dgm:prSet>
      <dgm:spPr/>
    </dgm:pt>
    <dgm:pt modelId="{B4FE9276-8CCC-4B99-BC87-EB7A86432B09}" type="pres">
      <dgm:prSet presAssocID="{1F9BC872-637B-467D-90DF-A54650AC18DF}" presName="Parent1" presStyleLbl="node1" presStyleIdx="4" presStyleCnt="5">
        <dgm:presLayoutVars>
          <dgm:chMax val="2"/>
          <dgm:chPref val="1"/>
          <dgm:bulletEnabled val="1"/>
        </dgm:presLayoutVars>
      </dgm:prSet>
      <dgm:spPr/>
    </dgm:pt>
  </dgm:ptLst>
  <dgm:cxnLst>
    <dgm:cxn modelId="{C1572816-BBB5-4C23-ACF2-1B4A7141178A}" srcId="{1F9BC872-637B-467D-90DF-A54650AC18DF}" destId="{AB8E0C45-10AC-4E40-91DE-92FEB671743F}" srcOrd="0" destOrd="0" parTransId="{E01FA34F-5B11-4D80-82C0-E2CDB972285F}" sibTransId="{FDC2E91E-9308-4542-8413-2AE804A6BB32}"/>
    <dgm:cxn modelId="{88FF6622-B724-4752-A943-20B74338503B}" type="presOf" srcId="{A9628D97-509B-44C9-AC69-F34B1AD72AE3}" destId="{3E049C8A-BCD4-413D-92AC-FFDEBE563277}" srcOrd="0" destOrd="0" presId="urn:microsoft.com/office/officeart/2011/layout/InterconnectedBlockProcess"/>
    <dgm:cxn modelId="{D9D4A539-181F-48E1-83D5-8A684263A9FB}" srcId="{873A575D-A64A-489B-9EDF-3B643018B6AB}" destId="{A9628D97-509B-44C9-AC69-F34B1AD72AE3}" srcOrd="3" destOrd="0" parTransId="{3C131BAB-D209-4C73-87F5-F92832579F84}" sibTransId="{557F0D74-601E-49B7-9B46-3211C63B8089}"/>
    <dgm:cxn modelId="{76E6305C-925C-4892-B2AB-0C07ED852B82}" srcId="{9F319B82-538E-420B-BAE4-1070A37715F6}" destId="{44E51148-6A69-45D3-BC63-18DCFBC3A0F3}" srcOrd="0" destOrd="0" parTransId="{41FA95D5-C119-43ED-B04F-4AF550C287D6}" sibTransId="{1DF5103D-F15E-4156-BAF2-67CC14A4FF4A}"/>
    <dgm:cxn modelId="{F80D7A5C-6C96-46CB-8001-604BBAB69299}" type="presOf" srcId="{F9AEB93E-866C-4A67-82AC-D23B14037517}" destId="{0AC1FC8E-7A91-4FBA-9B19-0EF240CFE2DA}" srcOrd="1" destOrd="0" presId="urn:microsoft.com/office/officeart/2011/layout/InterconnectedBlockProcess"/>
    <dgm:cxn modelId="{9E2C5562-98A2-4AA3-8A53-B0071205A070}" type="presOf" srcId="{9F319B82-538E-420B-BAE4-1070A37715F6}" destId="{1FB389C6-5594-4C25-AEC5-B819E34C8666}" srcOrd="0" destOrd="0" presId="urn:microsoft.com/office/officeart/2011/layout/InterconnectedBlockProcess"/>
    <dgm:cxn modelId="{0B56E36E-B887-49AE-A636-45E043C1B726}" srcId="{873A575D-A64A-489B-9EDF-3B643018B6AB}" destId="{FFC71AF7-5639-4116-861F-FE744C1D1C24}" srcOrd="1" destOrd="0" parTransId="{C3CEFEE4-9EAC-4BF4-87A2-E9768E3399CE}" sibTransId="{830E5D4D-03A9-4F1E-81A9-C13EA12E141A}"/>
    <dgm:cxn modelId="{60430251-0C8A-48A8-931B-64059AC9C09D}" type="presOf" srcId="{44E51148-6A69-45D3-BC63-18DCFBC3A0F3}" destId="{B3D30669-0B2A-411E-BE22-B1E18A9ACF94}" srcOrd="1" destOrd="0" presId="urn:microsoft.com/office/officeart/2011/layout/InterconnectedBlockProcess"/>
    <dgm:cxn modelId="{20B09084-0674-431B-8B92-26FBEF06454B}" type="presOf" srcId="{E20E2C53-C5B4-40FF-82A8-B4C93325C0CD}" destId="{D26EF9D1-4A58-4FCB-A208-675CD644C834}" srcOrd="0" destOrd="0" presId="urn:microsoft.com/office/officeart/2011/layout/InterconnectedBlockProcess"/>
    <dgm:cxn modelId="{79217289-D4FD-4D80-A6D6-C4C7B605960D}" srcId="{873A575D-A64A-489B-9EDF-3B643018B6AB}" destId="{1F9BC872-637B-467D-90DF-A54650AC18DF}" srcOrd="0" destOrd="0" parTransId="{9E8740AC-9518-4C9E-A69E-0E3CAA44F28A}" sibTransId="{3BB433F5-F578-4654-A4EF-D4A2E774B310}"/>
    <dgm:cxn modelId="{9E932B92-5C22-4DF8-A80E-4D17A9B4AA28}" type="presOf" srcId="{AB8E0C45-10AC-4E40-91DE-92FEB671743F}" destId="{1C41000E-B72F-4409-B849-7116F854E6B7}" srcOrd="0" destOrd="0" presId="urn:microsoft.com/office/officeart/2011/layout/InterconnectedBlockProcess"/>
    <dgm:cxn modelId="{CDF9EE92-6336-463E-BA5C-0323EDF07D3E}" type="presOf" srcId="{8335DA01-DB01-4296-8B08-24A4B338AE75}" destId="{BB678629-5DA5-4933-9595-0D71694EA766}" srcOrd="0" destOrd="0" presId="urn:microsoft.com/office/officeart/2011/layout/InterconnectedBlockProcess"/>
    <dgm:cxn modelId="{27A28093-ADFC-4926-B852-00671485297B}" type="presOf" srcId="{E20E2C53-C5B4-40FF-82A8-B4C93325C0CD}" destId="{798ACDE8-6F69-4527-A657-76ECBD731968}" srcOrd="1" destOrd="0" presId="urn:microsoft.com/office/officeart/2011/layout/InterconnectedBlockProcess"/>
    <dgm:cxn modelId="{4338F895-23C1-4D0F-B3A2-F2B67C4DF9AF}" srcId="{A9628D97-509B-44C9-AC69-F34B1AD72AE3}" destId="{F9AEB93E-866C-4A67-82AC-D23B14037517}" srcOrd="0" destOrd="0" parTransId="{04457E81-7A8C-4F18-81CA-018DE7785E72}" sibTransId="{18153C89-10C5-48FD-8CB5-552ADD0C5B3E}"/>
    <dgm:cxn modelId="{2EA2C39B-AAFF-47C2-A3FB-47423D6C3039}" srcId="{57E48FC3-3881-4B16-B6F7-F96DB85F0F4E}" destId="{E20E2C53-C5B4-40FF-82A8-B4C93325C0CD}" srcOrd="0" destOrd="0" parTransId="{97F350C2-482E-4B75-878A-4D992C19101C}" sibTransId="{D1FFA886-061E-4F38-AC3C-4FCD41555B28}"/>
    <dgm:cxn modelId="{8301D79D-8667-4B81-81B0-25B0D5D34BF2}" type="presOf" srcId="{873A575D-A64A-489B-9EDF-3B643018B6AB}" destId="{AE1A93CF-0DB2-41B6-812C-F8189688335A}" srcOrd="0" destOrd="0" presId="urn:microsoft.com/office/officeart/2011/layout/InterconnectedBlockProcess"/>
    <dgm:cxn modelId="{23B858A8-F175-4C94-B5C0-4E347120BD4B}" type="presOf" srcId="{F9AEB93E-866C-4A67-82AC-D23B14037517}" destId="{0797E111-8E2E-4A12-8EF4-758991D40E3C}" srcOrd="0" destOrd="0" presId="urn:microsoft.com/office/officeart/2011/layout/InterconnectedBlockProcess"/>
    <dgm:cxn modelId="{76B4CDB3-ABA7-4674-8948-F26DC0ADDCE2}" type="presOf" srcId="{44E51148-6A69-45D3-BC63-18DCFBC3A0F3}" destId="{F4DEDECF-9012-46FD-8BFD-6CB7946BDA27}" srcOrd="0" destOrd="0" presId="urn:microsoft.com/office/officeart/2011/layout/InterconnectedBlockProcess"/>
    <dgm:cxn modelId="{EDA07AC8-8428-426F-85F2-B1DD24983053}" type="presOf" srcId="{FFC71AF7-5639-4116-861F-FE744C1D1C24}" destId="{6C2C1C76-3000-4CB0-8D49-3E0333DDC881}" srcOrd="0" destOrd="0" presId="urn:microsoft.com/office/officeart/2011/layout/InterconnectedBlockProcess"/>
    <dgm:cxn modelId="{6DCCFDCC-4262-40AA-83C5-4068A447DF46}" srcId="{873A575D-A64A-489B-9EDF-3B643018B6AB}" destId="{57E48FC3-3881-4B16-B6F7-F96DB85F0F4E}" srcOrd="2" destOrd="0" parTransId="{363D2AB8-0D04-4F20-B8EC-95F6DBB178AB}" sibTransId="{21A9BA44-FA4B-4506-8BD0-D3FF8509DC0F}"/>
    <dgm:cxn modelId="{15039CD1-0C05-464C-B6B2-6264F0FC658A}" srcId="{FFC71AF7-5639-4116-861F-FE744C1D1C24}" destId="{8335DA01-DB01-4296-8B08-24A4B338AE75}" srcOrd="0" destOrd="0" parTransId="{8CA6F6ED-3D2B-4895-8EDF-0B9FC87F8B29}" sibTransId="{E4C10B34-8584-4377-AE1F-BFBD237893B5}"/>
    <dgm:cxn modelId="{01010DD4-705F-404E-B998-CB1BCBE64DF8}" type="presOf" srcId="{57E48FC3-3881-4B16-B6F7-F96DB85F0F4E}" destId="{1B45FE00-95BF-493F-9D21-0C3663268B8B}" srcOrd="0" destOrd="0" presId="urn:microsoft.com/office/officeart/2011/layout/InterconnectedBlockProcess"/>
    <dgm:cxn modelId="{2E6EA6DA-53C0-4C4E-AD28-CE579198B0D2}" type="presOf" srcId="{8335DA01-DB01-4296-8B08-24A4B338AE75}" destId="{7BC49255-2FED-4447-9747-E23282C08845}" srcOrd="1" destOrd="0" presId="urn:microsoft.com/office/officeart/2011/layout/InterconnectedBlockProcess"/>
    <dgm:cxn modelId="{92D7D4E6-4071-4C8A-8565-C685CBE57B63}" type="presOf" srcId="{1F9BC872-637B-467D-90DF-A54650AC18DF}" destId="{B4FE9276-8CCC-4B99-BC87-EB7A86432B09}" srcOrd="0" destOrd="0" presId="urn:microsoft.com/office/officeart/2011/layout/InterconnectedBlockProcess"/>
    <dgm:cxn modelId="{5DD581F0-C7DC-4727-8B58-9D4F608E261C}" type="presOf" srcId="{AB8E0C45-10AC-4E40-91DE-92FEB671743F}" destId="{36DE1FDC-7101-4186-9CCD-CFECDD8568FC}" srcOrd="1" destOrd="0" presId="urn:microsoft.com/office/officeart/2011/layout/InterconnectedBlockProcess"/>
    <dgm:cxn modelId="{E69DF2F4-1243-4937-BFC9-D02AF97261AD}" srcId="{873A575D-A64A-489B-9EDF-3B643018B6AB}" destId="{9F319B82-538E-420B-BAE4-1070A37715F6}" srcOrd="4" destOrd="0" parTransId="{A035E8EB-C481-484B-9E61-F033312D7556}" sibTransId="{D32C31B7-3E33-4C23-BAAF-D5A54197D4DF}"/>
    <dgm:cxn modelId="{F0668EE5-2616-490B-8C2C-F7C323662CE3}" type="presParOf" srcId="{AE1A93CF-0DB2-41B6-812C-F8189688335A}" destId="{F4BFBA04-C855-4EC7-A4AA-BE2C3CE2C448}" srcOrd="0" destOrd="0" presId="urn:microsoft.com/office/officeart/2011/layout/InterconnectedBlockProcess"/>
    <dgm:cxn modelId="{ACBAE3D3-B2FB-4A3C-BF02-F7462B01DE71}" type="presParOf" srcId="{F4BFBA04-C855-4EC7-A4AA-BE2C3CE2C448}" destId="{F4DEDECF-9012-46FD-8BFD-6CB7946BDA27}" srcOrd="0" destOrd="0" presId="urn:microsoft.com/office/officeart/2011/layout/InterconnectedBlockProcess"/>
    <dgm:cxn modelId="{DC9AD8C3-1B48-40A5-BC6F-604A44229E0F}" type="presParOf" srcId="{AE1A93CF-0DB2-41B6-812C-F8189688335A}" destId="{B3D30669-0B2A-411E-BE22-B1E18A9ACF94}" srcOrd="1" destOrd="0" presId="urn:microsoft.com/office/officeart/2011/layout/InterconnectedBlockProcess"/>
    <dgm:cxn modelId="{792F07BF-9CD7-4398-93A2-5D02EFD4985C}" type="presParOf" srcId="{AE1A93CF-0DB2-41B6-812C-F8189688335A}" destId="{1FB389C6-5594-4C25-AEC5-B819E34C8666}" srcOrd="2" destOrd="0" presId="urn:microsoft.com/office/officeart/2011/layout/InterconnectedBlockProcess"/>
    <dgm:cxn modelId="{F30BB795-BD4E-418F-B1B3-E4A354DD489F}" type="presParOf" srcId="{AE1A93CF-0DB2-41B6-812C-F8189688335A}" destId="{4ACF09FF-DA4F-4BC4-A951-EEE85E540191}" srcOrd="3" destOrd="0" presId="urn:microsoft.com/office/officeart/2011/layout/InterconnectedBlockProcess"/>
    <dgm:cxn modelId="{E9A2E187-8DE7-4608-A575-0D8F9788363E}" type="presParOf" srcId="{4ACF09FF-DA4F-4BC4-A951-EEE85E540191}" destId="{0797E111-8E2E-4A12-8EF4-758991D40E3C}" srcOrd="0" destOrd="0" presId="urn:microsoft.com/office/officeart/2011/layout/InterconnectedBlockProcess"/>
    <dgm:cxn modelId="{F5B057C8-E340-49CF-9911-3EE01ED27FE1}" type="presParOf" srcId="{AE1A93CF-0DB2-41B6-812C-F8189688335A}" destId="{0AC1FC8E-7A91-4FBA-9B19-0EF240CFE2DA}" srcOrd="4" destOrd="0" presId="urn:microsoft.com/office/officeart/2011/layout/InterconnectedBlockProcess"/>
    <dgm:cxn modelId="{4300EC80-DD6B-4A9E-868E-610761784208}" type="presParOf" srcId="{AE1A93CF-0DB2-41B6-812C-F8189688335A}" destId="{3E049C8A-BCD4-413D-92AC-FFDEBE563277}" srcOrd="5" destOrd="0" presId="urn:microsoft.com/office/officeart/2011/layout/InterconnectedBlockProcess"/>
    <dgm:cxn modelId="{C1B19A3F-51C3-4DEB-A236-2C9A407E2D81}" type="presParOf" srcId="{AE1A93CF-0DB2-41B6-812C-F8189688335A}" destId="{CAC3DD65-783E-4B25-BF9A-AC1F527022AB}" srcOrd="6" destOrd="0" presId="urn:microsoft.com/office/officeart/2011/layout/InterconnectedBlockProcess"/>
    <dgm:cxn modelId="{5B1A3AEF-0188-4E9D-A263-53A65E9090D8}" type="presParOf" srcId="{CAC3DD65-783E-4B25-BF9A-AC1F527022AB}" destId="{D26EF9D1-4A58-4FCB-A208-675CD644C834}" srcOrd="0" destOrd="0" presId="urn:microsoft.com/office/officeart/2011/layout/InterconnectedBlockProcess"/>
    <dgm:cxn modelId="{BAFEE2BA-2AC1-45EA-A4FF-C489DA308A2E}" type="presParOf" srcId="{AE1A93CF-0DB2-41B6-812C-F8189688335A}" destId="{798ACDE8-6F69-4527-A657-76ECBD731968}" srcOrd="7" destOrd="0" presId="urn:microsoft.com/office/officeart/2011/layout/InterconnectedBlockProcess"/>
    <dgm:cxn modelId="{26EB03CC-0657-4E6E-BE00-0DCDEAE70DF0}" type="presParOf" srcId="{AE1A93CF-0DB2-41B6-812C-F8189688335A}" destId="{1B45FE00-95BF-493F-9D21-0C3663268B8B}" srcOrd="8" destOrd="0" presId="urn:microsoft.com/office/officeart/2011/layout/InterconnectedBlockProcess"/>
    <dgm:cxn modelId="{BC2CA513-269A-4C4F-8D5B-3696DAD99CDF}" type="presParOf" srcId="{AE1A93CF-0DB2-41B6-812C-F8189688335A}" destId="{8188C71A-8DCB-4971-8CED-8A4C87E267D1}" srcOrd="9" destOrd="0" presId="urn:microsoft.com/office/officeart/2011/layout/InterconnectedBlockProcess"/>
    <dgm:cxn modelId="{1DA7CBD3-1F14-4A4B-99D4-9F68212DAC71}" type="presParOf" srcId="{8188C71A-8DCB-4971-8CED-8A4C87E267D1}" destId="{BB678629-5DA5-4933-9595-0D71694EA766}" srcOrd="0" destOrd="0" presId="urn:microsoft.com/office/officeart/2011/layout/InterconnectedBlockProcess"/>
    <dgm:cxn modelId="{024BB3A9-ABE6-4C71-8F86-42A3DD97C5FE}" type="presParOf" srcId="{AE1A93CF-0DB2-41B6-812C-F8189688335A}" destId="{7BC49255-2FED-4447-9747-E23282C08845}" srcOrd="10" destOrd="0" presId="urn:microsoft.com/office/officeart/2011/layout/InterconnectedBlockProcess"/>
    <dgm:cxn modelId="{8BDBCA7B-37C2-4922-85C2-37042184852C}" type="presParOf" srcId="{AE1A93CF-0DB2-41B6-812C-F8189688335A}" destId="{6C2C1C76-3000-4CB0-8D49-3E0333DDC881}" srcOrd="11" destOrd="0" presId="urn:microsoft.com/office/officeart/2011/layout/InterconnectedBlockProcess"/>
    <dgm:cxn modelId="{7F5C8E3A-A8EB-40F2-812B-EECF45EECE93}" type="presParOf" srcId="{AE1A93CF-0DB2-41B6-812C-F8189688335A}" destId="{8E854CA7-EF43-4B93-BFBD-3D3C4B731ABA}" srcOrd="12" destOrd="0" presId="urn:microsoft.com/office/officeart/2011/layout/InterconnectedBlockProcess"/>
    <dgm:cxn modelId="{6E7551EA-6DCF-4001-B77F-F2047788122C}" type="presParOf" srcId="{8E854CA7-EF43-4B93-BFBD-3D3C4B731ABA}" destId="{1C41000E-B72F-4409-B849-7116F854E6B7}" srcOrd="0" destOrd="0" presId="urn:microsoft.com/office/officeart/2011/layout/InterconnectedBlockProcess"/>
    <dgm:cxn modelId="{7EBAACDE-83CE-48F4-904A-F28283928C46}" type="presParOf" srcId="{AE1A93CF-0DB2-41B6-812C-F8189688335A}" destId="{36DE1FDC-7101-4186-9CCD-CFECDD8568FC}" srcOrd="13" destOrd="0" presId="urn:microsoft.com/office/officeart/2011/layout/InterconnectedBlockProcess"/>
    <dgm:cxn modelId="{40F598EF-862C-4898-83EB-1904F6C10FE8}" type="presParOf" srcId="{AE1A93CF-0DB2-41B6-812C-F8189688335A}" destId="{B4FE9276-8CCC-4B99-BC87-EB7A86432B09}" srcOrd="14" destOrd="0" presId="urn:microsoft.com/office/officeart/2011/layout/InterconnectedBlockProcess"/>
  </dgm:cxnLst>
  <dgm:bg>
    <a:noFill/>
  </dgm:bg>
  <dgm:whole>
    <a:ln w="2540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78DC325-CB02-4B6B-828B-4473281C7157}"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ZA"/>
        </a:p>
      </dgm:t>
    </dgm:pt>
    <dgm:pt modelId="{CEE9BDE7-E2F4-4541-BC79-30C62B609BDA}">
      <dgm:prSet phldrT="[Text]" phldr="1" custT="1"/>
      <dgm:spPr>
        <a:solidFill>
          <a:schemeClr val="accent5"/>
        </a:solidFill>
        <a:ln w="28575">
          <a:solidFill>
            <a:schemeClr val="bg1"/>
          </a:solidFill>
        </a:ln>
      </dgm:spPr>
      <dgm:t>
        <a:bodyPr/>
        <a:lstStyle/>
        <a:p>
          <a:endParaRPr lang="en-ZA" sz="2400"/>
        </a:p>
      </dgm:t>
    </dgm:pt>
    <dgm:pt modelId="{6A0C4C06-896C-4306-A791-78F6350375E6}" type="parTrans" cxnId="{ED68CEAD-001F-4F24-954A-1DBB2C40D614}">
      <dgm:prSet/>
      <dgm:spPr/>
      <dgm:t>
        <a:bodyPr/>
        <a:lstStyle/>
        <a:p>
          <a:endParaRPr lang="en-ZA"/>
        </a:p>
      </dgm:t>
    </dgm:pt>
    <dgm:pt modelId="{D31DE67F-A67F-4E11-BBB0-F86E4444E195}" type="sibTrans" cxnId="{ED68CEAD-001F-4F24-954A-1DBB2C40D614}">
      <dgm:prSet/>
      <dgm:spPr/>
      <dgm:t>
        <a:bodyPr/>
        <a:lstStyle/>
        <a:p>
          <a:endParaRPr lang="en-ZA"/>
        </a:p>
      </dgm:t>
    </dgm:pt>
    <dgm:pt modelId="{7A3C19FD-4611-4718-8CDC-B9F2B28D46C7}">
      <dgm:prSet phldrT="[Text]" phldr="1" custT="1"/>
      <dgm:spPr>
        <a:solidFill>
          <a:schemeClr val="accent3"/>
        </a:solidFill>
        <a:ln w="28575">
          <a:solidFill>
            <a:schemeClr val="bg1"/>
          </a:solidFill>
        </a:ln>
      </dgm:spPr>
      <dgm:t>
        <a:bodyPr/>
        <a:lstStyle/>
        <a:p>
          <a:endParaRPr lang="en-ZA" sz="2400"/>
        </a:p>
      </dgm:t>
    </dgm:pt>
    <dgm:pt modelId="{F273D9FA-D353-464F-B725-B2472E72879F}" type="parTrans" cxnId="{3179A8DF-9C8D-466C-BE71-E296C851A30B}">
      <dgm:prSet/>
      <dgm:spPr/>
      <dgm:t>
        <a:bodyPr/>
        <a:lstStyle/>
        <a:p>
          <a:endParaRPr lang="en-ZA"/>
        </a:p>
      </dgm:t>
    </dgm:pt>
    <dgm:pt modelId="{A58D9079-321C-4738-8544-301AA79A6F27}" type="sibTrans" cxnId="{3179A8DF-9C8D-466C-BE71-E296C851A30B}">
      <dgm:prSet/>
      <dgm:spPr/>
      <dgm:t>
        <a:bodyPr/>
        <a:lstStyle/>
        <a:p>
          <a:endParaRPr lang="en-ZA"/>
        </a:p>
      </dgm:t>
    </dgm:pt>
    <dgm:pt modelId="{F8A8DD28-6BF0-4FD9-BBBC-EA391E184CAE}">
      <dgm:prSet phldrT="[Text]" phldr="1" custT="1"/>
      <dgm:spPr>
        <a:ln w="28575">
          <a:solidFill>
            <a:schemeClr val="bg1"/>
          </a:solidFill>
        </a:ln>
      </dgm:spPr>
      <dgm:t>
        <a:bodyPr/>
        <a:lstStyle/>
        <a:p>
          <a:endParaRPr lang="en-ZA" sz="2400"/>
        </a:p>
      </dgm:t>
    </dgm:pt>
    <dgm:pt modelId="{48BD8BAD-D13A-45B2-8733-B18EAFBC8FE4}" type="parTrans" cxnId="{C3AB74AB-9A22-4116-80E5-0D0C8AD1AEE9}">
      <dgm:prSet/>
      <dgm:spPr/>
      <dgm:t>
        <a:bodyPr/>
        <a:lstStyle/>
        <a:p>
          <a:endParaRPr lang="en-ZA"/>
        </a:p>
      </dgm:t>
    </dgm:pt>
    <dgm:pt modelId="{77CDEBDA-64C7-4EAE-B41A-5EFA324C54BC}" type="sibTrans" cxnId="{C3AB74AB-9A22-4116-80E5-0D0C8AD1AEE9}">
      <dgm:prSet/>
      <dgm:spPr/>
      <dgm:t>
        <a:bodyPr/>
        <a:lstStyle/>
        <a:p>
          <a:endParaRPr lang="en-ZA"/>
        </a:p>
      </dgm:t>
    </dgm:pt>
    <dgm:pt modelId="{886950D9-98FF-4613-8E39-9FD079CB382A}">
      <dgm:prSet phldrT="[Text]" phldr="1" custT="1"/>
      <dgm:spPr>
        <a:solidFill>
          <a:schemeClr val="accent6"/>
        </a:solidFill>
        <a:ln w="28575">
          <a:solidFill>
            <a:schemeClr val="bg1"/>
          </a:solidFill>
        </a:ln>
      </dgm:spPr>
      <dgm:t>
        <a:bodyPr/>
        <a:lstStyle/>
        <a:p>
          <a:endParaRPr lang="en-ZA" sz="2400"/>
        </a:p>
      </dgm:t>
    </dgm:pt>
    <dgm:pt modelId="{8C2D5C90-EC4F-45A0-88B0-C4EE01BCC2DE}" type="parTrans" cxnId="{D1ECD16B-7664-4DBD-9BEF-657895559E2C}">
      <dgm:prSet/>
      <dgm:spPr/>
      <dgm:t>
        <a:bodyPr/>
        <a:lstStyle/>
        <a:p>
          <a:endParaRPr lang="en-ZA"/>
        </a:p>
      </dgm:t>
    </dgm:pt>
    <dgm:pt modelId="{5D9520B5-D44C-448C-8E7E-BC5B16EC694F}" type="sibTrans" cxnId="{D1ECD16B-7664-4DBD-9BEF-657895559E2C}">
      <dgm:prSet/>
      <dgm:spPr/>
      <dgm:t>
        <a:bodyPr/>
        <a:lstStyle/>
        <a:p>
          <a:endParaRPr lang="en-ZA"/>
        </a:p>
      </dgm:t>
    </dgm:pt>
    <dgm:pt modelId="{7DF2CB9E-2DDD-4D0D-B128-B7E86979C8B2}" type="pres">
      <dgm:prSet presAssocID="{778DC325-CB02-4B6B-828B-4473281C7157}" presName="compositeShape" presStyleCnt="0">
        <dgm:presLayoutVars>
          <dgm:chMax val="9"/>
          <dgm:dir/>
          <dgm:resizeHandles val="exact"/>
        </dgm:presLayoutVars>
      </dgm:prSet>
      <dgm:spPr/>
    </dgm:pt>
    <dgm:pt modelId="{682C93F2-7FB0-4CD6-B88F-123F82369C67}" type="pres">
      <dgm:prSet presAssocID="{778DC325-CB02-4B6B-828B-4473281C7157}" presName="triangle1" presStyleLbl="node1" presStyleIdx="0" presStyleCnt="4">
        <dgm:presLayoutVars>
          <dgm:bulletEnabled val="1"/>
        </dgm:presLayoutVars>
      </dgm:prSet>
      <dgm:spPr/>
    </dgm:pt>
    <dgm:pt modelId="{667A8083-0118-4355-934F-A2D293342995}" type="pres">
      <dgm:prSet presAssocID="{778DC325-CB02-4B6B-828B-4473281C7157}" presName="triangle2" presStyleLbl="node1" presStyleIdx="1" presStyleCnt="4">
        <dgm:presLayoutVars>
          <dgm:bulletEnabled val="1"/>
        </dgm:presLayoutVars>
      </dgm:prSet>
      <dgm:spPr/>
    </dgm:pt>
    <dgm:pt modelId="{A944E97F-C6BB-4E8D-8669-B4FDDA6EAC97}" type="pres">
      <dgm:prSet presAssocID="{778DC325-CB02-4B6B-828B-4473281C7157}" presName="triangle3" presStyleLbl="node1" presStyleIdx="2" presStyleCnt="4">
        <dgm:presLayoutVars>
          <dgm:bulletEnabled val="1"/>
        </dgm:presLayoutVars>
      </dgm:prSet>
      <dgm:spPr/>
    </dgm:pt>
    <dgm:pt modelId="{E3FA4DB4-1BCB-40F6-AC7F-C3819D01C3A7}" type="pres">
      <dgm:prSet presAssocID="{778DC325-CB02-4B6B-828B-4473281C7157}" presName="triangle4" presStyleLbl="node1" presStyleIdx="3" presStyleCnt="4">
        <dgm:presLayoutVars>
          <dgm:bulletEnabled val="1"/>
        </dgm:presLayoutVars>
      </dgm:prSet>
      <dgm:spPr/>
    </dgm:pt>
  </dgm:ptLst>
  <dgm:cxnLst>
    <dgm:cxn modelId="{8A3E5F1B-A451-4FF4-8D3C-657E8AAAF2B1}" type="presOf" srcId="{F8A8DD28-6BF0-4FD9-BBBC-EA391E184CAE}" destId="{A944E97F-C6BB-4E8D-8669-B4FDDA6EAC97}" srcOrd="0" destOrd="0" presId="urn:microsoft.com/office/officeart/2005/8/layout/pyramid4"/>
    <dgm:cxn modelId="{0FE8B323-A66B-4EBB-B364-218469324D37}" type="presOf" srcId="{778DC325-CB02-4B6B-828B-4473281C7157}" destId="{7DF2CB9E-2DDD-4D0D-B128-B7E86979C8B2}" srcOrd="0" destOrd="0" presId="urn:microsoft.com/office/officeart/2005/8/layout/pyramid4"/>
    <dgm:cxn modelId="{FDBEFF39-C837-4418-B05B-706D9178C086}" type="presOf" srcId="{7A3C19FD-4611-4718-8CDC-B9F2B28D46C7}" destId="{667A8083-0118-4355-934F-A2D293342995}" srcOrd="0" destOrd="0" presId="urn:microsoft.com/office/officeart/2005/8/layout/pyramid4"/>
    <dgm:cxn modelId="{D1ECD16B-7664-4DBD-9BEF-657895559E2C}" srcId="{778DC325-CB02-4B6B-828B-4473281C7157}" destId="{886950D9-98FF-4613-8E39-9FD079CB382A}" srcOrd="3" destOrd="0" parTransId="{8C2D5C90-EC4F-45A0-88B0-C4EE01BCC2DE}" sibTransId="{5D9520B5-D44C-448C-8E7E-BC5B16EC694F}"/>
    <dgm:cxn modelId="{A0B2A16E-ED24-473F-8523-4ED16FD7B6E4}" type="presOf" srcId="{CEE9BDE7-E2F4-4541-BC79-30C62B609BDA}" destId="{682C93F2-7FB0-4CD6-B88F-123F82369C67}" srcOrd="0" destOrd="0" presId="urn:microsoft.com/office/officeart/2005/8/layout/pyramid4"/>
    <dgm:cxn modelId="{C3AB74AB-9A22-4116-80E5-0D0C8AD1AEE9}" srcId="{778DC325-CB02-4B6B-828B-4473281C7157}" destId="{F8A8DD28-6BF0-4FD9-BBBC-EA391E184CAE}" srcOrd="2" destOrd="0" parTransId="{48BD8BAD-D13A-45B2-8733-B18EAFBC8FE4}" sibTransId="{77CDEBDA-64C7-4EAE-B41A-5EFA324C54BC}"/>
    <dgm:cxn modelId="{ED68CEAD-001F-4F24-954A-1DBB2C40D614}" srcId="{778DC325-CB02-4B6B-828B-4473281C7157}" destId="{CEE9BDE7-E2F4-4541-BC79-30C62B609BDA}" srcOrd="0" destOrd="0" parTransId="{6A0C4C06-896C-4306-A791-78F6350375E6}" sibTransId="{D31DE67F-A67F-4E11-BBB0-F86E4444E195}"/>
    <dgm:cxn modelId="{3179A8DF-9C8D-466C-BE71-E296C851A30B}" srcId="{778DC325-CB02-4B6B-828B-4473281C7157}" destId="{7A3C19FD-4611-4718-8CDC-B9F2B28D46C7}" srcOrd="1" destOrd="0" parTransId="{F273D9FA-D353-464F-B725-B2472E72879F}" sibTransId="{A58D9079-321C-4738-8544-301AA79A6F27}"/>
    <dgm:cxn modelId="{CCB7DBEF-AB96-4669-977E-9DE7503F4424}" type="presOf" srcId="{886950D9-98FF-4613-8E39-9FD079CB382A}" destId="{E3FA4DB4-1BCB-40F6-AC7F-C3819D01C3A7}" srcOrd="0" destOrd="0" presId="urn:microsoft.com/office/officeart/2005/8/layout/pyramid4"/>
    <dgm:cxn modelId="{BF510611-A4F5-4CDC-9033-82EAF2CC73AD}" type="presParOf" srcId="{7DF2CB9E-2DDD-4D0D-B128-B7E86979C8B2}" destId="{682C93F2-7FB0-4CD6-B88F-123F82369C67}" srcOrd="0" destOrd="0" presId="urn:microsoft.com/office/officeart/2005/8/layout/pyramid4"/>
    <dgm:cxn modelId="{ECA8F174-373F-4535-BBF7-6E7FAFB732B6}" type="presParOf" srcId="{7DF2CB9E-2DDD-4D0D-B128-B7E86979C8B2}" destId="{667A8083-0118-4355-934F-A2D293342995}" srcOrd="1" destOrd="0" presId="urn:microsoft.com/office/officeart/2005/8/layout/pyramid4"/>
    <dgm:cxn modelId="{048050CE-FA78-416D-9E4C-80D397028A96}" type="presParOf" srcId="{7DF2CB9E-2DDD-4D0D-B128-B7E86979C8B2}" destId="{A944E97F-C6BB-4E8D-8669-B4FDDA6EAC97}" srcOrd="2" destOrd="0" presId="urn:microsoft.com/office/officeart/2005/8/layout/pyramid4"/>
    <dgm:cxn modelId="{44425801-DE3C-4BFC-AC0C-6EAD9280E196}" type="presParOf" srcId="{7DF2CB9E-2DDD-4D0D-B128-B7E86979C8B2}" destId="{E3FA4DB4-1BCB-40F6-AC7F-C3819D01C3A7}"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19B2C30-5D39-4464-9475-C6FE54F6614C}"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n-ZA"/>
        </a:p>
      </dgm:t>
    </dgm:pt>
    <dgm:pt modelId="{A0E231E6-34CA-498C-9838-A564E60656EF}">
      <dgm:prSet phldrT="[Text]" phldr="1" custT="1"/>
      <dgm:spPr/>
      <dgm:t>
        <a:bodyPr/>
        <a:lstStyle/>
        <a:p>
          <a:endParaRPr lang="en-ZA" sz="2400"/>
        </a:p>
      </dgm:t>
    </dgm:pt>
    <dgm:pt modelId="{F6393FE1-378C-4F2C-B516-DD4E923E9C4B}" type="parTrans" cxnId="{5FF7039B-8395-4CCE-9E02-18BAEE9667E3}">
      <dgm:prSet/>
      <dgm:spPr/>
      <dgm:t>
        <a:bodyPr/>
        <a:lstStyle/>
        <a:p>
          <a:endParaRPr lang="en-ZA" sz="1400"/>
        </a:p>
      </dgm:t>
    </dgm:pt>
    <dgm:pt modelId="{0CA9D01E-7CF4-45CF-A889-4157455F509D}" type="sibTrans" cxnId="{5FF7039B-8395-4CCE-9E02-18BAEE9667E3}">
      <dgm:prSet/>
      <dgm:spPr/>
      <dgm:t>
        <a:bodyPr/>
        <a:lstStyle/>
        <a:p>
          <a:endParaRPr lang="en-ZA" sz="1400"/>
        </a:p>
      </dgm:t>
    </dgm:pt>
    <dgm:pt modelId="{06FD6010-E24A-4CEB-8DA1-9117519E2423}">
      <dgm:prSet phldrT="[Text]" phldr="1" custT="1"/>
      <dgm:spPr/>
      <dgm:t>
        <a:bodyPr/>
        <a:lstStyle/>
        <a:p>
          <a:endParaRPr lang="en-ZA" sz="1800"/>
        </a:p>
      </dgm:t>
    </dgm:pt>
    <dgm:pt modelId="{177AE3AF-8575-408C-9E07-B57C69DCA25E}" type="parTrans" cxnId="{3F393813-F204-4BB6-97EB-B892C76F9B81}">
      <dgm:prSet/>
      <dgm:spPr/>
      <dgm:t>
        <a:bodyPr/>
        <a:lstStyle/>
        <a:p>
          <a:endParaRPr lang="en-ZA" sz="1400"/>
        </a:p>
      </dgm:t>
    </dgm:pt>
    <dgm:pt modelId="{DBBC9E72-557A-4804-812A-5EBC0FBF3680}" type="sibTrans" cxnId="{3F393813-F204-4BB6-97EB-B892C76F9B81}">
      <dgm:prSet/>
      <dgm:spPr/>
      <dgm:t>
        <a:bodyPr/>
        <a:lstStyle/>
        <a:p>
          <a:endParaRPr lang="en-ZA" sz="1400"/>
        </a:p>
      </dgm:t>
    </dgm:pt>
    <dgm:pt modelId="{297A120D-16B1-42B4-9B59-48B89CD6A6C8}">
      <dgm:prSet phldrT="[Text]" phldr="1" custT="1"/>
      <dgm:spPr/>
      <dgm:t>
        <a:bodyPr/>
        <a:lstStyle/>
        <a:p>
          <a:endParaRPr lang="en-ZA" sz="1800"/>
        </a:p>
      </dgm:t>
    </dgm:pt>
    <dgm:pt modelId="{C55E66C6-C5C1-45BD-8A53-B6242059A88B}" type="parTrans" cxnId="{617F0A26-7D2F-4419-B3E5-D68B6B156039}">
      <dgm:prSet/>
      <dgm:spPr/>
      <dgm:t>
        <a:bodyPr/>
        <a:lstStyle/>
        <a:p>
          <a:endParaRPr lang="en-ZA" sz="1400"/>
        </a:p>
      </dgm:t>
    </dgm:pt>
    <dgm:pt modelId="{E1296CF5-D429-40A1-BA5C-7C2E3421A7F5}" type="sibTrans" cxnId="{617F0A26-7D2F-4419-B3E5-D68B6B156039}">
      <dgm:prSet/>
      <dgm:spPr/>
      <dgm:t>
        <a:bodyPr/>
        <a:lstStyle/>
        <a:p>
          <a:endParaRPr lang="en-ZA" sz="1400"/>
        </a:p>
      </dgm:t>
    </dgm:pt>
    <dgm:pt modelId="{9E658866-48AB-4277-A32D-60DF26E9F0ED}">
      <dgm:prSet phldrT="[Text]" phldr="1" custT="1"/>
      <dgm:spPr/>
      <dgm:t>
        <a:bodyPr/>
        <a:lstStyle/>
        <a:p>
          <a:endParaRPr lang="en-ZA" sz="2400" dirty="0"/>
        </a:p>
      </dgm:t>
    </dgm:pt>
    <dgm:pt modelId="{B2A7A370-43CC-4F0B-A290-9F39F69856B5}" type="parTrans" cxnId="{CA4E18A0-9816-4763-B02F-457A9A800F8C}">
      <dgm:prSet/>
      <dgm:spPr/>
      <dgm:t>
        <a:bodyPr/>
        <a:lstStyle/>
        <a:p>
          <a:endParaRPr lang="en-ZA" sz="1400"/>
        </a:p>
      </dgm:t>
    </dgm:pt>
    <dgm:pt modelId="{77129CC8-C506-4D0D-A873-739253E870C7}" type="sibTrans" cxnId="{CA4E18A0-9816-4763-B02F-457A9A800F8C}">
      <dgm:prSet/>
      <dgm:spPr/>
      <dgm:t>
        <a:bodyPr/>
        <a:lstStyle/>
        <a:p>
          <a:endParaRPr lang="en-ZA" sz="1400"/>
        </a:p>
      </dgm:t>
    </dgm:pt>
    <dgm:pt modelId="{064821B0-611B-4E04-93EF-5E7744114B58}">
      <dgm:prSet phldrT="[Text]" phldr="1" custT="1"/>
      <dgm:spPr/>
      <dgm:t>
        <a:bodyPr/>
        <a:lstStyle/>
        <a:p>
          <a:endParaRPr lang="en-ZA" sz="1800" dirty="0"/>
        </a:p>
      </dgm:t>
    </dgm:pt>
    <dgm:pt modelId="{CCB4759C-26AB-419B-B33B-463693E51895}" type="parTrans" cxnId="{2EAF8C33-898A-4C1F-B1E0-14BF576C86A2}">
      <dgm:prSet/>
      <dgm:spPr/>
      <dgm:t>
        <a:bodyPr/>
        <a:lstStyle/>
        <a:p>
          <a:endParaRPr lang="en-ZA" sz="1400"/>
        </a:p>
      </dgm:t>
    </dgm:pt>
    <dgm:pt modelId="{DE992C5E-CD10-4DE3-B345-F1F3B4BF29CE}" type="sibTrans" cxnId="{2EAF8C33-898A-4C1F-B1E0-14BF576C86A2}">
      <dgm:prSet/>
      <dgm:spPr/>
      <dgm:t>
        <a:bodyPr/>
        <a:lstStyle/>
        <a:p>
          <a:endParaRPr lang="en-ZA" sz="1400"/>
        </a:p>
      </dgm:t>
    </dgm:pt>
    <dgm:pt modelId="{D852B9C2-BC19-4333-9E58-BD0013EB6B0F}">
      <dgm:prSet phldrT="[Text]" phldr="1" custT="1"/>
      <dgm:spPr/>
      <dgm:t>
        <a:bodyPr/>
        <a:lstStyle/>
        <a:p>
          <a:endParaRPr lang="en-ZA" sz="1800" dirty="0"/>
        </a:p>
      </dgm:t>
    </dgm:pt>
    <dgm:pt modelId="{950EA673-E9D0-4833-A462-3C57642F6B3A}" type="parTrans" cxnId="{52D3B58D-5504-410A-9EB8-784138987936}">
      <dgm:prSet/>
      <dgm:spPr/>
      <dgm:t>
        <a:bodyPr/>
        <a:lstStyle/>
        <a:p>
          <a:endParaRPr lang="en-ZA" sz="1400"/>
        </a:p>
      </dgm:t>
    </dgm:pt>
    <dgm:pt modelId="{5D7A6DAC-763F-4568-93D6-BE89D4569230}" type="sibTrans" cxnId="{52D3B58D-5504-410A-9EB8-784138987936}">
      <dgm:prSet/>
      <dgm:spPr/>
      <dgm:t>
        <a:bodyPr/>
        <a:lstStyle/>
        <a:p>
          <a:endParaRPr lang="en-ZA" sz="1400"/>
        </a:p>
      </dgm:t>
    </dgm:pt>
    <dgm:pt modelId="{56B4A506-AE5D-4045-B880-EE8C7A84895A}">
      <dgm:prSet phldrT="[Text]" phldr="1" custT="1"/>
      <dgm:spPr/>
      <dgm:t>
        <a:bodyPr/>
        <a:lstStyle/>
        <a:p>
          <a:endParaRPr lang="en-ZA" sz="2400" dirty="0"/>
        </a:p>
      </dgm:t>
    </dgm:pt>
    <dgm:pt modelId="{039F7872-E3A9-44A1-A6D8-66ACFEF475A3}" type="parTrans" cxnId="{797B94CE-530F-4106-804D-4C8819B62B6A}">
      <dgm:prSet/>
      <dgm:spPr/>
      <dgm:t>
        <a:bodyPr/>
        <a:lstStyle/>
        <a:p>
          <a:endParaRPr lang="en-ZA" sz="1400"/>
        </a:p>
      </dgm:t>
    </dgm:pt>
    <dgm:pt modelId="{83AFC27E-AE06-40D8-BDDE-114E1FAF05D2}" type="sibTrans" cxnId="{797B94CE-530F-4106-804D-4C8819B62B6A}">
      <dgm:prSet/>
      <dgm:spPr/>
      <dgm:t>
        <a:bodyPr/>
        <a:lstStyle/>
        <a:p>
          <a:endParaRPr lang="en-ZA" sz="1400"/>
        </a:p>
      </dgm:t>
    </dgm:pt>
    <dgm:pt modelId="{2F223372-3056-4344-985D-4F70B3E110B6}">
      <dgm:prSet phldrT="[Text]" phldr="1" custT="1"/>
      <dgm:spPr/>
      <dgm:t>
        <a:bodyPr/>
        <a:lstStyle/>
        <a:p>
          <a:endParaRPr lang="en-ZA" sz="1800" dirty="0"/>
        </a:p>
      </dgm:t>
    </dgm:pt>
    <dgm:pt modelId="{00B3E500-78A2-44F0-B094-ABD5E485E8A9}" type="parTrans" cxnId="{1B331617-992A-4CF7-82F6-179957D579CD}">
      <dgm:prSet/>
      <dgm:spPr/>
      <dgm:t>
        <a:bodyPr/>
        <a:lstStyle/>
        <a:p>
          <a:endParaRPr lang="en-ZA" sz="1400"/>
        </a:p>
      </dgm:t>
    </dgm:pt>
    <dgm:pt modelId="{BDBBB780-1721-46A0-8D5F-42D0DD37084D}" type="sibTrans" cxnId="{1B331617-992A-4CF7-82F6-179957D579CD}">
      <dgm:prSet/>
      <dgm:spPr/>
      <dgm:t>
        <a:bodyPr/>
        <a:lstStyle/>
        <a:p>
          <a:endParaRPr lang="en-ZA" sz="1400"/>
        </a:p>
      </dgm:t>
    </dgm:pt>
    <dgm:pt modelId="{4DE39447-A38B-4B03-A4EE-94251DCC1F52}">
      <dgm:prSet phldrT="[Text]" phldr="1" custT="1"/>
      <dgm:spPr/>
      <dgm:t>
        <a:bodyPr/>
        <a:lstStyle/>
        <a:p>
          <a:endParaRPr lang="en-ZA" sz="1800" dirty="0"/>
        </a:p>
      </dgm:t>
    </dgm:pt>
    <dgm:pt modelId="{2548B14B-E199-41E4-9198-50C3588760AE}" type="parTrans" cxnId="{E4708330-C708-42D4-AF04-72D08A80C298}">
      <dgm:prSet/>
      <dgm:spPr/>
      <dgm:t>
        <a:bodyPr/>
        <a:lstStyle/>
        <a:p>
          <a:endParaRPr lang="en-ZA" sz="1400"/>
        </a:p>
      </dgm:t>
    </dgm:pt>
    <dgm:pt modelId="{44B4B9DB-1DCE-408B-954D-445881CA4745}" type="sibTrans" cxnId="{E4708330-C708-42D4-AF04-72D08A80C298}">
      <dgm:prSet/>
      <dgm:spPr/>
      <dgm:t>
        <a:bodyPr/>
        <a:lstStyle/>
        <a:p>
          <a:endParaRPr lang="en-ZA" sz="1400"/>
        </a:p>
      </dgm:t>
    </dgm:pt>
    <dgm:pt modelId="{3BF980EB-4640-4A43-8DC4-2731F2C5EB49}">
      <dgm:prSet custT="1"/>
      <dgm:spPr>
        <a:solidFill>
          <a:schemeClr val="tx2"/>
        </a:solidFill>
      </dgm:spPr>
      <dgm:t>
        <a:bodyPr/>
        <a:lstStyle/>
        <a:p>
          <a:r>
            <a:rPr lang="en-ZA" sz="2400" dirty="0"/>
            <a:t>[Text]</a:t>
          </a:r>
        </a:p>
      </dgm:t>
    </dgm:pt>
    <dgm:pt modelId="{C2E8348D-AD37-4F0A-BCC6-4DD483CCA164}" type="parTrans" cxnId="{E8903833-EF6E-4156-859B-BA487F60BDBD}">
      <dgm:prSet/>
      <dgm:spPr/>
      <dgm:t>
        <a:bodyPr/>
        <a:lstStyle/>
        <a:p>
          <a:endParaRPr lang="en-ZA" sz="1400"/>
        </a:p>
      </dgm:t>
    </dgm:pt>
    <dgm:pt modelId="{6FF9D4F7-9054-40B9-89E2-A9973C1E5569}" type="sibTrans" cxnId="{E8903833-EF6E-4156-859B-BA487F60BDBD}">
      <dgm:prSet/>
      <dgm:spPr/>
      <dgm:t>
        <a:bodyPr/>
        <a:lstStyle/>
        <a:p>
          <a:endParaRPr lang="en-ZA" sz="1400"/>
        </a:p>
      </dgm:t>
    </dgm:pt>
    <dgm:pt modelId="{F772882E-D0CC-4F44-B185-15235D46FBCB}">
      <dgm:prSet custT="1"/>
      <dgm:spPr>
        <a:solidFill>
          <a:schemeClr val="tx2"/>
        </a:solidFill>
      </dgm:spPr>
      <dgm:t>
        <a:bodyPr/>
        <a:lstStyle/>
        <a:p>
          <a:r>
            <a:rPr lang="en-ZA" sz="1800" dirty="0"/>
            <a:t>[Text]</a:t>
          </a:r>
        </a:p>
      </dgm:t>
    </dgm:pt>
    <dgm:pt modelId="{4F71611D-C30A-45D9-BDE5-A2139323653A}" type="parTrans" cxnId="{4FFF05B6-4F1A-478B-896E-9A196E6A7BD0}">
      <dgm:prSet/>
      <dgm:spPr/>
      <dgm:t>
        <a:bodyPr/>
        <a:lstStyle/>
        <a:p>
          <a:endParaRPr lang="en-ZA" sz="1400"/>
        </a:p>
      </dgm:t>
    </dgm:pt>
    <dgm:pt modelId="{AD4A8143-21A3-42DC-8E68-82F7F2613E03}" type="sibTrans" cxnId="{4FFF05B6-4F1A-478B-896E-9A196E6A7BD0}">
      <dgm:prSet/>
      <dgm:spPr/>
      <dgm:t>
        <a:bodyPr/>
        <a:lstStyle/>
        <a:p>
          <a:endParaRPr lang="en-ZA" sz="1400"/>
        </a:p>
      </dgm:t>
    </dgm:pt>
    <dgm:pt modelId="{70F37A9E-316D-4B1A-BD75-9EBA2B02672E}">
      <dgm:prSet custT="1"/>
      <dgm:spPr>
        <a:solidFill>
          <a:schemeClr val="tx2"/>
        </a:solidFill>
      </dgm:spPr>
      <dgm:t>
        <a:bodyPr/>
        <a:lstStyle/>
        <a:p>
          <a:r>
            <a:rPr lang="en-ZA" sz="1800" dirty="0"/>
            <a:t>[Text]</a:t>
          </a:r>
        </a:p>
      </dgm:t>
    </dgm:pt>
    <dgm:pt modelId="{AEE5C9B1-73D1-432C-BE0F-49DBBE4A0B81}" type="parTrans" cxnId="{F9E04576-37EA-41ED-B893-F5776E3C437A}">
      <dgm:prSet/>
      <dgm:spPr/>
      <dgm:t>
        <a:bodyPr/>
        <a:lstStyle/>
        <a:p>
          <a:endParaRPr lang="en-ZA" sz="1400"/>
        </a:p>
      </dgm:t>
    </dgm:pt>
    <dgm:pt modelId="{3FF4478A-8784-4329-AA1F-1740C3F96D1A}" type="sibTrans" cxnId="{F9E04576-37EA-41ED-B893-F5776E3C437A}">
      <dgm:prSet/>
      <dgm:spPr/>
      <dgm:t>
        <a:bodyPr/>
        <a:lstStyle/>
        <a:p>
          <a:endParaRPr lang="en-ZA" sz="1400"/>
        </a:p>
      </dgm:t>
    </dgm:pt>
    <dgm:pt modelId="{23253C87-03D3-4F15-B903-6D36C365898F}" type="pres">
      <dgm:prSet presAssocID="{C19B2C30-5D39-4464-9475-C6FE54F6614C}" presName="Name0" presStyleCnt="0">
        <dgm:presLayoutVars>
          <dgm:dir/>
          <dgm:resizeHandles val="exact"/>
        </dgm:presLayoutVars>
      </dgm:prSet>
      <dgm:spPr/>
    </dgm:pt>
    <dgm:pt modelId="{2C182984-C749-4786-98FA-D05AD90AF53D}" type="pres">
      <dgm:prSet presAssocID="{C19B2C30-5D39-4464-9475-C6FE54F6614C}" presName="fgShape" presStyleLbl="fgShp" presStyleIdx="0" presStyleCnt="1" custLinFactNeighborY="-8185"/>
      <dgm:spPr>
        <a:solidFill>
          <a:schemeClr val="accent6"/>
        </a:solidFill>
        <a:ln>
          <a:noFill/>
        </a:ln>
      </dgm:spPr>
    </dgm:pt>
    <dgm:pt modelId="{DCC8A44E-615D-430D-BA6C-0A1C495B11DC}" type="pres">
      <dgm:prSet presAssocID="{C19B2C30-5D39-4464-9475-C6FE54F6614C}" presName="linComp" presStyleCnt="0"/>
      <dgm:spPr/>
    </dgm:pt>
    <dgm:pt modelId="{766D869A-CD9A-4AC3-AB5E-D37856086127}" type="pres">
      <dgm:prSet presAssocID="{A0E231E6-34CA-498C-9838-A564E60656EF}" presName="compNode" presStyleCnt="0"/>
      <dgm:spPr/>
    </dgm:pt>
    <dgm:pt modelId="{C6E55807-0E8C-442E-9F84-1DC7DD0D6CDD}" type="pres">
      <dgm:prSet presAssocID="{A0E231E6-34CA-498C-9838-A564E60656EF}" presName="bkgdShape" presStyleLbl="node1" presStyleIdx="0" presStyleCnt="4"/>
      <dgm:spPr/>
    </dgm:pt>
    <dgm:pt modelId="{90BBF20F-E69C-4667-87E8-6AC39EC120F4}" type="pres">
      <dgm:prSet presAssocID="{A0E231E6-34CA-498C-9838-A564E60656EF}" presName="nodeTx" presStyleLbl="node1" presStyleIdx="0" presStyleCnt="4">
        <dgm:presLayoutVars>
          <dgm:bulletEnabled val="1"/>
        </dgm:presLayoutVars>
      </dgm:prSet>
      <dgm:spPr/>
    </dgm:pt>
    <dgm:pt modelId="{F61E03A0-C357-4CF9-82B4-49EDDE2239C3}" type="pres">
      <dgm:prSet presAssocID="{A0E231E6-34CA-498C-9838-A564E60656EF}" presName="invisiNode" presStyleLbl="node1" presStyleIdx="0" presStyleCnt="4"/>
      <dgm:spPr/>
    </dgm:pt>
    <dgm:pt modelId="{F3DA0846-4EF8-47C9-8D73-03E97C64CA4D}" type="pres">
      <dgm:prSet presAssocID="{A0E231E6-34CA-498C-9838-A564E60656EF}" presName="imagNode" presStyleLbl="fgImgPlace1" presStyleIdx="0" presStyleCnt="4"/>
      <dgm:spPr>
        <a:ln w="38100">
          <a:solidFill>
            <a:schemeClr val="bg1"/>
          </a:solidFill>
        </a:ln>
      </dgm:spPr>
    </dgm:pt>
    <dgm:pt modelId="{DB0EC4B5-937C-422A-940C-592FEE519FB5}" type="pres">
      <dgm:prSet presAssocID="{0CA9D01E-7CF4-45CF-A889-4157455F509D}" presName="sibTrans" presStyleLbl="sibTrans2D1" presStyleIdx="0" presStyleCnt="0"/>
      <dgm:spPr/>
    </dgm:pt>
    <dgm:pt modelId="{D63591ED-7478-4B10-BCAF-65C020D4518A}" type="pres">
      <dgm:prSet presAssocID="{9E658866-48AB-4277-A32D-60DF26E9F0ED}" presName="compNode" presStyleCnt="0"/>
      <dgm:spPr/>
    </dgm:pt>
    <dgm:pt modelId="{45318422-AF96-44E3-987A-C4998EBD6FC0}" type="pres">
      <dgm:prSet presAssocID="{9E658866-48AB-4277-A32D-60DF26E9F0ED}" presName="bkgdShape" presStyleLbl="node1" presStyleIdx="1" presStyleCnt="4"/>
      <dgm:spPr/>
    </dgm:pt>
    <dgm:pt modelId="{8638B23E-FD7A-4A31-9A70-E6699E1E53E5}" type="pres">
      <dgm:prSet presAssocID="{9E658866-48AB-4277-A32D-60DF26E9F0ED}" presName="nodeTx" presStyleLbl="node1" presStyleIdx="1" presStyleCnt="4">
        <dgm:presLayoutVars>
          <dgm:bulletEnabled val="1"/>
        </dgm:presLayoutVars>
      </dgm:prSet>
      <dgm:spPr/>
    </dgm:pt>
    <dgm:pt modelId="{6BC3387A-F0E7-4B4B-8514-74BAEA36E590}" type="pres">
      <dgm:prSet presAssocID="{9E658866-48AB-4277-A32D-60DF26E9F0ED}" presName="invisiNode" presStyleLbl="node1" presStyleIdx="1" presStyleCnt="4"/>
      <dgm:spPr/>
    </dgm:pt>
    <dgm:pt modelId="{C9AC580F-5E68-4A55-9FA3-E3A5B5D76FCA}" type="pres">
      <dgm:prSet presAssocID="{9E658866-48AB-4277-A32D-60DF26E9F0ED}" presName="imagNode" presStyleLbl="fgImgPlace1" presStyleIdx="1" presStyleCnt="4"/>
      <dgm:spPr>
        <a:ln w="38100">
          <a:solidFill>
            <a:schemeClr val="bg1"/>
          </a:solidFill>
        </a:ln>
      </dgm:spPr>
    </dgm:pt>
    <dgm:pt modelId="{57A510E8-60E7-47A6-A582-60A8621ECC8A}" type="pres">
      <dgm:prSet presAssocID="{77129CC8-C506-4D0D-A873-739253E870C7}" presName="sibTrans" presStyleLbl="sibTrans2D1" presStyleIdx="0" presStyleCnt="0"/>
      <dgm:spPr/>
    </dgm:pt>
    <dgm:pt modelId="{75396C83-D31E-4060-8D9A-AA34FF0C2FEB}" type="pres">
      <dgm:prSet presAssocID="{56B4A506-AE5D-4045-B880-EE8C7A84895A}" presName="compNode" presStyleCnt="0"/>
      <dgm:spPr/>
    </dgm:pt>
    <dgm:pt modelId="{59E58633-3D7F-4834-B9D1-D22A1947F486}" type="pres">
      <dgm:prSet presAssocID="{56B4A506-AE5D-4045-B880-EE8C7A84895A}" presName="bkgdShape" presStyleLbl="node1" presStyleIdx="2" presStyleCnt="4"/>
      <dgm:spPr/>
    </dgm:pt>
    <dgm:pt modelId="{3CF42EF5-1F79-4DCC-930D-7952E683CD6E}" type="pres">
      <dgm:prSet presAssocID="{56B4A506-AE5D-4045-B880-EE8C7A84895A}" presName="nodeTx" presStyleLbl="node1" presStyleIdx="2" presStyleCnt="4">
        <dgm:presLayoutVars>
          <dgm:bulletEnabled val="1"/>
        </dgm:presLayoutVars>
      </dgm:prSet>
      <dgm:spPr/>
    </dgm:pt>
    <dgm:pt modelId="{C6F0463B-0980-492C-94D7-779FA7EE85C8}" type="pres">
      <dgm:prSet presAssocID="{56B4A506-AE5D-4045-B880-EE8C7A84895A}" presName="invisiNode" presStyleLbl="node1" presStyleIdx="2" presStyleCnt="4"/>
      <dgm:spPr/>
    </dgm:pt>
    <dgm:pt modelId="{06604624-A62E-4118-9274-8B59934086D1}" type="pres">
      <dgm:prSet presAssocID="{56B4A506-AE5D-4045-B880-EE8C7A84895A}" presName="imagNode" presStyleLbl="fgImgPlace1" presStyleIdx="2" presStyleCnt="4"/>
      <dgm:spPr>
        <a:ln w="38100">
          <a:solidFill>
            <a:schemeClr val="bg1"/>
          </a:solidFill>
        </a:ln>
      </dgm:spPr>
    </dgm:pt>
    <dgm:pt modelId="{35FD1C6F-EE86-4572-A3D3-B57F051D6032}" type="pres">
      <dgm:prSet presAssocID="{83AFC27E-AE06-40D8-BDDE-114E1FAF05D2}" presName="sibTrans" presStyleLbl="sibTrans2D1" presStyleIdx="0" presStyleCnt="0"/>
      <dgm:spPr/>
    </dgm:pt>
    <dgm:pt modelId="{49D52058-6883-4A2A-B77D-E1E7D0B2407A}" type="pres">
      <dgm:prSet presAssocID="{3BF980EB-4640-4A43-8DC4-2731F2C5EB49}" presName="compNode" presStyleCnt="0"/>
      <dgm:spPr/>
    </dgm:pt>
    <dgm:pt modelId="{66484CA9-F9F4-43AC-B728-2CAFB45898D4}" type="pres">
      <dgm:prSet presAssocID="{3BF980EB-4640-4A43-8DC4-2731F2C5EB49}" presName="bkgdShape" presStyleLbl="node1" presStyleIdx="3" presStyleCnt="4"/>
      <dgm:spPr/>
    </dgm:pt>
    <dgm:pt modelId="{E158E5A9-CC98-4241-AA68-016165537CF4}" type="pres">
      <dgm:prSet presAssocID="{3BF980EB-4640-4A43-8DC4-2731F2C5EB49}" presName="nodeTx" presStyleLbl="node1" presStyleIdx="3" presStyleCnt="4">
        <dgm:presLayoutVars>
          <dgm:bulletEnabled val="1"/>
        </dgm:presLayoutVars>
      </dgm:prSet>
      <dgm:spPr/>
    </dgm:pt>
    <dgm:pt modelId="{EE496ADD-7752-4CBC-BF85-B8C3B76FABEB}" type="pres">
      <dgm:prSet presAssocID="{3BF980EB-4640-4A43-8DC4-2731F2C5EB49}" presName="invisiNode" presStyleLbl="node1" presStyleIdx="3" presStyleCnt="4"/>
      <dgm:spPr/>
    </dgm:pt>
    <dgm:pt modelId="{71A0C138-570A-441F-ABA8-409767D3513C}" type="pres">
      <dgm:prSet presAssocID="{3BF980EB-4640-4A43-8DC4-2731F2C5EB49}" presName="imagNode" presStyleLbl="fgImgPlace1" presStyleIdx="3" presStyleCnt="4"/>
      <dgm:spPr>
        <a:ln w="38100">
          <a:solidFill>
            <a:schemeClr val="bg1"/>
          </a:solidFill>
        </a:ln>
      </dgm:spPr>
    </dgm:pt>
  </dgm:ptLst>
  <dgm:cxnLst>
    <dgm:cxn modelId="{C63CCF05-921A-4808-B450-6864DB76225C}" type="presOf" srcId="{F772882E-D0CC-4F44-B185-15235D46FBCB}" destId="{66484CA9-F9F4-43AC-B728-2CAFB45898D4}" srcOrd="0" destOrd="1" presId="urn:microsoft.com/office/officeart/2005/8/layout/hList7"/>
    <dgm:cxn modelId="{DEF36511-61DD-4BB0-A964-08B5BDF18BEA}" type="presOf" srcId="{297A120D-16B1-42B4-9B59-48B89CD6A6C8}" destId="{C6E55807-0E8C-442E-9F84-1DC7DD0D6CDD}" srcOrd="0" destOrd="2" presId="urn:microsoft.com/office/officeart/2005/8/layout/hList7"/>
    <dgm:cxn modelId="{357C0E13-AE3B-4A15-AFCC-1DCD9675446A}" type="presOf" srcId="{56B4A506-AE5D-4045-B880-EE8C7A84895A}" destId="{3CF42EF5-1F79-4DCC-930D-7952E683CD6E}" srcOrd="1" destOrd="0" presId="urn:microsoft.com/office/officeart/2005/8/layout/hList7"/>
    <dgm:cxn modelId="{3F393813-F204-4BB6-97EB-B892C76F9B81}" srcId="{A0E231E6-34CA-498C-9838-A564E60656EF}" destId="{06FD6010-E24A-4CEB-8DA1-9117519E2423}" srcOrd="0" destOrd="0" parTransId="{177AE3AF-8575-408C-9E07-B57C69DCA25E}" sibTransId="{DBBC9E72-557A-4804-812A-5EBC0FBF3680}"/>
    <dgm:cxn modelId="{1B331617-992A-4CF7-82F6-179957D579CD}" srcId="{56B4A506-AE5D-4045-B880-EE8C7A84895A}" destId="{2F223372-3056-4344-985D-4F70B3E110B6}" srcOrd="0" destOrd="0" parTransId="{00B3E500-78A2-44F0-B094-ABD5E485E8A9}" sibTransId="{BDBBB780-1721-46A0-8D5F-42D0DD37084D}"/>
    <dgm:cxn modelId="{617F0A26-7D2F-4419-B3E5-D68B6B156039}" srcId="{A0E231E6-34CA-498C-9838-A564E60656EF}" destId="{297A120D-16B1-42B4-9B59-48B89CD6A6C8}" srcOrd="1" destOrd="0" parTransId="{C55E66C6-C5C1-45BD-8A53-B6242059A88B}" sibTransId="{E1296CF5-D429-40A1-BA5C-7C2E3421A7F5}"/>
    <dgm:cxn modelId="{E4708330-C708-42D4-AF04-72D08A80C298}" srcId="{56B4A506-AE5D-4045-B880-EE8C7A84895A}" destId="{4DE39447-A38B-4B03-A4EE-94251DCC1F52}" srcOrd="1" destOrd="0" parTransId="{2548B14B-E199-41E4-9198-50C3588760AE}" sibTransId="{44B4B9DB-1DCE-408B-954D-445881CA4745}"/>
    <dgm:cxn modelId="{E8903833-EF6E-4156-859B-BA487F60BDBD}" srcId="{C19B2C30-5D39-4464-9475-C6FE54F6614C}" destId="{3BF980EB-4640-4A43-8DC4-2731F2C5EB49}" srcOrd="3" destOrd="0" parTransId="{C2E8348D-AD37-4F0A-BCC6-4DD483CCA164}" sibTransId="{6FF9D4F7-9054-40B9-89E2-A9973C1E5569}"/>
    <dgm:cxn modelId="{0E6B8533-7666-4F21-9C85-EE9EF423404B}" type="presOf" srcId="{A0E231E6-34CA-498C-9838-A564E60656EF}" destId="{C6E55807-0E8C-442E-9F84-1DC7DD0D6CDD}" srcOrd="0" destOrd="0" presId="urn:microsoft.com/office/officeart/2005/8/layout/hList7"/>
    <dgm:cxn modelId="{2EAF8C33-898A-4C1F-B1E0-14BF576C86A2}" srcId="{9E658866-48AB-4277-A32D-60DF26E9F0ED}" destId="{064821B0-611B-4E04-93EF-5E7744114B58}" srcOrd="0" destOrd="0" parTransId="{CCB4759C-26AB-419B-B33B-463693E51895}" sibTransId="{DE992C5E-CD10-4DE3-B345-F1F3B4BF29CE}"/>
    <dgm:cxn modelId="{6764E65C-E8AF-4A4B-8079-322A01F5DE19}" type="presOf" srcId="{70F37A9E-316D-4B1A-BD75-9EBA2B02672E}" destId="{E158E5A9-CC98-4241-AA68-016165537CF4}" srcOrd="1" destOrd="2" presId="urn:microsoft.com/office/officeart/2005/8/layout/hList7"/>
    <dgm:cxn modelId="{B8E45C5E-924F-410E-9707-F56DECFC4095}" type="presOf" srcId="{D852B9C2-BC19-4333-9E58-BD0013EB6B0F}" destId="{45318422-AF96-44E3-987A-C4998EBD6FC0}" srcOrd="0" destOrd="2" presId="urn:microsoft.com/office/officeart/2005/8/layout/hList7"/>
    <dgm:cxn modelId="{47FE3569-6363-4135-8192-534FB4E847BB}" type="presOf" srcId="{56B4A506-AE5D-4045-B880-EE8C7A84895A}" destId="{59E58633-3D7F-4834-B9D1-D22A1947F486}" srcOrd="0" destOrd="0" presId="urn:microsoft.com/office/officeart/2005/8/layout/hList7"/>
    <dgm:cxn modelId="{0C91324A-1335-4F7F-ABBD-E5FC13AB46E6}" type="presOf" srcId="{A0E231E6-34CA-498C-9838-A564E60656EF}" destId="{90BBF20F-E69C-4667-87E8-6AC39EC120F4}" srcOrd="1" destOrd="0" presId="urn:microsoft.com/office/officeart/2005/8/layout/hList7"/>
    <dgm:cxn modelId="{93FB524A-3D44-47B9-8D79-EA0DC7907A53}" type="presOf" srcId="{D852B9C2-BC19-4333-9E58-BD0013EB6B0F}" destId="{8638B23E-FD7A-4A31-9A70-E6699E1E53E5}" srcOrd="1" destOrd="2" presId="urn:microsoft.com/office/officeart/2005/8/layout/hList7"/>
    <dgm:cxn modelId="{AB41934A-9913-435D-A175-D91F93071FD4}" type="presOf" srcId="{70F37A9E-316D-4B1A-BD75-9EBA2B02672E}" destId="{66484CA9-F9F4-43AC-B728-2CAFB45898D4}" srcOrd="0" destOrd="2" presId="urn:microsoft.com/office/officeart/2005/8/layout/hList7"/>
    <dgm:cxn modelId="{43897C4C-F1DB-4F5D-90AD-52DDDABE04A4}" type="presOf" srcId="{83AFC27E-AE06-40D8-BDDE-114E1FAF05D2}" destId="{35FD1C6F-EE86-4572-A3D3-B57F051D6032}" srcOrd="0" destOrd="0" presId="urn:microsoft.com/office/officeart/2005/8/layout/hList7"/>
    <dgm:cxn modelId="{F9E04576-37EA-41ED-B893-F5776E3C437A}" srcId="{3BF980EB-4640-4A43-8DC4-2731F2C5EB49}" destId="{70F37A9E-316D-4B1A-BD75-9EBA2B02672E}" srcOrd="1" destOrd="0" parTransId="{AEE5C9B1-73D1-432C-BE0F-49DBBE4A0B81}" sibTransId="{3FF4478A-8784-4329-AA1F-1740C3F96D1A}"/>
    <dgm:cxn modelId="{8057DD7A-749E-41F1-8C76-CAEFB1BEAD57}" type="presOf" srcId="{3BF980EB-4640-4A43-8DC4-2731F2C5EB49}" destId="{66484CA9-F9F4-43AC-B728-2CAFB45898D4}" srcOrd="0" destOrd="0" presId="urn:microsoft.com/office/officeart/2005/8/layout/hList7"/>
    <dgm:cxn modelId="{C770D87C-829E-4622-824A-981D8425C436}" type="presOf" srcId="{2F223372-3056-4344-985D-4F70B3E110B6}" destId="{59E58633-3D7F-4834-B9D1-D22A1947F486}" srcOrd="0" destOrd="1" presId="urn:microsoft.com/office/officeart/2005/8/layout/hList7"/>
    <dgm:cxn modelId="{9C319D8B-ECFC-4F90-90EA-935160552680}" type="presOf" srcId="{064821B0-611B-4E04-93EF-5E7744114B58}" destId="{8638B23E-FD7A-4A31-9A70-E6699E1E53E5}" srcOrd="1" destOrd="1" presId="urn:microsoft.com/office/officeart/2005/8/layout/hList7"/>
    <dgm:cxn modelId="{52D3B58D-5504-410A-9EB8-784138987936}" srcId="{9E658866-48AB-4277-A32D-60DF26E9F0ED}" destId="{D852B9C2-BC19-4333-9E58-BD0013EB6B0F}" srcOrd="1" destOrd="0" parTransId="{950EA673-E9D0-4833-A462-3C57642F6B3A}" sibTransId="{5D7A6DAC-763F-4568-93D6-BE89D4569230}"/>
    <dgm:cxn modelId="{017C6992-AA77-46FD-A96D-95C5E8906476}" type="presOf" srcId="{06FD6010-E24A-4CEB-8DA1-9117519E2423}" destId="{90BBF20F-E69C-4667-87E8-6AC39EC120F4}" srcOrd="1" destOrd="1" presId="urn:microsoft.com/office/officeart/2005/8/layout/hList7"/>
    <dgm:cxn modelId="{5FF7039B-8395-4CCE-9E02-18BAEE9667E3}" srcId="{C19B2C30-5D39-4464-9475-C6FE54F6614C}" destId="{A0E231E6-34CA-498C-9838-A564E60656EF}" srcOrd="0" destOrd="0" parTransId="{F6393FE1-378C-4F2C-B516-DD4E923E9C4B}" sibTransId="{0CA9D01E-7CF4-45CF-A889-4157455F509D}"/>
    <dgm:cxn modelId="{7571479D-328F-465D-AFEC-FC6DC2BB308E}" type="presOf" srcId="{F772882E-D0CC-4F44-B185-15235D46FBCB}" destId="{E158E5A9-CC98-4241-AA68-016165537CF4}" srcOrd="1" destOrd="1" presId="urn:microsoft.com/office/officeart/2005/8/layout/hList7"/>
    <dgm:cxn modelId="{CA4E18A0-9816-4763-B02F-457A9A800F8C}" srcId="{C19B2C30-5D39-4464-9475-C6FE54F6614C}" destId="{9E658866-48AB-4277-A32D-60DF26E9F0ED}" srcOrd="1" destOrd="0" parTransId="{B2A7A370-43CC-4F0B-A290-9F39F69856B5}" sibTransId="{77129CC8-C506-4D0D-A873-739253E870C7}"/>
    <dgm:cxn modelId="{7A41DCA2-8B20-482D-ACEF-CFB5766CC047}" type="presOf" srcId="{77129CC8-C506-4D0D-A873-739253E870C7}" destId="{57A510E8-60E7-47A6-A582-60A8621ECC8A}" srcOrd="0" destOrd="0" presId="urn:microsoft.com/office/officeart/2005/8/layout/hList7"/>
    <dgm:cxn modelId="{FFE3A5AF-FE89-41F6-9BED-48903B6A65B6}" type="presOf" srcId="{2F223372-3056-4344-985D-4F70B3E110B6}" destId="{3CF42EF5-1F79-4DCC-930D-7952E683CD6E}" srcOrd="1" destOrd="1" presId="urn:microsoft.com/office/officeart/2005/8/layout/hList7"/>
    <dgm:cxn modelId="{C47D41B4-7ADD-4435-9514-C38734C05DF6}" type="presOf" srcId="{297A120D-16B1-42B4-9B59-48B89CD6A6C8}" destId="{90BBF20F-E69C-4667-87E8-6AC39EC120F4}" srcOrd="1" destOrd="2" presId="urn:microsoft.com/office/officeart/2005/8/layout/hList7"/>
    <dgm:cxn modelId="{4FFF05B6-4F1A-478B-896E-9A196E6A7BD0}" srcId="{3BF980EB-4640-4A43-8DC4-2731F2C5EB49}" destId="{F772882E-D0CC-4F44-B185-15235D46FBCB}" srcOrd="0" destOrd="0" parTransId="{4F71611D-C30A-45D9-BDE5-A2139323653A}" sibTransId="{AD4A8143-21A3-42DC-8E68-82F7F2613E03}"/>
    <dgm:cxn modelId="{2955C7B6-6AB9-43CE-A45B-852D27B16D24}" type="presOf" srcId="{4DE39447-A38B-4B03-A4EE-94251DCC1F52}" destId="{3CF42EF5-1F79-4DCC-930D-7952E683CD6E}" srcOrd="1" destOrd="2" presId="urn:microsoft.com/office/officeart/2005/8/layout/hList7"/>
    <dgm:cxn modelId="{F3BEA1B7-AD3E-4851-91AE-1E2A827E26B8}" type="presOf" srcId="{0CA9D01E-7CF4-45CF-A889-4157455F509D}" destId="{DB0EC4B5-937C-422A-940C-592FEE519FB5}" srcOrd="0" destOrd="0" presId="urn:microsoft.com/office/officeart/2005/8/layout/hList7"/>
    <dgm:cxn modelId="{939DAEBB-3456-498C-827F-37A52D05D8CA}" type="presOf" srcId="{9E658866-48AB-4277-A32D-60DF26E9F0ED}" destId="{8638B23E-FD7A-4A31-9A70-E6699E1E53E5}" srcOrd="1" destOrd="0" presId="urn:microsoft.com/office/officeart/2005/8/layout/hList7"/>
    <dgm:cxn modelId="{034B65CC-DA1F-40E4-A238-4263D51ECA4C}" type="presOf" srcId="{3BF980EB-4640-4A43-8DC4-2731F2C5EB49}" destId="{E158E5A9-CC98-4241-AA68-016165537CF4}" srcOrd="1" destOrd="0" presId="urn:microsoft.com/office/officeart/2005/8/layout/hList7"/>
    <dgm:cxn modelId="{84A197CC-5823-4845-BD78-3202F4A6A32D}" type="presOf" srcId="{064821B0-611B-4E04-93EF-5E7744114B58}" destId="{45318422-AF96-44E3-987A-C4998EBD6FC0}" srcOrd="0" destOrd="1" presId="urn:microsoft.com/office/officeart/2005/8/layout/hList7"/>
    <dgm:cxn modelId="{797B94CE-530F-4106-804D-4C8819B62B6A}" srcId="{C19B2C30-5D39-4464-9475-C6FE54F6614C}" destId="{56B4A506-AE5D-4045-B880-EE8C7A84895A}" srcOrd="2" destOrd="0" parTransId="{039F7872-E3A9-44A1-A6D8-66ACFEF475A3}" sibTransId="{83AFC27E-AE06-40D8-BDDE-114E1FAF05D2}"/>
    <dgm:cxn modelId="{6E15F6D0-1761-4FB9-87BE-42ADA4CAC705}" type="presOf" srcId="{9E658866-48AB-4277-A32D-60DF26E9F0ED}" destId="{45318422-AF96-44E3-987A-C4998EBD6FC0}" srcOrd="0" destOrd="0" presId="urn:microsoft.com/office/officeart/2005/8/layout/hList7"/>
    <dgm:cxn modelId="{17D382DC-90A4-4CEC-B33C-F5439582482D}" type="presOf" srcId="{4DE39447-A38B-4B03-A4EE-94251DCC1F52}" destId="{59E58633-3D7F-4834-B9D1-D22A1947F486}" srcOrd="0" destOrd="2" presId="urn:microsoft.com/office/officeart/2005/8/layout/hList7"/>
    <dgm:cxn modelId="{8423B7F5-1330-4A7F-A23B-2060C32E3660}" type="presOf" srcId="{06FD6010-E24A-4CEB-8DA1-9117519E2423}" destId="{C6E55807-0E8C-442E-9F84-1DC7DD0D6CDD}" srcOrd="0" destOrd="1" presId="urn:microsoft.com/office/officeart/2005/8/layout/hList7"/>
    <dgm:cxn modelId="{FE22B9FB-E958-4AE1-B2B4-1A1E8773787F}" type="presOf" srcId="{C19B2C30-5D39-4464-9475-C6FE54F6614C}" destId="{23253C87-03D3-4F15-B903-6D36C365898F}" srcOrd="0" destOrd="0" presId="urn:microsoft.com/office/officeart/2005/8/layout/hList7"/>
    <dgm:cxn modelId="{1C70765C-826E-47E1-B3E3-14F02B24F0CA}" type="presParOf" srcId="{23253C87-03D3-4F15-B903-6D36C365898F}" destId="{2C182984-C749-4786-98FA-D05AD90AF53D}" srcOrd="0" destOrd="0" presId="urn:microsoft.com/office/officeart/2005/8/layout/hList7"/>
    <dgm:cxn modelId="{5EAEDFEE-BC02-4C6C-B9F5-613E375EF3F3}" type="presParOf" srcId="{23253C87-03D3-4F15-B903-6D36C365898F}" destId="{DCC8A44E-615D-430D-BA6C-0A1C495B11DC}" srcOrd="1" destOrd="0" presId="urn:microsoft.com/office/officeart/2005/8/layout/hList7"/>
    <dgm:cxn modelId="{657E3765-9A20-4B29-9564-A5EF27C0A628}" type="presParOf" srcId="{DCC8A44E-615D-430D-BA6C-0A1C495B11DC}" destId="{766D869A-CD9A-4AC3-AB5E-D37856086127}" srcOrd="0" destOrd="0" presId="urn:microsoft.com/office/officeart/2005/8/layout/hList7"/>
    <dgm:cxn modelId="{989AFA9E-896B-444A-82B5-2744112E5802}" type="presParOf" srcId="{766D869A-CD9A-4AC3-AB5E-D37856086127}" destId="{C6E55807-0E8C-442E-9F84-1DC7DD0D6CDD}" srcOrd="0" destOrd="0" presId="urn:microsoft.com/office/officeart/2005/8/layout/hList7"/>
    <dgm:cxn modelId="{683DA3A1-8070-4A4D-81B6-A3ECA5D00696}" type="presParOf" srcId="{766D869A-CD9A-4AC3-AB5E-D37856086127}" destId="{90BBF20F-E69C-4667-87E8-6AC39EC120F4}" srcOrd="1" destOrd="0" presId="urn:microsoft.com/office/officeart/2005/8/layout/hList7"/>
    <dgm:cxn modelId="{4717E142-949D-47FD-9504-B8E4DC03713E}" type="presParOf" srcId="{766D869A-CD9A-4AC3-AB5E-D37856086127}" destId="{F61E03A0-C357-4CF9-82B4-49EDDE2239C3}" srcOrd="2" destOrd="0" presId="urn:microsoft.com/office/officeart/2005/8/layout/hList7"/>
    <dgm:cxn modelId="{FAA12DA0-ACBB-4E2C-8727-9D8637EAB722}" type="presParOf" srcId="{766D869A-CD9A-4AC3-AB5E-D37856086127}" destId="{F3DA0846-4EF8-47C9-8D73-03E97C64CA4D}" srcOrd="3" destOrd="0" presId="urn:microsoft.com/office/officeart/2005/8/layout/hList7"/>
    <dgm:cxn modelId="{75533A54-F7D3-4DFD-8F30-707C94B65B0D}" type="presParOf" srcId="{DCC8A44E-615D-430D-BA6C-0A1C495B11DC}" destId="{DB0EC4B5-937C-422A-940C-592FEE519FB5}" srcOrd="1" destOrd="0" presId="urn:microsoft.com/office/officeart/2005/8/layout/hList7"/>
    <dgm:cxn modelId="{D5666C75-7200-47FB-AB4C-80821E5BEE7B}" type="presParOf" srcId="{DCC8A44E-615D-430D-BA6C-0A1C495B11DC}" destId="{D63591ED-7478-4B10-BCAF-65C020D4518A}" srcOrd="2" destOrd="0" presId="urn:microsoft.com/office/officeart/2005/8/layout/hList7"/>
    <dgm:cxn modelId="{560772C1-B78B-42AC-8DCD-75E173DF62F6}" type="presParOf" srcId="{D63591ED-7478-4B10-BCAF-65C020D4518A}" destId="{45318422-AF96-44E3-987A-C4998EBD6FC0}" srcOrd="0" destOrd="0" presId="urn:microsoft.com/office/officeart/2005/8/layout/hList7"/>
    <dgm:cxn modelId="{8FDBFFA8-0F2D-42ED-8FAB-E445F87F81EC}" type="presParOf" srcId="{D63591ED-7478-4B10-BCAF-65C020D4518A}" destId="{8638B23E-FD7A-4A31-9A70-E6699E1E53E5}" srcOrd="1" destOrd="0" presId="urn:microsoft.com/office/officeart/2005/8/layout/hList7"/>
    <dgm:cxn modelId="{78975FFB-4E84-4A1B-AA47-E31FE4549D3D}" type="presParOf" srcId="{D63591ED-7478-4B10-BCAF-65C020D4518A}" destId="{6BC3387A-F0E7-4B4B-8514-74BAEA36E590}" srcOrd="2" destOrd="0" presId="urn:microsoft.com/office/officeart/2005/8/layout/hList7"/>
    <dgm:cxn modelId="{AB5F4E4A-9899-4791-B46F-DB2A7E483347}" type="presParOf" srcId="{D63591ED-7478-4B10-BCAF-65C020D4518A}" destId="{C9AC580F-5E68-4A55-9FA3-E3A5B5D76FCA}" srcOrd="3" destOrd="0" presId="urn:microsoft.com/office/officeart/2005/8/layout/hList7"/>
    <dgm:cxn modelId="{4D958341-A1B0-47B8-84F0-82C13BD3D60E}" type="presParOf" srcId="{DCC8A44E-615D-430D-BA6C-0A1C495B11DC}" destId="{57A510E8-60E7-47A6-A582-60A8621ECC8A}" srcOrd="3" destOrd="0" presId="urn:microsoft.com/office/officeart/2005/8/layout/hList7"/>
    <dgm:cxn modelId="{B3C9D97B-E58E-4459-9766-3C3AEACE16F7}" type="presParOf" srcId="{DCC8A44E-615D-430D-BA6C-0A1C495B11DC}" destId="{75396C83-D31E-4060-8D9A-AA34FF0C2FEB}" srcOrd="4" destOrd="0" presId="urn:microsoft.com/office/officeart/2005/8/layout/hList7"/>
    <dgm:cxn modelId="{882A9134-1138-435D-83A0-EAA60F841BB0}" type="presParOf" srcId="{75396C83-D31E-4060-8D9A-AA34FF0C2FEB}" destId="{59E58633-3D7F-4834-B9D1-D22A1947F486}" srcOrd="0" destOrd="0" presId="urn:microsoft.com/office/officeart/2005/8/layout/hList7"/>
    <dgm:cxn modelId="{70AF8942-C03B-41F0-B1FD-767644E3E4BB}" type="presParOf" srcId="{75396C83-D31E-4060-8D9A-AA34FF0C2FEB}" destId="{3CF42EF5-1F79-4DCC-930D-7952E683CD6E}" srcOrd="1" destOrd="0" presId="urn:microsoft.com/office/officeart/2005/8/layout/hList7"/>
    <dgm:cxn modelId="{9010189D-A3DB-40E1-A45A-86DE065861C0}" type="presParOf" srcId="{75396C83-D31E-4060-8D9A-AA34FF0C2FEB}" destId="{C6F0463B-0980-492C-94D7-779FA7EE85C8}" srcOrd="2" destOrd="0" presId="urn:microsoft.com/office/officeart/2005/8/layout/hList7"/>
    <dgm:cxn modelId="{F82125B4-C8A4-4B2E-920A-FE1545AEE845}" type="presParOf" srcId="{75396C83-D31E-4060-8D9A-AA34FF0C2FEB}" destId="{06604624-A62E-4118-9274-8B59934086D1}" srcOrd="3" destOrd="0" presId="urn:microsoft.com/office/officeart/2005/8/layout/hList7"/>
    <dgm:cxn modelId="{A595EAA1-282F-4A12-86E4-2B17F2ED0757}" type="presParOf" srcId="{DCC8A44E-615D-430D-BA6C-0A1C495B11DC}" destId="{35FD1C6F-EE86-4572-A3D3-B57F051D6032}" srcOrd="5" destOrd="0" presId="urn:microsoft.com/office/officeart/2005/8/layout/hList7"/>
    <dgm:cxn modelId="{459E7DC7-F5DE-4F8C-B673-C4EC705F6D9B}" type="presParOf" srcId="{DCC8A44E-615D-430D-BA6C-0A1C495B11DC}" destId="{49D52058-6883-4A2A-B77D-E1E7D0B2407A}" srcOrd="6" destOrd="0" presId="urn:microsoft.com/office/officeart/2005/8/layout/hList7"/>
    <dgm:cxn modelId="{0D3CC138-4AE1-4025-B052-35B7DAD6456C}" type="presParOf" srcId="{49D52058-6883-4A2A-B77D-E1E7D0B2407A}" destId="{66484CA9-F9F4-43AC-B728-2CAFB45898D4}" srcOrd="0" destOrd="0" presId="urn:microsoft.com/office/officeart/2005/8/layout/hList7"/>
    <dgm:cxn modelId="{1CA4AF06-5FC7-40FF-8136-5D66FD3A5E36}" type="presParOf" srcId="{49D52058-6883-4A2A-B77D-E1E7D0B2407A}" destId="{E158E5A9-CC98-4241-AA68-016165537CF4}" srcOrd="1" destOrd="0" presId="urn:microsoft.com/office/officeart/2005/8/layout/hList7"/>
    <dgm:cxn modelId="{85E41B90-2732-4224-AD80-D4BA1257089E}" type="presParOf" srcId="{49D52058-6883-4A2A-B77D-E1E7D0B2407A}" destId="{EE496ADD-7752-4CBC-BF85-B8C3B76FABEB}" srcOrd="2" destOrd="0" presId="urn:microsoft.com/office/officeart/2005/8/layout/hList7"/>
    <dgm:cxn modelId="{F295C847-2B4E-4D9E-9338-41E304B297B2}" type="presParOf" srcId="{49D52058-6883-4A2A-B77D-E1E7D0B2407A}" destId="{71A0C138-570A-441F-ABA8-409767D3513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DACAD2-3B8B-43A1-BCC9-B3229F9BAB69}"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ZA"/>
        </a:p>
      </dgm:t>
    </dgm:pt>
    <dgm:pt modelId="{5531B754-A7C0-4565-B513-49EF59C693A1}">
      <dgm:prSet phldrT="[Text]" custT="1"/>
      <dgm:spPr/>
      <dgm:t>
        <a:bodyPr/>
        <a:lstStyle/>
        <a:p>
          <a:r>
            <a:rPr lang="en-ZA" sz="2800" dirty="0"/>
            <a:t>[Text]</a:t>
          </a:r>
        </a:p>
      </dgm:t>
    </dgm:pt>
    <dgm:pt modelId="{50E3E24A-93B2-4FDD-B07A-B5AFD7B78C03}" type="parTrans" cxnId="{CF9D3F8D-6D5B-4344-AA69-F95290566E2F}">
      <dgm:prSet/>
      <dgm:spPr/>
      <dgm:t>
        <a:bodyPr/>
        <a:lstStyle/>
        <a:p>
          <a:endParaRPr lang="en-ZA" sz="1200"/>
        </a:p>
      </dgm:t>
    </dgm:pt>
    <dgm:pt modelId="{EA868045-BBDC-4A4A-B1B9-47EA929AA9B3}" type="sibTrans" cxnId="{CF9D3F8D-6D5B-4344-AA69-F95290566E2F}">
      <dgm:prSet/>
      <dgm:spPr/>
      <dgm:t>
        <a:bodyPr/>
        <a:lstStyle/>
        <a:p>
          <a:endParaRPr lang="en-ZA" sz="1200"/>
        </a:p>
      </dgm:t>
    </dgm:pt>
    <dgm:pt modelId="{954359CE-2AAC-402A-90D9-41BB27668225}">
      <dgm:prSet phldrT="[Text]" phldr="1" custT="1"/>
      <dgm:spPr/>
      <dgm:t>
        <a:bodyPr/>
        <a:lstStyle/>
        <a:p>
          <a:endParaRPr lang="en-ZA" sz="2800"/>
        </a:p>
      </dgm:t>
    </dgm:pt>
    <dgm:pt modelId="{B608AD8F-3913-486C-938B-C4E42333D88B}" type="parTrans" cxnId="{14B90126-40BA-45E7-9D27-605B727FD14B}">
      <dgm:prSet/>
      <dgm:spPr/>
      <dgm:t>
        <a:bodyPr/>
        <a:lstStyle/>
        <a:p>
          <a:endParaRPr lang="en-ZA" sz="1200"/>
        </a:p>
      </dgm:t>
    </dgm:pt>
    <dgm:pt modelId="{CD3255F2-DCC4-49B4-8359-7173645623B5}" type="sibTrans" cxnId="{14B90126-40BA-45E7-9D27-605B727FD14B}">
      <dgm:prSet/>
      <dgm:spPr/>
      <dgm:t>
        <a:bodyPr/>
        <a:lstStyle/>
        <a:p>
          <a:endParaRPr lang="en-ZA" sz="1200"/>
        </a:p>
      </dgm:t>
    </dgm:pt>
    <dgm:pt modelId="{49987CFE-70AE-466F-9EAD-757786B9A0B4}">
      <dgm:prSet phldrT="[Text]" phldr="1" custT="1"/>
      <dgm:spPr/>
      <dgm:t>
        <a:bodyPr/>
        <a:lstStyle/>
        <a:p>
          <a:endParaRPr lang="en-ZA" sz="2800" dirty="0"/>
        </a:p>
      </dgm:t>
    </dgm:pt>
    <dgm:pt modelId="{F4A8B7E7-6DAA-472A-947F-0D98D6D47B61}" type="parTrans" cxnId="{AF9D15F1-5936-4DE7-B2EF-10F6E3F08A90}">
      <dgm:prSet/>
      <dgm:spPr/>
      <dgm:t>
        <a:bodyPr/>
        <a:lstStyle/>
        <a:p>
          <a:endParaRPr lang="en-ZA" sz="1200"/>
        </a:p>
      </dgm:t>
    </dgm:pt>
    <dgm:pt modelId="{5E2F76A4-8D02-4443-BF9E-DB05324463A8}" type="sibTrans" cxnId="{AF9D15F1-5936-4DE7-B2EF-10F6E3F08A90}">
      <dgm:prSet/>
      <dgm:spPr/>
      <dgm:t>
        <a:bodyPr/>
        <a:lstStyle/>
        <a:p>
          <a:endParaRPr lang="en-ZA" sz="1200"/>
        </a:p>
      </dgm:t>
    </dgm:pt>
    <dgm:pt modelId="{3B179A54-B454-4E76-88DD-2A66DEFB2554}">
      <dgm:prSet phldrT="[Text]" custT="1"/>
      <dgm:spPr/>
      <dgm:t>
        <a:bodyPr/>
        <a:lstStyle/>
        <a:p>
          <a:r>
            <a:rPr lang="en-ZA" sz="2800" dirty="0"/>
            <a:t>[Text]</a:t>
          </a:r>
        </a:p>
      </dgm:t>
    </dgm:pt>
    <dgm:pt modelId="{2B8F00A4-E6C1-4D6C-A2A7-21D76C1119CE}" type="parTrans" cxnId="{2036D0EC-F9FD-4BDB-96AF-87F59FB301C6}">
      <dgm:prSet/>
      <dgm:spPr/>
      <dgm:t>
        <a:bodyPr/>
        <a:lstStyle/>
        <a:p>
          <a:endParaRPr lang="en-ZA" sz="1200"/>
        </a:p>
      </dgm:t>
    </dgm:pt>
    <dgm:pt modelId="{4ECA55D2-9CB1-4E72-803E-243CE56CB129}" type="sibTrans" cxnId="{2036D0EC-F9FD-4BDB-96AF-87F59FB301C6}">
      <dgm:prSet/>
      <dgm:spPr/>
      <dgm:t>
        <a:bodyPr/>
        <a:lstStyle/>
        <a:p>
          <a:endParaRPr lang="en-ZA" sz="1200"/>
        </a:p>
      </dgm:t>
    </dgm:pt>
    <dgm:pt modelId="{19347F7D-2AC8-401C-B0F7-7CA5BE2EB423}">
      <dgm:prSet phldrT="[Text]" custT="1"/>
      <dgm:spPr/>
      <dgm:t>
        <a:bodyPr/>
        <a:lstStyle/>
        <a:p>
          <a:r>
            <a:rPr lang="en-ZA" sz="2800" dirty="0"/>
            <a:t>[Text]</a:t>
          </a:r>
        </a:p>
      </dgm:t>
    </dgm:pt>
    <dgm:pt modelId="{FABE6627-5D18-47D9-BEE2-733ADDEEA33F}" type="parTrans" cxnId="{90D89D69-6DA9-4774-B7CD-2E55F0F040B3}">
      <dgm:prSet/>
      <dgm:spPr/>
      <dgm:t>
        <a:bodyPr/>
        <a:lstStyle/>
        <a:p>
          <a:endParaRPr lang="en-ZA" sz="1200"/>
        </a:p>
      </dgm:t>
    </dgm:pt>
    <dgm:pt modelId="{A97D2873-EC44-45F8-AE37-08DC133C9AE9}" type="sibTrans" cxnId="{90D89D69-6DA9-4774-B7CD-2E55F0F040B3}">
      <dgm:prSet/>
      <dgm:spPr/>
      <dgm:t>
        <a:bodyPr/>
        <a:lstStyle/>
        <a:p>
          <a:endParaRPr lang="en-ZA" sz="1200"/>
        </a:p>
      </dgm:t>
    </dgm:pt>
    <dgm:pt modelId="{4C3DEF64-5F9D-48A3-A738-CDEF589C7C93}" type="pres">
      <dgm:prSet presAssocID="{C7DACAD2-3B8B-43A1-BCC9-B3229F9BAB69}" presName="Name0" presStyleCnt="0">
        <dgm:presLayoutVars>
          <dgm:chMax val="11"/>
          <dgm:chPref val="11"/>
          <dgm:dir/>
          <dgm:resizeHandles/>
        </dgm:presLayoutVars>
      </dgm:prSet>
      <dgm:spPr/>
    </dgm:pt>
    <dgm:pt modelId="{50F4B881-3CDC-4CDD-ACBF-BFF39D1AE83A}" type="pres">
      <dgm:prSet presAssocID="{49987CFE-70AE-466F-9EAD-757786B9A0B4}" presName="Accent5" presStyleCnt="0"/>
      <dgm:spPr/>
    </dgm:pt>
    <dgm:pt modelId="{2A15E704-1E32-4780-9EFD-C88C05A4E50F}" type="pres">
      <dgm:prSet presAssocID="{49987CFE-70AE-466F-9EAD-757786B9A0B4}" presName="Accent" presStyleLbl="node1" presStyleIdx="0" presStyleCnt="5"/>
      <dgm:spPr/>
    </dgm:pt>
    <dgm:pt modelId="{AE67BF28-7D76-462A-B4B2-647BBE3DED42}" type="pres">
      <dgm:prSet presAssocID="{49987CFE-70AE-466F-9EAD-757786B9A0B4}" presName="ParentBackground5" presStyleCnt="0"/>
      <dgm:spPr/>
    </dgm:pt>
    <dgm:pt modelId="{599F2013-2789-4669-8C55-5D9B7FE5FC5D}" type="pres">
      <dgm:prSet presAssocID="{49987CFE-70AE-466F-9EAD-757786B9A0B4}" presName="ParentBackground" presStyleLbl="fgAcc1" presStyleIdx="0" presStyleCnt="5"/>
      <dgm:spPr/>
    </dgm:pt>
    <dgm:pt modelId="{E8F70A4C-92EF-40FC-8DCF-A5F327C8F220}" type="pres">
      <dgm:prSet presAssocID="{49987CFE-70AE-466F-9EAD-757786B9A0B4}" presName="Parent5" presStyleLbl="revTx" presStyleIdx="0" presStyleCnt="0">
        <dgm:presLayoutVars>
          <dgm:chMax val="1"/>
          <dgm:chPref val="1"/>
          <dgm:bulletEnabled val="1"/>
        </dgm:presLayoutVars>
      </dgm:prSet>
      <dgm:spPr/>
    </dgm:pt>
    <dgm:pt modelId="{3E16175C-D7EC-49F4-B840-9869085A7025}" type="pres">
      <dgm:prSet presAssocID="{954359CE-2AAC-402A-90D9-41BB27668225}" presName="Accent4" presStyleCnt="0"/>
      <dgm:spPr/>
    </dgm:pt>
    <dgm:pt modelId="{427BC7D1-879D-4FC1-B3A7-6C211EE9984C}" type="pres">
      <dgm:prSet presAssocID="{954359CE-2AAC-402A-90D9-41BB27668225}" presName="Accent" presStyleLbl="node1" presStyleIdx="1" presStyleCnt="5"/>
      <dgm:spPr/>
    </dgm:pt>
    <dgm:pt modelId="{F02E4EFF-98D1-4B45-9CBA-07F62B8C24CB}" type="pres">
      <dgm:prSet presAssocID="{954359CE-2AAC-402A-90D9-41BB27668225}" presName="ParentBackground4" presStyleCnt="0"/>
      <dgm:spPr/>
    </dgm:pt>
    <dgm:pt modelId="{DFE3C572-00F7-42AC-B239-04CB6B9D8594}" type="pres">
      <dgm:prSet presAssocID="{954359CE-2AAC-402A-90D9-41BB27668225}" presName="ParentBackground" presStyleLbl="fgAcc1" presStyleIdx="1" presStyleCnt="5"/>
      <dgm:spPr/>
    </dgm:pt>
    <dgm:pt modelId="{2A8FB23E-E0E7-4D37-80CF-5DF8002BECBD}" type="pres">
      <dgm:prSet presAssocID="{954359CE-2AAC-402A-90D9-41BB27668225}" presName="Parent4" presStyleLbl="revTx" presStyleIdx="0" presStyleCnt="0">
        <dgm:presLayoutVars>
          <dgm:chMax val="1"/>
          <dgm:chPref val="1"/>
          <dgm:bulletEnabled val="1"/>
        </dgm:presLayoutVars>
      </dgm:prSet>
      <dgm:spPr/>
    </dgm:pt>
    <dgm:pt modelId="{0329BF83-95A2-46E3-8F64-305D5FB1FD9A}" type="pres">
      <dgm:prSet presAssocID="{19347F7D-2AC8-401C-B0F7-7CA5BE2EB423}" presName="Accent3" presStyleCnt="0"/>
      <dgm:spPr/>
    </dgm:pt>
    <dgm:pt modelId="{094D842D-E3AD-4C67-841B-6D2D6003E66B}" type="pres">
      <dgm:prSet presAssocID="{19347F7D-2AC8-401C-B0F7-7CA5BE2EB423}" presName="Accent" presStyleLbl="node1" presStyleIdx="2" presStyleCnt="5"/>
      <dgm:spPr/>
    </dgm:pt>
    <dgm:pt modelId="{1D6F5B27-B94F-4A93-BA4B-FD489D128CD7}" type="pres">
      <dgm:prSet presAssocID="{19347F7D-2AC8-401C-B0F7-7CA5BE2EB423}" presName="ParentBackground3" presStyleCnt="0"/>
      <dgm:spPr/>
    </dgm:pt>
    <dgm:pt modelId="{CEA35847-1A3C-4FF7-94A0-6579FFB676FA}" type="pres">
      <dgm:prSet presAssocID="{19347F7D-2AC8-401C-B0F7-7CA5BE2EB423}" presName="ParentBackground" presStyleLbl="fgAcc1" presStyleIdx="2" presStyleCnt="5"/>
      <dgm:spPr/>
    </dgm:pt>
    <dgm:pt modelId="{E8E97218-8C5F-43FC-A305-1917E3C0584F}" type="pres">
      <dgm:prSet presAssocID="{19347F7D-2AC8-401C-B0F7-7CA5BE2EB423}" presName="Parent3" presStyleLbl="revTx" presStyleIdx="0" presStyleCnt="0">
        <dgm:presLayoutVars>
          <dgm:chMax val="1"/>
          <dgm:chPref val="1"/>
          <dgm:bulletEnabled val="1"/>
        </dgm:presLayoutVars>
      </dgm:prSet>
      <dgm:spPr/>
    </dgm:pt>
    <dgm:pt modelId="{62268503-6CB0-4B41-8EE0-77CEBB3D57DE}" type="pres">
      <dgm:prSet presAssocID="{3B179A54-B454-4E76-88DD-2A66DEFB2554}" presName="Accent2" presStyleCnt="0"/>
      <dgm:spPr/>
    </dgm:pt>
    <dgm:pt modelId="{0ED5C9C6-D0F6-4E91-BB78-6C54EFB3F60E}" type="pres">
      <dgm:prSet presAssocID="{3B179A54-B454-4E76-88DD-2A66DEFB2554}" presName="Accent" presStyleLbl="node1" presStyleIdx="3" presStyleCnt="5"/>
      <dgm:spPr/>
    </dgm:pt>
    <dgm:pt modelId="{B6A9313C-45B6-45AA-B702-CD1A815D3EE7}" type="pres">
      <dgm:prSet presAssocID="{3B179A54-B454-4E76-88DD-2A66DEFB2554}" presName="ParentBackground2" presStyleCnt="0"/>
      <dgm:spPr/>
    </dgm:pt>
    <dgm:pt modelId="{5468D009-2B11-408F-A58F-0449B5A146B1}" type="pres">
      <dgm:prSet presAssocID="{3B179A54-B454-4E76-88DD-2A66DEFB2554}" presName="ParentBackground" presStyleLbl="fgAcc1" presStyleIdx="3" presStyleCnt="5"/>
      <dgm:spPr/>
    </dgm:pt>
    <dgm:pt modelId="{1256D3C8-8740-4A4C-8C19-C3DFB924C598}" type="pres">
      <dgm:prSet presAssocID="{3B179A54-B454-4E76-88DD-2A66DEFB2554}" presName="Parent2" presStyleLbl="revTx" presStyleIdx="0" presStyleCnt="0">
        <dgm:presLayoutVars>
          <dgm:chMax val="1"/>
          <dgm:chPref val="1"/>
          <dgm:bulletEnabled val="1"/>
        </dgm:presLayoutVars>
      </dgm:prSet>
      <dgm:spPr/>
    </dgm:pt>
    <dgm:pt modelId="{1301C1D9-6465-4124-9159-9296DAC2E86E}" type="pres">
      <dgm:prSet presAssocID="{5531B754-A7C0-4565-B513-49EF59C693A1}" presName="Accent1" presStyleCnt="0"/>
      <dgm:spPr/>
    </dgm:pt>
    <dgm:pt modelId="{76823921-BC77-45B4-BC05-EAAAE7F87276}" type="pres">
      <dgm:prSet presAssocID="{5531B754-A7C0-4565-B513-49EF59C693A1}" presName="Accent" presStyleLbl="node1" presStyleIdx="4" presStyleCnt="5"/>
      <dgm:spPr/>
    </dgm:pt>
    <dgm:pt modelId="{B88D7D65-348E-4282-A6E6-F8ED0C54EEB8}" type="pres">
      <dgm:prSet presAssocID="{5531B754-A7C0-4565-B513-49EF59C693A1}" presName="ParentBackground1" presStyleCnt="0"/>
      <dgm:spPr/>
    </dgm:pt>
    <dgm:pt modelId="{E61F36DD-8BF7-4B86-BE15-59EF1F809BB0}" type="pres">
      <dgm:prSet presAssocID="{5531B754-A7C0-4565-B513-49EF59C693A1}" presName="ParentBackground" presStyleLbl="fgAcc1" presStyleIdx="4" presStyleCnt="5"/>
      <dgm:spPr/>
    </dgm:pt>
    <dgm:pt modelId="{C5928966-CBF3-4938-A285-93FE8147BD01}" type="pres">
      <dgm:prSet presAssocID="{5531B754-A7C0-4565-B513-49EF59C693A1}" presName="Parent1" presStyleLbl="revTx" presStyleIdx="0" presStyleCnt="0">
        <dgm:presLayoutVars>
          <dgm:chMax val="1"/>
          <dgm:chPref val="1"/>
          <dgm:bulletEnabled val="1"/>
        </dgm:presLayoutVars>
      </dgm:prSet>
      <dgm:spPr/>
    </dgm:pt>
  </dgm:ptLst>
  <dgm:cxnLst>
    <dgm:cxn modelId="{14B90126-40BA-45E7-9D27-605B727FD14B}" srcId="{C7DACAD2-3B8B-43A1-BCC9-B3229F9BAB69}" destId="{954359CE-2AAC-402A-90D9-41BB27668225}" srcOrd="3" destOrd="0" parTransId="{B608AD8F-3913-486C-938B-C4E42333D88B}" sibTransId="{CD3255F2-DCC4-49B4-8359-7173645623B5}"/>
    <dgm:cxn modelId="{097C1928-9458-4B0A-88E6-8A9D7DC38DEE}" type="presOf" srcId="{3B179A54-B454-4E76-88DD-2A66DEFB2554}" destId="{1256D3C8-8740-4A4C-8C19-C3DFB924C598}" srcOrd="1" destOrd="0" presId="urn:microsoft.com/office/officeart/2011/layout/CircleProcess"/>
    <dgm:cxn modelId="{FCD33949-E260-4006-BCDC-B690E7EDE824}" type="presOf" srcId="{5531B754-A7C0-4565-B513-49EF59C693A1}" destId="{C5928966-CBF3-4938-A285-93FE8147BD01}" srcOrd="1" destOrd="0" presId="urn:microsoft.com/office/officeart/2011/layout/CircleProcess"/>
    <dgm:cxn modelId="{90D89D69-6DA9-4774-B7CD-2E55F0F040B3}" srcId="{C7DACAD2-3B8B-43A1-BCC9-B3229F9BAB69}" destId="{19347F7D-2AC8-401C-B0F7-7CA5BE2EB423}" srcOrd="2" destOrd="0" parTransId="{FABE6627-5D18-47D9-BEE2-733ADDEEA33F}" sibTransId="{A97D2873-EC44-45F8-AE37-08DC133C9AE9}"/>
    <dgm:cxn modelId="{82E35B57-3F0D-4BC0-B8D7-A8B5AF40AC63}" type="presOf" srcId="{954359CE-2AAC-402A-90D9-41BB27668225}" destId="{2A8FB23E-E0E7-4D37-80CF-5DF8002BECBD}" srcOrd="1" destOrd="0" presId="urn:microsoft.com/office/officeart/2011/layout/CircleProcess"/>
    <dgm:cxn modelId="{69178B77-81BA-4ED3-BF76-7E4D60119C9A}" type="presOf" srcId="{5531B754-A7C0-4565-B513-49EF59C693A1}" destId="{E61F36DD-8BF7-4B86-BE15-59EF1F809BB0}" srcOrd="0" destOrd="0" presId="urn:microsoft.com/office/officeart/2011/layout/CircleProcess"/>
    <dgm:cxn modelId="{06FAC679-A316-4414-9F4E-E6B859F7BC2F}" type="presOf" srcId="{19347F7D-2AC8-401C-B0F7-7CA5BE2EB423}" destId="{E8E97218-8C5F-43FC-A305-1917E3C0584F}" srcOrd="1" destOrd="0" presId="urn:microsoft.com/office/officeart/2011/layout/CircleProcess"/>
    <dgm:cxn modelId="{88F64F81-B17F-4FD7-9653-2B872B5F0D44}" type="presOf" srcId="{49987CFE-70AE-466F-9EAD-757786B9A0B4}" destId="{E8F70A4C-92EF-40FC-8DCF-A5F327C8F220}" srcOrd="1" destOrd="0" presId="urn:microsoft.com/office/officeart/2011/layout/CircleProcess"/>
    <dgm:cxn modelId="{CFD76E82-2BE8-495A-88B4-1969FF1E9783}" type="presOf" srcId="{C7DACAD2-3B8B-43A1-BCC9-B3229F9BAB69}" destId="{4C3DEF64-5F9D-48A3-A738-CDEF589C7C93}" srcOrd="0" destOrd="0" presId="urn:microsoft.com/office/officeart/2011/layout/CircleProcess"/>
    <dgm:cxn modelId="{D7F4BE8B-CC23-4262-A5C7-77D88B50A4B5}" type="presOf" srcId="{49987CFE-70AE-466F-9EAD-757786B9A0B4}" destId="{599F2013-2789-4669-8C55-5D9B7FE5FC5D}" srcOrd="0" destOrd="0" presId="urn:microsoft.com/office/officeart/2011/layout/CircleProcess"/>
    <dgm:cxn modelId="{CF9D3F8D-6D5B-4344-AA69-F95290566E2F}" srcId="{C7DACAD2-3B8B-43A1-BCC9-B3229F9BAB69}" destId="{5531B754-A7C0-4565-B513-49EF59C693A1}" srcOrd="0" destOrd="0" parTransId="{50E3E24A-93B2-4FDD-B07A-B5AFD7B78C03}" sibTransId="{EA868045-BBDC-4A4A-B1B9-47EA929AA9B3}"/>
    <dgm:cxn modelId="{D417B1A1-B636-420E-8E5C-10664F60A3C9}" type="presOf" srcId="{19347F7D-2AC8-401C-B0F7-7CA5BE2EB423}" destId="{CEA35847-1A3C-4FF7-94A0-6579FFB676FA}" srcOrd="0" destOrd="0" presId="urn:microsoft.com/office/officeart/2011/layout/CircleProcess"/>
    <dgm:cxn modelId="{F410C8AF-82DC-45FB-A697-8408D421FDF8}" type="presOf" srcId="{3B179A54-B454-4E76-88DD-2A66DEFB2554}" destId="{5468D009-2B11-408F-A58F-0449B5A146B1}" srcOrd="0" destOrd="0" presId="urn:microsoft.com/office/officeart/2011/layout/CircleProcess"/>
    <dgm:cxn modelId="{CF6BBAC1-B367-45A4-8C00-F1F4060ECD0F}" type="presOf" srcId="{954359CE-2AAC-402A-90D9-41BB27668225}" destId="{DFE3C572-00F7-42AC-B239-04CB6B9D8594}" srcOrd="0" destOrd="0" presId="urn:microsoft.com/office/officeart/2011/layout/CircleProcess"/>
    <dgm:cxn modelId="{2036D0EC-F9FD-4BDB-96AF-87F59FB301C6}" srcId="{C7DACAD2-3B8B-43A1-BCC9-B3229F9BAB69}" destId="{3B179A54-B454-4E76-88DD-2A66DEFB2554}" srcOrd="1" destOrd="0" parTransId="{2B8F00A4-E6C1-4D6C-A2A7-21D76C1119CE}" sibTransId="{4ECA55D2-9CB1-4E72-803E-243CE56CB129}"/>
    <dgm:cxn modelId="{AF9D15F1-5936-4DE7-B2EF-10F6E3F08A90}" srcId="{C7DACAD2-3B8B-43A1-BCC9-B3229F9BAB69}" destId="{49987CFE-70AE-466F-9EAD-757786B9A0B4}" srcOrd="4" destOrd="0" parTransId="{F4A8B7E7-6DAA-472A-947F-0D98D6D47B61}" sibTransId="{5E2F76A4-8D02-4443-BF9E-DB05324463A8}"/>
    <dgm:cxn modelId="{89528624-5075-42B6-BD37-B151DEFB46E5}" type="presParOf" srcId="{4C3DEF64-5F9D-48A3-A738-CDEF589C7C93}" destId="{50F4B881-3CDC-4CDD-ACBF-BFF39D1AE83A}" srcOrd="0" destOrd="0" presId="urn:microsoft.com/office/officeart/2011/layout/CircleProcess"/>
    <dgm:cxn modelId="{D215267E-C1DA-4751-A965-6BC36863D4BE}" type="presParOf" srcId="{50F4B881-3CDC-4CDD-ACBF-BFF39D1AE83A}" destId="{2A15E704-1E32-4780-9EFD-C88C05A4E50F}" srcOrd="0" destOrd="0" presId="urn:microsoft.com/office/officeart/2011/layout/CircleProcess"/>
    <dgm:cxn modelId="{EF5285C6-D3A0-463A-9B25-68C823443140}" type="presParOf" srcId="{4C3DEF64-5F9D-48A3-A738-CDEF589C7C93}" destId="{AE67BF28-7D76-462A-B4B2-647BBE3DED42}" srcOrd="1" destOrd="0" presId="urn:microsoft.com/office/officeart/2011/layout/CircleProcess"/>
    <dgm:cxn modelId="{A982D6F0-B729-463C-AB10-9AEDAEB7FB6C}" type="presParOf" srcId="{AE67BF28-7D76-462A-B4B2-647BBE3DED42}" destId="{599F2013-2789-4669-8C55-5D9B7FE5FC5D}" srcOrd="0" destOrd="0" presId="urn:microsoft.com/office/officeart/2011/layout/CircleProcess"/>
    <dgm:cxn modelId="{8950ABFA-5230-403D-B401-98BF3876991E}" type="presParOf" srcId="{4C3DEF64-5F9D-48A3-A738-CDEF589C7C93}" destId="{E8F70A4C-92EF-40FC-8DCF-A5F327C8F220}" srcOrd="2" destOrd="0" presId="urn:microsoft.com/office/officeart/2011/layout/CircleProcess"/>
    <dgm:cxn modelId="{4ACF56AB-8DD4-4C40-B11C-4DEC6E3E9ABE}" type="presParOf" srcId="{4C3DEF64-5F9D-48A3-A738-CDEF589C7C93}" destId="{3E16175C-D7EC-49F4-B840-9869085A7025}" srcOrd="3" destOrd="0" presId="urn:microsoft.com/office/officeart/2011/layout/CircleProcess"/>
    <dgm:cxn modelId="{F5468577-C43F-4260-BD08-3424A55BD3F5}" type="presParOf" srcId="{3E16175C-D7EC-49F4-B840-9869085A7025}" destId="{427BC7D1-879D-4FC1-B3A7-6C211EE9984C}" srcOrd="0" destOrd="0" presId="urn:microsoft.com/office/officeart/2011/layout/CircleProcess"/>
    <dgm:cxn modelId="{227039F5-F18B-46CC-8A02-A6C2AD8EF613}" type="presParOf" srcId="{4C3DEF64-5F9D-48A3-A738-CDEF589C7C93}" destId="{F02E4EFF-98D1-4B45-9CBA-07F62B8C24CB}" srcOrd="4" destOrd="0" presId="urn:microsoft.com/office/officeart/2011/layout/CircleProcess"/>
    <dgm:cxn modelId="{1AB29BB9-E800-4717-B9A8-9BAE0344526A}" type="presParOf" srcId="{F02E4EFF-98D1-4B45-9CBA-07F62B8C24CB}" destId="{DFE3C572-00F7-42AC-B239-04CB6B9D8594}" srcOrd="0" destOrd="0" presId="urn:microsoft.com/office/officeart/2011/layout/CircleProcess"/>
    <dgm:cxn modelId="{91438536-C8F7-4416-9E2A-E4A7EA2CC83B}" type="presParOf" srcId="{4C3DEF64-5F9D-48A3-A738-CDEF589C7C93}" destId="{2A8FB23E-E0E7-4D37-80CF-5DF8002BECBD}" srcOrd="5" destOrd="0" presId="urn:microsoft.com/office/officeart/2011/layout/CircleProcess"/>
    <dgm:cxn modelId="{94BFB645-D718-446A-BC63-3B32F4B45746}" type="presParOf" srcId="{4C3DEF64-5F9D-48A3-A738-CDEF589C7C93}" destId="{0329BF83-95A2-46E3-8F64-305D5FB1FD9A}" srcOrd="6" destOrd="0" presId="urn:microsoft.com/office/officeart/2011/layout/CircleProcess"/>
    <dgm:cxn modelId="{EC3F2B19-1CE1-4AC2-BAF9-5DA14CA44FFA}" type="presParOf" srcId="{0329BF83-95A2-46E3-8F64-305D5FB1FD9A}" destId="{094D842D-E3AD-4C67-841B-6D2D6003E66B}" srcOrd="0" destOrd="0" presId="urn:microsoft.com/office/officeart/2011/layout/CircleProcess"/>
    <dgm:cxn modelId="{C0C0973D-DC7B-4C6C-AF90-7A536E50DD66}" type="presParOf" srcId="{4C3DEF64-5F9D-48A3-A738-CDEF589C7C93}" destId="{1D6F5B27-B94F-4A93-BA4B-FD489D128CD7}" srcOrd="7" destOrd="0" presId="urn:microsoft.com/office/officeart/2011/layout/CircleProcess"/>
    <dgm:cxn modelId="{706DCDE7-CED0-4A78-86AB-8ED55AFB66FB}" type="presParOf" srcId="{1D6F5B27-B94F-4A93-BA4B-FD489D128CD7}" destId="{CEA35847-1A3C-4FF7-94A0-6579FFB676FA}" srcOrd="0" destOrd="0" presId="urn:microsoft.com/office/officeart/2011/layout/CircleProcess"/>
    <dgm:cxn modelId="{AB373D59-79A3-4846-8AA7-ECB98E108BEB}" type="presParOf" srcId="{4C3DEF64-5F9D-48A3-A738-CDEF589C7C93}" destId="{E8E97218-8C5F-43FC-A305-1917E3C0584F}" srcOrd="8" destOrd="0" presId="urn:microsoft.com/office/officeart/2011/layout/CircleProcess"/>
    <dgm:cxn modelId="{1E7FD365-4B59-4ACC-AF24-5F7E2E740A0B}" type="presParOf" srcId="{4C3DEF64-5F9D-48A3-A738-CDEF589C7C93}" destId="{62268503-6CB0-4B41-8EE0-77CEBB3D57DE}" srcOrd="9" destOrd="0" presId="urn:microsoft.com/office/officeart/2011/layout/CircleProcess"/>
    <dgm:cxn modelId="{E1BDF293-19E0-475B-8FB7-C8F604A4A332}" type="presParOf" srcId="{62268503-6CB0-4B41-8EE0-77CEBB3D57DE}" destId="{0ED5C9C6-D0F6-4E91-BB78-6C54EFB3F60E}" srcOrd="0" destOrd="0" presId="urn:microsoft.com/office/officeart/2011/layout/CircleProcess"/>
    <dgm:cxn modelId="{0A51B3D5-65D1-41D4-9E7F-BCAD4E15990E}" type="presParOf" srcId="{4C3DEF64-5F9D-48A3-A738-CDEF589C7C93}" destId="{B6A9313C-45B6-45AA-B702-CD1A815D3EE7}" srcOrd="10" destOrd="0" presId="urn:microsoft.com/office/officeart/2011/layout/CircleProcess"/>
    <dgm:cxn modelId="{45B434E8-0833-441D-A0E9-607F0AF17420}" type="presParOf" srcId="{B6A9313C-45B6-45AA-B702-CD1A815D3EE7}" destId="{5468D009-2B11-408F-A58F-0449B5A146B1}" srcOrd="0" destOrd="0" presId="urn:microsoft.com/office/officeart/2011/layout/CircleProcess"/>
    <dgm:cxn modelId="{13099173-CD32-4325-8648-A911796BB075}" type="presParOf" srcId="{4C3DEF64-5F9D-48A3-A738-CDEF589C7C93}" destId="{1256D3C8-8740-4A4C-8C19-C3DFB924C598}" srcOrd="11" destOrd="0" presId="urn:microsoft.com/office/officeart/2011/layout/CircleProcess"/>
    <dgm:cxn modelId="{837E2BA2-3D0F-4003-9B66-348B14AF2134}" type="presParOf" srcId="{4C3DEF64-5F9D-48A3-A738-CDEF589C7C93}" destId="{1301C1D9-6465-4124-9159-9296DAC2E86E}" srcOrd="12" destOrd="0" presId="urn:microsoft.com/office/officeart/2011/layout/CircleProcess"/>
    <dgm:cxn modelId="{C05368D1-503C-4E54-A382-7F1D8C4AAFF9}" type="presParOf" srcId="{1301C1D9-6465-4124-9159-9296DAC2E86E}" destId="{76823921-BC77-45B4-BC05-EAAAE7F87276}" srcOrd="0" destOrd="0" presId="urn:microsoft.com/office/officeart/2011/layout/CircleProcess"/>
    <dgm:cxn modelId="{E51D5D1D-537D-490F-82AD-1EDBAEEE2382}" type="presParOf" srcId="{4C3DEF64-5F9D-48A3-A738-CDEF589C7C93}" destId="{B88D7D65-348E-4282-A6E6-F8ED0C54EEB8}" srcOrd="13" destOrd="0" presId="urn:microsoft.com/office/officeart/2011/layout/CircleProcess"/>
    <dgm:cxn modelId="{2EC27D27-741C-414A-97A0-2B49C99D8C5F}" type="presParOf" srcId="{B88D7D65-348E-4282-A6E6-F8ED0C54EEB8}" destId="{E61F36DD-8BF7-4B86-BE15-59EF1F809BB0}" srcOrd="0" destOrd="0" presId="urn:microsoft.com/office/officeart/2011/layout/CircleProcess"/>
    <dgm:cxn modelId="{53339856-2EF1-4307-A756-1882A7FCB129}" type="presParOf" srcId="{4C3DEF64-5F9D-48A3-A738-CDEF589C7C93}" destId="{C5928966-CBF3-4938-A285-93FE8147BD01}"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3DCCA0-2C3B-4682-8749-FE14C6D8743E}"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n-ZA"/>
        </a:p>
      </dgm:t>
    </dgm:pt>
    <dgm:pt modelId="{C4549223-8574-4EDB-B266-977767F1D676}">
      <dgm:prSet phldrT="[Text]" phldr="1" custT="1"/>
      <dgm:spPr/>
      <dgm:t>
        <a:bodyPr/>
        <a:lstStyle/>
        <a:p>
          <a:endParaRPr lang="en-ZA" sz="1800"/>
        </a:p>
      </dgm:t>
    </dgm:pt>
    <dgm:pt modelId="{A2502A00-BFBD-4518-B8AF-9F97676F45D3}" type="parTrans" cxnId="{62AA766B-C2BF-42DE-9190-06A52970103F}">
      <dgm:prSet/>
      <dgm:spPr/>
      <dgm:t>
        <a:bodyPr/>
        <a:lstStyle/>
        <a:p>
          <a:endParaRPr lang="en-ZA" sz="1800"/>
        </a:p>
      </dgm:t>
    </dgm:pt>
    <dgm:pt modelId="{4E4FF37D-09BE-40F8-84BA-3F48AA71292E}" type="sibTrans" cxnId="{62AA766B-C2BF-42DE-9190-06A52970103F}">
      <dgm:prSet/>
      <dgm:spPr/>
      <dgm:t>
        <a:bodyPr/>
        <a:lstStyle/>
        <a:p>
          <a:endParaRPr lang="en-ZA" sz="1800"/>
        </a:p>
      </dgm:t>
    </dgm:pt>
    <dgm:pt modelId="{21511633-4080-4E8D-87F6-66A82CF96551}">
      <dgm:prSet phldrT="[Text]" phldr="1" custT="1"/>
      <dgm:spPr/>
      <dgm:t>
        <a:bodyPr/>
        <a:lstStyle/>
        <a:p>
          <a:endParaRPr lang="en-ZA" sz="1800"/>
        </a:p>
      </dgm:t>
    </dgm:pt>
    <dgm:pt modelId="{E9E432B3-DF30-45CB-86E6-B374ACF75C49}" type="parTrans" cxnId="{F142BB32-C33D-4DFD-AD7F-E599ADEABF37}">
      <dgm:prSet/>
      <dgm:spPr/>
      <dgm:t>
        <a:bodyPr/>
        <a:lstStyle/>
        <a:p>
          <a:endParaRPr lang="en-ZA" sz="1800"/>
        </a:p>
      </dgm:t>
    </dgm:pt>
    <dgm:pt modelId="{CD19738A-4AF9-4D43-ABB8-0DF200DC6961}" type="sibTrans" cxnId="{F142BB32-C33D-4DFD-AD7F-E599ADEABF37}">
      <dgm:prSet/>
      <dgm:spPr/>
      <dgm:t>
        <a:bodyPr/>
        <a:lstStyle/>
        <a:p>
          <a:endParaRPr lang="en-ZA" sz="1800"/>
        </a:p>
      </dgm:t>
    </dgm:pt>
    <dgm:pt modelId="{A001433F-D1BB-4A96-8C3F-F5A61938742A}">
      <dgm:prSet phldrT="[Text]" phldr="1" custT="1"/>
      <dgm:spPr/>
      <dgm:t>
        <a:bodyPr/>
        <a:lstStyle/>
        <a:p>
          <a:endParaRPr lang="en-ZA" sz="1800"/>
        </a:p>
      </dgm:t>
    </dgm:pt>
    <dgm:pt modelId="{229FA6D1-0CD7-4691-B926-E22AEBD73D42}" type="parTrans" cxnId="{20761FAD-53AA-4903-A829-D728C466C651}">
      <dgm:prSet/>
      <dgm:spPr/>
      <dgm:t>
        <a:bodyPr/>
        <a:lstStyle/>
        <a:p>
          <a:endParaRPr lang="en-ZA" sz="1800"/>
        </a:p>
      </dgm:t>
    </dgm:pt>
    <dgm:pt modelId="{D73E1E82-9768-4B24-9A27-26C6018959EB}" type="sibTrans" cxnId="{20761FAD-53AA-4903-A829-D728C466C651}">
      <dgm:prSet/>
      <dgm:spPr/>
      <dgm:t>
        <a:bodyPr/>
        <a:lstStyle/>
        <a:p>
          <a:endParaRPr lang="en-ZA" sz="1800"/>
        </a:p>
      </dgm:t>
    </dgm:pt>
    <dgm:pt modelId="{C6DADA13-2901-4AC0-B1E8-4AD0DB47E036}">
      <dgm:prSet phldrT="[Text]" phldr="1" custT="1"/>
      <dgm:spPr/>
      <dgm:t>
        <a:bodyPr/>
        <a:lstStyle/>
        <a:p>
          <a:endParaRPr lang="en-ZA" sz="1800"/>
        </a:p>
      </dgm:t>
    </dgm:pt>
    <dgm:pt modelId="{F16E85AA-269A-4C5C-8536-EB7E749BA471}" type="parTrans" cxnId="{60666BE5-D4CD-458A-9DE4-8E45CBE59DE8}">
      <dgm:prSet/>
      <dgm:spPr/>
      <dgm:t>
        <a:bodyPr/>
        <a:lstStyle/>
        <a:p>
          <a:endParaRPr lang="en-ZA" sz="1800"/>
        </a:p>
      </dgm:t>
    </dgm:pt>
    <dgm:pt modelId="{5302B657-2E32-4ACF-BAFF-64602D8114BB}" type="sibTrans" cxnId="{60666BE5-D4CD-458A-9DE4-8E45CBE59DE8}">
      <dgm:prSet/>
      <dgm:spPr/>
      <dgm:t>
        <a:bodyPr/>
        <a:lstStyle/>
        <a:p>
          <a:endParaRPr lang="en-ZA" sz="1800"/>
        </a:p>
      </dgm:t>
    </dgm:pt>
    <dgm:pt modelId="{0C7D8BDE-7BFB-40BF-AD5E-A074E66DD766}">
      <dgm:prSet phldrT="[Text]" phldr="1" custT="1"/>
      <dgm:spPr/>
      <dgm:t>
        <a:bodyPr/>
        <a:lstStyle/>
        <a:p>
          <a:endParaRPr lang="en-ZA" sz="1800"/>
        </a:p>
      </dgm:t>
    </dgm:pt>
    <dgm:pt modelId="{3488F8A3-2C78-41C9-9AC2-BBBDFC363B97}" type="parTrans" cxnId="{31AA9D2E-DD88-4D16-912B-32EA9762F7DF}">
      <dgm:prSet/>
      <dgm:spPr/>
      <dgm:t>
        <a:bodyPr/>
        <a:lstStyle/>
        <a:p>
          <a:endParaRPr lang="en-ZA" sz="1800"/>
        </a:p>
      </dgm:t>
    </dgm:pt>
    <dgm:pt modelId="{6993B6D6-977F-4EF6-910D-5CD3BC5A7A4C}" type="sibTrans" cxnId="{31AA9D2E-DD88-4D16-912B-32EA9762F7DF}">
      <dgm:prSet/>
      <dgm:spPr/>
      <dgm:t>
        <a:bodyPr/>
        <a:lstStyle/>
        <a:p>
          <a:endParaRPr lang="en-ZA" sz="1800"/>
        </a:p>
      </dgm:t>
    </dgm:pt>
    <dgm:pt modelId="{66DC0945-ECC9-497A-8ECB-4C3115B94357}">
      <dgm:prSet phldrT="[Text]" phldr="1" custT="1"/>
      <dgm:spPr/>
      <dgm:t>
        <a:bodyPr/>
        <a:lstStyle/>
        <a:p>
          <a:endParaRPr lang="en-ZA" sz="1800"/>
        </a:p>
      </dgm:t>
    </dgm:pt>
    <dgm:pt modelId="{82B54F12-35E7-4A54-B56F-D968D491CEB5}" type="parTrans" cxnId="{28F58B13-8A4F-45C0-BFAB-76F1953BBDF6}">
      <dgm:prSet/>
      <dgm:spPr/>
      <dgm:t>
        <a:bodyPr/>
        <a:lstStyle/>
        <a:p>
          <a:endParaRPr lang="en-ZA" sz="1800"/>
        </a:p>
      </dgm:t>
    </dgm:pt>
    <dgm:pt modelId="{B5D57A41-FBCF-4C34-9077-3D26262AD15F}" type="sibTrans" cxnId="{28F58B13-8A4F-45C0-BFAB-76F1953BBDF6}">
      <dgm:prSet/>
      <dgm:spPr/>
      <dgm:t>
        <a:bodyPr/>
        <a:lstStyle/>
        <a:p>
          <a:endParaRPr lang="en-ZA" sz="1800"/>
        </a:p>
      </dgm:t>
    </dgm:pt>
    <dgm:pt modelId="{FF178FD9-0DE1-48B4-AB1B-7A3CE2EA85FE}">
      <dgm:prSet phldrT="[Text]" phldr="1" custT="1"/>
      <dgm:spPr/>
      <dgm:t>
        <a:bodyPr/>
        <a:lstStyle/>
        <a:p>
          <a:endParaRPr lang="en-ZA" sz="1800"/>
        </a:p>
      </dgm:t>
    </dgm:pt>
    <dgm:pt modelId="{5EA8E566-E315-4913-B15D-D1197CBDA5DE}" type="parTrans" cxnId="{5004ED84-7BD2-4C6B-9409-76709483EE77}">
      <dgm:prSet/>
      <dgm:spPr/>
      <dgm:t>
        <a:bodyPr/>
        <a:lstStyle/>
        <a:p>
          <a:endParaRPr lang="en-ZA" sz="1800"/>
        </a:p>
      </dgm:t>
    </dgm:pt>
    <dgm:pt modelId="{93E509DE-732B-4D1E-B956-FA5B584975BF}" type="sibTrans" cxnId="{5004ED84-7BD2-4C6B-9409-76709483EE77}">
      <dgm:prSet/>
      <dgm:spPr/>
      <dgm:t>
        <a:bodyPr/>
        <a:lstStyle/>
        <a:p>
          <a:endParaRPr lang="en-ZA" sz="1800"/>
        </a:p>
      </dgm:t>
    </dgm:pt>
    <dgm:pt modelId="{D4D86032-E02F-49D4-BE54-FE4420CE631A}">
      <dgm:prSet phldrT="[Text]" phldr="1" custT="1"/>
      <dgm:spPr/>
      <dgm:t>
        <a:bodyPr/>
        <a:lstStyle/>
        <a:p>
          <a:endParaRPr lang="en-ZA" sz="1800"/>
        </a:p>
      </dgm:t>
    </dgm:pt>
    <dgm:pt modelId="{05E99566-2C47-4C02-9F93-D2755D050538}" type="parTrans" cxnId="{F6635365-AE9E-414F-BA0F-9CFBD950783C}">
      <dgm:prSet/>
      <dgm:spPr/>
      <dgm:t>
        <a:bodyPr/>
        <a:lstStyle/>
        <a:p>
          <a:endParaRPr lang="en-ZA" sz="1800"/>
        </a:p>
      </dgm:t>
    </dgm:pt>
    <dgm:pt modelId="{2740043A-AFCA-4B09-A0D0-D2CDF12BED07}" type="sibTrans" cxnId="{F6635365-AE9E-414F-BA0F-9CFBD950783C}">
      <dgm:prSet/>
      <dgm:spPr/>
      <dgm:t>
        <a:bodyPr/>
        <a:lstStyle/>
        <a:p>
          <a:endParaRPr lang="en-ZA" sz="1800"/>
        </a:p>
      </dgm:t>
    </dgm:pt>
    <dgm:pt modelId="{A9D4F00F-4181-4E07-A50B-5DBAD02DFD24}">
      <dgm:prSet phldrT="[Text]" phldr="1" custT="1"/>
      <dgm:spPr>
        <a:solidFill>
          <a:schemeClr val="accent6"/>
        </a:solidFill>
      </dgm:spPr>
      <dgm:t>
        <a:bodyPr/>
        <a:lstStyle/>
        <a:p>
          <a:endParaRPr lang="en-ZA" sz="1800"/>
        </a:p>
      </dgm:t>
    </dgm:pt>
    <dgm:pt modelId="{C59A0B02-FE94-4C5B-8AF7-978A548421E4}" type="parTrans" cxnId="{0AE36EAE-A884-4C80-92E2-54CAA8A05EDD}">
      <dgm:prSet/>
      <dgm:spPr/>
      <dgm:t>
        <a:bodyPr/>
        <a:lstStyle/>
        <a:p>
          <a:endParaRPr lang="en-ZA" sz="1800"/>
        </a:p>
      </dgm:t>
    </dgm:pt>
    <dgm:pt modelId="{BE9B2BEE-263C-4579-82D6-776EDEE7D7D0}" type="sibTrans" cxnId="{0AE36EAE-A884-4C80-92E2-54CAA8A05EDD}">
      <dgm:prSet/>
      <dgm:spPr/>
      <dgm:t>
        <a:bodyPr/>
        <a:lstStyle/>
        <a:p>
          <a:endParaRPr lang="en-ZA" sz="1800"/>
        </a:p>
      </dgm:t>
    </dgm:pt>
    <dgm:pt modelId="{BCD920F3-9FBF-4E50-BA5A-B2222B1E1B85}" type="pres">
      <dgm:prSet presAssocID="{AF3DCCA0-2C3B-4682-8749-FE14C6D8743E}" presName="Name0" presStyleCnt="0">
        <dgm:presLayoutVars>
          <dgm:dir/>
          <dgm:resizeHandles/>
        </dgm:presLayoutVars>
      </dgm:prSet>
      <dgm:spPr/>
    </dgm:pt>
    <dgm:pt modelId="{4B3FCF40-65C5-4CA7-882E-5A554ACE2FDA}" type="pres">
      <dgm:prSet presAssocID="{C4549223-8574-4EDB-B266-977767F1D676}" presName="compNode" presStyleCnt="0"/>
      <dgm:spPr/>
    </dgm:pt>
    <dgm:pt modelId="{6A7A371B-3A86-423D-864B-74B1304A47C3}" type="pres">
      <dgm:prSet presAssocID="{C4549223-8574-4EDB-B266-977767F1D676}" presName="dummyConnPt" presStyleCnt="0"/>
      <dgm:spPr/>
    </dgm:pt>
    <dgm:pt modelId="{4ACED3D8-7B69-410B-BDCF-E27493E44CB6}" type="pres">
      <dgm:prSet presAssocID="{C4549223-8574-4EDB-B266-977767F1D676}" presName="node" presStyleLbl="node1" presStyleIdx="0" presStyleCnt="9">
        <dgm:presLayoutVars>
          <dgm:bulletEnabled val="1"/>
        </dgm:presLayoutVars>
      </dgm:prSet>
      <dgm:spPr/>
    </dgm:pt>
    <dgm:pt modelId="{A891BC1D-8B53-466F-ACAF-FCE72E792A75}" type="pres">
      <dgm:prSet presAssocID="{4E4FF37D-09BE-40F8-84BA-3F48AA71292E}" presName="sibTrans" presStyleLbl="bgSibTrans2D1" presStyleIdx="0" presStyleCnt="8"/>
      <dgm:spPr/>
    </dgm:pt>
    <dgm:pt modelId="{B889AEA2-D487-47EF-8ADA-78545C01C1E1}" type="pres">
      <dgm:prSet presAssocID="{21511633-4080-4E8D-87F6-66A82CF96551}" presName="compNode" presStyleCnt="0"/>
      <dgm:spPr/>
    </dgm:pt>
    <dgm:pt modelId="{2B49A5BF-E581-47FF-A413-8388FA6F98F9}" type="pres">
      <dgm:prSet presAssocID="{21511633-4080-4E8D-87F6-66A82CF96551}" presName="dummyConnPt" presStyleCnt="0"/>
      <dgm:spPr/>
    </dgm:pt>
    <dgm:pt modelId="{559C3126-2C55-4432-AEA2-A5D1E324AF53}" type="pres">
      <dgm:prSet presAssocID="{21511633-4080-4E8D-87F6-66A82CF96551}" presName="node" presStyleLbl="node1" presStyleIdx="1" presStyleCnt="9">
        <dgm:presLayoutVars>
          <dgm:bulletEnabled val="1"/>
        </dgm:presLayoutVars>
      </dgm:prSet>
      <dgm:spPr/>
    </dgm:pt>
    <dgm:pt modelId="{A8EE1929-35ED-4CBD-8FC1-127C42BFA43E}" type="pres">
      <dgm:prSet presAssocID="{CD19738A-4AF9-4D43-ABB8-0DF200DC6961}" presName="sibTrans" presStyleLbl="bgSibTrans2D1" presStyleIdx="1" presStyleCnt="8"/>
      <dgm:spPr/>
    </dgm:pt>
    <dgm:pt modelId="{C3E73477-C7A6-4E39-B936-99181004E8A5}" type="pres">
      <dgm:prSet presAssocID="{A001433F-D1BB-4A96-8C3F-F5A61938742A}" presName="compNode" presStyleCnt="0"/>
      <dgm:spPr/>
    </dgm:pt>
    <dgm:pt modelId="{B8DD5207-0134-4380-A448-EB830459BA51}" type="pres">
      <dgm:prSet presAssocID="{A001433F-D1BB-4A96-8C3F-F5A61938742A}" presName="dummyConnPt" presStyleCnt="0"/>
      <dgm:spPr/>
    </dgm:pt>
    <dgm:pt modelId="{890ECCD0-BADA-4BE5-BE9D-AC0F7E42AEF2}" type="pres">
      <dgm:prSet presAssocID="{A001433F-D1BB-4A96-8C3F-F5A61938742A}" presName="node" presStyleLbl="node1" presStyleIdx="2" presStyleCnt="9">
        <dgm:presLayoutVars>
          <dgm:bulletEnabled val="1"/>
        </dgm:presLayoutVars>
      </dgm:prSet>
      <dgm:spPr/>
    </dgm:pt>
    <dgm:pt modelId="{1B0D183B-A11C-4986-B95D-4E4CAAD0C842}" type="pres">
      <dgm:prSet presAssocID="{D73E1E82-9768-4B24-9A27-26C6018959EB}" presName="sibTrans" presStyleLbl="bgSibTrans2D1" presStyleIdx="2" presStyleCnt="8"/>
      <dgm:spPr/>
    </dgm:pt>
    <dgm:pt modelId="{78D837CF-EE6F-4DBE-A8D6-116B67C5D7FC}" type="pres">
      <dgm:prSet presAssocID="{C6DADA13-2901-4AC0-B1E8-4AD0DB47E036}" presName="compNode" presStyleCnt="0"/>
      <dgm:spPr/>
    </dgm:pt>
    <dgm:pt modelId="{810E8339-F628-4DEF-A1BD-5E7AAC1986C0}" type="pres">
      <dgm:prSet presAssocID="{C6DADA13-2901-4AC0-B1E8-4AD0DB47E036}" presName="dummyConnPt" presStyleCnt="0"/>
      <dgm:spPr/>
    </dgm:pt>
    <dgm:pt modelId="{FB35C0E4-60B5-4869-9C6C-167453DC0C8B}" type="pres">
      <dgm:prSet presAssocID="{C6DADA13-2901-4AC0-B1E8-4AD0DB47E036}" presName="node" presStyleLbl="node1" presStyleIdx="3" presStyleCnt="9">
        <dgm:presLayoutVars>
          <dgm:bulletEnabled val="1"/>
        </dgm:presLayoutVars>
      </dgm:prSet>
      <dgm:spPr/>
    </dgm:pt>
    <dgm:pt modelId="{68C0FC1D-2BB8-40F4-9F3E-5F0DCC589067}" type="pres">
      <dgm:prSet presAssocID="{5302B657-2E32-4ACF-BAFF-64602D8114BB}" presName="sibTrans" presStyleLbl="bgSibTrans2D1" presStyleIdx="3" presStyleCnt="8"/>
      <dgm:spPr/>
    </dgm:pt>
    <dgm:pt modelId="{C59A36B4-857A-488E-8DB7-6001E124C3AA}" type="pres">
      <dgm:prSet presAssocID="{0C7D8BDE-7BFB-40BF-AD5E-A074E66DD766}" presName="compNode" presStyleCnt="0"/>
      <dgm:spPr/>
    </dgm:pt>
    <dgm:pt modelId="{23E21E98-F77C-4EC7-B8A3-42F2F1D4398B}" type="pres">
      <dgm:prSet presAssocID="{0C7D8BDE-7BFB-40BF-AD5E-A074E66DD766}" presName="dummyConnPt" presStyleCnt="0"/>
      <dgm:spPr/>
    </dgm:pt>
    <dgm:pt modelId="{E3105B1B-73B7-4116-943E-DD494F0E374F}" type="pres">
      <dgm:prSet presAssocID="{0C7D8BDE-7BFB-40BF-AD5E-A074E66DD766}" presName="node" presStyleLbl="node1" presStyleIdx="4" presStyleCnt="9">
        <dgm:presLayoutVars>
          <dgm:bulletEnabled val="1"/>
        </dgm:presLayoutVars>
      </dgm:prSet>
      <dgm:spPr/>
    </dgm:pt>
    <dgm:pt modelId="{BC257599-B615-4D58-B6C1-A78909E69C78}" type="pres">
      <dgm:prSet presAssocID="{6993B6D6-977F-4EF6-910D-5CD3BC5A7A4C}" presName="sibTrans" presStyleLbl="bgSibTrans2D1" presStyleIdx="4" presStyleCnt="8"/>
      <dgm:spPr/>
    </dgm:pt>
    <dgm:pt modelId="{8BB249D4-4412-4E4F-B2DC-5802F06A815E}" type="pres">
      <dgm:prSet presAssocID="{66DC0945-ECC9-497A-8ECB-4C3115B94357}" presName="compNode" presStyleCnt="0"/>
      <dgm:spPr/>
    </dgm:pt>
    <dgm:pt modelId="{B9753DA9-3AB5-4527-A455-7647185B4DF6}" type="pres">
      <dgm:prSet presAssocID="{66DC0945-ECC9-497A-8ECB-4C3115B94357}" presName="dummyConnPt" presStyleCnt="0"/>
      <dgm:spPr/>
    </dgm:pt>
    <dgm:pt modelId="{275E2C73-3943-4313-814F-1F9F1830DC0C}" type="pres">
      <dgm:prSet presAssocID="{66DC0945-ECC9-497A-8ECB-4C3115B94357}" presName="node" presStyleLbl="node1" presStyleIdx="5" presStyleCnt="9">
        <dgm:presLayoutVars>
          <dgm:bulletEnabled val="1"/>
        </dgm:presLayoutVars>
      </dgm:prSet>
      <dgm:spPr/>
    </dgm:pt>
    <dgm:pt modelId="{649D894C-3A97-48FC-9D97-CE9679F802FD}" type="pres">
      <dgm:prSet presAssocID="{B5D57A41-FBCF-4C34-9077-3D26262AD15F}" presName="sibTrans" presStyleLbl="bgSibTrans2D1" presStyleIdx="5" presStyleCnt="8"/>
      <dgm:spPr/>
    </dgm:pt>
    <dgm:pt modelId="{8B659C47-502F-459F-9D03-42E325398E3B}" type="pres">
      <dgm:prSet presAssocID="{FF178FD9-0DE1-48B4-AB1B-7A3CE2EA85FE}" presName="compNode" presStyleCnt="0"/>
      <dgm:spPr/>
    </dgm:pt>
    <dgm:pt modelId="{4DE5DC7F-CB29-4CBC-94DD-25D95E09509C}" type="pres">
      <dgm:prSet presAssocID="{FF178FD9-0DE1-48B4-AB1B-7A3CE2EA85FE}" presName="dummyConnPt" presStyleCnt="0"/>
      <dgm:spPr/>
    </dgm:pt>
    <dgm:pt modelId="{69E434C0-70E7-4929-9841-35152552B46E}" type="pres">
      <dgm:prSet presAssocID="{FF178FD9-0DE1-48B4-AB1B-7A3CE2EA85FE}" presName="node" presStyleLbl="node1" presStyleIdx="6" presStyleCnt="9">
        <dgm:presLayoutVars>
          <dgm:bulletEnabled val="1"/>
        </dgm:presLayoutVars>
      </dgm:prSet>
      <dgm:spPr/>
    </dgm:pt>
    <dgm:pt modelId="{09490550-0C36-4115-A8EB-62D39F5DAA99}" type="pres">
      <dgm:prSet presAssocID="{93E509DE-732B-4D1E-B956-FA5B584975BF}" presName="sibTrans" presStyleLbl="bgSibTrans2D1" presStyleIdx="6" presStyleCnt="8"/>
      <dgm:spPr/>
    </dgm:pt>
    <dgm:pt modelId="{AD88D1BC-212D-4EA8-804B-E79FDDEEB55B}" type="pres">
      <dgm:prSet presAssocID="{D4D86032-E02F-49D4-BE54-FE4420CE631A}" presName="compNode" presStyleCnt="0"/>
      <dgm:spPr/>
    </dgm:pt>
    <dgm:pt modelId="{DF5AC2AF-7498-4318-9068-226258DAC2AB}" type="pres">
      <dgm:prSet presAssocID="{D4D86032-E02F-49D4-BE54-FE4420CE631A}" presName="dummyConnPt" presStyleCnt="0"/>
      <dgm:spPr/>
    </dgm:pt>
    <dgm:pt modelId="{281FC4EE-87BF-4194-974C-178C350ACCC9}" type="pres">
      <dgm:prSet presAssocID="{D4D86032-E02F-49D4-BE54-FE4420CE631A}" presName="node" presStyleLbl="node1" presStyleIdx="7" presStyleCnt="9">
        <dgm:presLayoutVars>
          <dgm:bulletEnabled val="1"/>
        </dgm:presLayoutVars>
      </dgm:prSet>
      <dgm:spPr/>
    </dgm:pt>
    <dgm:pt modelId="{DDF0A1D6-391B-49B7-BE57-3F25E7F76A8D}" type="pres">
      <dgm:prSet presAssocID="{2740043A-AFCA-4B09-A0D0-D2CDF12BED07}" presName="sibTrans" presStyleLbl="bgSibTrans2D1" presStyleIdx="7" presStyleCnt="8"/>
      <dgm:spPr/>
    </dgm:pt>
    <dgm:pt modelId="{C2585FD4-63C9-470A-BA62-DDFC8FE5E8F3}" type="pres">
      <dgm:prSet presAssocID="{A9D4F00F-4181-4E07-A50B-5DBAD02DFD24}" presName="compNode" presStyleCnt="0"/>
      <dgm:spPr/>
    </dgm:pt>
    <dgm:pt modelId="{DB47EBDA-A987-4556-9228-9D222C62723E}" type="pres">
      <dgm:prSet presAssocID="{A9D4F00F-4181-4E07-A50B-5DBAD02DFD24}" presName="dummyConnPt" presStyleCnt="0"/>
      <dgm:spPr/>
    </dgm:pt>
    <dgm:pt modelId="{DB641034-7C64-46F2-9ED5-852775082F73}" type="pres">
      <dgm:prSet presAssocID="{A9D4F00F-4181-4E07-A50B-5DBAD02DFD24}" presName="node" presStyleLbl="node1" presStyleIdx="8" presStyleCnt="9">
        <dgm:presLayoutVars>
          <dgm:bulletEnabled val="1"/>
        </dgm:presLayoutVars>
      </dgm:prSet>
      <dgm:spPr/>
    </dgm:pt>
  </dgm:ptLst>
  <dgm:cxnLst>
    <dgm:cxn modelId="{3CC7130F-5724-48E9-9995-CDA360E1379D}" type="presOf" srcId="{21511633-4080-4E8D-87F6-66A82CF96551}" destId="{559C3126-2C55-4432-AEA2-A5D1E324AF53}" srcOrd="0" destOrd="0" presId="urn:microsoft.com/office/officeart/2005/8/layout/bProcess4"/>
    <dgm:cxn modelId="{28F58B13-8A4F-45C0-BFAB-76F1953BBDF6}" srcId="{AF3DCCA0-2C3B-4682-8749-FE14C6D8743E}" destId="{66DC0945-ECC9-497A-8ECB-4C3115B94357}" srcOrd="5" destOrd="0" parTransId="{82B54F12-35E7-4A54-B56F-D968D491CEB5}" sibTransId="{B5D57A41-FBCF-4C34-9077-3D26262AD15F}"/>
    <dgm:cxn modelId="{63190017-ED08-4FDB-B02C-A5371AB26CCC}" type="presOf" srcId="{2740043A-AFCA-4B09-A0D0-D2CDF12BED07}" destId="{DDF0A1D6-391B-49B7-BE57-3F25E7F76A8D}" srcOrd="0" destOrd="0" presId="urn:microsoft.com/office/officeart/2005/8/layout/bProcess4"/>
    <dgm:cxn modelId="{31AA9D2E-DD88-4D16-912B-32EA9762F7DF}" srcId="{AF3DCCA0-2C3B-4682-8749-FE14C6D8743E}" destId="{0C7D8BDE-7BFB-40BF-AD5E-A074E66DD766}" srcOrd="4" destOrd="0" parTransId="{3488F8A3-2C78-41C9-9AC2-BBBDFC363B97}" sibTransId="{6993B6D6-977F-4EF6-910D-5CD3BC5A7A4C}"/>
    <dgm:cxn modelId="{F142BB32-C33D-4DFD-AD7F-E599ADEABF37}" srcId="{AF3DCCA0-2C3B-4682-8749-FE14C6D8743E}" destId="{21511633-4080-4E8D-87F6-66A82CF96551}" srcOrd="1" destOrd="0" parTransId="{E9E432B3-DF30-45CB-86E6-B374ACF75C49}" sibTransId="{CD19738A-4AF9-4D43-ABB8-0DF200DC6961}"/>
    <dgm:cxn modelId="{0A732C42-6426-4C40-9613-CBFE89A2FC90}" type="presOf" srcId="{C6DADA13-2901-4AC0-B1E8-4AD0DB47E036}" destId="{FB35C0E4-60B5-4869-9C6C-167453DC0C8B}" srcOrd="0" destOrd="0" presId="urn:microsoft.com/office/officeart/2005/8/layout/bProcess4"/>
    <dgm:cxn modelId="{F6635365-AE9E-414F-BA0F-9CFBD950783C}" srcId="{AF3DCCA0-2C3B-4682-8749-FE14C6D8743E}" destId="{D4D86032-E02F-49D4-BE54-FE4420CE631A}" srcOrd="7" destOrd="0" parTransId="{05E99566-2C47-4C02-9F93-D2755D050538}" sibTransId="{2740043A-AFCA-4B09-A0D0-D2CDF12BED07}"/>
    <dgm:cxn modelId="{62AA766B-C2BF-42DE-9190-06A52970103F}" srcId="{AF3DCCA0-2C3B-4682-8749-FE14C6D8743E}" destId="{C4549223-8574-4EDB-B266-977767F1D676}" srcOrd="0" destOrd="0" parTransId="{A2502A00-BFBD-4518-B8AF-9F97676F45D3}" sibTransId="{4E4FF37D-09BE-40F8-84BA-3F48AA71292E}"/>
    <dgm:cxn modelId="{7201FF6E-4CED-4AB7-91C0-5C96CB06FED1}" type="presOf" srcId="{CD19738A-4AF9-4D43-ABB8-0DF200DC6961}" destId="{A8EE1929-35ED-4CBD-8FC1-127C42BFA43E}" srcOrd="0" destOrd="0" presId="urn:microsoft.com/office/officeart/2005/8/layout/bProcess4"/>
    <dgm:cxn modelId="{338E7977-2735-4345-B088-B5B81B001D7E}" type="presOf" srcId="{D73E1E82-9768-4B24-9A27-26C6018959EB}" destId="{1B0D183B-A11C-4986-B95D-4E4CAAD0C842}" srcOrd="0" destOrd="0" presId="urn:microsoft.com/office/officeart/2005/8/layout/bProcess4"/>
    <dgm:cxn modelId="{5004ED84-7BD2-4C6B-9409-76709483EE77}" srcId="{AF3DCCA0-2C3B-4682-8749-FE14C6D8743E}" destId="{FF178FD9-0DE1-48B4-AB1B-7A3CE2EA85FE}" srcOrd="6" destOrd="0" parTransId="{5EA8E566-E315-4913-B15D-D1197CBDA5DE}" sibTransId="{93E509DE-732B-4D1E-B956-FA5B584975BF}"/>
    <dgm:cxn modelId="{3B5EE785-8E51-44A4-A26B-CDA7CC8F7416}" type="presOf" srcId="{66DC0945-ECC9-497A-8ECB-4C3115B94357}" destId="{275E2C73-3943-4313-814F-1F9F1830DC0C}" srcOrd="0" destOrd="0" presId="urn:microsoft.com/office/officeart/2005/8/layout/bProcess4"/>
    <dgm:cxn modelId="{F4949687-3B9D-4029-A545-593D4843BED8}" type="presOf" srcId="{D4D86032-E02F-49D4-BE54-FE4420CE631A}" destId="{281FC4EE-87BF-4194-974C-178C350ACCC9}" srcOrd="0" destOrd="0" presId="urn:microsoft.com/office/officeart/2005/8/layout/bProcess4"/>
    <dgm:cxn modelId="{FDCF938A-4D02-4BDF-B19C-0F5BA4A8BBDF}" type="presOf" srcId="{A9D4F00F-4181-4E07-A50B-5DBAD02DFD24}" destId="{DB641034-7C64-46F2-9ED5-852775082F73}" srcOrd="0" destOrd="0" presId="urn:microsoft.com/office/officeart/2005/8/layout/bProcess4"/>
    <dgm:cxn modelId="{DE00BF9A-BA62-4645-8B52-369410A22126}" type="presOf" srcId="{0C7D8BDE-7BFB-40BF-AD5E-A074E66DD766}" destId="{E3105B1B-73B7-4116-943E-DD494F0E374F}" srcOrd="0" destOrd="0" presId="urn:microsoft.com/office/officeart/2005/8/layout/bProcess4"/>
    <dgm:cxn modelId="{AA73F2A2-1AA3-49E5-B7B3-8EDECEA2E6A1}" type="presOf" srcId="{C4549223-8574-4EDB-B266-977767F1D676}" destId="{4ACED3D8-7B69-410B-BDCF-E27493E44CB6}" srcOrd="0" destOrd="0" presId="urn:microsoft.com/office/officeart/2005/8/layout/bProcess4"/>
    <dgm:cxn modelId="{20761FAD-53AA-4903-A829-D728C466C651}" srcId="{AF3DCCA0-2C3B-4682-8749-FE14C6D8743E}" destId="{A001433F-D1BB-4A96-8C3F-F5A61938742A}" srcOrd="2" destOrd="0" parTransId="{229FA6D1-0CD7-4691-B926-E22AEBD73D42}" sibTransId="{D73E1E82-9768-4B24-9A27-26C6018959EB}"/>
    <dgm:cxn modelId="{0AE36EAE-A884-4C80-92E2-54CAA8A05EDD}" srcId="{AF3DCCA0-2C3B-4682-8749-FE14C6D8743E}" destId="{A9D4F00F-4181-4E07-A50B-5DBAD02DFD24}" srcOrd="8" destOrd="0" parTransId="{C59A0B02-FE94-4C5B-8AF7-978A548421E4}" sibTransId="{BE9B2BEE-263C-4579-82D6-776EDEE7D7D0}"/>
    <dgm:cxn modelId="{96F180BB-B87E-405F-8D32-01DBF5BD8239}" type="presOf" srcId="{93E509DE-732B-4D1E-B956-FA5B584975BF}" destId="{09490550-0C36-4115-A8EB-62D39F5DAA99}" srcOrd="0" destOrd="0" presId="urn:microsoft.com/office/officeart/2005/8/layout/bProcess4"/>
    <dgm:cxn modelId="{079FECC3-CD71-4AE8-A3CE-77C35C83BCDB}" type="presOf" srcId="{4E4FF37D-09BE-40F8-84BA-3F48AA71292E}" destId="{A891BC1D-8B53-466F-ACAF-FCE72E792A75}" srcOrd="0" destOrd="0" presId="urn:microsoft.com/office/officeart/2005/8/layout/bProcess4"/>
    <dgm:cxn modelId="{E3A01ED1-7491-47AC-A02D-59333ADE5635}" type="presOf" srcId="{B5D57A41-FBCF-4C34-9077-3D26262AD15F}" destId="{649D894C-3A97-48FC-9D97-CE9679F802FD}" srcOrd="0" destOrd="0" presId="urn:microsoft.com/office/officeart/2005/8/layout/bProcess4"/>
    <dgm:cxn modelId="{BBC6F0D2-7F2B-4747-84A8-38E9539EEA40}" type="presOf" srcId="{AF3DCCA0-2C3B-4682-8749-FE14C6D8743E}" destId="{BCD920F3-9FBF-4E50-BA5A-B2222B1E1B85}" srcOrd="0" destOrd="0" presId="urn:microsoft.com/office/officeart/2005/8/layout/bProcess4"/>
    <dgm:cxn modelId="{33CA0EDD-BBBB-4030-BEBB-959734ACABB2}" type="presOf" srcId="{A001433F-D1BB-4A96-8C3F-F5A61938742A}" destId="{890ECCD0-BADA-4BE5-BE9D-AC0F7E42AEF2}" srcOrd="0" destOrd="0" presId="urn:microsoft.com/office/officeart/2005/8/layout/bProcess4"/>
    <dgm:cxn modelId="{60666BE5-D4CD-458A-9DE4-8E45CBE59DE8}" srcId="{AF3DCCA0-2C3B-4682-8749-FE14C6D8743E}" destId="{C6DADA13-2901-4AC0-B1E8-4AD0DB47E036}" srcOrd="3" destOrd="0" parTransId="{F16E85AA-269A-4C5C-8536-EB7E749BA471}" sibTransId="{5302B657-2E32-4ACF-BAFF-64602D8114BB}"/>
    <dgm:cxn modelId="{67711CE7-4ACB-4AFC-8CF4-F55E6934FE3F}" type="presOf" srcId="{5302B657-2E32-4ACF-BAFF-64602D8114BB}" destId="{68C0FC1D-2BB8-40F4-9F3E-5F0DCC589067}" srcOrd="0" destOrd="0" presId="urn:microsoft.com/office/officeart/2005/8/layout/bProcess4"/>
    <dgm:cxn modelId="{1012F0ED-A179-450D-9FF3-CD27C10332A1}" type="presOf" srcId="{6993B6D6-977F-4EF6-910D-5CD3BC5A7A4C}" destId="{BC257599-B615-4D58-B6C1-A78909E69C78}" srcOrd="0" destOrd="0" presId="urn:microsoft.com/office/officeart/2005/8/layout/bProcess4"/>
    <dgm:cxn modelId="{6B23B3F2-7563-42B0-8B47-4C990D4680B7}" type="presOf" srcId="{FF178FD9-0DE1-48B4-AB1B-7A3CE2EA85FE}" destId="{69E434C0-70E7-4929-9841-35152552B46E}" srcOrd="0" destOrd="0" presId="urn:microsoft.com/office/officeart/2005/8/layout/bProcess4"/>
    <dgm:cxn modelId="{5C7AEC40-C73C-4A93-9CFB-9802CA8675B6}" type="presParOf" srcId="{BCD920F3-9FBF-4E50-BA5A-B2222B1E1B85}" destId="{4B3FCF40-65C5-4CA7-882E-5A554ACE2FDA}" srcOrd="0" destOrd="0" presId="urn:microsoft.com/office/officeart/2005/8/layout/bProcess4"/>
    <dgm:cxn modelId="{92336D9E-2B08-4384-AD79-CCF3801B6953}" type="presParOf" srcId="{4B3FCF40-65C5-4CA7-882E-5A554ACE2FDA}" destId="{6A7A371B-3A86-423D-864B-74B1304A47C3}" srcOrd="0" destOrd="0" presId="urn:microsoft.com/office/officeart/2005/8/layout/bProcess4"/>
    <dgm:cxn modelId="{F8A17786-9B9C-4A3A-98D0-105E5CCBE27D}" type="presParOf" srcId="{4B3FCF40-65C5-4CA7-882E-5A554ACE2FDA}" destId="{4ACED3D8-7B69-410B-BDCF-E27493E44CB6}" srcOrd="1" destOrd="0" presId="urn:microsoft.com/office/officeart/2005/8/layout/bProcess4"/>
    <dgm:cxn modelId="{D9A5644A-1B0E-4F5B-97E5-8EAE08B83A8D}" type="presParOf" srcId="{BCD920F3-9FBF-4E50-BA5A-B2222B1E1B85}" destId="{A891BC1D-8B53-466F-ACAF-FCE72E792A75}" srcOrd="1" destOrd="0" presId="urn:microsoft.com/office/officeart/2005/8/layout/bProcess4"/>
    <dgm:cxn modelId="{806517E9-8338-47B9-91EA-7D44D3760749}" type="presParOf" srcId="{BCD920F3-9FBF-4E50-BA5A-B2222B1E1B85}" destId="{B889AEA2-D487-47EF-8ADA-78545C01C1E1}" srcOrd="2" destOrd="0" presId="urn:microsoft.com/office/officeart/2005/8/layout/bProcess4"/>
    <dgm:cxn modelId="{7282A65E-433B-4C39-BC8E-84266934EE89}" type="presParOf" srcId="{B889AEA2-D487-47EF-8ADA-78545C01C1E1}" destId="{2B49A5BF-E581-47FF-A413-8388FA6F98F9}" srcOrd="0" destOrd="0" presId="urn:microsoft.com/office/officeart/2005/8/layout/bProcess4"/>
    <dgm:cxn modelId="{D30C4F9D-3948-404F-963A-66C0F2A20075}" type="presParOf" srcId="{B889AEA2-D487-47EF-8ADA-78545C01C1E1}" destId="{559C3126-2C55-4432-AEA2-A5D1E324AF53}" srcOrd="1" destOrd="0" presId="urn:microsoft.com/office/officeart/2005/8/layout/bProcess4"/>
    <dgm:cxn modelId="{B6084B95-625D-4ACE-9586-42FD0421C5DB}" type="presParOf" srcId="{BCD920F3-9FBF-4E50-BA5A-B2222B1E1B85}" destId="{A8EE1929-35ED-4CBD-8FC1-127C42BFA43E}" srcOrd="3" destOrd="0" presId="urn:microsoft.com/office/officeart/2005/8/layout/bProcess4"/>
    <dgm:cxn modelId="{9CD8CB13-DB5E-44C2-BE1A-2C8771340F18}" type="presParOf" srcId="{BCD920F3-9FBF-4E50-BA5A-B2222B1E1B85}" destId="{C3E73477-C7A6-4E39-B936-99181004E8A5}" srcOrd="4" destOrd="0" presId="urn:microsoft.com/office/officeart/2005/8/layout/bProcess4"/>
    <dgm:cxn modelId="{C8ADD0E6-EFED-4748-84C3-CCB31AB39DFA}" type="presParOf" srcId="{C3E73477-C7A6-4E39-B936-99181004E8A5}" destId="{B8DD5207-0134-4380-A448-EB830459BA51}" srcOrd="0" destOrd="0" presId="urn:microsoft.com/office/officeart/2005/8/layout/bProcess4"/>
    <dgm:cxn modelId="{DC7C9231-65E1-408C-A4A3-2043AB6D266D}" type="presParOf" srcId="{C3E73477-C7A6-4E39-B936-99181004E8A5}" destId="{890ECCD0-BADA-4BE5-BE9D-AC0F7E42AEF2}" srcOrd="1" destOrd="0" presId="urn:microsoft.com/office/officeart/2005/8/layout/bProcess4"/>
    <dgm:cxn modelId="{03F88B44-D360-49CD-99D2-87E3DDB41E16}" type="presParOf" srcId="{BCD920F3-9FBF-4E50-BA5A-B2222B1E1B85}" destId="{1B0D183B-A11C-4986-B95D-4E4CAAD0C842}" srcOrd="5" destOrd="0" presId="urn:microsoft.com/office/officeart/2005/8/layout/bProcess4"/>
    <dgm:cxn modelId="{44D331FC-6C91-40BB-89AB-DB90F7BFBC4A}" type="presParOf" srcId="{BCD920F3-9FBF-4E50-BA5A-B2222B1E1B85}" destId="{78D837CF-EE6F-4DBE-A8D6-116B67C5D7FC}" srcOrd="6" destOrd="0" presId="urn:microsoft.com/office/officeart/2005/8/layout/bProcess4"/>
    <dgm:cxn modelId="{E2549124-326B-484A-B0AD-6B9217149AC8}" type="presParOf" srcId="{78D837CF-EE6F-4DBE-A8D6-116B67C5D7FC}" destId="{810E8339-F628-4DEF-A1BD-5E7AAC1986C0}" srcOrd="0" destOrd="0" presId="urn:microsoft.com/office/officeart/2005/8/layout/bProcess4"/>
    <dgm:cxn modelId="{05791123-CE6C-456B-A54E-6D7D809CDF70}" type="presParOf" srcId="{78D837CF-EE6F-4DBE-A8D6-116B67C5D7FC}" destId="{FB35C0E4-60B5-4869-9C6C-167453DC0C8B}" srcOrd="1" destOrd="0" presId="urn:microsoft.com/office/officeart/2005/8/layout/bProcess4"/>
    <dgm:cxn modelId="{55F20037-E2B8-4122-AF01-C815DD141764}" type="presParOf" srcId="{BCD920F3-9FBF-4E50-BA5A-B2222B1E1B85}" destId="{68C0FC1D-2BB8-40F4-9F3E-5F0DCC589067}" srcOrd="7" destOrd="0" presId="urn:microsoft.com/office/officeart/2005/8/layout/bProcess4"/>
    <dgm:cxn modelId="{9B652A69-9597-4657-ACA9-7B12D6EC27E6}" type="presParOf" srcId="{BCD920F3-9FBF-4E50-BA5A-B2222B1E1B85}" destId="{C59A36B4-857A-488E-8DB7-6001E124C3AA}" srcOrd="8" destOrd="0" presId="urn:microsoft.com/office/officeart/2005/8/layout/bProcess4"/>
    <dgm:cxn modelId="{3FB99922-B0F3-4DDE-8808-370DDE4A27A9}" type="presParOf" srcId="{C59A36B4-857A-488E-8DB7-6001E124C3AA}" destId="{23E21E98-F77C-4EC7-B8A3-42F2F1D4398B}" srcOrd="0" destOrd="0" presId="urn:microsoft.com/office/officeart/2005/8/layout/bProcess4"/>
    <dgm:cxn modelId="{A456E604-0F66-4044-AECF-00C2D30508AE}" type="presParOf" srcId="{C59A36B4-857A-488E-8DB7-6001E124C3AA}" destId="{E3105B1B-73B7-4116-943E-DD494F0E374F}" srcOrd="1" destOrd="0" presId="urn:microsoft.com/office/officeart/2005/8/layout/bProcess4"/>
    <dgm:cxn modelId="{BC7D6932-ABEF-4625-802A-F667F949F679}" type="presParOf" srcId="{BCD920F3-9FBF-4E50-BA5A-B2222B1E1B85}" destId="{BC257599-B615-4D58-B6C1-A78909E69C78}" srcOrd="9" destOrd="0" presId="urn:microsoft.com/office/officeart/2005/8/layout/bProcess4"/>
    <dgm:cxn modelId="{16B42CE0-01A6-4E17-99DE-2926B11E86AD}" type="presParOf" srcId="{BCD920F3-9FBF-4E50-BA5A-B2222B1E1B85}" destId="{8BB249D4-4412-4E4F-B2DC-5802F06A815E}" srcOrd="10" destOrd="0" presId="urn:microsoft.com/office/officeart/2005/8/layout/bProcess4"/>
    <dgm:cxn modelId="{1D8C2F1F-2B6A-430C-ABB9-B43875191882}" type="presParOf" srcId="{8BB249D4-4412-4E4F-B2DC-5802F06A815E}" destId="{B9753DA9-3AB5-4527-A455-7647185B4DF6}" srcOrd="0" destOrd="0" presId="urn:microsoft.com/office/officeart/2005/8/layout/bProcess4"/>
    <dgm:cxn modelId="{5D90CEAF-6501-400A-BC2C-C66404CEFE64}" type="presParOf" srcId="{8BB249D4-4412-4E4F-B2DC-5802F06A815E}" destId="{275E2C73-3943-4313-814F-1F9F1830DC0C}" srcOrd="1" destOrd="0" presId="urn:microsoft.com/office/officeart/2005/8/layout/bProcess4"/>
    <dgm:cxn modelId="{E5BB082E-F2FC-418F-A057-7E9FC42AB9AE}" type="presParOf" srcId="{BCD920F3-9FBF-4E50-BA5A-B2222B1E1B85}" destId="{649D894C-3A97-48FC-9D97-CE9679F802FD}" srcOrd="11" destOrd="0" presId="urn:microsoft.com/office/officeart/2005/8/layout/bProcess4"/>
    <dgm:cxn modelId="{6470CCE2-B40D-403E-9063-C2341FDC30C1}" type="presParOf" srcId="{BCD920F3-9FBF-4E50-BA5A-B2222B1E1B85}" destId="{8B659C47-502F-459F-9D03-42E325398E3B}" srcOrd="12" destOrd="0" presId="urn:microsoft.com/office/officeart/2005/8/layout/bProcess4"/>
    <dgm:cxn modelId="{AA353D71-43A9-428D-982A-AA3AE378A288}" type="presParOf" srcId="{8B659C47-502F-459F-9D03-42E325398E3B}" destId="{4DE5DC7F-CB29-4CBC-94DD-25D95E09509C}" srcOrd="0" destOrd="0" presId="urn:microsoft.com/office/officeart/2005/8/layout/bProcess4"/>
    <dgm:cxn modelId="{9486CE36-66AE-4B74-99D7-87B1249C0D96}" type="presParOf" srcId="{8B659C47-502F-459F-9D03-42E325398E3B}" destId="{69E434C0-70E7-4929-9841-35152552B46E}" srcOrd="1" destOrd="0" presId="urn:microsoft.com/office/officeart/2005/8/layout/bProcess4"/>
    <dgm:cxn modelId="{E3C8737C-C65E-4C10-88B2-5914A5136AD1}" type="presParOf" srcId="{BCD920F3-9FBF-4E50-BA5A-B2222B1E1B85}" destId="{09490550-0C36-4115-A8EB-62D39F5DAA99}" srcOrd="13" destOrd="0" presId="urn:microsoft.com/office/officeart/2005/8/layout/bProcess4"/>
    <dgm:cxn modelId="{3E96DB51-B9C8-4D5F-AA92-A0527CE78926}" type="presParOf" srcId="{BCD920F3-9FBF-4E50-BA5A-B2222B1E1B85}" destId="{AD88D1BC-212D-4EA8-804B-E79FDDEEB55B}" srcOrd="14" destOrd="0" presId="urn:microsoft.com/office/officeart/2005/8/layout/bProcess4"/>
    <dgm:cxn modelId="{494F8E60-9EEF-48CC-8EC7-44D8B686DBA1}" type="presParOf" srcId="{AD88D1BC-212D-4EA8-804B-E79FDDEEB55B}" destId="{DF5AC2AF-7498-4318-9068-226258DAC2AB}" srcOrd="0" destOrd="0" presId="urn:microsoft.com/office/officeart/2005/8/layout/bProcess4"/>
    <dgm:cxn modelId="{126AAD0E-AB5D-4F90-ADC8-C79235149A0C}" type="presParOf" srcId="{AD88D1BC-212D-4EA8-804B-E79FDDEEB55B}" destId="{281FC4EE-87BF-4194-974C-178C350ACCC9}" srcOrd="1" destOrd="0" presId="urn:microsoft.com/office/officeart/2005/8/layout/bProcess4"/>
    <dgm:cxn modelId="{08B6F42D-2F56-4549-B046-B9ADAC5EBE33}" type="presParOf" srcId="{BCD920F3-9FBF-4E50-BA5A-B2222B1E1B85}" destId="{DDF0A1D6-391B-49B7-BE57-3F25E7F76A8D}" srcOrd="15" destOrd="0" presId="urn:microsoft.com/office/officeart/2005/8/layout/bProcess4"/>
    <dgm:cxn modelId="{7E586241-287C-409C-833D-DE1B4DDF290C}" type="presParOf" srcId="{BCD920F3-9FBF-4E50-BA5A-B2222B1E1B85}" destId="{C2585FD4-63C9-470A-BA62-DDFC8FE5E8F3}" srcOrd="16" destOrd="0" presId="urn:microsoft.com/office/officeart/2005/8/layout/bProcess4"/>
    <dgm:cxn modelId="{8870F7F7-255B-4323-AB4D-A3D4FFE5CFB8}" type="presParOf" srcId="{C2585FD4-63C9-470A-BA62-DDFC8FE5E8F3}" destId="{DB47EBDA-A987-4556-9228-9D222C62723E}" srcOrd="0" destOrd="0" presId="urn:microsoft.com/office/officeart/2005/8/layout/bProcess4"/>
    <dgm:cxn modelId="{6990AC29-41EC-44E8-8573-80585A14388B}" type="presParOf" srcId="{C2585FD4-63C9-470A-BA62-DDFC8FE5E8F3}" destId="{DB641034-7C64-46F2-9ED5-852775082F73}"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D439ED-6B1A-4F3B-83AE-368BF3A2A0E4}" type="doc">
      <dgm:prSet loTypeId="urn:microsoft.com/office/officeart/2009/3/layout/SpiralPicture" loCatId="picture" qsTypeId="urn:microsoft.com/office/officeart/2005/8/quickstyle/simple1" qsCatId="simple" csTypeId="urn:microsoft.com/office/officeart/2005/8/colors/colorful1" csCatId="colorful" phldr="0"/>
      <dgm:spPr/>
      <dgm:t>
        <a:bodyPr/>
        <a:lstStyle/>
        <a:p>
          <a:endParaRPr lang="en-ZA"/>
        </a:p>
      </dgm:t>
    </dgm:pt>
    <dgm:pt modelId="{6EE5A65A-80E8-459B-B8E0-7DB9421AC31B}">
      <dgm:prSet/>
      <dgm:spPr/>
      <dgm:t>
        <a:bodyPr/>
        <a:lstStyle/>
        <a:p>
          <a:endParaRPr lang="en-ZA"/>
        </a:p>
      </dgm:t>
    </dgm:pt>
    <dgm:pt modelId="{4C3AAD89-A2CD-40F5-A12C-31BBB5132D58}" type="parTrans" cxnId="{647DC8C0-7451-428F-9F33-960B9692D23E}">
      <dgm:prSet/>
      <dgm:spPr/>
      <dgm:t>
        <a:bodyPr/>
        <a:lstStyle/>
        <a:p>
          <a:endParaRPr lang="en-ZA"/>
        </a:p>
      </dgm:t>
    </dgm:pt>
    <dgm:pt modelId="{3E196A5F-9BD5-4F60-B8C7-C523FBD4E77D}" type="sibTrans" cxnId="{647DC8C0-7451-428F-9F33-960B9692D23E}">
      <dgm:prSet/>
      <dgm:spPr/>
      <dgm:t>
        <a:bodyPr/>
        <a:lstStyle/>
        <a:p>
          <a:endParaRPr lang="en-ZA"/>
        </a:p>
      </dgm:t>
    </dgm:pt>
    <dgm:pt modelId="{0A5FC499-D733-44E9-8520-F132D5E21AA7}">
      <dgm:prSet/>
      <dgm:spPr/>
      <dgm:t>
        <a:bodyPr/>
        <a:lstStyle/>
        <a:p>
          <a:endParaRPr lang="en-ZA"/>
        </a:p>
      </dgm:t>
    </dgm:pt>
    <dgm:pt modelId="{8F4F100D-D97E-4721-857B-2A0930B806C6}" type="parTrans" cxnId="{F7D070CA-CA70-4675-9DBB-D894DFA9C733}">
      <dgm:prSet/>
      <dgm:spPr/>
      <dgm:t>
        <a:bodyPr/>
        <a:lstStyle/>
        <a:p>
          <a:endParaRPr lang="en-ZA"/>
        </a:p>
      </dgm:t>
    </dgm:pt>
    <dgm:pt modelId="{81803BA1-790D-48BD-9B10-689E2225DFDA}" type="sibTrans" cxnId="{F7D070CA-CA70-4675-9DBB-D894DFA9C733}">
      <dgm:prSet/>
      <dgm:spPr/>
      <dgm:t>
        <a:bodyPr/>
        <a:lstStyle/>
        <a:p>
          <a:endParaRPr lang="en-ZA"/>
        </a:p>
      </dgm:t>
    </dgm:pt>
    <dgm:pt modelId="{B13DCE0D-6818-4564-9E64-C6A7EA9107D6}">
      <dgm:prSet/>
      <dgm:spPr/>
      <dgm:t>
        <a:bodyPr/>
        <a:lstStyle/>
        <a:p>
          <a:endParaRPr lang="en-ZA"/>
        </a:p>
      </dgm:t>
    </dgm:pt>
    <dgm:pt modelId="{C625D4CC-6FC8-4F73-A670-A3D71C8E1DD6}" type="parTrans" cxnId="{883F4CEA-83C1-4991-913C-03D9CCFD3732}">
      <dgm:prSet/>
      <dgm:spPr/>
      <dgm:t>
        <a:bodyPr/>
        <a:lstStyle/>
        <a:p>
          <a:endParaRPr lang="en-ZA"/>
        </a:p>
      </dgm:t>
    </dgm:pt>
    <dgm:pt modelId="{9B0DA35A-0C40-48DB-B37A-B49F3D774350}" type="sibTrans" cxnId="{883F4CEA-83C1-4991-913C-03D9CCFD3732}">
      <dgm:prSet/>
      <dgm:spPr/>
      <dgm:t>
        <a:bodyPr/>
        <a:lstStyle/>
        <a:p>
          <a:endParaRPr lang="en-ZA"/>
        </a:p>
      </dgm:t>
    </dgm:pt>
    <dgm:pt modelId="{52A143CC-AB90-4738-B582-E81842557595}">
      <dgm:prSet/>
      <dgm:spPr/>
      <dgm:t>
        <a:bodyPr/>
        <a:lstStyle/>
        <a:p>
          <a:endParaRPr lang="en-ZA"/>
        </a:p>
      </dgm:t>
    </dgm:pt>
    <dgm:pt modelId="{94FD49C4-AA5D-4D1C-9C37-4775B679518F}" type="parTrans" cxnId="{7D9EFAA2-EE6F-4F84-A27E-9D39FBFE5165}">
      <dgm:prSet/>
      <dgm:spPr/>
      <dgm:t>
        <a:bodyPr/>
        <a:lstStyle/>
        <a:p>
          <a:endParaRPr lang="en-ZA"/>
        </a:p>
      </dgm:t>
    </dgm:pt>
    <dgm:pt modelId="{24870CB8-7E9B-45E2-9CE8-4EB9A664EE09}" type="sibTrans" cxnId="{7D9EFAA2-EE6F-4F84-A27E-9D39FBFE5165}">
      <dgm:prSet/>
      <dgm:spPr/>
      <dgm:t>
        <a:bodyPr/>
        <a:lstStyle/>
        <a:p>
          <a:endParaRPr lang="en-ZA"/>
        </a:p>
      </dgm:t>
    </dgm:pt>
    <dgm:pt modelId="{3B80C837-34B3-4935-8691-634D59CA92E0}">
      <dgm:prSet/>
      <dgm:spPr/>
      <dgm:t>
        <a:bodyPr/>
        <a:lstStyle/>
        <a:p>
          <a:endParaRPr lang="en-ZA"/>
        </a:p>
      </dgm:t>
    </dgm:pt>
    <dgm:pt modelId="{905EA760-F960-4F17-9261-C7AECD35D4E7}" type="parTrans" cxnId="{0EFB75FA-3F53-4D0B-B0AD-2AAFBFD74087}">
      <dgm:prSet/>
      <dgm:spPr/>
      <dgm:t>
        <a:bodyPr/>
        <a:lstStyle/>
        <a:p>
          <a:endParaRPr lang="en-ZA"/>
        </a:p>
      </dgm:t>
    </dgm:pt>
    <dgm:pt modelId="{A49CB116-C117-4202-B23A-6FCA1DCB5944}" type="sibTrans" cxnId="{0EFB75FA-3F53-4D0B-B0AD-2AAFBFD74087}">
      <dgm:prSet/>
      <dgm:spPr/>
      <dgm:t>
        <a:bodyPr/>
        <a:lstStyle/>
        <a:p>
          <a:endParaRPr lang="en-ZA"/>
        </a:p>
      </dgm:t>
    </dgm:pt>
    <dgm:pt modelId="{E8C81D08-8E39-48E8-9BE7-14399DB2B191}" type="pres">
      <dgm:prSet presAssocID="{ABD439ED-6B1A-4F3B-83AE-368BF3A2A0E4}" presName="Name0" presStyleCnt="0">
        <dgm:presLayoutVars>
          <dgm:chMax val="5"/>
          <dgm:dir/>
        </dgm:presLayoutVars>
      </dgm:prSet>
      <dgm:spPr/>
    </dgm:pt>
    <dgm:pt modelId="{33F45B2D-B124-4630-A1BE-AD7519D9BBE0}" type="pres">
      <dgm:prSet presAssocID="{ABD439ED-6B1A-4F3B-83AE-368BF3A2A0E4}" presName="picts" presStyleCnt="0"/>
      <dgm:spPr/>
    </dgm:pt>
    <dgm:pt modelId="{DA78319E-24FD-4711-A0D3-A39C33A42FC3}" type="pres">
      <dgm:prSet presAssocID="{ABD439ED-6B1A-4F3B-83AE-368BF3A2A0E4}" presName="space1" presStyleCnt="0"/>
      <dgm:spPr/>
    </dgm:pt>
    <dgm:pt modelId="{4DA324F5-E145-4274-B2B2-F7783667332F}" type="pres">
      <dgm:prSet presAssocID="{ABD439ED-6B1A-4F3B-83AE-368BF3A2A0E4}" presName="space2" presStyleCnt="0"/>
      <dgm:spPr/>
    </dgm:pt>
    <dgm:pt modelId="{B069983D-54AD-4E5B-B1BE-E0287ED0336F}" type="pres">
      <dgm:prSet presAssocID="{3E196A5F-9BD5-4F60-B8C7-C523FBD4E77D}" presName="pictA1" presStyleCnt="0"/>
      <dgm:spPr/>
    </dgm:pt>
    <dgm:pt modelId="{96452CFD-B5A5-4365-A52B-3CBB5B9F22FF}" type="pres">
      <dgm:prSet presAssocID="{3E196A5F-9BD5-4F60-B8C7-C523FBD4E77D}" presName="imageRepeatNode" presStyleLbl="alignNode1" presStyleIdx="0" presStyleCnt="5"/>
      <dgm:spPr/>
    </dgm:pt>
    <dgm:pt modelId="{E7E0E313-D52A-418E-B3F6-7024FEC1E43A}" type="pres">
      <dgm:prSet presAssocID="{3E196A5F-9BD5-4F60-B8C7-C523FBD4E77D}" presName="oneDotPict" presStyleCnt="0"/>
      <dgm:spPr/>
    </dgm:pt>
    <dgm:pt modelId="{8650B136-7089-4E13-9D6C-D72CB36FDDD9}" type="pres">
      <dgm:prSet presAssocID="{3E196A5F-9BD5-4F60-B8C7-C523FBD4E77D}" presName="dotPict_11" presStyleLbl="solidFgAcc1" presStyleIdx="0" presStyleCnt="30"/>
      <dgm:spPr/>
    </dgm:pt>
    <dgm:pt modelId="{463D9909-BE9F-479F-AABA-C28F23202D25}" type="pres">
      <dgm:prSet presAssocID="{81803BA1-790D-48BD-9B10-689E2225DFDA}" presName="pictA2" presStyleCnt="0"/>
      <dgm:spPr/>
    </dgm:pt>
    <dgm:pt modelId="{270313F4-8DE1-4B55-BDD5-0A3E43BE6288}" type="pres">
      <dgm:prSet presAssocID="{81803BA1-790D-48BD-9B10-689E2225DFDA}" presName="imageRepeatNode" presStyleLbl="alignNode1" presStyleIdx="1" presStyleCnt="5"/>
      <dgm:spPr/>
    </dgm:pt>
    <dgm:pt modelId="{D566C179-FA90-4A83-B985-7EE930C72FAF}" type="pres">
      <dgm:prSet presAssocID="{81803BA1-790D-48BD-9B10-689E2225DFDA}" presName="twoDotsPict" presStyleCnt="0"/>
      <dgm:spPr/>
    </dgm:pt>
    <dgm:pt modelId="{15335D09-4038-4E41-ACAF-AB732D02A94D}" type="pres">
      <dgm:prSet presAssocID="{81803BA1-790D-48BD-9B10-689E2225DFDA}" presName="dotPict_21" presStyleLbl="solidFgAcc1" presStyleIdx="1" presStyleCnt="30"/>
      <dgm:spPr/>
    </dgm:pt>
    <dgm:pt modelId="{054036DE-B5B1-4EBE-9775-E7C7FBF55D3E}" type="pres">
      <dgm:prSet presAssocID="{81803BA1-790D-48BD-9B10-689E2225DFDA}" presName="dotPict_22" presStyleLbl="solidFgAcc1" presStyleIdx="2" presStyleCnt="30"/>
      <dgm:spPr/>
    </dgm:pt>
    <dgm:pt modelId="{393B455A-DC49-4270-96CE-9ACFB6732A5A}" type="pres">
      <dgm:prSet presAssocID="{9B0DA35A-0C40-48DB-B37A-B49F3D774350}" presName="pictA3" presStyleCnt="0"/>
      <dgm:spPr/>
    </dgm:pt>
    <dgm:pt modelId="{F39E9619-F7ED-48F1-A26C-5470DA8450F8}" type="pres">
      <dgm:prSet presAssocID="{9B0DA35A-0C40-48DB-B37A-B49F3D774350}" presName="imageRepeatNode" presStyleLbl="alignNode1" presStyleIdx="2" presStyleCnt="5"/>
      <dgm:spPr/>
    </dgm:pt>
    <dgm:pt modelId="{E63CE750-632F-4642-9686-D6D1D743A72C}" type="pres">
      <dgm:prSet presAssocID="{9B0DA35A-0C40-48DB-B37A-B49F3D774350}" presName="threeDotsPict" presStyleCnt="0"/>
      <dgm:spPr/>
    </dgm:pt>
    <dgm:pt modelId="{F697664D-CB8D-4B56-80BB-9B5C14225C6A}" type="pres">
      <dgm:prSet presAssocID="{9B0DA35A-0C40-48DB-B37A-B49F3D774350}" presName="dotPict_31" presStyleLbl="solidFgAcc1" presStyleIdx="3" presStyleCnt="30"/>
      <dgm:spPr/>
    </dgm:pt>
    <dgm:pt modelId="{3328C184-52F9-4C83-AD79-EC0DD9E3632D}" type="pres">
      <dgm:prSet presAssocID="{9B0DA35A-0C40-48DB-B37A-B49F3D774350}" presName="dotPict_32" presStyleLbl="solidFgAcc1" presStyleIdx="4" presStyleCnt="30"/>
      <dgm:spPr/>
    </dgm:pt>
    <dgm:pt modelId="{2589B98A-687A-4650-A536-62A7A2523712}" type="pres">
      <dgm:prSet presAssocID="{9B0DA35A-0C40-48DB-B37A-B49F3D774350}" presName="dotPict_33" presStyleLbl="solidFgAcc1" presStyleIdx="5" presStyleCnt="30"/>
      <dgm:spPr/>
    </dgm:pt>
    <dgm:pt modelId="{26CF1CD0-8972-40EE-9B20-8CD009DA3F30}" type="pres">
      <dgm:prSet presAssocID="{24870CB8-7E9B-45E2-9CE8-4EB9A664EE09}" presName="pictA4" presStyleCnt="0"/>
      <dgm:spPr/>
    </dgm:pt>
    <dgm:pt modelId="{1124773C-902A-46E8-84BD-B69F883EA444}" type="pres">
      <dgm:prSet presAssocID="{24870CB8-7E9B-45E2-9CE8-4EB9A664EE09}" presName="imageRepeatNode" presStyleLbl="alignNode1" presStyleIdx="3" presStyleCnt="5"/>
      <dgm:spPr/>
    </dgm:pt>
    <dgm:pt modelId="{8C741542-88A4-4B8E-B296-64CA516D742D}" type="pres">
      <dgm:prSet presAssocID="{24870CB8-7E9B-45E2-9CE8-4EB9A664EE09}" presName="fourDotsPict" presStyleCnt="0"/>
      <dgm:spPr/>
    </dgm:pt>
    <dgm:pt modelId="{B3E91287-E7EC-413A-B4A9-DE8E93D5D342}" type="pres">
      <dgm:prSet presAssocID="{24870CB8-7E9B-45E2-9CE8-4EB9A664EE09}" presName="dotPict_41" presStyleLbl="solidFgAcc1" presStyleIdx="6" presStyleCnt="30"/>
      <dgm:spPr/>
    </dgm:pt>
    <dgm:pt modelId="{F3C25EBA-E876-4F1B-813C-09AE1337CD98}" type="pres">
      <dgm:prSet presAssocID="{24870CB8-7E9B-45E2-9CE8-4EB9A664EE09}" presName="dotPict_42" presStyleLbl="solidFgAcc1" presStyleIdx="7" presStyleCnt="30"/>
      <dgm:spPr/>
    </dgm:pt>
    <dgm:pt modelId="{F2EC7739-F036-4934-8557-45F45EBE0A74}" type="pres">
      <dgm:prSet presAssocID="{24870CB8-7E9B-45E2-9CE8-4EB9A664EE09}" presName="dotPict_43" presStyleLbl="solidFgAcc1" presStyleIdx="8" presStyleCnt="30"/>
      <dgm:spPr/>
    </dgm:pt>
    <dgm:pt modelId="{D9A8CC91-AC65-42CE-9063-243161435910}" type="pres">
      <dgm:prSet presAssocID="{24870CB8-7E9B-45E2-9CE8-4EB9A664EE09}" presName="dotPict_44" presStyleLbl="solidFgAcc1" presStyleIdx="9" presStyleCnt="30"/>
      <dgm:spPr/>
    </dgm:pt>
    <dgm:pt modelId="{31EBC971-517A-4574-B851-21A636C30922}" type="pres">
      <dgm:prSet presAssocID="{A49CB116-C117-4202-B23A-6FCA1DCB5944}" presName="pictA5" presStyleCnt="0"/>
      <dgm:spPr/>
    </dgm:pt>
    <dgm:pt modelId="{409C2104-749E-4088-80D6-36A5E18176F4}" type="pres">
      <dgm:prSet presAssocID="{A49CB116-C117-4202-B23A-6FCA1DCB5944}" presName="imageRepeatNode" presStyleLbl="alignNode1" presStyleIdx="4" presStyleCnt="5"/>
      <dgm:spPr/>
    </dgm:pt>
    <dgm:pt modelId="{726E1525-29A2-4864-861A-B6BA1B3148B2}" type="pres">
      <dgm:prSet presAssocID="{A49CB116-C117-4202-B23A-6FCA1DCB5944}" presName="fiveDotsPict" presStyleCnt="0"/>
      <dgm:spPr/>
    </dgm:pt>
    <dgm:pt modelId="{E0302D7C-2D36-4846-A9FE-A3F9F2779D47}" type="pres">
      <dgm:prSet presAssocID="{A49CB116-C117-4202-B23A-6FCA1DCB5944}" presName="dotPict_51" presStyleLbl="solidFgAcc1" presStyleIdx="10" presStyleCnt="30"/>
      <dgm:spPr/>
    </dgm:pt>
    <dgm:pt modelId="{AE858029-5B1C-4386-8043-35623CC91D67}" type="pres">
      <dgm:prSet presAssocID="{A49CB116-C117-4202-B23A-6FCA1DCB5944}" presName="dotPict_52" presStyleLbl="solidFgAcc1" presStyleIdx="11" presStyleCnt="30"/>
      <dgm:spPr/>
    </dgm:pt>
    <dgm:pt modelId="{4BCE4B6D-6024-4EE5-8C51-BC15FDA2E458}" type="pres">
      <dgm:prSet presAssocID="{A49CB116-C117-4202-B23A-6FCA1DCB5944}" presName="dotPict_53" presStyleLbl="solidFgAcc1" presStyleIdx="12" presStyleCnt="30"/>
      <dgm:spPr/>
    </dgm:pt>
    <dgm:pt modelId="{809F8E5C-F0C6-4680-9ED0-B2C8196CF4BB}" type="pres">
      <dgm:prSet presAssocID="{A49CB116-C117-4202-B23A-6FCA1DCB5944}" presName="dotPict_54" presStyleLbl="solidFgAcc1" presStyleIdx="13" presStyleCnt="30"/>
      <dgm:spPr/>
    </dgm:pt>
    <dgm:pt modelId="{1D003386-52CB-4843-8846-9C49201756DC}" type="pres">
      <dgm:prSet presAssocID="{A49CB116-C117-4202-B23A-6FCA1DCB5944}" presName="dotPict_55" presStyleLbl="solidFgAcc1" presStyleIdx="14" presStyleCnt="30"/>
      <dgm:spPr/>
    </dgm:pt>
    <dgm:pt modelId="{C5E0F297-F11B-4A46-AB7A-A76F2E42B442}" type="pres">
      <dgm:prSet presAssocID="{ABD439ED-6B1A-4F3B-83AE-368BF3A2A0E4}" presName="txLine" presStyleCnt="0"/>
      <dgm:spPr/>
    </dgm:pt>
    <dgm:pt modelId="{D7768E46-3DCA-4CC0-BD75-9328FD98B628}" type="pres">
      <dgm:prSet presAssocID="{6EE5A65A-80E8-459B-B8E0-7DB9421AC31B}" presName="oneDotTx" presStyleCnt="0"/>
      <dgm:spPr/>
    </dgm:pt>
    <dgm:pt modelId="{370E2197-4DDA-48A8-8BE7-6F76029C403F}" type="pres">
      <dgm:prSet presAssocID="{6EE5A65A-80E8-459B-B8E0-7DB9421AC31B}" presName="dotTx_11" presStyleLbl="solidFgAcc1" presStyleIdx="15" presStyleCnt="30"/>
      <dgm:spPr/>
    </dgm:pt>
    <dgm:pt modelId="{B58D0894-3DDE-40D2-9A8F-F97DE6982F33}" type="pres">
      <dgm:prSet presAssocID="{6EE5A65A-80E8-459B-B8E0-7DB9421AC31B}" presName="Name37" presStyleLbl="revTx" presStyleIdx="0" presStyleCnt="5">
        <dgm:presLayoutVars>
          <dgm:bulletEnabled val="1"/>
        </dgm:presLayoutVars>
      </dgm:prSet>
      <dgm:spPr/>
    </dgm:pt>
    <dgm:pt modelId="{8C0DC6E8-118B-4E98-BAA2-FA2F71A3DD19}" type="pres">
      <dgm:prSet presAssocID="{0A5FC499-D733-44E9-8520-F132D5E21AA7}" presName="twoDotsTx" presStyleCnt="0"/>
      <dgm:spPr/>
    </dgm:pt>
    <dgm:pt modelId="{55E6AD00-F0DB-4EF8-B30B-D4B153B4A791}" type="pres">
      <dgm:prSet presAssocID="{0A5FC499-D733-44E9-8520-F132D5E21AA7}" presName="dotTx_21" presStyleLbl="solidFgAcc1" presStyleIdx="16" presStyleCnt="30"/>
      <dgm:spPr/>
    </dgm:pt>
    <dgm:pt modelId="{56CCB4DF-95DE-408F-B794-2F43D4B3F942}" type="pres">
      <dgm:prSet presAssocID="{0A5FC499-D733-44E9-8520-F132D5E21AA7}" presName="dotTx_22" presStyleLbl="solidFgAcc1" presStyleIdx="17" presStyleCnt="30"/>
      <dgm:spPr/>
    </dgm:pt>
    <dgm:pt modelId="{9CD1D33D-C15D-4187-9487-B3E47B6F4203}" type="pres">
      <dgm:prSet presAssocID="{0A5FC499-D733-44E9-8520-F132D5E21AA7}" presName="Name39" presStyleLbl="revTx" presStyleIdx="1" presStyleCnt="5">
        <dgm:presLayoutVars>
          <dgm:bulletEnabled val="1"/>
        </dgm:presLayoutVars>
      </dgm:prSet>
      <dgm:spPr/>
    </dgm:pt>
    <dgm:pt modelId="{8F5804D5-178B-4DDA-B22B-B310C9E128AB}" type="pres">
      <dgm:prSet presAssocID="{B13DCE0D-6818-4564-9E64-C6A7EA9107D6}" presName="threeDotsTx" presStyleCnt="0"/>
      <dgm:spPr/>
    </dgm:pt>
    <dgm:pt modelId="{A25AC255-89EA-4B03-AD12-035E25816832}" type="pres">
      <dgm:prSet presAssocID="{B13DCE0D-6818-4564-9E64-C6A7EA9107D6}" presName="dotTx_31" presStyleLbl="solidFgAcc1" presStyleIdx="18" presStyleCnt="30"/>
      <dgm:spPr/>
    </dgm:pt>
    <dgm:pt modelId="{2E796B62-7D20-44A8-82CA-37356B38A294}" type="pres">
      <dgm:prSet presAssocID="{B13DCE0D-6818-4564-9E64-C6A7EA9107D6}" presName="dotTx_32" presStyleLbl="solidFgAcc1" presStyleIdx="19" presStyleCnt="30"/>
      <dgm:spPr/>
    </dgm:pt>
    <dgm:pt modelId="{C039FBD2-314E-4F7A-94B0-C9DEA3B7A9A5}" type="pres">
      <dgm:prSet presAssocID="{B13DCE0D-6818-4564-9E64-C6A7EA9107D6}" presName="dotTx_33" presStyleLbl="solidFgAcc1" presStyleIdx="20" presStyleCnt="30"/>
      <dgm:spPr/>
    </dgm:pt>
    <dgm:pt modelId="{9AF5343A-7E73-4146-9638-E13039100B9E}" type="pres">
      <dgm:prSet presAssocID="{B13DCE0D-6818-4564-9E64-C6A7EA9107D6}" presName="Name41" presStyleLbl="revTx" presStyleIdx="2" presStyleCnt="5">
        <dgm:presLayoutVars>
          <dgm:bulletEnabled val="1"/>
        </dgm:presLayoutVars>
      </dgm:prSet>
      <dgm:spPr/>
    </dgm:pt>
    <dgm:pt modelId="{67E333D5-7EB6-4CA1-8A5F-38FBC3FED6F7}" type="pres">
      <dgm:prSet presAssocID="{52A143CC-AB90-4738-B582-E81842557595}" presName="fourDotsTx" presStyleCnt="0"/>
      <dgm:spPr/>
    </dgm:pt>
    <dgm:pt modelId="{CF96CDAE-7E30-4408-BF18-6319FD4DE87C}" type="pres">
      <dgm:prSet presAssocID="{52A143CC-AB90-4738-B582-E81842557595}" presName="dotTx_41" presStyleLbl="solidFgAcc1" presStyleIdx="21" presStyleCnt="30"/>
      <dgm:spPr/>
    </dgm:pt>
    <dgm:pt modelId="{4A83837B-7700-4CCC-B4EC-A77A49191E76}" type="pres">
      <dgm:prSet presAssocID="{52A143CC-AB90-4738-B582-E81842557595}" presName="dotTx_42" presStyleLbl="solidFgAcc1" presStyleIdx="22" presStyleCnt="30"/>
      <dgm:spPr/>
    </dgm:pt>
    <dgm:pt modelId="{F19DD5AA-31FC-435C-9C86-ADC4C951FD3A}" type="pres">
      <dgm:prSet presAssocID="{52A143CC-AB90-4738-B582-E81842557595}" presName="dotTx_43" presStyleLbl="solidFgAcc1" presStyleIdx="23" presStyleCnt="30"/>
      <dgm:spPr/>
    </dgm:pt>
    <dgm:pt modelId="{9BA0CE26-79DA-4EB4-A8C4-D3590C02CAFA}" type="pres">
      <dgm:prSet presAssocID="{52A143CC-AB90-4738-B582-E81842557595}" presName="dotTx_44" presStyleLbl="solidFgAcc1" presStyleIdx="24" presStyleCnt="30"/>
      <dgm:spPr/>
    </dgm:pt>
    <dgm:pt modelId="{C005B2F9-395B-4FAE-AF4A-56EF6A69419D}" type="pres">
      <dgm:prSet presAssocID="{52A143CC-AB90-4738-B582-E81842557595}" presName="Name43" presStyleLbl="revTx" presStyleIdx="3" presStyleCnt="5">
        <dgm:presLayoutVars>
          <dgm:bulletEnabled val="1"/>
        </dgm:presLayoutVars>
      </dgm:prSet>
      <dgm:spPr/>
    </dgm:pt>
    <dgm:pt modelId="{AFAD3A58-4604-4A34-ABA0-AADFEF8536C7}" type="pres">
      <dgm:prSet presAssocID="{3B80C837-34B3-4935-8691-634D59CA92E0}" presName="fiveDotsTx" presStyleCnt="0"/>
      <dgm:spPr/>
    </dgm:pt>
    <dgm:pt modelId="{2200E341-D0A2-4098-9508-D0161B836880}" type="pres">
      <dgm:prSet presAssocID="{3B80C837-34B3-4935-8691-634D59CA92E0}" presName="dotTx_51" presStyleLbl="solidFgAcc1" presStyleIdx="25" presStyleCnt="30"/>
      <dgm:spPr/>
    </dgm:pt>
    <dgm:pt modelId="{C66071A1-D943-431C-80D2-E2B3BC456A6F}" type="pres">
      <dgm:prSet presAssocID="{3B80C837-34B3-4935-8691-634D59CA92E0}" presName="dotTx_52" presStyleLbl="solidFgAcc1" presStyleIdx="26" presStyleCnt="30"/>
      <dgm:spPr/>
    </dgm:pt>
    <dgm:pt modelId="{B07AD6C1-C710-4DDB-B468-38EEBF719167}" type="pres">
      <dgm:prSet presAssocID="{3B80C837-34B3-4935-8691-634D59CA92E0}" presName="dotTx_53" presStyleLbl="solidFgAcc1" presStyleIdx="27" presStyleCnt="30"/>
      <dgm:spPr/>
    </dgm:pt>
    <dgm:pt modelId="{FC5714F8-4BCC-4A03-9FB6-176703246ACE}" type="pres">
      <dgm:prSet presAssocID="{3B80C837-34B3-4935-8691-634D59CA92E0}" presName="dotTx_54" presStyleLbl="solidFgAcc1" presStyleIdx="28" presStyleCnt="30"/>
      <dgm:spPr/>
    </dgm:pt>
    <dgm:pt modelId="{380F6749-4AD5-4070-A9EB-7465ECC5140E}" type="pres">
      <dgm:prSet presAssocID="{3B80C837-34B3-4935-8691-634D59CA92E0}" presName="dotTx_55" presStyleLbl="solidFgAcc1" presStyleIdx="29" presStyleCnt="30"/>
      <dgm:spPr/>
    </dgm:pt>
    <dgm:pt modelId="{9B14570A-C104-4D85-8273-35F0DD07141B}" type="pres">
      <dgm:prSet presAssocID="{3B80C837-34B3-4935-8691-634D59CA92E0}" presName="Name45" presStyleLbl="revTx" presStyleIdx="4" presStyleCnt="5">
        <dgm:presLayoutVars>
          <dgm:bulletEnabled val="1"/>
        </dgm:presLayoutVars>
      </dgm:prSet>
      <dgm:spPr/>
    </dgm:pt>
  </dgm:ptLst>
  <dgm:cxnLst>
    <dgm:cxn modelId="{75D12740-87A3-49C4-894B-54F34C78319B}" type="presOf" srcId="{6EE5A65A-80E8-459B-B8E0-7DB9421AC31B}" destId="{B58D0894-3DDE-40D2-9A8F-F97DE6982F33}" srcOrd="0" destOrd="0" presId="urn:microsoft.com/office/officeart/2009/3/layout/SpiralPicture"/>
    <dgm:cxn modelId="{EE4EC663-4235-4CDA-9702-268559CDB1E4}" type="presOf" srcId="{24870CB8-7E9B-45E2-9CE8-4EB9A664EE09}" destId="{1124773C-902A-46E8-84BD-B69F883EA444}" srcOrd="0" destOrd="0" presId="urn:microsoft.com/office/officeart/2009/3/layout/SpiralPicture"/>
    <dgm:cxn modelId="{38D57C48-D90D-4DD7-9F39-F9E5C2362ED9}" type="presOf" srcId="{9B0DA35A-0C40-48DB-B37A-B49F3D774350}" destId="{F39E9619-F7ED-48F1-A26C-5470DA8450F8}" srcOrd="0" destOrd="0" presId="urn:microsoft.com/office/officeart/2009/3/layout/SpiralPicture"/>
    <dgm:cxn modelId="{AE93E273-472A-4101-AEBB-76A0971A281B}" type="presOf" srcId="{A49CB116-C117-4202-B23A-6FCA1DCB5944}" destId="{409C2104-749E-4088-80D6-36A5E18176F4}" srcOrd="0" destOrd="0" presId="urn:microsoft.com/office/officeart/2009/3/layout/SpiralPicture"/>
    <dgm:cxn modelId="{5DAC4D59-DA0F-4F3F-8886-BAE954B8E571}" type="presOf" srcId="{3E196A5F-9BD5-4F60-B8C7-C523FBD4E77D}" destId="{96452CFD-B5A5-4365-A52B-3CBB5B9F22FF}" srcOrd="0" destOrd="0" presId="urn:microsoft.com/office/officeart/2009/3/layout/SpiralPicture"/>
    <dgm:cxn modelId="{DA524390-5D01-41D8-B34A-E4CD1C73F7B7}" type="presOf" srcId="{52A143CC-AB90-4738-B582-E81842557595}" destId="{C005B2F9-395B-4FAE-AF4A-56EF6A69419D}" srcOrd="0" destOrd="0" presId="urn:microsoft.com/office/officeart/2009/3/layout/SpiralPicture"/>
    <dgm:cxn modelId="{7D9EFAA2-EE6F-4F84-A27E-9D39FBFE5165}" srcId="{ABD439ED-6B1A-4F3B-83AE-368BF3A2A0E4}" destId="{52A143CC-AB90-4738-B582-E81842557595}" srcOrd="3" destOrd="0" parTransId="{94FD49C4-AA5D-4D1C-9C37-4775B679518F}" sibTransId="{24870CB8-7E9B-45E2-9CE8-4EB9A664EE09}"/>
    <dgm:cxn modelId="{440CD2AE-B4A9-4CAB-8280-923EFB1B3F06}" type="presOf" srcId="{3B80C837-34B3-4935-8691-634D59CA92E0}" destId="{9B14570A-C104-4D85-8273-35F0DD07141B}" srcOrd="0" destOrd="0" presId="urn:microsoft.com/office/officeart/2009/3/layout/SpiralPicture"/>
    <dgm:cxn modelId="{647DC8C0-7451-428F-9F33-960B9692D23E}" srcId="{ABD439ED-6B1A-4F3B-83AE-368BF3A2A0E4}" destId="{6EE5A65A-80E8-459B-B8E0-7DB9421AC31B}" srcOrd="0" destOrd="0" parTransId="{4C3AAD89-A2CD-40F5-A12C-31BBB5132D58}" sibTransId="{3E196A5F-9BD5-4F60-B8C7-C523FBD4E77D}"/>
    <dgm:cxn modelId="{F7D070CA-CA70-4675-9DBB-D894DFA9C733}" srcId="{ABD439ED-6B1A-4F3B-83AE-368BF3A2A0E4}" destId="{0A5FC499-D733-44E9-8520-F132D5E21AA7}" srcOrd="1" destOrd="0" parTransId="{8F4F100D-D97E-4721-857B-2A0930B806C6}" sibTransId="{81803BA1-790D-48BD-9B10-689E2225DFDA}"/>
    <dgm:cxn modelId="{E4C6A7D4-5D71-41E8-9E27-EC27519503D7}" type="presOf" srcId="{81803BA1-790D-48BD-9B10-689E2225DFDA}" destId="{270313F4-8DE1-4B55-BDD5-0A3E43BE6288}" srcOrd="0" destOrd="0" presId="urn:microsoft.com/office/officeart/2009/3/layout/SpiralPicture"/>
    <dgm:cxn modelId="{8F4577E7-CF6B-4A68-B21C-BCF2C4582578}" type="presOf" srcId="{ABD439ED-6B1A-4F3B-83AE-368BF3A2A0E4}" destId="{E8C81D08-8E39-48E8-9BE7-14399DB2B191}" srcOrd="0" destOrd="0" presId="urn:microsoft.com/office/officeart/2009/3/layout/SpiralPicture"/>
    <dgm:cxn modelId="{690547E8-47E3-4206-B7A3-F87114A8D7E8}" type="presOf" srcId="{B13DCE0D-6818-4564-9E64-C6A7EA9107D6}" destId="{9AF5343A-7E73-4146-9638-E13039100B9E}" srcOrd="0" destOrd="0" presId="urn:microsoft.com/office/officeart/2009/3/layout/SpiralPicture"/>
    <dgm:cxn modelId="{883F4CEA-83C1-4991-913C-03D9CCFD3732}" srcId="{ABD439ED-6B1A-4F3B-83AE-368BF3A2A0E4}" destId="{B13DCE0D-6818-4564-9E64-C6A7EA9107D6}" srcOrd="2" destOrd="0" parTransId="{C625D4CC-6FC8-4F73-A670-A3D71C8E1DD6}" sibTransId="{9B0DA35A-0C40-48DB-B37A-B49F3D774350}"/>
    <dgm:cxn modelId="{9E2125EB-51CB-4EBA-9A3D-BDC3905E08BB}" type="presOf" srcId="{0A5FC499-D733-44E9-8520-F132D5E21AA7}" destId="{9CD1D33D-C15D-4187-9487-B3E47B6F4203}" srcOrd="0" destOrd="0" presId="urn:microsoft.com/office/officeart/2009/3/layout/SpiralPicture"/>
    <dgm:cxn modelId="{0EFB75FA-3F53-4D0B-B0AD-2AAFBFD74087}" srcId="{ABD439ED-6B1A-4F3B-83AE-368BF3A2A0E4}" destId="{3B80C837-34B3-4935-8691-634D59CA92E0}" srcOrd="4" destOrd="0" parTransId="{905EA760-F960-4F17-9261-C7AECD35D4E7}" sibTransId="{A49CB116-C117-4202-B23A-6FCA1DCB5944}"/>
    <dgm:cxn modelId="{121B0664-95FF-4D61-A7D2-E792BC7741C7}" type="presParOf" srcId="{E8C81D08-8E39-48E8-9BE7-14399DB2B191}" destId="{33F45B2D-B124-4630-A1BE-AD7519D9BBE0}" srcOrd="0" destOrd="0" presId="urn:microsoft.com/office/officeart/2009/3/layout/SpiralPicture"/>
    <dgm:cxn modelId="{B14A6766-9AB1-4530-A535-116C067CD055}" type="presParOf" srcId="{33F45B2D-B124-4630-A1BE-AD7519D9BBE0}" destId="{DA78319E-24FD-4711-A0D3-A39C33A42FC3}" srcOrd="0" destOrd="0" presId="urn:microsoft.com/office/officeart/2009/3/layout/SpiralPicture"/>
    <dgm:cxn modelId="{E0918204-7894-4254-9B9C-C9042F2FA1FA}" type="presParOf" srcId="{33F45B2D-B124-4630-A1BE-AD7519D9BBE0}" destId="{4DA324F5-E145-4274-B2B2-F7783667332F}" srcOrd="1" destOrd="0" presId="urn:microsoft.com/office/officeart/2009/3/layout/SpiralPicture"/>
    <dgm:cxn modelId="{9F413CD8-3700-4C83-83E2-50EAC0EBADB1}" type="presParOf" srcId="{33F45B2D-B124-4630-A1BE-AD7519D9BBE0}" destId="{B069983D-54AD-4E5B-B1BE-E0287ED0336F}" srcOrd="2" destOrd="0" presId="urn:microsoft.com/office/officeart/2009/3/layout/SpiralPicture"/>
    <dgm:cxn modelId="{6DBC4311-AC47-4772-81FD-6B4EB35781E4}" type="presParOf" srcId="{B069983D-54AD-4E5B-B1BE-E0287ED0336F}" destId="{96452CFD-B5A5-4365-A52B-3CBB5B9F22FF}" srcOrd="0" destOrd="0" presId="urn:microsoft.com/office/officeart/2009/3/layout/SpiralPicture"/>
    <dgm:cxn modelId="{58457E41-85E2-4C68-8823-72F6855716DB}" type="presParOf" srcId="{33F45B2D-B124-4630-A1BE-AD7519D9BBE0}" destId="{E7E0E313-D52A-418E-B3F6-7024FEC1E43A}" srcOrd="3" destOrd="0" presId="urn:microsoft.com/office/officeart/2009/3/layout/SpiralPicture"/>
    <dgm:cxn modelId="{7405FC0F-8CD5-430C-BC41-D053D3ACD3DC}" type="presParOf" srcId="{E7E0E313-D52A-418E-B3F6-7024FEC1E43A}" destId="{8650B136-7089-4E13-9D6C-D72CB36FDDD9}" srcOrd="0" destOrd="0" presId="urn:microsoft.com/office/officeart/2009/3/layout/SpiralPicture"/>
    <dgm:cxn modelId="{D962559A-142A-416F-9FCE-72A8CBB98B12}" type="presParOf" srcId="{33F45B2D-B124-4630-A1BE-AD7519D9BBE0}" destId="{463D9909-BE9F-479F-AABA-C28F23202D25}" srcOrd="4" destOrd="0" presId="urn:microsoft.com/office/officeart/2009/3/layout/SpiralPicture"/>
    <dgm:cxn modelId="{E6904EDC-81E9-49D0-A464-E01395305492}" type="presParOf" srcId="{463D9909-BE9F-479F-AABA-C28F23202D25}" destId="{270313F4-8DE1-4B55-BDD5-0A3E43BE6288}" srcOrd="0" destOrd="0" presId="urn:microsoft.com/office/officeart/2009/3/layout/SpiralPicture"/>
    <dgm:cxn modelId="{451E8163-A8A7-4CCE-8DB4-E22C4318CC80}" type="presParOf" srcId="{33F45B2D-B124-4630-A1BE-AD7519D9BBE0}" destId="{D566C179-FA90-4A83-B985-7EE930C72FAF}" srcOrd="5" destOrd="0" presId="urn:microsoft.com/office/officeart/2009/3/layout/SpiralPicture"/>
    <dgm:cxn modelId="{96FF1EBE-3701-4281-A65C-CCB65EB7126F}" type="presParOf" srcId="{D566C179-FA90-4A83-B985-7EE930C72FAF}" destId="{15335D09-4038-4E41-ACAF-AB732D02A94D}" srcOrd="0" destOrd="0" presId="urn:microsoft.com/office/officeart/2009/3/layout/SpiralPicture"/>
    <dgm:cxn modelId="{242BD5A5-B14A-44AF-84A9-112BEB31230B}" type="presParOf" srcId="{D566C179-FA90-4A83-B985-7EE930C72FAF}" destId="{054036DE-B5B1-4EBE-9775-E7C7FBF55D3E}" srcOrd="1" destOrd="0" presId="urn:microsoft.com/office/officeart/2009/3/layout/SpiralPicture"/>
    <dgm:cxn modelId="{06AF3270-99E0-4831-901D-6EF461E4951D}" type="presParOf" srcId="{33F45B2D-B124-4630-A1BE-AD7519D9BBE0}" destId="{393B455A-DC49-4270-96CE-9ACFB6732A5A}" srcOrd="6" destOrd="0" presId="urn:microsoft.com/office/officeart/2009/3/layout/SpiralPicture"/>
    <dgm:cxn modelId="{404413A8-BC44-478A-8A29-D05A40349410}" type="presParOf" srcId="{393B455A-DC49-4270-96CE-9ACFB6732A5A}" destId="{F39E9619-F7ED-48F1-A26C-5470DA8450F8}" srcOrd="0" destOrd="0" presId="urn:microsoft.com/office/officeart/2009/3/layout/SpiralPicture"/>
    <dgm:cxn modelId="{01F12F25-2B04-451E-8DC8-6B1146F6756F}" type="presParOf" srcId="{33F45B2D-B124-4630-A1BE-AD7519D9BBE0}" destId="{E63CE750-632F-4642-9686-D6D1D743A72C}" srcOrd="7" destOrd="0" presId="urn:microsoft.com/office/officeart/2009/3/layout/SpiralPicture"/>
    <dgm:cxn modelId="{42E211CF-DC4D-45B4-9FB2-C80204B2D0A2}" type="presParOf" srcId="{E63CE750-632F-4642-9686-D6D1D743A72C}" destId="{F697664D-CB8D-4B56-80BB-9B5C14225C6A}" srcOrd="0" destOrd="0" presId="urn:microsoft.com/office/officeart/2009/3/layout/SpiralPicture"/>
    <dgm:cxn modelId="{AC5C5203-278F-4FE4-99DC-2DE5B4FBD237}" type="presParOf" srcId="{E63CE750-632F-4642-9686-D6D1D743A72C}" destId="{3328C184-52F9-4C83-AD79-EC0DD9E3632D}" srcOrd="1" destOrd="0" presId="urn:microsoft.com/office/officeart/2009/3/layout/SpiralPicture"/>
    <dgm:cxn modelId="{4F6C3532-F763-49FF-880D-A462E8964F1F}" type="presParOf" srcId="{E63CE750-632F-4642-9686-D6D1D743A72C}" destId="{2589B98A-687A-4650-A536-62A7A2523712}" srcOrd="2" destOrd="0" presId="urn:microsoft.com/office/officeart/2009/3/layout/SpiralPicture"/>
    <dgm:cxn modelId="{F618E53E-D247-49EA-914E-70CDD7081F97}" type="presParOf" srcId="{33F45B2D-B124-4630-A1BE-AD7519D9BBE0}" destId="{26CF1CD0-8972-40EE-9B20-8CD009DA3F30}" srcOrd="8" destOrd="0" presId="urn:microsoft.com/office/officeart/2009/3/layout/SpiralPicture"/>
    <dgm:cxn modelId="{D61F5F8C-7545-4603-8504-5A34C781FB80}" type="presParOf" srcId="{26CF1CD0-8972-40EE-9B20-8CD009DA3F30}" destId="{1124773C-902A-46E8-84BD-B69F883EA444}" srcOrd="0" destOrd="0" presId="urn:microsoft.com/office/officeart/2009/3/layout/SpiralPicture"/>
    <dgm:cxn modelId="{36A07293-7B5A-4626-88D7-24C6CCA97867}" type="presParOf" srcId="{33F45B2D-B124-4630-A1BE-AD7519D9BBE0}" destId="{8C741542-88A4-4B8E-B296-64CA516D742D}" srcOrd="9" destOrd="0" presId="urn:microsoft.com/office/officeart/2009/3/layout/SpiralPicture"/>
    <dgm:cxn modelId="{56226F0D-5652-4BC6-AAC2-DF6F349A83A9}" type="presParOf" srcId="{8C741542-88A4-4B8E-B296-64CA516D742D}" destId="{B3E91287-E7EC-413A-B4A9-DE8E93D5D342}" srcOrd="0" destOrd="0" presId="urn:microsoft.com/office/officeart/2009/3/layout/SpiralPicture"/>
    <dgm:cxn modelId="{7C9D33F9-8890-4E4F-B7AB-B15DADE19D49}" type="presParOf" srcId="{8C741542-88A4-4B8E-B296-64CA516D742D}" destId="{F3C25EBA-E876-4F1B-813C-09AE1337CD98}" srcOrd="1" destOrd="0" presId="urn:microsoft.com/office/officeart/2009/3/layout/SpiralPicture"/>
    <dgm:cxn modelId="{913752F6-B4E9-4052-A8A1-907C358A8EB5}" type="presParOf" srcId="{8C741542-88A4-4B8E-B296-64CA516D742D}" destId="{F2EC7739-F036-4934-8557-45F45EBE0A74}" srcOrd="2" destOrd="0" presId="urn:microsoft.com/office/officeart/2009/3/layout/SpiralPicture"/>
    <dgm:cxn modelId="{222BB64F-C3DD-4E52-97F6-5D148FE85C86}" type="presParOf" srcId="{8C741542-88A4-4B8E-B296-64CA516D742D}" destId="{D9A8CC91-AC65-42CE-9063-243161435910}" srcOrd="3" destOrd="0" presId="urn:microsoft.com/office/officeart/2009/3/layout/SpiralPicture"/>
    <dgm:cxn modelId="{6288AF03-1617-4496-A69F-037C23897DEA}" type="presParOf" srcId="{33F45B2D-B124-4630-A1BE-AD7519D9BBE0}" destId="{31EBC971-517A-4574-B851-21A636C30922}" srcOrd="10" destOrd="0" presId="urn:microsoft.com/office/officeart/2009/3/layout/SpiralPicture"/>
    <dgm:cxn modelId="{D0DFA865-1F00-4BA9-9D8C-AA0CB1024331}" type="presParOf" srcId="{31EBC971-517A-4574-B851-21A636C30922}" destId="{409C2104-749E-4088-80D6-36A5E18176F4}" srcOrd="0" destOrd="0" presId="urn:microsoft.com/office/officeart/2009/3/layout/SpiralPicture"/>
    <dgm:cxn modelId="{2478603B-F02C-4AB5-A25A-1EBB7FBC6790}" type="presParOf" srcId="{33F45B2D-B124-4630-A1BE-AD7519D9BBE0}" destId="{726E1525-29A2-4864-861A-B6BA1B3148B2}" srcOrd="11" destOrd="0" presId="urn:microsoft.com/office/officeart/2009/3/layout/SpiralPicture"/>
    <dgm:cxn modelId="{B1862E73-DB08-43EB-9EA6-DFBD508F5174}" type="presParOf" srcId="{726E1525-29A2-4864-861A-B6BA1B3148B2}" destId="{E0302D7C-2D36-4846-A9FE-A3F9F2779D47}" srcOrd="0" destOrd="0" presId="urn:microsoft.com/office/officeart/2009/3/layout/SpiralPicture"/>
    <dgm:cxn modelId="{771B89C9-A10B-4112-BEBE-238A36EA6DBF}" type="presParOf" srcId="{726E1525-29A2-4864-861A-B6BA1B3148B2}" destId="{AE858029-5B1C-4386-8043-35623CC91D67}" srcOrd="1" destOrd="0" presId="urn:microsoft.com/office/officeart/2009/3/layout/SpiralPicture"/>
    <dgm:cxn modelId="{025761C5-CAF6-4496-81B7-3055385E4494}" type="presParOf" srcId="{726E1525-29A2-4864-861A-B6BA1B3148B2}" destId="{4BCE4B6D-6024-4EE5-8C51-BC15FDA2E458}" srcOrd="2" destOrd="0" presId="urn:microsoft.com/office/officeart/2009/3/layout/SpiralPicture"/>
    <dgm:cxn modelId="{91ECA7E6-0D54-4B27-A019-483014E05412}" type="presParOf" srcId="{726E1525-29A2-4864-861A-B6BA1B3148B2}" destId="{809F8E5C-F0C6-4680-9ED0-B2C8196CF4BB}" srcOrd="3" destOrd="0" presId="urn:microsoft.com/office/officeart/2009/3/layout/SpiralPicture"/>
    <dgm:cxn modelId="{DCEFE45F-D7E1-4648-9AC0-C6A73B8076F4}" type="presParOf" srcId="{726E1525-29A2-4864-861A-B6BA1B3148B2}" destId="{1D003386-52CB-4843-8846-9C49201756DC}" srcOrd="4" destOrd="0" presId="urn:microsoft.com/office/officeart/2009/3/layout/SpiralPicture"/>
    <dgm:cxn modelId="{E103D88E-8958-44C2-B59A-6DAE5AA4A8D4}" type="presParOf" srcId="{E8C81D08-8E39-48E8-9BE7-14399DB2B191}" destId="{C5E0F297-F11B-4A46-AB7A-A76F2E42B442}" srcOrd="1" destOrd="0" presId="urn:microsoft.com/office/officeart/2009/3/layout/SpiralPicture"/>
    <dgm:cxn modelId="{7D5B7F44-F32F-44C4-BBF6-60DB4E110EDB}" type="presParOf" srcId="{C5E0F297-F11B-4A46-AB7A-A76F2E42B442}" destId="{D7768E46-3DCA-4CC0-BD75-9328FD98B628}" srcOrd="0" destOrd="0" presId="urn:microsoft.com/office/officeart/2009/3/layout/SpiralPicture"/>
    <dgm:cxn modelId="{FF1D947A-31A2-4DF8-B486-14BE074A13B0}" type="presParOf" srcId="{D7768E46-3DCA-4CC0-BD75-9328FD98B628}" destId="{370E2197-4DDA-48A8-8BE7-6F76029C403F}" srcOrd="0" destOrd="0" presId="urn:microsoft.com/office/officeart/2009/3/layout/SpiralPicture"/>
    <dgm:cxn modelId="{E6C51E9A-823C-4FA5-AC72-CF23930E6F49}" type="presParOf" srcId="{C5E0F297-F11B-4A46-AB7A-A76F2E42B442}" destId="{B58D0894-3DDE-40D2-9A8F-F97DE6982F33}" srcOrd="1" destOrd="0" presId="urn:microsoft.com/office/officeart/2009/3/layout/SpiralPicture"/>
    <dgm:cxn modelId="{C248D851-D897-433A-A20F-94866A8015FA}" type="presParOf" srcId="{C5E0F297-F11B-4A46-AB7A-A76F2E42B442}" destId="{8C0DC6E8-118B-4E98-BAA2-FA2F71A3DD19}" srcOrd="2" destOrd="0" presId="urn:microsoft.com/office/officeart/2009/3/layout/SpiralPicture"/>
    <dgm:cxn modelId="{2EF7279A-BCE3-4228-994E-AE06F2C35B95}" type="presParOf" srcId="{8C0DC6E8-118B-4E98-BAA2-FA2F71A3DD19}" destId="{55E6AD00-F0DB-4EF8-B30B-D4B153B4A791}" srcOrd="0" destOrd="0" presId="urn:microsoft.com/office/officeart/2009/3/layout/SpiralPicture"/>
    <dgm:cxn modelId="{CA0A04CB-0508-44E0-BBD6-9F5C60E8F759}" type="presParOf" srcId="{8C0DC6E8-118B-4E98-BAA2-FA2F71A3DD19}" destId="{56CCB4DF-95DE-408F-B794-2F43D4B3F942}" srcOrd="1" destOrd="0" presId="urn:microsoft.com/office/officeart/2009/3/layout/SpiralPicture"/>
    <dgm:cxn modelId="{C065AC1D-314C-4119-A019-C69E465F44FD}" type="presParOf" srcId="{C5E0F297-F11B-4A46-AB7A-A76F2E42B442}" destId="{9CD1D33D-C15D-4187-9487-B3E47B6F4203}" srcOrd="3" destOrd="0" presId="urn:microsoft.com/office/officeart/2009/3/layout/SpiralPicture"/>
    <dgm:cxn modelId="{21E530F6-0A44-4388-AF56-8005728A7C39}" type="presParOf" srcId="{C5E0F297-F11B-4A46-AB7A-A76F2E42B442}" destId="{8F5804D5-178B-4DDA-B22B-B310C9E128AB}" srcOrd="4" destOrd="0" presId="urn:microsoft.com/office/officeart/2009/3/layout/SpiralPicture"/>
    <dgm:cxn modelId="{88EF2F11-DD01-47FC-9C76-85D2666718B8}" type="presParOf" srcId="{8F5804D5-178B-4DDA-B22B-B310C9E128AB}" destId="{A25AC255-89EA-4B03-AD12-035E25816832}" srcOrd="0" destOrd="0" presId="urn:microsoft.com/office/officeart/2009/3/layout/SpiralPicture"/>
    <dgm:cxn modelId="{8AE65125-1DF8-4E5A-B686-54F04D96EC84}" type="presParOf" srcId="{8F5804D5-178B-4DDA-B22B-B310C9E128AB}" destId="{2E796B62-7D20-44A8-82CA-37356B38A294}" srcOrd="1" destOrd="0" presId="urn:microsoft.com/office/officeart/2009/3/layout/SpiralPicture"/>
    <dgm:cxn modelId="{07C6537E-A14B-4715-BF8F-0D4E3D7ACF81}" type="presParOf" srcId="{8F5804D5-178B-4DDA-B22B-B310C9E128AB}" destId="{C039FBD2-314E-4F7A-94B0-C9DEA3B7A9A5}" srcOrd="2" destOrd="0" presId="urn:microsoft.com/office/officeart/2009/3/layout/SpiralPicture"/>
    <dgm:cxn modelId="{D2D532E6-A176-42CE-9A94-CF78FF2B2636}" type="presParOf" srcId="{C5E0F297-F11B-4A46-AB7A-A76F2E42B442}" destId="{9AF5343A-7E73-4146-9638-E13039100B9E}" srcOrd="5" destOrd="0" presId="urn:microsoft.com/office/officeart/2009/3/layout/SpiralPicture"/>
    <dgm:cxn modelId="{8EF17C8D-C5E9-4D58-BC30-61B93D1516AA}" type="presParOf" srcId="{C5E0F297-F11B-4A46-AB7A-A76F2E42B442}" destId="{67E333D5-7EB6-4CA1-8A5F-38FBC3FED6F7}" srcOrd="6" destOrd="0" presId="urn:microsoft.com/office/officeart/2009/3/layout/SpiralPicture"/>
    <dgm:cxn modelId="{0B303505-5415-40EB-BB43-6CADEDDD9731}" type="presParOf" srcId="{67E333D5-7EB6-4CA1-8A5F-38FBC3FED6F7}" destId="{CF96CDAE-7E30-4408-BF18-6319FD4DE87C}" srcOrd="0" destOrd="0" presId="urn:microsoft.com/office/officeart/2009/3/layout/SpiralPicture"/>
    <dgm:cxn modelId="{956D36F6-666F-4C79-B569-C8378A3BC374}" type="presParOf" srcId="{67E333D5-7EB6-4CA1-8A5F-38FBC3FED6F7}" destId="{4A83837B-7700-4CCC-B4EC-A77A49191E76}" srcOrd="1" destOrd="0" presId="urn:microsoft.com/office/officeart/2009/3/layout/SpiralPicture"/>
    <dgm:cxn modelId="{3E2888CF-7149-4C70-AD7F-09DABB386210}" type="presParOf" srcId="{67E333D5-7EB6-4CA1-8A5F-38FBC3FED6F7}" destId="{F19DD5AA-31FC-435C-9C86-ADC4C951FD3A}" srcOrd="2" destOrd="0" presId="urn:microsoft.com/office/officeart/2009/3/layout/SpiralPicture"/>
    <dgm:cxn modelId="{24DF382E-326C-4C41-A4D7-CDE5CE92992D}" type="presParOf" srcId="{67E333D5-7EB6-4CA1-8A5F-38FBC3FED6F7}" destId="{9BA0CE26-79DA-4EB4-A8C4-D3590C02CAFA}" srcOrd="3" destOrd="0" presId="urn:microsoft.com/office/officeart/2009/3/layout/SpiralPicture"/>
    <dgm:cxn modelId="{F1B51DBA-7BF6-4035-98A5-8FDD6626E0C9}" type="presParOf" srcId="{C5E0F297-F11B-4A46-AB7A-A76F2E42B442}" destId="{C005B2F9-395B-4FAE-AF4A-56EF6A69419D}" srcOrd="7" destOrd="0" presId="urn:microsoft.com/office/officeart/2009/3/layout/SpiralPicture"/>
    <dgm:cxn modelId="{F6FC59B1-9128-46AB-8EED-FAC987A407E7}" type="presParOf" srcId="{C5E0F297-F11B-4A46-AB7A-A76F2E42B442}" destId="{AFAD3A58-4604-4A34-ABA0-AADFEF8536C7}" srcOrd="8" destOrd="0" presId="urn:microsoft.com/office/officeart/2009/3/layout/SpiralPicture"/>
    <dgm:cxn modelId="{2EFF6085-52DF-47C6-9CA7-FCEA093606FB}" type="presParOf" srcId="{AFAD3A58-4604-4A34-ABA0-AADFEF8536C7}" destId="{2200E341-D0A2-4098-9508-D0161B836880}" srcOrd="0" destOrd="0" presId="urn:microsoft.com/office/officeart/2009/3/layout/SpiralPicture"/>
    <dgm:cxn modelId="{D1FBED10-7EF4-435B-B25E-784A9F8E7BA1}" type="presParOf" srcId="{AFAD3A58-4604-4A34-ABA0-AADFEF8536C7}" destId="{C66071A1-D943-431C-80D2-E2B3BC456A6F}" srcOrd="1" destOrd="0" presId="urn:microsoft.com/office/officeart/2009/3/layout/SpiralPicture"/>
    <dgm:cxn modelId="{A08D65B1-90EC-4745-94CA-78B1B4D64BFB}" type="presParOf" srcId="{AFAD3A58-4604-4A34-ABA0-AADFEF8536C7}" destId="{B07AD6C1-C710-4DDB-B468-38EEBF719167}" srcOrd="2" destOrd="0" presId="urn:microsoft.com/office/officeart/2009/3/layout/SpiralPicture"/>
    <dgm:cxn modelId="{8CCABCDF-AA09-490D-BE96-99BFCD555666}" type="presParOf" srcId="{AFAD3A58-4604-4A34-ABA0-AADFEF8536C7}" destId="{FC5714F8-4BCC-4A03-9FB6-176703246ACE}" srcOrd="3" destOrd="0" presId="urn:microsoft.com/office/officeart/2009/3/layout/SpiralPicture"/>
    <dgm:cxn modelId="{D995DB98-DB5F-41FD-8248-C36661C72705}" type="presParOf" srcId="{AFAD3A58-4604-4A34-ABA0-AADFEF8536C7}" destId="{380F6749-4AD5-4070-A9EB-7465ECC5140E}" srcOrd="4" destOrd="0" presId="urn:microsoft.com/office/officeart/2009/3/layout/SpiralPicture"/>
    <dgm:cxn modelId="{F4B55623-E130-47BC-A80F-FC996B5DC1D4}" type="presParOf" srcId="{C5E0F297-F11B-4A46-AB7A-A76F2E42B442}" destId="{9B14570A-C104-4D85-8273-35F0DD07141B}" srcOrd="9" destOrd="0" presId="urn:microsoft.com/office/officeart/2009/3/layout/Spiral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DC9536-7168-4825-8021-D65319CCD0F7}" type="doc">
      <dgm:prSet loTypeId="urn:microsoft.com/office/officeart/2005/8/layout/hierarchy6" loCatId="hierarchy" qsTypeId="urn:microsoft.com/office/officeart/2005/8/quickstyle/simple1" qsCatId="simple" csTypeId="urn:microsoft.com/office/officeart/2005/8/colors/accent2_2" csCatId="accent2" phldr="1"/>
      <dgm:spPr/>
      <dgm:t>
        <a:bodyPr/>
        <a:lstStyle/>
        <a:p>
          <a:endParaRPr lang="en-ZA"/>
        </a:p>
      </dgm:t>
    </dgm:pt>
    <dgm:pt modelId="{C0FF465B-CC17-46D4-B893-90FD89E0CFEE}">
      <dgm:prSet phldrT="[Text]" phldr="1" custT="1"/>
      <dgm:spPr>
        <a:ln w="0">
          <a:noFill/>
        </a:ln>
      </dgm:spPr>
      <dgm:t>
        <a:bodyPr/>
        <a:lstStyle/>
        <a:p>
          <a:endParaRPr lang="en-ZA" sz="2000"/>
        </a:p>
      </dgm:t>
    </dgm:pt>
    <dgm:pt modelId="{2FF1A0EC-6056-49DD-895B-65A785D23001}" type="parTrans" cxnId="{6AA65045-1C5B-4437-BD48-2A848D595945}">
      <dgm:prSet/>
      <dgm:spPr/>
      <dgm:t>
        <a:bodyPr/>
        <a:lstStyle/>
        <a:p>
          <a:endParaRPr lang="en-ZA" sz="1050"/>
        </a:p>
      </dgm:t>
    </dgm:pt>
    <dgm:pt modelId="{D1518E01-AE99-46C3-9E8A-B9F147DFCA30}" type="sibTrans" cxnId="{6AA65045-1C5B-4437-BD48-2A848D595945}">
      <dgm:prSet/>
      <dgm:spPr/>
      <dgm:t>
        <a:bodyPr/>
        <a:lstStyle/>
        <a:p>
          <a:endParaRPr lang="en-ZA" sz="1050"/>
        </a:p>
      </dgm:t>
    </dgm:pt>
    <dgm:pt modelId="{C5DE75F2-EB64-462F-B70A-637A66D539D3}">
      <dgm:prSet phldrT="[Text]" phldr="1" custT="1"/>
      <dgm:spPr>
        <a:ln w="0">
          <a:noFill/>
        </a:ln>
      </dgm:spPr>
      <dgm:t>
        <a:bodyPr/>
        <a:lstStyle/>
        <a:p>
          <a:endParaRPr lang="en-ZA" sz="2000"/>
        </a:p>
      </dgm:t>
    </dgm:pt>
    <dgm:pt modelId="{51B12640-C4B1-487B-8C7A-D33B973DAB44}" type="parTrans" cxnId="{FEAAE84D-1840-4C3D-A4D3-88E947328752}">
      <dgm:prSet/>
      <dgm:spPr/>
      <dgm:t>
        <a:bodyPr/>
        <a:lstStyle/>
        <a:p>
          <a:endParaRPr lang="en-ZA" sz="1050"/>
        </a:p>
      </dgm:t>
    </dgm:pt>
    <dgm:pt modelId="{3101989F-E126-4564-8BC2-F9EF9E02388E}" type="sibTrans" cxnId="{FEAAE84D-1840-4C3D-A4D3-88E947328752}">
      <dgm:prSet/>
      <dgm:spPr/>
      <dgm:t>
        <a:bodyPr/>
        <a:lstStyle/>
        <a:p>
          <a:endParaRPr lang="en-ZA" sz="1050"/>
        </a:p>
      </dgm:t>
    </dgm:pt>
    <dgm:pt modelId="{59544AA7-13EC-4C0F-B9D7-72EF007F1C3A}">
      <dgm:prSet phldrT="[Text]" phldr="1" custT="1"/>
      <dgm:spPr>
        <a:ln w="0">
          <a:noFill/>
        </a:ln>
      </dgm:spPr>
      <dgm:t>
        <a:bodyPr/>
        <a:lstStyle/>
        <a:p>
          <a:endParaRPr lang="en-ZA" sz="2000"/>
        </a:p>
      </dgm:t>
    </dgm:pt>
    <dgm:pt modelId="{C5A431A2-69C4-4ED4-A3CD-3F260FDF376B}" type="parTrans" cxnId="{E4EAFA0D-EC12-4BCD-BA8E-C03F4B48730C}">
      <dgm:prSet/>
      <dgm:spPr/>
      <dgm:t>
        <a:bodyPr/>
        <a:lstStyle/>
        <a:p>
          <a:endParaRPr lang="en-ZA" sz="1050"/>
        </a:p>
      </dgm:t>
    </dgm:pt>
    <dgm:pt modelId="{BF799463-B5C9-46A2-86F2-DC0C429ADB1B}" type="sibTrans" cxnId="{E4EAFA0D-EC12-4BCD-BA8E-C03F4B48730C}">
      <dgm:prSet/>
      <dgm:spPr/>
      <dgm:t>
        <a:bodyPr/>
        <a:lstStyle/>
        <a:p>
          <a:endParaRPr lang="en-ZA" sz="1050"/>
        </a:p>
      </dgm:t>
    </dgm:pt>
    <dgm:pt modelId="{DD62F465-E8D1-42C5-B50A-A66347780734}">
      <dgm:prSet phldrT="[Text]" phldr="1" custT="1"/>
      <dgm:spPr>
        <a:ln w="0">
          <a:noFill/>
        </a:ln>
      </dgm:spPr>
      <dgm:t>
        <a:bodyPr/>
        <a:lstStyle/>
        <a:p>
          <a:endParaRPr lang="en-ZA" sz="2000"/>
        </a:p>
      </dgm:t>
    </dgm:pt>
    <dgm:pt modelId="{BF51221D-9E5B-48BF-A784-205DAA0E0097}" type="parTrans" cxnId="{9503C4CF-A5B5-4539-8336-EB4FA3764B97}">
      <dgm:prSet/>
      <dgm:spPr/>
      <dgm:t>
        <a:bodyPr/>
        <a:lstStyle/>
        <a:p>
          <a:endParaRPr lang="en-ZA" sz="1050"/>
        </a:p>
      </dgm:t>
    </dgm:pt>
    <dgm:pt modelId="{CE6CC5FF-EF3A-4047-961F-86CF4AD73E30}" type="sibTrans" cxnId="{9503C4CF-A5B5-4539-8336-EB4FA3764B97}">
      <dgm:prSet/>
      <dgm:spPr/>
      <dgm:t>
        <a:bodyPr/>
        <a:lstStyle/>
        <a:p>
          <a:endParaRPr lang="en-ZA" sz="1050"/>
        </a:p>
      </dgm:t>
    </dgm:pt>
    <dgm:pt modelId="{2DC1427B-DCF1-4973-A0E4-D0D29A565B3C}">
      <dgm:prSet phldrT="[Text]" phldr="1" custT="1"/>
      <dgm:spPr>
        <a:ln w="0">
          <a:noFill/>
        </a:ln>
      </dgm:spPr>
      <dgm:t>
        <a:bodyPr/>
        <a:lstStyle/>
        <a:p>
          <a:endParaRPr lang="en-ZA" sz="2000"/>
        </a:p>
      </dgm:t>
    </dgm:pt>
    <dgm:pt modelId="{C738C885-8FE1-4F45-8059-648773015825}" type="parTrans" cxnId="{04752D44-942B-4280-8B01-B150EC6EAC1B}">
      <dgm:prSet/>
      <dgm:spPr/>
      <dgm:t>
        <a:bodyPr/>
        <a:lstStyle/>
        <a:p>
          <a:endParaRPr lang="en-ZA" sz="1050"/>
        </a:p>
      </dgm:t>
    </dgm:pt>
    <dgm:pt modelId="{6EC1787C-51A8-4F34-94C4-8C0EDFADAD4D}" type="sibTrans" cxnId="{04752D44-942B-4280-8B01-B150EC6EAC1B}">
      <dgm:prSet/>
      <dgm:spPr/>
      <dgm:t>
        <a:bodyPr/>
        <a:lstStyle/>
        <a:p>
          <a:endParaRPr lang="en-ZA" sz="1050"/>
        </a:p>
      </dgm:t>
    </dgm:pt>
    <dgm:pt modelId="{5C057EFC-DB00-426C-84B0-3443C4A3937E}">
      <dgm:prSet phldrT="[Text]" phldr="1" custT="1"/>
      <dgm:spPr>
        <a:ln w="0">
          <a:noFill/>
        </a:ln>
      </dgm:spPr>
      <dgm:t>
        <a:bodyPr/>
        <a:lstStyle/>
        <a:p>
          <a:endParaRPr lang="en-ZA" sz="2000"/>
        </a:p>
      </dgm:t>
    </dgm:pt>
    <dgm:pt modelId="{3F0AB600-AF8D-4BE0-AA06-7C8B754365CA}" type="parTrans" cxnId="{53B3FF29-EB09-4911-858E-E141C993E8A0}">
      <dgm:prSet/>
      <dgm:spPr/>
      <dgm:t>
        <a:bodyPr/>
        <a:lstStyle/>
        <a:p>
          <a:endParaRPr lang="en-ZA" sz="1050"/>
        </a:p>
      </dgm:t>
    </dgm:pt>
    <dgm:pt modelId="{BFC872C2-4C04-49A9-93CA-4133DDF47DC3}" type="sibTrans" cxnId="{53B3FF29-EB09-4911-858E-E141C993E8A0}">
      <dgm:prSet/>
      <dgm:spPr/>
      <dgm:t>
        <a:bodyPr/>
        <a:lstStyle/>
        <a:p>
          <a:endParaRPr lang="en-ZA" sz="1050"/>
        </a:p>
      </dgm:t>
    </dgm:pt>
    <dgm:pt modelId="{DE63C146-1863-4280-A460-5B709BC5C18A}">
      <dgm:prSet phldrT="[Text]" phldr="1" custT="1"/>
      <dgm:spPr>
        <a:solidFill>
          <a:schemeClr val="bg2">
            <a:lumMod val="20000"/>
            <a:lumOff val="80000"/>
          </a:schemeClr>
        </a:solidFill>
      </dgm:spPr>
      <dgm:t>
        <a:bodyPr/>
        <a:lstStyle/>
        <a:p>
          <a:endParaRPr lang="en-ZA" sz="2400"/>
        </a:p>
      </dgm:t>
    </dgm:pt>
    <dgm:pt modelId="{AFA32DA3-2B58-4C45-9E74-A6D87A5EF69E}" type="parTrans" cxnId="{B7EFAD0E-1561-4FB0-B58F-D273A769A835}">
      <dgm:prSet/>
      <dgm:spPr/>
      <dgm:t>
        <a:bodyPr/>
        <a:lstStyle/>
        <a:p>
          <a:endParaRPr lang="en-ZA" sz="1050"/>
        </a:p>
      </dgm:t>
    </dgm:pt>
    <dgm:pt modelId="{8B1024D0-774A-4B84-8666-3C33A5B89066}" type="sibTrans" cxnId="{B7EFAD0E-1561-4FB0-B58F-D273A769A835}">
      <dgm:prSet/>
      <dgm:spPr/>
      <dgm:t>
        <a:bodyPr/>
        <a:lstStyle/>
        <a:p>
          <a:endParaRPr lang="en-ZA" sz="1050"/>
        </a:p>
      </dgm:t>
    </dgm:pt>
    <dgm:pt modelId="{EA168A8D-E815-44C1-B33F-9932B231DCA7}">
      <dgm:prSet phldrT="[Text]" phldr="1" custT="1"/>
      <dgm:spPr>
        <a:solidFill>
          <a:schemeClr val="bg2">
            <a:lumMod val="20000"/>
            <a:lumOff val="80000"/>
          </a:schemeClr>
        </a:solidFill>
      </dgm:spPr>
      <dgm:t>
        <a:bodyPr/>
        <a:lstStyle/>
        <a:p>
          <a:endParaRPr lang="en-ZA" sz="2400"/>
        </a:p>
      </dgm:t>
    </dgm:pt>
    <dgm:pt modelId="{5A48D401-C54F-4002-BB27-157B32806706}" type="parTrans" cxnId="{05B2284F-646C-4AFA-B9E5-02FF59D7C1D7}">
      <dgm:prSet/>
      <dgm:spPr/>
      <dgm:t>
        <a:bodyPr/>
        <a:lstStyle/>
        <a:p>
          <a:endParaRPr lang="en-ZA" sz="1050"/>
        </a:p>
      </dgm:t>
    </dgm:pt>
    <dgm:pt modelId="{DEA1F099-A217-4F80-875A-64DAD6579C9F}" type="sibTrans" cxnId="{05B2284F-646C-4AFA-B9E5-02FF59D7C1D7}">
      <dgm:prSet/>
      <dgm:spPr/>
      <dgm:t>
        <a:bodyPr/>
        <a:lstStyle/>
        <a:p>
          <a:endParaRPr lang="en-ZA" sz="1050"/>
        </a:p>
      </dgm:t>
    </dgm:pt>
    <dgm:pt modelId="{BBF6A53A-42BE-4C80-8EE2-DACA0CC12133}">
      <dgm:prSet phldrT="[Text]" phldr="1" custT="1"/>
      <dgm:spPr>
        <a:solidFill>
          <a:schemeClr val="bg2">
            <a:lumMod val="20000"/>
            <a:lumOff val="80000"/>
          </a:schemeClr>
        </a:solidFill>
      </dgm:spPr>
      <dgm:t>
        <a:bodyPr/>
        <a:lstStyle/>
        <a:p>
          <a:endParaRPr lang="en-ZA" sz="2400"/>
        </a:p>
      </dgm:t>
    </dgm:pt>
    <dgm:pt modelId="{95C51D3F-AC40-41CA-989B-C38FC553DB5F}" type="parTrans" cxnId="{4BDAB447-EF6C-4952-8D82-1B141C01288E}">
      <dgm:prSet/>
      <dgm:spPr/>
      <dgm:t>
        <a:bodyPr/>
        <a:lstStyle/>
        <a:p>
          <a:endParaRPr lang="en-ZA" sz="1050"/>
        </a:p>
      </dgm:t>
    </dgm:pt>
    <dgm:pt modelId="{76F8933C-0A63-43BE-AEDB-8DC3C85C405B}" type="sibTrans" cxnId="{4BDAB447-EF6C-4952-8D82-1B141C01288E}">
      <dgm:prSet/>
      <dgm:spPr/>
      <dgm:t>
        <a:bodyPr/>
        <a:lstStyle/>
        <a:p>
          <a:endParaRPr lang="en-ZA" sz="1050"/>
        </a:p>
      </dgm:t>
    </dgm:pt>
    <dgm:pt modelId="{303A1768-0E44-4D3A-BB9E-6D0CD07C315E}" type="pres">
      <dgm:prSet presAssocID="{1BDC9536-7168-4825-8021-D65319CCD0F7}" presName="mainComposite" presStyleCnt="0">
        <dgm:presLayoutVars>
          <dgm:chPref val="1"/>
          <dgm:dir/>
          <dgm:animOne val="branch"/>
          <dgm:animLvl val="lvl"/>
          <dgm:resizeHandles val="exact"/>
        </dgm:presLayoutVars>
      </dgm:prSet>
      <dgm:spPr/>
    </dgm:pt>
    <dgm:pt modelId="{DFBDC621-0509-4B35-A5D0-65BF9831CACA}" type="pres">
      <dgm:prSet presAssocID="{1BDC9536-7168-4825-8021-D65319CCD0F7}" presName="hierFlow" presStyleCnt="0"/>
      <dgm:spPr/>
    </dgm:pt>
    <dgm:pt modelId="{5A409248-827A-4886-85C8-418211686752}" type="pres">
      <dgm:prSet presAssocID="{1BDC9536-7168-4825-8021-D65319CCD0F7}" presName="firstBuf" presStyleCnt="0"/>
      <dgm:spPr/>
    </dgm:pt>
    <dgm:pt modelId="{DB8995CD-9683-4208-91DC-9000EE099E9C}" type="pres">
      <dgm:prSet presAssocID="{1BDC9536-7168-4825-8021-D65319CCD0F7}" presName="hierChild1" presStyleCnt="0">
        <dgm:presLayoutVars>
          <dgm:chPref val="1"/>
          <dgm:animOne val="branch"/>
          <dgm:animLvl val="lvl"/>
        </dgm:presLayoutVars>
      </dgm:prSet>
      <dgm:spPr/>
    </dgm:pt>
    <dgm:pt modelId="{96C727AF-14DA-42CE-B3D5-B284FFA680F3}" type="pres">
      <dgm:prSet presAssocID="{C0FF465B-CC17-46D4-B893-90FD89E0CFEE}" presName="Name14" presStyleCnt="0"/>
      <dgm:spPr/>
    </dgm:pt>
    <dgm:pt modelId="{03A9ECBE-4CE2-45B8-A75A-3156443F2616}" type="pres">
      <dgm:prSet presAssocID="{C0FF465B-CC17-46D4-B893-90FD89E0CFEE}" presName="level1Shape" presStyleLbl="node0" presStyleIdx="0" presStyleCnt="1">
        <dgm:presLayoutVars>
          <dgm:chPref val="3"/>
        </dgm:presLayoutVars>
      </dgm:prSet>
      <dgm:spPr>
        <a:prstGeom prst="foldedCorner">
          <a:avLst/>
        </a:prstGeom>
      </dgm:spPr>
    </dgm:pt>
    <dgm:pt modelId="{BE9BE79E-368F-4A05-8A48-760EC81F89B2}" type="pres">
      <dgm:prSet presAssocID="{C0FF465B-CC17-46D4-B893-90FD89E0CFEE}" presName="hierChild2" presStyleCnt="0"/>
      <dgm:spPr/>
    </dgm:pt>
    <dgm:pt modelId="{770DE51F-101D-46DF-849A-A85F17B3B3CB}" type="pres">
      <dgm:prSet presAssocID="{51B12640-C4B1-487B-8C7A-D33B973DAB44}" presName="Name19" presStyleLbl="parChTrans1D2" presStyleIdx="0" presStyleCnt="2"/>
      <dgm:spPr/>
    </dgm:pt>
    <dgm:pt modelId="{49A75EA5-8212-43CC-883E-F5F29BF3F7C4}" type="pres">
      <dgm:prSet presAssocID="{C5DE75F2-EB64-462F-B70A-637A66D539D3}" presName="Name21" presStyleCnt="0"/>
      <dgm:spPr/>
    </dgm:pt>
    <dgm:pt modelId="{3C5F4B0A-9BAD-4A2E-8199-ADDB0CEB55A7}" type="pres">
      <dgm:prSet presAssocID="{C5DE75F2-EB64-462F-B70A-637A66D539D3}" presName="level2Shape" presStyleLbl="node2" presStyleIdx="0" presStyleCnt="2"/>
      <dgm:spPr>
        <a:prstGeom prst="foldedCorner">
          <a:avLst/>
        </a:prstGeom>
      </dgm:spPr>
    </dgm:pt>
    <dgm:pt modelId="{67ED9313-3BD5-4C97-BD2D-C14E6D0F43C6}" type="pres">
      <dgm:prSet presAssocID="{C5DE75F2-EB64-462F-B70A-637A66D539D3}" presName="hierChild3" presStyleCnt="0"/>
      <dgm:spPr/>
    </dgm:pt>
    <dgm:pt modelId="{F4E07434-6B56-42E2-8C53-0CB8D8732AB9}" type="pres">
      <dgm:prSet presAssocID="{C5A431A2-69C4-4ED4-A3CD-3F260FDF376B}" presName="Name19" presStyleLbl="parChTrans1D3" presStyleIdx="0" presStyleCnt="3"/>
      <dgm:spPr/>
    </dgm:pt>
    <dgm:pt modelId="{E5BFF6A9-0889-4542-AE48-2EF3F1FC570D}" type="pres">
      <dgm:prSet presAssocID="{59544AA7-13EC-4C0F-B9D7-72EF007F1C3A}" presName="Name21" presStyleCnt="0"/>
      <dgm:spPr/>
    </dgm:pt>
    <dgm:pt modelId="{0C782769-37DE-46F8-B29A-A851304CD07B}" type="pres">
      <dgm:prSet presAssocID="{59544AA7-13EC-4C0F-B9D7-72EF007F1C3A}" presName="level2Shape" presStyleLbl="node3" presStyleIdx="0" presStyleCnt="3"/>
      <dgm:spPr>
        <a:prstGeom prst="foldedCorner">
          <a:avLst/>
        </a:prstGeom>
      </dgm:spPr>
    </dgm:pt>
    <dgm:pt modelId="{C21B2FA1-5E9F-4A73-82E1-411F71A5A451}" type="pres">
      <dgm:prSet presAssocID="{59544AA7-13EC-4C0F-B9D7-72EF007F1C3A}" presName="hierChild3" presStyleCnt="0"/>
      <dgm:spPr/>
    </dgm:pt>
    <dgm:pt modelId="{FE71AE37-5C4C-4E35-981D-544D382EEDEF}" type="pres">
      <dgm:prSet presAssocID="{BF51221D-9E5B-48BF-A784-205DAA0E0097}" presName="Name19" presStyleLbl="parChTrans1D3" presStyleIdx="1" presStyleCnt="3"/>
      <dgm:spPr/>
    </dgm:pt>
    <dgm:pt modelId="{E2232652-5BD2-4193-BB5A-D4D459E6AB65}" type="pres">
      <dgm:prSet presAssocID="{DD62F465-E8D1-42C5-B50A-A66347780734}" presName="Name21" presStyleCnt="0"/>
      <dgm:spPr/>
    </dgm:pt>
    <dgm:pt modelId="{F4DAEF65-8686-43EF-BBFF-273638C814F7}" type="pres">
      <dgm:prSet presAssocID="{DD62F465-E8D1-42C5-B50A-A66347780734}" presName="level2Shape" presStyleLbl="node3" presStyleIdx="1" presStyleCnt="3"/>
      <dgm:spPr>
        <a:prstGeom prst="foldedCorner">
          <a:avLst/>
        </a:prstGeom>
      </dgm:spPr>
    </dgm:pt>
    <dgm:pt modelId="{B546F4F3-3D35-438B-889A-9D4744D2E815}" type="pres">
      <dgm:prSet presAssocID="{DD62F465-E8D1-42C5-B50A-A66347780734}" presName="hierChild3" presStyleCnt="0"/>
      <dgm:spPr/>
    </dgm:pt>
    <dgm:pt modelId="{27CD0DE4-6081-4E99-A0E2-188371B533E9}" type="pres">
      <dgm:prSet presAssocID="{C738C885-8FE1-4F45-8059-648773015825}" presName="Name19" presStyleLbl="parChTrans1D2" presStyleIdx="1" presStyleCnt="2"/>
      <dgm:spPr/>
    </dgm:pt>
    <dgm:pt modelId="{D558B09C-329F-4D5C-AD1B-4EE3756B1ABD}" type="pres">
      <dgm:prSet presAssocID="{2DC1427B-DCF1-4973-A0E4-D0D29A565B3C}" presName="Name21" presStyleCnt="0"/>
      <dgm:spPr/>
    </dgm:pt>
    <dgm:pt modelId="{8255B94F-089C-41B3-805E-7882BA65550A}" type="pres">
      <dgm:prSet presAssocID="{2DC1427B-DCF1-4973-A0E4-D0D29A565B3C}" presName="level2Shape" presStyleLbl="node2" presStyleIdx="1" presStyleCnt="2"/>
      <dgm:spPr>
        <a:prstGeom prst="foldedCorner">
          <a:avLst/>
        </a:prstGeom>
      </dgm:spPr>
    </dgm:pt>
    <dgm:pt modelId="{5EBDE92B-3E19-4348-92A7-85AA2337E426}" type="pres">
      <dgm:prSet presAssocID="{2DC1427B-DCF1-4973-A0E4-D0D29A565B3C}" presName="hierChild3" presStyleCnt="0"/>
      <dgm:spPr/>
    </dgm:pt>
    <dgm:pt modelId="{B5D40994-B285-4698-A391-CD38F52F2592}" type="pres">
      <dgm:prSet presAssocID="{3F0AB600-AF8D-4BE0-AA06-7C8B754365CA}" presName="Name19" presStyleLbl="parChTrans1D3" presStyleIdx="2" presStyleCnt="3"/>
      <dgm:spPr/>
    </dgm:pt>
    <dgm:pt modelId="{760F06D6-7FD4-4C40-9B4B-33DBBD229361}" type="pres">
      <dgm:prSet presAssocID="{5C057EFC-DB00-426C-84B0-3443C4A3937E}" presName="Name21" presStyleCnt="0"/>
      <dgm:spPr/>
    </dgm:pt>
    <dgm:pt modelId="{74AE9A83-0CFB-4324-A943-28452FB5B989}" type="pres">
      <dgm:prSet presAssocID="{5C057EFC-DB00-426C-84B0-3443C4A3937E}" presName="level2Shape" presStyleLbl="node3" presStyleIdx="2" presStyleCnt="3"/>
      <dgm:spPr>
        <a:prstGeom prst="foldedCorner">
          <a:avLst/>
        </a:prstGeom>
      </dgm:spPr>
    </dgm:pt>
    <dgm:pt modelId="{AA1A5E7E-075E-4338-A219-A1E84E4792DC}" type="pres">
      <dgm:prSet presAssocID="{5C057EFC-DB00-426C-84B0-3443C4A3937E}" presName="hierChild3" presStyleCnt="0"/>
      <dgm:spPr/>
    </dgm:pt>
    <dgm:pt modelId="{0CF7DBB5-044A-488C-B56F-D3B45C404AED}" type="pres">
      <dgm:prSet presAssocID="{1BDC9536-7168-4825-8021-D65319CCD0F7}" presName="bgShapesFlow" presStyleCnt="0"/>
      <dgm:spPr/>
    </dgm:pt>
    <dgm:pt modelId="{9E833CBE-9619-41FD-A132-2690ED4FC5E9}" type="pres">
      <dgm:prSet presAssocID="{DE63C146-1863-4280-A460-5B709BC5C18A}" presName="rectComp" presStyleCnt="0"/>
      <dgm:spPr/>
    </dgm:pt>
    <dgm:pt modelId="{69BAC48E-CBAB-4F32-9E48-9C42675055B0}" type="pres">
      <dgm:prSet presAssocID="{DE63C146-1863-4280-A460-5B709BC5C18A}" presName="bgRect" presStyleLbl="bgShp" presStyleIdx="0" presStyleCnt="3"/>
      <dgm:spPr>
        <a:prstGeom prst="foldedCorner">
          <a:avLst/>
        </a:prstGeom>
      </dgm:spPr>
    </dgm:pt>
    <dgm:pt modelId="{BA48B0D5-BD7F-4C22-8871-1026070D4317}" type="pres">
      <dgm:prSet presAssocID="{DE63C146-1863-4280-A460-5B709BC5C18A}" presName="bgRectTx" presStyleLbl="bgShp" presStyleIdx="0" presStyleCnt="3">
        <dgm:presLayoutVars>
          <dgm:bulletEnabled val="1"/>
        </dgm:presLayoutVars>
      </dgm:prSet>
      <dgm:spPr/>
    </dgm:pt>
    <dgm:pt modelId="{8460CA54-2319-4F9B-A8DE-1C1A3007B3CD}" type="pres">
      <dgm:prSet presAssocID="{DE63C146-1863-4280-A460-5B709BC5C18A}" presName="spComp" presStyleCnt="0"/>
      <dgm:spPr/>
    </dgm:pt>
    <dgm:pt modelId="{CAAC40B4-739A-4FCC-BBBB-F6AE9EAE5641}" type="pres">
      <dgm:prSet presAssocID="{DE63C146-1863-4280-A460-5B709BC5C18A}" presName="vSp" presStyleCnt="0"/>
      <dgm:spPr/>
    </dgm:pt>
    <dgm:pt modelId="{BF8028C8-A7A1-4C0E-8C4D-B0095152DE86}" type="pres">
      <dgm:prSet presAssocID="{EA168A8D-E815-44C1-B33F-9932B231DCA7}" presName="rectComp" presStyleCnt="0"/>
      <dgm:spPr/>
    </dgm:pt>
    <dgm:pt modelId="{AFBB6C95-E534-425C-9AEC-7E0F08999826}" type="pres">
      <dgm:prSet presAssocID="{EA168A8D-E815-44C1-B33F-9932B231DCA7}" presName="bgRect" presStyleLbl="bgShp" presStyleIdx="1" presStyleCnt="3"/>
      <dgm:spPr>
        <a:prstGeom prst="foldedCorner">
          <a:avLst/>
        </a:prstGeom>
      </dgm:spPr>
    </dgm:pt>
    <dgm:pt modelId="{7481C7A5-F276-40CD-9B7F-15A0A8DBAB12}" type="pres">
      <dgm:prSet presAssocID="{EA168A8D-E815-44C1-B33F-9932B231DCA7}" presName="bgRectTx" presStyleLbl="bgShp" presStyleIdx="1" presStyleCnt="3">
        <dgm:presLayoutVars>
          <dgm:bulletEnabled val="1"/>
        </dgm:presLayoutVars>
      </dgm:prSet>
      <dgm:spPr/>
    </dgm:pt>
    <dgm:pt modelId="{CFD44C8F-EB18-43B5-A3BA-DD770D61A732}" type="pres">
      <dgm:prSet presAssocID="{EA168A8D-E815-44C1-B33F-9932B231DCA7}" presName="spComp" presStyleCnt="0"/>
      <dgm:spPr/>
    </dgm:pt>
    <dgm:pt modelId="{0B3E37B0-124A-448A-B15D-31ACA6F0D8B1}" type="pres">
      <dgm:prSet presAssocID="{EA168A8D-E815-44C1-B33F-9932B231DCA7}" presName="vSp" presStyleCnt="0"/>
      <dgm:spPr/>
    </dgm:pt>
    <dgm:pt modelId="{54536333-EBF8-4D57-B641-6C65EAC5CF90}" type="pres">
      <dgm:prSet presAssocID="{BBF6A53A-42BE-4C80-8EE2-DACA0CC12133}" presName="rectComp" presStyleCnt="0"/>
      <dgm:spPr/>
    </dgm:pt>
    <dgm:pt modelId="{F3460615-5F51-4731-AD31-D1C382FDE383}" type="pres">
      <dgm:prSet presAssocID="{BBF6A53A-42BE-4C80-8EE2-DACA0CC12133}" presName="bgRect" presStyleLbl="bgShp" presStyleIdx="2" presStyleCnt="3"/>
      <dgm:spPr>
        <a:prstGeom prst="foldedCorner">
          <a:avLst/>
        </a:prstGeom>
      </dgm:spPr>
    </dgm:pt>
    <dgm:pt modelId="{3C41ECC8-36F0-4555-8852-60EEF9C51BAF}" type="pres">
      <dgm:prSet presAssocID="{BBF6A53A-42BE-4C80-8EE2-DACA0CC12133}" presName="bgRectTx" presStyleLbl="bgShp" presStyleIdx="2" presStyleCnt="3">
        <dgm:presLayoutVars>
          <dgm:bulletEnabled val="1"/>
        </dgm:presLayoutVars>
      </dgm:prSet>
      <dgm:spPr/>
    </dgm:pt>
  </dgm:ptLst>
  <dgm:cxnLst>
    <dgm:cxn modelId="{E4EAFA0D-EC12-4BCD-BA8E-C03F4B48730C}" srcId="{C5DE75F2-EB64-462F-B70A-637A66D539D3}" destId="{59544AA7-13EC-4C0F-B9D7-72EF007F1C3A}" srcOrd="0" destOrd="0" parTransId="{C5A431A2-69C4-4ED4-A3CD-3F260FDF376B}" sibTransId="{BF799463-B5C9-46A2-86F2-DC0C429ADB1B}"/>
    <dgm:cxn modelId="{B7EFAD0E-1561-4FB0-B58F-D273A769A835}" srcId="{1BDC9536-7168-4825-8021-D65319CCD0F7}" destId="{DE63C146-1863-4280-A460-5B709BC5C18A}" srcOrd="1" destOrd="0" parTransId="{AFA32DA3-2B58-4C45-9E74-A6D87A5EF69E}" sibTransId="{8B1024D0-774A-4B84-8666-3C33A5B89066}"/>
    <dgm:cxn modelId="{ECD37720-059D-4D44-ABA5-DE4BBA0497FC}" type="presOf" srcId="{BBF6A53A-42BE-4C80-8EE2-DACA0CC12133}" destId="{F3460615-5F51-4731-AD31-D1C382FDE383}" srcOrd="0" destOrd="0" presId="urn:microsoft.com/office/officeart/2005/8/layout/hierarchy6"/>
    <dgm:cxn modelId="{53B3FF29-EB09-4911-858E-E141C993E8A0}" srcId="{2DC1427B-DCF1-4973-A0E4-D0D29A565B3C}" destId="{5C057EFC-DB00-426C-84B0-3443C4A3937E}" srcOrd="0" destOrd="0" parTransId="{3F0AB600-AF8D-4BE0-AA06-7C8B754365CA}" sibTransId="{BFC872C2-4C04-49A9-93CA-4133DDF47DC3}"/>
    <dgm:cxn modelId="{2ED9C15B-2100-454C-8EDC-EBD77AA1A272}" type="presOf" srcId="{1BDC9536-7168-4825-8021-D65319CCD0F7}" destId="{303A1768-0E44-4D3A-BB9E-6D0CD07C315E}" srcOrd="0" destOrd="0" presId="urn:microsoft.com/office/officeart/2005/8/layout/hierarchy6"/>
    <dgm:cxn modelId="{8E32CE5D-A20F-4A30-A1C6-6D7E58DCECB2}" type="presOf" srcId="{5C057EFC-DB00-426C-84B0-3443C4A3937E}" destId="{74AE9A83-0CFB-4324-A943-28452FB5B989}" srcOrd="0" destOrd="0" presId="urn:microsoft.com/office/officeart/2005/8/layout/hierarchy6"/>
    <dgm:cxn modelId="{EEA64F63-6837-47DD-A4C1-A74CB7D7708E}" type="presOf" srcId="{EA168A8D-E815-44C1-B33F-9932B231DCA7}" destId="{AFBB6C95-E534-425C-9AEC-7E0F08999826}" srcOrd="0" destOrd="0" presId="urn:microsoft.com/office/officeart/2005/8/layout/hierarchy6"/>
    <dgm:cxn modelId="{CCB62644-3F77-4C1A-A097-096ABF6C2802}" type="presOf" srcId="{C738C885-8FE1-4F45-8059-648773015825}" destId="{27CD0DE4-6081-4E99-A0E2-188371B533E9}" srcOrd="0" destOrd="0" presId="urn:microsoft.com/office/officeart/2005/8/layout/hierarchy6"/>
    <dgm:cxn modelId="{04752D44-942B-4280-8B01-B150EC6EAC1B}" srcId="{C0FF465B-CC17-46D4-B893-90FD89E0CFEE}" destId="{2DC1427B-DCF1-4973-A0E4-D0D29A565B3C}" srcOrd="1" destOrd="0" parTransId="{C738C885-8FE1-4F45-8059-648773015825}" sibTransId="{6EC1787C-51A8-4F34-94C4-8C0EDFADAD4D}"/>
    <dgm:cxn modelId="{C8265144-2884-4B15-BDAE-CA29B8452510}" type="presOf" srcId="{DD62F465-E8D1-42C5-B50A-A66347780734}" destId="{F4DAEF65-8686-43EF-BBFF-273638C814F7}" srcOrd="0" destOrd="0" presId="urn:microsoft.com/office/officeart/2005/8/layout/hierarchy6"/>
    <dgm:cxn modelId="{6AA65045-1C5B-4437-BD48-2A848D595945}" srcId="{1BDC9536-7168-4825-8021-D65319CCD0F7}" destId="{C0FF465B-CC17-46D4-B893-90FD89E0CFEE}" srcOrd="0" destOrd="0" parTransId="{2FF1A0EC-6056-49DD-895B-65A785D23001}" sibTransId="{D1518E01-AE99-46C3-9E8A-B9F147DFCA30}"/>
    <dgm:cxn modelId="{4BDAB447-EF6C-4952-8D82-1B141C01288E}" srcId="{1BDC9536-7168-4825-8021-D65319CCD0F7}" destId="{BBF6A53A-42BE-4C80-8EE2-DACA0CC12133}" srcOrd="3" destOrd="0" parTransId="{95C51D3F-AC40-41CA-989B-C38FC553DB5F}" sibTransId="{76F8933C-0A63-43BE-AEDB-8DC3C85C405B}"/>
    <dgm:cxn modelId="{C2A8CE47-7264-4F1A-97FF-862799DB56E9}" type="presOf" srcId="{C0FF465B-CC17-46D4-B893-90FD89E0CFEE}" destId="{03A9ECBE-4CE2-45B8-A75A-3156443F2616}" srcOrd="0" destOrd="0" presId="urn:microsoft.com/office/officeart/2005/8/layout/hierarchy6"/>
    <dgm:cxn modelId="{7A069F4B-EB81-4F2B-A4EE-FAB395750165}" type="presOf" srcId="{2DC1427B-DCF1-4973-A0E4-D0D29A565B3C}" destId="{8255B94F-089C-41B3-805E-7882BA65550A}" srcOrd="0" destOrd="0" presId="urn:microsoft.com/office/officeart/2005/8/layout/hierarchy6"/>
    <dgm:cxn modelId="{FEAAE84D-1840-4C3D-A4D3-88E947328752}" srcId="{C0FF465B-CC17-46D4-B893-90FD89E0CFEE}" destId="{C5DE75F2-EB64-462F-B70A-637A66D539D3}" srcOrd="0" destOrd="0" parTransId="{51B12640-C4B1-487B-8C7A-D33B973DAB44}" sibTransId="{3101989F-E126-4564-8BC2-F9EF9E02388E}"/>
    <dgm:cxn modelId="{05B2284F-646C-4AFA-B9E5-02FF59D7C1D7}" srcId="{1BDC9536-7168-4825-8021-D65319CCD0F7}" destId="{EA168A8D-E815-44C1-B33F-9932B231DCA7}" srcOrd="2" destOrd="0" parTransId="{5A48D401-C54F-4002-BB27-157B32806706}" sibTransId="{DEA1F099-A217-4F80-875A-64DAD6579C9F}"/>
    <dgm:cxn modelId="{43DE8F51-74F9-4BEC-B8C7-1FF2C82C70AB}" type="presOf" srcId="{3F0AB600-AF8D-4BE0-AA06-7C8B754365CA}" destId="{B5D40994-B285-4698-A391-CD38F52F2592}" srcOrd="0" destOrd="0" presId="urn:microsoft.com/office/officeart/2005/8/layout/hierarchy6"/>
    <dgm:cxn modelId="{D40ED755-27B7-4AC1-B91A-45CFCF2803CF}" type="presOf" srcId="{DE63C146-1863-4280-A460-5B709BC5C18A}" destId="{69BAC48E-CBAB-4F32-9E48-9C42675055B0}" srcOrd="0" destOrd="0" presId="urn:microsoft.com/office/officeart/2005/8/layout/hierarchy6"/>
    <dgm:cxn modelId="{DF893385-A777-45AD-B47C-46C49FE54625}" type="presOf" srcId="{C5DE75F2-EB64-462F-B70A-637A66D539D3}" destId="{3C5F4B0A-9BAD-4A2E-8199-ADDB0CEB55A7}" srcOrd="0" destOrd="0" presId="urn:microsoft.com/office/officeart/2005/8/layout/hierarchy6"/>
    <dgm:cxn modelId="{2AEFA9AB-A6F0-495F-89BD-9A27F3D92C73}" type="presOf" srcId="{BF51221D-9E5B-48BF-A784-205DAA0E0097}" destId="{FE71AE37-5C4C-4E35-981D-544D382EEDEF}" srcOrd="0" destOrd="0" presId="urn:microsoft.com/office/officeart/2005/8/layout/hierarchy6"/>
    <dgm:cxn modelId="{B3FAE3B0-4534-4706-87AC-FD1AAA6D326A}" type="presOf" srcId="{EA168A8D-E815-44C1-B33F-9932B231DCA7}" destId="{7481C7A5-F276-40CD-9B7F-15A0A8DBAB12}" srcOrd="1" destOrd="0" presId="urn:microsoft.com/office/officeart/2005/8/layout/hierarchy6"/>
    <dgm:cxn modelId="{1ED1B0BD-4A52-441F-BDB3-D42CF2184394}" type="presOf" srcId="{59544AA7-13EC-4C0F-B9D7-72EF007F1C3A}" destId="{0C782769-37DE-46F8-B29A-A851304CD07B}" srcOrd="0" destOrd="0" presId="urn:microsoft.com/office/officeart/2005/8/layout/hierarchy6"/>
    <dgm:cxn modelId="{E94928BF-D2DC-4316-A179-8BFA70CCAE13}" type="presOf" srcId="{DE63C146-1863-4280-A460-5B709BC5C18A}" destId="{BA48B0D5-BD7F-4C22-8871-1026070D4317}" srcOrd="1" destOrd="0" presId="urn:microsoft.com/office/officeart/2005/8/layout/hierarchy6"/>
    <dgm:cxn modelId="{21E963CC-279B-4851-86FC-4E595A25A3FA}" type="presOf" srcId="{BBF6A53A-42BE-4C80-8EE2-DACA0CC12133}" destId="{3C41ECC8-36F0-4555-8852-60EEF9C51BAF}" srcOrd="1" destOrd="0" presId="urn:microsoft.com/office/officeart/2005/8/layout/hierarchy6"/>
    <dgm:cxn modelId="{9503C4CF-A5B5-4539-8336-EB4FA3764B97}" srcId="{C5DE75F2-EB64-462F-B70A-637A66D539D3}" destId="{DD62F465-E8D1-42C5-B50A-A66347780734}" srcOrd="1" destOrd="0" parTransId="{BF51221D-9E5B-48BF-A784-205DAA0E0097}" sibTransId="{CE6CC5FF-EF3A-4047-961F-86CF4AD73E30}"/>
    <dgm:cxn modelId="{623025D2-99E7-4233-95A3-90BE522E7760}" type="presOf" srcId="{51B12640-C4B1-487B-8C7A-D33B973DAB44}" destId="{770DE51F-101D-46DF-849A-A85F17B3B3CB}" srcOrd="0" destOrd="0" presId="urn:microsoft.com/office/officeart/2005/8/layout/hierarchy6"/>
    <dgm:cxn modelId="{2C8EFAE1-A66E-4427-9035-DEFB5C450E47}" type="presOf" srcId="{C5A431A2-69C4-4ED4-A3CD-3F260FDF376B}" destId="{F4E07434-6B56-42E2-8C53-0CB8D8732AB9}" srcOrd="0" destOrd="0" presId="urn:microsoft.com/office/officeart/2005/8/layout/hierarchy6"/>
    <dgm:cxn modelId="{1AE308BB-37D5-4694-BDCD-D20E384534B0}" type="presParOf" srcId="{303A1768-0E44-4D3A-BB9E-6D0CD07C315E}" destId="{DFBDC621-0509-4B35-A5D0-65BF9831CACA}" srcOrd="0" destOrd="0" presId="urn:microsoft.com/office/officeart/2005/8/layout/hierarchy6"/>
    <dgm:cxn modelId="{7E6CC51A-3F2C-45EE-A6EE-DF3651F98EC3}" type="presParOf" srcId="{DFBDC621-0509-4B35-A5D0-65BF9831CACA}" destId="{5A409248-827A-4886-85C8-418211686752}" srcOrd="0" destOrd="0" presId="urn:microsoft.com/office/officeart/2005/8/layout/hierarchy6"/>
    <dgm:cxn modelId="{F2AD8684-6E3B-4A0F-9B28-13666E3E320C}" type="presParOf" srcId="{DFBDC621-0509-4B35-A5D0-65BF9831CACA}" destId="{DB8995CD-9683-4208-91DC-9000EE099E9C}" srcOrd="1" destOrd="0" presId="urn:microsoft.com/office/officeart/2005/8/layout/hierarchy6"/>
    <dgm:cxn modelId="{45BADA02-AE63-4643-A51E-223C9F7AB635}" type="presParOf" srcId="{DB8995CD-9683-4208-91DC-9000EE099E9C}" destId="{96C727AF-14DA-42CE-B3D5-B284FFA680F3}" srcOrd="0" destOrd="0" presId="urn:microsoft.com/office/officeart/2005/8/layout/hierarchy6"/>
    <dgm:cxn modelId="{59EB2E28-65AE-4E37-930F-EE11F4DFA54B}" type="presParOf" srcId="{96C727AF-14DA-42CE-B3D5-B284FFA680F3}" destId="{03A9ECBE-4CE2-45B8-A75A-3156443F2616}" srcOrd="0" destOrd="0" presId="urn:microsoft.com/office/officeart/2005/8/layout/hierarchy6"/>
    <dgm:cxn modelId="{4FA7452A-A061-48F8-ABA4-6770C12F45B7}" type="presParOf" srcId="{96C727AF-14DA-42CE-B3D5-B284FFA680F3}" destId="{BE9BE79E-368F-4A05-8A48-760EC81F89B2}" srcOrd="1" destOrd="0" presId="urn:microsoft.com/office/officeart/2005/8/layout/hierarchy6"/>
    <dgm:cxn modelId="{8A33F3C4-A10A-40D5-AA33-871DD87E6AAD}" type="presParOf" srcId="{BE9BE79E-368F-4A05-8A48-760EC81F89B2}" destId="{770DE51F-101D-46DF-849A-A85F17B3B3CB}" srcOrd="0" destOrd="0" presId="urn:microsoft.com/office/officeart/2005/8/layout/hierarchy6"/>
    <dgm:cxn modelId="{30A21632-FDCB-44DB-8377-C487BC3D549A}" type="presParOf" srcId="{BE9BE79E-368F-4A05-8A48-760EC81F89B2}" destId="{49A75EA5-8212-43CC-883E-F5F29BF3F7C4}" srcOrd="1" destOrd="0" presId="urn:microsoft.com/office/officeart/2005/8/layout/hierarchy6"/>
    <dgm:cxn modelId="{AFA8FF96-4F72-4C4A-87F6-C480B15B2462}" type="presParOf" srcId="{49A75EA5-8212-43CC-883E-F5F29BF3F7C4}" destId="{3C5F4B0A-9BAD-4A2E-8199-ADDB0CEB55A7}" srcOrd="0" destOrd="0" presId="urn:microsoft.com/office/officeart/2005/8/layout/hierarchy6"/>
    <dgm:cxn modelId="{365DA347-4277-4383-84E8-6B40104F18DC}" type="presParOf" srcId="{49A75EA5-8212-43CC-883E-F5F29BF3F7C4}" destId="{67ED9313-3BD5-4C97-BD2D-C14E6D0F43C6}" srcOrd="1" destOrd="0" presId="urn:microsoft.com/office/officeart/2005/8/layout/hierarchy6"/>
    <dgm:cxn modelId="{4B5F9A6A-8E80-45DD-B684-7BD91400C11E}" type="presParOf" srcId="{67ED9313-3BD5-4C97-BD2D-C14E6D0F43C6}" destId="{F4E07434-6B56-42E2-8C53-0CB8D8732AB9}" srcOrd="0" destOrd="0" presId="urn:microsoft.com/office/officeart/2005/8/layout/hierarchy6"/>
    <dgm:cxn modelId="{E598CD34-DA62-4F6E-BBE5-19887BAC065E}" type="presParOf" srcId="{67ED9313-3BD5-4C97-BD2D-C14E6D0F43C6}" destId="{E5BFF6A9-0889-4542-AE48-2EF3F1FC570D}" srcOrd="1" destOrd="0" presId="urn:microsoft.com/office/officeart/2005/8/layout/hierarchy6"/>
    <dgm:cxn modelId="{889C2C7F-8D1A-4FD8-BDA5-E932FAC58AB5}" type="presParOf" srcId="{E5BFF6A9-0889-4542-AE48-2EF3F1FC570D}" destId="{0C782769-37DE-46F8-B29A-A851304CD07B}" srcOrd="0" destOrd="0" presId="urn:microsoft.com/office/officeart/2005/8/layout/hierarchy6"/>
    <dgm:cxn modelId="{6DCEA830-F8F0-485E-840C-F228E2400B7B}" type="presParOf" srcId="{E5BFF6A9-0889-4542-AE48-2EF3F1FC570D}" destId="{C21B2FA1-5E9F-4A73-82E1-411F71A5A451}" srcOrd="1" destOrd="0" presId="urn:microsoft.com/office/officeart/2005/8/layout/hierarchy6"/>
    <dgm:cxn modelId="{BB5F31C6-2FE9-4AB5-96A4-395B6C9ABECA}" type="presParOf" srcId="{67ED9313-3BD5-4C97-BD2D-C14E6D0F43C6}" destId="{FE71AE37-5C4C-4E35-981D-544D382EEDEF}" srcOrd="2" destOrd="0" presId="urn:microsoft.com/office/officeart/2005/8/layout/hierarchy6"/>
    <dgm:cxn modelId="{58547215-B33B-4E5E-BDA6-FD8A15AAB32D}" type="presParOf" srcId="{67ED9313-3BD5-4C97-BD2D-C14E6D0F43C6}" destId="{E2232652-5BD2-4193-BB5A-D4D459E6AB65}" srcOrd="3" destOrd="0" presId="urn:microsoft.com/office/officeart/2005/8/layout/hierarchy6"/>
    <dgm:cxn modelId="{D8605D52-272E-4116-802E-9F73C8FCECD6}" type="presParOf" srcId="{E2232652-5BD2-4193-BB5A-D4D459E6AB65}" destId="{F4DAEF65-8686-43EF-BBFF-273638C814F7}" srcOrd="0" destOrd="0" presId="urn:microsoft.com/office/officeart/2005/8/layout/hierarchy6"/>
    <dgm:cxn modelId="{0E919BC8-194F-406F-86EB-7B8D36694F7C}" type="presParOf" srcId="{E2232652-5BD2-4193-BB5A-D4D459E6AB65}" destId="{B546F4F3-3D35-438B-889A-9D4744D2E815}" srcOrd="1" destOrd="0" presId="urn:microsoft.com/office/officeart/2005/8/layout/hierarchy6"/>
    <dgm:cxn modelId="{F2F94B80-8017-4AEC-871C-38EC1ED0EFF2}" type="presParOf" srcId="{BE9BE79E-368F-4A05-8A48-760EC81F89B2}" destId="{27CD0DE4-6081-4E99-A0E2-188371B533E9}" srcOrd="2" destOrd="0" presId="urn:microsoft.com/office/officeart/2005/8/layout/hierarchy6"/>
    <dgm:cxn modelId="{976AD003-DCB5-4105-A874-7D5CF89E2DBC}" type="presParOf" srcId="{BE9BE79E-368F-4A05-8A48-760EC81F89B2}" destId="{D558B09C-329F-4D5C-AD1B-4EE3756B1ABD}" srcOrd="3" destOrd="0" presId="urn:microsoft.com/office/officeart/2005/8/layout/hierarchy6"/>
    <dgm:cxn modelId="{AFB16E7C-6D9C-4515-80A5-6D3531BB0D5F}" type="presParOf" srcId="{D558B09C-329F-4D5C-AD1B-4EE3756B1ABD}" destId="{8255B94F-089C-41B3-805E-7882BA65550A}" srcOrd="0" destOrd="0" presId="urn:microsoft.com/office/officeart/2005/8/layout/hierarchy6"/>
    <dgm:cxn modelId="{01538D8B-AFF6-489A-8A83-CAABC7B693B8}" type="presParOf" srcId="{D558B09C-329F-4D5C-AD1B-4EE3756B1ABD}" destId="{5EBDE92B-3E19-4348-92A7-85AA2337E426}" srcOrd="1" destOrd="0" presId="urn:microsoft.com/office/officeart/2005/8/layout/hierarchy6"/>
    <dgm:cxn modelId="{96404D63-96EE-4892-A2EC-1A67E78C4AA0}" type="presParOf" srcId="{5EBDE92B-3E19-4348-92A7-85AA2337E426}" destId="{B5D40994-B285-4698-A391-CD38F52F2592}" srcOrd="0" destOrd="0" presId="urn:microsoft.com/office/officeart/2005/8/layout/hierarchy6"/>
    <dgm:cxn modelId="{42292AD8-F952-472A-A23E-CC795C2F5012}" type="presParOf" srcId="{5EBDE92B-3E19-4348-92A7-85AA2337E426}" destId="{760F06D6-7FD4-4C40-9B4B-33DBBD229361}" srcOrd="1" destOrd="0" presId="urn:microsoft.com/office/officeart/2005/8/layout/hierarchy6"/>
    <dgm:cxn modelId="{6D407EAD-A4C7-418A-86B4-5352F5A97F85}" type="presParOf" srcId="{760F06D6-7FD4-4C40-9B4B-33DBBD229361}" destId="{74AE9A83-0CFB-4324-A943-28452FB5B989}" srcOrd="0" destOrd="0" presId="urn:microsoft.com/office/officeart/2005/8/layout/hierarchy6"/>
    <dgm:cxn modelId="{56695DB5-62EB-4DC1-BFC5-5EC23224635A}" type="presParOf" srcId="{760F06D6-7FD4-4C40-9B4B-33DBBD229361}" destId="{AA1A5E7E-075E-4338-A219-A1E84E4792DC}" srcOrd="1" destOrd="0" presId="urn:microsoft.com/office/officeart/2005/8/layout/hierarchy6"/>
    <dgm:cxn modelId="{3C5FD2DF-4115-4BEB-BC3D-4B9A6CABD3B3}" type="presParOf" srcId="{303A1768-0E44-4D3A-BB9E-6D0CD07C315E}" destId="{0CF7DBB5-044A-488C-B56F-D3B45C404AED}" srcOrd="1" destOrd="0" presId="urn:microsoft.com/office/officeart/2005/8/layout/hierarchy6"/>
    <dgm:cxn modelId="{94292586-17C2-474C-8AA3-D729ACB35E77}" type="presParOf" srcId="{0CF7DBB5-044A-488C-B56F-D3B45C404AED}" destId="{9E833CBE-9619-41FD-A132-2690ED4FC5E9}" srcOrd="0" destOrd="0" presId="urn:microsoft.com/office/officeart/2005/8/layout/hierarchy6"/>
    <dgm:cxn modelId="{5C891CB2-9A38-401B-B982-29BA86E5D043}" type="presParOf" srcId="{9E833CBE-9619-41FD-A132-2690ED4FC5E9}" destId="{69BAC48E-CBAB-4F32-9E48-9C42675055B0}" srcOrd="0" destOrd="0" presId="urn:microsoft.com/office/officeart/2005/8/layout/hierarchy6"/>
    <dgm:cxn modelId="{1B21F178-9163-48AA-8654-4777CDB770CE}" type="presParOf" srcId="{9E833CBE-9619-41FD-A132-2690ED4FC5E9}" destId="{BA48B0D5-BD7F-4C22-8871-1026070D4317}" srcOrd="1" destOrd="0" presId="urn:microsoft.com/office/officeart/2005/8/layout/hierarchy6"/>
    <dgm:cxn modelId="{6D632E20-3601-4712-935B-4F9D4261FCA1}" type="presParOf" srcId="{0CF7DBB5-044A-488C-B56F-D3B45C404AED}" destId="{8460CA54-2319-4F9B-A8DE-1C1A3007B3CD}" srcOrd="1" destOrd="0" presId="urn:microsoft.com/office/officeart/2005/8/layout/hierarchy6"/>
    <dgm:cxn modelId="{A47C55BA-4DE5-4C23-9AD0-92343CE51851}" type="presParOf" srcId="{8460CA54-2319-4F9B-A8DE-1C1A3007B3CD}" destId="{CAAC40B4-739A-4FCC-BBBB-F6AE9EAE5641}" srcOrd="0" destOrd="0" presId="urn:microsoft.com/office/officeart/2005/8/layout/hierarchy6"/>
    <dgm:cxn modelId="{043DEEDF-9744-4329-B244-702C27612CA8}" type="presParOf" srcId="{0CF7DBB5-044A-488C-B56F-D3B45C404AED}" destId="{BF8028C8-A7A1-4C0E-8C4D-B0095152DE86}" srcOrd="2" destOrd="0" presId="urn:microsoft.com/office/officeart/2005/8/layout/hierarchy6"/>
    <dgm:cxn modelId="{03754528-51A7-4EAE-A182-240F0DD5CFC3}" type="presParOf" srcId="{BF8028C8-A7A1-4C0E-8C4D-B0095152DE86}" destId="{AFBB6C95-E534-425C-9AEC-7E0F08999826}" srcOrd="0" destOrd="0" presId="urn:microsoft.com/office/officeart/2005/8/layout/hierarchy6"/>
    <dgm:cxn modelId="{DEDF6ED0-3760-42C1-92A8-6E767C6B5E4F}" type="presParOf" srcId="{BF8028C8-A7A1-4C0E-8C4D-B0095152DE86}" destId="{7481C7A5-F276-40CD-9B7F-15A0A8DBAB12}" srcOrd="1" destOrd="0" presId="urn:microsoft.com/office/officeart/2005/8/layout/hierarchy6"/>
    <dgm:cxn modelId="{C1AF7442-C316-4D8D-B6ED-ECC2820D9F60}" type="presParOf" srcId="{0CF7DBB5-044A-488C-B56F-D3B45C404AED}" destId="{CFD44C8F-EB18-43B5-A3BA-DD770D61A732}" srcOrd="3" destOrd="0" presId="urn:microsoft.com/office/officeart/2005/8/layout/hierarchy6"/>
    <dgm:cxn modelId="{3A5BC98A-4CC4-4B08-B0A1-D0ED162DCCDC}" type="presParOf" srcId="{CFD44C8F-EB18-43B5-A3BA-DD770D61A732}" destId="{0B3E37B0-124A-448A-B15D-31ACA6F0D8B1}" srcOrd="0" destOrd="0" presId="urn:microsoft.com/office/officeart/2005/8/layout/hierarchy6"/>
    <dgm:cxn modelId="{D27CC5B8-8CB7-4CDA-A1A4-1FB1BDC35FD4}" type="presParOf" srcId="{0CF7DBB5-044A-488C-B56F-D3B45C404AED}" destId="{54536333-EBF8-4D57-B641-6C65EAC5CF90}" srcOrd="4" destOrd="0" presId="urn:microsoft.com/office/officeart/2005/8/layout/hierarchy6"/>
    <dgm:cxn modelId="{3E248197-ECF7-4C97-B99F-974C09724242}" type="presParOf" srcId="{54536333-EBF8-4D57-B641-6C65EAC5CF90}" destId="{F3460615-5F51-4731-AD31-D1C382FDE383}" srcOrd="0" destOrd="0" presId="urn:microsoft.com/office/officeart/2005/8/layout/hierarchy6"/>
    <dgm:cxn modelId="{0CD1030D-97F9-48E0-843F-9D4E44AC4D92}" type="presParOf" srcId="{54536333-EBF8-4D57-B641-6C65EAC5CF90}" destId="{3C41ECC8-36F0-4555-8852-60EEF9C51BAF}"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D3B1E4-0C94-4375-BA15-C95CF73E1670}" type="doc">
      <dgm:prSet loTypeId="urn:microsoft.com/office/officeart/2009/3/layout/PhasedProcess" loCatId="process" qsTypeId="urn:microsoft.com/office/officeart/2005/8/quickstyle/simple1" qsCatId="simple" csTypeId="urn:microsoft.com/office/officeart/2005/8/colors/accent3_2" csCatId="accent3" phldr="1"/>
      <dgm:spPr/>
      <dgm:t>
        <a:bodyPr/>
        <a:lstStyle/>
        <a:p>
          <a:endParaRPr lang="en-ZA"/>
        </a:p>
      </dgm:t>
    </dgm:pt>
    <dgm:pt modelId="{E4DEDD32-5DC9-44C6-84EC-22716A770EAD}">
      <dgm:prSet phldrT="[Text]" phldr="1" custT="1"/>
      <dgm:spPr/>
      <dgm:t>
        <a:bodyPr/>
        <a:lstStyle/>
        <a:p>
          <a:endParaRPr lang="en-ZA" sz="2400"/>
        </a:p>
      </dgm:t>
    </dgm:pt>
    <dgm:pt modelId="{1223C823-5B57-4241-A601-CDB6BEE8AA94}" type="parTrans" cxnId="{E7535868-8B0A-43DE-A5FE-777D08954346}">
      <dgm:prSet/>
      <dgm:spPr/>
      <dgm:t>
        <a:bodyPr/>
        <a:lstStyle/>
        <a:p>
          <a:endParaRPr lang="en-ZA" sz="1200"/>
        </a:p>
      </dgm:t>
    </dgm:pt>
    <dgm:pt modelId="{7C8C27BC-4FCB-4C54-87BB-8B14F820B8F6}" type="sibTrans" cxnId="{E7535868-8B0A-43DE-A5FE-777D08954346}">
      <dgm:prSet/>
      <dgm:spPr/>
      <dgm:t>
        <a:bodyPr/>
        <a:lstStyle/>
        <a:p>
          <a:endParaRPr lang="en-ZA" sz="1200"/>
        </a:p>
      </dgm:t>
    </dgm:pt>
    <dgm:pt modelId="{D5DD226C-F443-4EB5-A839-FF2F97FA0010}">
      <dgm:prSet phldrT="[Text]" phldr="1" custT="1"/>
      <dgm:spPr>
        <a:solidFill>
          <a:schemeClr val="accent3">
            <a:lumMod val="60000"/>
            <a:lumOff val="40000"/>
            <a:alpha val="50000"/>
          </a:schemeClr>
        </a:solidFill>
      </dgm:spPr>
      <dgm:t>
        <a:bodyPr/>
        <a:lstStyle/>
        <a:p>
          <a:endParaRPr lang="en-ZA" sz="1600"/>
        </a:p>
      </dgm:t>
    </dgm:pt>
    <dgm:pt modelId="{40B17902-2021-41F0-B045-52DF3A0782D1}" type="parTrans" cxnId="{BCC469AB-B241-4ADB-9B7E-B774E75FFFA8}">
      <dgm:prSet/>
      <dgm:spPr/>
      <dgm:t>
        <a:bodyPr/>
        <a:lstStyle/>
        <a:p>
          <a:endParaRPr lang="en-ZA" sz="1200"/>
        </a:p>
      </dgm:t>
    </dgm:pt>
    <dgm:pt modelId="{8E98BC6D-0F26-4FDF-BAC1-89101D1F7BFA}" type="sibTrans" cxnId="{BCC469AB-B241-4ADB-9B7E-B774E75FFFA8}">
      <dgm:prSet/>
      <dgm:spPr/>
      <dgm:t>
        <a:bodyPr/>
        <a:lstStyle/>
        <a:p>
          <a:endParaRPr lang="en-ZA" sz="1200"/>
        </a:p>
      </dgm:t>
    </dgm:pt>
    <dgm:pt modelId="{FFAAE49B-1AA6-41C6-83CC-78967FB659CA}">
      <dgm:prSet phldrT="[Text]" phldr="1" custT="1"/>
      <dgm:spPr>
        <a:solidFill>
          <a:schemeClr val="accent3">
            <a:lumMod val="60000"/>
            <a:lumOff val="40000"/>
            <a:alpha val="50000"/>
          </a:schemeClr>
        </a:solidFill>
      </dgm:spPr>
      <dgm:t>
        <a:bodyPr/>
        <a:lstStyle/>
        <a:p>
          <a:endParaRPr lang="en-ZA" sz="1600"/>
        </a:p>
      </dgm:t>
    </dgm:pt>
    <dgm:pt modelId="{D2474DC5-DB01-44DD-8011-1356A5E914DF}" type="parTrans" cxnId="{DA152E0D-4F97-4D62-9859-F59A53F7BBFA}">
      <dgm:prSet/>
      <dgm:spPr/>
      <dgm:t>
        <a:bodyPr/>
        <a:lstStyle/>
        <a:p>
          <a:endParaRPr lang="en-ZA" sz="1200"/>
        </a:p>
      </dgm:t>
    </dgm:pt>
    <dgm:pt modelId="{00953D8C-4F2E-42C6-9B96-8CC57C85F4E4}" type="sibTrans" cxnId="{DA152E0D-4F97-4D62-9859-F59A53F7BBFA}">
      <dgm:prSet/>
      <dgm:spPr/>
      <dgm:t>
        <a:bodyPr/>
        <a:lstStyle/>
        <a:p>
          <a:endParaRPr lang="en-ZA" sz="1200"/>
        </a:p>
      </dgm:t>
    </dgm:pt>
    <dgm:pt modelId="{FED0BBEB-91FC-468B-8A4F-F5E618308898}">
      <dgm:prSet phldrT="[Text]" phldr="1" custT="1"/>
      <dgm:spPr>
        <a:solidFill>
          <a:schemeClr val="accent3">
            <a:lumMod val="60000"/>
            <a:lumOff val="40000"/>
            <a:alpha val="50000"/>
          </a:schemeClr>
        </a:solidFill>
      </dgm:spPr>
      <dgm:t>
        <a:bodyPr/>
        <a:lstStyle/>
        <a:p>
          <a:endParaRPr lang="en-ZA" sz="1600"/>
        </a:p>
      </dgm:t>
    </dgm:pt>
    <dgm:pt modelId="{7A7B1CD2-F997-4F5C-B4A1-61971889CECD}" type="parTrans" cxnId="{C5791EED-10BB-4002-9C0F-B4E1F0A0D0CA}">
      <dgm:prSet/>
      <dgm:spPr/>
      <dgm:t>
        <a:bodyPr/>
        <a:lstStyle/>
        <a:p>
          <a:endParaRPr lang="en-ZA" sz="1200"/>
        </a:p>
      </dgm:t>
    </dgm:pt>
    <dgm:pt modelId="{972349A1-FFB7-4F3B-805D-6A05BAEBA30A}" type="sibTrans" cxnId="{C5791EED-10BB-4002-9C0F-B4E1F0A0D0CA}">
      <dgm:prSet/>
      <dgm:spPr/>
      <dgm:t>
        <a:bodyPr/>
        <a:lstStyle/>
        <a:p>
          <a:endParaRPr lang="en-ZA" sz="1200"/>
        </a:p>
      </dgm:t>
    </dgm:pt>
    <dgm:pt modelId="{73ED69CA-2395-4857-AAE1-70FDCDBF1032}">
      <dgm:prSet phldrT="[Text]" phldr="1" custT="1"/>
      <dgm:spPr/>
      <dgm:t>
        <a:bodyPr/>
        <a:lstStyle/>
        <a:p>
          <a:endParaRPr lang="en-ZA" sz="2400"/>
        </a:p>
      </dgm:t>
    </dgm:pt>
    <dgm:pt modelId="{834061C6-72B8-460B-84EF-DE122B6DBC15}" type="parTrans" cxnId="{E81E8BB9-F084-44C0-9F61-E3C199A231D6}">
      <dgm:prSet/>
      <dgm:spPr/>
      <dgm:t>
        <a:bodyPr/>
        <a:lstStyle/>
        <a:p>
          <a:endParaRPr lang="en-ZA" sz="1200"/>
        </a:p>
      </dgm:t>
    </dgm:pt>
    <dgm:pt modelId="{5E308C2D-5FEE-42B7-B121-54F9371D78EF}" type="sibTrans" cxnId="{E81E8BB9-F084-44C0-9F61-E3C199A231D6}">
      <dgm:prSet/>
      <dgm:spPr/>
      <dgm:t>
        <a:bodyPr/>
        <a:lstStyle/>
        <a:p>
          <a:endParaRPr lang="en-ZA" sz="1200"/>
        </a:p>
      </dgm:t>
    </dgm:pt>
    <dgm:pt modelId="{270BF0A7-BEF1-49C8-AE60-AE8BAE9D7C4C}">
      <dgm:prSet phldrT="[Text]" phldr="1" custT="1"/>
      <dgm:spPr>
        <a:solidFill>
          <a:schemeClr val="accent3">
            <a:lumMod val="60000"/>
            <a:lumOff val="40000"/>
            <a:alpha val="50000"/>
          </a:schemeClr>
        </a:solidFill>
        <a:ln>
          <a:noFill/>
        </a:ln>
      </dgm:spPr>
      <dgm:t>
        <a:bodyPr/>
        <a:lstStyle/>
        <a:p>
          <a:endParaRPr lang="en-ZA" sz="2000"/>
        </a:p>
      </dgm:t>
    </dgm:pt>
    <dgm:pt modelId="{3D51D3A1-50DC-4A01-B4BE-914B9EA88289}" type="parTrans" cxnId="{87614F16-150B-416F-84A8-EC5AA067C7A5}">
      <dgm:prSet/>
      <dgm:spPr/>
      <dgm:t>
        <a:bodyPr/>
        <a:lstStyle/>
        <a:p>
          <a:endParaRPr lang="en-ZA" sz="1200"/>
        </a:p>
      </dgm:t>
    </dgm:pt>
    <dgm:pt modelId="{169BD89C-665D-47B0-BE4B-405C51398A53}" type="sibTrans" cxnId="{87614F16-150B-416F-84A8-EC5AA067C7A5}">
      <dgm:prSet/>
      <dgm:spPr/>
      <dgm:t>
        <a:bodyPr/>
        <a:lstStyle/>
        <a:p>
          <a:endParaRPr lang="en-ZA" sz="1200"/>
        </a:p>
      </dgm:t>
    </dgm:pt>
    <dgm:pt modelId="{DB62491A-048F-48A8-ABE7-1BC159E340C0}">
      <dgm:prSet phldrT="[Text]" phldr="1" custT="1"/>
      <dgm:spPr>
        <a:solidFill>
          <a:schemeClr val="accent3">
            <a:lumMod val="60000"/>
            <a:lumOff val="40000"/>
            <a:alpha val="50000"/>
          </a:schemeClr>
        </a:solidFill>
        <a:ln>
          <a:noFill/>
        </a:ln>
      </dgm:spPr>
      <dgm:t>
        <a:bodyPr/>
        <a:lstStyle/>
        <a:p>
          <a:endParaRPr lang="en-ZA" sz="2000"/>
        </a:p>
      </dgm:t>
    </dgm:pt>
    <dgm:pt modelId="{94EB85C4-2885-4B8B-B23E-4290BC764B3D}" type="parTrans" cxnId="{129BAA85-616F-4CDD-9629-736FBF370AE9}">
      <dgm:prSet/>
      <dgm:spPr/>
      <dgm:t>
        <a:bodyPr/>
        <a:lstStyle/>
        <a:p>
          <a:endParaRPr lang="en-ZA" sz="1200"/>
        </a:p>
      </dgm:t>
    </dgm:pt>
    <dgm:pt modelId="{77FFC405-3AED-4F2F-A39C-92047DC80E7F}" type="sibTrans" cxnId="{129BAA85-616F-4CDD-9629-736FBF370AE9}">
      <dgm:prSet/>
      <dgm:spPr/>
      <dgm:t>
        <a:bodyPr/>
        <a:lstStyle/>
        <a:p>
          <a:endParaRPr lang="en-ZA" sz="1200"/>
        </a:p>
      </dgm:t>
    </dgm:pt>
    <dgm:pt modelId="{605EF0F3-9437-4EDC-A594-D4D9C21F6681}">
      <dgm:prSet phldrT="[Text]" phldr="1" custT="1"/>
      <dgm:spPr/>
      <dgm:t>
        <a:bodyPr/>
        <a:lstStyle/>
        <a:p>
          <a:endParaRPr lang="en-ZA" sz="2400"/>
        </a:p>
      </dgm:t>
    </dgm:pt>
    <dgm:pt modelId="{68A9210F-C2F5-419F-92D8-52D8899C9E85}" type="parTrans" cxnId="{66BD60D0-7E76-4C93-AF17-2BA6C7DA77E1}">
      <dgm:prSet/>
      <dgm:spPr/>
      <dgm:t>
        <a:bodyPr/>
        <a:lstStyle/>
        <a:p>
          <a:endParaRPr lang="en-ZA" sz="1200"/>
        </a:p>
      </dgm:t>
    </dgm:pt>
    <dgm:pt modelId="{D42C69D2-4783-4677-BBED-CFE96B2622C2}" type="sibTrans" cxnId="{66BD60D0-7E76-4C93-AF17-2BA6C7DA77E1}">
      <dgm:prSet/>
      <dgm:spPr/>
      <dgm:t>
        <a:bodyPr/>
        <a:lstStyle/>
        <a:p>
          <a:endParaRPr lang="en-ZA" sz="1200"/>
        </a:p>
      </dgm:t>
    </dgm:pt>
    <dgm:pt modelId="{53A0B34A-CC5F-46E1-B8D5-6C95CB5E53C1}">
      <dgm:prSet phldrT="[Text]" phldr="1" custT="1"/>
      <dgm:spPr/>
      <dgm:t>
        <a:bodyPr/>
        <a:lstStyle/>
        <a:p>
          <a:endParaRPr lang="en-ZA" sz="2400"/>
        </a:p>
      </dgm:t>
    </dgm:pt>
    <dgm:pt modelId="{010B65B6-095A-4E03-9E84-F6942EB38272}" type="parTrans" cxnId="{AD37BF0A-0F7D-494D-9871-0AD2DAF21FC6}">
      <dgm:prSet/>
      <dgm:spPr/>
      <dgm:t>
        <a:bodyPr/>
        <a:lstStyle/>
        <a:p>
          <a:endParaRPr lang="en-ZA" sz="1200"/>
        </a:p>
      </dgm:t>
    </dgm:pt>
    <dgm:pt modelId="{960FD43F-6833-4DBA-8F16-978C5086B138}" type="sibTrans" cxnId="{AD37BF0A-0F7D-494D-9871-0AD2DAF21FC6}">
      <dgm:prSet/>
      <dgm:spPr/>
      <dgm:t>
        <a:bodyPr/>
        <a:lstStyle/>
        <a:p>
          <a:endParaRPr lang="en-ZA" sz="1200"/>
        </a:p>
      </dgm:t>
    </dgm:pt>
    <dgm:pt modelId="{CA845E2D-7FFA-4DC8-91C9-1579BD69D61D}" type="pres">
      <dgm:prSet presAssocID="{D6D3B1E4-0C94-4375-BA15-C95CF73E1670}" presName="Name0" presStyleCnt="0">
        <dgm:presLayoutVars>
          <dgm:chMax val="3"/>
          <dgm:chPref val="3"/>
          <dgm:bulletEnabled val="1"/>
          <dgm:dir/>
          <dgm:animLvl val="lvl"/>
        </dgm:presLayoutVars>
      </dgm:prSet>
      <dgm:spPr/>
    </dgm:pt>
    <dgm:pt modelId="{A0EBF9C8-7EB2-448D-BB32-16A9A75DBED1}" type="pres">
      <dgm:prSet presAssocID="{D6D3B1E4-0C94-4375-BA15-C95CF73E1670}" presName="arc1" presStyleLbl="node1" presStyleIdx="0" presStyleCnt="4"/>
      <dgm:spPr/>
    </dgm:pt>
    <dgm:pt modelId="{35C7D408-AA40-4A56-9E1A-51C4F3E2C304}" type="pres">
      <dgm:prSet presAssocID="{D6D3B1E4-0C94-4375-BA15-C95CF73E1670}" presName="arc3" presStyleLbl="node1" presStyleIdx="1" presStyleCnt="4"/>
      <dgm:spPr/>
    </dgm:pt>
    <dgm:pt modelId="{862FB4AE-860A-49A4-9DE5-253F8B07ADA5}" type="pres">
      <dgm:prSet presAssocID="{D6D3B1E4-0C94-4375-BA15-C95CF73E1670}" presName="parentText2" presStyleLbl="revTx" presStyleIdx="0" presStyleCnt="3">
        <dgm:presLayoutVars>
          <dgm:chMax val="4"/>
          <dgm:chPref val="3"/>
          <dgm:bulletEnabled val="1"/>
        </dgm:presLayoutVars>
      </dgm:prSet>
      <dgm:spPr/>
    </dgm:pt>
    <dgm:pt modelId="{67C860D6-4D3C-4BD5-A484-8E35C4261554}" type="pres">
      <dgm:prSet presAssocID="{D6D3B1E4-0C94-4375-BA15-C95CF73E1670}" presName="arc2" presStyleLbl="node1" presStyleIdx="2" presStyleCnt="4"/>
      <dgm:spPr/>
    </dgm:pt>
    <dgm:pt modelId="{E303CACE-41D1-4C85-88B1-6A2156EFC473}" type="pres">
      <dgm:prSet presAssocID="{D6D3B1E4-0C94-4375-BA15-C95CF73E1670}" presName="arc4" presStyleLbl="node1" presStyleIdx="3" presStyleCnt="4"/>
      <dgm:spPr/>
    </dgm:pt>
    <dgm:pt modelId="{E0280725-6FBC-4C6A-950A-8DFC07172F22}" type="pres">
      <dgm:prSet presAssocID="{D6D3B1E4-0C94-4375-BA15-C95CF73E1670}" presName="parentText3" presStyleLbl="revTx" presStyleIdx="1" presStyleCnt="3">
        <dgm:presLayoutVars>
          <dgm:chMax val="1"/>
          <dgm:chPref val="1"/>
          <dgm:bulletEnabled val="1"/>
        </dgm:presLayoutVars>
      </dgm:prSet>
      <dgm:spPr/>
    </dgm:pt>
    <dgm:pt modelId="{E0DD66C7-9580-4D6B-A53C-18FCD0035536}" type="pres">
      <dgm:prSet presAssocID="{D6D3B1E4-0C94-4375-BA15-C95CF73E1670}" presName="middleComposite" presStyleCnt="0"/>
      <dgm:spPr/>
    </dgm:pt>
    <dgm:pt modelId="{0326D2D5-1CAA-4F5A-85CB-4ECC7B397EFC}" type="pres">
      <dgm:prSet presAssocID="{270BF0A7-BEF1-49C8-AE60-AE8BAE9D7C4C}" presName="circ1" presStyleLbl="vennNode1" presStyleIdx="0" presStyleCnt="8"/>
      <dgm:spPr/>
    </dgm:pt>
    <dgm:pt modelId="{DFFBA839-2B09-44E2-8BBA-EDCC01C394A8}" type="pres">
      <dgm:prSet presAssocID="{270BF0A7-BEF1-49C8-AE60-AE8BAE9D7C4C}" presName="circ1Tx" presStyleLbl="revTx" presStyleIdx="1" presStyleCnt="3">
        <dgm:presLayoutVars>
          <dgm:chMax val="0"/>
          <dgm:chPref val="0"/>
        </dgm:presLayoutVars>
      </dgm:prSet>
      <dgm:spPr/>
    </dgm:pt>
    <dgm:pt modelId="{C53A7C14-E258-416F-9D5D-A72AC75BE1AE}" type="pres">
      <dgm:prSet presAssocID="{DB62491A-048F-48A8-ABE7-1BC159E340C0}" presName="circ2" presStyleLbl="vennNode1" presStyleIdx="1" presStyleCnt="8"/>
      <dgm:spPr/>
    </dgm:pt>
    <dgm:pt modelId="{3970724D-1ABA-4390-A7D6-57D8B2CF12CC}" type="pres">
      <dgm:prSet presAssocID="{DB62491A-048F-48A8-ABE7-1BC159E340C0}" presName="circ2Tx" presStyleLbl="revTx" presStyleIdx="1" presStyleCnt="3">
        <dgm:presLayoutVars>
          <dgm:chMax val="0"/>
          <dgm:chPref val="0"/>
        </dgm:presLayoutVars>
      </dgm:prSet>
      <dgm:spPr/>
    </dgm:pt>
    <dgm:pt modelId="{427A68B4-7146-46B5-8678-C5C897CCC096}" type="pres">
      <dgm:prSet presAssocID="{D6D3B1E4-0C94-4375-BA15-C95CF73E1670}" presName="leftComposite" presStyleCnt="0"/>
      <dgm:spPr/>
    </dgm:pt>
    <dgm:pt modelId="{9875E20C-FC8F-4307-B152-6C1EC10E7B54}" type="pres">
      <dgm:prSet presAssocID="{D5DD226C-F443-4EB5-A839-FF2F97FA0010}" presName="childText1_1" presStyleLbl="vennNode1" presStyleIdx="2" presStyleCnt="8">
        <dgm:presLayoutVars>
          <dgm:chMax val="0"/>
          <dgm:chPref val="0"/>
        </dgm:presLayoutVars>
      </dgm:prSet>
      <dgm:spPr/>
    </dgm:pt>
    <dgm:pt modelId="{2C75E550-5A19-4AF8-BD4B-7C4D6D8A52F5}" type="pres">
      <dgm:prSet presAssocID="{D5DD226C-F443-4EB5-A839-FF2F97FA0010}" presName="ellipse1" presStyleLbl="vennNode1" presStyleIdx="3" presStyleCnt="8"/>
      <dgm:spPr>
        <a:solidFill>
          <a:schemeClr val="accent3">
            <a:lumMod val="40000"/>
            <a:lumOff val="60000"/>
            <a:alpha val="50000"/>
          </a:schemeClr>
        </a:solidFill>
      </dgm:spPr>
    </dgm:pt>
    <dgm:pt modelId="{2B248A31-E271-4D86-A55B-09FF52DE1F84}" type="pres">
      <dgm:prSet presAssocID="{D5DD226C-F443-4EB5-A839-FF2F97FA0010}" presName="ellipse2" presStyleLbl="vennNode1" presStyleIdx="4" presStyleCnt="8"/>
      <dgm:spPr>
        <a:solidFill>
          <a:schemeClr val="accent3">
            <a:lumMod val="40000"/>
            <a:lumOff val="60000"/>
            <a:alpha val="50000"/>
          </a:schemeClr>
        </a:solidFill>
      </dgm:spPr>
    </dgm:pt>
    <dgm:pt modelId="{C074CCBF-ABF2-4609-9729-1818FF167279}" type="pres">
      <dgm:prSet presAssocID="{FFAAE49B-1AA6-41C6-83CC-78967FB659CA}" presName="childText1_2" presStyleLbl="vennNode1" presStyleIdx="5" presStyleCnt="8">
        <dgm:presLayoutVars>
          <dgm:chMax val="0"/>
          <dgm:chPref val="0"/>
        </dgm:presLayoutVars>
      </dgm:prSet>
      <dgm:spPr/>
    </dgm:pt>
    <dgm:pt modelId="{F7D84A49-7552-4BF7-8C6B-66A2DB23A64E}" type="pres">
      <dgm:prSet presAssocID="{FFAAE49B-1AA6-41C6-83CC-78967FB659CA}" presName="ellipse3" presStyleLbl="vennNode1" presStyleIdx="6" presStyleCnt="8"/>
      <dgm:spPr>
        <a:solidFill>
          <a:schemeClr val="accent3">
            <a:lumMod val="40000"/>
            <a:lumOff val="60000"/>
            <a:alpha val="50000"/>
          </a:schemeClr>
        </a:solidFill>
      </dgm:spPr>
    </dgm:pt>
    <dgm:pt modelId="{53891939-1D2E-4B5F-BC7F-55E9CD5E5D5C}" type="pres">
      <dgm:prSet presAssocID="{FED0BBEB-91FC-468B-8A4F-F5E618308898}" presName="childText1_3" presStyleLbl="vennNode1" presStyleIdx="7" presStyleCnt="8">
        <dgm:presLayoutVars>
          <dgm:chMax val="0"/>
          <dgm:chPref val="0"/>
        </dgm:presLayoutVars>
      </dgm:prSet>
      <dgm:spPr/>
    </dgm:pt>
    <dgm:pt modelId="{E5C38C9B-1922-4BFC-9D71-44582BF4079C}" type="pres">
      <dgm:prSet presAssocID="{D6D3B1E4-0C94-4375-BA15-C95CF73E1670}" presName="rightChild" presStyleLbl="node2" presStyleIdx="0" presStyleCnt="1">
        <dgm:presLayoutVars>
          <dgm:chMax val="0"/>
          <dgm:chPref val="0"/>
        </dgm:presLayoutVars>
      </dgm:prSet>
      <dgm:spPr/>
    </dgm:pt>
    <dgm:pt modelId="{6A39091F-33BC-4488-89B8-D00F96ECE28F}" type="pres">
      <dgm:prSet presAssocID="{D6D3B1E4-0C94-4375-BA15-C95CF73E1670}" presName="parentText1" presStyleLbl="revTx" presStyleIdx="2" presStyleCnt="3">
        <dgm:presLayoutVars>
          <dgm:chMax val="4"/>
          <dgm:chPref val="3"/>
          <dgm:bulletEnabled val="1"/>
        </dgm:presLayoutVars>
      </dgm:prSet>
      <dgm:spPr/>
    </dgm:pt>
  </dgm:ptLst>
  <dgm:cxnLst>
    <dgm:cxn modelId="{34D47603-BCDA-4E65-976F-4E22D86C4AF2}" type="presOf" srcId="{DB62491A-048F-48A8-ABE7-1BC159E340C0}" destId="{3970724D-1ABA-4390-A7D6-57D8B2CF12CC}" srcOrd="1" destOrd="0" presId="urn:microsoft.com/office/officeart/2009/3/layout/PhasedProcess"/>
    <dgm:cxn modelId="{F82F5204-E772-4FA2-AECD-5054A6C4169E}" type="presOf" srcId="{270BF0A7-BEF1-49C8-AE60-AE8BAE9D7C4C}" destId="{DFFBA839-2B09-44E2-8BBA-EDCC01C394A8}" srcOrd="1" destOrd="0" presId="urn:microsoft.com/office/officeart/2009/3/layout/PhasedProcess"/>
    <dgm:cxn modelId="{AD37BF0A-0F7D-494D-9871-0AD2DAF21FC6}" srcId="{605EF0F3-9437-4EDC-A594-D4D9C21F6681}" destId="{53A0B34A-CC5F-46E1-B8D5-6C95CB5E53C1}" srcOrd="0" destOrd="0" parTransId="{010B65B6-095A-4E03-9E84-F6942EB38272}" sibTransId="{960FD43F-6833-4DBA-8F16-978C5086B138}"/>
    <dgm:cxn modelId="{DA152E0D-4F97-4D62-9859-F59A53F7BBFA}" srcId="{E4DEDD32-5DC9-44C6-84EC-22716A770EAD}" destId="{FFAAE49B-1AA6-41C6-83CC-78967FB659CA}" srcOrd="1" destOrd="0" parTransId="{D2474DC5-DB01-44DD-8011-1356A5E914DF}" sibTransId="{00953D8C-4F2E-42C6-9B96-8CC57C85F4E4}"/>
    <dgm:cxn modelId="{17D32A10-4CAA-4C98-A573-1AB2AE827C3C}" type="presOf" srcId="{FFAAE49B-1AA6-41C6-83CC-78967FB659CA}" destId="{C074CCBF-ABF2-4609-9729-1818FF167279}" srcOrd="0" destOrd="0" presId="urn:microsoft.com/office/officeart/2009/3/layout/PhasedProcess"/>
    <dgm:cxn modelId="{87614F16-150B-416F-84A8-EC5AA067C7A5}" srcId="{73ED69CA-2395-4857-AAE1-70FDCDBF1032}" destId="{270BF0A7-BEF1-49C8-AE60-AE8BAE9D7C4C}" srcOrd="0" destOrd="0" parTransId="{3D51D3A1-50DC-4A01-B4BE-914B9EA88289}" sibTransId="{169BD89C-665D-47B0-BE4B-405C51398A53}"/>
    <dgm:cxn modelId="{C13F4330-44B6-49A3-B43B-CB62FA1CD9BC}" type="presOf" srcId="{FED0BBEB-91FC-468B-8A4F-F5E618308898}" destId="{53891939-1D2E-4B5F-BC7F-55E9CD5E5D5C}" srcOrd="0" destOrd="0" presId="urn:microsoft.com/office/officeart/2009/3/layout/PhasedProcess"/>
    <dgm:cxn modelId="{E7535868-8B0A-43DE-A5FE-777D08954346}" srcId="{D6D3B1E4-0C94-4375-BA15-C95CF73E1670}" destId="{E4DEDD32-5DC9-44C6-84EC-22716A770EAD}" srcOrd="0" destOrd="0" parTransId="{1223C823-5B57-4241-A601-CDB6BEE8AA94}" sibTransId="{7C8C27BC-4FCB-4C54-87BB-8B14F820B8F6}"/>
    <dgm:cxn modelId="{DAA6AC68-9300-4DE6-A3BB-ECCD86B33ECB}" type="presOf" srcId="{270BF0A7-BEF1-49C8-AE60-AE8BAE9D7C4C}" destId="{0326D2D5-1CAA-4F5A-85CB-4ECC7B397EFC}" srcOrd="0" destOrd="0" presId="urn:microsoft.com/office/officeart/2009/3/layout/PhasedProcess"/>
    <dgm:cxn modelId="{B336F249-74B8-4201-A047-CF0C538E49AE}" type="presOf" srcId="{605EF0F3-9437-4EDC-A594-D4D9C21F6681}" destId="{E0280725-6FBC-4C6A-950A-8DFC07172F22}" srcOrd="0" destOrd="0" presId="urn:microsoft.com/office/officeart/2009/3/layout/PhasedProcess"/>
    <dgm:cxn modelId="{BB2A1653-76B9-440A-8A52-E28E34BCD62B}" type="presOf" srcId="{73ED69CA-2395-4857-AAE1-70FDCDBF1032}" destId="{862FB4AE-860A-49A4-9DE5-253F8B07ADA5}" srcOrd="0" destOrd="0" presId="urn:microsoft.com/office/officeart/2009/3/layout/PhasedProcess"/>
    <dgm:cxn modelId="{7D2A3B54-ECD0-48EF-9812-F37D54151A4E}" type="presOf" srcId="{E4DEDD32-5DC9-44C6-84EC-22716A770EAD}" destId="{6A39091F-33BC-4488-89B8-D00F96ECE28F}" srcOrd="0" destOrd="0" presId="urn:microsoft.com/office/officeart/2009/3/layout/PhasedProcess"/>
    <dgm:cxn modelId="{D1ECA056-1343-4EB0-975D-34E19F7A4E8E}" type="presOf" srcId="{DB62491A-048F-48A8-ABE7-1BC159E340C0}" destId="{C53A7C14-E258-416F-9D5D-A72AC75BE1AE}" srcOrd="0" destOrd="0" presId="urn:microsoft.com/office/officeart/2009/3/layout/PhasedProcess"/>
    <dgm:cxn modelId="{CD6DCD78-C6A0-4D4C-9A4A-84890ABC76C8}" type="presOf" srcId="{D5DD226C-F443-4EB5-A839-FF2F97FA0010}" destId="{9875E20C-FC8F-4307-B152-6C1EC10E7B54}" srcOrd="0" destOrd="0" presId="urn:microsoft.com/office/officeart/2009/3/layout/PhasedProcess"/>
    <dgm:cxn modelId="{03E8275A-86DC-47E9-A41A-35D067B26BE2}" type="presOf" srcId="{53A0B34A-CC5F-46E1-B8D5-6C95CB5E53C1}" destId="{E5C38C9B-1922-4BFC-9D71-44582BF4079C}" srcOrd="0" destOrd="0" presId="urn:microsoft.com/office/officeart/2009/3/layout/PhasedProcess"/>
    <dgm:cxn modelId="{129BAA85-616F-4CDD-9629-736FBF370AE9}" srcId="{73ED69CA-2395-4857-AAE1-70FDCDBF1032}" destId="{DB62491A-048F-48A8-ABE7-1BC159E340C0}" srcOrd="1" destOrd="0" parTransId="{94EB85C4-2885-4B8B-B23E-4290BC764B3D}" sibTransId="{77FFC405-3AED-4F2F-A39C-92047DC80E7F}"/>
    <dgm:cxn modelId="{4EC494A3-1A4B-40B5-A684-795BD6E605FA}" type="presOf" srcId="{D6D3B1E4-0C94-4375-BA15-C95CF73E1670}" destId="{CA845E2D-7FFA-4DC8-91C9-1579BD69D61D}" srcOrd="0" destOrd="0" presId="urn:microsoft.com/office/officeart/2009/3/layout/PhasedProcess"/>
    <dgm:cxn modelId="{BCC469AB-B241-4ADB-9B7E-B774E75FFFA8}" srcId="{E4DEDD32-5DC9-44C6-84EC-22716A770EAD}" destId="{D5DD226C-F443-4EB5-A839-FF2F97FA0010}" srcOrd="0" destOrd="0" parTransId="{40B17902-2021-41F0-B045-52DF3A0782D1}" sibTransId="{8E98BC6D-0F26-4FDF-BAC1-89101D1F7BFA}"/>
    <dgm:cxn modelId="{E81E8BB9-F084-44C0-9F61-E3C199A231D6}" srcId="{D6D3B1E4-0C94-4375-BA15-C95CF73E1670}" destId="{73ED69CA-2395-4857-AAE1-70FDCDBF1032}" srcOrd="1" destOrd="0" parTransId="{834061C6-72B8-460B-84EF-DE122B6DBC15}" sibTransId="{5E308C2D-5FEE-42B7-B121-54F9371D78EF}"/>
    <dgm:cxn modelId="{66BD60D0-7E76-4C93-AF17-2BA6C7DA77E1}" srcId="{D6D3B1E4-0C94-4375-BA15-C95CF73E1670}" destId="{605EF0F3-9437-4EDC-A594-D4D9C21F6681}" srcOrd="2" destOrd="0" parTransId="{68A9210F-C2F5-419F-92D8-52D8899C9E85}" sibTransId="{D42C69D2-4783-4677-BBED-CFE96B2622C2}"/>
    <dgm:cxn modelId="{C5791EED-10BB-4002-9C0F-B4E1F0A0D0CA}" srcId="{E4DEDD32-5DC9-44C6-84EC-22716A770EAD}" destId="{FED0BBEB-91FC-468B-8A4F-F5E618308898}" srcOrd="2" destOrd="0" parTransId="{7A7B1CD2-F997-4F5C-B4A1-61971889CECD}" sibTransId="{972349A1-FFB7-4F3B-805D-6A05BAEBA30A}"/>
    <dgm:cxn modelId="{22BD7C63-9247-42A2-90F2-30FE7414F65E}" type="presParOf" srcId="{CA845E2D-7FFA-4DC8-91C9-1579BD69D61D}" destId="{A0EBF9C8-7EB2-448D-BB32-16A9A75DBED1}" srcOrd="0" destOrd="0" presId="urn:microsoft.com/office/officeart/2009/3/layout/PhasedProcess"/>
    <dgm:cxn modelId="{C6AEF05E-F57C-40FB-955B-80BFF2799C63}" type="presParOf" srcId="{CA845E2D-7FFA-4DC8-91C9-1579BD69D61D}" destId="{35C7D408-AA40-4A56-9E1A-51C4F3E2C304}" srcOrd="1" destOrd="0" presId="urn:microsoft.com/office/officeart/2009/3/layout/PhasedProcess"/>
    <dgm:cxn modelId="{595884E8-BA4E-43A7-BED6-57012D16741B}" type="presParOf" srcId="{CA845E2D-7FFA-4DC8-91C9-1579BD69D61D}" destId="{862FB4AE-860A-49A4-9DE5-253F8B07ADA5}" srcOrd="2" destOrd="0" presId="urn:microsoft.com/office/officeart/2009/3/layout/PhasedProcess"/>
    <dgm:cxn modelId="{1FB9BEBF-8736-442D-87F4-D40FC176B34C}" type="presParOf" srcId="{CA845E2D-7FFA-4DC8-91C9-1579BD69D61D}" destId="{67C860D6-4D3C-4BD5-A484-8E35C4261554}" srcOrd="3" destOrd="0" presId="urn:microsoft.com/office/officeart/2009/3/layout/PhasedProcess"/>
    <dgm:cxn modelId="{87B3A2B9-7224-4406-A301-95EC88D88E79}" type="presParOf" srcId="{CA845E2D-7FFA-4DC8-91C9-1579BD69D61D}" destId="{E303CACE-41D1-4C85-88B1-6A2156EFC473}" srcOrd="4" destOrd="0" presId="urn:microsoft.com/office/officeart/2009/3/layout/PhasedProcess"/>
    <dgm:cxn modelId="{5701D897-7B43-469A-8846-027318D051A9}" type="presParOf" srcId="{CA845E2D-7FFA-4DC8-91C9-1579BD69D61D}" destId="{E0280725-6FBC-4C6A-950A-8DFC07172F22}" srcOrd="5" destOrd="0" presId="urn:microsoft.com/office/officeart/2009/3/layout/PhasedProcess"/>
    <dgm:cxn modelId="{95E289B3-B983-49A3-9DCD-D1AA500AB923}" type="presParOf" srcId="{CA845E2D-7FFA-4DC8-91C9-1579BD69D61D}" destId="{E0DD66C7-9580-4D6B-A53C-18FCD0035536}" srcOrd="6" destOrd="0" presId="urn:microsoft.com/office/officeart/2009/3/layout/PhasedProcess"/>
    <dgm:cxn modelId="{8707B651-D061-48B4-9A5D-C7FF12A784D2}" type="presParOf" srcId="{E0DD66C7-9580-4D6B-A53C-18FCD0035536}" destId="{0326D2D5-1CAA-4F5A-85CB-4ECC7B397EFC}" srcOrd="0" destOrd="0" presId="urn:microsoft.com/office/officeart/2009/3/layout/PhasedProcess"/>
    <dgm:cxn modelId="{19EDD927-45CC-4C9E-B299-8E89558F4743}" type="presParOf" srcId="{E0DD66C7-9580-4D6B-A53C-18FCD0035536}" destId="{DFFBA839-2B09-44E2-8BBA-EDCC01C394A8}" srcOrd="1" destOrd="0" presId="urn:microsoft.com/office/officeart/2009/3/layout/PhasedProcess"/>
    <dgm:cxn modelId="{ECE39BC9-F61B-4898-840A-B00EEDA5469F}" type="presParOf" srcId="{E0DD66C7-9580-4D6B-A53C-18FCD0035536}" destId="{C53A7C14-E258-416F-9D5D-A72AC75BE1AE}" srcOrd="2" destOrd="0" presId="urn:microsoft.com/office/officeart/2009/3/layout/PhasedProcess"/>
    <dgm:cxn modelId="{5500F43A-11C6-44F4-8AA9-A7C36917AF05}" type="presParOf" srcId="{E0DD66C7-9580-4D6B-A53C-18FCD0035536}" destId="{3970724D-1ABA-4390-A7D6-57D8B2CF12CC}" srcOrd="3" destOrd="0" presId="urn:microsoft.com/office/officeart/2009/3/layout/PhasedProcess"/>
    <dgm:cxn modelId="{F6792BFC-0DD8-4DB9-A883-31D5314A51A2}" type="presParOf" srcId="{CA845E2D-7FFA-4DC8-91C9-1579BD69D61D}" destId="{427A68B4-7146-46B5-8678-C5C897CCC096}" srcOrd="7" destOrd="0" presId="urn:microsoft.com/office/officeart/2009/3/layout/PhasedProcess"/>
    <dgm:cxn modelId="{5161472B-7BD9-40FF-9A5D-098504FA4335}" type="presParOf" srcId="{427A68B4-7146-46B5-8678-C5C897CCC096}" destId="{9875E20C-FC8F-4307-B152-6C1EC10E7B54}" srcOrd="0" destOrd="0" presId="urn:microsoft.com/office/officeart/2009/3/layout/PhasedProcess"/>
    <dgm:cxn modelId="{64750143-D386-4A78-B954-156D97054737}" type="presParOf" srcId="{427A68B4-7146-46B5-8678-C5C897CCC096}" destId="{2C75E550-5A19-4AF8-BD4B-7C4D6D8A52F5}" srcOrd="1" destOrd="0" presId="urn:microsoft.com/office/officeart/2009/3/layout/PhasedProcess"/>
    <dgm:cxn modelId="{25BAC0D8-47BA-4D3A-BE61-3319EB76777F}" type="presParOf" srcId="{427A68B4-7146-46B5-8678-C5C897CCC096}" destId="{2B248A31-E271-4D86-A55B-09FF52DE1F84}" srcOrd="2" destOrd="0" presId="urn:microsoft.com/office/officeart/2009/3/layout/PhasedProcess"/>
    <dgm:cxn modelId="{0000C023-9845-437A-9526-4DC9917C42C1}" type="presParOf" srcId="{427A68B4-7146-46B5-8678-C5C897CCC096}" destId="{C074CCBF-ABF2-4609-9729-1818FF167279}" srcOrd="3" destOrd="0" presId="urn:microsoft.com/office/officeart/2009/3/layout/PhasedProcess"/>
    <dgm:cxn modelId="{38C83181-7057-48E8-9069-CB72833E0CBD}" type="presParOf" srcId="{427A68B4-7146-46B5-8678-C5C897CCC096}" destId="{F7D84A49-7552-4BF7-8C6B-66A2DB23A64E}" srcOrd="4" destOrd="0" presId="urn:microsoft.com/office/officeart/2009/3/layout/PhasedProcess"/>
    <dgm:cxn modelId="{DE872955-5DAA-4AF1-A02D-AC00EE821458}" type="presParOf" srcId="{427A68B4-7146-46B5-8678-C5C897CCC096}" destId="{53891939-1D2E-4B5F-BC7F-55E9CD5E5D5C}" srcOrd="5" destOrd="0" presId="urn:microsoft.com/office/officeart/2009/3/layout/PhasedProcess"/>
    <dgm:cxn modelId="{B3C5CF2F-1615-4E14-BDFC-3390FE8220FF}" type="presParOf" srcId="{CA845E2D-7FFA-4DC8-91C9-1579BD69D61D}" destId="{E5C38C9B-1922-4BFC-9D71-44582BF4079C}" srcOrd="8" destOrd="0" presId="urn:microsoft.com/office/officeart/2009/3/layout/PhasedProcess"/>
    <dgm:cxn modelId="{FD65AFC8-F81B-4CC7-BB97-BED8A3F87FA3}" type="presParOf" srcId="{CA845E2D-7FFA-4DC8-91C9-1579BD69D61D}" destId="{6A39091F-33BC-4488-89B8-D00F96ECE28F}" srcOrd="9" destOrd="0" presId="urn:microsoft.com/office/officeart/2009/3/layout/Phased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9EE272-371A-42D8-8BC9-F77F4ACE9E82}"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n-ZA"/>
        </a:p>
      </dgm:t>
    </dgm:pt>
    <dgm:pt modelId="{EE9A107C-2EE8-4643-9EE4-A85F04E91AE5}">
      <dgm:prSet phldrT="[Text]" phldr="1" custT="1"/>
      <dgm:spPr>
        <a:ln>
          <a:noFill/>
        </a:ln>
      </dgm:spPr>
      <dgm:t>
        <a:bodyPr/>
        <a:lstStyle/>
        <a:p>
          <a:endParaRPr lang="en-ZA" sz="2000"/>
        </a:p>
      </dgm:t>
    </dgm:pt>
    <dgm:pt modelId="{41CC2E90-5AB8-44CC-A247-3D648AE9A2C8}" type="parTrans" cxnId="{297363E2-F3F8-45FB-9EC9-C9B375989AF7}">
      <dgm:prSet/>
      <dgm:spPr/>
      <dgm:t>
        <a:bodyPr/>
        <a:lstStyle/>
        <a:p>
          <a:endParaRPr lang="en-ZA" sz="1600"/>
        </a:p>
      </dgm:t>
    </dgm:pt>
    <dgm:pt modelId="{0FC20C22-A681-4548-9C79-D1DA6024AF3E}" type="sibTrans" cxnId="{297363E2-F3F8-45FB-9EC9-C9B375989AF7}">
      <dgm:prSet/>
      <dgm:spPr/>
      <dgm:t>
        <a:bodyPr/>
        <a:lstStyle/>
        <a:p>
          <a:endParaRPr lang="en-ZA" sz="1600"/>
        </a:p>
      </dgm:t>
    </dgm:pt>
    <dgm:pt modelId="{D11C8048-8DC0-46C3-8B7A-0AC47D845DD3}">
      <dgm:prSet phldrT="[Text]" phldr="1" custT="1"/>
      <dgm:spPr>
        <a:ln>
          <a:noFill/>
        </a:ln>
      </dgm:spPr>
      <dgm:t>
        <a:bodyPr/>
        <a:lstStyle/>
        <a:p>
          <a:endParaRPr lang="en-ZA" sz="1400"/>
        </a:p>
      </dgm:t>
    </dgm:pt>
    <dgm:pt modelId="{602BC441-C89C-4FC5-8EC8-CCD33C3ABD85}" type="parTrans" cxnId="{4044B30F-13BD-463A-A101-4E96F3444AB2}">
      <dgm:prSet/>
      <dgm:spPr/>
      <dgm:t>
        <a:bodyPr/>
        <a:lstStyle/>
        <a:p>
          <a:endParaRPr lang="en-ZA" sz="1600"/>
        </a:p>
      </dgm:t>
    </dgm:pt>
    <dgm:pt modelId="{C8C2E0AA-FA5A-4EC0-818A-FE0701BAEF02}" type="sibTrans" cxnId="{4044B30F-13BD-463A-A101-4E96F3444AB2}">
      <dgm:prSet/>
      <dgm:spPr/>
      <dgm:t>
        <a:bodyPr/>
        <a:lstStyle/>
        <a:p>
          <a:endParaRPr lang="en-ZA" sz="1600"/>
        </a:p>
      </dgm:t>
    </dgm:pt>
    <dgm:pt modelId="{9348CC99-20EC-4342-94B8-77EBD03A6B98}">
      <dgm:prSet phldrT="[Text]" phldr="1" custT="1"/>
      <dgm:spPr>
        <a:ln>
          <a:noFill/>
        </a:ln>
      </dgm:spPr>
      <dgm:t>
        <a:bodyPr/>
        <a:lstStyle/>
        <a:p>
          <a:endParaRPr lang="en-ZA" sz="1400"/>
        </a:p>
      </dgm:t>
    </dgm:pt>
    <dgm:pt modelId="{3416C348-AC0D-420F-B494-E67261184A90}" type="parTrans" cxnId="{13CD71EB-F68B-4DA5-8264-C7CB4456ED01}">
      <dgm:prSet/>
      <dgm:spPr/>
      <dgm:t>
        <a:bodyPr/>
        <a:lstStyle/>
        <a:p>
          <a:endParaRPr lang="en-ZA" sz="1600"/>
        </a:p>
      </dgm:t>
    </dgm:pt>
    <dgm:pt modelId="{125BC3CF-B8DB-4DD1-BC56-E9D9F8FEFAC2}" type="sibTrans" cxnId="{13CD71EB-F68B-4DA5-8264-C7CB4456ED01}">
      <dgm:prSet/>
      <dgm:spPr/>
      <dgm:t>
        <a:bodyPr/>
        <a:lstStyle/>
        <a:p>
          <a:endParaRPr lang="en-ZA" sz="1600"/>
        </a:p>
      </dgm:t>
    </dgm:pt>
    <dgm:pt modelId="{0443816C-6339-46B8-936B-CB2AC2DC48CF}">
      <dgm:prSet phldrT="[Text]" phldr="1" custT="1"/>
      <dgm:spPr>
        <a:ln>
          <a:noFill/>
        </a:ln>
      </dgm:spPr>
      <dgm:t>
        <a:bodyPr/>
        <a:lstStyle/>
        <a:p>
          <a:endParaRPr lang="en-ZA" sz="1400"/>
        </a:p>
      </dgm:t>
    </dgm:pt>
    <dgm:pt modelId="{71D474F1-8850-49C6-9323-71630D91FF81}" type="parTrans" cxnId="{C0032D30-7DBD-44E4-9430-868860335146}">
      <dgm:prSet/>
      <dgm:spPr/>
      <dgm:t>
        <a:bodyPr/>
        <a:lstStyle/>
        <a:p>
          <a:endParaRPr lang="en-ZA" sz="1600"/>
        </a:p>
      </dgm:t>
    </dgm:pt>
    <dgm:pt modelId="{11FD1E74-3DB0-4340-AD64-DC7B01050D02}" type="sibTrans" cxnId="{C0032D30-7DBD-44E4-9430-868860335146}">
      <dgm:prSet/>
      <dgm:spPr/>
      <dgm:t>
        <a:bodyPr/>
        <a:lstStyle/>
        <a:p>
          <a:endParaRPr lang="en-ZA" sz="1600"/>
        </a:p>
      </dgm:t>
    </dgm:pt>
    <dgm:pt modelId="{487F8FA9-1276-485A-88D2-7B32A5C22E23}">
      <dgm:prSet phldrT="[Text]" phldr="1" custT="1"/>
      <dgm:spPr>
        <a:ln>
          <a:noFill/>
        </a:ln>
      </dgm:spPr>
      <dgm:t>
        <a:bodyPr/>
        <a:lstStyle/>
        <a:p>
          <a:endParaRPr lang="en-ZA" sz="1400"/>
        </a:p>
      </dgm:t>
    </dgm:pt>
    <dgm:pt modelId="{848EFCA7-3387-46E5-937D-4CFB17F64796}" type="parTrans" cxnId="{F26B8BD9-1E14-4D9E-A2CF-1012849B7893}">
      <dgm:prSet/>
      <dgm:spPr/>
      <dgm:t>
        <a:bodyPr/>
        <a:lstStyle/>
        <a:p>
          <a:endParaRPr lang="en-ZA" sz="1600"/>
        </a:p>
      </dgm:t>
    </dgm:pt>
    <dgm:pt modelId="{2AC5B841-4325-487B-B997-F0AEC4F0E73F}" type="sibTrans" cxnId="{F26B8BD9-1E14-4D9E-A2CF-1012849B7893}">
      <dgm:prSet/>
      <dgm:spPr/>
      <dgm:t>
        <a:bodyPr/>
        <a:lstStyle/>
        <a:p>
          <a:endParaRPr lang="en-ZA" sz="1600"/>
        </a:p>
      </dgm:t>
    </dgm:pt>
    <dgm:pt modelId="{757DFECF-6D7F-4C4D-82A3-E607B65DC220}">
      <dgm:prSet phldrT="[Text]" phldr="1" custT="1"/>
      <dgm:spPr>
        <a:ln>
          <a:noFill/>
        </a:ln>
      </dgm:spPr>
      <dgm:t>
        <a:bodyPr/>
        <a:lstStyle/>
        <a:p>
          <a:endParaRPr lang="en-ZA" sz="1400"/>
        </a:p>
      </dgm:t>
    </dgm:pt>
    <dgm:pt modelId="{94946234-5469-47D3-BC74-604E487C62CD}" type="parTrans" cxnId="{DFEEA9B7-514B-4128-B68D-9BF277B67E1E}">
      <dgm:prSet/>
      <dgm:spPr/>
      <dgm:t>
        <a:bodyPr/>
        <a:lstStyle/>
        <a:p>
          <a:endParaRPr lang="en-ZA" sz="1600"/>
        </a:p>
      </dgm:t>
    </dgm:pt>
    <dgm:pt modelId="{59893D03-5CBA-42A7-973D-656D5B12D578}" type="sibTrans" cxnId="{DFEEA9B7-514B-4128-B68D-9BF277B67E1E}">
      <dgm:prSet/>
      <dgm:spPr/>
      <dgm:t>
        <a:bodyPr/>
        <a:lstStyle/>
        <a:p>
          <a:endParaRPr lang="en-ZA" sz="1600"/>
        </a:p>
      </dgm:t>
    </dgm:pt>
    <dgm:pt modelId="{EFA76C8D-FA4F-430B-A0C6-582AAE705B29}">
      <dgm:prSet phldrT="[Text]" phldr="1" custT="1"/>
      <dgm:spPr>
        <a:ln>
          <a:noFill/>
        </a:ln>
      </dgm:spPr>
      <dgm:t>
        <a:bodyPr/>
        <a:lstStyle/>
        <a:p>
          <a:endParaRPr lang="en-ZA" sz="1400"/>
        </a:p>
      </dgm:t>
    </dgm:pt>
    <dgm:pt modelId="{6830D858-74E3-4985-A202-4F225D8AB5F9}" type="parTrans" cxnId="{AEC77ED7-1367-41F3-AABE-A854BCF9CB5E}">
      <dgm:prSet/>
      <dgm:spPr/>
      <dgm:t>
        <a:bodyPr/>
        <a:lstStyle/>
        <a:p>
          <a:endParaRPr lang="en-ZA" sz="1600"/>
        </a:p>
      </dgm:t>
    </dgm:pt>
    <dgm:pt modelId="{632B1B76-7DA3-4E70-8EAD-4F53AA9A9715}" type="sibTrans" cxnId="{AEC77ED7-1367-41F3-AABE-A854BCF9CB5E}">
      <dgm:prSet/>
      <dgm:spPr/>
      <dgm:t>
        <a:bodyPr/>
        <a:lstStyle/>
        <a:p>
          <a:endParaRPr lang="en-ZA" sz="1600"/>
        </a:p>
      </dgm:t>
    </dgm:pt>
    <dgm:pt modelId="{09885BD5-FF45-425D-9517-4F662F6D8D3B}">
      <dgm:prSet phldrT="[Text]" phldr="1" custT="1"/>
      <dgm:spPr>
        <a:ln>
          <a:noFill/>
        </a:ln>
      </dgm:spPr>
      <dgm:t>
        <a:bodyPr/>
        <a:lstStyle/>
        <a:p>
          <a:endParaRPr lang="en-ZA" sz="1400"/>
        </a:p>
      </dgm:t>
    </dgm:pt>
    <dgm:pt modelId="{7E0B9453-FD3D-4A0A-85FF-5DC9165F75E3}" type="parTrans" cxnId="{B46BE2C9-E221-47E9-BDCF-3A85B3CF60DA}">
      <dgm:prSet/>
      <dgm:spPr/>
      <dgm:t>
        <a:bodyPr/>
        <a:lstStyle/>
        <a:p>
          <a:endParaRPr lang="en-ZA" sz="1600"/>
        </a:p>
      </dgm:t>
    </dgm:pt>
    <dgm:pt modelId="{5EC0BDD9-32A3-4FD3-A12A-7D7834177DE3}" type="sibTrans" cxnId="{B46BE2C9-E221-47E9-BDCF-3A85B3CF60DA}">
      <dgm:prSet/>
      <dgm:spPr/>
      <dgm:t>
        <a:bodyPr/>
        <a:lstStyle/>
        <a:p>
          <a:endParaRPr lang="en-ZA" sz="1600"/>
        </a:p>
      </dgm:t>
    </dgm:pt>
    <dgm:pt modelId="{8F95CF74-65FD-457C-9BC4-72321BCAA1A6}">
      <dgm:prSet phldrT="[Text]" phldr="1" custT="1"/>
      <dgm:spPr>
        <a:solidFill>
          <a:schemeClr val="tx2"/>
        </a:solidFill>
        <a:ln>
          <a:noFill/>
        </a:ln>
      </dgm:spPr>
      <dgm:t>
        <a:bodyPr/>
        <a:lstStyle/>
        <a:p>
          <a:endParaRPr lang="en-ZA" sz="2000"/>
        </a:p>
      </dgm:t>
    </dgm:pt>
    <dgm:pt modelId="{B7A70199-B9B1-48D7-B41F-6DA46FEF9624}" type="parTrans" cxnId="{249EA2DE-685A-4C6E-A6B9-4B84DA0C24D3}">
      <dgm:prSet/>
      <dgm:spPr/>
      <dgm:t>
        <a:bodyPr/>
        <a:lstStyle/>
        <a:p>
          <a:endParaRPr lang="en-ZA" sz="1600"/>
        </a:p>
      </dgm:t>
    </dgm:pt>
    <dgm:pt modelId="{4CC4162C-2888-4B1C-9092-3FD95AFB98ED}" type="sibTrans" cxnId="{249EA2DE-685A-4C6E-A6B9-4B84DA0C24D3}">
      <dgm:prSet/>
      <dgm:spPr/>
      <dgm:t>
        <a:bodyPr/>
        <a:lstStyle/>
        <a:p>
          <a:endParaRPr lang="en-ZA" sz="1600"/>
        </a:p>
      </dgm:t>
    </dgm:pt>
    <dgm:pt modelId="{D6650A47-7A09-42B6-8297-C64CC13E6D25}" type="pres">
      <dgm:prSet presAssocID="{6C9EE272-371A-42D8-8BC9-F77F4ACE9E82}" presName="diagram" presStyleCnt="0">
        <dgm:presLayoutVars>
          <dgm:dir/>
          <dgm:resizeHandles/>
        </dgm:presLayoutVars>
      </dgm:prSet>
      <dgm:spPr/>
    </dgm:pt>
    <dgm:pt modelId="{EC26BA6D-8CE0-4908-91CF-9563CE4C9685}" type="pres">
      <dgm:prSet presAssocID="{EE9A107C-2EE8-4643-9EE4-A85F04E91AE5}" presName="firstNode" presStyleLbl="node1" presStyleIdx="0" presStyleCnt="9" custLinFactNeighborY="1896">
        <dgm:presLayoutVars>
          <dgm:bulletEnabled val="1"/>
        </dgm:presLayoutVars>
      </dgm:prSet>
      <dgm:spPr>
        <a:prstGeom prst="roundRect">
          <a:avLst/>
        </a:prstGeom>
      </dgm:spPr>
    </dgm:pt>
    <dgm:pt modelId="{43D13E16-E8BF-443B-AD39-1CEC29B52491}" type="pres">
      <dgm:prSet presAssocID="{0FC20C22-A681-4548-9C79-D1DA6024AF3E}" presName="sibTrans" presStyleLbl="sibTrans2D1" presStyleIdx="0" presStyleCnt="8"/>
      <dgm:spPr/>
    </dgm:pt>
    <dgm:pt modelId="{A4CF360F-A4D4-4315-9E7A-75C801A526A3}" type="pres">
      <dgm:prSet presAssocID="{D11C8048-8DC0-46C3-8B7A-0AC47D845DD3}" presName="middleNode" presStyleCnt="0"/>
      <dgm:spPr/>
    </dgm:pt>
    <dgm:pt modelId="{019A0DB4-8674-4830-92FF-F5F89DF93894}" type="pres">
      <dgm:prSet presAssocID="{D11C8048-8DC0-46C3-8B7A-0AC47D845DD3}" presName="padding" presStyleLbl="node1" presStyleIdx="0" presStyleCnt="9"/>
      <dgm:spPr/>
    </dgm:pt>
    <dgm:pt modelId="{F4A4787A-CA56-4669-BB6B-A8233BA60A24}" type="pres">
      <dgm:prSet presAssocID="{D11C8048-8DC0-46C3-8B7A-0AC47D845DD3}" presName="shape" presStyleLbl="node1" presStyleIdx="1" presStyleCnt="9" custLinFactNeighborY="2841">
        <dgm:presLayoutVars>
          <dgm:bulletEnabled val="1"/>
        </dgm:presLayoutVars>
      </dgm:prSet>
      <dgm:spPr>
        <a:prstGeom prst="roundRect">
          <a:avLst/>
        </a:prstGeom>
      </dgm:spPr>
    </dgm:pt>
    <dgm:pt modelId="{31D4B5B5-9588-477F-BB1E-FF4C22A5DCF7}" type="pres">
      <dgm:prSet presAssocID="{C8C2E0AA-FA5A-4EC0-818A-FE0701BAEF02}" presName="sibTrans" presStyleLbl="sibTrans2D1" presStyleIdx="1" presStyleCnt="8"/>
      <dgm:spPr/>
    </dgm:pt>
    <dgm:pt modelId="{77310B64-A381-489A-8553-893320DC0F4F}" type="pres">
      <dgm:prSet presAssocID="{9348CC99-20EC-4342-94B8-77EBD03A6B98}" presName="middleNode" presStyleCnt="0"/>
      <dgm:spPr/>
    </dgm:pt>
    <dgm:pt modelId="{8DB7AC50-41F7-4C8A-BFD8-D49A33DBCA6F}" type="pres">
      <dgm:prSet presAssocID="{9348CC99-20EC-4342-94B8-77EBD03A6B98}" presName="padding" presStyleLbl="node1" presStyleIdx="1" presStyleCnt="9"/>
      <dgm:spPr/>
    </dgm:pt>
    <dgm:pt modelId="{0AF1992E-547C-4B3B-9E10-54C52C5E8806}" type="pres">
      <dgm:prSet presAssocID="{9348CC99-20EC-4342-94B8-77EBD03A6B98}" presName="shape" presStyleLbl="node1" presStyleIdx="2" presStyleCnt="9" custLinFactNeighborY="2841">
        <dgm:presLayoutVars>
          <dgm:bulletEnabled val="1"/>
        </dgm:presLayoutVars>
      </dgm:prSet>
      <dgm:spPr>
        <a:prstGeom prst="roundRect">
          <a:avLst/>
        </a:prstGeom>
      </dgm:spPr>
    </dgm:pt>
    <dgm:pt modelId="{36BE57FC-B9F1-45FA-89FB-53B7CC29EE3C}" type="pres">
      <dgm:prSet presAssocID="{125BC3CF-B8DB-4DD1-BC56-E9D9F8FEFAC2}" presName="sibTrans" presStyleLbl="sibTrans2D1" presStyleIdx="2" presStyleCnt="8"/>
      <dgm:spPr/>
    </dgm:pt>
    <dgm:pt modelId="{DD4F02E8-07DE-4406-97D1-794A9A8640A3}" type="pres">
      <dgm:prSet presAssocID="{0443816C-6339-46B8-936B-CB2AC2DC48CF}" presName="middleNode" presStyleCnt="0"/>
      <dgm:spPr/>
    </dgm:pt>
    <dgm:pt modelId="{F229061A-E097-47D7-8CC1-66A301377C6F}" type="pres">
      <dgm:prSet presAssocID="{0443816C-6339-46B8-936B-CB2AC2DC48CF}" presName="padding" presStyleLbl="node1" presStyleIdx="2" presStyleCnt="9"/>
      <dgm:spPr/>
    </dgm:pt>
    <dgm:pt modelId="{9C2D351C-3D71-47F5-A355-7E49D5252A75}" type="pres">
      <dgm:prSet presAssocID="{0443816C-6339-46B8-936B-CB2AC2DC48CF}" presName="shape" presStyleLbl="node1" presStyleIdx="3" presStyleCnt="9" custLinFactNeighborY="2841">
        <dgm:presLayoutVars>
          <dgm:bulletEnabled val="1"/>
        </dgm:presLayoutVars>
      </dgm:prSet>
      <dgm:spPr>
        <a:prstGeom prst="roundRect">
          <a:avLst/>
        </a:prstGeom>
      </dgm:spPr>
    </dgm:pt>
    <dgm:pt modelId="{CAE95849-FABF-4BD6-9F04-1688D28EDCC3}" type="pres">
      <dgm:prSet presAssocID="{11FD1E74-3DB0-4340-AD64-DC7B01050D02}" presName="sibTrans" presStyleLbl="sibTrans2D1" presStyleIdx="3" presStyleCnt="8"/>
      <dgm:spPr/>
    </dgm:pt>
    <dgm:pt modelId="{63256897-E7B7-4C65-B9FC-8FCB43785447}" type="pres">
      <dgm:prSet presAssocID="{487F8FA9-1276-485A-88D2-7B32A5C22E23}" presName="middleNode" presStyleCnt="0"/>
      <dgm:spPr/>
    </dgm:pt>
    <dgm:pt modelId="{4EAD4AFE-DDC6-4C0E-B1E1-F2554674D0B3}" type="pres">
      <dgm:prSet presAssocID="{487F8FA9-1276-485A-88D2-7B32A5C22E23}" presName="padding" presStyleLbl="node1" presStyleIdx="3" presStyleCnt="9"/>
      <dgm:spPr/>
    </dgm:pt>
    <dgm:pt modelId="{6C9321A9-F9DA-4B54-A0C3-1A2660405427}" type="pres">
      <dgm:prSet presAssocID="{487F8FA9-1276-485A-88D2-7B32A5C22E23}" presName="shape" presStyleLbl="node1" presStyleIdx="4" presStyleCnt="9" custLinFactNeighborY="2841">
        <dgm:presLayoutVars>
          <dgm:bulletEnabled val="1"/>
        </dgm:presLayoutVars>
      </dgm:prSet>
      <dgm:spPr>
        <a:prstGeom prst="roundRect">
          <a:avLst/>
        </a:prstGeom>
      </dgm:spPr>
    </dgm:pt>
    <dgm:pt modelId="{C2CC0D92-48E2-464C-A353-6D22293DCB7C}" type="pres">
      <dgm:prSet presAssocID="{2AC5B841-4325-487B-B997-F0AEC4F0E73F}" presName="sibTrans" presStyleLbl="sibTrans2D1" presStyleIdx="4" presStyleCnt="8"/>
      <dgm:spPr/>
    </dgm:pt>
    <dgm:pt modelId="{8EF2A97A-B6A1-46F2-A092-4B4AE7A0A322}" type="pres">
      <dgm:prSet presAssocID="{757DFECF-6D7F-4C4D-82A3-E607B65DC220}" presName="middleNode" presStyleCnt="0"/>
      <dgm:spPr/>
    </dgm:pt>
    <dgm:pt modelId="{63BA88E2-7F34-43BB-83F3-AAD34DA8E8B0}" type="pres">
      <dgm:prSet presAssocID="{757DFECF-6D7F-4C4D-82A3-E607B65DC220}" presName="padding" presStyleLbl="node1" presStyleIdx="4" presStyleCnt="9"/>
      <dgm:spPr/>
    </dgm:pt>
    <dgm:pt modelId="{23EBC527-B19C-45BA-989A-8DE0246FFA41}" type="pres">
      <dgm:prSet presAssocID="{757DFECF-6D7F-4C4D-82A3-E607B65DC220}" presName="shape" presStyleLbl="node1" presStyleIdx="5" presStyleCnt="9" custLinFactNeighborY="2841">
        <dgm:presLayoutVars>
          <dgm:bulletEnabled val="1"/>
        </dgm:presLayoutVars>
      </dgm:prSet>
      <dgm:spPr>
        <a:prstGeom prst="roundRect">
          <a:avLst/>
        </a:prstGeom>
      </dgm:spPr>
    </dgm:pt>
    <dgm:pt modelId="{8FA67D29-2F72-498B-840F-B074043E08D7}" type="pres">
      <dgm:prSet presAssocID="{59893D03-5CBA-42A7-973D-656D5B12D578}" presName="sibTrans" presStyleLbl="sibTrans2D1" presStyleIdx="5" presStyleCnt="8"/>
      <dgm:spPr/>
    </dgm:pt>
    <dgm:pt modelId="{8A3CA320-CD1C-4922-8E24-17EF02F358F3}" type="pres">
      <dgm:prSet presAssocID="{EFA76C8D-FA4F-430B-A0C6-582AAE705B29}" presName="middleNode" presStyleCnt="0"/>
      <dgm:spPr/>
    </dgm:pt>
    <dgm:pt modelId="{7450DBE4-7C05-47BB-AC7A-0A19512ED1CF}" type="pres">
      <dgm:prSet presAssocID="{EFA76C8D-FA4F-430B-A0C6-582AAE705B29}" presName="padding" presStyleLbl="node1" presStyleIdx="5" presStyleCnt="9"/>
      <dgm:spPr/>
    </dgm:pt>
    <dgm:pt modelId="{83D918B9-FC9F-4915-81DE-197B4DAC3644}" type="pres">
      <dgm:prSet presAssocID="{EFA76C8D-FA4F-430B-A0C6-582AAE705B29}" presName="shape" presStyleLbl="node1" presStyleIdx="6" presStyleCnt="9" custLinFactNeighborY="2841">
        <dgm:presLayoutVars>
          <dgm:bulletEnabled val="1"/>
        </dgm:presLayoutVars>
      </dgm:prSet>
      <dgm:spPr>
        <a:prstGeom prst="roundRect">
          <a:avLst/>
        </a:prstGeom>
      </dgm:spPr>
    </dgm:pt>
    <dgm:pt modelId="{308A4F20-6D01-42B3-94A1-E5BDFB7089E9}" type="pres">
      <dgm:prSet presAssocID="{632B1B76-7DA3-4E70-8EAD-4F53AA9A9715}" presName="sibTrans" presStyleLbl="sibTrans2D1" presStyleIdx="6" presStyleCnt="8"/>
      <dgm:spPr/>
    </dgm:pt>
    <dgm:pt modelId="{5815E5C5-3212-4D8C-B2C5-DD2449E4AFFD}" type="pres">
      <dgm:prSet presAssocID="{09885BD5-FF45-425D-9517-4F662F6D8D3B}" presName="middleNode" presStyleCnt="0"/>
      <dgm:spPr/>
    </dgm:pt>
    <dgm:pt modelId="{F20D27BD-288B-43C3-86F4-41479A50F8D7}" type="pres">
      <dgm:prSet presAssocID="{09885BD5-FF45-425D-9517-4F662F6D8D3B}" presName="padding" presStyleLbl="node1" presStyleIdx="6" presStyleCnt="9"/>
      <dgm:spPr/>
    </dgm:pt>
    <dgm:pt modelId="{9DFE396B-1FBA-4C1D-9449-51181F56AC41}" type="pres">
      <dgm:prSet presAssocID="{09885BD5-FF45-425D-9517-4F662F6D8D3B}" presName="shape" presStyleLbl="node1" presStyleIdx="7" presStyleCnt="9" custLinFactNeighborY="2841">
        <dgm:presLayoutVars>
          <dgm:bulletEnabled val="1"/>
        </dgm:presLayoutVars>
      </dgm:prSet>
      <dgm:spPr>
        <a:prstGeom prst="roundRect">
          <a:avLst/>
        </a:prstGeom>
      </dgm:spPr>
    </dgm:pt>
    <dgm:pt modelId="{E8573137-FFFF-4338-B161-B7BF3F021309}" type="pres">
      <dgm:prSet presAssocID="{5EC0BDD9-32A3-4FD3-A12A-7D7834177DE3}" presName="sibTrans" presStyleLbl="sibTrans2D1" presStyleIdx="7" presStyleCnt="8"/>
      <dgm:spPr/>
    </dgm:pt>
    <dgm:pt modelId="{3D9536BC-A8EA-4184-A7BE-2640F6A2D2DA}" type="pres">
      <dgm:prSet presAssocID="{8F95CF74-65FD-457C-9BC4-72321BCAA1A6}" presName="lastNode" presStyleLbl="node1" presStyleIdx="8" presStyleCnt="9" custLinFactNeighborY="820">
        <dgm:presLayoutVars>
          <dgm:bulletEnabled val="1"/>
        </dgm:presLayoutVars>
      </dgm:prSet>
      <dgm:spPr>
        <a:prstGeom prst="roundRect">
          <a:avLst/>
        </a:prstGeom>
      </dgm:spPr>
    </dgm:pt>
  </dgm:ptLst>
  <dgm:cxnLst>
    <dgm:cxn modelId="{CCBEB700-7B32-4480-AB26-935999F812FD}" type="presOf" srcId="{8F95CF74-65FD-457C-9BC4-72321BCAA1A6}" destId="{3D9536BC-A8EA-4184-A7BE-2640F6A2D2DA}" srcOrd="0" destOrd="0" presId="urn:microsoft.com/office/officeart/2005/8/layout/bProcess2"/>
    <dgm:cxn modelId="{85E4350A-FA15-406A-B1A2-7A842DEF68AB}" type="presOf" srcId="{6C9EE272-371A-42D8-8BC9-F77F4ACE9E82}" destId="{D6650A47-7A09-42B6-8297-C64CC13E6D25}" srcOrd="0" destOrd="0" presId="urn:microsoft.com/office/officeart/2005/8/layout/bProcess2"/>
    <dgm:cxn modelId="{4044B30F-13BD-463A-A101-4E96F3444AB2}" srcId="{6C9EE272-371A-42D8-8BC9-F77F4ACE9E82}" destId="{D11C8048-8DC0-46C3-8B7A-0AC47D845DD3}" srcOrd="1" destOrd="0" parTransId="{602BC441-C89C-4FC5-8EC8-CCD33C3ABD85}" sibTransId="{C8C2E0AA-FA5A-4EC0-818A-FE0701BAEF02}"/>
    <dgm:cxn modelId="{72C4B51F-7825-4354-B784-603214642D9B}" type="presOf" srcId="{C8C2E0AA-FA5A-4EC0-818A-FE0701BAEF02}" destId="{31D4B5B5-9588-477F-BB1E-FF4C22A5DCF7}" srcOrd="0" destOrd="0" presId="urn:microsoft.com/office/officeart/2005/8/layout/bProcess2"/>
    <dgm:cxn modelId="{B9E45424-39C0-4305-BE93-E1225D905C5D}" type="presOf" srcId="{757DFECF-6D7F-4C4D-82A3-E607B65DC220}" destId="{23EBC527-B19C-45BA-989A-8DE0246FFA41}" srcOrd="0" destOrd="0" presId="urn:microsoft.com/office/officeart/2005/8/layout/bProcess2"/>
    <dgm:cxn modelId="{C0032D30-7DBD-44E4-9430-868860335146}" srcId="{6C9EE272-371A-42D8-8BC9-F77F4ACE9E82}" destId="{0443816C-6339-46B8-936B-CB2AC2DC48CF}" srcOrd="3" destOrd="0" parTransId="{71D474F1-8850-49C6-9323-71630D91FF81}" sibTransId="{11FD1E74-3DB0-4340-AD64-DC7B01050D02}"/>
    <dgm:cxn modelId="{C7EA0C41-E0F3-464C-8869-3FC280168D7A}" type="presOf" srcId="{09885BD5-FF45-425D-9517-4F662F6D8D3B}" destId="{9DFE396B-1FBA-4C1D-9449-51181F56AC41}" srcOrd="0" destOrd="0" presId="urn:microsoft.com/office/officeart/2005/8/layout/bProcess2"/>
    <dgm:cxn modelId="{5C234643-D3B1-4A2E-808C-B16E2DB182A0}" type="presOf" srcId="{487F8FA9-1276-485A-88D2-7B32A5C22E23}" destId="{6C9321A9-F9DA-4B54-A0C3-1A2660405427}" srcOrd="0" destOrd="0" presId="urn:microsoft.com/office/officeart/2005/8/layout/bProcess2"/>
    <dgm:cxn modelId="{804B5274-6338-4C0D-B01F-D00FF2233A7D}" type="presOf" srcId="{59893D03-5CBA-42A7-973D-656D5B12D578}" destId="{8FA67D29-2F72-498B-840F-B074043E08D7}" srcOrd="0" destOrd="0" presId="urn:microsoft.com/office/officeart/2005/8/layout/bProcess2"/>
    <dgm:cxn modelId="{45891184-1599-43AC-910B-7C94165ECFA8}" type="presOf" srcId="{EFA76C8D-FA4F-430B-A0C6-582AAE705B29}" destId="{83D918B9-FC9F-4915-81DE-197B4DAC3644}" srcOrd="0" destOrd="0" presId="urn:microsoft.com/office/officeart/2005/8/layout/bProcess2"/>
    <dgm:cxn modelId="{CA439CA5-1276-48FF-A38D-8083D5155323}" type="presOf" srcId="{0FC20C22-A681-4548-9C79-D1DA6024AF3E}" destId="{43D13E16-E8BF-443B-AD39-1CEC29B52491}" srcOrd="0" destOrd="0" presId="urn:microsoft.com/office/officeart/2005/8/layout/bProcess2"/>
    <dgm:cxn modelId="{98E7C6B3-0295-4981-A75D-008016869E51}" type="presOf" srcId="{5EC0BDD9-32A3-4FD3-A12A-7D7834177DE3}" destId="{E8573137-FFFF-4338-B161-B7BF3F021309}" srcOrd="0" destOrd="0" presId="urn:microsoft.com/office/officeart/2005/8/layout/bProcess2"/>
    <dgm:cxn modelId="{DFEEA9B7-514B-4128-B68D-9BF277B67E1E}" srcId="{6C9EE272-371A-42D8-8BC9-F77F4ACE9E82}" destId="{757DFECF-6D7F-4C4D-82A3-E607B65DC220}" srcOrd="5" destOrd="0" parTransId="{94946234-5469-47D3-BC74-604E487C62CD}" sibTransId="{59893D03-5CBA-42A7-973D-656D5B12D578}"/>
    <dgm:cxn modelId="{F41E49BB-1373-4464-818D-9BDE378F885F}" type="presOf" srcId="{0443816C-6339-46B8-936B-CB2AC2DC48CF}" destId="{9C2D351C-3D71-47F5-A355-7E49D5252A75}" srcOrd="0" destOrd="0" presId="urn:microsoft.com/office/officeart/2005/8/layout/bProcess2"/>
    <dgm:cxn modelId="{17E4ACC1-4BA9-4C33-BAB6-D3187F50D9C5}" type="presOf" srcId="{9348CC99-20EC-4342-94B8-77EBD03A6B98}" destId="{0AF1992E-547C-4B3B-9E10-54C52C5E8806}" srcOrd="0" destOrd="0" presId="urn:microsoft.com/office/officeart/2005/8/layout/bProcess2"/>
    <dgm:cxn modelId="{DBE1BDC4-1182-43B8-9FA0-35F472A717F8}" type="presOf" srcId="{11FD1E74-3DB0-4340-AD64-DC7B01050D02}" destId="{CAE95849-FABF-4BD6-9F04-1688D28EDCC3}" srcOrd="0" destOrd="0" presId="urn:microsoft.com/office/officeart/2005/8/layout/bProcess2"/>
    <dgm:cxn modelId="{7807C1C4-DFFF-4327-BCF2-47C4AC146790}" type="presOf" srcId="{D11C8048-8DC0-46C3-8B7A-0AC47D845DD3}" destId="{F4A4787A-CA56-4669-BB6B-A8233BA60A24}" srcOrd="0" destOrd="0" presId="urn:microsoft.com/office/officeart/2005/8/layout/bProcess2"/>
    <dgm:cxn modelId="{B46BE2C9-E221-47E9-BDCF-3A85B3CF60DA}" srcId="{6C9EE272-371A-42D8-8BC9-F77F4ACE9E82}" destId="{09885BD5-FF45-425D-9517-4F662F6D8D3B}" srcOrd="7" destOrd="0" parTransId="{7E0B9453-FD3D-4A0A-85FF-5DC9165F75E3}" sibTransId="{5EC0BDD9-32A3-4FD3-A12A-7D7834177DE3}"/>
    <dgm:cxn modelId="{AEC77ED7-1367-41F3-AABE-A854BCF9CB5E}" srcId="{6C9EE272-371A-42D8-8BC9-F77F4ACE9E82}" destId="{EFA76C8D-FA4F-430B-A0C6-582AAE705B29}" srcOrd="6" destOrd="0" parTransId="{6830D858-74E3-4985-A202-4F225D8AB5F9}" sibTransId="{632B1B76-7DA3-4E70-8EAD-4F53AA9A9715}"/>
    <dgm:cxn modelId="{A72ED0D8-12D7-43AB-BC1B-07AA6B6D4584}" type="presOf" srcId="{2AC5B841-4325-487B-B997-F0AEC4F0E73F}" destId="{C2CC0D92-48E2-464C-A353-6D22293DCB7C}" srcOrd="0" destOrd="0" presId="urn:microsoft.com/office/officeart/2005/8/layout/bProcess2"/>
    <dgm:cxn modelId="{F26B8BD9-1E14-4D9E-A2CF-1012849B7893}" srcId="{6C9EE272-371A-42D8-8BC9-F77F4ACE9E82}" destId="{487F8FA9-1276-485A-88D2-7B32A5C22E23}" srcOrd="4" destOrd="0" parTransId="{848EFCA7-3387-46E5-937D-4CFB17F64796}" sibTransId="{2AC5B841-4325-487B-B997-F0AEC4F0E73F}"/>
    <dgm:cxn modelId="{249EA2DE-685A-4C6E-A6B9-4B84DA0C24D3}" srcId="{6C9EE272-371A-42D8-8BC9-F77F4ACE9E82}" destId="{8F95CF74-65FD-457C-9BC4-72321BCAA1A6}" srcOrd="8" destOrd="0" parTransId="{B7A70199-B9B1-48D7-B41F-6DA46FEF9624}" sibTransId="{4CC4162C-2888-4B1C-9092-3FD95AFB98ED}"/>
    <dgm:cxn modelId="{297363E2-F3F8-45FB-9EC9-C9B375989AF7}" srcId="{6C9EE272-371A-42D8-8BC9-F77F4ACE9E82}" destId="{EE9A107C-2EE8-4643-9EE4-A85F04E91AE5}" srcOrd="0" destOrd="0" parTransId="{41CC2E90-5AB8-44CC-A247-3D648AE9A2C8}" sibTransId="{0FC20C22-A681-4548-9C79-D1DA6024AF3E}"/>
    <dgm:cxn modelId="{13CD71EB-F68B-4DA5-8264-C7CB4456ED01}" srcId="{6C9EE272-371A-42D8-8BC9-F77F4ACE9E82}" destId="{9348CC99-20EC-4342-94B8-77EBD03A6B98}" srcOrd="2" destOrd="0" parTransId="{3416C348-AC0D-420F-B494-E67261184A90}" sibTransId="{125BC3CF-B8DB-4DD1-BC56-E9D9F8FEFAC2}"/>
    <dgm:cxn modelId="{A93ED0ED-1578-433C-8157-5C615BA55807}" type="presOf" srcId="{632B1B76-7DA3-4E70-8EAD-4F53AA9A9715}" destId="{308A4F20-6D01-42B3-94A1-E5BDFB7089E9}" srcOrd="0" destOrd="0" presId="urn:microsoft.com/office/officeart/2005/8/layout/bProcess2"/>
    <dgm:cxn modelId="{F32EF9F2-4C20-4003-AD5A-EAF21BCCD924}" type="presOf" srcId="{125BC3CF-B8DB-4DD1-BC56-E9D9F8FEFAC2}" destId="{36BE57FC-B9F1-45FA-89FB-53B7CC29EE3C}" srcOrd="0" destOrd="0" presId="urn:microsoft.com/office/officeart/2005/8/layout/bProcess2"/>
    <dgm:cxn modelId="{D43DFBFE-AB0C-456D-B24D-E040579CB529}" type="presOf" srcId="{EE9A107C-2EE8-4643-9EE4-A85F04E91AE5}" destId="{EC26BA6D-8CE0-4908-91CF-9563CE4C9685}" srcOrd="0" destOrd="0" presId="urn:microsoft.com/office/officeart/2005/8/layout/bProcess2"/>
    <dgm:cxn modelId="{7ABC9179-0B48-4EC5-8180-D6DE9943144A}" type="presParOf" srcId="{D6650A47-7A09-42B6-8297-C64CC13E6D25}" destId="{EC26BA6D-8CE0-4908-91CF-9563CE4C9685}" srcOrd="0" destOrd="0" presId="urn:microsoft.com/office/officeart/2005/8/layout/bProcess2"/>
    <dgm:cxn modelId="{EF05E5A0-95AC-4FA9-A48F-2584554D7961}" type="presParOf" srcId="{D6650A47-7A09-42B6-8297-C64CC13E6D25}" destId="{43D13E16-E8BF-443B-AD39-1CEC29B52491}" srcOrd="1" destOrd="0" presId="urn:microsoft.com/office/officeart/2005/8/layout/bProcess2"/>
    <dgm:cxn modelId="{884FF8A0-6254-46A9-A08C-A2643911DDEF}" type="presParOf" srcId="{D6650A47-7A09-42B6-8297-C64CC13E6D25}" destId="{A4CF360F-A4D4-4315-9E7A-75C801A526A3}" srcOrd="2" destOrd="0" presId="urn:microsoft.com/office/officeart/2005/8/layout/bProcess2"/>
    <dgm:cxn modelId="{27400BCA-E2E3-479C-885C-BF5C281BFD7A}" type="presParOf" srcId="{A4CF360F-A4D4-4315-9E7A-75C801A526A3}" destId="{019A0DB4-8674-4830-92FF-F5F89DF93894}" srcOrd="0" destOrd="0" presId="urn:microsoft.com/office/officeart/2005/8/layout/bProcess2"/>
    <dgm:cxn modelId="{25A6A1CD-C235-48AB-A6B9-14D9A0EF935B}" type="presParOf" srcId="{A4CF360F-A4D4-4315-9E7A-75C801A526A3}" destId="{F4A4787A-CA56-4669-BB6B-A8233BA60A24}" srcOrd="1" destOrd="0" presId="urn:microsoft.com/office/officeart/2005/8/layout/bProcess2"/>
    <dgm:cxn modelId="{565EACC4-7A64-475D-BA1F-273019A04E80}" type="presParOf" srcId="{D6650A47-7A09-42B6-8297-C64CC13E6D25}" destId="{31D4B5B5-9588-477F-BB1E-FF4C22A5DCF7}" srcOrd="3" destOrd="0" presId="urn:microsoft.com/office/officeart/2005/8/layout/bProcess2"/>
    <dgm:cxn modelId="{A477B9B1-0F87-4B6F-8E0E-5D7B12117AFE}" type="presParOf" srcId="{D6650A47-7A09-42B6-8297-C64CC13E6D25}" destId="{77310B64-A381-489A-8553-893320DC0F4F}" srcOrd="4" destOrd="0" presId="urn:microsoft.com/office/officeart/2005/8/layout/bProcess2"/>
    <dgm:cxn modelId="{1B4D27B3-842B-41BE-A596-02B481C74949}" type="presParOf" srcId="{77310B64-A381-489A-8553-893320DC0F4F}" destId="{8DB7AC50-41F7-4C8A-BFD8-D49A33DBCA6F}" srcOrd="0" destOrd="0" presId="urn:microsoft.com/office/officeart/2005/8/layout/bProcess2"/>
    <dgm:cxn modelId="{DB86A7F1-966C-4B8C-B27E-46825D580E15}" type="presParOf" srcId="{77310B64-A381-489A-8553-893320DC0F4F}" destId="{0AF1992E-547C-4B3B-9E10-54C52C5E8806}" srcOrd="1" destOrd="0" presId="urn:microsoft.com/office/officeart/2005/8/layout/bProcess2"/>
    <dgm:cxn modelId="{56A487E1-8181-4614-ACFB-01B51D8FF24B}" type="presParOf" srcId="{D6650A47-7A09-42B6-8297-C64CC13E6D25}" destId="{36BE57FC-B9F1-45FA-89FB-53B7CC29EE3C}" srcOrd="5" destOrd="0" presId="urn:microsoft.com/office/officeart/2005/8/layout/bProcess2"/>
    <dgm:cxn modelId="{A2120F9D-F0F5-4479-9C53-C99B2D9B77C3}" type="presParOf" srcId="{D6650A47-7A09-42B6-8297-C64CC13E6D25}" destId="{DD4F02E8-07DE-4406-97D1-794A9A8640A3}" srcOrd="6" destOrd="0" presId="urn:microsoft.com/office/officeart/2005/8/layout/bProcess2"/>
    <dgm:cxn modelId="{97627260-7D7E-47F6-8C3C-757187D76E68}" type="presParOf" srcId="{DD4F02E8-07DE-4406-97D1-794A9A8640A3}" destId="{F229061A-E097-47D7-8CC1-66A301377C6F}" srcOrd="0" destOrd="0" presId="urn:microsoft.com/office/officeart/2005/8/layout/bProcess2"/>
    <dgm:cxn modelId="{487B5F05-755B-4634-A7B9-976CC5700C23}" type="presParOf" srcId="{DD4F02E8-07DE-4406-97D1-794A9A8640A3}" destId="{9C2D351C-3D71-47F5-A355-7E49D5252A75}" srcOrd="1" destOrd="0" presId="urn:microsoft.com/office/officeart/2005/8/layout/bProcess2"/>
    <dgm:cxn modelId="{1F0E2B62-35D0-49F9-851C-3763CCF3DED8}" type="presParOf" srcId="{D6650A47-7A09-42B6-8297-C64CC13E6D25}" destId="{CAE95849-FABF-4BD6-9F04-1688D28EDCC3}" srcOrd="7" destOrd="0" presId="urn:microsoft.com/office/officeart/2005/8/layout/bProcess2"/>
    <dgm:cxn modelId="{24F968AF-DC7F-49D4-A07C-5F809224E67E}" type="presParOf" srcId="{D6650A47-7A09-42B6-8297-C64CC13E6D25}" destId="{63256897-E7B7-4C65-B9FC-8FCB43785447}" srcOrd="8" destOrd="0" presId="urn:microsoft.com/office/officeart/2005/8/layout/bProcess2"/>
    <dgm:cxn modelId="{857AF217-8A98-43D2-A7D8-A4C411D05D50}" type="presParOf" srcId="{63256897-E7B7-4C65-B9FC-8FCB43785447}" destId="{4EAD4AFE-DDC6-4C0E-B1E1-F2554674D0B3}" srcOrd="0" destOrd="0" presId="urn:microsoft.com/office/officeart/2005/8/layout/bProcess2"/>
    <dgm:cxn modelId="{1A57FB56-1646-4B56-9601-07F549A173E9}" type="presParOf" srcId="{63256897-E7B7-4C65-B9FC-8FCB43785447}" destId="{6C9321A9-F9DA-4B54-A0C3-1A2660405427}" srcOrd="1" destOrd="0" presId="urn:microsoft.com/office/officeart/2005/8/layout/bProcess2"/>
    <dgm:cxn modelId="{20AB1CE0-3DD1-44F8-9750-B01F019A83FD}" type="presParOf" srcId="{D6650A47-7A09-42B6-8297-C64CC13E6D25}" destId="{C2CC0D92-48E2-464C-A353-6D22293DCB7C}" srcOrd="9" destOrd="0" presId="urn:microsoft.com/office/officeart/2005/8/layout/bProcess2"/>
    <dgm:cxn modelId="{3C75447C-C501-40A2-A397-273A27294283}" type="presParOf" srcId="{D6650A47-7A09-42B6-8297-C64CC13E6D25}" destId="{8EF2A97A-B6A1-46F2-A092-4B4AE7A0A322}" srcOrd="10" destOrd="0" presId="urn:microsoft.com/office/officeart/2005/8/layout/bProcess2"/>
    <dgm:cxn modelId="{CBBAAC23-F216-4373-8798-15F149348D77}" type="presParOf" srcId="{8EF2A97A-B6A1-46F2-A092-4B4AE7A0A322}" destId="{63BA88E2-7F34-43BB-83F3-AAD34DA8E8B0}" srcOrd="0" destOrd="0" presId="urn:microsoft.com/office/officeart/2005/8/layout/bProcess2"/>
    <dgm:cxn modelId="{ADDBEE4A-A3C6-4636-8812-CCEF28FC8C30}" type="presParOf" srcId="{8EF2A97A-B6A1-46F2-A092-4B4AE7A0A322}" destId="{23EBC527-B19C-45BA-989A-8DE0246FFA41}" srcOrd="1" destOrd="0" presId="urn:microsoft.com/office/officeart/2005/8/layout/bProcess2"/>
    <dgm:cxn modelId="{DFA44FF6-41FC-4ADA-A3F3-CAAE1BA49F6B}" type="presParOf" srcId="{D6650A47-7A09-42B6-8297-C64CC13E6D25}" destId="{8FA67D29-2F72-498B-840F-B074043E08D7}" srcOrd="11" destOrd="0" presId="urn:microsoft.com/office/officeart/2005/8/layout/bProcess2"/>
    <dgm:cxn modelId="{97B96BE3-CED0-4A5C-82E1-8423DDA352B5}" type="presParOf" srcId="{D6650A47-7A09-42B6-8297-C64CC13E6D25}" destId="{8A3CA320-CD1C-4922-8E24-17EF02F358F3}" srcOrd="12" destOrd="0" presId="urn:microsoft.com/office/officeart/2005/8/layout/bProcess2"/>
    <dgm:cxn modelId="{7107E15B-B663-456C-B088-7BE96B7CF460}" type="presParOf" srcId="{8A3CA320-CD1C-4922-8E24-17EF02F358F3}" destId="{7450DBE4-7C05-47BB-AC7A-0A19512ED1CF}" srcOrd="0" destOrd="0" presId="urn:microsoft.com/office/officeart/2005/8/layout/bProcess2"/>
    <dgm:cxn modelId="{839EB322-4833-440A-A353-218CF36C1309}" type="presParOf" srcId="{8A3CA320-CD1C-4922-8E24-17EF02F358F3}" destId="{83D918B9-FC9F-4915-81DE-197B4DAC3644}" srcOrd="1" destOrd="0" presId="urn:microsoft.com/office/officeart/2005/8/layout/bProcess2"/>
    <dgm:cxn modelId="{AA17FDF6-44A2-427C-95D2-7B5EAF754B40}" type="presParOf" srcId="{D6650A47-7A09-42B6-8297-C64CC13E6D25}" destId="{308A4F20-6D01-42B3-94A1-E5BDFB7089E9}" srcOrd="13" destOrd="0" presId="urn:microsoft.com/office/officeart/2005/8/layout/bProcess2"/>
    <dgm:cxn modelId="{9A9D35E4-DCB2-4114-ADF9-EEE4CE7DC6B2}" type="presParOf" srcId="{D6650A47-7A09-42B6-8297-C64CC13E6D25}" destId="{5815E5C5-3212-4D8C-B2C5-DD2449E4AFFD}" srcOrd="14" destOrd="0" presId="urn:microsoft.com/office/officeart/2005/8/layout/bProcess2"/>
    <dgm:cxn modelId="{4C7CC26A-B955-42D8-B4C9-D55A4AB20291}" type="presParOf" srcId="{5815E5C5-3212-4D8C-B2C5-DD2449E4AFFD}" destId="{F20D27BD-288B-43C3-86F4-41479A50F8D7}" srcOrd="0" destOrd="0" presId="urn:microsoft.com/office/officeart/2005/8/layout/bProcess2"/>
    <dgm:cxn modelId="{3A3466B5-78F5-4E66-81CC-012159C28B3B}" type="presParOf" srcId="{5815E5C5-3212-4D8C-B2C5-DD2449E4AFFD}" destId="{9DFE396B-1FBA-4C1D-9449-51181F56AC41}" srcOrd="1" destOrd="0" presId="urn:microsoft.com/office/officeart/2005/8/layout/bProcess2"/>
    <dgm:cxn modelId="{70F8A84F-4F57-49D1-BB3A-FF5D5E15E925}" type="presParOf" srcId="{D6650A47-7A09-42B6-8297-C64CC13E6D25}" destId="{E8573137-FFFF-4338-B161-B7BF3F021309}" srcOrd="15" destOrd="0" presId="urn:microsoft.com/office/officeart/2005/8/layout/bProcess2"/>
    <dgm:cxn modelId="{A0443F9C-E2E4-4622-B7E5-FEB2EBBB123E}" type="presParOf" srcId="{D6650A47-7A09-42B6-8297-C64CC13E6D25}" destId="{3D9536BC-A8EA-4184-A7BE-2640F6A2D2DA}" srcOrd="1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8A0871-8ACF-4E11-9E40-431324E16FA3}" type="doc">
      <dgm:prSet loTypeId="urn:microsoft.com/office/officeart/2009/3/layout/PieProcess" loCatId="list" qsTypeId="urn:microsoft.com/office/officeart/2005/8/quickstyle/simple1" qsCatId="simple" csTypeId="urn:microsoft.com/office/officeart/2005/8/colors/colorful1" csCatId="colorful" phldr="1"/>
      <dgm:spPr/>
      <dgm:t>
        <a:bodyPr/>
        <a:lstStyle/>
        <a:p>
          <a:endParaRPr lang="en-ZA"/>
        </a:p>
      </dgm:t>
    </dgm:pt>
    <dgm:pt modelId="{970390F9-5ED2-46D6-A208-B53E69FB90FF}">
      <dgm:prSet phldrT="[Text]" custT="1"/>
      <dgm:spPr/>
      <dgm:t>
        <a:bodyPr/>
        <a:lstStyle/>
        <a:p>
          <a:r>
            <a:rPr lang="en-ZA" sz="2400" dirty="0"/>
            <a:t>Step 1</a:t>
          </a:r>
        </a:p>
      </dgm:t>
    </dgm:pt>
    <dgm:pt modelId="{BC6951FD-96FE-41B0-87A2-874A5F8D5767}" type="parTrans" cxnId="{71E365B3-F790-445B-A938-2033A95E3982}">
      <dgm:prSet/>
      <dgm:spPr/>
      <dgm:t>
        <a:bodyPr/>
        <a:lstStyle/>
        <a:p>
          <a:endParaRPr lang="en-ZA" sz="800"/>
        </a:p>
      </dgm:t>
    </dgm:pt>
    <dgm:pt modelId="{74D4272E-4B28-43DA-80BB-A62E28F68642}" type="sibTrans" cxnId="{71E365B3-F790-445B-A938-2033A95E3982}">
      <dgm:prSet/>
      <dgm:spPr/>
      <dgm:t>
        <a:bodyPr/>
        <a:lstStyle/>
        <a:p>
          <a:endParaRPr lang="en-ZA" sz="800"/>
        </a:p>
      </dgm:t>
    </dgm:pt>
    <dgm:pt modelId="{EE89729A-19FD-4F28-859E-A3797ED9DBB1}">
      <dgm:prSet phldrT="[Text]" custT="1"/>
      <dgm:spPr/>
      <dgm:t>
        <a:bodyPr/>
        <a:lstStyle/>
        <a:p>
          <a:r>
            <a:rPr lang="en-ZA" sz="2400" dirty="0"/>
            <a:t>Step 2</a:t>
          </a:r>
        </a:p>
      </dgm:t>
    </dgm:pt>
    <dgm:pt modelId="{5237CAF4-3309-470A-AF52-A42F95FEBC43}" type="parTrans" cxnId="{232D4F3C-1BCC-4D13-93E6-726403F937B4}">
      <dgm:prSet/>
      <dgm:spPr/>
      <dgm:t>
        <a:bodyPr/>
        <a:lstStyle/>
        <a:p>
          <a:endParaRPr lang="en-ZA" sz="800"/>
        </a:p>
      </dgm:t>
    </dgm:pt>
    <dgm:pt modelId="{B9DDF92C-4C30-410D-9FBE-A2B448F9F68F}" type="sibTrans" cxnId="{232D4F3C-1BCC-4D13-93E6-726403F937B4}">
      <dgm:prSet/>
      <dgm:spPr/>
      <dgm:t>
        <a:bodyPr/>
        <a:lstStyle/>
        <a:p>
          <a:endParaRPr lang="en-ZA" sz="800"/>
        </a:p>
      </dgm:t>
    </dgm:pt>
    <dgm:pt modelId="{51C4E9D6-B021-4BE5-A474-621CC555344C}">
      <dgm:prSet phldrT="[Text]" custT="1"/>
      <dgm:spPr/>
      <dgm:t>
        <a:bodyPr/>
        <a:lstStyle/>
        <a:p>
          <a:r>
            <a:rPr lang="en-ZA" sz="2400" dirty="0"/>
            <a:t>Step 3</a:t>
          </a:r>
        </a:p>
      </dgm:t>
    </dgm:pt>
    <dgm:pt modelId="{5810B70A-88CC-442D-87BC-0DAB59830BFD}" type="parTrans" cxnId="{E7626951-1A46-4F21-BADC-4542E21ACB0B}">
      <dgm:prSet/>
      <dgm:spPr/>
      <dgm:t>
        <a:bodyPr/>
        <a:lstStyle/>
        <a:p>
          <a:endParaRPr lang="en-ZA" sz="800"/>
        </a:p>
      </dgm:t>
    </dgm:pt>
    <dgm:pt modelId="{5509D073-79F1-4B82-BB8C-04228D467DB8}" type="sibTrans" cxnId="{E7626951-1A46-4F21-BADC-4542E21ACB0B}">
      <dgm:prSet/>
      <dgm:spPr/>
      <dgm:t>
        <a:bodyPr/>
        <a:lstStyle/>
        <a:p>
          <a:endParaRPr lang="en-ZA" sz="800"/>
        </a:p>
      </dgm:t>
    </dgm:pt>
    <dgm:pt modelId="{3955416C-FC11-4F7D-9616-134BC991AEDC}">
      <dgm:prSet phldrT="[Text]" custT="1"/>
      <dgm:spPr/>
      <dgm:t>
        <a:bodyPr/>
        <a:lstStyle/>
        <a:p>
          <a:r>
            <a:rPr lang="en-ZA" sz="2400" dirty="0"/>
            <a:t>Step 4</a:t>
          </a:r>
        </a:p>
      </dgm:t>
    </dgm:pt>
    <dgm:pt modelId="{7E05FFFB-3AB4-4FDE-BC12-12F9DCF0AD52}" type="parTrans" cxnId="{13AAF055-3250-48CB-8513-FAF4B1E46FB3}">
      <dgm:prSet/>
      <dgm:spPr/>
      <dgm:t>
        <a:bodyPr/>
        <a:lstStyle/>
        <a:p>
          <a:endParaRPr lang="en-ZA" sz="800"/>
        </a:p>
      </dgm:t>
    </dgm:pt>
    <dgm:pt modelId="{C8B73499-D865-4E0D-AB98-D7F022089695}" type="sibTrans" cxnId="{13AAF055-3250-48CB-8513-FAF4B1E46FB3}">
      <dgm:prSet/>
      <dgm:spPr/>
      <dgm:t>
        <a:bodyPr/>
        <a:lstStyle/>
        <a:p>
          <a:endParaRPr lang="en-ZA" sz="800"/>
        </a:p>
      </dgm:t>
    </dgm:pt>
    <dgm:pt modelId="{572A82A2-687D-4175-9E5D-D724684926F9}">
      <dgm:prSet phldrT="[Text]" custT="1"/>
      <dgm:spPr/>
      <dgm:t>
        <a:bodyPr/>
        <a:lstStyle/>
        <a:p>
          <a:r>
            <a:rPr lang="en-ZA" sz="2400" dirty="0"/>
            <a:t>Step 5</a:t>
          </a:r>
        </a:p>
      </dgm:t>
    </dgm:pt>
    <dgm:pt modelId="{4C0F48BD-8E43-43F5-B091-97425553E7B2}" type="parTrans" cxnId="{88DB5F51-376A-4FDA-AADC-3D5CFE8D173C}">
      <dgm:prSet/>
      <dgm:spPr/>
      <dgm:t>
        <a:bodyPr/>
        <a:lstStyle/>
        <a:p>
          <a:endParaRPr lang="en-ZA" sz="800"/>
        </a:p>
      </dgm:t>
    </dgm:pt>
    <dgm:pt modelId="{4F7DAF6F-04C6-4899-8329-D204381BB4C3}" type="sibTrans" cxnId="{88DB5F51-376A-4FDA-AADC-3D5CFE8D173C}">
      <dgm:prSet/>
      <dgm:spPr/>
      <dgm:t>
        <a:bodyPr/>
        <a:lstStyle/>
        <a:p>
          <a:endParaRPr lang="en-ZA" sz="800"/>
        </a:p>
      </dgm:t>
    </dgm:pt>
    <dgm:pt modelId="{832FE94E-C046-418C-8148-13E7F9C29CF0}" type="pres">
      <dgm:prSet presAssocID="{128A0871-8ACF-4E11-9E40-431324E16FA3}" presName="Name0" presStyleCnt="0">
        <dgm:presLayoutVars>
          <dgm:chMax val="7"/>
          <dgm:chPref val="7"/>
          <dgm:dir/>
          <dgm:animOne val="branch"/>
          <dgm:animLvl val="lvl"/>
        </dgm:presLayoutVars>
      </dgm:prSet>
      <dgm:spPr/>
    </dgm:pt>
    <dgm:pt modelId="{AA47A81F-4D47-429C-A5FD-53F844149120}" type="pres">
      <dgm:prSet presAssocID="{970390F9-5ED2-46D6-A208-B53E69FB90FF}" presName="ParentComposite" presStyleCnt="0"/>
      <dgm:spPr/>
    </dgm:pt>
    <dgm:pt modelId="{911B3FAE-EE42-4D05-AE9C-9A99A7D3CBBD}" type="pres">
      <dgm:prSet presAssocID="{970390F9-5ED2-46D6-A208-B53E69FB90FF}" presName="Chord" presStyleLbl="bgShp" presStyleIdx="0" presStyleCnt="5"/>
      <dgm:spPr/>
    </dgm:pt>
    <dgm:pt modelId="{0B77DAEE-3064-433D-8379-98DE507F029D}" type="pres">
      <dgm:prSet presAssocID="{970390F9-5ED2-46D6-A208-B53E69FB90FF}" presName="Pie" presStyleLbl="alignNode1" presStyleIdx="0" presStyleCnt="5"/>
      <dgm:spPr/>
    </dgm:pt>
    <dgm:pt modelId="{B94B3F5B-E735-4326-A94A-E9FDF5FFCE57}" type="pres">
      <dgm:prSet presAssocID="{970390F9-5ED2-46D6-A208-B53E69FB90FF}" presName="Parent" presStyleLbl="revTx" presStyleIdx="0" presStyleCnt="5">
        <dgm:presLayoutVars>
          <dgm:chMax val="1"/>
          <dgm:chPref val="1"/>
          <dgm:bulletEnabled val="1"/>
        </dgm:presLayoutVars>
      </dgm:prSet>
      <dgm:spPr/>
    </dgm:pt>
    <dgm:pt modelId="{9F20AB93-0511-4CA3-B5A3-BDDE723BE60E}" type="pres">
      <dgm:prSet presAssocID="{EE89729A-19FD-4F28-859E-A3797ED9DBB1}" presName="ParentComposite" presStyleCnt="0"/>
      <dgm:spPr/>
    </dgm:pt>
    <dgm:pt modelId="{D6CA2C01-1D2D-4AB5-BFF9-42476E201873}" type="pres">
      <dgm:prSet presAssocID="{EE89729A-19FD-4F28-859E-A3797ED9DBB1}" presName="Chord" presStyleLbl="bgShp" presStyleIdx="1" presStyleCnt="5"/>
      <dgm:spPr/>
    </dgm:pt>
    <dgm:pt modelId="{6F6BABF0-5C2A-49BA-969D-66167DA90891}" type="pres">
      <dgm:prSet presAssocID="{EE89729A-19FD-4F28-859E-A3797ED9DBB1}" presName="Pie" presStyleLbl="alignNode1" presStyleIdx="1" presStyleCnt="5"/>
      <dgm:spPr/>
    </dgm:pt>
    <dgm:pt modelId="{EF963F57-0684-4090-A4E0-9C7A276D3C54}" type="pres">
      <dgm:prSet presAssocID="{EE89729A-19FD-4F28-859E-A3797ED9DBB1}" presName="Parent" presStyleLbl="revTx" presStyleIdx="1" presStyleCnt="5">
        <dgm:presLayoutVars>
          <dgm:chMax val="1"/>
          <dgm:chPref val="1"/>
          <dgm:bulletEnabled val="1"/>
        </dgm:presLayoutVars>
      </dgm:prSet>
      <dgm:spPr/>
    </dgm:pt>
    <dgm:pt modelId="{13F53B63-F8B6-4602-A1D8-72CAC3F5F820}" type="pres">
      <dgm:prSet presAssocID="{51C4E9D6-B021-4BE5-A474-621CC555344C}" presName="ParentComposite" presStyleCnt="0"/>
      <dgm:spPr/>
    </dgm:pt>
    <dgm:pt modelId="{452A7EF8-930E-4B3D-8A0B-E9A22D037238}" type="pres">
      <dgm:prSet presAssocID="{51C4E9D6-B021-4BE5-A474-621CC555344C}" presName="Chord" presStyleLbl="bgShp" presStyleIdx="2" presStyleCnt="5"/>
      <dgm:spPr/>
    </dgm:pt>
    <dgm:pt modelId="{85676D37-7CB5-4F65-ACE3-9FFF728717C6}" type="pres">
      <dgm:prSet presAssocID="{51C4E9D6-B021-4BE5-A474-621CC555344C}" presName="Pie" presStyleLbl="alignNode1" presStyleIdx="2" presStyleCnt="5"/>
      <dgm:spPr/>
    </dgm:pt>
    <dgm:pt modelId="{8CEFA4AE-6E84-413D-AD87-EDC4676B6339}" type="pres">
      <dgm:prSet presAssocID="{51C4E9D6-B021-4BE5-A474-621CC555344C}" presName="Parent" presStyleLbl="revTx" presStyleIdx="2" presStyleCnt="5">
        <dgm:presLayoutVars>
          <dgm:chMax val="1"/>
          <dgm:chPref val="1"/>
          <dgm:bulletEnabled val="1"/>
        </dgm:presLayoutVars>
      </dgm:prSet>
      <dgm:spPr/>
    </dgm:pt>
    <dgm:pt modelId="{7894A8AE-AA5E-4DB5-A836-3AFECCA85AEA}" type="pres">
      <dgm:prSet presAssocID="{3955416C-FC11-4F7D-9616-134BC991AEDC}" presName="ParentComposite" presStyleCnt="0"/>
      <dgm:spPr/>
    </dgm:pt>
    <dgm:pt modelId="{12176827-7D8A-4297-B94F-C8F537A0ACCE}" type="pres">
      <dgm:prSet presAssocID="{3955416C-FC11-4F7D-9616-134BC991AEDC}" presName="Chord" presStyleLbl="bgShp" presStyleIdx="3" presStyleCnt="5"/>
      <dgm:spPr/>
    </dgm:pt>
    <dgm:pt modelId="{EA4D8EAD-AD36-4C1C-8A94-DCCCF18AFECE}" type="pres">
      <dgm:prSet presAssocID="{3955416C-FC11-4F7D-9616-134BC991AEDC}" presName="Pie" presStyleLbl="alignNode1" presStyleIdx="3" presStyleCnt="5"/>
      <dgm:spPr/>
    </dgm:pt>
    <dgm:pt modelId="{2680DDBF-5C1C-43A0-B071-C3008FA21734}" type="pres">
      <dgm:prSet presAssocID="{3955416C-FC11-4F7D-9616-134BC991AEDC}" presName="Parent" presStyleLbl="revTx" presStyleIdx="3" presStyleCnt="5">
        <dgm:presLayoutVars>
          <dgm:chMax val="1"/>
          <dgm:chPref val="1"/>
          <dgm:bulletEnabled val="1"/>
        </dgm:presLayoutVars>
      </dgm:prSet>
      <dgm:spPr/>
    </dgm:pt>
    <dgm:pt modelId="{715CBF9F-C540-46A5-B30D-749C9CA2E3A8}" type="pres">
      <dgm:prSet presAssocID="{572A82A2-687D-4175-9E5D-D724684926F9}" presName="ParentComposite" presStyleCnt="0"/>
      <dgm:spPr/>
    </dgm:pt>
    <dgm:pt modelId="{069A1F0E-33B0-4054-B497-91B7ED348C5B}" type="pres">
      <dgm:prSet presAssocID="{572A82A2-687D-4175-9E5D-D724684926F9}" presName="Chord" presStyleLbl="bgShp" presStyleIdx="4" presStyleCnt="5"/>
      <dgm:spPr/>
    </dgm:pt>
    <dgm:pt modelId="{8F8A6645-1C2C-4C9F-8368-3D7E817103A4}" type="pres">
      <dgm:prSet presAssocID="{572A82A2-687D-4175-9E5D-D724684926F9}" presName="Pie" presStyleLbl="alignNode1" presStyleIdx="4" presStyleCnt="5"/>
      <dgm:spPr/>
    </dgm:pt>
    <dgm:pt modelId="{86B48817-83FB-49D8-AA47-331CFC8BC961}" type="pres">
      <dgm:prSet presAssocID="{572A82A2-687D-4175-9E5D-D724684926F9}" presName="Parent" presStyleLbl="revTx" presStyleIdx="4" presStyleCnt="5">
        <dgm:presLayoutVars>
          <dgm:chMax val="1"/>
          <dgm:chPref val="1"/>
          <dgm:bulletEnabled val="1"/>
        </dgm:presLayoutVars>
      </dgm:prSet>
      <dgm:spPr/>
    </dgm:pt>
  </dgm:ptLst>
  <dgm:cxnLst>
    <dgm:cxn modelId="{3FDE5F11-36D7-4DBC-8FF6-B9C8F0022EDA}" type="presOf" srcId="{572A82A2-687D-4175-9E5D-D724684926F9}" destId="{86B48817-83FB-49D8-AA47-331CFC8BC961}" srcOrd="0" destOrd="0" presId="urn:microsoft.com/office/officeart/2009/3/layout/PieProcess"/>
    <dgm:cxn modelId="{58E0B812-63F4-4883-AF23-972DBEE74376}" type="presOf" srcId="{970390F9-5ED2-46D6-A208-B53E69FB90FF}" destId="{B94B3F5B-E735-4326-A94A-E9FDF5FFCE57}" srcOrd="0" destOrd="0" presId="urn:microsoft.com/office/officeart/2009/3/layout/PieProcess"/>
    <dgm:cxn modelId="{232D4F3C-1BCC-4D13-93E6-726403F937B4}" srcId="{128A0871-8ACF-4E11-9E40-431324E16FA3}" destId="{EE89729A-19FD-4F28-859E-A3797ED9DBB1}" srcOrd="1" destOrd="0" parTransId="{5237CAF4-3309-470A-AF52-A42F95FEBC43}" sibTransId="{B9DDF92C-4C30-410D-9FBE-A2B448F9F68F}"/>
    <dgm:cxn modelId="{B9312B71-8D1D-49F6-8F46-5469AF7EAA58}" type="presOf" srcId="{EE89729A-19FD-4F28-859E-A3797ED9DBB1}" destId="{EF963F57-0684-4090-A4E0-9C7A276D3C54}" srcOrd="0" destOrd="0" presId="urn:microsoft.com/office/officeart/2009/3/layout/PieProcess"/>
    <dgm:cxn modelId="{88DB5F51-376A-4FDA-AADC-3D5CFE8D173C}" srcId="{128A0871-8ACF-4E11-9E40-431324E16FA3}" destId="{572A82A2-687D-4175-9E5D-D724684926F9}" srcOrd="4" destOrd="0" parTransId="{4C0F48BD-8E43-43F5-B091-97425553E7B2}" sibTransId="{4F7DAF6F-04C6-4899-8329-D204381BB4C3}"/>
    <dgm:cxn modelId="{E7626951-1A46-4F21-BADC-4542E21ACB0B}" srcId="{128A0871-8ACF-4E11-9E40-431324E16FA3}" destId="{51C4E9D6-B021-4BE5-A474-621CC555344C}" srcOrd="2" destOrd="0" parTransId="{5810B70A-88CC-442D-87BC-0DAB59830BFD}" sibTransId="{5509D073-79F1-4B82-BB8C-04228D467DB8}"/>
    <dgm:cxn modelId="{6FD3AA73-3F06-47CB-9BE7-FA56A5FD6489}" type="presOf" srcId="{128A0871-8ACF-4E11-9E40-431324E16FA3}" destId="{832FE94E-C046-418C-8148-13E7F9C29CF0}" srcOrd="0" destOrd="0" presId="urn:microsoft.com/office/officeart/2009/3/layout/PieProcess"/>
    <dgm:cxn modelId="{11363F74-A623-4F48-9EFA-71F0E76ED18E}" type="presOf" srcId="{3955416C-FC11-4F7D-9616-134BC991AEDC}" destId="{2680DDBF-5C1C-43A0-B071-C3008FA21734}" srcOrd="0" destOrd="0" presId="urn:microsoft.com/office/officeart/2009/3/layout/PieProcess"/>
    <dgm:cxn modelId="{13AAF055-3250-48CB-8513-FAF4B1E46FB3}" srcId="{128A0871-8ACF-4E11-9E40-431324E16FA3}" destId="{3955416C-FC11-4F7D-9616-134BC991AEDC}" srcOrd="3" destOrd="0" parTransId="{7E05FFFB-3AB4-4FDE-BC12-12F9DCF0AD52}" sibTransId="{C8B73499-D865-4E0D-AB98-D7F022089695}"/>
    <dgm:cxn modelId="{71E365B3-F790-445B-A938-2033A95E3982}" srcId="{128A0871-8ACF-4E11-9E40-431324E16FA3}" destId="{970390F9-5ED2-46D6-A208-B53E69FB90FF}" srcOrd="0" destOrd="0" parTransId="{BC6951FD-96FE-41B0-87A2-874A5F8D5767}" sibTransId="{74D4272E-4B28-43DA-80BB-A62E28F68642}"/>
    <dgm:cxn modelId="{751048BE-72CE-4F57-B923-6FEE64766B70}" type="presOf" srcId="{51C4E9D6-B021-4BE5-A474-621CC555344C}" destId="{8CEFA4AE-6E84-413D-AD87-EDC4676B6339}" srcOrd="0" destOrd="0" presId="urn:microsoft.com/office/officeart/2009/3/layout/PieProcess"/>
    <dgm:cxn modelId="{983DAC36-3990-49A0-8591-0A28DE19A936}" type="presParOf" srcId="{832FE94E-C046-418C-8148-13E7F9C29CF0}" destId="{AA47A81F-4D47-429C-A5FD-53F844149120}" srcOrd="0" destOrd="0" presId="urn:microsoft.com/office/officeart/2009/3/layout/PieProcess"/>
    <dgm:cxn modelId="{4A2AB6C0-B9E9-4239-8DD8-F14DDAB981D5}" type="presParOf" srcId="{AA47A81F-4D47-429C-A5FD-53F844149120}" destId="{911B3FAE-EE42-4D05-AE9C-9A99A7D3CBBD}" srcOrd="0" destOrd="0" presId="urn:microsoft.com/office/officeart/2009/3/layout/PieProcess"/>
    <dgm:cxn modelId="{8BCF3CC3-0C54-40D0-9C8B-6FED2A954F13}" type="presParOf" srcId="{AA47A81F-4D47-429C-A5FD-53F844149120}" destId="{0B77DAEE-3064-433D-8379-98DE507F029D}" srcOrd="1" destOrd="0" presId="urn:microsoft.com/office/officeart/2009/3/layout/PieProcess"/>
    <dgm:cxn modelId="{3A393750-76C9-47B1-AF5F-4555C06B3636}" type="presParOf" srcId="{AA47A81F-4D47-429C-A5FD-53F844149120}" destId="{B94B3F5B-E735-4326-A94A-E9FDF5FFCE57}" srcOrd="2" destOrd="0" presId="urn:microsoft.com/office/officeart/2009/3/layout/PieProcess"/>
    <dgm:cxn modelId="{F9021461-47FF-4DAE-B569-1D0F57A9E730}" type="presParOf" srcId="{832FE94E-C046-418C-8148-13E7F9C29CF0}" destId="{9F20AB93-0511-4CA3-B5A3-BDDE723BE60E}" srcOrd="1" destOrd="0" presId="urn:microsoft.com/office/officeart/2009/3/layout/PieProcess"/>
    <dgm:cxn modelId="{C87C6FBE-D653-46E8-A208-66A954DC845C}" type="presParOf" srcId="{9F20AB93-0511-4CA3-B5A3-BDDE723BE60E}" destId="{D6CA2C01-1D2D-4AB5-BFF9-42476E201873}" srcOrd="0" destOrd="0" presId="urn:microsoft.com/office/officeart/2009/3/layout/PieProcess"/>
    <dgm:cxn modelId="{9029869C-1FFA-46C9-BA9A-B732FC34005B}" type="presParOf" srcId="{9F20AB93-0511-4CA3-B5A3-BDDE723BE60E}" destId="{6F6BABF0-5C2A-49BA-969D-66167DA90891}" srcOrd="1" destOrd="0" presId="urn:microsoft.com/office/officeart/2009/3/layout/PieProcess"/>
    <dgm:cxn modelId="{0793CBFB-E4EA-49D9-8FC2-4E4F6645BB9E}" type="presParOf" srcId="{9F20AB93-0511-4CA3-B5A3-BDDE723BE60E}" destId="{EF963F57-0684-4090-A4E0-9C7A276D3C54}" srcOrd="2" destOrd="0" presId="urn:microsoft.com/office/officeart/2009/3/layout/PieProcess"/>
    <dgm:cxn modelId="{C2470447-D77D-42F8-86B1-54EF681E7727}" type="presParOf" srcId="{832FE94E-C046-418C-8148-13E7F9C29CF0}" destId="{13F53B63-F8B6-4602-A1D8-72CAC3F5F820}" srcOrd="2" destOrd="0" presId="urn:microsoft.com/office/officeart/2009/3/layout/PieProcess"/>
    <dgm:cxn modelId="{00638077-5A30-4310-88E8-1E1EDE84398E}" type="presParOf" srcId="{13F53B63-F8B6-4602-A1D8-72CAC3F5F820}" destId="{452A7EF8-930E-4B3D-8A0B-E9A22D037238}" srcOrd="0" destOrd="0" presId="urn:microsoft.com/office/officeart/2009/3/layout/PieProcess"/>
    <dgm:cxn modelId="{FFDC63D5-2FDD-481F-8C76-52F2676F2519}" type="presParOf" srcId="{13F53B63-F8B6-4602-A1D8-72CAC3F5F820}" destId="{85676D37-7CB5-4F65-ACE3-9FFF728717C6}" srcOrd="1" destOrd="0" presId="urn:microsoft.com/office/officeart/2009/3/layout/PieProcess"/>
    <dgm:cxn modelId="{B5FEE299-31BB-451B-816E-A0C0CD53B24D}" type="presParOf" srcId="{13F53B63-F8B6-4602-A1D8-72CAC3F5F820}" destId="{8CEFA4AE-6E84-413D-AD87-EDC4676B6339}" srcOrd="2" destOrd="0" presId="urn:microsoft.com/office/officeart/2009/3/layout/PieProcess"/>
    <dgm:cxn modelId="{160FCCF9-CE38-4AFC-86D8-30B683ABC182}" type="presParOf" srcId="{832FE94E-C046-418C-8148-13E7F9C29CF0}" destId="{7894A8AE-AA5E-4DB5-A836-3AFECCA85AEA}" srcOrd="3" destOrd="0" presId="urn:microsoft.com/office/officeart/2009/3/layout/PieProcess"/>
    <dgm:cxn modelId="{A9B7580A-D8CF-48F3-99BB-F04ACB84978F}" type="presParOf" srcId="{7894A8AE-AA5E-4DB5-A836-3AFECCA85AEA}" destId="{12176827-7D8A-4297-B94F-C8F537A0ACCE}" srcOrd="0" destOrd="0" presId="urn:microsoft.com/office/officeart/2009/3/layout/PieProcess"/>
    <dgm:cxn modelId="{BF141140-6F07-405C-854A-1A3E96F2C082}" type="presParOf" srcId="{7894A8AE-AA5E-4DB5-A836-3AFECCA85AEA}" destId="{EA4D8EAD-AD36-4C1C-8A94-DCCCF18AFECE}" srcOrd="1" destOrd="0" presId="urn:microsoft.com/office/officeart/2009/3/layout/PieProcess"/>
    <dgm:cxn modelId="{A9CE187E-22B3-4AB2-A443-68ABCD0A0370}" type="presParOf" srcId="{7894A8AE-AA5E-4DB5-A836-3AFECCA85AEA}" destId="{2680DDBF-5C1C-43A0-B071-C3008FA21734}" srcOrd="2" destOrd="0" presId="urn:microsoft.com/office/officeart/2009/3/layout/PieProcess"/>
    <dgm:cxn modelId="{AA28FC56-B925-4740-95E7-EB21E9BD722D}" type="presParOf" srcId="{832FE94E-C046-418C-8148-13E7F9C29CF0}" destId="{715CBF9F-C540-46A5-B30D-749C9CA2E3A8}" srcOrd="4" destOrd="0" presId="urn:microsoft.com/office/officeart/2009/3/layout/PieProcess"/>
    <dgm:cxn modelId="{017BDB97-5D61-4FAC-A825-EF46F0C85B3F}" type="presParOf" srcId="{715CBF9F-C540-46A5-B30D-749C9CA2E3A8}" destId="{069A1F0E-33B0-4054-B497-91B7ED348C5B}" srcOrd="0" destOrd="0" presId="urn:microsoft.com/office/officeart/2009/3/layout/PieProcess"/>
    <dgm:cxn modelId="{C72F7BE3-58A8-4D6D-B4B2-3B6DD4D85370}" type="presParOf" srcId="{715CBF9F-C540-46A5-B30D-749C9CA2E3A8}" destId="{8F8A6645-1C2C-4C9F-8368-3D7E817103A4}" srcOrd="1" destOrd="0" presId="urn:microsoft.com/office/officeart/2009/3/layout/PieProcess"/>
    <dgm:cxn modelId="{B7333151-A748-4636-9032-EDD55A365400}" type="presParOf" srcId="{715CBF9F-C540-46A5-B30D-749C9CA2E3A8}" destId="{86B48817-83FB-49D8-AA47-331CFC8BC961}" srcOrd="2"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7C064A-4406-4585-8121-27740F389F03}" type="doc">
      <dgm:prSet loTypeId="urn:microsoft.com/office/officeart/2005/8/layout/gear1" loCatId="cycle" qsTypeId="urn:microsoft.com/office/officeart/2005/8/quickstyle/simple1" qsCatId="simple" csTypeId="urn:microsoft.com/office/officeart/2005/8/colors/accent1_2" csCatId="accent1" phldr="1"/>
      <dgm:spPr/>
    </dgm:pt>
    <dgm:pt modelId="{42133B35-7202-4CAE-94A4-1FB37EBF74F1}">
      <dgm:prSet phldrT="[Text]" phldr="1"/>
      <dgm:spPr/>
      <dgm:t>
        <a:bodyPr/>
        <a:lstStyle/>
        <a:p>
          <a:endParaRPr lang="en-ZA"/>
        </a:p>
      </dgm:t>
    </dgm:pt>
    <dgm:pt modelId="{24F5587A-3FA5-4B2B-A1A3-5E1D97C51A27}" type="parTrans" cxnId="{0A103278-B831-4A2F-BA1A-92178EF43AC6}">
      <dgm:prSet/>
      <dgm:spPr/>
      <dgm:t>
        <a:bodyPr/>
        <a:lstStyle/>
        <a:p>
          <a:endParaRPr lang="en-ZA"/>
        </a:p>
      </dgm:t>
    </dgm:pt>
    <dgm:pt modelId="{560E0846-9ACC-4ACA-98BB-2E50C78A7F8B}" type="sibTrans" cxnId="{0A103278-B831-4A2F-BA1A-92178EF43AC6}">
      <dgm:prSet/>
      <dgm:spPr>
        <a:solidFill>
          <a:schemeClr val="accent6"/>
        </a:solidFill>
      </dgm:spPr>
      <dgm:t>
        <a:bodyPr/>
        <a:lstStyle/>
        <a:p>
          <a:endParaRPr lang="en-ZA"/>
        </a:p>
      </dgm:t>
    </dgm:pt>
    <dgm:pt modelId="{48315D5B-1ADA-42A1-BA9F-D64039307461}">
      <dgm:prSet phldrT="[Text]" phldr="1"/>
      <dgm:spPr/>
      <dgm:t>
        <a:bodyPr/>
        <a:lstStyle/>
        <a:p>
          <a:endParaRPr lang="en-ZA"/>
        </a:p>
      </dgm:t>
    </dgm:pt>
    <dgm:pt modelId="{C22ED1DD-5802-464D-BFF8-71D1AAFE86D5}" type="parTrans" cxnId="{15E282BC-987A-4CCC-A860-E6C583165CAE}">
      <dgm:prSet/>
      <dgm:spPr/>
      <dgm:t>
        <a:bodyPr/>
        <a:lstStyle/>
        <a:p>
          <a:endParaRPr lang="en-ZA"/>
        </a:p>
      </dgm:t>
    </dgm:pt>
    <dgm:pt modelId="{CC428827-7E90-422A-9497-E4EE5E14F8A2}" type="sibTrans" cxnId="{15E282BC-987A-4CCC-A860-E6C583165CAE}">
      <dgm:prSet/>
      <dgm:spPr>
        <a:solidFill>
          <a:schemeClr val="accent6"/>
        </a:solidFill>
      </dgm:spPr>
      <dgm:t>
        <a:bodyPr/>
        <a:lstStyle/>
        <a:p>
          <a:endParaRPr lang="en-ZA"/>
        </a:p>
      </dgm:t>
    </dgm:pt>
    <dgm:pt modelId="{F2442977-A6B7-4282-9D8D-9DBB341943ED}">
      <dgm:prSet phldrT="[Text]" phldr="1"/>
      <dgm:spPr/>
      <dgm:t>
        <a:bodyPr/>
        <a:lstStyle/>
        <a:p>
          <a:endParaRPr lang="en-ZA" dirty="0"/>
        </a:p>
      </dgm:t>
    </dgm:pt>
    <dgm:pt modelId="{29A505C5-614C-4AC8-BE01-B73CC5B56F2D}" type="parTrans" cxnId="{BDB797EE-7E54-4676-9303-A67C09BDB2DE}">
      <dgm:prSet/>
      <dgm:spPr/>
      <dgm:t>
        <a:bodyPr/>
        <a:lstStyle/>
        <a:p>
          <a:endParaRPr lang="en-ZA"/>
        </a:p>
      </dgm:t>
    </dgm:pt>
    <dgm:pt modelId="{272681B5-CA83-4EC8-B6D4-D24F77B38DF6}" type="sibTrans" cxnId="{BDB797EE-7E54-4676-9303-A67C09BDB2DE}">
      <dgm:prSet/>
      <dgm:spPr>
        <a:solidFill>
          <a:schemeClr val="accent6"/>
        </a:solidFill>
      </dgm:spPr>
      <dgm:t>
        <a:bodyPr/>
        <a:lstStyle/>
        <a:p>
          <a:endParaRPr lang="en-ZA"/>
        </a:p>
      </dgm:t>
    </dgm:pt>
    <dgm:pt modelId="{86BED7F6-5545-421D-936B-12782FD723A5}" type="pres">
      <dgm:prSet presAssocID="{A37C064A-4406-4585-8121-27740F389F03}" presName="composite" presStyleCnt="0">
        <dgm:presLayoutVars>
          <dgm:chMax val="3"/>
          <dgm:animLvl val="lvl"/>
          <dgm:resizeHandles val="exact"/>
        </dgm:presLayoutVars>
      </dgm:prSet>
      <dgm:spPr/>
    </dgm:pt>
    <dgm:pt modelId="{66212E28-DA8D-4BE5-866A-7FDE06429B4E}" type="pres">
      <dgm:prSet presAssocID="{42133B35-7202-4CAE-94A4-1FB37EBF74F1}" presName="gear1" presStyleLbl="node1" presStyleIdx="0" presStyleCnt="3">
        <dgm:presLayoutVars>
          <dgm:chMax val="1"/>
          <dgm:bulletEnabled val="1"/>
        </dgm:presLayoutVars>
      </dgm:prSet>
      <dgm:spPr/>
    </dgm:pt>
    <dgm:pt modelId="{38C58847-DF2E-48EC-89B0-288E20922B97}" type="pres">
      <dgm:prSet presAssocID="{42133B35-7202-4CAE-94A4-1FB37EBF74F1}" presName="gear1srcNode" presStyleLbl="node1" presStyleIdx="0" presStyleCnt="3"/>
      <dgm:spPr/>
    </dgm:pt>
    <dgm:pt modelId="{3F3A4C93-0734-4B90-B597-0D627A5F8972}" type="pres">
      <dgm:prSet presAssocID="{42133B35-7202-4CAE-94A4-1FB37EBF74F1}" presName="gear1dstNode" presStyleLbl="node1" presStyleIdx="0" presStyleCnt="3"/>
      <dgm:spPr/>
    </dgm:pt>
    <dgm:pt modelId="{60698FD1-DC99-4257-8C2D-AAA82B879B75}" type="pres">
      <dgm:prSet presAssocID="{48315D5B-1ADA-42A1-BA9F-D64039307461}" presName="gear2" presStyleLbl="node1" presStyleIdx="1" presStyleCnt="3">
        <dgm:presLayoutVars>
          <dgm:chMax val="1"/>
          <dgm:bulletEnabled val="1"/>
        </dgm:presLayoutVars>
      </dgm:prSet>
      <dgm:spPr/>
    </dgm:pt>
    <dgm:pt modelId="{E349C6A2-50BE-4273-80ED-FC00447B358F}" type="pres">
      <dgm:prSet presAssocID="{48315D5B-1ADA-42A1-BA9F-D64039307461}" presName="gear2srcNode" presStyleLbl="node1" presStyleIdx="1" presStyleCnt="3"/>
      <dgm:spPr/>
    </dgm:pt>
    <dgm:pt modelId="{DFD6FFE4-DEC7-4757-9E64-09112E669935}" type="pres">
      <dgm:prSet presAssocID="{48315D5B-1ADA-42A1-BA9F-D64039307461}" presName="gear2dstNode" presStyleLbl="node1" presStyleIdx="1" presStyleCnt="3"/>
      <dgm:spPr/>
    </dgm:pt>
    <dgm:pt modelId="{CEAA56D5-0764-4713-B576-151E79D0355A}" type="pres">
      <dgm:prSet presAssocID="{F2442977-A6B7-4282-9D8D-9DBB341943ED}" presName="gear3" presStyleLbl="node1" presStyleIdx="2" presStyleCnt="3"/>
      <dgm:spPr/>
    </dgm:pt>
    <dgm:pt modelId="{D03EF72A-186D-4EEA-BC46-35EEFF709F30}" type="pres">
      <dgm:prSet presAssocID="{F2442977-A6B7-4282-9D8D-9DBB341943ED}" presName="gear3tx" presStyleLbl="node1" presStyleIdx="2" presStyleCnt="3">
        <dgm:presLayoutVars>
          <dgm:chMax val="1"/>
          <dgm:bulletEnabled val="1"/>
        </dgm:presLayoutVars>
      </dgm:prSet>
      <dgm:spPr/>
    </dgm:pt>
    <dgm:pt modelId="{7D8FBD3A-37CF-4264-B523-1E0576BA7EB9}" type="pres">
      <dgm:prSet presAssocID="{F2442977-A6B7-4282-9D8D-9DBB341943ED}" presName="gear3srcNode" presStyleLbl="node1" presStyleIdx="2" presStyleCnt="3"/>
      <dgm:spPr/>
    </dgm:pt>
    <dgm:pt modelId="{7CD705BF-8AE9-4F38-9A08-953553124F8F}" type="pres">
      <dgm:prSet presAssocID="{F2442977-A6B7-4282-9D8D-9DBB341943ED}" presName="gear3dstNode" presStyleLbl="node1" presStyleIdx="2" presStyleCnt="3"/>
      <dgm:spPr/>
    </dgm:pt>
    <dgm:pt modelId="{638C769F-9024-498B-9A23-44570FB9F3A8}" type="pres">
      <dgm:prSet presAssocID="{560E0846-9ACC-4ACA-98BB-2E50C78A7F8B}" presName="connector1" presStyleLbl="sibTrans2D1" presStyleIdx="0" presStyleCnt="3"/>
      <dgm:spPr/>
    </dgm:pt>
    <dgm:pt modelId="{EC6D7DC3-6FEA-4804-AD8C-92A415C48FEF}" type="pres">
      <dgm:prSet presAssocID="{CC428827-7E90-422A-9497-E4EE5E14F8A2}" presName="connector2" presStyleLbl="sibTrans2D1" presStyleIdx="1" presStyleCnt="3"/>
      <dgm:spPr/>
    </dgm:pt>
    <dgm:pt modelId="{CBFFFC8C-842F-425C-AC73-E3D6B6A9AFEF}" type="pres">
      <dgm:prSet presAssocID="{272681B5-CA83-4EC8-B6D4-D24F77B38DF6}" presName="connector3" presStyleLbl="sibTrans2D1" presStyleIdx="2" presStyleCnt="3"/>
      <dgm:spPr/>
    </dgm:pt>
  </dgm:ptLst>
  <dgm:cxnLst>
    <dgm:cxn modelId="{DF723B09-4B2C-4870-BAEE-CF3F2C1E6E24}" type="presOf" srcId="{F2442977-A6B7-4282-9D8D-9DBB341943ED}" destId="{CEAA56D5-0764-4713-B576-151E79D0355A}" srcOrd="0" destOrd="0" presId="urn:microsoft.com/office/officeart/2005/8/layout/gear1"/>
    <dgm:cxn modelId="{095CFC1E-3DEB-4BA9-8273-DE95051CCCA3}" type="presOf" srcId="{48315D5B-1ADA-42A1-BA9F-D64039307461}" destId="{E349C6A2-50BE-4273-80ED-FC00447B358F}" srcOrd="1" destOrd="0" presId="urn:microsoft.com/office/officeart/2005/8/layout/gear1"/>
    <dgm:cxn modelId="{A9B00E22-5154-4B93-AD7C-C734DAF21DDF}" type="presOf" srcId="{560E0846-9ACC-4ACA-98BB-2E50C78A7F8B}" destId="{638C769F-9024-498B-9A23-44570FB9F3A8}" srcOrd="0" destOrd="0" presId="urn:microsoft.com/office/officeart/2005/8/layout/gear1"/>
    <dgm:cxn modelId="{353D2C30-ADDC-468C-A516-3E4D461263A4}" type="presOf" srcId="{48315D5B-1ADA-42A1-BA9F-D64039307461}" destId="{DFD6FFE4-DEC7-4757-9E64-09112E669935}" srcOrd="2" destOrd="0" presId="urn:microsoft.com/office/officeart/2005/8/layout/gear1"/>
    <dgm:cxn modelId="{C77E5B43-CA08-43F5-B425-F3F51BA852E2}" type="presOf" srcId="{42133B35-7202-4CAE-94A4-1FB37EBF74F1}" destId="{3F3A4C93-0734-4B90-B597-0D627A5F8972}" srcOrd="2" destOrd="0" presId="urn:microsoft.com/office/officeart/2005/8/layout/gear1"/>
    <dgm:cxn modelId="{5B0F6A63-BA1B-464B-A2E4-6D5D4B58B5E6}" type="presOf" srcId="{A37C064A-4406-4585-8121-27740F389F03}" destId="{86BED7F6-5545-421D-936B-12782FD723A5}" srcOrd="0" destOrd="0" presId="urn:microsoft.com/office/officeart/2005/8/layout/gear1"/>
    <dgm:cxn modelId="{E08F6E46-34FF-4340-8EE3-04C49D623E08}" type="presOf" srcId="{42133B35-7202-4CAE-94A4-1FB37EBF74F1}" destId="{38C58847-DF2E-48EC-89B0-288E20922B97}" srcOrd="1" destOrd="0" presId="urn:microsoft.com/office/officeart/2005/8/layout/gear1"/>
    <dgm:cxn modelId="{0A103278-B831-4A2F-BA1A-92178EF43AC6}" srcId="{A37C064A-4406-4585-8121-27740F389F03}" destId="{42133B35-7202-4CAE-94A4-1FB37EBF74F1}" srcOrd="0" destOrd="0" parTransId="{24F5587A-3FA5-4B2B-A1A3-5E1D97C51A27}" sibTransId="{560E0846-9ACC-4ACA-98BB-2E50C78A7F8B}"/>
    <dgm:cxn modelId="{9166797D-3803-41E6-8852-BEFB785D0831}" type="presOf" srcId="{F2442977-A6B7-4282-9D8D-9DBB341943ED}" destId="{7D8FBD3A-37CF-4264-B523-1E0576BA7EB9}" srcOrd="2" destOrd="0" presId="urn:microsoft.com/office/officeart/2005/8/layout/gear1"/>
    <dgm:cxn modelId="{77DC108F-9381-48F7-AAD7-C378B3C0AC4D}" type="presOf" srcId="{48315D5B-1ADA-42A1-BA9F-D64039307461}" destId="{60698FD1-DC99-4257-8C2D-AAA82B879B75}" srcOrd="0" destOrd="0" presId="urn:microsoft.com/office/officeart/2005/8/layout/gear1"/>
    <dgm:cxn modelId="{F981C79B-AF5A-4031-8989-1B96AB3FF610}" type="presOf" srcId="{272681B5-CA83-4EC8-B6D4-D24F77B38DF6}" destId="{CBFFFC8C-842F-425C-AC73-E3D6B6A9AFEF}" srcOrd="0" destOrd="0" presId="urn:microsoft.com/office/officeart/2005/8/layout/gear1"/>
    <dgm:cxn modelId="{15E282BC-987A-4CCC-A860-E6C583165CAE}" srcId="{A37C064A-4406-4585-8121-27740F389F03}" destId="{48315D5B-1ADA-42A1-BA9F-D64039307461}" srcOrd="1" destOrd="0" parTransId="{C22ED1DD-5802-464D-BFF8-71D1AAFE86D5}" sibTransId="{CC428827-7E90-422A-9497-E4EE5E14F8A2}"/>
    <dgm:cxn modelId="{9CAA5DCA-2473-4F85-B35C-4D612831F529}" type="presOf" srcId="{42133B35-7202-4CAE-94A4-1FB37EBF74F1}" destId="{66212E28-DA8D-4BE5-866A-7FDE06429B4E}" srcOrd="0" destOrd="0" presId="urn:microsoft.com/office/officeart/2005/8/layout/gear1"/>
    <dgm:cxn modelId="{0E80EBD0-A26D-47BF-9560-E494E3772A0C}" type="presOf" srcId="{CC428827-7E90-422A-9497-E4EE5E14F8A2}" destId="{EC6D7DC3-6FEA-4804-AD8C-92A415C48FEF}" srcOrd="0" destOrd="0" presId="urn:microsoft.com/office/officeart/2005/8/layout/gear1"/>
    <dgm:cxn modelId="{BD2EA9D8-E2A1-46CB-B1BB-8BB0C7E7B32F}" type="presOf" srcId="{F2442977-A6B7-4282-9D8D-9DBB341943ED}" destId="{D03EF72A-186D-4EEA-BC46-35EEFF709F30}" srcOrd="1" destOrd="0" presId="urn:microsoft.com/office/officeart/2005/8/layout/gear1"/>
    <dgm:cxn modelId="{F134F0ED-0D30-4C55-A729-D4001A1F5BBD}" type="presOf" srcId="{F2442977-A6B7-4282-9D8D-9DBB341943ED}" destId="{7CD705BF-8AE9-4F38-9A08-953553124F8F}" srcOrd="3" destOrd="0" presId="urn:microsoft.com/office/officeart/2005/8/layout/gear1"/>
    <dgm:cxn modelId="{BDB797EE-7E54-4676-9303-A67C09BDB2DE}" srcId="{A37C064A-4406-4585-8121-27740F389F03}" destId="{F2442977-A6B7-4282-9D8D-9DBB341943ED}" srcOrd="2" destOrd="0" parTransId="{29A505C5-614C-4AC8-BE01-B73CC5B56F2D}" sibTransId="{272681B5-CA83-4EC8-B6D4-D24F77B38DF6}"/>
    <dgm:cxn modelId="{F10E84FE-9577-47C9-9758-9D0E185CB4F0}" type="presParOf" srcId="{86BED7F6-5545-421D-936B-12782FD723A5}" destId="{66212E28-DA8D-4BE5-866A-7FDE06429B4E}" srcOrd="0" destOrd="0" presId="urn:microsoft.com/office/officeart/2005/8/layout/gear1"/>
    <dgm:cxn modelId="{84842CF8-C44A-467E-A4B4-ECEA0147B2BC}" type="presParOf" srcId="{86BED7F6-5545-421D-936B-12782FD723A5}" destId="{38C58847-DF2E-48EC-89B0-288E20922B97}" srcOrd="1" destOrd="0" presId="urn:microsoft.com/office/officeart/2005/8/layout/gear1"/>
    <dgm:cxn modelId="{014DCB5C-E45B-4726-BA98-F7EED325FF9B}" type="presParOf" srcId="{86BED7F6-5545-421D-936B-12782FD723A5}" destId="{3F3A4C93-0734-4B90-B597-0D627A5F8972}" srcOrd="2" destOrd="0" presId="urn:microsoft.com/office/officeart/2005/8/layout/gear1"/>
    <dgm:cxn modelId="{2D8BD586-5B22-44DE-BB3A-9AD3A027FECA}" type="presParOf" srcId="{86BED7F6-5545-421D-936B-12782FD723A5}" destId="{60698FD1-DC99-4257-8C2D-AAA82B879B75}" srcOrd="3" destOrd="0" presId="urn:microsoft.com/office/officeart/2005/8/layout/gear1"/>
    <dgm:cxn modelId="{DAB7002D-0DDE-416C-90B3-D033D9C422B3}" type="presParOf" srcId="{86BED7F6-5545-421D-936B-12782FD723A5}" destId="{E349C6A2-50BE-4273-80ED-FC00447B358F}" srcOrd="4" destOrd="0" presId="urn:microsoft.com/office/officeart/2005/8/layout/gear1"/>
    <dgm:cxn modelId="{D19DF810-0451-4052-BD41-07E70BA4FBED}" type="presParOf" srcId="{86BED7F6-5545-421D-936B-12782FD723A5}" destId="{DFD6FFE4-DEC7-4757-9E64-09112E669935}" srcOrd="5" destOrd="0" presId="urn:microsoft.com/office/officeart/2005/8/layout/gear1"/>
    <dgm:cxn modelId="{8F296E83-7C68-407F-BF18-C040352ADE83}" type="presParOf" srcId="{86BED7F6-5545-421D-936B-12782FD723A5}" destId="{CEAA56D5-0764-4713-B576-151E79D0355A}" srcOrd="6" destOrd="0" presId="urn:microsoft.com/office/officeart/2005/8/layout/gear1"/>
    <dgm:cxn modelId="{8CB3889F-5983-4E8F-B27C-529AD09EE917}" type="presParOf" srcId="{86BED7F6-5545-421D-936B-12782FD723A5}" destId="{D03EF72A-186D-4EEA-BC46-35EEFF709F30}" srcOrd="7" destOrd="0" presId="urn:microsoft.com/office/officeart/2005/8/layout/gear1"/>
    <dgm:cxn modelId="{DC9183A2-E31A-4CF5-BA38-20B8173312F2}" type="presParOf" srcId="{86BED7F6-5545-421D-936B-12782FD723A5}" destId="{7D8FBD3A-37CF-4264-B523-1E0576BA7EB9}" srcOrd="8" destOrd="0" presId="urn:microsoft.com/office/officeart/2005/8/layout/gear1"/>
    <dgm:cxn modelId="{CF9B7281-17B2-4FF5-8B4D-BE26D8CBE458}" type="presParOf" srcId="{86BED7F6-5545-421D-936B-12782FD723A5}" destId="{7CD705BF-8AE9-4F38-9A08-953553124F8F}" srcOrd="9" destOrd="0" presId="urn:microsoft.com/office/officeart/2005/8/layout/gear1"/>
    <dgm:cxn modelId="{1C40F46B-B9BF-49D3-916A-2C31493F9ED3}" type="presParOf" srcId="{86BED7F6-5545-421D-936B-12782FD723A5}" destId="{638C769F-9024-498B-9A23-44570FB9F3A8}" srcOrd="10" destOrd="0" presId="urn:microsoft.com/office/officeart/2005/8/layout/gear1"/>
    <dgm:cxn modelId="{BCE564EF-3CCA-4C5A-B6DE-15BED00F2D9E}" type="presParOf" srcId="{86BED7F6-5545-421D-936B-12782FD723A5}" destId="{EC6D7DC3-6FEA-4804-AD8C-92A415C48FEF}" srcOrd="11" destOrd="0" presId="urn:microsoft.com/office/officeart/2005/8/layout/gear1"/>
    <dgm:cxn modelId="{31B15559-D0F4-4F9A-8257-52E1A81CF471}" type="presParOf" srcId="{86BED7F6-5545-421D-936B-12782FD723A5}" destId="{CBFFFC8C-842F-425C-AC73-E3D6B6A9AFE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0314B-357F-4AD7-A666-290ACC00FAA9}">
      <dsp:nvSpPr>
        <dsp:cNvPr id="0" name=""/>
        <dsp:cNvSpPr/>
      </dsp:nvSpPr>
      <dsp:spPr>
        <a:xfrm rot="5400000">
          <a:off x="2921704" y="82676"/>
          <a:ext cx="1224425" cy="1065250"/>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Label</a:t>
          </a:r>
        </a:p>
      </dsp:txBody>
      <dsp:txXfrm rot="-5400000">
        <a:off x="3167292" y="193895"/>
        <a:ext cx="733248" cy="842813"/>
      </dsp:txXfrm>
    </dsp:sp>
    <dsp:sp modelId="{EC58A614-5C60-4EF7-99E6-D86A4041559D}">
      <dsp:nvSpPr>
        <dsp:cNvPr id="0" name=""/>
        <dsp:cNvSpPr/>
      </dsp:nvSpPr>
      <dsp:spPr>
        <a:xfrm>
          <a:off x="4098867" y="247973"/>
          <a:ext cx="1366458" cy="734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ZA" sz="1800" kern="1200" dirty="0"/>
            <a:t>Label</a:t>
          </a:r>
        </a:p>
      </dsp:txBody>
      <dsp:txXfrm>
        <a:off x="4098867" y="247973"/>
        <a:ext cx="1366458" cy="734655"/>
      </dsp:txXfrm>
    </dsp:sp>
    <dsp:sp modelId="{DC1F867F-A5A1-4D29-B7AA-DB1DB5546CCC}">
      <dsp:nvSpPr>
        <dsp:cNvPr id="0" name=""/>
        <dsp:cNvSpPr/>
      </dsp:nvSpPr>
      <dsp:spPr>
        <a:xfrm rot="5400000">
          <a:off x="1771234" y="82676"/>
          <a:ext cx="1224425" cy="1065250"/>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ZA" sz="3600" kern="1200"/>
        </a:p>
      </dsp:txBody>
      <dsp:txXfrm rot="-5400000">
        <a:off x="2016822" y="193895"/>
        <a:ext cx="733248" cy="842813"/>
      </dsp:txXfrm>
    </dsp:sp>
    <dsp:sp modelId="{B0CB71DE-EB69-4B0F-BCE1-C180718DAA68}">
      <dsp:nvSpPr>
        <dsp:cNvPr id="0" name=""/>
        <dsp:cNvSpPr/>
      </dsp:nvSpPr>
      <dsp:spPr>
        <a:xfrm rot="5400000">
          <a:off x="2344265" y="1121968"/>
          <a:ext cx="1224425" cy="1065250"/>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Label</a:t>
          </a:r>
        </a:p>
      </dsp:txBody>
      <dsp:txXfrm rot="-5400000">
        <a:off x="2589853" y="1233187"/>
        <a:ext cx="733248" cy="842813"/>
      </dsp:txXfrm>
    </dsp:sp>
    <dsp:sp modelId="{EF7DFA0A-AD03-4949-8181-F88047B65082}">
      <dsp:nvSpPr>
        <dsp:cNvPr id="0" name=""/>
        <dsp:cNvSpPr/>
      </dsp:nvSpPr>
      <dsp:spPr>
        <a:xfrm>
          <a:off x="1057394" y="1287266"/>
          <a:ext cx="1322379" cy="734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r>
            <a:rPr lang="en-ZA" sz="1800" kern="1200" dirty="0"/>
            <a:t>Label</a:t>
          </a:r>
        </a:p>
      </dsp:txBody>
      <dsp:txXfrm>
        <a:off x="1057394" y="1287266"/>
        <a:ext cx="1322379" cy="734655"/>
      </dsp:txXfrm>
    </dsp:sp>
    <dsp:sp modelId="{BD54FBC5-3E6F-424E-8353-E2008A823803}">
      <dsp:nvSpPr>
        <dsp:cNvPr id="0" name=""/>
        <dsp:cNvSpPr/>
      </dsp:nvSpPr>
      <dsp:spPr>
        <a:xfrm rot="5400000">
          <a:off x="3494735" y="1121968"/>
          <a:ext cx="1224425" cy="1065250"/>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ZA" sz="3600" kern="1200"/>
        </a:p>
      </dsp:txBody>
      <dsp:txXfrm rot="-5400000">
        <a:off x="3740323" y="1233187"/>
        <a:ext cx="733248" cy="842813"/>
      </dsp:txXfrm>
    </dsp:sp>
    <dsp:sp modelId="{94381BB7-A778-440F-9BA6-D71A96E36D2E}">
      <dsp:nvSpPr>
        <dsp:cNvPr id="0" name=""/>
        <dsp:cNvSpPr/>
      </dsp:nvSpPr>
      <dsp:spPr>
        <a:xfrm rot="5400000">
          <a:off x="2921704" y="2161261"/>
          <a:ext cx="1224425" cy="1065250"/>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Label</a:t>
          </a:r>
        </a:p>
      </dsp:txBody>
      <dsp:txXfrm rot="-5400000">
        <a:off x="3167292" y="2272480"/>
        <a:ext cx="733248" cy="842813"/>
      </dsp:txXfrm>
    </dsp:sp>
    <dsp:sp modelId="{E52C8966-9953-482A-92FC-11680913491F}">
      <dsp:nvSpPr>
        <dsp:cNvPr id="0" name=""/>
        <dsp:cNvSpPr/>
      </dsp:nvSpPr>
      <dsp:spPr>
        <a:xfrm>
          <a:off x="4098867" y="2326558"/>
          <a:ext cx="1366458" cy="734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ZA" sz="1800" kern="1200" dirty="0"/>
            <a:t>Label</a:t>
          </a:r>
        </a:p>
        <a:p>
          <a:pPr marL="0" lvl="0" indent="0" algn="l" defTabSz="800100">
            <a:lnSpc>
              <a:spcPct val="90000"/>
            </a:lnSpc>
            <a:spcBef>
              <a:spcPct val="0"/>
            </a:spcBef>
            <a:spcAft>
              <a:spcPct val="35000"/>
            </a:spcAft>
            <a:buNone/>
          </a:pPr>
          <a:r>
            <a:rPr lang="en-ZA" sz="1800" kern="1200" dirty="0"/>
            <a:t>Sub Label</a:t>
          </a:r>
        </a:p>
      </dsp:txBody>
      <dsp:txXfrm>
        <a:off x="4098867" y="2326558"/>
        <a:ext cx="1366458" cy="734655"/>
      </dsp:txXfrm>
    </dsp:sp>
    <dsp:sp modelId="{94EE6B97-2B0B-4B6A-97C5-0942B1316571}">
      <dsp:nvSpPr>
        <dsp:cNvPr id="0" name=""/>
        <dsp:cNvSpPr/>
      </dsp:nvSpPr>
      <dsp:spPr>
        <a:xfrm rot="5400000">
          <a:off x="1771234" y="2161261"/>
          <a:ext cx="1224425" cy="1065250"/>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ZA" sz="3600" kern="1200"/>
        </a:p>
      </dsp:txBody>
      <dsp:txXfrm rot="-5400000">
        <a:off x="2016822" y="2272480"/>
        <a:ext cx="733248" cy="842813"/>
      </dsp:txXfrm>
    </dsp:sp>
    <dsp:sp modelId="{FD710E8F-4C04-4075-906C-D0E61ECEFFA0}">
      <dsp:nvSpPr>
        <dsp:cNvPr id="0" name=""/>
        <dsp:cNvSpPr/>
      </dsp:nvSpPr>
      <dsp:spPr>
        <a:xfrm rot="5400000">
          <a:off x="2344265" y="3200553"/>
          <a:ext cx="1224425" cy="1065250"/>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Label</a:t>
          </a:r>
        </a:p>
      </dsp:txBody>
      <dsp:txXfrm rot="-5400000">
        <a:off x="2589853" y="3311772"/>
        <a:ext cx="733248" cy="842813"/>
      </dsp:txXfrm>
    </dsp:sp>
    <dsp:sp modelId="{5CAD5B26-52A0-4E4E-BFFD-15ED7CB96B82}">
      <dsp:nvSpPr>
        <dsp:cNvPr id="0" name=""/>
        <dsp:cNvSpPr/>
      </dsp:nvSpPr>
      <dsp:spPr>
        <a:xfrm>
          <a:off x="1057394" y="3365850"/>
          <a:ext cx="1322379" cy="734655"/>
        </a:xfrm>
        <a:prstGeom prst="rect">
          <a:avLst/>
        </a:prstGeom>
        <a:noFill/>
        <a:ln>
          <a:noFill/>
        </a:ln>
        <a:effectLst/>
      </dsp:spPr>
      <dsp:style>
        <a:lnRef idx="0">
          <a:scrgbClr r="0" g="0" b="0"/>
        </a:lnRef>
        <a:fillRef idx="0">
          <a:scrgbClr r="0" g="0" b="0"/>
        </a:fillRef>
        <a:effectRef idx="0">
          <a:scrgbClr r="0" g="0" b="0"/>
        </a:effectRef>
        <a:fontRef idx="minor"/>
      </dsp:style>
    </dsp:sp>
    <dsp:sp modelId="{4F7C48BB-172A-4842-845A-1A300986527D}">
      <dsp:nvSpPr>
        <dsp:cNvPr id="0" name=""/>
        <dsp:cNvSpPr/>
      </dsp:nvSpPr>
      <dsp:spPr>
        <a:xfrm rot="5400000">
          <a:off x="3494735" y="3200553"/>
          <a:ext cx="1224425" cy="1065250"/>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ZA" sz="3600" kern="1200"/>
        </a:p>
      </dsp:txBody>
      <dsp:txXfrm rot="-5400000">
        <a:off x="3740323" y="3311772"/>
        <a:ext cx="733248" cy="8428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BC159-5E66-4EE9-ABA2-8E69AD80B7E4}">
      <dsp:nvSpPr>
        <dsp:cNvPr id="0" name=""/>
        <dsp:cNvSpPr/>
      </dsp:nvSpPr>
      <dsp:spPr>
        <a:xfrm>
          <a:off x="1965753" y="1741071"/>
          <a:ext cx="4029462" cy="2485542"/>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DCB139-97AA-4CA6-80C7-7E9BEF84EA78}">
      <dsp:nvSpPr>
        <dsp:cNvPr id="0" name=""/>
        <dsp:cNvSpPr/>
      </dsp:nvSpPr>
      <dsp:spPr>
        <a:xfrm>
          <a:off x="2163150" y="1928828"/>
          <a:ext cx="3641105" cy="2095127"/>
        </a:xfrm>
        <a:prstGeom prst="rect">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ECAC57-4A5A-470E-9E45-9A733F0BB075}">
      <dsp:nvSpPr>
        <dsp:cNvPr id="0" name=""/>
        <dsp:cNvSpPr/>
      </dsp:nvSpPr>
      <dsp:spPr>
        <a:xfrm>
          <a:off x="2163150" y="3394524"/>
          <a:ext cx="3641105" cy="63360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4295" tIns="24765" rIns="74295" bIns="0" numCol="1" spcCol="1270" anchor="b" anchorCtr="0">
          <a:noAutofit/>
        </a:bodyPr>
        <a:lstStyle/>
        <a:p>
          <a:pPr marL="0" lvl="0" indent="0" algn="r" defTabSz="1733550">
            <a:lnSpc>
              <a:spcPct val="100000"/>
            </a:lnSpc>
            <a:spcBef>
              <a:spcPct val="0"/>
            </a:spcBef>
            <a:spcAft>
              <a:spcPct val="35000"/>
            </a:spcAft>
            <a:buNone/>
          </a:pPr>
          <a:endParaRPr lang="en-ZA" sz="3900" kern="1200"/>
        </a:p>
      </dsp:txBody>
      <dsp:txXfrm>
        <a:off x="2163150" y="3394524"/>
        <a:ext cx="3641105" cy="633604"/>
      </dsp:txXfrm>
    </dsp:sp>
    <dsp:sp modelId="{0D9D4E4B-D2C6-44C4-869F-413C04DBC1FA}">
      <dsp:nvSpPr>
        <dsp:cNvPr id="0" name=""/>
        <dsp:cNvSpPr/>
      </dsp:nvSpPr>
      <dsp:spPr>
        <a:xfrm>
          <a:off x="4430348" y="0"/>
          <a:ext cx="1577025" cy="1608748"/>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56963B-49C8-4CFF-88EA-6272A9E07E4C}">
      <dsp:nvSpPr>
        <dsp:cNvPr id="0" name=""/>
        <dsp:cNvSpPr/>
      </dsp:nvSpPr>
      <dsp:spPr>
        <a:xfrm>
          <a:off x="4527616" y="97752"/>
          <a:ext cx="1381775" cy="1413242"/>
        </a:xfrm>
        <a:prstGeom prst="rect">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72C27C-F9CC-41E8-A9DF-8C0012A359F3}">
      <dsp:nvSpPr>
        <dsp:cNvPr id="0" name=""/>
        <dsp:cNvSpPr/>
      </dsp:nvSpPr>
      <dsp:spPr>
        <a:xfrm>
          <a:off x="4526185" y="1088393"/>
          <a:ext cx="1381775" cy="4226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5245" tIns="18415" rIns="55245" bIns="0" numCol="1" spcCol="1270" anchor="b" anchorCtr="0">
          <a:noAutofit/>
        </a:bodyPr>
        <a:lstStyle/>
        <a:p>
          <a:pPr marL="0" lvl="0" indent="0" algn="r" defTabSz="1289050">
            <a:lnSpc>
              <a:spcPct val="90000"/>
            </a:lnSpc>
            <a:spcBef>
              <a:spcPct val="0"/>
            </a:spcBef>
            <a:spcAft>
              <a:spcPct val="35000"/>
            </a:spcAft>
            <a:buNone/>
          </a:pPr>
          <a:endParaRPr lang="en-ZA" sz="2900" kern="1200"/>
        </a:p>
      </dsp:txBody>
      <dsp:txXfrm>
        <a:off x="4526185" y="1088393"/>
        <a:ext cx="1381775" cy="422601"/>
      </dsp:txXfrm>
    </dsp:sp>
    <dsp:sp modelId="{77C73CCD-F34C-454B-A553-CA9F0B15BC76}">
      <dsp:nvSpPr>
        <dsp:cNvPr id="0" name=""/>
        <dsp:cNvSpPr/>
      </dsp:nvSpPr>
      <dsp:spPr>
        <a:xfrm>
          <a:off x="6128243" y="2703698"/>
          <a:ext cx="1918178" cy="1185550"/>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BFF14D-E2CD-4D2A-B5BB-2A3F859DB49C}">
      <dsp:nvSpPr>
        <dsp:cNvPr id="0" name=""/>
        <dsp:cNvSpPr/>
      </dsp:nvSpPr>
      <dsp:spPr>
        <a:xfrm>
          <a:off x="6226226" y="2802047"/>
          <a:ext cx="1722927" cy="990640"/>
        </a:xfrm>
        <a:prstGeom prst="rect">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4026A1-267A-4213-83D8-DE6A8E7BE580}">
      <dsp:nvSpPr>
        <dsp:cNvPr id="0" name=""/>
        <dsp:cNvSpPr/>
      </dsp:nvSpPr>
      <dsp:spPr>
        <a:xfrm>
          <a:off x="6226226" y="3370681"/>
          <a:ext cx="1722927" cy="4226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5245" tIns="18415" rIns="55245" bIns="0" numCol="1" spcCol="1270" anchor="b" anchorCtr="0">
          <a:noAutofit/>
        </a:bodyPr>
        <a:lstStyle/>
        <a:p>
          <a:pPr marL="0" lvl="0" indent="0" algn="r" defTabSz="1289050">
            <a:lnSpc>
              <a:spcPct val="90000"/>
            </a:lnSpc>
            <a:spcBef>
              <a:spcPct val="0"/>
            </a:spcBef>
            <a:spcAft>
              <a:spcPct val="35000"/>
            </a:spcAft>
            <a:buNone/>
          </a:pPr>
          <a:endParaRPr lang="en-ZA" sz="2900" kern="1200"/>
        </a:p>
      </dsp:txBody>
      <dsp:txXfrm>
        <a:off x="6226226" y="3370681"/>
        <a:ext cx="1722927" cy="422601"/>
      </dsp:txXfrm>
    </dsp:sp>
    <dsp:sp modelId="{7E2DB92E-2BDB-4655-AD4A-534AD7D072E5}">
      <dsp:nvSpPr>
        <dsp:cNvPr id="0" name=""/>
        <dsp:cNvSpPr/>
      </dsp:nvSpPr>
      <dsp:spPr>
        <a:xfrm>
          <a:off x="894377" y="3212727"/>
          <a:ext cx="941209" cy="956069"/>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E86BC4-E635-4CC3-A64F-D0FF30BF1799}">
      <dsp:nvSpPr>
        <dsp:cNvPr id="0" name=""/>
        <dsp:cNvSpPr/>
      </dsp:nvSpPr>
      <dsp:spPr>
        <a:xfrm>
          <a:off x="991645" y="3313460"/>
          <a:ext cx="747388" cy="763544"/>
        </a:xfrm>
        <a:prstGeom prst="rect">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7C09AF-D3B8-4AC6-9BE6-A66D7184CC83}">
      <dsp:nvSpPr>
        <dsp:cNvPr id="0" name=""/>
        <dsp:cNvSpPr/>
      </dsp:nvSpPr>
      <dsp:spPr>
        <a:xfrm>
          <a:off x="991645" y="3654999"/>
          <a:ext cx="747388" cy="4226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0005" tIns="13335" rIns="40005" bIns="0" numCol="1" spcCol="1270" anchor="b" anchorCtr="0">
          <a:noAutofit/>
        </a:bodyPr>
        <a:lstStyle/>
        <a:p>
          <a:pPr marL="0" lvl="0" indent="0" algn="r" defTabSz="933450">
            <a:lnSpc>
              <a:spcPct val="90000"/>
            </a:lnSpc>
            <a:spcBef>
              <a:spcPct val="0"/>
            </a:spcBef>
            <a:spcAft>
              <a:spcPct val="35000"/>
            </a:spcAft>
            <a:buNone/>
          </a:pPr>
          <a:endParaRPr lang="en-ZA" sz="2100" kern="1200"/>
        </a:p>
      </dsp:txBody>
      <dsp:txXfrm>
        <a:off x="991645" y="3654999"/>
        <a:ext cx="747388" cy="422601"/>
      </dsp:txXfrm>
    </dsp:sp>
    <dsp:sp modelId="{1C43B90A-D2EE-4C3E-8F29-98064BE8C680}">
      <dsp:nvSpPr>
        <dsp:cNvPr id="0" name=""/>
        <dsp:cNvSpPr/>
      </dsp:nvSpPr>
      <dsp:spPr>
        <a:xfrm>
          <a:off x="5390868" y="4351785"/>
          <a:ext cx="1657843" cy="1608748"/>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4DDA08-D0A7-4E84-8E45-1B23E4D5DA5D}">
      <dsp:nvSpPr>
        <dsp:cNvPr id="0" name=""/>
        <dsp:cNvSpPr/>
      </dsp:nvSpPr>
      <dsp:spPr>
        <a:xfrm>
          <a:off x="5485990" y="4450730"/>
          <a:ext cx="1462593" cy="1413242"/>
        </a:xfrm>
        <a:prstGeom prst="rect">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358339-136A-4D88-B4DA-EEE6ACE64D37}">
      <dsp:nvSpPr>
        <dsp:cNvPr id="0" name=""/>
        <dsp:cNvSpPr/>
      </dsp:nvSpPr>
      <dsp:spPr>
        <a:xfrm>
          <a:off x="5485990" y="5441371"/>
          <a:ext cx="1462593" cy="4226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5245" tIns="18415" rIns="55245" bIns="0" numCol="1" spcCol="1270" anchor="b" anchorCtr="0">
          <a:noAutofit/>
        </a:bodyPr>
        <a:lstStyle/>
        <a:p>
          <a:pPr marL="0" lvl="0" indent="0" algn="r" defTabSz="1289050">
            <a:lnSpc>
              <a:spcPct val="90000"/>
            </a:lnSpc>
            <a:spcBef>
              <a:spcPct val="0"/>
            </a:spcBef>
            <a:spcAft>
              <a:spcPct val="35000"/>
            </a:spcAft>
            <a:buNone/>
          </a:pPr>
          <a:endParaRPr lang="en-ZA" sz="2900" kern="1200"/>
        </a:p>
      </dsp:txBody>
      <dsp:txXfrm>
        <a:off x="5485990" y="5441371"/>
        <a:ext cx="1462593" cy="422601"/>
      </dsp:txXfrm>
    </dsp:sp>
    <dsp:sp modelId="{56D249E9-73CD-4FC3-A283-64EBAD246F71}">
      <dsp:nvSpPr>
        <dsp:cNvPr id="0" name=""/>
        <dsp:cNvSpPr/>
      </dsp:nvSpPr>
      <dsp:spPr>
        <a:xfrm>
          <a:off x="1974336" y="4351785"/>
          <a:ext cx="1688597" cy="956069"/>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0C07E0-4FF8-4AC4-9294-8F1A1CF66733}">
      <dsp:nvSpPr>
        <dsp:cNvPr id="0" name=""/>
        <dsp:cNvSpPr/>
      </dsp:nvSpPr>
      <dsp:spPr>
        <a:xfrm>
          <a:off x="2073034" y="4450730"/>
          <a:ext cx="1495492" cy="763544"/>
        </a:xfrm>
        <a:prstGeom prst="rect">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D238F0-4DD4-41CB-918F-06893218990C}">
      <dsp:nvSpPr>
        <dsp:cNvPr id="0" name=""/>
        <dsp:cNvSpPr/>
      </dsp:nvSpPr>
      <dsp:spPr>
        <a:xfrm>
          <a:off x="2073034" y="4791673"/>
          <a:ext cx="1495492" cy="4226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5245" tIns="18415" rIns="55245" bIns="0" numCol="1" spcCol="1270" anchor="b" anchorCtr="0">
          <a:noAutofit/>
        </a:bodyPr>
        <a:lstStyle/>
        <a:p>
          <a:pPr marL="0" lvl="0" indent="0" algn="r" defTabSz="1289050">
            <a:lnSpc>
              <a:spcPct val="90000"/>
            </a:lnSpc>
            <a:spcBef>
              <a:spcPct val="0"/>
            </a:spcBef>
            <a:spcAft>
              <a:spcPct val="35000"/>
            </a:spcAft>
            <a:buNone/>
          </a:pPr>
          <a:endParaRPr lang="en-ZA" sz="2900" kern="1200"/>
        </a:p>
      </dsp:txBody>
      <dsp:txXfrm>
        <a:off x="2073034" y="4791673"/>
        <a:ext cx="1495492" cy="4226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2A3EA-4619-4691-B10F-A39BB305E322}">
      <dsp:nvSpPr>
        <dsp:cNvPr id="0" name=""/>
        <dsp:cNvSpPr/>
      </dsp:nvSpPr>
      <dsp:spPr>
        <a:xfrm>
          <a:off x="1716" y="2264396"/>
          <a:ext cx="2274777" cy="22747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ZA" sz="3600" kern="1200"/>
        </a:p>
      </dsp:txBody>
      <dsp:txXfrm>
        <a:off x="334849" y="2597529"/>
        <a:ext cx="1608511" cy="1608511"/>
      </dsp:txXfrm>
    </dsp:sp>
    <dsp:sp modelId="{642A2F3D-570F-4DF6-9ED5-987021A78179}">
      <dsp:nvSpPr>
        <dsp:cNvPr id="0" name=""/>
        <dsp:cNvSpPr/>
      </dsp:nvSpPr>
      <dsp:spPr>
        <a:xfrm>
          <a:off x="2461205" y="2742099"/>
          <a:ext cx="1319371" cy="131937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ZA" sz="1600" kern="1200"/>
        </a:p>
      </dsp:txBody>
      <dsp:txXfrm>
        <a:off x="2636088" y="3246626"/>
        <a:ext cx="969605" cy="310317"/>
      </dsp:txXfrm>
    </dsp:sp>
    <dsp:sp modelId="{3BA932F6-F9CC-4854-86D8-97348A16FA5A}">
      <dsp:nvSpPr>
        <dsp:cNvPr id="0" name=""/>
        <dsp:cNvSpPr/>
      </dsp:nvSpPr>
      <dsp:spPr>
        <a:xfrm>
          <a:off x="3965288" y="2264396"/>
          <a:ext cx="2274777" cy="22747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ZA" sz="3600" kern="1200"/>
        </a:p>
      </dsp:txBody>
      <dsp:txXfrm>
        <a:off x="4298421" y="2597529"/>
        <a:ext cx="1608511" cy="1608511"/>
      </dsp:txXfrm>
    </dsp:sp>
    <dsp:sp modelId="{FFD37296-7924-4408-8CE5-F44A53FA4CC2}">
      <dsp:nvSpPr>
        <dsp:cNvPr id="0" name=""/>
        <dsp:cNvSpPr/>
      </dsp:nvSpPr>
      <dsp:spPr>
        <a:xfrm>
          <a:off x="6424778" y="2742099"/>
          <a:ext cx="1319371" cy="1319371"/>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ZA" sz="4400" kern="1200"/>
        </a:p>
      </dsp:txBody>
      <dsp:txXfrm>
        <a:off x="6599661" y="3013889"/>
        <a:ext cx="969605" cy="775791"/>
      </dsp:txXfrm>
    </dsp:sp>
    <dsp:sp modelId="{4C54D2C9-77D1-4072-A5EC-74087857342C}">
      <dsp:nvSpPr>
        <dsp:cNvPr id="0" name=""/>
        <dsp:cNvSpPr/>
      </dsp:nvSpPr>
      <dsp:spPr>
        <a:xfrm>
          <a:off x="7928861" y="2264396"/>
          <a:ext cx="2274777" cy="22747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ZA" sz="3600" kern="1200"/>
        </a:p>
      </dsp:txBody>
      <dsp:txXfrm>
        <a:off x="8261994" y="2597529"/>
        <a:ext cx="1608511" cy="160851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D5253-EF2C-4738-88A0-2758CC1BCE5C}">
      <dsp:nvSpPr>
        <dsp:cNvPr id="0" name=""/>
        <dsp:cNvSpPr/>
      </dsp:nvSpPr>
      <dsp:spPr>
        <a:xfrm>
          <a:off x="3218388" y="1442151"/>
          <a:ext cx="1833036" cy="1585650"/>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ZA" sz="2800" kern="1200"/>
        </a:p>
      </dsp:txBody>
      <dsp:txXfrm>
        <a:off x="3522148" y="1704915"/>
        <a:ext cx="1225516" cy="1060122"/>
      </dsp:txXfrm>
    </dsp:sp>
    <dsp:sp modelId="{0B86ABA2-B673-4354-840F-86AC0F3BCBEA}">
      <dsp:nvSpPr>
        <dsp:cNvPr id="0" name=""/>
        <dsp:cNvSpPr/>
      </dsp:nvSpPr>
      <dsp:spPr>
        <a:xfrm>
          <a:off x="4366221" y="683524"/>
          <a:ext cx="691599" cy="59590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7261A6-9141-4DA2-9C4B-353FCAB49923}">
      <dsp:nvSpPr>
        <dsp:cNvPr id="0" name=""/>
        <dsp:cNvSpPr/>
      </dsp:nvSpPr>
      <dsp:spPr>
        <a:xfrm>
          <a:off x="3387237" y="0"/>
          <a:ext cx="1502160" cy="1299545"/>
        </a:xfrm>
        <a:prstGeom prst="hexagon">
          <a:avLst>
            <a:gd name="adj" fmla="val 28570"/>
            <a:gd name="vf" fmla="val 11547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ZA" sz="2000" kern="1200"/>
        </a:p>
      </dsp:txBody>
      <dsp:txXfrm>
        <a:off x="3636177" y="215362"/>
        <a:ext cx="1004280" cy="868821"/>
      </dsp:txXfrm>
    </dsp:sp>
    <dsp:sp modelId="{59C7E4E1-E366-485C-8C37-F77B04658EBB}">
      <dsp:nvSpPr>
        <dsp:cNvPr id="0" name=""/>
        <dsp:cNvSpPr/>
      </dsp:nvSpPr>
      <dsp:spPr>
        <a:xfrm>
          <a:off x="5173371" y="1797547"/>
          <a:ext cx="691599" cy="59590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6A1D0D-A6E1-4B3E-B8C9-7C8C62146A36}">
      <dsp:nvSpPr>
        <dsp:cNvPr id="0" name=""/>
        <dsp:cNvSpPr/>
      </dsp:nvSpPr>
      <dsp:spPr>
        <a:xfrm>
          <a:off x="4764893" y="799307"/>
          <a:ext cx="1502160" cy="1299545"/>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ZA" sz="2000" kern="1200"/>
        </a:p>
      </dsp:txBody>
      <dsp:txXfrm>
        <a:off x="5013833" y="1014669"/>
        <a:ext cx="1004280" cy="868821"/>
      </dsp:txXfrm>
    </dsp:sp>
    <dsp:sp modelId="{3A8A3845-89D0-4785-884F-CBDC54E25B59}">
      <dsp:nvSpPr>
        <dsp:cNvPr id="0" name=""/>
        <dsp:cNvSpPr/>
      </dsp:nvSpPr>
      <dsp:spPr>
        <a:xfrm>
          <a:off x="4612673" y="3055071"/>
          <a:ext cx="691599" cy="59590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9B5453-A856-4CE6-B10B-4420E28981B8}">
      <dsp:nvSpPr>
        <dsp:cNvPr id="0" name=""/>
        <dsp:cNvSpPr/>
      </dsp:nvSpPr>
      <dsp:spPr>
        <a:xfrm>
          <a:off x="4764893" y="2370653"/>
          <a:ext cx="1502160" cy="1299545"/>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ZA" sz="2000" kern="1200"/>
        </a:p>
      </dsp:txBody>
      <dsp:txXfrm>
        <a:off x="5013833" y="2586015"/>
        <a:ext cx="1004280" cy="868821"/>
      </dsp:txXfrm>
    </dsp:sp>
    <dsp:sp modelId="{81EBCF99-5752-4D9E-B38B-A99475D1F1DD}">
      <dsp:nvSpPr>
        <dsp:cNvPr id="0" name=""/>
        <dsp:cNvSpPr/>
      </dsp:nvSpPr>
      <dsp:spPr>
        <a:xfrm>
          <a:off x="3221799" y="3185607"/>
          <a:ext cx="691599" cy="59590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A74D6A-3741-4E51-BAA4-BEFA5F1CFC7A}">
      <dsp:nvSpPr>
        <dsp:cNvPr id="0" name=""/>
        <dsp:cNvSpPr/>
      </dsp:nvSpPr>
      <dsp:spPr>
        <a:xfrm>
          <a:off x="3387237" y="3170854"/>
          <a:ext cx="1502160" cy="1299545"/>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ZA" sz="2000" kern="1200"/>
        </a:p>
      </dsp:txBody>
      <dsp:txXfrm>
        <a:off x="3636177" y="3386216"/>
        <a:ext cx="1004280" cy="868821"/>
      </dsp:txXfrm>
    </dsp:sp>
    <dsp:sp modelId="{F14CE361-C064-4CF4-8241-74CFC40E2393}">
      <dsp:nvSpPr>
        <dsp:cNvPr id="0" name=""/>
        <dsp:cNvSpPr/>
      </dsp:nvSpPr>
      <dsp:spPr>
        <a:xfrm>
          <a:off x="2401431" y="2072030"/>
          <a:ext cx="691599" cy="59590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1C2C6E-0773-4E0B-B317-A68E7B91E32E}">
      <dsp:nvSpPr>
        <dsp:cNvPr id="0" name=""/>
        <dsp:cNvSpPr/>
      </dsp:nvSpPr>
      <dsp:spPr>
        <a:xfrm>
          <a:off x="2003186" y="2371547"/>
          <a:ext cx="1502160" cy="1299545"/>
        </a:xfrm>
        <a:prstGeom prst="hexagon">
          <a:avLst>
            <a:gd name="adj" fmla="val 2857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ZA" sz="2000" kern="1200"/>
        </a:p>
      </dsp:txBody>
      <dsp:txXfrm>
        <a:off x="2252126" y="2586909"/>
        <a:ext cx="1004280" cy="868821"/>
      </dsp:txXfrm>
    </dsp:sp>
    <dsp:sp modelId="{D221222E-DCEA-4F94-9014-5A10E2B60036}">
      <dsp:nvSpPr>
        <dsp:cNvPr id="0" name=""/>
        <dsp:cNvSpPr/>
      </dsp:nvSpPr>
      <dsp:spPr>
        <a:xfrm>
          <a:off x="2003186" y="797519"/>
          <a:ext cx="1502160" cy="1299545"/>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ZA" sz="2000" kern="1200"/>
        </a:p>
      </dsp:txBody>
      <dsp:txXfrm>
        <a:off x="2252126" y="1012881"/>
        <a:ext cx="1004280" cy="86882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6CB37-49B7-4F1D-8554-FBD9E0D2194B}">
      <dsp:nvSpPr>
        <dsp:cNvPr id="0" name=""/>
        <dsp:cNvSpPr/>
      </dsp:nvSpPr>
      <dsp:spPr>
        <a:xfrm rot="16200000">
          <a:off x="-1420214" y="2114595"/>
          <a:ext cx="3226714" cy="28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600" bIns="0" numCol="1" spcCol="1270" anchor="t" anchorCtr="0">
          <a:noAutofit/>
        </a:bodyPr>
        <a:lstStyle/>
        <a:p>
          <a:pPr marL="0" lvl="0" indent="0" algn="r" defTabSz="933450">
            <a:lnSpc>
              <a:spcPct val="90000"/>
            </a:lnSpc>
            <a:spcBef>
              <a:spcPct val="0"/>
            </a:spcBef>
            <a:spcAft>
              <a:spcPct val="35000"/>
            </a:spcAft>
            <a:buNone/>
          </a:pPr>
          <a:endParaRPr lang="en-ZA" sz="2100" kern="1200"/>
        </a:p>
      </dsp:txBody>
      <dsp:txXfrm>
        <a:off x="-1420214" y="2114595"/>
        <a:ext cx="3226714" cy="288679"/>
      </dsp:txXfrm>
    </dsp:sp>
    <dsp:sp modelId="{60E48A83-58DC-4B0E-8C74-F83DC3622E19}">
      <dsp:nvSpPr>
        <dsp:cNvPr id="0" name=""/>
        <dsp:cNvSpPr/>
      </dsp:nvSpPr>
      <dsp:spPr>
        <a:xfrm>
          <a:off x="337482" y="645578"/>
          <a:ext cx="1437931" cy="32267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54600" rIns="220472" bIns="220472" numCol="1" spcCol="1270" anchor="t" anchorCtr="0">
          <a:noAutofit/>
        </a:bodyPr>
        <a:lstStyle/>
        <a:p>
          <a:pPr marL="228600" lvl="1" indent="-228600" algn="l" defTabSz="1066800">
            <a:lnSpc>
              <a:spcPct val="90000"/>
            </a:lnSpc>
            <a:spcBef>
              <a:spcPct val="0"/>
            </a:spcBef>
            <a:spcAft>
              <a:spcPct val="15000"/>
            </a:spcAft>
            <a:buChar char="•"/>
          </a:pPr>
          <a:endParaRPr lang="en-ZA" sz="2400" kern="1200"/>
        </a:p>
        <a:p>
          <a:pPr marL="228600" lvl="1" indent="-228600" algn="l" defTabSz="1066800">
            <a:lnSpc>
              <a:spcPct val="90000"/>
            </a:lnSpc>
            <a:spcBef>
              <a:spcPct val="0"/>
            </a:spcBef>
            <a:spcAft>
              <a:spcPct val="15000"/>
            </a:spcAft>
            <a:buChar char="•"/>
          </a:pPr>
          <a:endParaRPr lang="en-ZA" sz="2400" kern="1200"/>
        </a:p>
      </dsp:txBody>
      <dsp:txXfrm>
        <a:off x="337482" y="645578"/>
        <a:ext cx="1437931" cy="3226714"/>
      </dsp:txXfrm>
    </dsp:sp>
    <dsp:sp modelId="{405D6704-0080-4520-BF77-6AB9943FBE45}">
      <dsp:nvSpPr>
        <dsp:cNvPr id="0" name=""/>
        <dsp:cNvSpPr/>
      </dsp:nvSpPr>
      <dsp:spPr>
        <a:xfrm>
          <a:off x="48802" y="264520"/>
          <a:ext cx="577359" cy="577359"/>
        </a:xfrm>
        <a:prstGeom prst="rect">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91A762-E9F2-4566-B688-F5C779AB9B15}">
      <dsp:nvSpPr>
        <dsp:cNvPr id="0" name=""/>
        <dsp:cNvSpPr/>
      </dsp:nvSpPr>
      <dsp:spPr>
        <a:xfrm rot="16200000">
          <a:off x="681046" y="2114595"/>
          <a:ext cx="3226714" cy="28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600" bIns="0" numCol="1" spcCol="1270" anchor="t" anchorCtr="0">
          <a:noAutofit/>
        </a:bodyPr>
        <a:lstStyle/>
        <a:p>
          <a:pPr marL="0" lvl="0" indent="0" algn="r" defTabSz="933450">
            <a:lnSpc>
              <a:spcPct val="90000"/>
            </a:lnSpc>
            <a:spcBef>
              <a:spcPct val="0"/>
            </a:spcBef>
            <a:spcAft>
              <a:spcPct val="35000"/>
            </a:spcAft>
            <a:buNone/>
          </a:pPr>
          <a:endParaRPr lang="en-ZA" sz="2100" kern="1200" dirty="0"/>
        </a:p>
      </dsp:txBody>
      <dsp:txXfrm>
        <a:off x="681046" y="2114595"/>
        <a:ext cx="3226714" cy="288679"/>
      </dsp:txXfrm>
    </dsp:sp>
    <dsp:sp modelId="{938481A1-2640-4F48-AEC4-2BF9C35FB08C}">
      <dsp:nvSpPr>
        <dsp:cNvPr id="0" name=""/>
        <dsp:cNvSpPr/>
      </dsp:nvSpPr>
      <dsp:spPr>
        <a:xfrm>
          <a:off x="2438743" y="645578"/>
          <a:ext cx="1437931" cy="322671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54600" rIns="220472" bIns="220472" numCol="1" spcCol="1270" anchor="t" anchorCtr="0">
          <a:noAutofit/>
        </a:bodyPr>
        <a:lstStyle/>
        <a:p>
          <a:pPr marL="228600" lvl="1" indent="-228600" algn="l" defTabSz="1066800">
            <a:lnSpc>
              <a:spcPct val="90000"/>
            </a:lnSpc>
            <a:spcBef>
              <a:spcPct val="0"/>
            </a:spcBef>
            <a:spcAft>
              <a:spcPct val="15000"/>
            </a:spcAft>
            <a:buChar char="•"/>
          </a:pPr>
          <a:endParaRPr lang="en-ZA" sz="2400" kern="1200" dirty="0"/>
        </a:p>
        <a:p>
          <a:pPr marL="228600" lvl="1" indent="-228600" algn="l" defTabSz="1066800">
            <a:lnSpc>
              <a:spcPct val="90000"/>
            </a:lnSpc>
            <a:spcBef>
              <a:spcPct val="0"/>
            </a:spcBef>
            <a:spcAft>
              <a:spcPct val="15000"/>
            </a:spcAft>
            <a:buChar char="•"/>
          </a:pPr>
          <a:endParaRPr lang="en-ZA" sz="2400" kern="1200" dirty="0"/>
        </a:p>
      </dsp:txBody>
      <dsp:txXfrm>
        <a:off x="2438743" y="645578"/>
        <a:ext cx="1437931" cy="3226714"/>
      </dsp:txXfrm>
    </dsp:sp>
    <dsp:sp modelId="{5B033E0A-DBB3-4CC0-8D77-AC30B0D7A1F7}">
      <dsp:nvSpPr>
        <dsp:cNvPr id="0" name=""/>
        <dsp:cNvSpPr/>
      </dsp:nvSpPr>
      <dsp:spPr>
        <a:xfrm>
          <a:off x="2150063" y="264520"/>
          <a:ext cx="577359" cy="577359"/>
        </a:xfrm>
        <a:prstGeom prst="rect">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099956-5BD8-452A-A3D2-3A061A7E5390}">
      <dsp:nvSpPr>
        <dsp:cNvPr id="0" name=""/>
        <dsp:cNvSpPr/>
      </dsp:nvSpPr>
      <dsp:spPr>
        <a:xfrm rot="16200000">
          <a:off x="2782307" y="2114595"/>
          <a:ext cx="3226714" cy="28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600" bIns="0" numCol="1" spcCol="1270" anchor="t" anchorCtr="0">
          <a:noAutofit/>
        </a:bodyPr>
        <a:lstStyle/>
        <a:p>
          <a:pPr marL="0" lvl="0" indent="0" algn="r" defTabSz="933450">
            <a:lnSpc>
              <a:spcPct val="90000"/>
            </a:lnSpc>
            <a:spcBef>
              <a:spcPct val="0"/>
            </a:spcBef>
            <a:spcAft>
              <a:spcPct val="35000"/>
            </a:spcAft>
            <a:buNone/>
          </a:pPr>
          <a:endParaRPr lang="en-ZA" sz="2100" kern="1200" dirty="0"/>
        </a:p>
      </dsp:txBody>
      <dsp:txXfrm>
        <a:off x="2782307" y="2114595"/>
        <a:ext cx="3226714" cy="288679"/>
      </dsp:txXfrm>
    </dsp:sp>
    <dsp:sp modelId="{51C5EF75-33E8-44B6-B57D-77089FBC4377}">
      <dsp:nvSpPr>
        <dsp:cNvPr id="0" name=""/>
        <dsp:cNvSpPr/>
      </dsp:nvSpPr>
      <dsp:spPr>
        <a:xfrm>
          <a:off x="4540004" y="645578"/>
          <a:ext cx="1437931" cy="322671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54600" rIns="220472" bIns="220472" numCol="1" spcCol="1270" anchor="t" anchorCtr="0">
          <a:noAutofit/>
        </a:bodyPr>
        <a:lstStyle/>
        <a:p>
          <a:pPr marL="228600" lvl="1" indent="-228600" algn="l" defTabSz="1066800">
            <a:lnSpc>
              <a:spcPct val="90000"/>
            </a:lnSpc>
            <a:spcBef>
              <a:spcPct val="0"/>
            </a:spcBef>
            <a:spcAft>
              <a:spcPct val="15000"/>
            </a:spcAft>
            <a:buChar char="•"/>
          </a:pPr>
          <a:endParaRPr lang="en-ZA" sz="2400" kern="1200" dirty="0"/>
        </a:p>
        <a:p>
          <a:pPr marL="228600" lvl="1" indent="-228600" algn="l" defTabSz="1066800">
            <a:lnSpc>
              <a:spcPct val="90000"/>
            </a:lnSpc>
            <a:spcBef>
              <a:spcPct val="0"/>
            </a:spcBef>
            <a:spcAft>
              <a:spcPct val="15000"/>
            </a:spcAft>
            <a:buChar char="•"/>
          </a:pPr>
          <a:endParaRPr lang="en-ZA" sz="2400" kern="1200" dirty="0"/>
        </a:p>
      </dsp:txBody>
      <dsp:txXfrm>
        <a:off x="4540004" y="645578"/>
        <a:ext cx="1437931" cy="3226714"/>
      </dsp:txXfrm>
    </dsp:sp>
    <dsp:sp modelId="{06F28EDD-12A1-45DA-A915-54C9E1127B7D}">
      <dsp:nvSpPr>
        <dsp:cNvPr id="0" name=""/>
        <dsp:cNvSpPr/>
      </dsp:nvSpPr>
      <dsp:spPr>
        <a:xfrm>
          <a:off x="4251325" y="264520"/>
          <a:ext cx="577359" cy="577359"/>
        </a:xfrm>
        <a:prstGeom prst="rect">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41D7F8-9028-469A-8F86-CC3CEF56A9A0}">
      <dsp:nvSpPr>
        <dsp:cNvPr id="0" name=""/>
        <dsp:cNvSpPr/>
      </dsp:nvSpPr>
      <dsp:spPr>
        <a:xfrm rot="16200000">
          <a:off x="4883569" y="2114595"/>
          <a:ext cx="3226714" cy="28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600" bIns="0" numCol="1" spcCol="1270" anchor="t" anchorCtr="0">
          <a:noAutofit/>
        </a:bodyPr>
        <a:lstStyle/>
        <a:p>
          <a:pPr marL="0" lvl="0" indent="0" algn="r" defTabSz="933450">
            <a:lnSpc>
              <a:spcPct val="90000"/>
            </a:lnSpc>
            <a:spcBef>
              <a:spcPct val="0"/>
            </a:spcBef>
            <a:spcAft>
              <a:spcPct val="35000"/>
            </a:spcAft>
            <a:buNone/>
          </a:pPr>
          <a:r>
            <a:rPr lang="en-ZA" sz="2100" kern="1200" dirty="0"/>
            <a:t>[Text]</a:t>
          </a:r>
        </a:p>
      </dsp:txBody>
      <dsp:txXfrm>
        <a:off x="4883569" y="2114595"/>
        <a:ext cx="3226714" cy="288679"/>
      </dsp:txXfrm>
    </dsp:sp>
    <dsp:sp modelId="{1DD6DABA-2DD3-4B59-809F-5896A4975219}">
      <dsp:nvSpPr>
        <dsp:cNvPr id="0" name=""/>
        <dsp:cNvSpPr/>
      </dsp:nvSpPr>
      <dsp:spPr>
        <a:xfrm>
          <a:off x="6651432" y="645578"/>
          <a:ext cx="1437931" cy="3226714"/>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54600" rIns="220472" bIns="220472" numCol="1" spcCol="1270" anchor="t" anchorCtr="0">
          <a:noAutofit/>
        </a:bodyPr>
        <a:lstStyle/>
        <a:p>
          <a:pPr marL="228600" lvl="1" indent="-228600" algn="l" defTabSz="1066800">
            <a:lnSpc>
              <a:spcPct val="90000"/>
            </a:lnSpc>
            <a:spcBef>
              <a:spcPct val="0"/>
            </a:spcBef>
            <a:spcAft>
              <a:spcPct val="15000"/>
            </a:spcAft>
            <a:buChar char="•"/>
          </a:pPr>
          <a:r>
            <a:rPr lang="en-ZA" sz="2400" kern="1200" dirty="0"/>
            <a:t>[Text]</a:t>
          </a:r>
        </a:p>
        <a:p>
          <a:pPr marL="228600" lvl="1" indent="-228600" algn="l" defTabSz="1066800">
            <a:lnSpc>
              <a:spcPct val="90000"/>
            </a:lnSpc>
            <a:spcBef>
              <a:spcPct val="0"/>
            </a:spcBef>
            <a:spcAft>
              <a:spcPct val="15000"/>
            </a:spcAft>
            <a:buChar char="•"/>
          </a:pPr>
          <a:r>
            <a:rPr lang="en-ZA" sz="2400" kern="1200" dirty="0"/>
            <a:t>[Text]</a:t>
          </a:r>
        </a:p>
      </dsp:txBody>
      <dsp:txXfrm>
        <a:off x="6651432" y="645578"/>
        <a:ext cx="1437931" cy="3226714"/>
      </dsp:txXfrm>
    </dsp:sp>
    <dsp:sp modelId="{5B4D7CD6-1F23-4BB2-9369-D0B931754FF1}">
      <dsp:nvSpPr>
        <dsp:cNvPr id="0" name=""/>
        <dsp:cNvSpPr/>
      </dsp:nvSpPr>
      <dsp:spPr>
        <a:xfrm>
          <a:off x="6352586" y="264520"/>
          <a:ext cx="577359" cy="577359"/>
        </a:xfrm>
        <a:prstGeom prst="rect">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CAD7B-896D-4581-8488-08CB6D04C822}">
      <dsp:nvSpPr>
        <dsp:cNvPr id="0" name=""/>
        <dsp:cNvSpPr/>
      </dsp:nvSpPr>
      <dsp:spPr>
        <a:xfrm>
          <a:off x="0" y="3351182"/>
          <a:ext cx="8371840" cy="109993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endParaRPr lang="en-ZA" sz="2100" kern="1200"/>
        </a:p>
      </dsp:txBody>
      <dsp:txXfrm>
        <a:off x="0" y="3351182"/>
        <a:ext cx="8371840" cy="593963"/>
      </dsp:txXfrm>
    </dsp:sp>
    <dsp:sp modelId="{A86529E7-5356-4B85-ADEA-9C66D6A3DF77}">
      <dsp:nvSpPr>
        <dsp:cNvPr id="0" name=""/>
        <dsp:cNvSpPr/>
      </dsp:nvSpPr>
      <dsp:spPr>
        <a:xfrm>
          <a:off x="0" y="3923147"/>
          <a:ext cx="4185920" cy="505969"/>
        </a:xfrm>
        <a:prstGeom prst="rect">
          <a:avLst/>
        </a:prstGeom>
        <a:solidFill>
          <a:schemeClr val="accent6">
            <a:lumMod val="40000"/>
            <a:lumOff val="60000"/>
            <a:alpha val="90000"/>
          </a:schemeClr>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endParaRPr lang="en-ZA" sz="2000" kern="1200" dirty="0"/>
        </a:p>
      </dsp:txBody>
      <dsp:txXfrm>
        <a:off x="0" y="3923147"/>
        <a:ext cx="4185920" cy="505969"/>
      </dsp:txXfrm>
    </dsp:sp>
    <dsp:sp modelId="{2DE6BAE1-FD0D-4D4E-870D-A5A267112C68}">
      <dsp:nvSpPr>
        <dsp:cNvPr id="0" name=""/>
        <dsp:cNvSpPr/>
      </dsp:nvSpPr>
      <dsp:spPr>
        <a:xfrm>
          <a:off x="4185920" y="3923147"/>
          <a:ext cx="4185920" cy="505969"/>
        </a:xfrm>
        <a:prstGeom prst="rect">
          <a:avLst/>
        </a:prstGeom>
        <a:solidFill>
          <a:schemeClr val="accent6">
            <a:lumMod val="20000"/>
            <a:lumOff val="80000"/>
            <a:alpha val="90000"/>
          </a:schemeClr>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endParaRPr lang="en-ZA" sz="2000" kern="1200" dirty="0"/>
        </a:p>
      </dsp:txBody>
      <dsp:txXfrm>
        <a:off x="4185920" y="3923147"/>
        <a:ext cx="4185920" cy="505969"/>
      </dsp:txXfrm>
    </dsp:sp>
    <dsp:sp modelId="{C9AE121C-3819-4D55-AC93-57174D50C0D1}">
      <dsp:nvSpPr>
        <dsp:cNvPr id="0" name=""/>
        <dsp:cNvSpPr/>
      </dsp:nvSpPr>
      <dsp:spPr>
        <a:xfrm rot="10800000">
          <a:off x="0" y="1675984"/>
          <a:ext cx="8371840" cy="1691696"/>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endParaRPr lang="en-ZA" sz="2100" kern="1200"/>
        </a:p>
      </dsp:txBody>
      <dsp:txXfrm rot="-10800000">
        <a:off x="0" y="1675984"/>
        <a:ext cx="8371840" cy="593785"/>
      </dsp:txXfrm>
    </dsp:sp>
    <dsp:sp modelId="{DA50BD10-CB13-4739-A994-741A128FF7B4}">
      <dsp:nvSpPr>
        <dsp:cNvPr id="0" name=""/>
        <dsp:cNvSpPr/>
      </dsp:nvSpPr>
      <dsp:spPr>
        <a:xfrm>
          <a:off x="0" y="2269770"/>
          <a:ext cx="4185920" cy="505817"/>
        </a:xfrm>
        <a:prstGeom prst="rect">
          <a:avLst/>
        </a:prstGeom>
        <a:solidFill>
          <a:schemeClr val="accent4">
            <a:lumMod val="40000"/>
            <a:lumOff val="60000"/>
            <a:alpha val="90000"/>
          </a:schemeClr>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endParaRPr lang="en-ZA" sz="2000" kern="1200"/>
        </a:p>
      </dsp:txBody>
      <dsp:txXfrm>
        <a:off x="0" y="2269770"/>
        <a:ext cx="4185920" cy="505817"/>
      </dsp:txXfrm>
    </dsp:sp>
    <dsp:sp modelId="{824A8C33-1AD0-4B38-B2ED-AFB1EFFE722E}">
      <dsp:nvSpPr>
        <dsp:cNvPr id="0" name=""/>
        <dsp:cNvSpPr/>
      </dsp:nvSpPr>
      <dsp:spPr>
        <a:xfrm>
          <a:off x="4185920" y="2269770"/>
          <a:ext cx="4185920" cy="505817"/>
        </a:xfrm>
        <a:prstGeom prst="rect">
          <a:avLst/>
        </a:prstGeom>
        <a:solidFill>
          <a:schemeClr val="accent4">
            <a:lumMod val="20000"/>
            <a:lumOff val="80000"/>
            <a:alpha val="90000"/>
          </a:schemeClr>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endParaRPr lang="en-ZA" sz="2000" kern="1200"/>
        </a:p>
      </dsp:txBody>
      <dsp:txXfrm>
        <a:off x="4185920" y="2269770"/>
        <a:ext cx="4185920" cy="505817"/>
      </dsp:txXfrm>
    </dsp:sp>
    <dsp:sp modelId="{7CA7BDB7-9972-4AD0-AFF8-55350288B7F0}">
      <dsp:nvSpPr>
        <dsp:cNvPr id="0" name=""/>
        <dsp:cNvSpPr/>
      </dsp:nvSpPr>
      <dsp:spPr>
        <a:xfrm rot="10800000">
          <a:off x="0" y="786"/>
          <a:ext cx="8371840" cy="1691696"/>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ZA" sz="2000" kern="1200"/>
        </a:p>
      </dsp:txBody>
      <dsp:txXfrm rot="-10800000">
        <a:off x="0" y="786"/>
        <a:ext cx="8371840" cy="593785"/>
      </dsp:txXfrm>
    </dsp:sp>
    <dsp:sp modelId="{6E434044-5F07-457B-A776-EAFE603D900F}">
      <dsp:nvSpPr>
        <dsp:cNvPr id="0" name=""/>
        <dsp:cNvSpPr/>
      </dsp:nvSpPr>
      <dsp:spPr>
        <a:xfrm>
          <a:off x="0" y="594572"/>
          <a:ext cx="4185920" cy="505817"/>
        </a:xfrm>
        <a:prstGeom prst="rect">
          <a:avLst/>
        </a:prstGeom>
        <a:solidFill>
          <a:schemeClr val="accent5">
            <a:lumMod val="40000"/>
            <a:lumOff val="60000"/>
            <a:alpha val="90000"/>
          </a:schemeClr>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endParaRPr lang="en-ZA" sz="2000" kern="1200"/>
        </a:p>
      </dsp:txBody>
      <dsp:txXfrm>
        <a:off x="0" y="594572"/>
        <a:ext cx="4185920" cy="505817"/>
      </dsp:txXfrm>
    </dsp:sp>
    <dsp:sp modelId="{54767FEA-6E4D-4859-9A79-9DC719D0801D}">
      <dsp:nvSpPr>
        <dsp:cNvPr id="0" name=""/>
        <dsp:cNvSpPr/>
      </dsp:nvSpPr>
      <dsp:spPr>
        <a:xfrm>
          <a:off x="4185920" y="594572"/>
          <a:ext cx="4185920" cy="505817"/>
        </a:xfrm>
        <a:prstGeom prst="rect">
          <a:avLst/>
        </a:prstGeom>
        <a:solidFill>
          <a:schemeClr val="accent5">
            <a:lumMod val="20000"/>
            <a:lumOff val="80000"/>
            <a:alpha val="90000"/>
          </a:schemeClr>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endParaRPr lang="en-ZA" sz="2000" kern="1200"/>
        </a:p>
      </dsp:txBody>
      <dsp:txXfrm>
        <a:off x="4185920" y="594572"/>
        <a:ext cx="4185920" cy="50581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EDECF-9012-46FD-8BFD-6CB7946BDA27}">
      <dsp:nvSpPr>
        <dsp:cNvPr id="0" name=""/>
        <dsp:cNvSpPr/>
      </dsp:nvSpPr>
      <dsp:spPr>
        <a:xfrm>
          <a:off x="6008315" y="855810"/>
          <a:ext cx="1347890" cy="3423242"/>
        </a:xfrm>
        <a:prstGeom prst="wedgeRectCallout">
          <a:avLst>
            <a:gd name="adj1" fmla="val 0"/>
            <a:gd name="adj2" fmla="val 0"/>
          </a:avLst>
        </a:prstGeom>
        <a:solidFill>
          <a:schemeClr val="accent1">
            <a:tint val="50000"/>
            <a:hueOff val="0"/>
            <a:satOff val="0"/>
            <a:lumOff val="0"/>
            <a:alphaOff val="0"/>
          </a:schemeClr>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0" tIns="88900" rIns="88900" bIns="88900" numCol="1" spcCol="1270" anchor="t" anchorCtr="0">
          <a:noAutofit/>
        </a:bodyPr>
        <a:lstStyle/>
        <a:p>
          <a:pPr marL="0" lvl="0" indent="0" algn="r" defTabSz="1244600">
            <a:lnSpc>
              <a:spcPct val="90000"/>
            </a:lnSpc>
            <a:spcBef>
              <a:spcPct val="0"/>
            </a:spcBef>
            <a:spcAft>
              <a:spcPct val="35000"/>
            </a:spcAft>
            <a:buNone/>
          </a:pPr>
          <a:r>
            <a:rPr lang="en-ZA" sz="2800" kern="1200" dirty="0"/>
            <a:t>[Text]</a:t>
          </a:r>
        </a:p>
      </dsp:txBody>
      <dsp:txXfrm>
        <a:off x="6179411" y="855810"/>
        <a:ext cx="1176794" cy="3423242"/>
      </dsp:txXfrm>
    </dsp:sp>
    <dsp:sp modelId="{1FB389C6-5594-4C25-AEC5-B819E34C8666}">
      <dsp:nvSpPr>
        <dsp:cNvPr id="0" name=""/>
        <dsp:cNvSpPr/>
      </dsp:nvSpPr>
      <dsp:spPr>
        <a:xfrm>
          <a:off x="6008315" y="0"/>
          <a:ext cx="1347890" cy="855810"/>
        </a:xfrm>
        <a:prstGeom prst="rect">
          <a:avLst/>
        </a:prstGeom>
        <a:solidFill>
          <a:schemeClr val="accent1">
            <a:hueOff val="0"/>
            <a:satOff val="0"/>
            <a:lumOff val="0"/>
            <a:alphaOff val="0"/>
          </a:schemeClr>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244600">
            <a:lnSpc>
              <a:spcPct val="90000"/>
            </a:lnSpc>
            <a:spcBef>
              <a:spcPct val="0"/>
            </a:spcBef>
            <a:spcAft>
              <a:spcPct val="35000"/>
            </a:spcAft>
            <a:buNone/>
          </a:pPr>
          <a:r>
            <a:rPr lang="en-ZA" sz="2800" kern="1200" dirty="0"/>
            <a:t>[Text]</a:t>
          </a:r>
        </a:p>
      </dsp:txBody>
      <dsp:txXfrm>
        <a:off x="6008315" y="0"/>
        <a:ext cx="1347890" cy="855810"/>
      </dsp:txXfrm>
    </dsp:sp>
    <dsp:sp modelId="{0797E111-8E2E-4A12-8EF4-758991D40E3C}">
      <dsp:nvSpPr>
        <dsp:cNvPr id="0" name=""/>
        <dsp:cNvSpPr/>
      </dsp:nvSpPr>
      <dsp:spPr>
        <a:xfrm>
          <a:off x="4653629" y="855810"/>
          <a:ext cx="1347890" cy="3209289"/>
        </a:xfrm>
        <a:prstGeom prst="wedgeRectCallout">
          <a:avLst>
            <a:gd name="adj1" fmla="val 62500"/>
            <a:gd name="adj2" fmla="val 20830"/>
          </a:avLst>
        </a:prstGeom>
        <a:solidFill>
          <a:schemeClr val="accent1">
            <a:tint val="50000"/>
            <a:hueOff val="0"/>
            <a:satOff val="0"/>
            <a:lumOff val="0"/>
            <a:alphaOff val="0"/>
          </a:schemeClr>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0" tIns="88900" rIns="88900" bIns="88900" numCol="1" spcCol="1270" anchor="t" anchorCtr="0">
          <a:noAutofit/>
        </a:bodyPr>
        <a:lstStyle/>
        <a:p>
          <a:pPr marL="0" lvl="0" indent="0" algn="r" defTabSz="1244600">
            <a:lnSpc>
              <a:spcPct val="90000"/>
            </a:lnSpc>
            <a:spcBef>
              <a:spcPct val="0"/>
            </a:spcBef>
            <a:spcAft>
              <a:spcPct val="35000"/>
            </a:spcAft>
            <a:buNone/>
          </a:pPr>
          <a:r>
            <a:rPr lang="en-ZA" sz="2800" kern="1200" dirty="0"/>
            <a:t>[Text]</a:t>
          </a:r>
        </a:p>
      </dsp:txBody>
      <dsp:txXfrm>
        <a:off x="4824725" y="855810"/>
        <a:ext cx="1176794" cy="3209289"/>
      </dsp:txXfrm>
    </dsp:sp>
    <dsp:sp modelId="{3E049C8A-BCD4-413D-92AC-FFDEBE563277}">
      <dsp:nvSpPr>
        <dsp:cNvPr id="0" name=""/>
        <dsp:cNvSpPr/>
      </dsp:nvSpPr>
      <dsp:spPr>
        <a:xfrm>
          <a:off x="4653629" y="106976"/>
          <a:ext cx="1347890" cy="748834"/>
        </a:xfrm>
        <a:prstGeom prst="rect">
          <a:avLst/>
        </a:prstGeom>
        <a:solidFill>
          <a:schemeClr val="accent1">
            <a:hueOff val="0"/>
            <a:satOff val="0"/>
            <a:lumOff val="0"/>
            <a:alphaOff val="0"/>
          </a:schemeClr>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244600">
            <a:lnSpc>
              <a:spcPct val="90000"/>
            </a:lnSpc>
            <a:spcBef>
              <a:spcPct val="0"/>
            </a:spcBef>
            <a:spcAft>
              <a:spcPct val="35000"/>
            </a:spcAft>
            <a:buNone/>
          </a:pPr>
          <a:r>
            <a:rPr lang="en-ZA" sz="2800" kern="1200" dirty="0"/>
            <a:t>[Text]</a:t>
          </a:r>
        </a:p>
      </dsp:txBody>
      <dsp:txXfrm>
        <a:off x="4653629" y="106976"/>
        <a:ext cx="1347890" cy="748834"/>
      </dsp:txXfrm>
    </dsp:sp>
    <dsp:sp modelId="{D26EF9D1-4A58-4FCB-A208-675CD644C834}">
      <dsp:nvSpPr>
        <dsp:cNvPr id="0" name=""/>
        <dsp:cNvSpPr/>
      </dsp:nvSpPr>
      <dsp:spPr>
        <a:xfrm>
          <a:off x="3305738" y="855810"/>
          <a:ext cx="1347890" cy="2995337"/>
        </a:xfrm>
        <a:prstGeom prst="wedgeRectCallout">
          <a:avLst>
            <a:gd name="adj1" fmla="val 62500"/>
            <a:gd name="adj2" fmla="val 20830"/>
          </a:avLst>
        </a:prstGeom>
        <a:solidFill>
          <a:schemeClr val="accent1">
            <a:tint val="50000"/>
            <a:hueOff val="0"/>
            <a:satOff val="0"/>
            <a:lumOff val="0"/>
            <a:alphaOff val="0"/>
          </a:schemeClr>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0" tIns="88900" rIns="88900" bIns="88900" numCol="1" spcCol="1270" anchor="t" anchorCtr="0">
          <a:noAutofit/>
        </a:bodyPr>
        <a:lstStyle/>
        <a:p>
          <a:pPr marL="0" lvl="0" indent="0" algn="r" defTabSz="1244600">
            <a:lnSpc>
              <a:spcPct val="90000"/>
            </a:lnSpc>
            <a:spcBef>
              <a:spcPct val="0"/>
            </a:spcBef>
            <a:spcAft>
              <a:spcPct val="35000"/>
            </a:spcAft>
            <a:buNone/>
          </a:pPr>
          <a:endParaRPr lang="en-ZA" sz="2800" kern="1200"/>
        </a:p>
      </dsp:txBody>
      <dsp:txXfrm>
        <a:off x="3476835" y="855810"/>
        <a:ext cx="1176794" cy="2995337"/>
      </dsp:txXfrm>
    </dsp:sp>
    <dsp:sp modelId="{1B45FE00-95BF-493F-9D21-0C3663268B8B}">
      <dsp:nvSpPr>
        <dsp:cNvPr id="0" name=""/>
        <dsp:cNvSpPr/>
      </dsp:nvSpPr>
      <dsp:spPr>
        <a:xfrm>
          <a:off x="3305738" y="217375"/>
          <a:ext cx="1347890" cy="641857"/>
        </a:xfrm>
        <a:prstGeom prst="rect">
          <a:avLst/>
        </a:prstGeom>
        <a:solidFill>
          <a:schemeClr val="accent1">
            <a:hueOff val="0"/>
            <a:satOff val="0"/>
            <a:lumOff val="0"/>
            <a:alphaOff val="0"/>
          </a:schemeClr>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244600">
            <a:lnSpc>
              <a:spcPct val="90000"/>
            </a:lnSpc>
            <a:spcBef>
              <a:spcPct val="0"/>
            </a:spcBef>
            <a:spcAft>
              <a:spcPct val="35000"/>
            </a:spcAft>
            <a:buNone/>
          </a:pPr>
          <a:endParaRPr lang="en-ZA" sz="2800" kern="1200"/>
        </a:p>
      </dsp:txBody>
      <dsp:txXfrm>
        <a:off x="3305738" y="217375"/>
        <a:ext cx="1347890" cy="641857"/>
      </dsp:txXfrm>
    </dsp:sp>
    <dsp:sp modelId="{BB678629-5DA5-4933-9595-0D71694EA766}">
      <dsp:nvSpPr>
        <dsp:cNvPr id="0" name=""/>
        <dsp:cNvSpPr/>
      </dsp:nvSpPr>
      <dsp:spPr>
        <a:xfrm>
          <a:off x="1957848" y="855810"/>
          <a:ext cx="1347890" cy="2781384"/>
        </a:xfrm>
        <a:prstGeom prst="wedgeRectCallout">
          <a:avLst>
            <a:gd name="adj1" fmla="val 62500"/>
            <a:gd name="adj2" fmla="val 20830"/>
          </a:avLst>
        </a:prstGeom>
        <a:solidFill>
          <a:schemeClr val="accent1">
            <a:tint val="50000"/>
            <a:hueOff val="0"/>
            <a:satOff val="0"/>
            <a:lumOff val="0"/>
            <a:alphaOff val="0"/>
          </a:schemeClr>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0" tIns="88900" rIns="88900" bIns="88900" numCol="1" spcCol="1270" anchor="t" anchorCtr="0">
          <a:noAutofit/>
        </a:bodyPr>
        <a:lstStyle/>
        <a:p>
          <a:pPr marL="0" lvl="0" indent="0" algn="r" defTabSz="1244600">
            <a:lnSpc>
              <a:spcPct val="90000"/>
            </a:lnSpc>
            <a:spcBef>
              <a:spcPct val="0"/>
            </a:spcBef>
            <a:spcAft>
              <a:spcPct val="35000"/>
            </a:spcAft>
            <a:buNone/>
          </a:pPr>
          <a:endParaRPr lang="en-ZA" sz="2800" kern="1200"/>
        </a:p>
      </dsp:txBody>
      <dsp:txXfrm>
        <a:off x="2128944" y="855810"/>
        <a:ext cx="1176794" cy="2781384"/>
      </dsp:txXfrm>
    </dsp:sp>
    <dsp:sp modelId="{6C2C1C76-3000-4CB0-8D49-3E0333DDC881}">
      <dsp:nvSpPr>
        <dsp:cNvPr id="0" name=""/>
        <dsp:cNvSpPr/>
      </dsp:nvSpPr>
      <dsp:spPr>
        <a:xfrm>
          <a:off x="1957848" y="320928"/>
          <a:ext cx="1347890" cy="534881"/>
        </a:xfrm>
        <a:prstGeom prst="rect">
          <a:avLst/>
        </a:prstGeom>
        <a:solidFill>
          <a:schemeClr val="accent1">
            <a:hueOff val="0"/>
            <a:satOff val="0"/>
            <a:lumOff val="0"/>
            <a:alphaOff val="0"/>
          </a:schemeClr>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889000">
            <a:lnSpc>
              <a:spcPct val="90000"/>
            </a:lnSpc>
            <a:spcBef>
              <a:spcPct val="0"/>
            </a:spcBef>
            <a:spcAft>
              <a:spcPct val="35000"/>
            </a:spcAft>
            <a:buNone/>
          </a:pPr>
          <a:endParaRPr lang="en-ZA" sz="2000" kern="1200"/>
        </a:p>
      </dsp:txBody>
      <dsp:txXfrm>
        <a:off x="1957848" y="320928"/>
        <a:ext cx="1347890" cy="534881"/>
      </dsp:txXfrm>
    </dsp:sp>
    <dsp:sp modelId="{1C41000E-B72F-4409-B849-7116F854E6B7}">
      <dsp:nvSpPr>
        <dsp:cNvPr id="0" name=""/>
        <dsp:cNvSpPr/>
      </dsp:nvSpPr>
      <dsp:spPr>
        <a:xfrm>
          <a:off x="609957" y="855810"/>
          <a:ext cx="1347890" cy="2567431"/>
        </a:xfrm>
        <a:prstGeom prst="wedgeRectCallout">
          <a:avLst>
            <a:gd name="adj1" fmla="val 62500"/>
            <a:gd name="adj2" fmla="val 20830"/>
          </a:avLst>
        </a:prstGeom>
        <a:solidFill>
          <a:schemeClr val="accent1">
            <a:tint val="50000"/>
            <a:hueOff val="0"/>
            <a:satOff val="0"/>
            <a:lumOff val="0"/>
            <a:alphaOff val="0"/>
          </a:schemeClr>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0" tIns="88900" rIns="88900" bIns="88900" numCol="1" spcCol="1270" anchor="t" anchorCtr="0">
          <a:noAutofit/>
        </a:bodyPr>
        <a:lstStyle/>
        <a:p>
          <a:pPr marL="0" lvl="0" indent="0" algn="r" defTabSz="1244600">
            <a:lnSpc>
              <a:spcPct val="90000"/>
            </a:lnSpc>
            <a:spcBef>
              <a:spcPct val="0"/>
            </a:spcBef>
            <a:spcAft>
              <a:spcPct val="35000"/>
            </a:spcAft>
            <a:buNone/>
          </a:pPr>
          <a:endParaRPr lang="en-ZA" sz="2800" kern="1200"/>
        </a:p>
      </dsp:txBody>
      <dsp:txXfrm>
        <a:off x="781053" y="855810"/>
        <a:ext cx="1176794" cy="2567431"/>
      </dsp:txXfrm>
    </dsp:sp>
    <dsp:sp modelId="{B4FE9276-8CCC-4B99-BC87-EB7A86432B09}">
      <dsp:nvSpPr>
        <dsp:cNvPr id="0" name=""/>
        <dsp:cNvSpPr/>
      </dsp:nvSpPr>
      <dsp:spPr>
        <a:xfrm>
          <a:off x="609957" y="427905"/>
          <a:ext cx="1347890" cy="427905"/>
        </a:xfrm>
        <a:prstGeom prst="rect">
          <a:avLst/>
        </a:prstGeom>
        <a:solidFill>
          <a:schemeClr val="accent1">
            <a:hueOff val="0"/>
            <a:satOff val="0"/>
            <a:lumOff val="0"/>
            <a:alphaOff val="0"/>
          </a:schemeClr>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800100">
            <a:lnSpc>
              <a:spcPct val="90000"/>
            </a:lnSpc>
            <a:spcBef>
              <a:spcPct val="0"/>
            </a:spcBef>
            <a:spcAft>
              <a:spcPct val="35000"/>
            </a:spcAft>
            <a:buNone/>
          </a:pPr>
          <a:endParaRPr lang="en-ZA" sz="1800" kern="1200" dirty="0"/>
        </a:p>
      </dsp:txBody>
      <dsp:txXfrm>
        <a:off x="609957" y="427905"/>
        <a:ext cx="1347890" cy="42790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C93F2-7FB0-4CD6-B88F-123F82369C67}">
      <dsp:nvSpPr>
        <dsp:cNvPr id="0" name=""/>
        <dsp:cNvSpPr/>
      </dsp:nvSpPr>
      <dsp:spPr>
        <a:xfrm>
          <a:off x="2228426" y="0"/>
          <a:ext cx="2228427" cy="2228427"/>
        </a:xfrm>
        <a:prstGeom prst="triangle">
          <a:avLst/>
        </a:prstGeom>
        <a:solidFill>
          <a:schemeClr val="accent5"/>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ZA" sz="2400" kern="1200"/>
        </a:p>
      </dsp:txBody>
      <dsp:txXfrm>
        <a:off x="2785533" y="1114214"/>
        <a:ext cx="1114213" cy="1114213"/>
      </dsp:txXfrm>
    </dsp:sp>
    <dsp:sp modelId="{667A8083-0118-4355-934F-A2D293342995}">
      <dsp:nvSpPr>
        <dsp:cNvPr id="0" name=""/>
        <dsp:cNvSpPr/>
      </dsp:nvSpPr>
      <dsp:spPr>
        <a:xfrm>
          <a:off x="1114212" y="2228427"/>
          <a:ext cx="2228427" cy="2228427"/>
        </a:xfrm>
        <a:prstGeom prst="triangle">
          <a:avLst/>
        </a:prstGeom>
        <a:solidFill>
          <a:schemeClr val="accent3"/>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ZA" sz="2400" kern="1200"/>
        </a:p>
      </dsp:txBody>
      <dsp:txXfrm>
        <a:off x="1671319" y="3342641"/>
        <a:ext cx="1114213" cy="1114213"/>
      </dsp:txXfrm>
    </dsp:sp>
    <dsp:sp modelId="{A944E97F-C6BB-4E8D-8669-B4FDDA6EAC97}">
      <dsp:nvSpPr>
        <dsp:cNvPr id="0" name=""/>
        <dsp:cNvSpPr/>
      </dsp:nvSpPr>
      <dsp:spPr>
        <a:xfrm rot="10800000">
          <a:off x="2228426" y="2228427"/>
          <a:ext cx="2228427" cy="2228427"/>
        </a:xfrm>
        <a:prstGeom prst="triangle">
          <a:avLst/>
        </a:prstGeom>
        <a:solidFill>
          <a:schemeClr val="accent1">
            <a:hueOff val="0"/>
            <a:satOff val="0"/>
            <a:lumOff val="0"/>
            <a:alphaOff val="0"/>
          </a:schemeClr>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ZA" sz="2400" kern="1200"/>
        </a:p>
      </dsp:txBody>
      <dsp:txXfrm rot="10800000">
        <a:off x="2785533" y="2228427"/>
        <a:ext cx="1114213" cy="1114213"/>
      </dsp:txXfrm>
    </dsp:sp>
    <dsp:sp modelId="{E3FA4DB4-1BCB-40F6-AC7F-C3819D01C3A7}">
      <dsp:nvSpPr>
        <dsp:cNvPr id="0" name=""/>
        <dsp:cNvSpPr/>
      </dsp:nvSpPr>
      <dsp:spPr>
        <a:xfrm>
          <a:off x="3342640" y="2228427"/>
          <a:ext cx="2228427" cy="2228427"/>
        </a:xfrm>
        <a:prstGeom prst="triangle">
          <a:avLst/>
        </a:prstGeom>
        <a:solidFill>
          <a:schemeClr val="accent6"/>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ZA" sz="2400" kern="1200"/>
        </a:p>
      </dsp:txBody>
      <dsp:txXfrm>
        <a:off x="3899747" y="3342641"/>
        <a:ext cx="1114213" cy="111421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55807-0E8C-442E-9F84-1DC7DD0D6CDD}">
      <dsp:nvSpPr>
        <dsp:cNvPr id="0" name=""/>
        <dsp:cNvSpPr/>
      </dsp:nvSpPr>
      <dsp:spPr>
        <a:xfrm>
          <a:off x="1895" y="0"/>
          <a:ext cx="1986359" cy="413681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1">
          <a:noAutofit/>
        </a:bodyPr>
        <a:lstStyle/>
        <a:p>
          <a:pPr marL="0" lvl="0" indent="0" algn="l" defTabSz="1066800">
            <a:lnSpc>
              <a:spcPct val="90000"/>
            </a:lnSpc>
            <a:spcBef>
              <a:spcPct val="0"/>
            </a:spcBef>
            <a:spcAft>
              <a:spcPct val="35000"/>
            </a:spcAft>
            <a:buNone/>
          </a:pPr>
          <a:endParaRPr lang="en-ZA" sz="2400" kern="1200"/>
        </a:p>
        <a:p>
          <a:pPr marL="171450" lvl="1" indent="-171450" algn="l" defTabSz="800100">
            <a:lnSpc>
              <a:spcPct val="90000"/>
            </a:lnSpc>
            <a:spcBef>
              <a:spcPct val="0"/>
            </a:spcBef>
            <a:spcAft>
              <a:spcPct val="15000"/>
            </a:spcAft>
            <a:buChar char="•"/>
          </a:pPr>
          <a:endParaRPr lang="en-ZA" sz="1800" kern="1200"/>
        </a:p>
        <a:p>
          <a:pPr marL="171450" lvl="1" indent="-171450" algn="l" defTabSz="800100">
            <a:lnSpc>
              <a:spcPct val="90000"/>
            </a:lnSpc>
            <a:spcBef>
              <a:spcPct val="0"/>
            </a:spcBef>
            <a:spcAft>
              <a:spcPct val="15000"/>
            </a:spcAft>
            <a:buChar char="•"/>
          </a:pPr>
          <a:endParaRPr lang="en-ZA" sz="1800" kern="1200"/>
        </a:p>
      </dsp:txBody>
      <dsp:txXfrm>
        <a:off x="1895" y="1654725"/>
        <a:ext cx="1986359" cy="1654725"/>
      </dsp:txXfrm>
    </dsp:sp>
    <dsp:sp modelId="{F3DA0846-4EF8-47C9-8D73-03E97C64CA4D}">
      <dsp:nvSpPr>
        <dsp:cNvPr id="0" name=""/>
        <dsp:cNvSpPr/>
      </dsp:nvSpPr>
      <dsp:spPr>
        <a:xfrm>
          <a:off x="306295" y="248208"/>
          <a:ext cx="1377558" cy="1377558"/>
        </a:xfrm>
        <a:prstGeom prst="ellipse">
          <a:avLst/>
        </a:prstGeom>
        <a:solidFill>
          <a:schemeClr val="accent2">
            <a:tint val="50000"/>
            <a:hueOff val="0"/>
            <a:satOff val="0"/>
            <a:lumOff val="0"/>
            <a:alphaOff val="0"/>
          </a:schemeClr>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45318422-AF96-44E3-987A-C4998EBD6FC0}">
      <dsp:nvSpPr>
        <dsp:cNvPr id="0" name=""/>
        <dsp:cNvSpPr/>
      </dsp:nvSpPr>
      <dsp:spPr>
        <a:xfrm>
          <a:off x="2047845" y="0"/>
          <a:ext cx="1986359" cy="413681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1">
          <a:noAutofit/>
        </a:bodyPr>
        <a:lstStyle/>
        <a:p>
          <a:pPr marL="0" lvl="0" indent="0" algn="l" defTabSz="1066800">
            <a:lnSpc>
              <a:spcPct val="90000"/>
            </a:lnSpc>
            <a:spcBef>
              <a:spcPct val="0"/>
            </a:spcBef>
            <a:spcAft>
              <a:spcPct val="35000"/>
            </a:spcAft>
            <a:buNone/>
          </a:pPr>
          <a:endParaRPr lang="en-ZA" sz="2400" kern="1200" dirty="0"/>
        </a:p>
        <a:p>
          <a:pPr marL="171450" lvl="1" indent="-171450" algn="l" defTabSz="800100">
            <a:lnSpc>
              <a:spcPct val="90000"/>
            </a:lnSpc>
            <a:spcBef>
              <a:spcPct val="0"/>
            </a:spcBef>
            <a:spcAft>
              <a:spcPct val="15000"/>
            </a:spcAft>
            <a:buChar char="•"/>
          </a:pPr>
          <a:endParaRPr lang="en-ZA" sz="1800" kern="1200" dirty="0"/>
        </a:p>
        <a:p>
          <a:pPr marL="171450" lvl="1" indent="-171450" algn="l" defTabSz="800100">
            <a:lnSpc>
              <a:spcPct val="90000"/>
            </a:lnSpc>
            <a:spcBef>
              <a:spcPct val="0"/>
            </a:spcBef>
            <a:spcAft>
              <a:spcPct val="15000"/>
            </a:spcAft>
            <a:buChar char="•"/>
          </a:pPr>
          <a:endParaRPr lang="en-ZA" sz="1800" kern="1200" dirty="0"/>
        </a:p>
      </dsp:txBody>
      <dsp:txXfrm>
        <a:off x="2047845" y="1654725"/>
        <a:ext cx="1986359" cy="1654725"/>
      </dsp:txXfrm>
    </dsp:sp>
    <dsp:sp modelId="{C9AC580F-5E68-4A55-9FA3-E3A5B5D76FCA}">
      <dsp:nvSpPr>
        <dsp:cNvPr id="0" name=""/>
        <dsp:cNvSpPr/>
      </dsp:nvSpPr>
      <dsp:spPr>
        <a:xfrm>
          <a:off x="2352245" y="248208"/>
          <a:ext cx="1377558" cy="1377558"/>
        </a:xfrm>
        <a:prstGeom prst="ellipse">
          <a:avLst/>
        </a:prstGeom>
        <a:solidFill>
          <a:schemeClr val="accent3">
            <a:tint val="50000"/>
            <a:hueOff val="0"/>
            <a:satOff val="0"/>
            <a:lumOff val="0"/>
            <a:alphaOff val="0"/>
          </a:schemeClr>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59E58633-3D7F-4834-B9D1-D22A1947F486}">
      <dsp:nvSpPr>
        <dsp:cNvPr id="0" name=""/>
        <dsp:cNvSpPr/>
      </dsp:nvSpPr>
      <dsp:spPr>
        <a:xfrm>
          <a:off x="4093795" y="0"/>
          <a:ext cx="1986359" cy="413681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1">
          <a:noAutofit/>
        </a:bodyPr>
        <a:lstStyle/>
        <a:p>
          <a:pPr marL="0" lvl="0" indent="0" algn="l" defTabSz="1066800">
            <a:lnSpc>
              <a:spcPct val="90000"/>
            </a:lnSpc>
            <a:spcBef>
              <a:spcPct val="0"/>
            </a:spcBef>
            <a:spcAft>
              <a:spcPct val="35000"/>
            </a:spcAft>
            <a:buNone/>
          </a:pPr>
          <a:endParaRPr lang="en-ZA" sz="2400" kern="1200" dirty="0"/>
        </a:p>
        <a:p>
          <a:pPr marL="171450" lvl="1" indent="-171450" algn="l" defTabSz="800100">
            <a:lnSpc>
              <a:spcPct val="90000"/>
            </a:lnSpc>
            <a:spcBef>
              <a:spcPct val="0"/>
            </a:spcBef>
            <a:spcAft>
              <a:spcPct val="15000"/>
            </a:spcAft>
            <a:buChar char="•"/>
          </a:pPr>
          <a:endParaRPr lang="en-ZA" sz="1800" kern="1200" dirty="0"/>
        </a:p>
        <a:p>
          <a:pPr marL="171450" lvl="1" indent="-171450" algn="l" defTabSz="800100">
            <a:lnSpc>
              <a:spcPct val="90000"/>
            </a:lnSpc>
            <a:spcBef>
              <a:spcPct val="0"/>
            </a:spcBef>
            <a:spcAft>
              <a:spcPct val="15000"/>
            </a:spcAft>
            <a:buChar char="•"/>
          </a:pPr>
          <a:endParaRPr lang="en-ZA" sz="1800" kern="1200" dirty="0"/>
        </a:p>
      </dsp:txBody>
      <dsp:txXfrm>
        <a:off x="4093795" y="1654725"/>
        <a:ext cx="1986359" cy="1654725"/>
      </dsp:txXfrm>
    </dsp:sp>
    <dsp:sp modelId="{06604624-A62E-4118-9274-8B59934086D1}">
      <dsp:nvSpPr>
        <dsp:cNvPr id="0" name=""/>
        <dsp:cNvSpPr/>
      </dsp:nvSpPr>
      <dsp:spPr>
        <a:xfrm>
          <a:off x="4398195" y="248208"/>
          <a:ext cx="1377558" cy="1377558"/>
        </a:xfrm>
        <a:prstGeom prst="ellipse">
          <a:avLst/>
        </a:prstGeom>
        <a:solidFill>
          <a:schemeClr val="accent4">
            <a:tint val="50000"/>
            <a:hueOff val="0"/>
            <a:satOff val="0"/>
            <a:lumOff val="0"/>
            <a:alphaOff val="0"/>
          </a:schemeClr>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66484CA9-F9F4-43AC-B728-2CAFB45898D4}">
      <dsp:nvSpPr>
        <dsp:cNvPr id="0" name=""/>
        <dsp:cNvSpPr/>
      </dsp:nvSpPr>
      <dsp:spPr>
        <a:xfrm>
          <a:off x="6139745" y="0"/>
          <a:ext cx="1986359" cy="4136813"/>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1">
          <a:noAutofit/>
        </a:bodyPr>
        <a:lstStyle/>
        <a:p>
          <a:pPr marL="0" lvl="0" indent="0" algn="l" defTabSz="1066800">
            <a:lnSpc>
              <a:spcPct val="90000"/>
            </a:lnSpc>
            <a:spcBef>
              <a:spcPct val="0"/>
            </a:spcBef>
            <a:spcAft>
              <a:spcPct val="35000"/>
            </a:spcAft>
            <a:buNone/>
          </a:pPr>
          <a:r>
            <a:rPr lang="en-ZA" sz="2400" kern="1200" dirty="0"/>
            <a:t>[Text]</a:t>
          </a:r>
        </a:p>
        <a:p>
          <a:pPr marL="171450" lvl="1" indent="-171450" algn="l" defTabSz="800100">
            <a:lnSpc>
              <a:spcPct val="90000"/>
            </a:lnSpc>
            <a:spcBef>
              <a:spcPct val="0"/>
            </a:spcBef>
            <a:spcAft>
              <a:spcPct val="15000"/>
            </a:spcAft>
            <a:buChar char="•"/>
          </a:pPr>
          <a:r>
            <a:rPr lang="en-ZA" sz="1800" kern="1200" dirty="0"/>
            <a:t>[Text]</a:t>
          </a:r>
        </a:p>
        <a:p>
          <a:pPr marL="171450" lvl="1" indent="-171450" algn="l" defTabSz="800100">
            <a:lnSpc>
              <a:spcPct val="90000"/>
            </a:lnSpc>
            <a:spcBef>
              <a:spcPct val="0"/>
            </a:spcBef>
            <a:spcAft>
              <a:spcPct val="15000"/>
            </a:spcAft>
            <a:buChar char="•"/>
          </a:pPr>
          <a:r>
            <a:rPr lang="en-ZA" sz="1800" kern="1200" dirty="0"/>
            <a:t>[Text]</a:t>
          </a:r>
        </a:p>
      </dsp:txBody>
      <dsp:txXfrm>
        <a:off x="6139745" y="1654725"/>
        <a:ext cx="1986359" cy="1654725"/>
      </dsp:txXfrm>
    </dsp:sp>
    <dsp:sp modelId="{71A0C138-570A-441F-ABA8-409767D3513C}">
      <dsp:nvSpPr>
        <dsp:cNvPr id="0" name=""/>
        <dsp:cNvSpPr/>
      </dsp:nvSpPr>
      <dsp:spPr>
        <a:xfrm>
          <a:off x="6444145" y="248208"/>
          <a:ext cx="1377558" cy="1377558"/>
        </a:xfrm>
        <a:prstGeom prst="ellipse">
          <a:avLst/>
        </a:prstGeom>
        <a:solidFill>
          <a:schemeClr val="accent5">
            <a:tint val="50000"/>
            <a:hueOff val="0"/>
            <a:satOff val="0"/>
            <a:lumOff val="0"/>
            <a:alphaOff val="0"/>
          </a:schemeClr>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2C182984-C749-4786-98FA-D05AD90AF53D}">
      <dsp:nvSpPr>
        <dsp:cNvPr id="0" name=""/>
        <dsp:cNvSpPr/>
      </dsp:nvSpPr>
      <dsp:spPr>
        <a:xfrm>
          <a:off x="325119" y="3258660"/>
          <a:ext cx="7477760" cy="620521"/>
        </a:xfrm>
        <a:prstGeom prst="leftRightArrow">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5E704-1E32-4780-9EFD-C88C05A4E50F}">
      <dsp:nvSpPr>
        <dsp:cNvPr id="0" name=""/>
        <dsp:cNvSpPr/>
      </dsp:nvSpPr>
      <dsp:spPr>
        <a:xfrm>
          <a:off x="8205684" y="2451163"/>
          <a:ext cx="1871029" cy="187133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9F2013-2789-4669-8C55-5D9B7FE5FC5D}">
      <dsp:nvSpPr>
        <dsp:cNvPr id="0" name=""/>
        <dsp:cNvSpPr/>
      </dsp:nvSpPr>
      <dsp:spPr>
        <a:xfrm>
          <a:off x="8267421" y="2513552"/>
          <a:ext cx="1746559" cy="1746557"/>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ZA" sz="2800" kern="1200" dirty="0"/>
        </a:p>
      </dsp:txBody>
      <dsp:txXfrm>
        <a:off x="8517356" y="2763107"/>
        <a:ext cx="1247684" cy="1247447"/>
      </dsp:txXfrm>
    </dsp:sp>
    <dsp:sp modelId="{427BC7D1-879D-4FC1-B3A7-6C211EE9984C}">
      <dsp:nvSpPr>
        <dsp:cNvPr id="0" name=""/>
        <dsp:cNvSpPr/>
      </dsp:nvSpPr>
      <dsp:spPr>
        <a:xfrm rot="2700000">
          <a:off x="6271034" y="2451260"/>
          <a:ext cx="1870812" cy="1870812"/>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E3C572-00F7-42AC-B239-04CB6B9D8594}">
      <dsp:nvSpPr>
        <dsp:cNvPr id="0" name=""/>
        <dsp:cNvSpPr/>
      </dsp:nvSpPr>
      <dsp:spPr>
        <a:xfrm>
          <a:off x="6334655" y="2513552"/>
          <a:ext cx="1746559" cy="1746557"/>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ZA" sz="2800" kern="1200"/>
        </a:p>
      </dsp:txBody>
      <dsp:txXfrm>
        <a:off x="6583594" y="2763107"/>
        <a:ext cx="1247684" cy="1247447"/>
      </dsp:txXfrm>
    </dsp:sp>
    <dsp:sp modelId="{094D842D-E3AD-4C67-841B-6D2D6003E66B}">
      <dsp:nvSpPr>
        <dsp:cNvPr id="0" name=""/>
        <dsp:cNvSpPr/>
      </dsp:nvSpPr>
      <dsp:spPr>
        <a:xfrm rot="2700000">
          <a:off x="4338268" y="2451260"/>
          <a:ext cx="1870812" cy="1870812"/>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A35847-1A3C-4FF7-94A0-6579FFB676FA}">
      <dsp:nvSpPr>
        <dsp:cNvPr id="0" name=""/>
        <dsp:cNvSpPr/>
      </dsp:nvSpPr>
      <dsp:spPr>
        <a:xfrm>
          <a:off x="4400893" y="2513552"/>
          <a:ext cx="1746559" cy="1746557"/>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ZA" sz="2800" kern="1200" dirty="0"/>
            <a:t>[Text]</a:t>
          </a:r>
        </a:p>
      </dsp:txBody>
      <dsp:txXfrm>
        <a:off x="4649832" y="2763107"/>
        <a:ext cx="1247684" cy="1247447"/>
      </dsp:txXfrm>
    </dsp:sp>
    <dsp:sp modelId="{0ED5C9C6-D0F6-4E91-BB78-6C54EFB3F60E}">
      <dsp:nvSpPr>
        <dsp:cNvPr id="0" name=""/>
        <dsp:cNvSpPr/>
      </dsp:nvSpPr>
      <dsp:spPr>
        <a:xfrm rot="2700000">
          <a:off x="2404506" y="2451260"/>
          <a:ext cx="1870812" cy="1870812"/>
        </a:xfrm>
        <a:prstGeom prst="teardrop">
          <a:avLst>
            <a:gd name="adj" fmla="val 1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68D009-2B11-408F-A58F-0449B5A146B1}">
      <dsp:nvSpPr>
        <dsp:cNvPr id="0" name=""/>
        <dsp:cNvSpPr/>
      </dsp:nvSpPr>
      <dsp:spPr>
        <a:xfrm>
          <a:off x="2467130" y="2513552"/>
          <a:ext cx="1746559" cy="1746557"/>
        </a:xfrm>
        <a:prstGeom prst="ellips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ZA" sz="2800" kern="1200" dirty="0"/>
            <a:t>[Text]</a:t>
          </a:r>
        </a:p>
      </dsp:txBody>
      <dsp:txXfrm>
        <a:off x="2717066" y="2763107"/>
        <a:ext cx="1247684" cy="1247447"/>
      </dsp:txXfrm>
    </dsp:sp>
    <dsp:sp modelId="{76823921-BC77-45B4-BC05-EAAAE7F87276}">
      <dsp:nvSpPr>
        <dsp:cNvPr id="0" name=""/>
        <dsp:cNvSpPr/>
      </dsp:nvSpPr>
      <dsp:spPr>
        <a:xfrm rot="2700000">
          <a:off x="470744" y="2451260"/>
          <a:ext cx="1870812" cy="1870812"/>
        </a:xfrm>
        <a:prstGeom prst="teardrop">
          <a:avLst>
            <a:gd name="adj" fmla="val 1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1F36DD-8BF7-4B86-BE15-59EF1F809BB0}">
      <dsp:nvSpPr>
        <dsp:cNvPr id="0" name=""/>
        <dsp:cNvSpPr/>
      </dsp:nvSpPr>
      <dsp:spPr>
        <a:xfrm>
          <a:off x="533368" y="2513552"/>
          <a:ext cx="1746559" cy="1746557"/>
        </a:xfrm>
        <a:prstGeom prst="ellips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ZA" sz="2800" kern="1200" dirty="0"/>
            <a:t>[Text]</a:t>
          </a:r>
        </a:p>
      </dsp:txBody>
      <dsp:txXfrm>
        <a:off x="783304" y="2763107"/>
        <a:ext cx="1247684" cy="12474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1BC1D-8B53-466F-ACAF-FCE72E792A75}">
      <dsp:nvSpPr>
        <dsp:cNvPr id="0" name=""/>
        <dsp:cNvSpPr/>
      </dsp:nvSpPr>
      <dsp:spPr>
        <a:xfrm rot="5400000">
          <a:off x="-183774" y="1016819"/>
          <a:ext cx="1583056" cy="191095"/>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CED3D8-7B69-410B-BDCF-E27493E44CB6}">
      <dsp:nvSpPr>
        <dsp:cNvPr id="0" name=""/>
        <dsp:cNvSpPr/>
      </dsp:nvSpPr>
      <dsp:spPr>
        <a:xfrm>
          <a:off x="178395" y="3558"/>
          <a:ext cx="2123281" cy="127396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ZA" sz="1800" kern="1200"/>
        </a:p>
      </dsp:txBody>
      <dsp:txXfrm>
        <a:off x="215708" y="40871"/>
        <a:ext cx="2048655" cy="1199342"/>
      </dsp:txXfrm>
    </dsp:sp>
    <dsp:sp modelId="{A8EE1929-35ED-4CBD-8FC1-127C42BFA43E}">
      <dsp:nvSpPr>
        <dsp:cNvPr id="0" name=""/>
        <dsp:cNvSpPr/>
      </dsp:nvSpPr>
      <dsp:spPr>
        <a:xfrm rot="5400000">
          <a:off x="-183774" y="2609280"/>
          <a:ext cx="1583056" cy="191095"/>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9C3126-2C55-4432-AEA2-A5D1E324AF53}">
      <dsp:nvSpPr>
        <dsp:cNvPr id="0" name=""/>
        <dsp:cNvSpPr/>
      </dsp:nvSpPr>
      <dsp:spPr>
        <a:xfrm>
          <a:off x="178395" y="1596019"/>
          <a:ext cx="2123281" cy="127396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ZA" sz="1800" kern="1200"/>
        </a:p>
      </dsp:txBody>
      <dsp:txXfrm>
        <a:off x="215708" y="1633332"/>
        <a:ext cx="2048655" cy="1199342"/>
      </dsp:txXfrm>
    </dsp:sp>
    <dsp:sp modelId="{1B0D183B-A11C-4986-B95D-4E4CAAD0C842}">
      <dsp:nvSpPr>
        <dsp:cNvPr id="0" name=""/>
        <dsp:cNvSpPr/>
      </dsp:nvSpPr>
      <dsp:spPr>
        <a:xfrm>
          <a:off x="612455" y="3405510"/>
          <a:ext cx="2814559" cy="191095"/>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0ECCD0-BADA-4BE5-BE9D-AC0F7E42AEF2}">
      <dsp:nvSpPr>
        <dsp:cNvPr id="0" name=""/>
        <dsp:cNvSpPr/>
      </dsp:nvSpPr>
      <dsp:spPr>
        <a:xfrm>
          <a:off x="178395" y="3188480"/>
          <a:ext cx="2123281" cy="127396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ZA" sz="1800" kern="1200"/>
        </a:p>
      </dsp:txBody>
      <dsp:txXfrm>
        <a:off x="215708" y="3225793"/>
        <a:ext cx="2048655" cy="1199342"/>
      </dsp:txXfrm>
    </dsp:sp>
    <dsp:sp modelId="{68C0FC1D-2BB8-40F4-9F3E-5F0DCC589067}">
      <dsp:nvSpPr>
        <dsp:cNvPr id="0" name=""/>
        <dsp:cNvSpPr/>
      </dsp:nvSpPr>
      <dsp:spPr>
        <a:xfrm rot="16200000">
          <a:off x="2640189" y="2609280"/>
          <a:ext cx="1583056" cy="191095"/>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35C0E4-60B5-4869-9C6C-167453DC0C8B}">
      <dsp:nvSpPr>
        <dsp:cNvPr id="0" name=""/>
        <dsp:cNvSpPr/>
      </dsp:nvSpPr>
      <dsp:spPr>
        <a:xfrm>
          <a:off x="3002359" y="3188480"/>
          <a:ext cx="2123281" cy="127396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ZA" sz="1800" kern="1200"/>
        </a:p>
      </dsp:txBody>
      <dsp:txXfrm>
        <a:off x="3039672" y="3225793"/>
        <a:ext cx="2048655" cy="1199342"/>
      </dsp:txXfrm>
    </dsp:sp>
    <dsp:sp modelId="{BC257599-B615-4D58-B6C1-A78909E69C78}">
      <dsp:nvSpPr>
        <dsp:cNvPr id="0" name=""/>
        <dsp:cNvSpPr/>
      </dsp:nvSpPr>
      <dsp:spPr>
        <a:xfrm rot="16200000">
          <a:off x="2640189" y="1016819"/>
          <a:ext cx="1583056" cy="191095"/>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105B1B-73B7-4116-943E-DD494F0E374F}">
      <dsp:nvSpPr>
        <dsp:cNvPr id="0" name=""/>
        <dsp:cNvSpPr/>
      </dsp:nvSpPr>
      <dsp:spPr>
        <a:xfrm>
          <a:off x="3002359" y="1596019"/>
          <a:ext cx="2123281" cy="12739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ZA" sz="1800" kern="1200"/>
        </a:p>
      </dsp:txBody>
      <dsp:txXfrm>
        <a:off x="3039672" y="1633332"/>
        <a:ext cx="2048655" cy="1199342"/>
      </dsp:txXfrm>
    </dsp:sp>
    <dsp:sp modelId="{649D894C-3A97-48FC-9D97-CE9679F802FD}">
      <dsp:nvSpPr>
        <dsp:cNvPr id="0" name=""/>
        <dsp:cNvSpPr/>
      </dsp:nvSpPr>
      <dsp:spPr>
        <a:xfrm>
          <a:off x="3436419" y="220588"/>
          <a:ext cx="2814559" cy="191095"/>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5E2C73-3943-4313-814F-1F9F1830DC0C}">
      <dsp:nvSpPr>
        <dsp:cNvPr id="0" name=""/>
        <dsp:cNvSpPr/>
      </dsp:nvSpPr>
      <dsp:spPr>
        <a:xfrm>
          <a:off x="3002359" y="3558"/>
          <a:ext cx="2123281" cy="127396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ZA" sz="1800" kern="1200"/>
        </a:p>
      </dsp:txBody>
      <dsp:txXfrm>
        <a:off x="3039672" y="40871"/>
        <a:ext cx="2048655" cy="1199342"/>
      </dsp:txXfrm>
    </dsp:sp>
    <dsp:sp modelId="{09490550-0C36-4115-A8EB-62D39F5DAA99}">
      <dsp:nvSpPr>
        <dsp:cNvPr id="0" name=""/>
        <dsp:cNvSpPr/>
      </dsp:nvSpPr>
      <dsp:spPr>
        <a:xfrm rot="5400000">
          <a:off x="5464153" y="1016819"/>
          <a:ext cx="1583056" cy="191095"/>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E434C0-70E7-4929-9841-35152552B46E}">
      <dsp:nvSpPr>
        <dsp:cNvPr id="0" name=""/>
        <dsp:cNvSpPr/>
      </dsp:nvSpPr>
      <dsp:spPr>
        <a:xfrm>
          <a:off x="5826323" y="3558"/>
          <a:ext cx="2123281" cy="127396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ZA" sz="1800" kern="1200"/>
        </a:p>
      </dsp:txBody>
      <dsp:txXfrm>
        <a:off x="5863636" y="40871"/>
        <a:ext cx="2048655" cy="1199342"/>
      </dsp:txXfrm>
    </dsp:sp>
    <dsp:sp modelId="{DDF0A1D6-391B-49B7-BE57-3F25E7F76A8D}">
      <dsp:nvSpPr>
        <dsp:cNvPr id="0" name=""/>
        <dsp:cNvSpPr/>
      </dsp:nvSpPr>
      <dsp:spPr>
        <a:xfrm rot="5400000">
          <a:off x="5464153" y="2609280"/>
          <a:ext cx="1583056" cy="191095"/>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1FC4EE-87BF-4194-974C-178C350ACCC9}">
      <dsp:nvSpPr>
        <dsp:cNvPr id="0" name=""/>
        <dsp:cNvSpPr/>
      </dsp:nvSpPr>
      <dsp:spPr>
        <a:xfrm>
          <a:off x="5826323" y="1596019"/>
          <a:ext cx="2123281" cy="127396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ZA" sz="1800" kern="1200"/>
        </a:p>
      </dsp:txBody>
      <dsp:txXfrm>
        <a:off x="5863636" y="1633332"/>
        <a:ext cx="2048655" cy="1199342"/>
      </dsp:txXfrm>
    </dsp:sp>
    <dsp:sp modelId="{DB641034-7C64-46F2-9ED5-852775082F73}">
      <dsp:nvSpPr>
        <dsp:cNvPr id="0" name=""/>
        <dsp:cNvSpPr/>
      </dsp:nvSpPr>
      <dsp:spPr>
        <a:xfrm>
          <a:off x="5826323" y="3188480"/>
          <a:ext cx="2123281" cy="1273968"/>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ZA" sz="1800" kern="1200"/>
        </a:p>
      </dsp:txBody>
      <dsp:txXfrm>
        <a:off x="5863636" y="3225793"/>
        <a:ext cx="2048655" cy="11993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52CFD-B5A5-4365-A52B-3CBB5B9F22FF}">
      <dsp:nvSpPr>
        <dsp:cNvPr id="0" name=""/>
        <dsp:cNvSpPr/>
      </dsp:nvSpPr>
      <dsp:spPr>
        <a:xfrm>
          <a:off x="0" y="23706"/>
          <a:ext cx="4409440" cy="440944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50B136-7089-4E13-9D6C-D72CB36FDDD9}">
      <dsp:nvSpPr>
        <dsp:cNvPr id="0" name=""/>
        <dsp:cNvSpPr/>
      </dsp:nvSpPr>
      <dsp:spPr>
        <a:xfrm>
          <a:off x="4257717" y="4281424"/>
          <a:ext cx="75861" cy="7586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0313F4-8DE1-4B55-BDD5-0A3E43BE6288}">
      <dsp:nvSpPr>
        <dsp:cNvPr id="0" name=""/>
        <dsp:cNvSpPr/>
      </dsp:nvSpPr>
      <dsp:spPr>
        <a:xfrm>
          <a:off x="4502180" y="23706"/>
          <a:ext cx="2680939" cy="268093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335D09-4038-4E41-ACAF-AB732D02A94D}">
      <dsp:nvSpPr>
        <dsp:cNvPr id="0" name=""/>
        <dsp:cNvSpPr/>
      </dsp:nvSpPr>
      <dsp:spPr>
        <a:xfrm>
          <a:off x="6917605" y="2552923"/>
          <a:ext cx="75861" cy="75861"/>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4036DE-B5B1-4EBE-9775-E7C7FBF55D3E}">
      <dsp:nvSpPr>
        <dsp:cNvPr id="0" name=""/>
        <dsp:cNvSpPr/>
      </dsp:nvSpPr>
      <dsp:spPr>
        <a:xfrm>
          <a:off x="7031397" y="2552923"/>
          <a:ext cx="75861" cy="75861"/>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9E9619-F7ED-48F1-A26C-5470DA8450F8}">
      <dsp:nvSpPr>
        <dsp:cNvPr id="0" name=""/>
        <dsp:cNvSpPr/>
      </dsp:nvSpPr>
      <dsp:spPr>
        <a:xfrm>
          <a:off x="5547217" y="2797244"/>
          <a:ext cx="1635902" cy="163590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97664D-CB8D-4B56-80BB-9B5C14225C6A}">
      <dsp:nvSpPr>
        <dsp:cNvPr id="0" name=""/>
        <dsp:cNvSpPr/>
      </dsp:nvSpPr>
      <dsp:spPr>
        <a:xfrm>
          <a:off x="6860709" y="4281424"/>
          <a:ext cx="75861" cy="7586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28C184-52F9-4C83-AD79-EC0DD9E3632D}">
      <dsp:nvSpPr>
        <dsp:cNvPr id="0" name=""/>
        <dsp:cNvSpPr/>
      </dsp:nvSpPr>
      <dsp:spPr>
        <a:xfrm>
          <a:off x="6946053" y="4196080"/>
          <a:ext cx="75861" cy="75861"/>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89B98A-687A-4650-A536-62A7A2523712}">
      <dsp:nvSpPr>
        <dsp:cNvPr id="0" name=""/>
        <dsp:cNvSpPr/>
      </dsp:nvSpPr>
      <dsp:spPr>
        <a:xfrm>
          <a:off x="7031397" y="4110736"/>
          <a:ext cx="75861" cy="7586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24773C-902A-46E8-84BD-B69F883EA444}">
      <dsp:nvSpPr>
        <dsp:cNvPr id="0" name=""/>
        <dsp:cNvSpPr/>
      </dsp:nvSpPr>
      <dsp:spPr>
        <a:xfrm>
          <a:off x="4502180" y="3480707"/>
          <a:ext cx="952439" cy="952439"/>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E91287-E7EC-413A-B4A9-DE8E93D5D342}">
      <dsp:nvSpPr>
        <dsp:cNvPr id="0" name=""/>
        <dsp:cNvSpPr/>
      </dsp:nvSpPr>
      <dsp:spPr>
        <a:xfrm>
          <a:off x="5189104" y="4167632"/>
          <a:ext cx="75861" cy="75861"/>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C25EBA-E876-4F1B-813C-09AE1337CD98}">
      <dsp:nvSpPr>
        <dsp:cNvPr id="0" name=""/>
        <dsp:cNvSpPr/>
      </dsp:nvSpPr>
      <dsp:spPr>
        <a:xfrm>
          <a:off x="5302896" y="4167632"/>
          <a:ext cx="75861" cy="75861"/>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EC7739-F036-4934-8557-45F45EBE0A74}">
      <dsp:nvSpPr>
        <dsp:cNvPr id="0" name=""/>
        <dsp:cNvSpPr/>
      </dsp:nvSpPr>
      <dsp:spPr>
        <a:xfrm>
          <a:off x="5189104" y="4281424"/>
          <a:ext cx="75861" cy="7586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A8CC91-AC65-42CE-9063-243161435910}">
      <dsp:nvSpPr>
        <dsp:cNvPr id="0" name=""/>
        <dsp:cNvSpPr/>
      </dsp:nvSpPr>
      <dsp:spPr>
        <a:xfrm>
          <a:off x="5302896" y="4281424"/>
          <a:ext cx="75861" cy="75861"/>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9C2104-749E-4088-80D6-36A5E18176F4}">
      <dsp:nvSpPr>
        <dsp:cNvPr id="0" name=""/>
        <dsp:cNvSpPr/>
      </dsp:nvSpPr>
      <dsp:spPr>
        <a:xfrm>
          <a:off x="4502180" y="2797244"/>
          <a:ext cx="952439" cy="586455"/>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302D7C-2D36-4846-A9FE-A3F9F2779D47}">
      <dsp:nvSpPr>
        <dsp:cNvPr id="0" name=""/>
        <dsp:cNvSpPr/>
      </dsp:nvSpPr>
      <dsp:spPr>
        <a:xfrm>
          <a:off x="5132208" y="3231977"/>
          <a:ext cx="75861" cy="7586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858029-5B1C-4386-8043-35623CC91D67}">
      <dsp:nvSpPr>
        <dsp:cNvPr id="0" name=""/>
        <dsp:cNvSpPr/>
      </dsp:nvSpPr>
      <dsp:spPr>
        <a:xfrm>
          <a:off x="5217552" y="3146633"/>
          <a:ext cx="75861" cy="75861"/>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CE4B6D-6024-4EE5-8C51-BC15FDA2E458}">
      <dsp:nvSpPr>
        <dsp:cNvPr id="0" name=""/>
        <dsp:cNvSpPr/>
      </dsp:nvSpPr>
      <dsp:spPr>
        <a:xfrm>
          <a:off x="5302896" y="3061289"/>
          <a:ext cx="75861" cy="75861"/>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9F8E5C-F0C6-4680-9ED0-B2C8196CF4BB}">
      <dsp:nvSpPr>
        <dsp:cNvPr id="0" name=""/>
        <dsp:cNvSpPr/>
      </dsp:nvSpPr>
      <dsp:spPr>
        <a:xfrm>
          <a:off x="5132208" y="3061289"/>
          <a:ext cx="75861" cy="7586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003386-52CB-4843-8846-9C49201756DC}">
      <dsp:nvSpPr>
        <dsp:cNvPr id="0" name=""/>
        <dsp:cNvSpPr/>
      </dsp:nvSpPr>
      <dsp:spPr>
        <a:xfrm>
          <a:off x="5302896" y="3231977"/>
          <a:ext cx="75861" cy="75861"/>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0E2197-4DDA-48A8-8BE7-6F76029C403F}">
      <dsp:nvSpPr>
        <dsp:cNvPr id="0" name=""/>
        <dsp:cNvSpPr/>
      </dsp:nvSpPr>
      <dsp:spPr>
        <a:xfrm>
          <a:off x="384853" y="4561162"/>
          <a:ext cx="75861" cy="7586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8D0894-3DDE-40D2-9A8F-F97DE6982F33}">
      <dsp:nvSpPr>
        <dsp:cNvPr id="0" name=""/>
        <dsp:cNvSpPr/>
      </dsp:nvSpPr>
      <dsp:spPr>
        <a:xfrm>
          <a:off x="460714" y="4433146"/>
          <a:ext cx="1170000" cy="331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165100" rIns="462280" bIns="0" numCol="1" spcCol="1270" anchor="ctr" anchorCtr="0">
          <a:noAutofit/>
        </a:bodyPr>
        <a:lstStyle/>
        <a:p>
          <a:pPr marL="0" lvl="0" indent="0" algn="ctr" defTabSz="2889250">
            <a:lnSpc>
              <a:spcPct val="90000"/>
            </a:lnSpc>
            <a:spcBef>
              <a:spcPct val="0"/>
            </a:spcBef>
            <a:spcAft>
              <a:spcPct val="35000"/>
            </a:spcAft>
            <a:buNone/>
          </a:pPr>
          <a:endParaRPr lang="en-ZA" sz="6500" kern="1200"/>
        </a:p>
      </dsp:txBody>
      <dsp:txXfrm>
        <a:off x="460714" y="4433146"/>
        <a:ext cx="1170000" cy="331893"/>
      </dsp:txXfrm>
    </dsp:sp>
    <dsp:sp modelId="{55E6AD00-F0DB-4EF8-B30B-D4B153B4A791}">
      <dsp:nvSpPr>
        <dsp:cNvPr id="0" name=""/>
        <dsp:cNvSpPr/>
      </dsp:nvSpPr>
      <dsp:spPr>
        <a:xfrm>
          <a:off x="1630714" y="4561162"/>
          <a:ext cx="75861" cy="75861"/>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CCB4DF-95DE-408F-B794-2F43D4B3F942}">
      <dsp:nvSpPr>
        <dsp:cNvPr id="0" name=""/>
        <dsp:cNvSpPr/>
      </dsp:nvSpPr>
      <dsp:spPr>
        <a:xfrm>
          <a:off x="1744506" y="4561162"/>
          <a:ext cx="75861" cy="75861"/>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D1D33D-C15D-4187-9487-B3E47B6F4203}">
      <dsp:nvSpPr>
        <dsp:cNvPr id="0" name=""/>
        <dsp:cNvSpPr/>
      </dsp:nvSpPr>
      <dsp:spPr>
        <a:xfrm>
          <a:off x="1820368" y="4433146"/>
          <a:ext cx="1170000" cy="331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165100" rIns="462280" bIns="0" numCol="1" spcCol="1270" anchor="ctr" anchorCtr="0">
          <a:noAutofit/>
        </a:bodyPr>
        <a:lstStyle/>
        <a:p>
          <a:pPr marL="0" lvl="0" indent="0" algn="ctr" defTabSz="2889250">
            <a:lnSpc>
              <a:spcPct val="90000"/>
            </a:lnSpc>
            <a:spcBef>
              <a:spcPct val="0"/>
            </a:spcBef>
            <a:spcAft>
              <a:spcPct val="35000"/>
            </a:spcAft>
            <a:buNone/>
          </a:pPr>
          <a:endParaRPr lang="en-ZA" sz="6500" kern="1200"/>
        </a:p>
      </dsp:txBody>
      <dsp:txXfrm>
        <a:off x="1820368" y="4433146"/>
        <a:ext cx="1170000" cy="331893"/>
      </dsp:txXfrm>
    </dsp:sp>
    <dsp:sp modelId="{A25AC255-89EA-4B03-AD12-035E25816832}">
      <dsp:nvSpPr>
        <dsp:cNvPr id="0" name=""/>
        <dsp:cNvSpPr/>
      </dsp:nvSpPr>
      <dsp:spPr>
        <a:xfrm>
          <a:off x="2990368" y="4646506"/>
          <a:ext cx="75861" cy="7586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796B62-7D20-44A8-82CA-37356B38A294}">
      <dsp:nvSpPr>
        <dsp:cNvPr id="0" name=""/>
        <dsp:cNvSpPr/>
      </dsp:nvSpPr>
      <dsp:spPr>
        <a:xfrm>
          <a:off x="3075712" y="4561162"/>
          <a:ext cx="75861" cy="75861"/>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39FBD2-314E-4F7A-94B0-C9DEA3B7A9A5}">
      <dsp:nvSpPr>
        <dsp:cNvPr id="0" name=""/>
        <dsp:cNvSpPr/>
      </dsp:nvSpPr>
      <dsp:spPr>
        <a:xfrm>
          <a:off x="3161056" y="4475818"/>
          <a:ext cx="75861" cy="7586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F5343A-7E73-4146-9638-E13039100B9E}">
      <dsp:nvSpPr>
        <dsp:cNvPr id="0" name=""/>
        <dsp:cNvSpPr/>
      </dsp:nvSpPr>
      <dsp:spPr>
        <a:xfrm>
          <a:off x="3236917" y="4433146"/>
          <a:ext cx="1170000" cy="331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165100" rIns="462280" bIns="0" numCol="1" spcCol="1270" anchor="ctr" anchorCtr="0">
          <a:noAutofit/>
        </a:bodyPr>
        <a:lstStyle/>
        <a:p>
          <a:pPr marL="0" lvl="0" indent="0" algn="ctr" defTabSz="2889250">
            <a:lnSpc>
              <a:spcPct val="90000"/>
            </a:lnSpc>
            <a:spcBef>
              <a:spcPct val="0"/>
            </a:spcBef>
            <a:spcAft>
              <a:spcPct val="35000"/>
            </a:spcAft>
            <a:buNone/>
          </a:pPr>
          <a:endParaRPr lang="en-ZA" sz="6500" kern="1200"/>
        </a:p>
      </dsp:txBody>
      <dsp:txXfrm>
        <a:off x="3236917" y="4433146"/>
        <a:ext cx="1170000" cy="331893"/>
      </dsp:txXfrm>
    </dsp:sp>
    <dsp:sp modelId="{CF96CDAE-7E30-4408-BF18-6319FD4DE87C}">
      <dsp:nvSpPr>
        <dsp:cNvPr id="0" name=""/>
        <dsp:cNvSpPr/>
      </dsp:nvSpPr>
      <dsp:spPr>
        <a:xfrm>
          <a:off x="4406917" y="4504266"/>
          <a:ext cx="75861" cy="75861"/>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83837B-7700-4CCC-B4EC-A77A49191E76}">
      <dsp:nvSpPr>
        <dsp:cNvPr id="0" name=""/>
        <dsp:cNvSpPr/>
      </dsp:nvSpPr>
      <dsp:spPr>
        <a:xfrm>
          <a:off x="4520709" y="4504266"/>
          <a:ext cx="75861" cy="75861"/>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9DD5AA-31FC-435C-9C86-ADC4C951FD3A}">
      <dsp:nvSpPr>
        <dsp:cNvPr id="0" name=""/>
        <dsp:cNvSpPr/>
      </dsp:nvSpPr>
      <dsp:spPr>
        <a:xfrm>
          <a:off x="4406917" y="4618058"/>
          <a:ext cx="75861" cy="7586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A0CE26-79DA-4EB4-A8C4-D3590C02CAFA}">
      <dsp:nvSpPr>
        <dsp:cNvPr id="0" name=""/>
        <dsp:cNvSpPr/>
      </dsp:nvSpPr>
      <dsp:spPr>
        <a:xfrm>
          <a:off x="4520709" y="4618058"/>
          <a:ext cx="75861" cy="75861"/>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05B2F9-395B-4FAE-AF4A-56EF6A69419D}">
      <dsp:nvSpPr>
        <dsp:cNvPr id="0" name=""/>
        <dsp:cNvSpPr/>
      </dsp:nvSpPr>
      <dsp:spPr>
        <a:xfrm>
          <a:off x="4596570" y="4433146"/>
          <a:ext cx="1170000" cy="331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165100" rIns="462280" bIns="0" numCol="1" spcCol="1270" anchor="ctr" anchorCtr="0">
          <a:noAutofit/>
        </a:bodyPr>
        <a:lstStyle/>
        <a:p>
          <a:pPr marL="0" lvl="0" indent="0" algn="ctr" defTabSz="2889250">
            <a:lnSpc>
              <a:spcPct val="90000"/>
            </a:lnSpc>
            <a:spcBef>
              <a:spcPct val="0"/>
            </a:spcBef>
            <a:spcAft>
              <a:spcPct val="35000"/>
            </a:spcAft>
            <a:buNone/>
          </a:pPr>
          <a:endParaRPr lang="en-ZA" sz="6500" kern="1200"/>
        </a:p>
      </dsp:txBody>
      <dsp:txXfrm>
        <a:off x="4596570" y="4433146"/>
        <a:ext cx="1170000" cy="331893"/>
      </dsp:txXfrm>
    </dsp:sp>
    <dsp:sp modelId="{2200E341-D0A2-4098-9508-D0161B836880}">
      <dsp:nvSpPr>
        <dsp:cNvPr id="0" name=""/>
        <dsp:cNvSpPr/>
      </dsp:nvSpPr>
      <dsp:spPr>
        <a:xfrm>
          <a:off x="5766570" y="4646506"/>
          <a:ext cx="75861" cy="7586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6071A1-D943-431C-80D2-E2B3BC456A6F}">
      <dsp:nvSpPr>
        <dsp:cNvPr id="0" name=""/>
        <dsp:cNvSpPr/>
      </dsp:nvSpPr>
      <dsp:spPr>
        <a:xfrm>
          <a:off x="5851914" y="4561162"/>
          <a:ext cx="75861" cy="75861"/>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7AD6C1-C710-4DDB-B468-38EEBF719167}">
      <dsp:nvSpPr>
        <dsp:cNvPr id="0" name=""/>
        <dsp:cNvSpPr/>
      </dsp:nvSpPr>
      <dsp:spPr>
        <a:xfrm>
          <a:off x="5937258" y="4475818"/>
          <a:ext cx="75861" cy="75861"/>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5714F8-4BCC-4A03-9FB6-176703246ACE}">
      <dsp:nvSpPr>
        <dsp:cNvPr id="0" name=""/>
        <dsp:cNvSpPr/>
      </dsp:nvSpPr>
      <dsp:spPr>
        <a:xfrm>
          <a:off x="5766570" y="4475818"/>
          <a:ext cx="75861" cy="7586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0F6749-4AD5-4070-A9EB-7465ECC5140E}">
      <dsp:nvSpPr>
        <dsp:cNvPr id="0" name=""/>
        <dsp:cNvSpPr/>
      </dsp:nvSpPr>
      <dsp:spPr>
        <a:xfrm>
          <a:off x="5937258" y="4646506"/>
          <a:ext cx="75861" cy="75861"/>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14570A-C104-4D85-8273-35F0DD07141B}">
      <dsp:nvSpPr>
        <dsp:cNvPr id="0" name=""/>
        <dsp:cNvSpPr/>
      </dsp:nvSpPr>
      <dsp:spPr>
        <a:xfrm>
          <a:off x="6013120" y="4433146"/>
          <a:ext cx="1170000" cy="331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165100" rIns="462280" bIns="0" numCol="1" spcCol="1270" anchor="ctr" anchorCtr="0">
          <a:noAutofit/>
        </a:bodyPr>
        <a:lstStyle/>
        <a:p>
          <a:pPr marL="0" lvl="0" indent="0" algn="ctr" defTabSz="2889250">
            <a:lnSpc>
              <a:spcPct val="90000"/>
            </a:lnSpc>
            <a:spcBef>
              <a:spcPct val="0"/>
            </a:spcBef>
            <a:spcAft>
              <a:spcPct val="35000"/>
            </a:spcAft>
            <a:buNone/>
          </a:pPr>
          <a:endParaRPr lang="en-ZA" sz="6500" kern="1200"/>
        </a:p>
      </dsp:txBody>
      <dsp:txXfrm>
        <a:off x="6013120" y="4433146"/>
        <a:ext cx="1170000" cy="3318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60615-5F51-4731-AD31-D1C382FDE383}">
      <dsp:nvSpPr>
        <dsp:cNvPr id="0" name=""/>
        <dsp:cNvSpPr/>
      </dsp:nvSpPr>
      <dsp:spPr>
        <a:xfrm>
          <a:off x="0" y="3527425"/>
          <a:ext cx="8128000" cy="1227137"/>
        </a:xfrm>
        <a:prstGeom prst="foldedCorner">
          <a:avLst/>
        </a:prstGeom>
        <a:solidFill>
          <a:schemeClr val="bg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ZA" sz="2400" kern="1200"/>
        </a:p>
      </dsp:txBody>
      <dsp:txXfrm>
        <a:off x="0" y="3527425"/>
        <a:ext cx="2438400" cy="1227137"/>
      </dsp:txXfrm>
    </dsp:sp>
    <dsp:sp modelId="{AFBB6C95-E534-425C-9AEC-7E0F08999826}">
      <dsp:nvSpPr>
        <dsp:cNvPr id="0" name=""/>
        <dsp:cNvSpPr/>
      </dsp:nvSpPr>
      <dsp:spPr>
        <a:xfrm>
          <a:off x="0" y="2095764"/>
          <a:ext cx="8128000" cy="1227137"/>
        </a:xfrm>
        <a:prstGeom prst="foldedCorner">
          <a:avLst/>
        </a:prstGeom>
        <a:solidFill>
          <a:schemeClr val="bg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ZA" sz="2400" kern="1200"/>
        </a:p>
      </dsp:txBody>
      <dsp:txXfrm>
        <a:off x="0" y="2095764"/>
        <a:ext cx="2438400" cy="1227137"/>
      </dsp:txXfrm>
    </dsp:sp>
    <dsp:sp modelId="{69BAC48E-CBAB-4F32-9E48-9C42675055B0}">
      <dsp:nvSpPr>
        <dsp:cNvPr id="0" name=""/>
        <dsp:cNvSpPr/>
      </dsp:nvSpPr>
      <dsp:spPr>
        <a:xfrm>
          <a:off x="0" y="664104"/>
          <a:ext cx="8128000" cy="1227137"/>
        </a:xfrm>
        <a:prstGeom prst="foldedCorner">
          <a:avLst/>
        </a:prstGeom>
        <a:solidFill>
          <a:schemeClr val="bg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ZA" sz="2400" kern="1200"/>
        </a:p>
      </dsp:txBody>
      <dsp:txXfrm>
        <a:off x="0" y="664104"/>
        <a:ext cx="2438400" cy="1227137"/>
      </dsp:txXfrm>
    </dsp:sp>
    <dsp:sp modelId="{03A9ECBE-4CE2-45B8-A75A-3156443F2616}">
      <dsp:nvSpPr>
        <dsp:cNvPr id="0" name=""/>
        <dsp:cNvSpPr/>
      </dsp:nvSpPr>
      <dsp:spPr>
        <a:xfrm>
          <a:off x="4933483" y="766365"/>
          <a:ext cx="1533921" cy="1022614"/>
        </a:xfrm>
        <a:prstGeom prst="foldedCorner">
          <a:avLst/>
        </a:prstGeom>
        <a:solidFill>
          <a:schemeClr val="accent2">
            <a:hueOff val="0"/>
            <a:satOff val="0"/>
            <a:lumOff val="0"/>
            <a:alphaOff val="0"/>
          </a:schemeClr>
        </a:solidFill>
        <a:ln w="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ZA" sz="2000" kern="1200"/>
        </a:p>
      </dsp:txBody>
      <dsp:txXfrm>
        <a:off x="4933483" y="766365"/>
        <a:ext cx="1533921" cy="852175"/>
      </dsp:txXfrm>
    </dsp:sp>
    <dsp:sp modelId="{770DE51F-101D-46DF-849A-A85F17B3B3CB}">
      <dsp:nvSpPr>
        <dsp:cNvPr id="0" name=""/>
        <dsp:cNvSpPr/>
      </dsp:nvSpPr>
      <dsp:spPr>
        <a:xfrm>
          <a:off x="4204870" y="1788980"/>
          <a:ext cx="1495573" cy="409045"/>
        </a:xfrm>
        <a:custGeom>
          <a:avLst/>
          <a:gdLst/>
          <a:ahLst/>
          <a:cxnLst/>
          <a:rect l="0" t="0" r="0" b="0"/>
          <a:pathLst>
            <a:path>
              <a:moveTo>
                <a:pt x="1495573" y="0"/>
              </a:moveTo>
              <a:lnTo>
                <a:pt x="1495573" y="204522"/>
              </a:lnTo>
              <a:lnTo>
                <a:pt x="0" y="204522"/>
              </a:lnTo>
              <a:lnTo>
                <a:pt x="0" y="40904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5F4B0A-9BAD-4A2E-8199-ADDB0CEB55A7}">
      <dsp:nvSpPr>
        <dsp:cNvPr id="0" name=""/>
        <dsp:cNvSpPr/>
      </dsp:nvSpPr>
      <dsp:spPr>
        <a:xfrm>
          <a:off x="3437909" y="2198026"/>
          <a:ext cx="1533921" cy="1022614"/>
        </a:xfrm>
        <a:prstGeom prst="foldedCorner">
          <a:avLst/>
        </a:prstGeom>
        <a:solidFill>
          <a:schemeClr val="accent2">
            <a:hueOff val="0"/>
            <a:satOff val="0"/>
            <a:lumOff val="0"/>
            <a:alphaOff val="0"/>
          </a:schemeClr>
        </a:solidFill>
        <a:ln w="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ZA" sz="2000" kern="1200"/>
        </a:p>
      </dsp:txBody>
      <dsp:txXfrm>
        <a:off x="3437909" y="2198026"/>
        <a:ext cx="1533921" cy="852175"/>
      </dsp:txXfrm>
    </dsp:sp>
    <dsp:sp modelId="{F4E07434-6B56-42E2-8C53-0CB8D8732AB9}">
      <dsp:nvSpPr>
        <dsp:cNvPr id="0" name=""/>
        <dsp:cNvSpPr/>
      </dsp:nvSpPr>
      <dsp:spPr>
        <a:xfrm>
          <a:off x="3207821" y="3220640"/>
          <a:ext cx="997049" cy="409045"/>
        </a:xfrm>
        <a:custGeom>
          <a:avLst/>
          <a:gdLst/>
          <a:ahLst/>
          <a:cxnLst/>
          <a:rect l="0" t="0" r="0" b="0"/>
          <a:pathLst>
            <a:path>
              <a:moveTo>
                <a:pt x="997049" y="0"/>
              </a:moveTo>
              <a:lnTo>
                <a:pt x="997049" y="204522"/>
              </a:lnTo>
              <a:lnTo>
                <a:pt x="0" y="204522"/>
              </a:lnTo>
              <a:lnTo>
                <a:pt x="0" y="409045"/>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782769-37DE-46F8-B29A-A851304CD07B}">
      <dsp:nvSpPr>
        <dsp:cNvPr id="0" name=""/>
        <dsp:cNvSpPr/>
      </dsp:nvSpPr>
      <dsp:spPr>
        <a:xfrm>
          <a:off x="2440860" y="3629686"/>
          <a:ext cx="1533921" cy="1022614"/>
        </a:xfrm>
        <a:prstGeom prst="foldedCorner">
          <a:avLst/>
        </a:prstGeom>
        <a:solidFill>
          <a:schemeClr val="accent2">
            <a:hueOff val="0"/>
            <a:satOff val="0"/>
            <a:lumOff val="0"/>
            <a:alphaOff val="0"/>
          </a:schemeClr>
        </a:solidFill>
        <a:ln w="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ZA" sz="2000" kern="1200"/>
        </a:p>
      </dsp:txBody>
      <dsp:txXfrm>
        <a:off x="2440860" y="3629686"/>
        <a:ext cx="1533921" cy="852175"/>
      </dsp:txXfrm>
    </dsp:sp>
    <dsp:sp modelId="{FE71AE37-5C4C-4E35-981D-544D382EEDEF}">
      <dsp:nvSpPr>
        <dsp:cNvPr id="0" name=""/>
        <dsp:cNvSpPr/>
      </dsp:nvSpPr>
      <dsp:spPr>
        <a:xfrm>
          <a:off x="4204870" y="3220640"/>
          <a:ext cx="997049" cy="409045"/>
        </a:xfrm>
        <a:custGeom>
          <a:avLst/>
          <a:gdLst/>
          <a:ahLst/>
          <a:cxnLst/>
          <a:rect l="0" t="0" r="0" b="0"/>
          <a:pathLst>
            <a:path>
              <a:moveTo>
                <a:pt x="0" y="0"/>
              </a:moveTo>
              <a:lnTo>
                <a:pt x="0" y="204522"/>
              </a:lnTo>
              <a:lnTo>
                <a:pt x="997049" y="204522"/>
              </a:lnTo>
              <a:lnTo>
                <a:pt x="997049" y="409045"/>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DAEF65-8686-43EF-BBFF-273638C814F7}">
      <dsp:nvSpPr>
        <dsp:cNvPr id="0" name=""/>
        <dsp:cNvSpPr/>
      </dsp:nvSpPr>
      <dsp:spPr>
        <a:xfrm>
          <a:off x="4434959" y="3629686"/>
          <a:ext cx="1533921" cy="1022614"/>
        </a:xfrm>
        <a:prstGeom prst="foldedCorner">
          <a:avLst/>
        </a:prstGeom>
        <a:solidFill>
          <a:schemeClr val="accent2">
            <a:hueOff val="0"/>
            <a:satOff val="0"/>
            <a:lumOff val="0"/>
            <a:alphaOff val="0"/>
          </a:schemeClr>
        </a:solidFill>
        <a:ln w="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ZA" sz="2000" kern="1200"/>
        </a:p>
      </dsp:txBody>
      <dsp:txXfrm>
        <a:off x="4434959" y="3629686"/>
        <a:ext cx="1533921" cy="852175"/>
      </dsp:txXfrm>
    </dsp:sp>
    <dsp:sp modelId="{27CD0DE4-6081-4E99-A0E2-188371B533E9}">
      <dsp:nvSpPr>
        <dsp:cNvPr id="0" name=""/>
        <dsp:cNvSpPr/>
      </dsp:nvSpPr>
      <dsp:spPr>
        <a:xfrm>
          <a:off x="5700444" y="1788980"/>
          <a:ext cx="1495573" cy="409045"/>
        </a:xfrm>
        <a:custGeom>
          <a:avLst/>
          <a:gdLst/>
          <a:ahLst/>
          <a:cxnLst/>
          <a:rect l="0" t="0" r="0" b="0"/>
          <a:pathLst>
            <a:path>
              <a:moveTo>
                <a:pt x="0" y="0"/>
              </a:moveTo>
              <a:lnTo>
                <a:pt x="0" y="204522"/>
              </a:lnTo>
              <a:lnTo>
                <a:pt x="1495573" y="204522"/>
              </a:lnTo>
              <a:lnTo>
                <a:pt x="1495573" y="40904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55B94F-089C-41B3-805E-7882BA65550A}">
      <dsp:nvSpPr>
        <dsp:cNvPr id="0" name=""/>
        <dsp:cNvSpPr/>
      </dsp:nvSpPr>
      <dsp:spPr>
        <a:xfrm>
          <a:off x="6429057" y="2198026"/>
          <a:ext cx="1533921" cy="1022614"/>
        </a:xfrm>
        <a:prstGeom prst="foldedCorner">
          <a:avLst/>
        </a:prstGeom>
        <a:solidFill>
          <a:schemeClr val="accent2">
            <a:hueOff val="0"/>
            <a:satOff val="0"/>
            <a:lumOff val="0"/>
            <a:alphaOff val="0"/>
          </a:schemeClr>
        </a:solidFill>
        <a:ln w="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ZA" sz="2000" kern="1200"/>
        </a:p>
      </dsp:txBody>
      <dsp:txXfrm>
        <a:off x="6429057" y="2198026"/>
        <a:ext cx="1533921" cy="852175"/>
      </dsp:txXfrm>
    </dsp:sp>
    <dsp:sp modelId="{B5D40994-B285-4698-A391-CD38F52F2592}">
      <dsp:nvSpPr>
        <dsp:cNvPr id="0" name=""/>
        <dsp:cNvSpPr/>
      </dsp:nvSpPr>
      <dsp:spPr>
        <a:xfrm>
          <a:off x="7150298" y="3220640"/>
          <a:ext cx="91440" cy="409045"/>
        </a:xfrm>
        <a:custGeom>
          <a:avLst/>
          <a:gdLst/>
          <a:ahLst/>
          <a:cxnLst/>
          <a:rect l="0" t="0" r="0" b="0"/>
          <a:pathLst>
            <a:path>
              <a:moveTo>
                <a:pt x="45720" y="0"/>
              </a:moveTo>
              <a:lnTo>
                <a:pt x="45720" y="409045"/>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AE9A83-0CFB-4324-A943-28452FB5B989}">
      <dsp:nvSpPr>
        <dsp:cNvPr id="0" name=""/>
        <dsp:cNvSpPr/>
      </dsp:nvSpPr>
      <dsp:spPr>
        <a:xfrm>
          <a:off x="6429057" y="3629686"/>
          <a:ext cx="1533921" cy="1022614"/>
        </a:xfrm>
        <a:prstGeom prst="foldedCorner">
          <a:avLst/>
        </a:prstGeom>
        <a:solidFill>
          <a:schemeClr val="accent2">
            <a:hueOff val="0"/>
            <a:satOff val="0"/>
            <a:lumOff val="0"/>
            <a:alphaOff val="0"/>
          </a:schemeClr>
        </a:solidFill>
        <a:ln w="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ZA" sz="2000" kern="1200"/>
        </a:p>
      </dsp:txBody>
      <dsp:txXfrm>
        <a:off x="6429057" y="3629686"/>
        <a:ext cx="1533921" cy="8521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BF9C8-7EB2-448D-BB32-16A9A75DBED1}">
      <dsp:nvSpPr>
        <dsp:cNvPr id="0" name=""/>
        <dsp:cNvSpPr/>
      </dsp:nvSpPr>
      <dsp:spPr>
        <a:xfrm rot="5400000">
          <a:off x="280" y="1023496"/>
          <a:ext cx="3650989" cy="3651550"/>
        </a:xfrm>
        <a:prstGeom prst="blockArc">
          <a:avLst>
            <a:gd name="adj1" fmla="val 13500000"/>
            <a:gd name="adj2" fmla="val 18900000"/>
            <a:gd name="adj3" fmla="val 496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C7D408-AA40-4A56-9E1A-51C4F3E2C304}">
      <dsp:nvSpPr>
        <dsp:cNvPr id="0" name=""/>
        <dsp:cNvSpPr/>
      </dsp:nvSpPr>
      <dsp:spPr>
        <a:xfrm rot="16200000">
          <a:off x="3757897" y="1023496"/>
          <a:ext cx="3650989" cy="3651550"/>
        </a:xfrm>
        <a:prstGeom prst="blockArc">
          <a:avLst>
            <a:gd name="adj1" fmla="val 13500000"/>
            <a:gd name="adj2" fmla="val 18900000"/>
            <a:gd name="adj3" fmla="val 496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2FB4AE-860A-49A4-9DE5-253F8B07ADA5}">
      <dsp:nvSpPr>
        <dsp:cNvPr id="0" name=""/>
        <dsp:cNvSpPr/>
      </dsp:nvSpPr>
      <dsp:spPr>
        <a:xfrm>
          <a:off x="4189615" y="4195225"/>
          <a:ext cx="2772084" cy="730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ZA" sz="2400" kern="1200"/>
        </a:p>
      </dsp:txBody>
      <dsp:txXfrm>
        <a:off x="4189615" y="4195225"/>
        <a:ext cx="2772084" cy="730432"/>
      </dsp:txXfrm>
    </dsp:sp>
    <dsp:sp modelId="{67C860D6-4D3C-4BD5-A484-8E35C4261554}">
      <dsp:nvSpPr>
        <dsp:cNvPr id="0" name=""/>
        <dsp:cNvSpPr/>
      </dsp:nvSpPr>
      <dsp:spPr>
        <a:xfrm rot="5400000">
          <a:off x="3640782" y="1023496"/>
          <a:ext cx="3650989" cy="3651550"/>
        </a:xfrm>
        <a:prstGeom prst="blockArc">
          <a:avLst>
            <a:gd name="adj1" fmla="val 13500000"/>
            <a:gd name="adj2" fmla="val 18900000"/>
            <a:gd name="adj3" fmla="val 496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03CACE-41D1-4C85-88B1-6A2156EFC473}">
      <dsp:nvSpPr>
        <dsp:cNvPr id="0" name=""/>
        <dsp:cNvSpPr/>
      </dsp:nvSpPr>
      <dsp:spPr>
        <a:xfrm rot="16200000">
          <a:off x="7397294" y="1023496"/>
          <a:ext cx="3650989" cy="3651550"/>
        </a:xfrm>
        <a:prstGeom prst="blockArc">
          <a:avLst>
            <a:gd name="adj1" fmla="val 13500000"/>
            <a:gd name="adj2" fmla="val 18900000"/>
            <a:gd name="adj3" fmla="val 496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280725-6FBC-4C6A-950A-8DFC07172F22}">
      <dsp:nvSpPr>
        <dsp:cNvPr id="0" name=""/>
        <dsp:cNvSpPr/>
      </dsp:nvSpPr>
      <dsp:spPr>
        <a:xfrm>
          <a:off x="7562742" y="4195225"/>
          <a:ext cx="2772084" cy="730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ZA" sz="2400" kern="1200"/>
        </a:p>
      </dsp:txBody>
      <dsp:txXfrm>
        <a:off x="7562742" y="4195225"/>
        <a:ext cx="2772084" cy="730432"/>
      </dsp:txXfrm>
    </dsp:sp>
    <dsp:sp modelId="{0326D2D5-1CAA-4F5A-85CB-4ECC7B397EFC}">
      <dsp:nvSpPr>
        <dsp:cNvPr id="0" name=""/>
        <dsp:cNvSpPr/>
      </dsp:nvSpPr>
      <dsp:spPr>
        <a:xfrm>
          <a:off x="4100542" y="2071401"/>
          <a:ext cx="1672796" cy="1672796"/>
        </a:xfrm>
        <a:prstGeom prst="ellipse">
          <a:avLst/>
        </a:prstGeom>
        <a:solidFill>
          <a:schemeClr val="accent3">
            <a:lumMod val="60000"/>
            <a:lumOff val="40000"/>
            <a:alpha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ZA" sz="2000" kern="1200"/>
        </a:p>
      </dsp:txBody>
      <dsp:txXfrm>
        <a:off x="4334131" y="2268659"/>
        <a:ext cx="964495" cy="1278279"/>
      </dsp:txXfrm>
    </dsp:sp>
    <dsp:sp modelId="{C53A7C14-E258-416F-9D5D-A72AC75BE1AE}">
      <dsp:nvSpPr>
        <dsp:cNvPr id="0" name=""/>
        <dsp:cNvSpPr/>
      </dsp:nvSpPr>
      <dsp:spPr>
        <a:xfrm>
          <a:off x="5306161" y="2071401"/>
          <a:ext cx="1672796" cy="1672796"/>
        </a:xfrm>
        <a:prstGeom prst="ellipse">
          <a:avLst/>
        </a:prstGeom>
        <a:solidFill>
          <a:schemeClr val="accent3">
            <a:lumMod val="60000"/>
            <a:lumOff val="40000"/>
            <a:alpha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ZA" sz="2000" kern="1200"/>
        </a:p>
      </dsp:txBody>
      <dsp:txXfrm>
        <a:off x="5780874" y="2268659"/>
        <a:ext cx="964495" cy="1278279"/>
      </dsp:txXfrm>
    </dsp:sp>
    <dsp:sp modelId="{9875E20C-FC8F-4307-B152-6C1EC10E7B54}">
      <dsp:nvSpPr>
        <dsp:cNvPr id="0" name=""/>
        <dsp:cNvSpPr/>
      </dsp:nvSpPr>
      <dsp:spPr>
        <a:xfrm>
          <a:off x="1053117" y="1578019"/>
          <a:ext cx="1156848" cy="1156875"/>
        </a:xfrm>
        <a:prstGeom prst="ellipse">
          <a:avLst/>
        </a:prstGeom>
        <a:solidFill>
          <a:schemeClr val="accent3">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ZA" sz="1600" kern="1200"/>
        </a:p>
      </dsp:txBody>
      <dsp:txXfrm>
        <a:off x="1222533" y="1747439"/>
        <a:ext cx="818016" cy="818035"/>
      </dsp:txXfrm>
    </dsp:sp>
    <dsp:sp modelId="{2C75E550-5A19-4AF8-BD4B-7C4D6D8A52F5}">
      <dsp:nvSpPr>
        <dsp:cNvPr id="0" name=""/>
        <dsp:cNvSpPr/>
      </dsp:nvSpPr>
      <dsp:spPr>
        <a:xfrm>
          <a:off x="626453" y="2545219"/>
          <a:ext cx="568252" cy="568025"/>
        </a:xfrm>
        <a:prstGeom prst="ellipse">
          <a:avLst/>
        </a:prstGeom>
        <a:solidFill>
          <a:schemeClr val="accent3">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B248A31-E271-4D86-A55B-09FF52DE1F84}">
      <dsp:nvSpPr>
        <dsp:cNvPr id="0" name=""/>
        <dsp:cNvSpPr/>
      </dsp:nvSpPr>
      <dsp:spPr>
        <a:xfrm>
          <a:off x="2304900" y="1805581"/>
          <a:ext cx="330644" cy="330428"/>
        </a:xfrm>
        <a:prstGeom prst="ellipse">
          <a:avLst/>
        </a:prstGeom>
        <a:solidFill>
          <a:schemeClr val="accent3">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074CCBF-ABF2-4609-9729-1818FF167279}">
      <dsp:nvSpPr>
        <dsp:cNvPr id="0" name=""/>
        <dsp:cNvSpPr/>
      </dsp:nvSpPr>
      <dsp:spPr>
        <a:xfrm>
          <a:off x="2182028" y="2268983"/>
          <a:ext cx="1156848" cy="1156875"/>
        </a:xfrm>
        <a:prstGeom prst="ellipse">
          <a:avLst/>
        </a:prstGeom>
        <a:solidFill>
          <a:schemeClr val="accent3">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ZA" sz="1600" kern="1200"/>
        </a:p>
      </dsp:txBody>
      <dsp:txXfrm>
        <a:off x="2351444" y="2438403"/>
        <a:ext cx="818016" cy="818035"/>
      </dsp:txXfrm>
    </dsp:sp>
    <dsp:sp modelId="{F7D84A49-7552-4BF7-8C6B-66A2DB23A64E}">
      <dsp:nvSpPr>
        <dsp:cNvPr id="0" name=""/>
        <dsp:cNvSpPr/>
      </dsp:nvSpPr>
      <dsp:spPr>
        <a:xfrm>
          <a:off x="2303002" y="3496611"/>
          <a:ext cx="330644" cy="330428"/>
        </a:xfrm>
        <a:prstGeom prst="ellipse">
          <a:avLst/>
        </a:prstGeom>
        <a:solidFill>
          <a:schemeClr val="accent3">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3891939-1D2E-4B5F-BC7F-55E9CD5E5D5C}">
      <dsp:nvSpPr>
        <dsp:cNvPr id="0" name=""/>
        <dsp:cNvSpPr/>
      </dsp:nvSpPr>
      <dsp:spPr>
        <a:xfrm>
          <a:off x="1073732" y="2930091"/>
          <a:ext cx="1156848" cy="1156875"/>
        </a:xfrm>
        <a:prstGeom prst="ellipse">
          <a:avLst/>
        </a:prstGeom>
        <a:solidFill>
          <a:schemeClr val="accent3">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ZA" sz="1600" kern="1200"/>
        </a:p>
      </dsp:txBody>
      <dsp:txXfrm>
        <a:off x="1243148" y="3099511"/>
        <a:ext cx="818016" cy="818035"/>
      </dsp:txXfrm>
    </dsp:sp>
    <dsp:sp modelId="{E5C38C9B-1922-4BFC-9D71-44582BF4079C}">
      <dsp:nvSpPr>
        <dsp:cNvPr id="0" name=""/>
        <dsp:cNvSpPr/>
      </dsp:nvSpPr>
      <dsp:spPr>
        <a:xfrm>
          <a:off x="7877626" y="1778400"/>
          <a:ext cx="2132373" cy="213198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ZA" sz="2400" kern="1200"/>
        </a:p>
      </dsp:txBody>
      <dsp:txXfrm>
        <a:off x="8189905" y="2090622"/>
        <a:ext cx="1507815" cy="1507543"/>
      </dsp:txXfrm>
    </dsp:sp>
    <dsp:sp modelId="{6A39091F-33BC-4488-89B8-D00F96ECE28F}">
      <dsp:nvSpPr>
        <dsp:cNvPr id="0" name=""/>
        <dsp:cNvSpPr/>
      </dsp:nvSpPr>
      <dsp:spPr>
        <a:xfrm>
          <a:off x="686115" y="4195225"/>
          <a:ext cx="2772084" cy="730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ZA" sz="2400" kern="1200"/>
        </a:p>
      </dsp:txBody>
      <dsp:txXfrm>
        <a:off x="686115" y="4195225"/>
        <a:ext cx="2772084" cy="7304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6BA6D-8CE0-4908-91CF-9563CE4C9685}">
      <dsp:nvSpPr>
        <dsp:cNvPr id="0" name=""/>
        <dsp:cNvSpPr/>
      </dsp:nvSpPr>
      <dsp:spPr>
        <a:xfrm>
          <a:off x="1475903" y="33534"/>
          <a:ext cx="1608826" cy="1608826"/>
        </a:xfrm>
        <a:prstGeom prst="round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ZA" sz="2000" kern="1200"/>
        </a:p>
      </dsp:txBody>
      <dsp:txXfrm>
        <a:off x="1554439" y="112070"/>
        <a:ext cx="1451754" cy="1451754"/>
      </dsp:txXfrm>
    </dsp:sp>
    <dsp:sp modelId="{43D13E16-E8BF-443B-AD39-1CEC29B52491}">
      <dsp:nvSpPr>
        <dsp:cNvPr id="0" name=""/>
        <dsp:cNvSpPr/>
      </dsp:nvSpPr>
      <dsp:spPr>
        <a:xfrm rot="10800000">
          <a:off x="1998772" y="1856955"/>
          <a:ext cx="563089" cy="425856"/>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A4787A-CA56-4669-BB6B-A8233BA60A24}">
      <dsp:nvSpPr>
        <dsp:cNvPr id="0" name=""/>
        <dsp:cNvSpPr/>
      </dsp:nvSpPr>
      <dsp:spPr>
        <a:xfrm>
          <a:off x="1743773" y="2473302"/>
          <a:ext cx="1073087" cy="1073087"/>
        </a:xfrm>
        <a:prstGeom prst="roundRect">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ZA" sz="1400" kern="1200"/>
        </a:p>
      </dsp:txBody>
      <dsp:txXfrm>
        <a:off x="1796157" y="2525686"/>
        <a:ext cx="968319" cy="968319"/>
      </dsp:txXfrm>
    </dsp:sp>
    <dsp:sp modelId="{31D4B5B5-9588-477F-BB1E-FF4C22A5DCF7}">
      <dsp:nvSpPr>
        <dsp:cNvPr id="0" name=""/>
        <dsp:cNvSpPr/>
      </dsp:nvSpPr>
      <dsp:spPr>
        <a:xfrm rot="10800000">
          <a:off x="1998772" y="3894928"/>
          <a:ext cx="563089" cy="425856"/>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F1992E-547C-4B3B-9E10-54C52C5E8806}">
      <dsp:nvSpPr>
        <dsp:cNvPr id="0" name=""/>
        <dsp:cNvSpPr/>
      </dsp:nvSpPr>
      <dsp:spPr>
        <a:xfrm>
          <a:off x="1743773" y="4645218"/>
          <a:ext cx="1073087" cy="1073087"/>
        </a:xfrm>
        <a:prstGeom prst="roundRect">
          <a:avLst/>
        </a:prstGeom>
        <a:solidFill>
          <a:schemeClr val="accent4">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ZA" sz="1400" kern="1200"/>
        </a:p>
      </dsp:txBody>
      <dsp:txXfrm>
        <a:off x="1796157" y="4697602"/>
        <a:ext cx="968319" cy="968319"/>
      </dsp:txXfrm>
    </dsp:sp>
    <dsp:sp modelId="{36BE57FC-B9F1-45FA-89FB-53B7CC29EE3C}">
      <dsp:nvSpPr>
        <dsp:cNvPr id="0" name=""/>
        <dsp:cNvSpPr/>
      </dsp:nvSpPr>
      <dsp:spPr>
        <a:xfrm rot="5400000">
          <a:off x="3217444" y="4968834"/>
          <a:ext cx="563089" cy="425856"/>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2D351C-3D71-47F5-A355-7E49D5252A75}">
      <dsp:nvSpPr>
        <dsp:cNvPr id="0" name=""/>
        <dsp:cNvSpPr/>
      </dsp:nvSpPr>
      <dsp:spPr>
        <a:xfrm>
          <a:off x="4157013" y="4645218"/>
          <a:ext cx="1073087" cy="1073087"/>
        </a:xfrm>
        <a:prstGeom prst="roundRect">
          <a:avLst/>
        </a:prstGeom>
        <a:solidFill>
          <a:schemeClr val="accent5">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ZA" sz="1400" kern="1200"/>
        </a:p>
      </dsp:txBody>
      <dsp:txXfrm>
        <a:off x="4209397" y="4697602"/>
        <a:ext cx="968319" cy="968319"/>
      </dsp:txXfrm>
    </dsp:sp>
    <dsp:sp modelId="{CAE95849-FABF-4BD6-9F04-1688D28EDCC3}">
      <dsp:nvSpPr>
        <dsp:cNvPr id="0" name=""/>
        <dsp:cNvSpPr/>
      </dsp:nvSpPr>
      <dsp:spPr>
        <a:xfrm>
          <a:off x="4412012" y="3870823"/>
          <a:ext cx="563089" cy="425856"/>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9321A9-F9DA-4B54-A0C3-1A2660405427}">
      <dsp:nvSpPr>
        <dsp:cNvPr id="0" name=""/>
        <dsp:cNvSpPr/>
      </dsp:nvSpPr>
      <dsp:spPr>
        <a:xfrm>
          <a:off x="4157013" y="2473302"/>
          <a:ext cx="1073087" cy="1073087"/>
        </a:xfrm>
        <a:prstGeom prst="roundRect">
          <a:avLst/>
        </a:prstGeom>
        <a:solidFill>
          <a:schemeClr val="accent6">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ZA" sz="1400" kern="1200"/>
        </a:p>
      </dsp:txBody>
      <dsp:txXfrm>
        <a:off x="4209397" y="2525686"/>
        <a:ext cx="968319" cy="968319"/>
      </dsp:txXfrm>
    </dsp:sp>
    <dsp:sp modelId="{C2CC0D92-48E2-464C-A353-6D22293DCB7C}">
      <dsp:nvSpPr>
        <dsp:cNvPr id="0" name=""/>
        <dsp:cNvSpPr/>
      </dsp:nvSpPr>
      <dsp:spPr>
        <a:xfrm>
          <a:off x="4412012" y="1698907"/>
          <a:ext cx="563089" cy="425856"/>
        </a:xfrm>
        <a:prstGeom prst="triangl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EBC527-B19C-45BA-989A-8DE0246FFA41}">
      <dsp:nvSpPr>
        <dsp:cNvPr id="0" name=""/>
        <dsp:cNvSpPr/>
      </dsp:nvSpPr>
      <dsp:spPr>
        <a:xfrm>
          <a:off x="4157013" y="301386"/>
          <a:ext cx="1073087" cy="1073087"/>
        </a:xfrm>
        <a:prstGeom prst="round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ZA" sz="1400" kern="1200"/>
        </a:p>
      </dsp:txBody>
      <dsp:txXfrm>
        <a:off x="4209397" y="353770"/>
        <a:ext cx="968319" cy="968319"/>
      </dsp:txXfrm>
    </dsp:sp>
    <dsp:sp modelId="{8FA67D29-2F72-498B-840F-B074043E08D7}">
      <dsp:nvSpPr>
        <dsp:cNvPr id="0" name=""/>
        <dsp:cNvSpPr/>
      </dsp:nvSpPr>
      <dsp:spPr>
        <a:xfrm rot="5400000">
          <a:off x="5630684" y="625002"/>
          <a:ext cx="563089" cy="425856"/>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D918B9-FC9F-4915-81DE-197B4DAC3644}">
      <dsp:nvSpPr>
        <dsp:cNvPr id="0" name=""/>
        <dsp:cNvSpPr/>
      </dsp:nvSpPr>
      <dsp:spPr>
        <a:xfrm>
          <a:off x="6570253" y="301386"/>
          <a:ext cx="1073087" cy="1073087"/>
        </a:xfrm>
        <a:prstGeom prst="roundRect">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ZA" sz="1400" kern="1200"/>
        </a:p>
      </dsp:txBody>
      <dsp:txXfrm>
        <a:off x="6622637" y="353770"/>
        <a:ext cx="968319" cy="968319"/>
      </dsp:txXfrm>
    </dsp:sp>
    <dsp:sp modelId="{308A4F20-6D01-42B3-94A1-E5BDFB7089E9}">
      <dsp:nvSpPr>
        <dsp:cNvPr id="0" name=""/>
        <dsp:cNvSpPr/>
      </dsp:nvSpPr>
      <dsp:spPr>
        <a:xfrm rot="10800000">
          <a:off x="6825252" y="1723012"/>
          <a:ext cx="563089" cy="425856"/>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FE396B-1FBA-4C1D-9449-51181F56AC41}">
      <dsp:nvSpPr>
        <dsp:cNvPr id="0" name=""/>
        <dsp:cNvSpPr/>
      </dsp:nvSpPr>
      <dsp:spPr>
        <a:xfrm>
          <a:off x="6570253" y="2473302"/>
          <a:ext cx="1073087" cy="1073087"/>
        </a:xfrm>
        <a:prstGeom prst="roundRect">
          <a:avLst/>
        </a:prstGeom>
        <a:solidFill>
          <a:schemeClr val="accent4">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ZA" sz="1400" kern="1200"/>
        </a:p>
      </dsp:txBody>
      <dsp:txXfrm>
        <a:off x="6622637" y="2525686"/>
        <a:ext cx="968319" cy="968319"/>
      </dsp:txXfrm>
    </dsp:sp>
    <dsp:sp modelId="{E8573137-FFFF-4338-B161-B7BF3F021309}">
      <dsp:nvSpPr>
        <dsp:cNvPr id="0" name=""/>
        <dsp:cNvSpPr/>
      </dsp:nvSpPr>
      <dsp:spPr>
        <a:xfrm rot="10800000">
          <a:off x="6825252" y="3747265"/>
          <a:ext cx="563089" cy="425856"/>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9536BC-A8EA-4184-A7BE-2640F6A2D2DA}">
      <dsp:nvSpPr>
        <dsp:cNvPr id="0" name=""/>
        <dsp:cNvSpPr/>
      </dsp:nvSpPr>
      <dsp:spPr>
        <a:xfrm>
          <a:off x="6302383" y="4349893"/>
          <a:ext cx="1608826" cy="1608826"/>
        </a:xfrm>
        <a:prstGeom prst="roundRect">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ZA" sz="2000" kern="1200"/>
        </a:p>
      </dsp:txBody>
      <dsp:txXfrm>
        <a:off x="6380919" y="4428429"/>
        <a:ext cx="1451754" cy="14517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B3FAE-EE42-4D05-AE9C-9A99A7D3CBBD}">
      <dsp:nvSpPr>
        <dsp:cNvPr id="0" name=""/>
        <dsp:cNvSpPr/>
      </dsp:nvSpPr>
      <dsp:spPr>
        <a:xfrm>
          <a:off x="639563" y="0"/>
          <a:ext cx="1526238" cy="1526238"/>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77DAEE-3064-433D-8379-98DE507F029D}">
      <dsp:nvSpPr>
        <dsp:cNvPr id="0" name=""/>
        <dsp:cNvSpPr/>
      </dsp:nvSpPr>
      <dsp:spPr>
        <a:xfrm>
          <a:off x="792186" y="152623"/>
          <a:ext cx="1220991" cy="1220991"/>
        </a:xfrm>
        <a:prstGeom prst="pie">
          <a:avLst>
            <a:gd name="adj1" fmla="val 14040000"/>
            <a:gd name="adj2" fmla="val 162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4B3F5B-E735-4326-A94A-E9FDF5FFCE57}">
      <dsp:nvSpPr>
        <dsp:cNvPr id="0" name=""/>
        <dsp:cNvSpPr/>
      </dsp:nvSpPr>
      <dsp:spPr>
        <a:xfrm rot="16200000">
          <a:off x="-1115611" y="3434037"/>
          <a:ext cx="4426092" cy="915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066800">
            <a:lnSpc>
              <a:spcPct val="90000"/>
            </a:lnSpc>
            <a:spcBef>
              <a:spcPct val="0"/>
            </a:spcBef>
            <a:spcAft>
              <a:spcPct val="35000"/>
            </a:spcAft>
            <a:buNone/>
          </a:pPr>
          <a:r>
            <a:rPr lang="en-ZA" sz="2400" kern="1200" dirty="0"/>
            <a:t>Step 1</a:t>
          </a:r>
        </a:p>
      </dsp:txBody>
      <dsp:txXfrm>
        <a:off x="-1115611" y="3434037"/>
        <a:ext cx="4426092" cy="915743"/>
      </dsp:txXfrm>
    </dsp:sp>
    <dsp:sp modelId="{D6CA2C01-1D2D-4AB5-BFF9-42476E201873}">
      <dsp:nvSpPr>
        <dsp:cNvPr id="0" name=""/>
        <dsp:cNvSpPr/>
      </dsp:nvSpPr>
      <dsp:spPr>
        <a:xfrm>
          <a:off x="2165801" y="0"/>
          <a:ext cx="1526238" cy="1526238"/>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6BABF0-5C2A-49BA-969D-66167DA90891}">
      <dsp:nvSpPr>
        <dsp:cNvPr id="0" name=""/>
        <dsp:cNvSpPr/>
      </dsp:nvSpPr>
      <dsp:spPr>
        <a:xfrm>
          <a:off x="2318425" y="152623"/>
          <a:ext cx="1220991" cy="1220991"/>
        </a:xfrm>
        <a:prstGeom prst="pie">
          <a:avLst>
            <a:gd name="adj1" fmla="val 11880000"/>
            <a:gd name="adj2" fmla="val 162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963F57-0684-4090-A4E0-9C7A276D3C54}">
      <dsp:nvSpPr>
        <dsp:cNvPr id="0" name=""/>
        <dsp:cNvSpPr/>
      </dsp:nvSpPr>
      <dsp:spPr>
        <a:xfrm rot="16200000">
          <a:off x="410627" y="3434037"/>
          <a:ext cx="4426092" cy="915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066800">
            <a:lnSpc>
              <a:spcPct val="90000"/>
            </a:lnSpc>
            <a:spcBef>
              <a:spcPct val="0"/>
            </a:spcBef>
            <a:spcAft>
              <a:spcPct val="35000"/>
            </a:spcAft>
            <a:buNone/>
          </a:pPr>
          <a:r>
            <a:rPr lang="en-ZA" sz="2400" kern="1200" dirty="0"/>
            <a:t>Step 2</a:t>
          </a:r>
        </a:p>
      </dsp:txBody>
      <dsp:txXfrm>
        <a:off x="410627" y="3434037"/>
        <a:ext cx="4426092" cy="915743"/>
      </dsp:txXfrm>
    </dsp:sp>
    <dsp:sp modelId="{452A7EF8-930E-4B3D-8A0B-E9A22D037238}">
      <dsp:nvSpPr>
        <dsp:cNvPr id="0" name=""/>
        <dsp:cNvSpPr/>
      </dsp:nvSpPr>
      <dsp:spPr>
        <a:xfrm>
          <a:off x="3692040" y="0"/>
          <a:ext cx="1526238" cy="1526238"/>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676D37-7CB5-4F65-ACE3-9FFF728717C6}">
      <dsp:nvSpPr>
        <dsp:cNvPr id="0" name=""/>
        <dsp:cNvSpPr/>
      </dsp:nvSpPr>
      <dsp:spPr>
        <a:xfrm>
          <a:off x="3844664" y="152623"/>
          <a:ext cx="1220991" cy="1220991"/>
        </a:xfrm>
        <a:prstGeom prst="pie">
          <a:avLst>
            <a:gd name="adj1" fmla="val 9720000"/>
            <a:gd name="adj2" fmla="val 162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EFA4AE-6E84-413D-AD87-EDC4676B6339}">
      <dsp:nvSpPr>
        <dsp:cNvPr id="0" name=""/>
        <dsp:cNvSpPr/>
      </dsp:nvSpPr>
      <dsp:spPr>
        <a:xfrm rot="16200000">
          <a:off x="1936866" y="3434037"/>
          <a:ext cx="4426092" cy="915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066800">
            <a:lnSpc>
              <a:spcPct val="90000"/>
            </a:lnSpc>
            <a:spcBef>
              <a:spcPct val="0"/>
            </a:spcBef>
            <a:spcAft>
              <a:spcPct val="35000"/>
            </a:spcAft>
            <a:buNone/>
          </a:pPr>
          <a:r>
            <a:rPr lang="en-ZA" sz="2400" kern="1200" dirty="0"/>
            <a:t>Step 3</a:t>
          </a:r>
        </a:p>
      </dsp:txBody>
      <dsp:txXfrm>
        <a:off x="1936866" y="3434037"/>
        <a:ext cx="4426092" cy="915743"/>
      </dsp:txXfrm>
    </dsp:sp>
    <dsp:sp modelId="{12176827-7D8A-4297-B94F-C8F537A0ACCE}">
      <dsp:nvSpPr>
        <dsp:cNvPr id="0" name=""/>
        <dsp:cNvSpPr/>
      </dsp:nvSpPr>
      <dsp:spPr>
        <a:xfrm>
          <a:off x="5218279" y="0"/>
          <a:ext cx="1526238" cy="1526238"/>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4D8EAD-AD36-4C1C-8A94-DCCCF18AFECE}">
      <dsp:nvSpPr>
        <dsp:cNvPr id="0" name=""/>
        <dsp:cNvSpPr/>
      </dsp:nvSpPr>
      <dsp:spPr>
        <a:xfrm>
          <a:off x="5370903" y="152623"/>
          <a:ext cx="1220991" cy="1220991"/>
        </a:xfrm>
        <a:prstGeom prst="pie">
          <a:avLst>
            <a:gd name="adj1" fmla="val 7560000"/>
            <a:gd name="adj2" fmla="val 162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80DDBF-5C1C-43A0-B071-C3008FA21734}">
      <dsp:nvSpPr>
        <dsp:cNvPr id="0" name=""/>
        <dsp:cNvSpPr/>
      </dsp:nvSpPr>
      <dsp:spPr>
        <a:xfrm rot="16200000">
          <a:off x="3463104" y="3434037"/>
          <a:ext cx="4426092" cy="915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066800">
            <a:lnSpc>
              <a:spcPct val="90000"/>
            </a:lnSpc>
            <a:spcBef>
              <a:spcPct val="0"/>
            </a:spcBef>
            <a:spcAft>
              <a:spcPct val="35000"/>
            </a:spcAft>
            <a:buNone/>
          </a:pPr>
          <a:r>
            <a:rPr lang="en-ZA" sz="2400" kern="1200" dirty="0"/>
            <a:t>Step 4</a:t>
          </a:r>
        </a:p>
      </dsp:txBody>
      <dsp:txXfrm>
        <a:off x="3463104" y="3434037"/>
        <a:ext cx="4426092" cy="915743"/>
      </dsp:txXfrm>
    </dsp:sp>
    <dsp:sp modelId="{069A1F0E-33B0-4054-B497-91B7ED348C5B}">
      <dsp:nvSpPr>
        <dsp:cNvPr id="0" name=""/>
        <dsp:cNvSpPr/>
      </dsp:nvSpPr>
      <dsp:spPr>
        <a:xfrm>
          <a:off x="6744518" y="0"/>
          <a:ext cx="1526238" cy="1526238"/>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8A6645-1C2C-4C9F-8368-3D7E817103A4}">
      <dsp:nvSpPr>
        <dsp:cNvPr id="0" name=""/>
        <dsp:cNvSpPr/>
      </dsp:nvSpPr>
      <dsp:spPr>
        <a:xfrm>
          <a:off x="6897142" y="152623"/>
          <a:ext cx="1220991" cy="1220991"/>
        </a:xfrm>
        <a:prstGeom prst="pie">
          <a:avLst>
            <a:gd name="adj1" fmla="val 5400000"/>
            <a:gd name="adj2" fmla="val 1620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B48817-83FB-49D8-AA47-331CFC8BC961}">
      <dsp:nvSpPr>
        <dsp:cNvPr id="0" name=""/>
        <dsp:cNvSpPr/>
      </dsp:nvSpPr>
      <dsp:spPr>
        <a:xfrm rot="16200000">
          <a:off x="4989343" y="3434037"/>
          <a:ext cx="4426092" cy="915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066800">
            <a:lnSpc>
              <a:spcPct val="90000"/>
            </a:lnSpc>
            <a:spcBef>
              <a:spcPct val="0"/>
            </a:spcBef>
            <a:spcAft>
              <a:spcPct val="35000"/>
            </a:spcAft>
            <a:buNone/>
          </a:pPr>
          <a:r>
            <a:rPr lang="en-ZA" sz="2400" kern="1200" dirty="0"/>
            <a:t>Step 5</a:t>
          </a:r>
        </a:p>
      </dsp:txBody>
      <dsp:txXfrm>
        <a:off x="4989343" y="3434037"/>
        <a:ext cx="4426092" cy="9157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12E28-DA8D-4BE5-866A-7FDE06429B4E}">
      <dsp:nvSpPr>
        <dsp:cNvPr id="0" name=""/>
        <dsp:cNvSpPr/>
      </dsp:nvSpPr>
      <dsp:spPr>
        <a:xfrm>
          <a:off x="4124960" y="2651760"/>
          <a:ext cx="3241040" cy="3241040"/>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ZA" sz="5700" kern="1200"/>
        </a:p>
      </dsp:txBody>
      <dsp:txXfrm>
        <a:off x="4776553" y="3410958"/>
        <a:ext cx="1937854" cy="1665962"/>
      </dsp:txXfrm>
    </dsp:sp>
    <dsp:sp modelId="{60698FD1-DC99-4257-8C2D-AAA82B879B75}">
      <dsp:nvSpPr>
        <dsp:cNvPr id="0" name=""/>
        <dsp:cNvSpPr/>
      </dsp:nvSpPr>
      <dsp:spPr>
        <a:xfrm>
          <a:off x="2239263" y="1885696"/>
          <a:ext cx="2357120" cy="235712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ZA" sz="3400" kern="1200"/>
        </a:p>
      </dsp:txBody>
      <dsp:txXfrm>
        <a:off x="2832675" y="2482695"/>
        <a:ext cx="1170296" cy="1163122"/>
      </dsp:txXfrm>
    </dsp:sp>
    <dsp:sp modelId="{CEAA56D5-0764-4713-B576-151E79D0355A}">
      <dsp:nvSpPr>
        <dsp:cNvPr id="0" name=""/>
        <dsp:cNvSpPr/>
      </dsp:nvSpPr>
      <dsp:spPr>
        <a:xfrm rot="20700000">
          <a:off x="3559491" y="259523"/>
          <a:ext cx="2309496" cy="2309496"/>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endParaRPr lang="en-ZA" sz="3800" kern="1200" dirty="0"/>
        </a:p>
      </dsp:txBody>
      <dsp:txXfrm rot="-20700000">
        <a:off x="4066032" y="766063"/>
        <a:ext cx="1296416" cy="1296416"/>
      </dsp:txXfrm>
    </dsp:sp>
    <dsp:sp modelId="{638C769F-9024-498B-9A23-44570FB9F3A8}">
      <dsp:nvSpPr>
        <dsp:cNvPr id="0" name=""/>
        <dsp:cNvSpPr/>
      </dsp:nvSpPr>
      <dsp:spPr>
        <a:xfrm>
          <a:off x="3894821" y="2151767"/>
          <a:ext cx="4148531" cy="4148531"/>
        </a:xfrm>
        <a:prstGeom prst="circularArrow">
          <a:avLst>
            <a:gd name="adj1" fmla="val 4687"/>
            <a:gd name="adj2" fmla="val 299029"/>
            <a:gd name="adj3" fmla="val 2545893"/>
            <a:gd name="adj4" fmla="val 15798661"/>
            <a:gd name="adj5" fmla="val 5469"/>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EC6D7DC3-6FEA-4804-AD8C-92A415C48FEF}">
      <dsp:nvSpPr>
        <dsp:cNvPr id="0" name=""/>
        <dsp:cNvSpPr/>
      </dsp:nvSpPr>
      <dsp:spPr>
        <a:xfrm>
          <a:off x="1821822" y="1356865"/>
          <a:ext cx="3014167" cy="3014167"/>
        </a:xfrm>
        <a:prstGeom prst="leftCircularArrow">
          <a:avLst>
            <a:gd name="adj1" fmla="val 6452"/>
            <a:gd name="adj2" fmla="val 429999"/>
            <a:gd name="adj3" fmla="val 10489124"/>
            <a:gd name="adj4" fmla="val 14837806"/>
            <a:gd name="adj5" fmla="val 7527"/>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CBFFFC8C-842F-425C-AC73-E3D6B6A9AFEF}">
      <dsp:nvSpPr>
        <dsp:cNvPr id="0" name=""/>
        <dsp:cNvSpPr/>
      </dsp:nvSpPr>
      <dsp:spPr>
        <a:xfrm>
          <a:off x="3025281" y="-253631"/>
          <a:ext cx="3249879" cy="3249879"/>
        </a:xfrm>
        <a:prstGeom prst="circularArrow">
          <a:avLst>
            <a:gd name="adj1" fmla="val 5984"/>
            <a:gd name="adj2" fmla="val 394124"/>
            <a:gd name="adj3" fmla="val 13313824"/>
            <a:gd name="adj4" fmla="val 10508221"/>
            <a:gd name="adj5" fmla="val 6981"/>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1/layout/ThemePictureAccent">
  <dgm:title val="Theme Picture Accent"/>
  <dgm:desc val="Use to show a group of pictures with the first picture being centered and the largest. Can contain up to six Level 1 pictures. Unused pictures do not appear, but remain available if you switch layouts.  Works best with small amounts of text."/>
  <dgm:catLst>
    <dgm:cat type="picture" pri="13250"/>
    <dgm:cat type="officeonline" pri="4000"/>
  </dgm:catLst>
  <dgm:sampData>
    <dgm:dataModel>
      <dgm:ptLst>
        <dgm:pt modelId="0" type="doc"/>
        <dgm:pt modelId="10">
          <dgm:prSet phldr="1"/>
        </dgm:pt>
        <dgm:pt modelId="20">
          <dgm:prSet phldr="1"/>
        </dgm:pt>
        <dgm:pt modelId="30">
          <dgm:prSet phldr="1"/>
        </dgm:pt>
        <dgm:pt modelId="40">
          <dgm:prSet phldr="1"/>
        </dgm:pt>
        <dgm:pt modelId="50">
          <dgm:prSet phldr="1"/>
        </dgm:pt>
        <dgm:pt modelId="60">
          <dgm:prSet phldr="1"/>
        </dgm:pt>
      </dgm:ptLst>
      <dgm:cxnLst>
        <dgm:cxn modelId="70" srcId="0" destId="10" srcOrd="0" destOrd="0"/>
        <dgm:cxn modelId="80" srcId="0" destId="20" srcOrd="1" destOrd="0"/>
        <dgm:cxn modelId="90" srcId="0" destId="30" srcOrd="2" destOrd="0"/>
        <dgm:cxn modelId="100" srcId="0" destId="40" srcOrd="3" destOrd="0"/>
        <dgm:cxn modelId="110" srcId="0" destId="50" srcOrd="4" destOrd="0"/>
        <dgm:cxn modelId="120" srcId="0" destId="60" srcOrd="5"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6"/>
      <dgm:chPref val="6"/>
      <dgm:dir/>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5" axis="ch" ptType="node" func="cnt" op="equ" val="2">
            <dgm:alg type="composite">
              <dgm:param type="ar" val="0.9528"/>
            </dgm:alg>
            <dgm:constrLst>
              <dgm:constr type="primFontSz" for="des" forName="Text1" val="65"/>
              <dgm:constr type="primFontSz" for="des" forName="Text2" refType="primFontSz" refFor="des" refForName="Text1" op="equ"/>
              <dgm:constr type="l" for="ch" forName="Image1" refType="w" fact="0"/>
              <dgm:constr type="t" for="ch" forName="Image1" refType="h" fact="0.4119"/>
              <dgm:constr type="w" for="ch" forName="Image1" refType="w" fact="0.997"/>
              <dgm:constr type="h" for="ch" forName="Image1" refType="h" fact="0.5881"/>
              <dgm:constr type="l" for="ch" forName="Accent1" refType="w" fact="0.049"/>
              <dgm:constr type="t" for="ch" forName="Accent1" refType="h" fact="0.4563"/>
              <dgm:constr type="w" for="ch" forName="Accent1" refType="w" fact="0.9008"/>
              <dgm:constr type="h" for="ch" forName="Accent1" refType="h" fact="0.4958"/>
              <dgm:constr type="l" for="ch" forName="Image2" refType="w" fact="0.6099"/>
              <dgm:constr type="t" for="ch" forName="Image2" refType="h" fact="0"/>
              <dgm:constr type="w" for="ch" forName="Image2" refType="w" fact="0.3901"/>
              <dgm:constr type="h" for="ch" forName="Image2" refType="h" fact="0.3806"/>
              <dgm:constr type="l" for="ch" forName="Accent2" refType="w" fact="0.6338"/>
              <dgm:constr type="t" for="ch" forName="Accent2" refType="h" fact="0.0231"/>
              <dgm:constr type="w" for="ch" forName="Accent2" refType="w" fact="0.3418"/>
              <dgm:constr type="h" for="ch" forName="Accent2" refType="h" fact="0.3343"/>
              <dgm:constr type="l" for="ch" forName="Text1" refType="w" fact="0.049"/>
              <dgm:constr type="t" for="ch" forName="Text1" refType="h" fact="0.8032"/>
              <dgm:constr type="w" for="ch" forName="Text1" refType="w" fact="0.9008"/>
              <dgm:constr type="h" for="ch" forName="Text1" refType="h" fact="0.1499"/>
              <dgm:constr type="l" for="ch" forName="Text2" refType="w" fact="0.6335"/>
              <dgm:constr type="t" for="ch" forName="Text2" refType="h" fact="0.2575"/>
              <dgm:constr type="w" for="ch" forName="Text2" refType="w" fact="0.3418"/>
              <dgm:constr type="h" for="ch" forName="Text2" refType="h" fact="0.0999"/>
            </dgm:constrLst>
          </dgm:if>
          <dgm:if name="Name6"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l" for="ch" forName="Image1" refType="w" fact="0"/>
              <dgm:constr type="t" for="ch" forName="Image1" refType="h" fact="0.4119"/>
              <dgm:constr type="w" for="ch" forName="Image1" refType="w" fact="0.6627"/>
              <dgm:constr type="h" for="ch" forName="Image1" refType="h" fact="0.5881"/>
              <dgm:constr type="l" for="ch" forName="Accent1" refType="w" fact="0.0326"/>
              <dgm:constr type="t" for="ch" forName="Accent1" refType="h" fact="0.4563"/>
              <dgm:constr type="w" for="ch" forName="Accent1" refType="w" fact="0.5988"/>
              <dgm:constr type="h" for="ch" forName="Accent1" refType="h" fact="0.4958"/>
              <dgm:constr type="l" for="ch" forName="Image3" refType="w" fact="0.6846"/>
              <dgm:constr type="t" for="ch" forName="Image3" refType="h" fact="0.6397"/>
              <dgm:constr type="w" for="ch" forName="Image3" refType="w" fact="0.3154"/>
              <dgm:constr type="h" for="ch" forName="Image3" refType="h" fact="0.2805"/>
              <dgm:constr type="l" for="ch" forName="Accent3" refType="w" fact="0.7006"/>
              <dgm:constr type="t" for="ch" forName="Accent3" refType="h" fact="0.6629"/>
              <dgm:constr type="w" for="ch" forName="Accent3" refType="w" fact="0.2833"/>
              <dgm:constr type="h" for="ch" forName="Accent3" refType="h" fact="0.2344"/>
              <dgm:constr type="l" for="ch" forName="Image2" refType="w" fact="0.4054"/>
              <dgm:constr type="t" for="ch" forName="Image2" refType="h" fact="0"/>
              <dgm:constr type="w" for="ch" forName="Image2" refType="w" fact="0.2593"/>
              <dgm:constr type="h" for="ch" forName="Image2" refType="h" fact="0.3806"/>
              <dgm:constr type="l" for="ch" forName="Accent2" refType="w" fact="0.4213"/>
              <dgm:constr type="t" for="ch" forName="Accent2" refType="h" fact="0.0231"/>
              <dgm:constr type="w" for="ch" forName="Accent2" refType="w" fact="0.2272"/>
              <dgm:constr type="h" for="ch" forName="Accent2" refType="h" fact="0.3343"/>
              <dgm:constr type="l" for="ch" forName="Text1" refType="w" fact="0.0326"/>
              <dgm:constr type="t" for="ch" forName="Text1" refType="h" fact="0.8032"/>
              <dgm:constr type="w" for="ch" forName="Text1" refType="w" fact="0.5988"/>
              <dgm:constr type="h" for="ch" forName="Text1" refType="h" fact="0.1499"/>
              <dgm:constr type="l" for="ch" forName="Text2" refType="w" fact="0.4211"/>
              <dgm:constr type="t" for="ch" forName="Text2" refType="h" fact="0.2575"/>
              <dgm:constr type="w" for="ch" forName="Text2" refType="w" fact="0.2272"/>
              <dgm:constr type="h" for="ch" forName="Text2" refType="h" fact="0.0999"/>
              <dgm:constr type="l" for="ch" forName="Text3" refType="w" fact="0.7006"/>
              <dgm:constr type="t" for="ch" forName="Text3" refType="h" fact="0.7974"/>
              <dgm:constr type="w" for="ch" forName="Text3" refType="w" fact="0.2833"/>
              <dgm:constr type="h" for="ch" forName="Text3" refType="h" fact="0.0999"/>
            </dgm:constrLst>
          </dgm:if>
          <dgm:if name="Name7"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l" for="ch" forName="Image1" refType="w" fact="0.1498"/>
              <dgm:constr type="t" for="ch" forName="Image1" refType="h" fact="0.4119"/>
              <dgm:constr type="w" for="ch" forName="Image1" refType="w" fact="0.5634"/>
              <dgm:constr type="h" for="ch" forName="Image1" refType="h" fact="0.5881"/>
              <dgm:constr type="l" for="ch" forName="Accent1" refType="w" fact="0.1774"/>
              <dgm:constr type="t" for="ch" forName="Accent1" refType="h" fact="0.4563"/>
              <dgm:constr type="w" for="ch" forName="Accent1" refType="w" fact="0.5091"/>
              <dgm:constr type="h" for="ch" forName="Accent1" refType="h" fact="0.4958"/>
              <dgm:constr type="l" for="ch" forName="Image4" refType="w" fact="0"/>
              <dgm:constr type="t" for="ch" forName="Image4" refType="h" fact="0.7601"/>
              <dgm:constr type="w" for="ch" forName="Image4" refType="w" fact="0.1316"/>
              <dgm:constr type="h" for="ch" forName="Image4" refType="h" fact="0.2262"/>
              <dgm:constr type="l" for="ch" forName="Accent4" refType="w" fact="0.0136"/>
              <dgm:constr type="t" for="ch" forName="Accent4" refType="h" fact="0.7839"/>
              <dgm:constr type="w" for="ch" forName="Accent4" refType="w" fact="0.1045"/>
              <dgm:constr type="h" for="ch" forName="Accent4" refType="h" fact="0.1806"/>
              <dgm:constr type="l" for="ch" forName="Image3" refType="w" fact="0.7318"/>
              <dgm:constr type="t" for="ch" forName="Image3" refType="h" fact="0.6397"/>
              <dgm:constr type="w" for="ch" forName="Image3" refType="w" fact="0.2682"/>
              <dgm:constr type="h" for="ch" forName="Image3" refType="h" fact="0.2805"/>
              <dgm:constr type="l" for="ch" forName="Accent3" refType="w" fact="0.7455"/>
              <dgm:constr type="t" for="ch" forName="Accent3" refType="h" fact="0.6629"/>
              <dgm:constr type="w" for="ch" forName="Accent3" refType="w" fact="0.2409"/>
              <dgm:constr type="h" for="ch" forName="Accent3" refType="h" fact="0.2344"/>
              <dgm:constr type="l" for="ch" forName="Image2" refType="w" fact="0.4944"/>
              <dgm:constr type="t" for="ch" forName="Image2" refType="h" fact="0"/>
              <dgm:constr type="w" for="ch" forName="Image2" refType="w" fact="0.2205"/>
              <dgm:constr type="h" for="ch" forName="Image2" refType="h" fact="0.3806"/>
              <dgm:constr type="l" for="ch" forName="Accent2" refType="w" fact="0.508"/>
              <dgm:constr type="t" for="ch" forName="Accent2" refType="h" fact="0.0231"/>
              <dgm:constr type="w" for="ch" forName="Accent2" refType="w" fact="0.1932"/>
              <dgm:constr type="h" for="ch" forName="Accent2" refType="h" fact="0.3343"/>
              <dgm:constr type="l" for="ch" forName="Text1" refType="w" fact="0.1774"/>
              <dgm:constr type="t" for="ch" forName="Text1" refType="h" fact="0.8032"/>
              <dgm:constr type="w" for="ch" forName="Text1" refType="w" fact="0.5091"/>
              <dgm:constr type="h" for="ch" forName="Text1" refType="h" fact="0.1499"/>
              <dgm:constr type="l" for="ch" forName="Text2" refType="w" fact="0.5078"/>
              <dgm:constr type="t" for="ch" forName="Text2" refType="h" fact="0.2575"/>
              <dgm:constr type="w" for="ch" forName="Text2" refType="w" fact="0.1932"/>
              <dgm:constr type="h" for="ch" forName="Text2" refType="h" fact="0.0999"/>
              <dgm:constr type="l" for="ch" forName="Text3" refType="w" fact="0.7455"/>
              <dgm:constr type="t" for="ch" forName="Text3" refType="h" fact="0.7974"/>
              <dgm:constr type="w" for="ch" forName="Text3" refType="w" fact="0.2409"/>
              <dgm:constr type="h" for="ch" forName="Text3" refType="h" fact="0.0999"/>
              <dgm:constr type="l" for="ch" forName="Text4" refType="w" fact="0.0136"/>
              <dgm:constr type="t" for="ch" forName="Text4" refType="h" fact="0.8647"/>
              <dgm:constr type="w" for="ch" forName="Text4" refType="w" fact="0.1045"/>
              <dgm:constr type="h" for="ch" forName="Text4" refType="h" fact="0.0999"/>
            </dgm:constrLst>
          </dgm:if>
          <dgm:if name="Name8"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4" refType="w" fact="0.0136"/>
              <dgm:constr type="t" for="ch" forName="Text4" refType="h" fact="0.6132"/>
              <dgm:constr type="w" for="ch" forName="Text4" refType="w" fact="0.1045"/>
              <dgm:constr type="h" for="ch" forName="Text4" refType="h" fact="0.0709"/>
            </dgm:constrLst>
          </dgm:if>
          <dgm:else name="Name9">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Image6" refType="w" fact="0.151"/>
              <dgm:constr type="t" for="ch" forName="Image6" refType="h" fact="0.7301"/>
              <dgm:constr type="w" for="ch" forName="Image6" refType="w" fact="0.2361"/>
              <dgm:constr type="h" for="ch" forName="Image6" refType="h" fact="0.1604"/>
              <dgm:constr type="l" for="ch" forName="Accent6" refType="w" fact="0.1648"/>
              <dgm:constr type="t" for="ch" forName="Accent6" refType="h" fact="0.7467"/>
              <dgm:constr type="w" for="ch" forName="Accent6" refType="w" fact="0.2091"/>
              <dgm:constr type="h" for="ch" forName="Accent6" refType="h" fact="0.1281"/>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6" refType="w" fact="0.1648"/>
              <dgm:constr type="t" for="ch" forName="Text6" refType="h" fact="0.8039"/>
              <dgm:constr type="w" for="ch" forName="Text6" refType="w" fact="0.2091"/>
              <dgm:constr type="h" for="ch" forName="Text6" refType="h" fact="0.0709"/>
              <dgm:constr type="l" for="ch" forName="Text4" refType="w" fact="0.0136"/>
              <dgm:constr type="t" for="ch" forName="Text4" refType="h" fact="0.6132"/>
              <dgm:constr type="w" for="ch" forName="Text4" refType="w" fact="0.1045"/>
              <dgm:constr type="h" for="ch" forName="Text4" refType="h" fact="0.0709"/>
            </dgm:constrLst>
          </dgm:else>
        </dgm:choose>
      </dgm:if>
      <dgm:else name="Name10">
        <dgm:choose name="Name11">
          <dgm:if name="Name12"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13" axis="ch" ptType="node" func="cnt" op="equ" val="2">
            <dgm:alg type="composite">
              <dgm:param type="ar" val="0.9528"/>
            </dgm:alg>
            <dgm:constrLst>
              <dgm:constr type="primFontSz" for="des" forName="Text1" val="65"/>
              <dgm:constr type="primFontSz" for="des" forName="Text2" refType="primFontSz" refFor="des" refForName="Text1" op="equ"/>
              <dgm:constr type="r" for="ch" forName="Image1" refType="w"/>
              <dgm:constr type="t" for="ch" forName="Image1" refType="h" fact="0.4119"/>
              <dgm:constr type="w" for="ch" forName="Image1" refType="w" fact="0.997"/>
              <dgm:constr type="h" for="ch" forName="Image1" refType="h" fact="0.5881"/>
              <dgm:constr type="r" for="ch" forName="Accent1" refType="w" fact="0.951"/>
              <dgm:constr type="t" for="ch" forName="Accent1" refType="h" fact="0.4563"/>
              <dgm:constr type="w" for="ch" forName="Accent1" refType="w" fact="0.9008"/>
              <dgm:constr type="h" for="ch" forName="Accent1" refType="h" fact="0.4958"/>
              <dgm:constr type="r" for="ch" forName="Image2" refType="w" fact="0.3901"/>
              <dgm:constr type="t" for="ch" forName="Image2" refType="h" fact="0"/>
              <dgm:constr type="w" for="ch" forName="Image2" refType="w" fact="0.3901"/>
              <dgm:constr type="h" for="ch" forName="Image2" refType="h" fact="0.3806"/>
              <dgm:constr type="r" for="ch" forName="Accent2" refType="w" fact="0.3662"/>
              <dgm:constr type="t" for="ch" forName="Accent2" refType="h" fact="0.0231"/>
              <dgm:constr type="w" for="ch" forName="Accent2" refType="w" fact="0.3418"/>
              <dgm:constr type="h" for="ch" forName="Accent2" refType="h" fact="0.3343"/>
              <dgm:constr type="r" for="ch" forName="Text1" refType="w" fact="0.951"/>
              <dgm:constr type="t" for="ch" forName="Text1" refType="h" fact="0.8032"/>
              <dgm:constr type="w" for="ch" forName="Text1" refType="w" fact="0.9008"/>
              <dgm:constr type="h" for="ch" forName="Text1" refType="h" fact="0.1499"/>
              <dgm:constr type="r" for="ch" forName="Text2" refType="w" fact="0.3665"/>
              <dgm:constr type="t" for="ch" forName="Text2" refType="h" fact="0.2575"/>
              <dgm:constr type="w" for="ch" forName="Text2" refType="w" fact="0.3418"/>
              <dgm:constr type="h" for="ch" forName="Text2" refType="h" fact="0.0999"/>
            </dgm:constrLst>
          </dgm:if>
          <dgm:if name="Name14"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r" for="ch" forName="Image1" refType="w"/>
              <dgm:constr type="t" for="ch" forName="Image1" refType="h" fact="0.4119"/>
              <dgm:constr type="w" for="ch" forName="Image1" refType="w" fact="0.6627"/>
              <dgm:constr type="h" for="ch" forName="Image1" refType="h" fact="0.5881"/>
              <dgm:constr type="r" for="ch" forName="Accent1" refType="w" fact="0.9674"/>
              <dgm:constr type="t" for="ch" forName="Accent1" refType="h" fact="0.4563"/>
              <dgm:constr type="w" for="ch" forName="Accent1" refType="w" fact="0.5988"/>
              <dgm:constr type="h" for="ch" forName="Accent1" refType="h" fact="0.4958"/>
              <dgm:constr type="r" for="ch" forName="Image3" refType="w" fact="0.3154"/>
              <dgm:constr type="t" for="ch" forName="Image3" refType="h" fact="0.6397"/>
              <dgm:constr type="w" for="ch" forName="Image3" refType="w" fact="0.3154"/>
              <dgm:constr type="h" for="ch" forName="Image3" refType="h" fact="0.2805"/>
              <dgm:constr type="r" for="ch" forName="Accent3" refType="w" fact="0.2994"/>
              <dgm:constr type="t" for="ch" forName="Accent3" refType="h" fact="0.6629"/>
              <dgm:constr type="w" for="ch" forName="Accent3" refType="w" fact="0.2833"/>
              <dgm:constr type="h" for="ch" forName="Accent3" refType="h" fact="0.2344"/>
              <dgm:constr type="r" for="ch" forName="Image2" refType="w" fact="0.5946"/>
              <dgm:constr type="t" for="ch" forName="Image2" refType="h" fact="0"/>
              <dgm:constr type="w" for="ch" forName="Image2" refType="w" fact="0.2593"/>
              <dgm:constr type="h" for="ch" forName="Image2" refType="h" fact="0.3806"/>
              <dgm:constr type="r" for="ch" forName="Accent2" refType="w" fact="0.5787"/>
              <dgm:constr type="t" for="ch" forName="Accent2" refType="h" fact="0.0231"/>
              <dgm:constr type="w" for="ch" forName="Accent2" refType="w" fact="0.2272"/>
              <dgm:constr type="h" for="ch" forName="Accent2" refType="h" fact="0.3343"/>
              <dgm:constr type="r" for="ch" forName="Text1" refType="w" fact="0.9674"/>
              <dgm:constr type="t" for="ch" forName="Text1" refType="h" fact="0.8032"/>
              <dgm:constr type="w" for="ch" forName="Text1" refType="w" fact="0.5988"/>
              <dgm:constr type="h" for="ch" forName="Text1" refType="h" fact="0.1499"/>
              <dgm:constr type="r" for="ch" forName="Text2" refType="w" fact="0.5789"/>
              <dgm:constr type="t" for="ch" forName="Text2" refType="h" fact="0.2575"/>
              <dgm:constr type="w" for="ch" forName="Text2" refType="w" fact="0.2272"/>
              <dgm:constr type="h" for="ch" forName="Text2" refType="h" fact="0.0999"/>
              <dgm:constr type="r" for="ch" forName="Text3" refType="w" fact="0.2994"/>
              <dgm:constr type="t" for="ch" forName="Text3" refType="h" fact="0.7974"/>
              <dgm:constr type="w" for="ch" forName="Text3" refType="w" fact="0.2833"/>
              <dgm:constr type="h" for="ch" forName="Text3" refType="h" fact="0.0999"/>
            </dgm:constrLst>
          </dgm:if>
          <dgm:if name="Name15"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r" for="ch" forName="Image1" refType="w" fact="0.8502"/>
              <dgm:constr type="t" for="ch" forName="Image1" refType="h" fact="0.4119"/>
              <dgm:constr type="w" for="ch" forName="Image1" refType="w" fact="0.5634"/>
              <dgm:constr type="h" for="ch" forName="Image1" refType="h" fact="0.5881"/>
              <dgm:constr type="r" for="ch" forName="Accent1" refType="w" fact="0.8226"/>
              <dgm:constr type="t" for="ch" forName="Accent1" refType="h" fact="0.4563"/>
              <dgm:constr type="w" for="ch" forName="Accent1" refType="w" fact="0.5091"/>
              <dgm:constr type="h" for="ch" forName="Accent1" refType="h" fact="0.4958"/>
              <dgm:constr type="r" for="ch" forName="Image4" refType="w"/>
              <dgm:constr type="t" for="ch" forName="Image4" refType="h" fact="0.7601"/>
              <dgm:constr type="w" for="ch" forName="Image4" refType="w" fact="0.1316"/>
              <dgm:constr type="h" for="ch" forName="Image4" refType="h" fact="0.2262"/>
              <dgm:constr type="r" for="ch" forName="Accent4" refType="w" fact="0.9864"/>
              <dgm:constr type="t" for="ch" forName="Accent4" refType="h" fact="0.7839"/>
              <dgm:constr type="w" for="ch" forName="Accent4" refType="w" fact="0.1045"/>
              <dgm:constr type="h" for="ch" forName="Accent4" refType="h" fact="0.1806"/>
              <dgm:constr type="r" for="ch" forName="Image3" refType="w" fact="0.2682"/>
              <dgm:constr type="t" for="ch" forName="Image3" refType="h" fact="0.6397"/>
              <dgm:constr type="w" for="ch" forName="Image3" refType="w" fact="0.2682"/>
              <dgm:constr type="h" for="ch" forName="Image3" refType="h" fact="0.2805"/>
              <dgm:constr type="r" for="ch" forName="Accent3" refType="w" fact="0.2545"/>
              <dgm:constr type="t" for="ch" forName="Accent3" refType="h" fact="0.6629"/>
              <dgm:constr type="w" for="ch" forName="Accent3" refType="w" fact="0.2409"/>
              <dgm:constr type="h" for="ch" forName="Accent3" refType="h" fact="0.2344"/>
              <dgm:constr type="r" for="ch" forName="Image2" refType="w" fact="0.5056"/>
              <dgm:constr type="t" for="ch" forName="Image2" refType="h" fact="0"/>
              <dgm:constr type="w" for="ch" forName="Image2" refType="w" fact="0.2205"/>
              <dgm:constr type="h" for="ch" forName="Image2" refType="h" fact="0.3806"/>
              <dgm:constr type="r" for="ch" forName="Accent2" refType="w" fact="0.492"/>
              <dgm:constr type="t" for="ch" forName="Accent2" refType="h" fact="0.0231"/>
              <dgm:constr type="w" for="ch" forName="Accent2" refType="w" fact="0.1932"/>
              <dgm:constr type="h" for="ch" forName="Accent2" refType="h" fact="0.3343"/>
              <dgm:constr type="r" for="ch" forName="Text1" refType="w" fact="0.8226"/>
              <dgm:constr type="t" for="ch" forName="Text1" refType="h" fact="0.8032"/>
              <dgm:constr type="w" for="ch" forName="Text1" refType="w" fact="0.5091"/>
              <dgm:constr type="h" for="ch" forName="Text1" refType="h" fact="0.1499"/>
              <dgm:constr type="r" for="ch" forName="Text2" refType="w" fact="0.4922"/>
              <dgm:constr type="t" for="ch" forName="Text2" refType="h" fact="0.2575"/>
              <dgm:constr type="w" for="ch" forName="Text2" refType="w" fact="0.1932"/>
              <dgm:constr type="h" for="ch" forName="Text2" refType="h" fact="0.0999"/>
              <dgm:constr type="r" for="ch" forName="Text3" refType="w" fact="0.2545"/>
              <dgm:constr type="t" for="ch" forName="Text3" refType="h" fact="0.7974"/>
              <dgm:constr type="w" for="ch" forName="Text3" refType="w" fact="0.2409"/>
              <dgm:constr type="h" for="ch" forName="Text3" refType="h" fact="0.0999"/>
              <dgm:constr type="r" for="ch" forName="Text4" refType="w" fact="0.9864"/>
              <dgm:constr type="t" for="ch" forName="Text4" refType="h" fact="0.8647"/>
              <dgm:constr type="w" for="ch" forName="Text4" refType="w" fact="0.1045"/>
              <dgm:constr type="h" for="ch" forName="Text4" refType="h" fact="0.0999"/>
            </dgm:constrLst>
          </dgm:if>
          <dgm:if name="Name16"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2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4" refType="w" fact="0.9864"/>
              <dgm:constr type="t" for="ch" forName="Text4" refType="h" fact="0.6132"/>
              <dgm:constr type="w" for="ch" forName="Text4" refType="w" fact="0.1045"/>
              <dgm:constr type="h" for="ch" forName="Text4" refType="h" fact="0.0709"/>
            </dgm:constrLst>
          </dgm:if>
          <dgm:else name="Name17">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1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Image6" refType="w" fact="0.849"/>
              <dgm:constr type="t" for="ch" forName="Image6" refType="h" fact="0.7301"/>
              <dgm:constr type="w" for="ch" forName="Image6" refType="w" fact="0.2361"/>
              <dgm:constr type="h" for="ch" forName="Image6" refType="h" fact="0.1604"/>
              <dgm:constr type="r" for="ch" forName="Accent6" refType="w" fact="0.8352"/>
              <dgm:constr type="t" for="ch" forName="Accent6" refType="h" fact="0.7467"/>
              <dgm:constr type="w" for="ch" forName="Accent6" refType="w" fact="0.2091"/>
              <dgm:constr type="h" for="ch" forName="Accent6" refType="h" fact="0.1281"/>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6" refType="w" fact="0.8352"/>
              <dgm:constr type="t" for="ch" forName="Text6" refType="h" fact="0.8039"/>
              <dgm:constr type="w" for="ch" forName="Text6" refType="w" fact="0.2091"/>
              <dgm:constr type="h" for="ch" forName="Text6" refType="h" fact="0.0709"/>
              <dgm:constr type="r" for="ch" forName="Text4" refType="w" fact="0.9864"/>
              <dgm:constr type="t" for="ch" forName="Text4" refType="h" fact="0.6132"/>
              <dgm:constr type="w" for="ch" forName="Text4" refType="w" fact="0.1045"/>
              <dgm:constr type="h" for="ch" forName="Text4" refType="h" fact="0.0709"/>
            </dgm:constrLst>
          </dgm:else>
        </dgm:choose>
      </dgm:else>
    </dgm:choose>
    <dgm:forEach name="wrapper" axis="self" ptType="parTrans">
      <dgm:forEach name="ImageRepeat" axis="self">
        <dgm:layoutNode name="Image" styleLbl="alignImgPlace1">
          <dgm:alg type="sp"/>
          <dgm:shape xmlns:r="http://schemas.openxmlformats.org/officeDocument/2006/relationships" type="rect" r:blip="" blipPhldr="1">
            <dgm:adjLst/>
          </dgm:shape>
          <dgm:presOf/>
        </dgm:layoutNode>
      </dgm:forEach>
      <dgm:forEach name="accentRepeat" axis="self">
        <dgm:layoutNode name="Accent" styleLbl="parChTrans1D1">
          <dgm:alg type="sp"/>
          <dgm:shape xmlns:r="http://schemas.openxmlformats.org/officeDocument/2006/relationships" type="rect" r:blip="">
            <dgm:adjLst/>
          </dgm:shape>
          <dgm:presOf/>
        </dgm:layoutNode>
      </dgm:forEach>
    </dgm:forEach>
    <dgm:forEach name="Name18" axis="ch" ptType="node" cnt="1">
      <dgm:layoutNode name="Image1">
        <dgm:alg type="sp"/>
        <dgm:shape xmlns:r="http://schemas.openxmlformats.org/officeDocument/2006/relationships" r:blip="">
          <dgm:adjLst/>
        </dgm:shape>
        <dgm:presOf/>
        <dgm:forEach name="Name19" ref="ImageRepeat"/>
      </dgm:layoutNode>
      <dgm:layoutNode name="Accent1">
        <dgm:alg type="sp"/>
        <dgm:shape xmlns:r="http://schemas.openxmlformats.org/officeDocument/2006/relationships" r:blip="">
          <dgm:adjLst/>
        </dgm:shape>
        <dgm:presOf/>
        <dgm:constrLst/>
        <dgm:forEach name="Name20" ref="accentRepeat"/>
      </dgm:layoutNode>
      <dgm:layoutNode name="Text1" styleLbl="alignImgPlace1">
        <dgm:varLst>
          <dgm:chMax val="0"/>
          <dgm:chPref val="0"/>
          <dgm:bulletEnabled val="1"/>
        </dgm:varLst>
        <dgm:alg type="tx">
          <dgm:param type="parTxLTRAlign" val="r"/>
          <dgm:param type="shpTxLTRAlignCh" val="r"/>
          <dgm:param type="txAnchorVert" val="b"/>
          <dgm:param type="txAnchorVertCh" val="b"/>
          <dgm:param type="lnSpPar" val="100"/>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1" axis="ch" ptType="node" st="2" cnt="1">
      <dgm:layoutNode name="Image2">
        <dgm:alg type="sp"/>
        <dgm:shape xmlns:r="http://schemas.openxmlformats.org/officeDocument/2006/relationships" r:blip="">
          <dgm:adjLst/>
        </dgm:shape>
        <dgm:presOf/>
        <dgm:forEach name="Name22" ref="ImageRepeat"/>
      </dgm:layoutNode>
      <dgm:layoutNode name="Accent2">
        <dgm:alg type="sp"/>
        <dgm:shape xmlns:r="http://schemas.openxmlformats.org/officeDocument/2006/relationships" r:blip="">
          <dgm:adjLst/>
        </dgm:shape>
        <dgm:presOf/>
        <dgm:constrLst/>
        <dgm:forEach name="Name23" ref="accentRepeat"/>
      </dgm:layoutNode>
      <dgm:layoutNode name="Text2"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4" axis="ch" ptType="node" st="3" cnt="1">
      <dgm:layoutNode name="Image3">
        <dgm:alg type="sp"/>
        <dgm:shape xmlns:r="http://schemas.openxmlformats.org/officeDocument/2006/relationships" r:blip="">
          <dgm:adjLst/>
        </dgm:shape>
        <dgm:presOf/>
        <dgm:forEach name="Name25" ref="ImageRepeat"/>
      </dgm:layoutNode>
      <dgm:layoutNode name="Accent3">
        <dgm:alg type="sp"/>
        <dgm:shape xmlns:r="http://schemas.openxmlformats.org/officeDocument/2006/relationships" r:blip="">
          <dgm:adjLst/>
        </dgm:shape>
        <dgm:presOf/>
        <dgm:constrLst/>
        <dgm:forEach name="Name26" ref="accentRepeat"/>
      </dgm:layoutNode>
      <dgm:layoutNode name="Text3"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7" axis="ch" ptType="node" st="4" cnt="1">
      <dgm:layoutNode name="Image4">
        <dgm:alg type="sp"/>
        <dgm:shape xmlns:r="http://schemas.openxmlformats.org/officeDocument/2006/relationships" r:blip="">
          <dgm:adjLst/>
        </dgm:shape>
        <dgm:presOf/>
        <dgm:forEach name="Name28" ref="ImageRepeat"/>
      </dgm:layoutNode>
      <dgm:layoutNode name="Accent4">
        <dgm:alg type="sp"/>
        <dgm:shape xmlns:r="http://schemas.openxmlformats.org/officeDocument/2006/relationships" r:blip="">
          <dgm:adjLst/>
        </dgm:shape>
        <dgm:presOf/>
        <dgm:constrLst/>
        <dgm:forEach name="Name29" ref="accentRepeat"/>
      </dgm:layoutNode>
      <dgm:layoutNode name="Text4"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0" axis="ch" ptType="node" st="5" cnt="1">
      <dgm:layoutNode name="Image5">
        <dgm:alg type="sp"/>
        <dgm:shape xmlns:r="http://schemas.openxmlformats.org/officeDocument/2006/relationships" r:blip="">
          <dgm:adjLst/>
        </dgm:shape>
        <dgm:presOf/>
        <dgm:forEach name="Name31" ref="ImageRepeat"/>
      </dgm:layoutNode>
      <dgm:layoutNode name="Accent5">
        <dgm:alg type="sp"/>
        <dgm:shape xmlns:r="http://schemas.openxmlformats.org/officeDocument/2006/relationships" r:blip="">
          <dgm:adjLst/>
        </dgm:shape>
        <dgm:presOf/>
        <dgm:constrLst/>
        <dgm:forEach name="Name32" ref="accentRepeat"/>
      </dgm:layoutNode>
      <dgm:layoutNode name="Text5"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3" axis="ch" ptType="node" st="6" cnt="1">
      <dgm:layoutNode name="Image6">
        <dgm:alg type="sp"/>
        <dgm:shape xmlns:r="http://schemas.openxmlformats.org/officeDocument/2006/relationships" r:blip="">
          <dgm:adjLst/>
        </dgm:shape>
        <dgm:presOf/>
        <dgm:forEach name="Name34" ref="ImageRepeat"/>
      </dgm:layoutNode>
      <dgm:layoutNode name="Accent6">
        <dgm:alg type="sp"/>
        <dgm:shape xmlns:r="http://schemas.openxmlformats.org/officeDocument/2006/relationships" r:blip="">
          <dgm:adjLst/>
        </dgm:shape>
        <dgm:presOf/>
        <dgm:constrLst/>
        <dgm:forEach name="Name35" ref="accentRepeat"/>
      </dgm:layoutNode>
      <dgm:layoutNode name="Text6"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piralPicture">
  <dgm:title val=""/>
  <dgm:desc val=""/>
  <dgm:catLst>
    <dgm:cat type="picture" pri="4000"/>
    <dgm:cat type="pictureconvert" pri="4000"/>
  </dgm:catLst>
  <dgm:sampData>
    <dgm:dataModel>
      <dgm:ptLst>
        <dgm:pt modelId="0" type="doc"/>
        <dgm:pt modelId="1"/>
        <dgm:pt modelId="2"/>
        <dgm:pt modelId="3"/>
        <dgm:pt modelId="4"/>
        <dgm:pt modelId="5"/>
      </dgm:ptLst>
      <dgm:cxnLst>
        <dgm:cxn modelId="11" srcId="0" destId="1" srcOrd="0" destOrd="0"/>
        <dgm:cxn modelId="12" srcId="0" destId="2" srcOrd="0" destOrd="0"/>
        <dgm:cxn modelId="13" srcId="0" destId="3" srcOrd="0" destOrd="0"/>
        <dgm:cxn modelId="14" srcId="0" destId="4" srcOrd="0" destOrd="0"/>
        <dgm:cxn modelId="15" srcId="0" destId="5" srcOrd="0" destOrd="0"/>
      </dgm:cxnLst>
      <dgm:bg/>
      <dgm:whole/>
    </dgm:dataModel>
  </dgm:sampData>
  <dgm:styleData useDef="1">
    <dgm:dataModel>
      <dgm:ptLst/>
      <dgm:bg/>
      <dgm:whole/>
    </dgm:dataModel>
  </dgm:styleData>
  <dgm:clrData useDef="1">
    <dgm:dataModel>
      <dgm:ptLst/>
      <dgm:bg/>
      <dgm:whole/>
    </dgm:dataModel>
  </dgm:clrData>
  <dgm:layoutNode name="Name0">
    <dgm:varLst>
      <dgm:chMax val="5"/>
      <dgm:dir/>
    </dgm:varLst>
    <dgm:alg type="composite">
      <dgm:param type="ar" val="1.515"/>
    </dgm:alg>
    <dgm:shape xmlns:r="http://schemas.openxmlformats.org/officeDocument/2006/relationships" r:blip="">
      <dgm:adjLst/>
    </dgm:shape>
    <dgm:constrLst>
      <dgm:constr type="w" for="ch" forName="picts" refType="w"/>
      <dgm:constr type="h" for="ch" forName="picts" refType="h" fact="0.93"/>
      <dgm:constr type="b" for="ch" forName="txLine" refType="h"/>
      <dgm:constr type="w" for="ch" forName="txLine" refType="w"/>
      <dgm:constr type="h" for="ch" forName="txLine" refType="h" fact="0.07"/>
      <dgm:constr type="userD" for="des" refType="h" fact="0.016"/>
    </dgm:constrLst>
    <dgm:forEach name="Name1" axis="self" ptType="parTrans">
      <dgm:forEach name="Name2" axis="self" ptType="sibTrans" st="2">
        <dgm:forEach name="imageRepeat" axis="self">
          <dgm:layoutNode name="imageRepeatNode" styleLbl="alignNode1">
            <dgm:alg type="sp"/>
            <dgm:shape xmlns:r="http://schemas.openxmlformats.org/officeDocument/2006/relationships" type="rect" r:blip="" blipPhldr="1">
              <dgm:adjLst/>
            </dgm:shape>
            <dgm:presOf axis="self"/>
          </dgm:layoutNode>
        </dgm:forEach>
      </dgm:forEach>
    </dgm:forEach>
    <dgm:layoutNode name="picts">
      <dgm:alg type="composite"/>
      <dgm:shape xmlns:r="http://schemas.openxmlformats.org/officeDocument/2006/relationships" r:blip="">
        <dgm:adjLst/>
      </dgm:shape>
      <dgm:choose name="Name3">
        <dgm:if name="Name4" func="var" arg="dir" op="equ" val="norm">
          <dgm:constrLst>
            <dgm:constr type="userD"/>
            <dgm:constr type="w" for="ch" forName="space1" refType="h"/>
            <dgm:constr type="h" for="ch" forName="space1" refType="h"/>
            <dgm:constr type="r" for="ch" forName="space2" refType="w"/>
            <dgm:constr type="w" for="ch" forName="space2" refType="h" fact="0.608"/>
            <dgm:constr type="l" for="ch" forName="pictA1"/>
            <dgm:constr type="t" for="ch" forName="pictA1"/>
            <dgm:constr type="w" for="ch" forName="pictA1" refType="h"/>
            <dgm:constr type="h" for="ch" forName="pictA1" refType="h"/>
            <dgm:constr type="l" for="ch" forName="pictB1"/>
            <dgm:constr type="t" for="ch" forName="pictB1"/>
            <dgm:constr type="w" for="ch" forName="pictB1" refType="h"/>
            <dgm:constr type="h" for="ch" forName="pictB1" refType="h"/>
            <dgm:constr type="r" for="ch" forName="oneDotPict" refType="r" refFor="ch" refForName="pictA1"/>
            <dgm:constr type="b" for="ch" forName="oneDotPict" refType="b" refFor="ch" refForName="pictA1"/>
            <dgm:constr type="rOff" for="ch" forName="oneDotPict" refType="userD" fact="-1"/>
            <dgm:constr type="bOff" for="ch" forName="oneDotPict" refType="userD" fact="-1"/>
            <dgm:constr type="w" for="ch" forName="oneDotPict" refType="userD"/>
            <dgm:constr type="h" for="ch" forName="oneDotPict" refType="userD"/>
            <dgm:constr type="r" for="ch" forName="pictA2" refType="w"/>
            <dgm:constr type="t" for="ch" forName="pictA2"/>
            <dgm:constr type="w" for="ch" forName="pictA2" refType="h" fact="0.608"/>
            <dgm:constr type="h" for="ch" forName="pictA2" refType="h" fact="0.608"/>
            <dgm:constr type="r" for="ch" forName="pictB2" refType="w"/>
            <dgm:constr type="t" for="ch" forName="pictB2"/>
            <dgm:constr type="w" for="ch" forName="pictB2" refType="h" fact="0.608"/>
            <dgm:constr type="h" for="ch" forName="pictB2" refType="h" fact="0.608"/>
            <dgm:constr type="r" for="ch" forName="twoDotsPict" refType="r" refFor="ch" refForName="pictA2"/>
            <dgm:constr type="b" for="ch" forName="twoDotsPict" refType="b" refFor="ch" refForName="pictA2"/>
            <dgm:constr type="rOff" for="ch" forName="twoDotsPict" refType="userD" fact="-1"/>
            <dgm:constr type="bOff" for="ch" forName="twoDotsPict" refType="userD" fact="-1"/>
            <dgm:constr type="w" for="ch" forName="twoDotsPict" refType="userD" fact="2.5"/>
            <dgm:constr type="h" for="ch" forName="twoDotsPict" refType="userD"/>
            <dgm:constr type="r" for="ch" forName="pictA3" refType="w"/>
            <dgm:constr type="b" for="ch" forName="pictA3" refType="h"/>
            <dgm:constr type="w" for="ch" forName="pictA3" refType="h" fact="0.371"/>
            <dgm:constr type="h" for="ch" forName="pictA3" refType="h" fact="0.371"/>
            <dgm:constr type="r" for="ch" forName="pictB3" refType="w"/>
            <dgm:constr type="b" for="ch" forName="pictB3" refType="h"/>
            <dgm:constr type="w" for="ch" forName="pictB3" refType="h" fact="0.371"/>
            <dgm:constr type="h" for="ch" forName="pictB3" refType="h" fact="0.371"/>
            <dgm:constr type="r" for="ch" forName="threeDotsPict" refType="r" refFor="ch" refForName="pictA3"/>
            <dgm:constr type="b" for="ch" forName="threeDotsPict" refType="b" refFor="ch" refForName="pictA3"/>
            <dgm:constr type="rOff" for="ch" forName="threeDotsPict" refType="userD" fact="-1"/>
            <dgm:constr type="bOff" for="ch" forName="threeDotsPict" refType="userD" fact="-1"/>
            <dgm:constr type="w" for="ch" forName="threeDotsPict" refType="userD" fact="3.25"/>
            <dgm:constr type="h" for="ch" forName="threeDotsPict" refType="userD" fact="3.25"/>
            <dgm:constr type="l" for="ch" forName="pictA4" refType="l" refFor="ch" refForName="space2"/>
            <dgm:constr type="b" for="ch" forName="pictA4" refType="h"/>
            <dgm:constr type="w" for="ch" forName="pictA4" refType="h" fact="0.216"/>
            <dgm:constr type="h" for="ch" forName="pictA4" refType="h" fact="0.216"/>
            <dgm:constr type="l" for="ch" forName="pictB4" refType="l" refFor="ch" refForName="space2"/>
            <dgm:constr type="b" for="ch" forName="pictB4" refType="h"/>
            <dgm:constr type="w" for="ch" forName="pictB4" refType="h" fact="0.216"/>
            <dgm:constr type="h" for="ch" forName="pictB4" refType="h" fact="0.216"/>
            <dgm:constr type="r" for="ch" forName="fourDotsPict" refType="r" refFor="ch" refForName="pictA4"/>
            <dgm:constr type="b" for="ch" forName="fourDotsPict" refType="b" refFor="ch" refForName="pictA4"/>
            <dgm:constr type="rOff" for="ch" forName="fourDotsPict" refType="userD" fact="-1"/>
            <dgm:constr type="bOff" for="ch" forName="fourDotsPict" refType="userD" fact="-1"/>
            <dgm:constr type="w" for="ch" forName="fourDotsPict" refType="userD" fact="2.5"/>
            <dgm:constr type="h" for="ch" forName="fourDotsPict" refType="userD" fact="2.5"/>
            <dgm:constr type="l" for="ch" forName="pictA5" refType="l" refFor="ch" refForName="space2"/>
            <dgm:constr type="t" for="ch" forName="pictA5" refType="h" fact="0.629"/>
            <dgm:constr type="w" for="ch" forName="pictA5" refType="h" fact="0.216"/>
            <dgm:constr type="h" for="ch" forName="pictA5" refType="h" fact="0.133"/>
            <dgm:constr type="l" for="ch" forName="pictB5" refType="l" refFor="ch" refForName="space2"/>
            <dgm:constr type="t" for="ch" forName="pictB5" refType="h" fact="0.629"/>
            <dgm:constr type="w" for="ch" forName="pictB5" refType="h" fact="0.216"/>
            <dgm:constr type="h" for="ch" forName="pictB5" refType="h" fact="0.133"/>
            <dgm:constr type="r" for="ch" forName="fiveDotsPict" refType="r" refFor="ch" refForName="pictA5"/>
            <dgm:constr type="b" for="ch" forName="fiveDotsPict" refType="b" refFor="ch" refForName="pictA5"/>
            <dgm:constr type="rOff" for="ch" forName="fiveDotsPict" refType="userD" fact="-1"/>
            <dgm:constr type="bOff" for="ch" forName="fiveDotsPict" refType="userD" fact="-1"/>
            <dgm:constr type="w" for="ch" forName="fiveDotsPict" refType="userD" fact="3.25"/>
            <dgm:constr type="h" for="ch" forName="fiveDotsPict" refType="userD" fact="3.25"/>
          </dgm:constrLst>
        </dgm:if>
        <dgm:else name="Name5">
          <dgm:constrLst>
            <dgm:constr type="userD"/>
            <dgm:constr type="w" for="ch" forName="space1" refType="h"/>
            <dgm:constr type="h" for="ch" forName="space1" refType="h"/>
            <dgm:constr type="l" for="ch" forName="space2"/>
            <dgm:constr type="w" for="ch" forName="space2" refType="h" fact="0.608"/>
            <dgm:constr type="r" for="ch" forName="pictA1" refType="w"/>
            <dgm:constr type="t" for="ch" forName="pictA1"/>
            <dgm:constr type="w" for="ch" forName="pictA1" refType="h"/>
            <dgm:constr type="h" for="ch" forName="pictA1" refType="h"/>
            <dgm:constr type="r" for="ch" forName="pictB1" refType="w"/>
            <dgm:constr type="t" for="ch" forName="pictB1"/>
            <dgm:constr type="w" for="ch" forName="pictB1" refType="h"/>
            <dgm:constr type="h" for="ch" forName="pictB1" refType="h"/>
            <dgm:constr type="r" for="ch" forName="oneDotPict" refType="r" refFor="ch" refForName="pictA1"/>
            <dgm:constr type="b" for="ch" forName="oneDotPict" refType="b" refFor="ch" refForName="pictA1"/>
            <dgm:constr type="rOff" for="ch" forName="oneDotPict" refType="userD" fact="-1"/>
            <dgm:constr type="bOff" for="ch" forName="oneDotPict" refType="userD" fact="-1"/>
            <dgm:constr type="w" for="ch" forName="oneDotPict" refType="userD"/>
            <dgm:constr type="h" for="ch" forName="oneDotPict" refType="userD"/>
            <dgm:constr type="l" for="ch" forName="pictA2"/>
            <dgm:constr type="t" for="ch" forName="pictA2"/>
            <dgm:constr type="w" for="ch" forName="pictA2" refType="h" fact="0.608"/>
            <dgm:constr type="h" for="ch" forName="pictA2" refType="h" fact="0.608"/>
            <dgm:constr type="l" for="ch" forName="pictB2"/>
            <dgm:constr type="t" for="ch" forName="pictB2"/>
            <dgm:constr type="w" for="ch" forName="pictB2" refType="h" fact="0.608"/>
            <dgm:constr type="h" for="ch" forName="pictB2" refType="h" fact="0.608"/>
            <dgm:constr type="r" for="ch" forName="twoDotsPict" refType="r" refFor="ch" refForName="pictA2"/>
            <dgm:constr type="b" for="ch" forName="twoDotsPict" refType="b" refFor="ch" refForName="pictA2"/>
            <dgm:constr type="rOff" for="ch" forName="twoDotsPict" refType="userD" fact="-1"/>
            <dgm:constr type="bOff" for="ch" forName="twoDotsPict" refType="userD" fact="-1"/>
            <dgm:constr type="w" for="ch" forName="twoDotsPict" refType="userD" fact="2.5"/>
            <dgm:constr type="h" for="ch" forName="twoDotsPict" refType="userD"/>
            <dgm:constr type="l" for="ch" forName="pictA3"/>
            <dgm:constr type="b" for="ch" forName="pictA3" refType="h"/>
            <dgm:constr type="w" for="ch" forName="pictA3" refType="h" fact="0.371"/>
            <dgm:constr type="h" for="ch" forName="pictA3" refType="h" fact="0.371"/>
            <dgm:constr type="l" for="ch" forName="pictB3"/>
            <dgm:constr type="b" for="ch" forName="pictB3" refType="h"/>
            <dgm:constr type="w" for="ch" forName="pictB3" refType="h" fact="0.371"/>
            <dgm:constr type="h" for="ch" forName="pictB3" refType="h" fact="0.371"/>
            <dgm:constr type="r" for="ch" forName="threeDotsPict" refType="r" refFor="ch" refForName="pictA3"/>
            <dgm:constr type="b" for="ch" forName="threeDotsPict" refType="b" refFor="ch" refForName="pictA3"/>
            <dgm:constr type="rOff" for="ch" forName="threeDotsPict" refType="userD" fact="-1"/>
            <dgm:constr type="bOff" for="ch" forName="threeDotsPict" refType="userD" fact="-1"/>
            <dgm:constr type="w" for="ch" forName="threeDotsPict" refType="userD" fact="3.25"/>
            <dgm:constr type="h" for="ch" forName="threeDotsPict" refType="userD" fact="3.25"/>
            <dgm:constr type="r" for="ch" forName="pictA4" refType="r" refFor="ch" refForName="space2"/>
            <dgm:constr type="b" for="ch" forName="pictA4" refType="h"/>
            <dgm:constr type="w" for="ch" forName="pictA4" refType="h" fact="0.216"/>
            <dgm:constr type="h" for="ch" forName="pictA4" refType="h" fact="0.216"/>
            <dgm:constr type="r" for="ch" forName="pictB4" refType="r" refFor="ch" refForName="space2"/>
            <dgm:constr type="b" for="ch" forName="pictB4" refType="h"/>
            <dgm:constr type="w" for="ch" forName="pictB4" refType="h" fact="0.216"/>
            <dgm:constr type="h" for="ch" forName="pictB4" refType="h" fact="0.216"/>
            <dgm:constr type="r" for="ch" forName="fourDotsPict" refType="r" refFor="ch" refForName="pictA4"/>
            <dgm:constr type="b" for="ch" forName="fourDotsPict" refType="b" refFor="ch" refForName="pictA4"/>
            <dgm:constr type="rOff" for="ch" forName="fourDotsPict" refType="userD" fact="-1"/>
            <dgm:constr type="bOff" for="ch" forName="fourDotsPict" refType="userD" fact="-1"/>
            <dgm:constr type="w" for="ch" forName="fourDotsPict" refType="userD" fact="2.5"/>
            <dgm:constr type="h" for="ch" forName="fourDotsPict" refType="userD" fact="2.5"/>
            <dgm:constr type="r" for="ch" forName="pictA5" refType="r" refFor="ch" refForName="space2"/>
            <dgm:constr type="t" for="ch" forName="pictA5" refType="h" fact="0.629"/>
            <dgm:constr type="w" for="ch" forName="pictA5" refType="h" fact="0.216"/>
            <dgm:constr type="h" for="ch" forName="pictA5" refType="h" fact="0.133"/>
            <dgm:constr type="r" for="ch" forName="pictB5" refType="r" refFor="ch" refForName="space2"/>
            <dgm:constr type="t" for="ch" forName="pictB5" refType="h" fact="0.629"/>
            <dgm:constr type="w" for="ch" forName="pictB5" refType="h" fact="0.216"/>
            <dgm:constr type="h" for="ch" forName="pictB5" refType="h" fact="0.133"/>
            <dgm:constr type="r" for="ch" forName="fiveDotsPict" refType="r" refFor="ch" refForName="pictA5"/>
            <dgm:constr type="b" for="ch" forName="fiveDotsPict" refType="b" refFor="ch" refForName="pictA5"/>
            <dgm:constr type="rOff" for="ch" forName="fiveDotsPict" refType="userD" fact="-1"/>
            <dgm:constr type="bOff" for="ch" forName="fiveDotsPict" refType="userD" fact="-1"/>
            <dgm:constr type="w" for="ch" forName="fiveDotsPict" refType="userD" fact="3.25"/>
            <dgm:constr type="h" for="ch" forName="fiveDotsPict" refType="userD" fact="3.25"/>
          </dgm:constrLst>
        </dgm:else>
      </dgm:choose>
      <dgm:layoutNode name="space1">
        <dgm:alg type="sp"/>
        <dgm:shape xmlns:r="http://schemas.openxmlformats.org/officeDocument/2006/relationships" r:blip="">
          <dgm:adjLst/>
        </dgm:shape>
      </dgm:layoutNode>
      <dgm:layoutNode name="space2">
        <dgm:alg type="sp"/>
        <dgm:shape xmlns:r="http://schemas.openxmlformats.org/officeDocument/2006/relationships" r:blip="">
          <dgm:adjLst/>
        </dgm:shape>
      </dgm:layoutNode>
      <dgm:choose name="Name6">
        <dgm:if name="Name7" axis="ch" ptType="node" func="cnt" op="gte" val="1">
          <dgm:forEach name="Name8" axis="ch" ptType="sibTrans" hideLastTrans="0" cnt="1">
            <dgm:layoutNode name="pictA1">
              <dgm:alg type="sp"/>
              <dgm:shape xmlns:r="http://schemas.openxmlformats.org/officeDocument/2006/relationships" r:blip="">
                <dgm:adjLst/>
              </dgm:shape>
              <dgm:presOf/>
              <dgm:forEach name="Name9" ref="imageRepeat"/>
            </dgm:layoutNode>
            <dgm:layoutNode name="oneDotPict">
              <dgm:alg type="composite"/>
              <dgm:shape xmlns:r="http://schemas.openxmlformats.org/officeDocument/2006/relationships" r:blip="">
                <dgm:adjLst/>
              </dgm:shape>
              <dgm:presOf/>
              <dgm:constrLst>
                <dgm:constr type="userD"/>
                <dgm:constr type="w" for="ch" forName="dotPict_11" refType="userD"/>
                <dgm:constr type="h" for="ch" forName="dotPict_11" refType="userD"/>
              </dgm:constrLst>
              <dgm:layoutNode name="dotPict_11" styleLbl="solidFgAcc1">
                <dgm:alg type="sp"/>
                <dgm:shape xmlns:r="http://schemas.openxmlformats.org/officeDocument/2006/relationships" type="ellipse" r:blip="">
                  <dgm:adjLst/>
                </dgm:shape>
                <dgm:presOf/>
              </dgm:layoutNode>
            </dgm:layoutNode>
          </dgm:forEach>
        </dgm:if>
        <dgm:else name="Name10">
          <dgm:layoutNode name="pictB1" styleLbl="alignNode1">
            <dgm:alg type="sp"/>
            <dgm:shape xmlns:r="http://schemas.openxmlformats.org/officeDocument/2006/relationships" type="rect" r:blip="">
              <dgm:adjLst/>
            </dgm:shape>
            <dgm:presOf/>
          </dgm:layoutNode>
        </dgm:else>
      </dgm:choose>
      <dgm:choose name="Name11">
        <dgm:if name="Name12" axis="ch" ptType="node" func="cnt" op="gte" val="2">
          <dgm:forEach name="Name13" axis="ch" ptType="sibTrans" hideLastTrans="0" st="2" cnt="1">
            <dgm:layoutNode name="pictA2">
              <dgm:alg type="sp"/>
              <dgm:shape xmlns:r="http://schemas.openxmlformats.org/officeDocument/2006/relationships" r:blip="">
                <dgm:adjLst/>
              </dgm:shape>
              <dgm:presOf/>
              <dgm:forEach name="Name14" ref="imageRepeat"/>
            </dgm:layoutNode>
            <dgm:layoutNode name="twoDotsPict">
              <dgm:alg type="composite"/>
              <dgm:shape xmlns:r="http://schemas.openxmlformats.org/officeDocument/2006/relationships" r:blip="">
                <dgm:adjLst/>
              </dgm:shape>
              <dgm:presOf/>
              <dgm:constrLst>
                <dgm:constr type="userD"/>
                <dgm:constr type="w" for="ch" forName="dotPict_21" refType="userD"/>
                <dgm:constr type="h" for="ch" forName="dotPict_21" refType="userD"/>
                <dgm:constr type="l" for="ch" forName="dotPict_22" refType="userD" fact="1.5"/>
                <dgm:constr type="w" for="ch" forName="dotPict_22" refType="userD"/>
                <dgm:constr type="h" for="ch" forName="dotPict_22" refType="userD"/>
              </dgm:constrLst>
              <dgm:layoutNode name="dotPict_21" styleLbl="solidFgAcc1">
                <dgm:alg type="sp"/>
                <dgm:shape xmlns:r="http://schemas.openxmlformats.org/officeDocument/2006/relationships" type="ellipse" r:blip="">
                  <dgm:adjLst/>
                </dgm:shape>
                <dgm:presOf/>
              </dgm:layoutNode>
              <dgm:layoutNode name="dotPict_22" styleLbl="solidFgAcc1">
                <dgm:alg type="sp"/>
                <dgm:shape xmlns:r="http://schemas.openxmlformats.org/officeDocument/2006/relationships" type="ellipse" r:blip="">
                  <dgm:adjLst/>
                </dgm:shape>
                <dgm:presOf/>
              </dgm:layoutNode>
            </dgm:layoutNode>
          </dgm:forEach>
        </dgm:if>
        <dgm:else name="Name15">
          <dgm:layoutNode name="pictB2" styleLbl="alignNode1">
            <dgm:alg type="sp"/>
            <dgm:shape xmlns:r="http://schemas.openxmlformats.org/officeDocument/2006/relationships" type="rect" r:blip="">
              <dgm:adjLst/>
            </dgm:shape>
            <dgm:presOf/>
          </dgm:layoutNode>
        </dgm:else>
      </dgm:choose>
      <dgm:choose name="Name16">
        <dgm:if name="Name17" axis="ch" ptType="node" func="cnt" op="gte" val="3">
          <dgm:forEach name="Name18" axis="ch" ptType="sibTrans" hideLastTrans="0" st="3" cnt="1">
            <dgm:layoutNode name="pictA3">
              <dgm:alg type="sp"/>
              <dgm:shape xmlns:r="http://schemas.openxmlformats.org/officeDocument/2006/relationships" r:blip="">
                <dgm:adjLst/>
              </dgm:shape>
              <dgm:presOf/>
              <dgm:forEach name="Name19" ref="imageRepeat"/>
            </dgm:layoutNode>
            <dgm:layoutNode name="threeDotsPict">
              <dgm:alg type="composite"/>
              <dgm:shape xmlns:r="http://schemas.openxmlformats.org/officeDocument/2006/relationships" r:blip="">
                <dgm:adjLst/>
              </dgm:shape>
              <dgm:presOf/>
              <dgm:constrLst>
                <dgm:constr type="userD"/>
                <dgm:constr type="l" for="ch" forName="dotPict_31"/>
                <dgm:constr type="t" for="ch" forName="dotPict_31" refType="userD" fact="2.25"/>
                <dgm:constr type="w" for="ch" forName="dotPict_31" refType="userD"/>
                <dgm:constr type="h" for="ch" forName="dotPict_31" refType="userD"/>
                <dgm:constr type="l" for="ch" forName="dotPict_32" refType="userD" fact="1.125"/>
                <dgm:constr type="t" for="ch" forName="dotPict_32" refType="userD" fact="1.125"/>
                <dgm:constr type="w" for="ch" forName="dotPict_32" refType="userD"/>
                <dgm:constr type="h" for="ch" forName="dotPict_32" refType="userD"/>
                <dgm:constr type="l" for="ch" forName="dotPict_33" refType="userD" fact="2.25"/>
                <dgm:constr type="t" for="ch" forName="dotPict_33"/>
                <dgm:constr type="w" for="ch" forName="dotPict_33" refType="userD"/>
                <dgm:constr type="h" for="ch" forName="dotPict_33" refType="userD"/>
              </dgm:constrLst>
              <dgm:layoutNode name="dotPict_31" styleLbl="solidFgAcc1">
                <dgm:alg type="sp"/>
                <dgm:shape xmlns:r="http://schemas.openxmlformats.org/officeDocument/2006/relationships" type="ellipse" r:blip="">
                  <dgm:adjLst/>
                </dgm:shape>
                <dgm:presOf/>
              </dgm:layoutNode>
              <dgm:layoutNode name="dotPict_32" styleLbl="solidFgAcc1">
                <dgm:alg type="sp"/>
                <dgm:shape xmlns:r="http://schemas.openxmlformats.org/officeDocument/2006/relationships" type="ellipse" r:blip="">
                  <dgm:adjLst/>
                </dgm:shape>
                <dgm:presOf/>
              </dgm:layoutNode>
              <dgm:layoutNode name="dotPict_33" styleLbl="solidFgAcc1">
                <dgm:alg type="sp"/>
                <dgm:shape xmlns:r="http://schemas.openxmlformats.org/officeDocument/2006/relationships" type="ellipse" r:blip="">
                  <dgm:adjLst/>
                </dgm:shape>
                <dgm:presOf/>
              </dgm:layoutNode>
            </dgm:layoutNode>
          </dgm:forEach>
        </dgm:if>
        <dgm:else name="Name20">
          <dgm:layoutNode name="pictB3" styleLbl="alignNode1">
            <dgm:alg type="sp"/>
            <dgm:shape xmlns:r="http://schemas.openxmlformats.org/officeDocument/2006/relationships" type="rect" r:blip="">
              <dgm:adjLst/>
            </dgm:shape>
            <dgm:presOf/>
          </dgm:layoutNode>
        </dgm:else>
      </dgm:choose>
      <dgm:choose name="Name21">
        <dgm:if name="Name22" axis="ch" ptType="node" func="cnt" op="gte" val="4">
          <dgm:forEach name="Name23" axis="ch" ptType="sibTrans" hideLastTrans="0" st="4" cnt="1">
            <dgm:layoutNode name="pictA4">
              <dgm:alg type="sp"/>
              <dgm:shape xmlns:r="http://schemas.openxmlformats.org/officeDocument/2006/relationships" r:blip="">
                <dgm:adjLst/>
              </dgm:shape>
              <dgm:presOf/>
              <dgm:forEach name="Name24" ref="imageRepeat"/>
            </dgm:layoutNode>
            <dgm:layoutNode name="fourDotsPict">
              <dgm:alg type="composite"/>
              <dgm:shape xmlns:r="http://schemas.openxmlformats.org/officeDocument/2006/relationships" r:blip="">
                <dgm:adjLst/>
              </dgm:shape>
              <dgm:presOf/>
              <dgm:constrLst>
                <dgm:constr type="userD"/>
                <dgm:constr type="w" for="ch" forName="dotPict_41" refType="userD"/>
                <dgm:constr type="h" for="ch" forName="dotPict_41" refType="userD"/>
                <dgm:constr type="l" for="ch" forName="dotPict_42" refType="userD" fact="1.5"/>
                <dgm:constr type="w" for="ch" forName="dotPict_42" refType="userD"/>
                <dgm:constr type="h" for="ch" forName="dotPict_42" refType="userD"/>
                <dgm:constr type="t" for="ch" forName="dotPict_43" refType="userD" fact="1.5"/>
                <dgm:constr type="w" for="ch" forName="dotPict_43" refType="userD"/>
                <dgm:constr type="h" for="ch" forName="dotPict_43" refType="userD"/>
                <dgm:constr type="l" for="ch" forName="dotPict_44" refType="userD" fact="1.5"/>
                <dgm:constr type="t" for="ch" forName="dotPict_44" refType="userD" fact="1.5"/>
                <dgm:constr type="w" for="ch" forName="dotPict_44" refType="userD"/>
                <dgm:constr type="h" for="ch" forName="dotPict_44" refType="userD"/>
              </dgm:constrLst>
              <dgm:layoutNode name="dotPict_41" styleLbl="solidFgAcc1">
                <dgm:alg type="sp"/>
                <dgm:shape xmlns:r="http://schemas.openxmlformats.org/officeDocument/2006/relationships" type="ellipse" r:blip="">
                  <dgm:adjLst/>
                </dgm:shape>
                <dgm:presOf/>
              </dgm:layoutNode>
              <dgm:layoutNode name="dotPict_42" styleLbl="solidFgAcc1">
                <dgm:alg type="sp"/>
                <dgm:shape xmlns:r="http://schemas.openxmlformats.org/officeDocument/2006/relationships" type="ellipse" r:blip="">
                  <dgm:adjLst/>
                </dgm:shape>
                <dgm:presOf/>
              </dgm:layoutNode>
              <dgm:layoutNode name="dotPict_43" styleLbl="solidFgAcc1">
                <dgm:alg type="sp"/>
                <dgm:shape xmlns:r="http://schemas.openxmlformats.org/officeDocument/2006/relationships" type="ellipse" r:blip="">
                  <dgm:adjLst/>
                </dgm:shape>
                <dgm:presOf/>
              </dgm:layoutNode>
              <dgm:layoutNode name="dotPict_44" styleLbl="solidFgAcc1">
                <dgm:alg type="sp"/>
                <dgm:shape xmlns:r="http://schemas.openxmlformats.org/officeDocument/2006/relationships" type="ellipse" r:blip="">
                  <dgm:adjLst/>
                </dgm:shape>
                <dgm:presOf/>
              </dgm:layoutNode>
            </dgm:layoutNode>
          </dgm:forEach>
        </dgm:if>
        <dgm:else name="Name25">
          <dgm:layoutNode name="pictB4" styleLbl="alignNode1">
            <dgm:alg type="sp"/>
            <dgm:shape xmlns:r="http://schemas.openxmlformats.org/officeDocument/2006/relationships" type="rect" r:blip="">
              <dgm:adjLst/>
            </dgm:shape>
            <dgm:presOf/>
          </dgm:layoutNode>
        </dgm:else>
      </dgm:choose>
      <dgm:choose name="Name26">
        <dgm:if name="Name27" axis="ch" ptType="node" func="cnt" op="gte" val="5">
          <dgm:forEach name="Name28" axis="ch" ptType="sibTrans" hideLastTrans="0" st="5" cnt="1">
            <dgm:layoutNode name="pictA5">
              <dgm:alg type="sp"/>
              <dgm:shape xmlns:r="http://schemas.openxmlformats.org/officeDocument/2006/relationships" r:blip="">
                <dgm:adjLst/>
              </dgm:shape>
              <dgm:presOf/>
              <dgm:forEach name="Name29" ref="imageRepeat"/>
            </dgm:layoutNode>
            <dgm:layoutNode name="fiveDotsPict">
              <dgm:alg type="composite"/>
              <dgm:shape xmlns:r="http://schemas.openxmlformats.org/officeDocument/2006/relationships" r:blip="">
                <dgm:adjLst/>
              </dgm:shape>
              <dgm:presOf/>
              <dgm:constrLst>
                <dgm:constr type="userD"/>
                <dgm:constr type="l" for="ch" forName="dotPict_51"/>
                <dgm:constr type="t" for="ch" forName="dotPict_51" refType="userD" fact="2.25"/>
                <dgm:constr type="w" for="ch" forName="dotPict_51" refType="userD"/>
                <dgm:constr type="h" for="ch" forName="dotPict_51" refType="userD"/>
                <dgm:constr type="l" for="ch" forName="dotPict_52" refType="userD" fact="1.125"/>
                <dgm:constr type="t" for="ch" forName="dotPict_52" refType="userD" fact="1.125"/>
                <dgm:constr type="w" for="ch" forName="dotPict_52" refType="userD"/>
                <dgm:constr type="h" for="ch" forName="dotPict_52" refType="userD"/>
                <dgm:constr type="l" for="ch" forName="dotPict_53" refType="userD" fact="2.25"/>
                <dgm:constr type="t" for="ch" forName="dotPict_53"/>
                <dgm:constr type="w" for="ch" forName="dotPict_53" refType="userD"/>
                <dgm:constr type="h" for="ch" forName="dotPict_53" refType="userD"/>
                <dgm:constr type="l" for="ch" forName="dotPict_54"/>
                <dgm:constr type="t" for="ch" forName="dotPict_54"/>
                <dgm:constr type="w" for="ch" forName="dotPict_54" refType="userD"/>
                <dgm:constr type="h" for="ch" forName="dotPict_54" refType="userD"/>
                <dgm:constr type="l" for="ch" forName="dotPict_55" refType="userD" fact="2.25"/>
                <dgm:constr type="t" for="ch" forName="dotPict_55" refType="userD" fact="2.25"/>
                <dgm:constr type="w" for="ch" forName="dotPict_55" refType="userD"/>
                <dgm:constr type="h" for="ch" forName="dotPict_55" refType="userD"/>
              </dgm:constrLst>
              <dgm:layoutNode name="dotPict_51" styleLbl="solidFgAcc1">
                <dgm:alg type="sp"/>
                <dgm:shape xmlns:r="http://schemas.openxmlformats.org/officeDocument/2006/relationships" type="ellipse" r:blip="">
                  <dgm:adjLst/>
                </dgm:shape>
                <dgm:presOf/>
              </dgm:layoutNode>
              <dgm:layoutNode name="dotPict_52" styleLbl="solidFgAcc1">
                <dgm:alg type="sp"/>
                <dgm:shape xmlns:r="http://schemas.openxmlformats.org/officeDocument/2006/relationships" type="ellipse" r:blip="">
                  <dgm:adjLst/>
                </dgm:shape>
                <dgm:presOf/>
              </dgm:layoutNode>
              <dgm:layoutNode name="dotPict_53" styleLbl="solidFgAcc1">
                <dgm:alg type="sp"/>
                <dgm:shape xmlns:r="http://schemas.openxmlformats.org/officeDocument/2006/relationships" type="ellipse" r:blip="">
                  <dgm:adjLst/>
                </dgm:shape>
                <dgm:presOf/>
              </dgm:layoutNode>
              <dgm:layoutNode name="dotPict_54" styleLbl="solidFgAcc1">
                <dgm:alg type="sp"/>
                <dgm:shape xmlns:r="http://schemas.openxmlformats.org/officeDocument/2006/relationships" type="ellipse" r:blip="">
                  <dgm:adjLst/>
                </dgm:shape>
                <dgm:presOf/>
              </dgm:layoutNode>
              <dgm:layoutNode name="dotPict_55" styleLbl="solidFgAcc1">
                <dgm:alg type="sp"/>
                <dgm:shape xmlns:r="http://schemas.openxmlformats.org/officeDocument/2006/relationships" type="ellipse" r:blip="">
                  <dgm:adjLst/>
                </dgm:shape>
                <dgm:presOf/>
              </dgm:layoutNode>
            </dgm:layoutNode>
          </dgm:forEach>
        </dgm:if>
        <dgm:else name="Name30">
          <dgm:layoutNode name="pictB5" styleLbl="alignNode1">
            <dgm:alg type="sp"/>
            <dgm:shape xmlns:r="http://schemas.openxmlformats.org/officeDocument/2006/relationships" type="rect" r:blip="">
              <dgm:adjLst/>
            </dgm:shape>
            <dgm:presOf/>
          </dgm:layoutNode>
        </dgm:else>
      </dgm:choose>
    </dgm:layoutNode>
    <dgm:layoutNode name="txLine">
      <dgm:choose name="Name31">
        <dgm:if name="Name32" func="var" arg="dir" op="equ" val="norm">
          <dgm:alg type="lin">
            <dgm:param type="horzAlign" val="r"/>
          </dgm:alg>
        </dgm:if>
        <dgm:else name="Name33">
          <dgm:alg type="lin">
            <dgm:param type="horzAlign" val="l"/>
            <dgm:param type="linDir" val="fromR"/>
          </dgm:alg>
        </dgm:else>
      </dgm:choose>
      <dgm:constrLst>
        <dgm:constr type="primFontSz" for="ch" ptType="node" op="equ" val="65"/>
        <dgm:constr type="w" for="ch" ptType="node" refType="primFontSz" refFor="ch" refPtType="node" fact="0.5"/>
        <dgm:constr type="h" for="ch" ptType="node" refType="h"/>
      </dgm:constrLst>
      <dgm:ruleLst>
        <dgm:rule type="primFontSz" for="ch" ptType="node" val="5" fact="NaN" max="NaN"/>
      </dgm:ruleLst>
      <dgm:forEach name="Name34" axis="ch" ptType="node">
        <dgm:choose name="Name35">
          <dgm:if name="Name36" axis="self" ptType="node" func="pos" op="equ" val="1">
            <dgm:layoutNode name="oneDotTx">
              <dgm:alg type="composite"/>
              <dgm:shape xmlns:r="http://schemas.openxmlformats.org/officeDocument/2006/relationships" r:blip="">
                <dgm:adjLst/>
              </dgm:shape>
              <dgm:presOf/>
              <dgm:constrLst>
                <dgm:constr type="userD"/>
                <dgm:constr type="w" for="ch" forName="dotTx_11" refType="userD"/>
                <dgm:constr type="h" for="ch" forName="dotTx_11" refType="userD"/>
              </dgm:constrLst>
              <dgm:layoutNode name="dotTx_11" styleLbl="solidFgAcc1">
                <dgm:alg type="sp"/>
                <dgm:shape xmlns:r="http://schemas.openxmlformats.org/officeDocument/2006/relationships" type="ellipse" r:blip="">
                  <dgm:adjLst/>
                </dgm:shape>
                <dgm:presOf/>
              </dgm:layoutNode>
            </dgm:layoutNode>
            <dgm:layoutNode name="Name37"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38" axis="self" ptType="node" func="pos" op="equ" val="2">
            <dgm:layoutNode name="twoDotsTx">
              <dgm:alg type="composite"/>
              <dgm:shape xmlns:r="http://schemas.openxmlformats.org/officeDocument/2006/relationships" r:blip="">
                <dgm:adjLst/>
              </dgm:shape>
              <dgm:presOf/>
              <dgm:constrLst>
                <dgm:constr type="userD"/>
                <dgm:constr type="w" for="ch" forName="dotTx_21" refType="userD"/>
                <dgm:constr type="h" for="ch" forName="dotTx_21" refType="userD"/>
                <dgm:constr type="l" for="ch" forName="dotTx_22" refType="userD" fact="1.5"/>
                <dgm:constr type="w" for="ch" forName="dotTx_22" refType="userD"/>
                <dgm:constr type="h" for="ch" forName="dotTx_22" refType="userD"/>
              </dgm:constrLst>
              <dgm:layoutNode name="dotTx_21" styleLbl="solidFgAcc1">
                <dgm:alg type="sp"/>
                <dgm:shape xmlns:r="http://schemas.openxmlformats.org/officeDocument/2006/relationships" type="ellipse" r:blip="">
                  <dgm:adjLst/>
                </dgm:shape>
                <dgm:presOf/>
              </dgm:layoutNode>
              <dgm:layoutNode name="dotTx_22" styleLbl="solidFgAcc1">
                <dgm:alg type="sp"/>
                <dgm:shape xmlns:r="http://schemas.openxmlformats.org/officeDocument/2006/relationships" type="ellipse" r:blip="">
                  <dgm:adjLst/>
                </dgm:shape>
                <dgm:presOf/>
              </dgm:layoutNode>
            </dgm:layoutNode>
            <dgm:layoutNode name="Name39"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40" axis="self" ptType="node" func="pos" op="equ" val="3">
            <dgm:layoutNode name="threeDotsTx">
              <dgm:alg type="composite"/>
              <dgm:shape xmlns:r="http://schemas.openxmlformats.org/officeDocument/2006/relationships" r:blip="">
                <dgm:adjLst/>
              </dgm:shape>
              <dgm:presOf/>
              <dgm:constrLst>
                <dgm:constr type="userD"/>
                <dgm:constr type="l" for="ch" forName="dotTx_31"/>
                <dgm:constr type="t" for="ch" forName="dotTx_31" refType="userD" fact="2.25"/>
                <dgm:constr type="w" for="ch" forName="dotTx_31" refType="userD"/>
                <dgm:constr type="h" for="ch" forName="dotTx_31" refType="userD"/>
                <dgm:constr type="l" for="ch" forName="dotTx_32" refType="userD" fact="1.125"/>
                <dgm:constr type="t" for="ch" forName="dotTx_32" refType="userD" fact="1.125"/>
                <dgm:constr type="w" for="ch" forName="dotTx_32" refType="userD"/>
                <dgm:constr type="h" for="ch" forName="dotTx_32" refType="userD"/>
                <dgm:constr type="l" for="ch" forName="dotTx_33" refType="userD" fact="2.25"/>
                <dgm:constr type="t" for="ch" forName="dotTx_33"/>
                <dgm:constr type="w" for="ch" forName="dotTx_33" refType="userD"/>
                <dgm:constr type="h" for="ch" forName="dotTx_33" refType="userD"/>
              </dgm:constrLst>
              <dgm:layoutNode name="dotTx_31" styleLbl="solidFgAcc1">
                <dgm:alg type="sp"/>
                <dgm:shape xmlns:r="http://schemas.openxmlformats.org/officeDocument/2006/relationships" type="ellipse" r:blip="">
                  <dgm:adjLst/>
                </dgm:shape>
                <dgm:presOf/>
              </dgm:layoutNode>
              <dgm:layoutNode name="dotTx_32" styleLbl="solidFgAcc1">
                <dgm:alg type="sp"/>
                <dgm:shape xmlns:r="http://schemas.openxmlformats.org/officeDocument/2006/relationships" type="ellipse" r:blip="">
                  <dgm:adjLst/>
                </dgm:shape>
                <dgm:presOf/>
              </dgm:layoutNode>
              <dgm:layoutNode name="dotTx_33" styleLbl="solidFgAcc1">
                <dgm:alg type="sp"/>
                <dgm:shape xmlns:r="http://schemas.openxmlformats.org/officeDocument/2006/relationships" type="ellipse" r:blip="">
                  <dgm:adjLst/>
                </dgm:shape>
                <dgm:presOf/>
              </dgm:layoutNode>
            </dgm:layoutNode>
            <dgm:layoutNode name="Name41"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42" axis="self" ptType="node" func="pos" op="equ" val="4">
            <dgm:layoutNode name="fourDotsTx">
              <dgm:alg type="composite"/>
              <dgm:shape xmlns:r="http://schemas.openxmlformats.org/officeDocument/2006/relationships" r:blip="">
                <dgm:adjLst/>
              </dgm:shape>
              <dgm:presOf/>
              <dgm:constrLst>
                <dgm:constr type="userD"/>
                <dgm:constr type="w" for="ch" forName="dotTx_41" refType="userD"/>
                <dgm:constr type="h" for="ch" forName="dotTx_41" refType="userD"/>
                <dgm:constr type="l" for="ch" forName="dotTx_42" refType="userD" fact="1.5"/>
                <dgm:constr type="w" for="ch" forName="dotTx_42" refType="userD"/>
                <dgm:constr type="h" for="ch" forName="dotTx_42" refType="userD"/>
                <dgm:constr type="t" for="ch" forName="dotTx_43" refType="userD" fact="1.5"/>
                <dgm:constr type="w" for="ch" forName="dotTx_43" refType="userD"/>
                <dgm:constr type="h" for="ch" forName="dotTx_43" refType="userD"/>
                <dgm:constr type="l" for="ch" forName="dotTx_44" refType="userD" fact="1.5"/>
                <dgm:constr type="t" for="ch" forName="dotTx_44" refType="userD" fact="1.5"/>
                <dgm:constr type="w" for="ch" forName="dotTx_44" refType="userD"/>
                <dgm:constr type="h" for="ch" forName="dotTx_44" refType="userD"/>
              </dgm:constrLst>
              <dgm:layoutNode name="dotTx_41" styleLbl="solidFgAcc1">
                <dgm:alg type="sp"/>
                <dgm:shape xmlns:r="http://schemas.openxmlformats.org/officeDocument/2006/relationships" type="ellipse" r:blip="">
                  <dgm:adjLst/>
                </dgm:shape>
                <dgm:presOf/>
              </dgm:layoutNode>
              <dgm:layoutNode name="dotTx_42" styleLbl="solidFgAcc1">
                <dgm:alg type="sp"/>
                <dgm:shape xmlns:r="http://schemas.openxmlformats.org/officeDocument/2006/relationships" type="ellipse" r:blip="">
                  <dgm:adjLst/>
                </dgm:shape>
                <dgm:presOf/>
              </dgm:layoutNode>
              <dgm:layoutNode name="dotTx_43" styleLbl="solidFgAcc1">
                <dgm:alg type="sp"/>
                <dgm:shape xmlns:r="http://schemas.openxmlformats.org/officeDocument/2006/relationships" type="ellipse" r:blip="">
                  <dgm:adjLst/>
                </dgm:shape>
                <dgm:presOf/>
              </dgm:layoutNode>
              <dgm:layoutNode name="dotTx_44" styleLbl="solidFgAcc1">
                <dgm:alg type="sp"/>
                <dgm:shape xmlns:r="http://schemas.openxmlformats.org/officeDocument/2006/relationships" type="ellipse" r:blip="">
                  <dgm:adjLst/>
                </dgm:shape>
                <dgm:presOf/>
              </dgm:layoutNode>
            </dgm:layoutNode>
            <dgm:layoutNode name="Name43"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44" axis="self" ptType="node" func="pos" op="equ" val="5">
            <dgm:layoutNode name="fiveDotsTx">
              <dgm:alg type="composite"/>
              <dgm:shape xmlns:r="http://schemas.openxmlformats.org/officeDocument/2006/relationships" r:blip="">
                <dgm:adjLst/>
              </dgm:shape>
              <dgm:presOf/>
              <dgm:constrLst>
                <dgm:constr type="userD"/>
                <dgm:constr type="l" for="ch" forName="dotTx_51"/>
                <dgm:constr type="t" for="ch" forName="dotTx_51" refType="userD" fact="2.25"/>
                <dgm:constr type="w" for="ch" forName="dotTx_51" refType="userD"/>
                <dgm:constr type="h" for="ch" forName="dotTx_51" refType="userD"/>
                <dgm:constr type="l" for="ch" forName="dotTx_52" refType="userD" fact="1.125"/>
                <dgm:constr type="t" for="ch" forName="dotTx_52" refType="userD" fact="1.125"/>
                <dgm:constr type="w" for="ch" forName="dotTx_52" refType="userD"/>
                <dgm:constr type="h" for="ch" forName="dotTx_52" refType="userD"/>
                <dgm:constr type="l" for="ch" forName="dotTx_53" refType="userD" fact="2.25"/>
                <dgm:constr type="t" for="ch" forName="dotTx_53"/>
                <dgm:constr type="w" for="ch" forName="dotTx_53" refType="userD"/>
                <dgm:constr type="h" for="ch" forName="dotTx_53" refType="userD"/>
                <dgm:constr type="l" for="ch" forName="dotTx_54"/>
                <dgm:constr type="t" for="ch" forName="dotTx_54"/>
                <dgm:constr type="w" for="ch" forName="dotTx_54" refType="userD"/>
                <dgm:constr type="h" for="ch" forName="dotTx_54" refType="userD"/>
                <dgm:constr type="l" for="ch" forName="dotTx_55" refType="userD" fact="2.25"/>
                <dgm:constr type="t" for="ch" forName="dotTx_55" refType="userD" fact="2.25"/>
                <dgm:constr type="w" for="ch" forName="dotTx_55" refType="userD"/>
                <dgm:constr type="h" for="ch" forName="dotTx_55" refType="userD"/>
              </dgm:constrLst>
              <dgm:layoutNode name="dotTx_51" styleLbl="solidFgAcc1">
                <dgm:alg type="sp"/>
                <dgm:shape xmlns:r="http://schemas.openxmlformats.org/officeDocument/2006/relationships" type="ellipse" r:blip="">
                  <dgm:adjLst/>
                </dgm:shape>
                <dgm:presOf/>
              </dgm:layoutNode>
              <dgm:layoutNode name="dotTx_52" styleLbl="solidFgAcc1">
                <dgm:alg type="sp"/>
                <dgm:shape xmlns:r="http://schemas.openxmlformats.org/officeDocument/2006/relationships" type="ellipse" r:blip="">
                  <dgm:adjLst/>
                </dgm:shape>
                <dgm:presOf/>
              </dgm:layoutNode>
              <dgm:layoutNode name="dotTx_53" styleLbl="solidFgAcc1">
                <dgm:alg type="sp"/>
                <dgm:shape xmlns:r="http://schemas.openxmlformats.org/officeDocument/2006/relationships" type="ellipse" r:blip="">
                  <dgm:adjLst/>
                </dgm:shape>
                <dgm:presOf/>
              </dgm:layoutNode>
              <dgm:layoutNode name="dotTx_54" styleLbl="solidFgAcc1">
                <dgm:alg type="sp"/>
                <dgm:shape xmlns:r="http://schemas.openxmlformats.org/officeDocument/2006/relationships" type="ellipse" r:blip="">
                  <dgm:adjLst/>
                </dgm:shape>
                <dgm:presOf/>
              </dgm:layoutNode>
              <dgm:layoutNode name="dotTx_55" styleLbl="solidFgAcc1">
                <dgm:alg type="sp"/>
                <dgm:shape xmlns:r="http://schemas.openxmlformats.org/officeDocument/2006/relationships" type="ellipse" r:blip="">
                  <dgm:adjLst/>
                </dgm:shape>
                <dgm:presOf/>
              </dgm:layoutNode>
            </dgm:layoutNode>
            <dgm:layoutNode name="Name45"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else name="Name46"/>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7.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dirty="0"/>
              <a:t>YOUR COMPANY NAME</a:t>
            </a:r>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dirty="0"/>
              <a:t>YOUR COMPANY NAME</a:t>
            </a:r>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dirty="0"/>
              <a:t>YOUR COMPANY NAME</a:t>
            </a:r>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dirty="0"/>
              <a:t>YOUR COMPANY NAME</a:t>
            </a:r>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dirty="0"/>
              <a:t>YOUR COMPANY NAME</a:t>
            </a:r>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dirty="0"/>
              <a:t>YOUR COMPANY NAME</a:t>
            </a:r>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YOUR COMPANY NAME</a:t>
            </a:r>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3" Type="http://schemas.openxmlformats.org/officeDocument/2006/relationships/diagramLayout" Target="../diagrams/layout8.xml"/><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diagramData" Target="../diagrams/data8.xml"/><Relationship Id="rId16" Type="http://schemas.openxmlformats.org/officeDocument/2006/relationships/image" Target="../media/image13.svg"/><Relationship Id="rId1" Type="http://schemas.openxmlformats.org/officeDocument/2006/relationships/slideLayout" Target="../slideLayouts/slideLayout7.xml"/><Relationship Id="rId6" Type="http://schemas.microsoft.com/office/2007/relationships/diagramDrawing" Target="../diagrams/drawing8.xml"/><Relationship Id="rId11" Type="http://schemas.openxmlformats.org/officeDocument/2006/relationships/image" Target="../media/image8.png"/><Relationship Id="rId5" Type="http://schemas.openxmlformats.org/officeDocument/2006/relationships/diagramColors" Target="../diagrams/colors8.xml"/><Relationship Id="rId15" Type="http://schemas.openxmlformats.org/officeDocument/2006/relationships/image" Target="../media/image12.png"/><Relationship Id="rId10" Type="http://schemas.openxmlformats.org/officeDocument/2006/relationships/image" Target="../media/image7.svg"/><Relationship Id="rId4" Type="http://schemas.openxmlformats.org/officeDocument/2006/relationships/diagramQuickStyle" Target="../diagrams/quickStyle8.xml"/><Relationship Id="rId9" Type="http://schemas.openxmlformats.org/officeDocument/2006/relationships/image" Target="../media/image6.png"/><Relationship Id="rId1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diagramLayout" Target="../diagrams/layout13.xml"/><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11" Type="http://schemas.openxmlformats.org/officeDocument/2006/relationships/image" Target="../media/image18.png"/><Relationship Id="rId5" Type="http://schemas.openxmlformats.org/officeDocument/2006/relationships/diagramColors" Target="../diagrams/colors13.xml"/><Relationship Id="rId10" Type="http://schemas.openxmlformats.org/officeDocument/2006/relationships/image" Target="../media/image17.svg"/><Relationship Id="rId4" Type="http://schemas.openxmlformats.org/officeDocument/2006/relationships/diagramQuickStyle" Target="../diagrams/quickStyle13.xml"/><Relationship Id="rId9" Type="http://schemas.openxmlformats.org/officeDocument/2006/relationships/image" Target="../media/image16.png"/><Relationship Id="rId14"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8ED761-3B6D-47DF-ABAC-80529A787A0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940B2B7-9CDD-4632-8329-F2D768D70EC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5E64C68-116D-4244-A4D8-538277ACDCF8}"/>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07DD3B1D-8281-4A94-9617-92E19A86602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AADAD7A-9DFF-46CA-92F5-F0C80FF64497}"/>
              </a:ext>
            </a:extLst>
          </p:cNvPr>
          <p:cNvSpPr>
            <a:spLocks noGrp="1"/>
          </p:cNvSpPr>
          <p:nvPr>
            <p:ph type="body" sz="quarter" idx="13"/>
          </p:nvPr>
        </p:nvSpPr>
        <p:spPr/>
        <p:txBody>
          <a:bodyPr/>
          <a:lstStyle/>
          <a:p>
            <a:endParaRPr lang="en-ZA"/>
          </a:p>
        </p:txBody>
      </p:sp>
      <p:graphicFrame>
        <p:nvGraphicFramePr>
          <p:cNvPr id="7" name="Diagram 6">
            <a:extLst>
              <a:ext uri="{FF2B5EF4-FFF2-40B4-BE49-F238E27FC236}">
                <a16:creationId xmlns:a16="http://schemas.microsoft.com/office/drawing/2014/main" id="{978C26DA-E6A6-4E28-90A1-9016C75887CD}"/>
              </a:ext>
            </a:extLst>
          </p:cNvPr>
          <p:cNvGraphicFramePr/>
          <p:nvPr>
            <p:extLst>
              <p:ext uri="{D42A27DB-BD31-4B8C-83A1-F6EECF244321}">
                <p14:modId xmlns:p14="http://schemas.microsoft.com/office/powerpoint/2010/main" val="3724171202"/>
              </p:ext>
            </p:extLst>
          </p:nvPr>
        </p:nvGraphicFramePr>
        <p:xfrm>
          <a:off x="370549" y="792348"/>
          <a:ext cx="11048565" cy="5949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228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B101C-B766-4F9A-8C17-992222671E0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842DDAD-6E2C-45DA-BA47-83C6EBD14E6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996617F-8A31-4758-B5F5-3E4763E782FC}"/>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A1D706E3-F0AD-4996-91CD-8B913A5A39F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E14F3C1-BF39-4833-AE46-92C9B05E495E}"/>
              </a:ext>
            </a:extLst>
          </p:cNvPr>
          <p:cNvSpPr>
            <a:spLocks noGrp="1"/>
          </p:cNvSpPr>
          <p:nvPr>
            <p:ph type="body" sz="quarter" idx="13"/>
          </p:nvPr>
        </p:nvSpPr>
        <p:spPr/>
        <p:txBody>
          <a:bodyPr/>
          <a:lstStyle/>
          <a:p>
            <a:endParaRPr lang="en-ZA"/>
          </a:p>
        </p:txBody>
      </p:sp>
      <p:graphicFrame>
        <p:nvGraphicFramePr>
          <p:cNvPr id="7" name="Diagram 6">
            <a:extLst>
              <a:ext uri="{FF2B5EF4-FFF2-40B4-BE49-F238E27FC236}">
                <a16:creationId xmlns:a16="http://schemas.microsoft.com/office/drawing/2014/main" id="{4F4D89A5-9B72-436C-B158-E811A91022AF}"/>
              </a:ext>
            </a:extLst>
          </p:cNvPr>
          <p:cNvGraphicFramePr/>
          <p:nvPr>
            <p:extLst>
              <p:ext uri="{D42A27DB-BD31-4B8C-83A1-F6EECF244321}">
                <p14:modId xmlns:p14="http://schemas.microsoft.com/office/powerpoint/2010/main" val="3352010140"/>
              </p:ext>
            </p:extLst>
          </p:nvPr>
        </p:nvGraphicFramePr>
        <p:xfrm>
          <a:off x="3444240" y="155908"/>
          <a:ext cx="9387114" cy="5958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0BD15DF5-8128-49F9-A7A1-B33060093F59}"/>
              </a:ext>
            </a:extLst>
          </p:cNvPr>
          <p:cNvSpPr txBox="1"/>
          <p:nvPr/>
        </p:nvSpPr>
        <p:spPr>
          <a:xfrm>
            <a:off x="827237" y="3374483"/>
            <a:ext cx="3209834" cy="1600438"/>
          </a:xfrm>
          <a:prstGeom prst="rect">
            <a:avLst/>
          </a:prstGeom>
          <a:noFill/>
        </p:spPr>
        <p:txBody>
          <a:bodyPr wrap="square" rtlCol="0">
            <a:spAutoFit/>
          </a:bodyPr>
          <a:lstStyle/>
          <a:p>
            <a:r>
              <a:rPr lang="en-ZA" sz="1400" dirty="0"/>
              <a:t>Lorem ipsum </a:t>
            </a:r>
            <a:r>
              <a:rPr lang="en-ZA" sz="1400" dirty="0" err="1"/>
              <a:t>dolor</a:t>
            </a:r>
            <a:r>
              <a:rPr lang="en-ZA" sz="1400" dirty="0"/>
              <a:t> sit </a:t>
            </a:r>
            <a:r>
              <a:rPr lang="en-ZA" sz="1400" dirty="0" err="1"/>
              <a:t>amet</a:t>
            </a:r>
            <a:r>
              <a:rPr lang="en-ZA" sz="1400" dirty="0"/>
              <a:t>, cum modo </a:t>
            </a:r>
            <a:r>
              <a:rPr lang="en-ZA" sz="1400" dirty="0" err="1"/>
              <a:t>comprehensam</a:t>
            </a:r>
            <a:r>
              <a:rPr lang="en-ZA" sz="1400" dirty="0"/>
              <a:t> in. </a:t>
            </a:r>
            <a:r>
              <a:rPr lang="en-ZA" sz="1400" dirty="0" err="1"/>
              <a:t>Sed</a:t>
            </a:r>
            <a:r>
              <a:rPr lang="en-ZA" sz="1400" dirty="0"/>
              <a:t> </a:t>
            </a:r>
            <a:r>
              <a:rPr lang="en-ZA" sz="1400" dirty="0" err="1"/>
              <a:t>nibh</a:t>
            </a:r>
            <a:r>
              <a:rPr lang="en-ZA" sz="1400" dirty="0"/>
              <a:t> </a:t>
            </a:r>
            <a:r>
              <a:rPr lang="en-ZA" sz="1400" dirty="0" err="1"/>
              <a:t>theop</a:t>
            </a:r>
            <a:r>
              <a:rPr lang="en-ZA" sz="1400" dirty="0"/>
              <a:t> </a:t>
            </a:r>
            <a:r>
              <a:rPr lang="en-ZA" sz="1400" dirty="0" err="1"/>
              <a:t>hrastus</a:t>
            </a:r>
            <a:r>
              <a:rPr lang="en-ZA" sz="1400" dirty="0"/>
              <a:t> in, ex </a:t>
            </a:r>
            <a:r>
              <a:rPr lang="en-ZA" sz="1400" dirty="0" err="1"/>
              <a:t>dictas</a:t>
            </a:r>
            <a:r>
              <a:rPr lang="en-ZA" sz="1400" dirty="0"/>
              <a:t> </a:t>
            </a:r>
            <a:r>
              <a:rPr lang="en-ZA" sz="1400" dirty="0" err="1"/>
              <a:t>conceptam</a:t>
            </a:r>
            <a:r>
              <a:rPr lang="en-ZA" sz="1400" dirty="0"/>
              <a:t> vis. </a:t>
            </a:r>
            <a:r>
              <a:rPr lang="en-ZA" sz="1400" dirty="0" err="1"/>
              <a:t>Tollit</a:t>
            </a:r>
            <a:r>
              <a:rPr lang="en-ZA" sz="1400" dirty="0"/>
              <a:t> </a:t>
            </a:r>
            <a:r>
              <a:rPr lang="en-ZA" sz="1400" dirty="0" err="1"/>
              <a:t>labitur</a:t>
            </a:r>
            <a:r>
              <a:rPr lang="en-ZA" sz="1400" dirty="0"/>
              <a:t> </a:t>
            </a:r>
            <a:r>
              <a:rPr lang="en-ZA" sz="1400" dirty="0" err="1"/>
              <a:t>mediocritatem</a:t>
            </a:r>
            <a:r>
              <a:rPr lang="en-ZA" sz="1400" dirty="0"/>
              <a:t> ne vim, </a:t>
            </a:r>
            <a:r>
              <a:rPr lang="en-ZA" sz="1400" dirty="0" err="1"/>
              <a:t>nec</a:t>
            </a:r>
            <a:r>
              <a:rPr lang="en-ZA" sz="1400" dirty="0"/>
              <a:t> sale </a:t>
            </a:r>
            <a:r>
              <a:rPr lang="en-ZA" sz="1400" dirty="0" err="1"/>
              <a:t>oratio</a:t>
            </a:r>
            <a:r>
              <a:rPr lang="en-ZA" sz="1400" dirty="0"/>
              <a:t> </a:t>
            </a:r>
            <a:r>
              <a:rPr lang="en-ZA" sz="1400" dirty="0" err="1"/>
              <a:t>similique</a:t>
            </a:r>
            <a:r>
              <a:rPr lang="en-ZA" sz="1400" dirty="0"/>
              <a:t> no, ad </a:t>
            </a:r>
            <a:r>
              <a:rPr lang="en-ZA" sz="1400" dirty="0" err="1"/>
              <a:t>est</a:t>
            </a:r>
            <a:r>
              <a:rPr lang="en-ZA" sz="1400" dirty="0"/>
              <a:t> </a:t>
            </a:r>
            <a:r>
              <a:rPr lang="en-ZA" sz="1400" dirty="0" err="1"/>
              <a:t>eleifend</a:t>
            </a:r>
            <a:r>
              <a:rPr lang="en-ZA" sz="1400" dirty="0"/>
              <a:t> </a:t>
            </a:r>
            <a:r>
              <a:rPr lang="en-ZA" sz="1400" dirty="0" err="1"/>
              <a:t>comprehensam</a:t>
            </a:r>
            <a:r>
              <a:rPr lang="en-ZA" sz="1400" dirty="0"/>
              <a:t>. Ut </a:t>
            </a:r>
            <a:r>
              <a:rPr lang="en-ZA" sz="1400" dirty="0" err="1"/>
              <a:t>diam</a:t>
            </a:r>
            <a:r>
              <a:rPr lang="en-ZA" sz="1400" dirty="0"/>
              <a:t> </a:t>
            </a:r>
            <a:r>
              <a:rPr lang="en-ZA" sz="1400" dirty="0" err="1"/>
              <a:t>recusabo</a:t>
            </a:r>
            <a:r>
              <a:rPr lang="en-ZA" sz="1400" dirty="0"/>
              <a:t> </a:t>
            </a:r>
            <a:r>
              <a:rPr lang="en-ZA" sz="1400" dirty="0" err="1"/>
              <a:t>praesent</a:t>
            </a:r>
            <a:r>
              <a:rPr lang="en-ZA" sz="1400" dirty="0"/>
              <a:t> vel.</a:t>
            </a:r>
          </a:p>
        </p:txBody>
      </p:sp>
      <p:sp>
        <p:nvSpPr>
          <p:cNvPr id="9" name="TextBox 8">
            <a:extLst>
              <a:ext uri="{FF2B5EF4-FFF2-40B4-BE49-F238E27FC236}">
                <a16:creationId xmlns:a16="http://schemas.microsoft.com/office/drawing/2014/main" id="{9A93822A-3F58-48C4-B7C6-A5D219CE5B2F}"/>
              </a:ext>
            </a:extLst>
          </p:cNvPr>
          <p:cNvSpPr txBox="1"/>
          <p:nvPr/>
        </p:nvSpPr>
        <p:spPr>
          <a:xfrm>
            <a:off x="825863" y="2526013"/>
            <a:ext cx="2704587" cy="584775"/>
          </a:xfrm>
          <a:prstGeom prst="rect">
            <a:avLst/>
          </a:prstGeom>
          <a:noFill/>
        </p:spPr>
        <p:txBody>
          <a:bodyPr wrap="none" rtlCol="0">
            <a:spAutoFit/>
          </a:bodyPr>
          <a:lstStyle/>
          <a:p>
            <a:pPr algn="ctr"/>
            <a:r>
              <a:rPr lang="en-ZA" sz="3200" dirty="0">
                <a:solidFill>
                  <a:schemeClr val="tx2"/>
                </a:solidFill>
                <a:latin typeface="+mj-lt"/>
              </a:rPr>
              <a:t>DESCRIPTION</a:t>
            </a:r>
          </a:p>
        </p:txBody>
      </p:sp>
    </p:spTree>
    <p:extLst>
      <p:ext uri="{BB962C8B-B14F-4D97-AF65-F5344CB8AC3E}">
        <p14:creationId xmlns:p14="http://schemas.microsoft.com/office/powerpoint/2010/main" val="339430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6DFC9A-D7A0-4598-B244-598E7312FEA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0B54F67-ED19-45A0-B455-EC1A8FD977B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67C6C92-6261-409C-8826-1AB1A646D082}"/>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7251F31F-2CBC-43A0-999E-66D207D0A61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72E8D66-4DA8-49E2-919A-D95D13D379EE}"/>
              </a:ext>
            </a:extLst>
          </p:cNvPr>
          <p:cNvSpPr>
            <a:spLocks noGrp="1"/>
          </p:cNvSpPr>
          <p:nvPr>
            <p:ph type="body" sz="quarter" idx="13"/>
          </p:nvPr>
        </p:nvSpPr>
        <p:spPr/>
        <p:txBody>
          <a:bodyPr/>
          <a:lstStyle/>
          <a:p>
            <a:endParaRPr lang="en-ZA"/>
          </a:p>
        </p:txBody>
      </p:sp>
      <p:graphicFrame>
        <p:nvGraphicFramePr>
          <p:cNvPr id="7" name="Diagram 6">
            <a:extLst>
              <a:ext uri="{FF2B5EF4-FFF2-40B4-BE49-F238E27FC236}">
                <a16:creationId xmlns:a16="http://schemas.microsoft.com/office/drawing/2014/main" id="{0170675F-96C3-449F-B595-0117B262E7AB}"/>
              </a:ext>
            </a:extLst>
          </p:cNvPr>
          <p:cNvGraphicFramePr/>
          <p:nvPr>
            <p:extLst>
              <p:ext uri="{D42A27DB-BD31-4B8C-83A1-F6EECF244321}">
                <p14:modId xmlns:p14="http://schemas.microsoft.com/office/powerpoint/2010/main" val="3289845047"/>
              </p:ext>
            </p:extLst>
          </p:nvPr>
        </p:nvGraphicFramePr>
        <p:xfrm>
          <a:off x="1513840" y="3312160"/>
          <a:ext cx="8910320" cy="6104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Graphic 8" descr="Single gear">
            <a:extLst>
              <a:ext uri="{FF2B5EF4-FFF2-40B4-BE49-F238E27FC236}">
                <a16:creationId xmlns:a16="http://schemas.microsoft.com/office/drawing/2014/main" id="{84D45535-2F4C-45FF-BE0D-28CBADA092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93382" y="2284518"/>
            <a:ext cx="914400" cy="914400"/>
          </a:xfrm>
          <a:prstGeom prst="rect">
            <a:avLst/>
          </a:prstGeom>
        </p:spPr>
      </p:pic>
      <p:pic>
        <p:nvPicPr>
          <p:cNvPr id="11" name="Graphic 10" descr="Lightbulb">
            <a:extLst>
              <a:ext uri="{FF2B5EF4-FFF2-40B4-BE49-F238E27FC236}">
                <a16:creationId xmlns:a16="http://schemas.microsoft.com/office/drawing/2014/main" id="{12378D02-B5DC-4DC2-8ED9-817A3191EC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66125" y="2279378"/>
            <a:ext cx="914400" cy="914400"/>
          </a:xfrm>
          <a:prstGeom prst="rect">
            <a:avLst/>
          </a:prstGeom>
        </p:spPr>
      </p:pic>
      <p:pic>
        <p:nvPicPr>
          <p:cNvPr id="13" name="Graphic 12" descr="Watch">
            <a:extLst>
              <a:ext uri="{FF2B5EF4-FFF2-40B4-BE49-F238E27FC236}">
                <a16:creationId xmlns:a16="http://schemas.microsoft.com/office/drawing/2014/main" id="{DF466F3F-1409-4F1A-87E4-3DBF9CB457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24858" y="2279378"/>
            <a:ext cx="914400" cy="914400"/>
          </a:xfrm>
          <a:prstGeom prst="rect">
            <a:avLst/>
          </a:prstGeom>
        </p:spPr>
      </p:pic>
      <p:pic>
        <p:nvPicPr>
          <p:cNvPr id="15" name="Graphic 14" descr="Store">
            <a:extLst>
              <a:ext uri="{FF2B5EF4-FFF2-40B4-BE49-F238E27FC236}">
                <a16:creationId xmlns:a16="http://schemas.microsoft.com/office/drawing/2014/main" id="{DF395561-D7FB-4CF1-A17F-C37C2BE41E6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273910" y="2284378"/>
            <a:ext cx="914400" cy="914400"/>
          </a:xfrm>
          <a:prstGeom prst="rect">
            <a:avLst/>
          </a:prstGeom>
        </p:spPr>
      </p:pic>
      <p:pic>
        <p:nvPicPr>
          <p:cNvPr id="17" name="Graphic 16" descr="Factory">
            <a:extLst>
              <a:ext uri="{FF2B5EF4-FFF2-40B4-BE49-F238E27FC236}">
                <a16:creationId xmlns:a16="http://schemas.microsoft.com/office/drawing/2014/main" id="{0E7EC310-8052-4B68-B64C-554BA7B5158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209120" y="2284378"/>
            <a:ext cx="914400" cy="914400"/>
          </a:xfrm>
          <a:prstGeom prst="rect">
            <a:avLst/>
          </a:prstGeom>
        </p:spPr>
      </p:pic>
    </p:spTree>
    <p:extLst>
      <p:ext uri="{BB962C8B-B14F-4D97-AF65-F5344CB8AC3E}">
        <p14:creationId xmlns:p14="http://schemas.microsoft.com/office/powerpoint/2010/main" val="327276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5C36AC-4AED-492E-AD11-60C04D48AF7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4D378C5-BF6E-414C-89EF-AEEDD7D08CF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63F8F24-23B0-42C9-90D9-79D0EDA564F8}"/>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3C1C96BD-59DA-4DAB-B96B-9F6F876D04B0}"/>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9EFA7603-1A7A-498C-9C3D-23F840F64350}"/>
              </a:ext>
            </a:extLst>
          </p:cNvPr>
          <p:cNvSpPr>
            <a:spLocks noGrp="1"/>
          </p:cNvSpPr>
          <p:nvPr>
            <p:ph type="body" sz="quarter" idx="13"/>
          </p:nvPr>
        </p:nvSpPr>
        <p:spPr/>
        <p:txBody>
          <a:bodyPr/>
          <a:lstStyle/>
          <a:p>
            <a:endParaRPr lang="en-ZA"/>
          </a:p>
        </p:txBody>
      </p:sp>
      <p:graphicFrame>
        <p:nvGraphicFramePr>
          <p:cNvPr id="8" name="Diagram 7">
            <a:extLst>
              <a:ext uri="{FF2B5EF4-FFF2-40B4-BE49-F238E27FC236}">
                <a16:creationId xmlns:a16="http://schemas.microsoft.com/office/drawing/2014/main" id="{62039AA9-70AE-4F7F-BED7-3DBFE47F6539}"/>
              </a:ext>
            </a:extLst>
          </p:cNvPr>
          <p:cNvGraphicFramePr/>
          <p:nvPr>
            <p:extLst>
              <p:ext uri="{D42A27DB-BD31-4B8C-83A1-F6EECF244321}">
                <p14:modId xmlns:p14="http://schemas.microsoft.com/office/powerpoint/2010/main" val="1139779973"/>
              </p:ext>
            </p:extLst>
          </p:nvPr>
        </p:nvGraphicFramePr>
        <p:xfrm>
          <a:off x="3190240" y="138058"/>
          <a:ext cx="8839200" cy="589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04AEEFDA-002B-4B1E-AA1D-DE74FBA841D1}"/>
              </a:ext>
            </a:extLst>
          </p:cNvPr>
          <p:cNvSpPr txBox="1"/>
          <p:nvPr/>
        </p:nvSpPr>
        <p:spPr>
          <a:xfrm>
            <a:off x="827237" y="3374483"/>
            <a:ext cx="3209834" cy="1600438"/>
          </a:xfrm>
          <a:prstGeom prst="rect">
            <a:avLst/>
          </a:prstGeom>
          <a:noFill/>
        </p:spPr>
        <p:txBody>
          <a:bodyPr wrap="square" rtlCol="0">
            <a:spAutoFit/>
          </a:bodyPr>
          <a:lstStyle/>
          <a:p>
            <a:r>
              <a:rPr lang="en-ZA" sz="1400" dirty="0"/>
              <a:t>Lorem ipsum </a:t>
            </a:r>
            <a:r>
              <a:rPr lang="en-ZA" sz="1400" dirty="0" err="1"/>
              <a:t>dolor</a:t>
            </a:r>
            <a:r>
              <a:rPr lang="en-ZA" sz="1400" dirty="0"/>
              <a:t> sit </a:t>
            </a:r>
            <a:r>
              <a:rPr lang="en-ZA" sz="1400" dirty="0" err="1"/>
              <a:t>amet</a:t>
            </a:r>
            <a:r>
              <a:rPr lang="en-ZA" sz="1400" dirty="0"/>
              <a:t>, cum modo </a:t>
            </a:r>
            <a:r>
              <a:rPr lang="en-ZA" sz="1400" dirty="0" err="1"/>
              <a:t>comprehensam</a:t>
            </a:r>
            <a:r>
              <a:rPr lang="en-ZA" sz="1400" dirty="0"/>
              <a:t> in. </a:t>
            </a:r>
            <a:r>
              <a:rPr lang="en-ZA" sz="1400" dirty="0" err="1"/>
              <a:t>Sed</a:t>
            </a:r>
            <a:r>
              <a:rPr lang="en-ZA" sz="1400" dirty="0"/>
              <a:t> </a:t>
            </a:r>
            <a:r>
              <a:rPr lang="en-ZA" sz="1400" dirty="0" err="1"/>
              <a:t>nibh</a:t>
            </a:r>
            <a:r>
              <a:rPr lang="en-ZA" sz="1400" dirty="0"/>
              <a:t> </a:t>
            </a:r>
            <a:r>
              <a:rPr lang="en-ZA" sz="1400" dirty="0" err="1"/>
              <a:t>theop</a:t>
            </a:r>
            <a:r>
              <a:rPr lang="en-ZA" sz="1400" dirty="0"/>
              <a:t> </a:t>
            </a:r>
            <a:r>
              <a:rPr lang="en-ZA" sz="1400" dirty="0" err="1"/>
              <a:t>hrastus</a:t>
            </a:r>
            <a:r>
              <a:rPr lang="en-ZA" sz="1400" dirty="0"/>
              <a:t> in, ex </a:t>
            </a:r>
            <a:r>
              <a:rPr lang="en-ZA" sz="1400" dirty="0" err="1"/>
              <a:t>dictas</a:t>
            </a:r>
            <a:r>
              <a:rPr lang="en-ZA" sz="1400" dirty="0"/>
              <a:t> </a:t>
            </a:r>
            <a:r>
              <a:rPr lang="en-ZA" sz="1400" dirty="0" err="1"/>
              <a:t>conceptam</a:t>
            </a:r>
            <a:r>
              <a:rPr lang="en-ZA" sz="1400" dirty="0"/>
              <a:t> vis. </a:t>
            </a:r>
            <a:r>
              <a:rPr lang="en-ZA" sz="1400" dirty="0" err="1"/>
              <a:t>Tollit</a:t>
            </a:r>
            <a:r>
              <a:rPr lang="en-ZA" sz="1400" dirty="0"/>
              <a:t> </a:t>
            </a:r>
            <a:r>
              <a:rPr lang="en-ZA" sz="1400" dirty="0" err="1"/>
              <a:t>labitur</a:t>
            </a:r>
            <a:r>
              <a:rPr lang="en-ZA" sz="1400" dirty="0"/>
              <a:t> </a:t>
            </a:r>
            <a:r>
              <a:rPr lang="en-ZA" sz="1400" dirty="0" err="1"/>
              <a:t>mediocritatem</a:t>
            </a:r>
            <a:r>
              <a:rPr lang="en-ZA" sz="1400" dirty="0"/>
              <a:t> ne vim, </a:t>
            </a:r>
            <a:r>
              <a:rPr lang="en-ZA" sz="1400" dirty="0" err="1"/>
              <a:t>nec</a:t>
            </a:r>
            <a:r>
              <a:rPr lang="en-ZA" sz="1400" dirty="0"/>
              <a:t> sale </a:t>
            </a:r>
            <a:r>
              <a:rPr lang="en-ZA" sz="1400" dirty="0" err="1"/>
              <a:t>oratio</a:t>
            </a:r>
            <a:r>
              <a:rPr lang="en-ZA" sz="1400" dirty="0"/>
              <a:t> </a:t>
            </a:r>
            <a:r>
              <a:rPr lang="en-ZA" sz="1400" dirty="0" err="1"/>
              <a:t>similique</a:t>
            </a:r>
            <a:r>
              <a:rPr lang="en-ZA" sz="1400" dirty="0"/>
              <a:t> no, ad </a:t>
            </a:r>
            <a:r>
              <a:rPr lang="en-ZA" sz="1400" dirty="0" err="1"/>
              <a:t>est</a:t>
            </a:r>
            <a:r>
              <a:rPr lang="en-ZA" sz="1400" dirty="0"/>
              <a:t> </a:t>
            </a:r>
            <a:r>
              <a:rPr lang="en-ZA" sz="1400" dirty="0" err="1"/>
              <a:t>eleifend</a:t>
            </a:r>
            <a:r>
              <a:rPr lang="en-ZA" sz="1400" dirty="0"/>
              <a:t> </a:t>
            </a:r>
            <a:r>
              <a:rPr lang="en-ZA" sz="1400" dirty="0" err="1"/>
              <a:t>comprehensam</a:t>
            </a:r>
            <a:r>
              <a:rPr lang="en-ZA" sz="1400" dirty="0"/>
              <a:t>. Ut </a:t>
            </a:r>
            <a:r>
              <a:rPr lang="en-ZA" sz="1400" dirty="0" err="1"/>
              <a:t>diam</a:t>
            </a:r>
            <a:r>
              <a:rPr lang="en-ZA" sz="1400" dirty="0"/>
              <a:t> </a:t>
            </a:r>
            <a:r>
              <a:rPr lang="en-ZA" sz="1400" dirty="0" err="1"/>
              <a:t>recusabo</a:t>
            </a:r>
            <a:r>
              <a:rPr lang="en-ZA" sz="1400" dirty="0"/>
              <a:t> </a:t>
            </a:r>
            <a:r>
              <a:rPr lang="en-ZA" sz="1400" dirty="0" err="1"/>
              <a:t>praesent</a:t>
            </a:r>
            <a:r>
              <a:rPr lang="en-ZA" sz="1400" dirty="0"/>
              <a:t> vel.</a:t>
            </a:r>
          </a:p>
        </p:txBody>
      </p:sp>
      <p:sp>
        <p:nvSpPr>
          <p:cNvPr id="10" name="TextBox 9">
            <a:extLst>
              <a:ext uri="{FF2B5EF4-FFF2-40B4-BE49-F238E27FC236}">
                <a16:creationId xmlns:a16="http://schemas.microsoft.com/office/drawing/2014/main" id="{165D624D-ACE4-4CE8-AD7F-F3AAC4BC0E9C}"/>
              </a:ext>
            </a:extLst>
          </p:cNvPr>
          <p:cNvSpPr txBox="1"/>
          <p:nvPr/>
        </p:nvSpPr>
        <p:spPr>
          <a:xfrm>
            <a:off x="825863" y="2526013"/>
            <a:ext cx="2704587" cy="584775"/>
          </a:xfrm>
          <a:prstGeom prst="rect">
            <a:avLst/>
          </a:prstGeom>
          <a:noFill/>
        </p:spPr>
        <p:txBody>
          <a:bodyPr wrap="none" rtlCol="0">
            <a:spAutoFit/>
          </a:bodyPr>
          <a:lstStyle/>
          <a:p>
            <a:pPr algn="ctr"/>
            <a:r>
              <a:rPr lang="en-ZA" sz="3200" dirty="0">
                <a:solidFill>
                  <a:schemeClr val="tx2"/>
                </a:solidFill>
                <a:latin typeface="+mj-lt"/>
              </a:rPr>
              <a:t>DESCRIPTION</a:t>
            </a:r>
          </a:p>
        </p:txBody>
      </p:sp>
    </p:spTree>
    <p:extLst>
      <p:ext uri="{BB962C8B-B14F-4D97-AF65-F5344CB8AC3E}">
        <p14:creationId xmlns:p14="http://schemas.microsoft.com/office/powerpoint/2010/main" val="281109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1F955C-8AD4-450D-8FEF-5239F422B01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B1A7D7F-5E5B-43B2-BFEC-B7CEA25FC41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ED3FAB1-F168-47B2-84FB-8C94ADA7821B}"/>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27B757A0-AEBC-440D-A72A-93233A77C29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02AEEAD-BDD5-4AEC-9BAA-35BBDFDBB109}"/>
              </a:ext>
            </a:extLst>
          </p:cNvPr>
          <p:cNvSpPr>
            <a:spLocks noGrp="1"/>
          </p:cNvSpPr>
          <p:nvPr>
            <p:ph type="body" sz="quarter" idx="13"/>
          </p:nvPr>
        </p:nvSpPr>
        <p:spPr/>
        <p:txBody>
          <a:bodyPr/>
          <a:lstStyle/>
          <a:p>
            <a:endParaRPr lang="en-ZA"/>
          </a:p>
        </p:txBody>
      </p:sp>
      <p:graphicFrame>
        <p:nvGraphicFramePr>
          <p:cNvPr id="7" name="Diagram 6">
            <a:extLst>
              <a:ext uri="{FF2B5EF4-FFF2-40B4-BE49-F238E27FC236}">
                <a16:creationId xmlns:a16="http://schemas.microsoft.com/office/drawing/2014/main" id="{596AFD4F-5FFB-4771-AFEC-83E0CBA40182}"/>
              </a:ext>
            </a:extLst>
          </p:cNvPr>
          <p:cNvGraphicFramePr/>
          <p:nvPr>
            <p:extLst>
              <p:ext uri="{D42A27DB-BD31-4B8C-83A1-F6EECF244321}">
                <p14:modId xmlns:p14="http://schemas.microsoft.com/office/powerpoint/2010/main" val="1016043682"/>
              </p:ext>
            </p:extLst>
          </p:nvPr>
        </p:nvGraphicFramePr>
        <p:xfrm>
          <a:off x="2966720" y="198120"/>
          <a:ext cx="8940800" cy="5960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649D891B-2C13-441B-91C0-23E872747FA2}"/>
              </a:ext>
            </a:extLst>
          </p:cNvPr>
          <p:cNvSpPr txBox="1"/>
          <p:nvPr/>
        </p:nvSpPr>
        <p:spPr>
          <a:xfrm>
            <a:off x="827237" y="3374483"/>
            <a:ext cx="2535723" cy="2031325"/>
          </a:xfrm>
          <a:prstGeom prst="rect">
            <a:avLst/>
          </a:prstGeom>
          <a:noFill/>
        </p:spPr>
        <p:txBody>
          <a:bodyPr wrap="square" rtlCol="0">
            <a:spAutoFit/>
          </a:bodyPr>
          <a:lstStyle/>
          <a:p>
            <a:r>
              <a:rPr lang="en-ZA" sz="1400" dirty="0"/>
              <a:t>Lorem ipsum </a:t>
            </a:r>
            <a:r>
              <a:rPr lang="en-ZA" sz="1400" dirty="0" err="1"/>
              <a:t>dolor</a:t>
            </a:r>
            <a:r>
              <a:rPr lang="en-ZA" sz="1400" dirty="0"/>
              <a:t> sit </a:t>
            </a:r>
            <a:r>
              <a:rPr lang="en-ZA" sz="1400" dirty="0" err="1"/>
              <a:t>amet</a:t>
            </a:r>
            <a:r>
              <a:rPr lang="en-ZA" sz="1400" dirty="0"/>
              <a:t>, cum modo </a:t>
            </a:r>
            <a:r>
              <a:rPr lang="en-ZA" sz="1400" dirty="0" err="1"/>
              <a:t>comprehensam</a:t>
            </a:r>
            <a:r>
              <a:rPr lang="en-ZA" sz="1400" dirty="0"/>
              <a:t> in. </a:t>
            </a:r>
            <a:r>
              <a:rPr lang="en-ZA" sz="1400" dirty="0" err="1"/>
              <a:t>Sed</a:t>
            </a:r>
            <a:r>
              <a:rPr lang="en-ZA" sz="1400" dirty="0"/>
              <a:t> </a:t>
            </a:r>
            <a:r>
              <a:rPr lang="en-ZA" sz="1400" dirty="0" err="1"/>
              <a:t>nibh</a:t>
            </a:r>
            <a:r>
              <a:rPr lang="en-ZA" sz="1400" dirty="0"/>
              <a:t> </a:t>
            </a:r>
            <a:r>
              <a:rPr lang="en-ZA" sz="1400" dirty="0" err="1"/>
              <a:t>theop</a:t>
            </a:r>
            <a:r>
              <a:rPr lang="en-ZA" sz="1400" dirty="0"/>
              <a:t> </a:t>
            </a:r>
            <a:r>
              <a:rPr lang="en-ZA" sz="1400" dirty="0" err="1"/>
              <a:t>hrastus</a:t>
            </a:r>
            <a:r>
              <a:rPr lang="en-ZA" sz="1400" dirty="0"/>
              <a:t> in, ex </a:t>
            </a:r>
            <a:r>
              <a:rPr lang="en-ZA" sz="1400" dirty="0" err="1"/>
              <a:t>dictas</a:t>
            </a:r>
            <a:r>
              <a:rPr lang="en-ZA" sz="1400" dirty="0"/>
              <a:t> </a:t>
            </a:r>
            <a:r>
              <a:rPr lang="en-ZA" sz="1400" dirty="0" err="1"/>
              <a:t>conceptam</a:t>
            </a:r>
            <a:r>
              <a:rPr lang="en-ZA" sz="1400" dirty="0"/>
              <a:t> vis. </a:t>
            </a:r>
            <a:r>
              <a:rPr lang="en-ZA" sz="1400" dirty="0" err="1"/>
              <a:t>Tollit</a:t>
            </a:r>
            <a:r>
              <a:rPr lang="en-ZA" sz="1400" dirty="0"/>
              <a:t> </a:t>
            </a:r>
            <a:r>
              <a:rPr lang="en-ZA" sz="1400" dirty="0" err="1"/>
              <a:t>labitur</a:t>
            </a:r>
            <a:r>
              <a:rPr lang="en-ZA" sz="1400" dirty="0"/>
              <a:t> </a:t>
            </a:r>
            <a:r>
              <a:rPr lang="en-ZA" sz="1400" dirty="0" err="1"/>
              <a:t>mediocritatem</a:t>
            </a:r>
            <a:r>
              <a:rPr lang="en-ZA" sz="1400" dirty="0"/>
              <a:t> ne vim, </a:t>
            </a:r>
            <a:r>
              <a:rPr lang="en-ZA" sz="1400" dirty="0" err="1"/>
              <a:t>nec</a:t>
            </a:r>
            <a:r>
              <a:rPr lang="en-ZA" sz="1400" dirty="0"/>
              <a:t> sale </a:t>
            </a:r>
            <a:r>
              <a:rPr lang="en-ZA" sz="1400" dirty="0" err="1"/>
              <a:t>oratio</a:t>
            </a:r>
            <a:r>
              <a:rPr lang="en-ZA" sz="1400" dirty="0"/>
              <a:t> </a:t>
            </a:r>
            <a:r>
              <a:rPr lang="en-ZA" sz="1400" dirty="0" err="1"/>
              <a:t>similique</a:t>
            </a:r>
            <a:r>
              <a:rPr lang="en-ZA" sz="1400" dirty="0"/>
              <a:t> no, ad </a:t>
            </a:r>
            <a:r>
              <a:rPr lang="en-ZA" sz="1400" dirty="0" err="1"/>
              <a:t>est</a:t>
            </a:r>
            <a:r>
              <a:rPr lang="en-ZA" sz="1400" dirty="0"/>
              <a:t> </a:t>
            </a:r>
            <a:r>
              <a:rPr lang="en-ZA" sz="1400" dirty="0" err="1"/>
              <a:t>eleifend</a:t>
            </a:r>
            <a:r>
              <a:rPr lang="en-ZA" sz="1400" dirty="0"/>
              <a:t> </a:t>
            </a:r>
            <a:r>
              <a:rPr lang="en-ZA" sz="1400" dirty="0" err="1"/>
              <a:t>compre</a:t>
            </a:r>
            <a:r>
              <a:rPr lang="en-ZA" sz="1400" dirty="0"/>
              <a:t> </a:t>
            </a:r>
            <a:r>
              <a:rPr lang="en-ZA" sz="1400" dirty="0" err="1"/>
              <a:t>hensam</a:t>
            </a:r>
            <a:r>
              <a:rPr lang="en-ZA" sz="1400" dirty="0"/>
              <a:t>. Ut </a:t>
            </a:r>
            <a:r>
              <a:rPr lang="en-ZA" sz="1400" dirty="0" err="1"/>
              <a:t>diam</a:t>
            </a:r>
            <a:r>
              <a:rPr lang="en-ZA" sz="1400" dirty="0"/>
              <a:t> </a:t>
            </a:r>
            <a:r>
              <a:rPr lang="en-ZA" sz="1400" dirty="0" err="1"/>
              <a:t>recusabo</a:t>
            </a:r>
            <a:r>
              <a:rPr lang="en-ZA" sz="1400" dirty="0"/>
              <a:t> </a:t>
            </a:r>
            <a:r>
              <a:rPr lang="en-ZA" sz="1400" dirty="0" err="1"/>
              <a:t>praesent</a:t>
            </a:r>
            <a:r>
              <a:rPr lang="en-ZA" sz="1400" dirty="0"/>
              <a:t> vel.</a:t>
            </a:r>
          </a:p>
        </p:txBody>
      </p:sp>
      <p:sp>
        <p:nvSpPr>
          <p:cNvPr id="9" name="TextBox 8">
            <a:extLst>
              <a:ext uri="{FF2B5EF4-FFF2-40B4-BE49-F238E27FC236}">
                <a16:creationId xmlns:a16="http://schemas.microsoft.com/office/drawing/2014/main" id="{52D659D5-3781-48D2-A774-A523A1690ED5}"/>
              </a:ext>
            </a:extLst>
          </p:cNvPr>
          <p:cNvSpPr txBox="1"/>
          <p:nvPr/>
        </p:nvSpPr>
        <p:spPr>
          <a:xfrm>
            <a:off x="827237" y="2526013"/>
            <a:ext cx="1907895" cy="584775"/>
          </a:xfrm>
          <a:prstGeom prst="rect">
            <a:avLst/>
          </a:prstGeom>
          <a:noFill/>
        </p:spPr>
        <p:txBody>
          <a:bodyPr wrap="none" rtlCol="0">
            <a:spAutoFit/>
          </a:bodyPr>
          <a:lstStyle/>
          <a:p>
            <a:r>
              <a:rPr lang="en-ZA" sz="3200" dirty="0">
                <a:solidFill>
                  <a:schemeClr val="tx2"/>
                </a:solidFill>
                <a:latin typeface="+mj-lt"/>
              </a:rPr>
              <a:t>GALLERY</a:t>
            </a:r>
          </a:p>
        </p:txBody>
      </p:sp>
    </p:spTree>
    <p:extLst>
      <p:ext uri="{BB962C8B-B14F-4D97-AF65-F5344CB8AC3E}">
        <p14:creationId xmlns:p14="http://schemas.microsoft.com/office/powerpoint/2010/main" val="59002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F73F21-F0EA-4996-85B7-3E0DEEEBE188}"/>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CCBAE9B-B3BE-4592-B62A-F5930769537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DE2BE84-D5FA-4B3D-B9F7-E6B58E9CD3AF}"/>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26A7CE34-0653-4BF4-BCCA-507EF702D20B}"/>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CE86E8A-8E04-488B-A7D2-0ED16B69DA0F}"/>
              </a:ext>
            </a:extLst>
          </p:cNvPr>
          <p:cNvSpPr>
            <a:spLocks noGrp="1"/>
          </p:cNvSpPr>
          <p:nvPr>
            <p:ph type="body" sz="quarter" idx="13"/>
          </p:nvPr>
        </p:nvSpPr>
        <p:spPr/>
        <p:txBody>
          <a:bodyPr/>
          <a:lstStyle/>
          <a:p>
            <a:endParaRPr lang="en-ZA"/>
          </a:p>
        </p:txBody>
      </p:sp>
      <p:graphicFrame>
        <p:nvGraphicFramePr>
          <p:cNvPr id="7" name="Diagram 6">
            <a:extLst>
              <a:ext uri="{FF2B5EF4-FFF2-40B4-BE49-F238E27FC236}">
                <a16:creationId xmlns:a16="http://schemas.microsoft.com/office/drawing/2014/main" id="{A001A198-8D13-4183-98AF-1AA7370FBACD}"/>
              </a:ext>
            </a:extLst>
          </p:cNvPr>
          <p:cNvGraphicFramePr/>
          <p:nvPr>
            <p:extLst>
              <p:ext uri="{D42A27DB-BD31-4B8C-83A1-F6EECF244321}">
                <p14:modId xmlns:p14="http://schemas.microsoft.com/office/powerpoint/2010/main" val="2502160676"/>
              </p:ext>
            </p:extLst>
          </p:nvPr>
        </p:nvGraphicFramePr>
        <p:xfrm>
          <a:off x="637539" y="338909"/>
          <a:ext cx="10205355" cy="6803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D001890A-C282-4547-8278-1148617613F9}"/>
              </a:ext>
            </a:extLst>
          </p:cNvPr>
          <p:cNvSpPr txBox="1"/>
          <p:nvPr/>
        </p:nvSpPr>
        <p:spPr>
          <a:xfrm>
            <a:off x="1879600" y="5049520"/>
            <a:ext cx="7701280" cy="830997"/>
          </a:xfrm>
          <a:prstGeom prst="rect">
            <a:avLst/>
          </a:prstGeom>
          <a:noFill/>
        </p:spPr>
        <p:txBody>
          <a:bodyPr wrap="square" rtlCol="0">
            <a:spAutoFit/>
          </a:bodyPr>
          <a:lstStyle/>
          <a:p>
            <a:pPr algn="ctr"/>
            <a:r>
              <a:rPr lang="en-ZA" sz="1600" dirty="0"/>
              <a:t>Lorem ipsum </a:t>
            </a:r>
            <a:r>
              <a:rPr lang="en-ZA" sz="1600" dirty="0" err="1"/>
              <a:t>dolor</a:t>
            </a:r>
            <a:r>
              <a:rPr lang="en-ZA" sz="1600" dirty="0"/>
              <a:t> sit </a:t>
            </a:r>
            <a:r>
              <a:rPr lang="en-ZA" sz="1600" dirty="0" err="1"/>
              <a:t>amet</a:t>
            </a:r>
            <a:r>
              <a:rPr lang="en-ZA" sz="1600" dirty="0"/>
              <a:t>, cum modo </a:t>
            </a:r>
            <a:r>
              <a:rPr lang="en-ZA" sz="1600" dirty="0" err="1"/>
              <a:t>comprehensam</a:t>
            </a:r>
            <a:r>
              <a:rPr lang="en-ZA" sz="1600" dirty="0"/>
              <a:t> in. </a:t>
            </a:r>
            <a:r>
              <a:rPr lang="en-ZA" sz="1600" dirty="0" err="1"/>
              <a:t>Sed</a:t>
            </a:r>
            <a:r>
              <a:rPr lang="en-ZA" sz="1600" dirty="0"/>
              <a:t> </a:t>
            </a:r>
            <a:r>
              <a:rPr lang="en-ZA" sz="1600" dirty="0" err="1"/>
              <a:t>nibh</a:t>
            </a:r>
            <a:r>
              <a:rPr lang="en-ZA" sz="1600" dirty="0"/>
              <a:t> </a:t>
            </a:r>
            <a:r>
              <a:rPr lang="en-ZA" sz="1600" dirty="0" err="1"/>
              <a:t>theophrastus</a:t>
            </a:r>
            <a:r>
              <a:rPr lang="en-ZA" sz="1600" dirty="0"/>
              <a:t> in, ex </a:t>
            </a:r>
            <a:r>
              <a:rPr lang="en-ZA" sz="1600" dirty="0" err="1"/>
              <a:t>dictas</a:t>
            </a:r>
            <a:r>
              <a:rPr lang="en-ZA" sz="1600" dirty="0"/>
              <a:t> </a:t>
            </a:r>
            <a:r>
              <a:rPr lang="en-ZA" sz="1600" dirty="0" err="1"/>
              <a:t>conceptam</a:t>
            </a:r>
            <a:r>
              <a:rPr lang="en-ZA" sz="1600" dirty="0"/>
              <a:t> vis. </a:t>
            </a:r>
            <a:r>
              <a:rPr lang="en-ZA" sz="1600" dirty="0" err="1"/>
              <a:t>Tollit</a:t>
            </a:r>
            <a:r>
              <a:rPr lang="en-ZA" sz="1600" dirty="0"/>
              <a:t> </a:t>
            </a:r>
            <a:r>
              <a:rPr lang="en-ZA" sz="1600" dirty="0" err="1"/>
              <a:t>labitur</a:t>
            </a:r>
            <a:r>
              <a:rPr lang="en-ZA" sz="1600" dirty="0"/>
              <a:t> </a:t>
            </a:r>
            <a:r>
              <a:rPr lang="en-ZA" sz="1600" dirty="0" err="1"/>
              <a:t>mediocritatem</a:t>
            </a:r>
            <a:r>
              <a:rPr lang="en-ZA" sz="1600" dirty="0"/>
              <a:t> ne vim, </a:t>
            </a:r>
            <a:r>
              <a:rPr lang="en-ZA" sz="1600" dirty="0" err="1"/>
              <a:t>nec</a:t>
            </a:r>
            <a:r>
              <a:rPr lang="en-ZA" sz="1600" dirty="0"/>
              <a:t> sale </a:t>
            </a:r>
            <a:r>
              <a:rPr lang="en-ZA" sz="1600" dirty="0" err="1"/>
              <a:t>oratio</a:t>
            </a:r>
            <a:r>
              <a:rPr lang="en-ZA" sz="1600" dirty="0"/>
              <a:t> </a:t>
            </a:r>
            <a:r>
              <a:rPr lang="en-ZA" sz="1600" dirty="0" err="1"/>
              <a:t>similique</a:t>
            </a:r>
            <a:r>
              <a:rPr lang="en-ZA" sz="1600" dirty="0"/>
              <a:t> no, ad </a:t>
            </a:r>
            <a:r>
              <a:rPr lang="en-ZA" sz="1600" dirty="0" err="1"/>
              <a:t>est</a:t>
            </a:r>
            <a:r>
              <a:rPr lang="en-ZA" sz="1600" dirty="0"/>
              <a:t> </a:t>
            </a:r>
            <a:r>
              <a:rPr lang="en-ZA" sz="1600" dirty="0" err="1"/>
              <a:t>eleifend</a:t>
            </a:r>
            <a:r>
              <a:rPr lang="en-ZA" sz="1600" dirty="0"/>
              <a:t> </a:t>
            </a:r>
            <a:r>
              <a:rPr lang="en-ZA" sz="1600" dirty="0" err="1"/>
              <a:t>comprehensam</a:t>
            </a:r>
            <a:r>
              <a:rPr lang="en-ZA" sz="1600" dirty="0"/>
              <a:t>. Ut </a:t>
            </a:r>
            <a:r>
              <a:rPr lang="en-ZA" sz="1600" dirty="0" err="1"/>
              <a:t>diam</a:t>
            </a:r>
            <a:r>
              <a:rPr lang="en-ZA" sz="1600" dirty="0"/>
              <a:t> </a:t>
            </a:r>
            <a:r>
              <a:rPr lang="en-ZA" sz="1600" dirty="0" err="1"/>
              <a:t>recusabo</a:t>
            </a:r>
            <a:r>
              <a:rPr lang="en-ZA" sz="1600" dirty="0"/>
              <a:t> </a:t>
            </a:r>
            <a:r>
              <a:rPr lang="en-ZA" sz="1600" dirty="0" err="1"/>
              <a:t>praesent</a:t>
            </a:r>
            <a:r>
              <a:rPr lang="en-ZA" sz="1600" dirty="0"/>
              <a:t> vel.</a:t>
            </a:r>
          </a:p>
        </p:txBody>
      </p:sp>
      <p:sp>
        <p:nvSpPr>
          <p:cNvPr id="9" name="TextBox 8">
            <a:extLst>
              <a:ext uri="{FF2B5EF4-FFF2-40B4-BE49-F238E27FC236}">
                <a16:creationId xmlns:a16="http://schemas.microsoft.com/office/drawing/2014/main" id="{BEE8F2F8-8E69-47F9-8FF3-94EB48E5765A}"/>
              </a:ext>
            </a:extLst>
          </p:cNvPr>
          <p:cNvSpPr txBox="1"/>
          <p:nvPr/>
        </p:nvSpPr>
        <p:spPr>
          <a:xfrm>
            <a:off x="4070974" y="1946893"/>
            <a:ext cx="3318537" cy="584775"/>
          </a:xfrm>
          <a:prstGeom prst="rect">
            <a:avLst/>
          </a:prstGeom>
          <a:noFill/>
        </p:spPr>
        <p:txBody>
          <a:bodyPr wrap="none" rtlCol="0">
            <a:spAutoFit/>
          </a:bodyPr>
          <a:lstStyle/>
          <a:p>
            <a:pPr algn="ctr"/>
            <a:r>
              <a:rPr lang="en-ZA" sz="3200" dirty="0">
                <a:solidFill>
                  <a:schemeClr val="tx2"/>
                </a:solidFill>
                <a:latin typeface="+mj-lt"/>
              </a:rPr>
              <a:t>BASIC EQUATION</a:t>
            </a:r>
          </a:p>
        </p:txBody>
      </p:sp>
    </p:spTree>
    <p:extLst>
      <p:ext uri="{BB962C8B-B14F-4D97-AF65-F5344CB8AC3E}">
        <p14:creationId xmlns:p14="http://schemas.microsoft.com/office/powerpoint/2010/main" val="225872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5C07B3-0CE9-4977-8611-8584E187D38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39B9BFE-E287-46C3-9C9F-0272B0BD276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60C1101-F2AA-49A0-B8EF-4983189E423F}"/>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C6FDC7D7-1061-4355-A5D8-07199F1E3D0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F3CA3DD9-4990-4F32-ADC0-65630B59D5DA}"/>
              </a:ext>
            </a:extLst>
          </p:cNvPr>
          <p:cNvSpPr>
            <a:spLocks noGrp="1"/>
          </p:cNvSpPr>
          <p:nvPr>
            <p:ph type="body" sz="quarter" idx="13"/>
          </p:nvPr>
        </p:nvSpPr>
        <p:spPr/>
        <p:txBody>
          <a:bodyPr/>
          <a:lstStyle/>
          <a:p>
            <a:endParaRPr lang="en-ZA"/>
          </a:p>
        </p:txBody>
      </p:sp>
      <p:graphicFrame>
        <p:nvGraphicFramePr>
          <p:cNvPr id="7" name="Diagram 6">
            <a:extLst>
              <a:ext uri="{FF2B5EF4-FFF2-40B4-BE49-F238E27FC236}">
                <a16:creationId xmlns:a16="http://schemas.microsoft.com/office/drawing/2014/main" id="{17B7B1D3-DD2E-48A1-81F5-595B6848A77F}"/>
              </a:ext>
            </a:extLst>
          </p:cNvPr>
          <p:cNvGraphicFramePr/>
          <p:nvPr>
            <p:extLst>
              <p:ext uri="{D42A27DB-BD31-4B8C-83A1-F6EECF244321}">
                <p14:modId xmlns:p14="http://schemas.microsoft.com/office/powerpoint/2010/main" val="4013752257"/>
              </p:ext>
            </p:extLst>
          </p:nvPr>
        </p:nvGraphicFramePr>
        <p:xfrm>
          <a:off x="3373120" y="1778000"/>
          <a:ext cx="827024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FE12897E-6D45-4148-9E0D-A5A08CA2CE70}"/>
              </a:ext>
            </a:extLst>
          </p:cNvPr>
          <p:cNvSpPr txBox="1"/>
          <p:nvPr/>
        </p:nvSpPr>
        <p:spPr>
          <a:xfrm>
            <a:off x="827237" y="3374483"/>
            <a:ext cx="3209834" cy="1600438"/>
          </a:xfrm>
          <a:prstGeom prst="rect">
            <a:avLst/>
          </a:prstGeom>
          <a:noFill/>
        </p:spPr>
        <p:txBody>
          <a:bodyPr wrap="square" rtlCol="0">
            <a:spAutoFit/>
          </a:bodyPr>
          <a:lstStyle/>
          <a:p>
            <a:r>
              <a:rPr lang="en-ZA" sz="1400" dirty="0"/>
              <a:t>Lorem ipsum </a:t>
            </a:r>
            <a:r>
              <a:rPr lang="en-ZA" sz="1400" dirty="0" err="1"/>
              <a:t>dolor</a:t>
            </a:r>
            <a:r>
              <a:rPr lang="en-ZA" sz="1400" dirty="0"/>
              <a:t> sit </a:t>
            </a:r>
            <a:r>
              <a:rPr lang="en-ZA" sz="1400" dirty="0" err="1"/>
              <a:t>amet</a:t>
            </a:r>
            <a:r>
              <a:rPr lang="en-ZA" sz="1400" dirty="0"/>
              <a:t>, cum modo </a:t>
            </a:r>
            <a:r>
              <a:rPr lang="en-ZA" sz="1400" dirty="0" err="1"/>
              <a:t>comprehensam</a:t>
            </a:r>
            <a:r>
              <a:rPr lang="en-ZA" sz="1400" dirty="0"/>
              <a:t> in. </a:t>
            </a:r>
            <a:r>
              <a:rPr lang="en-ZA" sz="1400" dirty="0" err="1"/>
              <a:t>Sed</a:t>
            </a:r>
            <a:r>
              <a:rPr lang="en-ZA" sz="1400" dirty="0"/>
              <a:t> </a:t>
            </a:r>
            <a:r>
              <a:rPr lang="en-ZA" sz="1400" dirty="0" err="1"/>
              <a:t>nibh</a:t>
            </a:r>
            <a:r>
              <a:rPr lang="en-ZA" sz="1400" dirty="0"/>
              <a:t> </a:t>
            </a:r>
            <a:r>
              <a:rPr lang="en-ZA" sz="1400" dirty="0" err="1"/>
              <a:t>theop</a:t>
            </a:r>
            <a:r>
              <a:rPr lang="en-ZA" sz="1400" dirty="0"/>
              <a:t> </a:t>
            </a:r>
            <a:r>
              <a:rPr lang="en-ZA" sz="1400" dirty="0" err="1"/>
              <a:t>hrastus</a:t>
            </a:r>
            <a:r>
              <a:rPr lang="en-ZA" sz="1400" dirty="0"/>
              <a:t> in, ex </a:t>
            </a:r>
            <a:r>
              <a:rPr lang="en-ZA" sz="1400" dirty="0" err="1"/>
              <a:t>dictas</a:t>
            </a:r>
            <a:r>
              <a:rPr lang="en-ZA" sz="1400" dirty="0"/>
              <a:t> </a:t>
            </a:r>
            <a:r>
              <a:rPr lang="en-ZA" sz="1400" dirty="0" err="1"/>
              <a:t>conceptam</a:t>
            </a:r>
            <a:r>
              <a:rPr lang="en-ZA" sz="1400" dirty="0"/>
              <a:t> vis. </a:t>
            </a:r>
            <a:r>
              <a:rPr lang="en-ZA" sz="1400" dirty="0" err="1"/>
              <a:t>Tollit</a:t>
            </a:r>
            <a:r>
              <a:rPr lang="en-ZA" sz="1400" dirty="0"/>
              <a:t> </a:t>
            </a:r>
            <a:r>
              <a:rPr lang="en-ZA" sz="1400" dirty="0" err="1"/>
              <a:t>labitur</a:t>
            </a:r>
            <a:r>
              <a:rPr lang="en-ZA" sz="1400" dirty="0"/>
              <a:t> </a:t>
            </a:r>
            <a:r>
              <a:rPr lang="en-ZA" sz="1400" dirty="0" err="1"/>
              <a:t>mediocritatem</a:t>
            </a:r>
            <a:r>
              <a:rPr lang="en-ZA" sz="1400" dirty="0"/>
              <a:t> ne vim, </a:t>
            </a:r>
            <a:r>
              <a:rPr lang="en-ZA" sz="1400" dirty="0" err="1"/>
              <a:t>nec</a:t>
            </a:r>
            <a:r>
              <a:rPr lang="en-ZA" sz="1400" dirty="0"/>
              <a:t> sale </a:t>
            </a:r>
            <a:r>
              <a:rPr lang="en-ZA" sz="1400" dirty="0" err="1"/>
              <a:t>oratio</a:t>
            </a:r>
            <a:r>
              <a:rPr lang="en-ZA" sz="1400" dirty="0"/>
              <a:t> </a:t>
            </a:r>
            <a:r>
              <a:rPr lang="en-ZA" sz="1400" dirty="0" err="1"/>
              <a:t>similique</a:t>
            </a:r>
            <a:r>
              <a:rPr lang="en-ZA" sz="1400" dirty="0"/>
              <a:t> no, ad </a:t>
            </a:r>
            <a:r>
              <a:rPr lang="en-ZA" sz="1400" dirty="0" err="1"/>
              <a:t>est</a:t>
            </a:r>
            <a:r>
              <a:rPr lang="en-ZA" sz="1400" dirty="0"/>
              <a:t> </a:t>
            </a:r>
            <a:r>
              <a:rPr lang="en-ZA" sz="1400" dirty="0" err="1"/>
              <a:t>eleifend</a:t>
            </a:r>
            <a:r>
              <a:rPr lang="en-ZA" sz="1400" dirty="0"/>
              <a:t> </a:t>
            </a:r>
            <a:r>
              <a:rPr lang="en-ZA" sz="1400" dirty="0" err="1"/>
              <a:t>comprehensam</a:t>
            </a:r>
            <a:r>
              <a:rPr lang="en-ZA" sz="1400" dirty="0"/>
              <a:t>. Ut </a:t>
            </a:r>
            <a:r>
              <a:rPr lang="en-ZA" sz="1400" dirty="0" err="1"/>
              <a:t>diam</a:t>
            </a:r>
            <a:r>
              <a:rPr lang="en-ZA" sz="1400" dirty="0"/>
              <a:t> </a:t>
            </a:r>
            <a:r>
              <a:rPr lang="en-ZA" sz="1400" dirty="0" err="1"/>
              <a:t>recusabo</a:t>
            </a:r>
            <a:r>
              <a:rPr lang="en-ZA" sz="1400" dirty="0"/>
              <a:t> </a:t>
            </a:r>
            <a:r>
              <a:rPr lang="en-ZA" sz="1400" dirty="0" err="1"/>
              <a:t>praesent</a:t>
            </a:r>
            <a:r>
              <a:rPr lang="en-ZA" sz="1400" dirty="0"/>
              <a:t> vel.</a:t>
            </a:r>
          </a:p>
        </p:txBody>
      </p:sp>
      <p:sp>
        <p:nvSpPr>
          <p:cNvPr id="9" name="TextBox 8">
            <a:extLst>
              <a:ext uri="{FF2B5EF4-FFF2-40B4-BE49-F238E27FC236}">
                <a16:creationId xmlns:a16="http://schemas.microsoft.com/office/drawing/2014/main" id="{4A070F7A-4564-4E36-980A-2B9A835323E8}"/>
              </a:ext>
            </a:extLst>
          </p:cNvPr>
          <p:cNvSpPr txBox="1"/>
          <p:nvPr/>
        </p:nvSpPr>
        <p:spPr>
          <a:xfrm>
            <a:off x="825863" y="2526013"/>
            <a:ext cx="2704587" cy="584775"/>
          </a:xfrm>
          <a:prstGeom prst="rect">
            <a:avLst/>
          </a:prstGeom>
          <a:noFill/>
        </p:spPr>
        <p:txBody>
          <a:bodyPr wrap="none" rtlCol="0">
            <a:spAutoFit/>
          </a:bodyPr>
          <a:lstStyle/>
          <a:p>
            <a:pPr algn="ctr"/>
            <a:r>
              <a:rPr lang="en-ZA" sz="3200" dirty="0">
                <a:solidFill>
                  <a:schemeClr val="tx2"/>
                </a:solidFill>
                <a:latin typeface="+mj-lt"/>
              </a:rPr>
              <a:t>DESCRIPTION</a:t>
            </a:r>
          </a:p>
        </p:txBody>
      </p:sp>
    </p:spTree>
    <p:extLst>
      <p:ext uri="{BB962C8B-B14F-4D97-AF65-F5344CB8AC3E}">
        <p14:creationId xmlns:p14="http://schemas.microsoft.com/office/powerpoint/2010/main" val="418502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27524D-70C7-487E-96EC-FCE8A454C26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5E6A6EC-1B5C-4A2F-B536-4719F44A7C7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2D19194-40C4-4CA9-A744-604D043475D3}"/>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4685BD58-44B6-4EE9-BD02-BE9B4C4DB05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E10FF6D-F9E0-42C1-9B20-DB894E0580AA}"/>
              </a:ext>
            </a:extLst>
          </p:cNvPr>
          <p:cNvSpPr>
            <a:spLocks noGrp="1"/>
          </p:cNvSpPr>
          <p:nvPr>
            <p:ph type="body" sz="quarter" idx="13"/>
          </p:nvPr>
        </p:nvSpPr>
        <p:spPr/>
        <p:txBody>
          <a:bodyPr/>
          <a:lstStyle/>
          <a:p>
            <a:endParaRPr lang="en-ZA"/>
          </a:p>
        </p:txBody>
      </p:sp>
      <p:graphicFrame>
        <p:nvGraphicFramePr>
          <p:cNvPr id="8" name="Diagram 7">
            <a:extLst>
              <a:ext uri="{FF2B5EF4-FFF2-40B4-BE49-F238E27FC236}">
                <a16:creationId xmlns:a16="http://schemas.microsoft.com/office/drawing/2014/main" id="{4CF21FA5-6C4C-470A-A1B2-5A1562B71E1C}"/>
              </a:ext>
            </a:extLst>
          </p:cNvPr>
          <p:cNvGraphicFramePr/>
          <p:nvPr>
            <p:extLst>
              <p:ext uri="{D42A27DB-BD31-4B8C-83A1-F6EECF244321}">
                <p14:modId xmlns:p14="http://schemas.microsoft.com/office/powerpoint/2010/main" val="45690473"/>
              </p:ext>
            </p:extLst>
          </p:nvPr>
        </p:nvGraphicFramePr>
        <p:xfrm>
          <a:off x="1614553" y="2001520"/>
          <a:ext cx="8128000" cy="4136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Graphic 8" descr="Single gear">
            <a:extLst>
              <a:ext uri="{FF2B5EF4-FFF2-40B4-BE49-F238E27FC236}">
                <a16:creationId xmlns:a16="http://schemas.microsoft.com/office/drawing/2014/main" id="{EE981D2E-CC6F-40A9-8D2C-A1CEB4CAE8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55394" y="4885895"/>
            <a:ext cx="914400" cy="914400"/>
          </a:xfrm>
          <a:prstGeom prst="rect">
            <a:avLst/>
          </a:prstGeom>
        </p:spPr>
      </p:pic>
      <p:pic>
        <p:nvPicPr>
          <p:cNvPr id="11" name="Graphic 10" descr="Watch">
            <a:extLst>
              <a:ext uri="{FF2B5EF4-FFF2-40B4-BE49-F238E27FC236}">
                <a16:creationId xmlns:a16="http://schemas.microsoft.com/office/drawing/2014/main" id="{24B97F87-C23C-4C81-A7F6-6652368F16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09898" y="4878325"/>
            <a:ext cx="914400" cy="914400"/>
          </a:xfrm>
          <a:prstGeom prst="rect">
            <a:avLst/>
          </a:prstGeom>
        </p:spPr>
      </p:pic>
      <p:pic>
        <p:nvPicPr>
          <p:cNvPr id="12" name="Graphic 11" descr="Store">
            <a:extLst>
              <a:ext uri="{FF2B5EF4-FFF2-40B4-BE49-F238E27FC236}">
                <a16:creationId xmlns:a16="http://schemas.microsoft.com/office/drawing/2014/main" id="{12CED6BC-F642-4EC3-BD43-69074F8ABDA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58390" y="4885895"/>
            <a:ext cx="914400" cy="914400"/>
          </a:xfrm>
          <a:prstGeom prst="rect">
            <a:avLst/>
          </a:prstGeom>
        </p:spPr>
      </p:pic>
      <p:pic>
        <p:nvPicPr>
          <p:cNvPr id="13" name="Graphic 12" descr="Factory">
            <a:extLst>
              <a:ext uri="{FF2B5EF4-FFF2-40B4-BE49-F238E27FC236}">
                <a16:creationId xmlns:a16="http://schemas.microsoft.com/office/drawing/2014/main" id="{ECC05171-A25C-47CC-85BD-35085801EBB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332646" y="4878325"/>
            <a:ext cx="914400" cy="914400"/>
          </a:xfrm>
          <a:prstGeom prst="rect">
            <a:avLst/>
          </a:prstGeom>
        </p:spPr>
      </p:pic>
    </p:spTree>
    <p:extLst>
      <p:ext uri="{BB962C8B-B14F-4D97-AF65-F5344CB8AC3E}">
        <p14:creationId xmlns:p14="http://schemas.microsoft.com/office/powerpoint/2010/main" val="117980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067EC6-D179-4C0A-BBC5-C40B2527AB0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D4F7082-A517-4A3E-817F-8934289D878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38BF8FF-771C-4ACC-A674-D348EFCAC7F8}"/>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CC1EB7C6-03AD-424F-91FE-C790ED4BB03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D1FA23F-A2FE-4248-8588-06E0B95044CF}"/>
              </a:ext>
            </a:extLst>
          </p:cNvPr>
          <p:cNvSpPr>
            <a:spLocks noGrp="1"/>
          </p:cNvSpPr>
          <p:nvPr>
            <p:ph type="body" sz="quarter" idx="13"/>
          </p:nvPr>
        </p:nvSpPr>
        <p:spPr/>
        <p:txBody>
          <a:bodyPr/>
          <a:lstStyle/>
          <a:p>
            <a:endParaRPr lang="en-ZA"/>
          </a:p>
        </p:txBody>
      </p:sp>
      <p:graphicFrame>
        <p:nvGraphicFramePr>
          <p:cNvPr id="7" name="Diagram 6">
            <a:extLst>
              <a:ext uri="{FF2B5EF4-FFF2-40B4-BE49-F238E27FC236}">
                <a16:creationId xmlns:a16="http://schemas.microsoft.com/office/drawing/2014/main" id="{DE3F834B-EC71-4E5D-A52D-1764416D014B}"/>
              </a:ext>
            </a:extLst>
          </p:cNvPr>
          <p:cNvGraphicFramePr/>
          <p:nvPr>
            <p:extLst>
              <p:ext uri="{D42A27DB-BD31-4B8C-83A1-F6EECF244321}">
                <p14:modId xmlns:p14="http://schemas.microsoft.com/office/powerpoint/2010/main" val="3114876771"/>
              </p:ext>
            </p:extLst>
          </p:nvPr>
        </p:nvGraphicFramePr>
        <p:xfrm>
          <a:off x="1595120" y="1725379"/>
          <a:ext cx="8371840" cy="4451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787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3A8C09-7B2E-4312-8519-D23014B9B02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1064EC7-19C7-4828-9B41-F30C05A13D79}"/>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2362C629-473C-4FBD-AE07-6B47C38BD599}"/>
              </a:ext>
            </a:extLst>
          </p:cNvPr>
          <p:cNvSpPr>
            <a:spLocks noGrp="1"/>
          </p:cNvSpPr>
          <p:nvPr>
            <p:ph type="sldNum" sz="quarter" idx="12"/>
          </p:nvPr>
        </p:nvSpPr>
        <p:spPr/>
        <p:txBody>
          <a:bodyPr/>
          <a:lstStyle/>
          <a:p>
            <a:r>
              <a:rPr lang="en-US"/>
              <a:t>|   </a:t>
            </a:r>
            <a:fld id="{24AA432E-61BB-4EF9-8610-004BEFB30EB4}" type="slidenum">
              <a:rPr lang="en-US" smtClean="0"/>
              <a:pPr/>
              <a:t>19</a:t>
            </a:fld>
            <a:endParaRPr lang="en-US" dirty="0"/>
          </a:p>
        </p:txBody>
      </p:sp>
      <p:sp>
        <p:nvSpPr>
          <p:cNvPr id="5" name="Title 4">
            <a:extLst>
              <a:ext uri="{FF2B5EF4-FFF2-40B4-BE49-F238E27FC236}">
                <a16:creationId xmlns:a16="http://schemas.microsoft.com/office/drawing/2014/main" id="{4C56EDD8-D774-4D1F-B326-D466EE182E4B}"/>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F705C18B-F615-4538-AB97-E912D4EFCB8D}"/>
              </a:ext>
            </a:extLst>
          </p:cNvPr>
          <p:cNvSpPr>
            <a:spLocks noGrp="1"/>
          </p:cNvSpPr>
          <p:nvPr>
            <p:ph type="body" sz="quarter" idx="13"/>
          </p:nvPr>
        </p:nvSpPr>
        <p:spPr/>
        <p:txBody>
          <a:bodyPr/>
          <a:lstStyle/>
          <a:p>
            <a:endParaRPr lang="en-ZA"/>
          </a:p>
        </p:txBody>
      </p:sp>
      <p:graphicFrame>
        <p:nvGraphicFramePr>
          <p:cNvPr id="7" name="Diagram 6">
            <a:extLst>
              <a:ext uri="{FF2B5EF4-FFF2-40B4-BE49-F238E27FC236}">
                <a16:creationId xmlns:a16="http://schemas.microsoft.com/office/drawing/2014/main" id="{F0409B42-AFDE-4766-BFA0-5E29F1F93C15}"/>
              </a:ext>
            </a:extLst>
          </p:cNvPr>
          <p:cNvGraphicFramePr/>
          <p:nvPr>
            <p:extLst>
              <p:ext uri="{D42A27DB-BD31-4B8C-83A1-F6EECF244321}">
                <p14:modId xmlns:p14="http://schemas.microsoft.com/office/powerpoint/2010/main" val="337717908"/>
              </p:ext>
            </p:extLst>
          </p:nvPr>
        </p:nvGraphicFramePr>
        <p:xfrm>
          <a:off x="1798320" y="1862688"/>
          <a:ext cx="7956000" cy="4279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485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2DD109-1039-4DB7-9799-15BC1AD68D2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02C2E13-9200-463D-A3D8-98E56A91EB0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78690FD-49B9-4704-9B93-C59BF14EFD1A}"/>
              </a:ext>
            </a:extLst>
          </p:cNvPr>
          <p:cNvSpPr>
            <a:spLocks noGrp="1"/>
          </p:cNvSpPr>
          <p:nvPr>
            <p:ph type="sldNum" sz="quarter" idx="12"/>
          </p:nvPr>
        </p:nvSpPr>
        <p:spPr/>
        <p:txBody>
          <a:bodyPr/>
          <a:lstStyle/>
          <a:p>
            <a:r>
              <a:rPr lang="en-US"/>
              <a:t>|   </a:t>
            </a:r>
            <a:fld id="{24AA432E-61BB-4EF9-8610-004BEFB30EB4}" type="slidenum">
              <a:rPr lang="en-US" smtClean="0"/>
              <a:pPr/>
              <a:t>20</a:t>
            </a:fld>
            <a:endParaRPr lang="en-US" dirty="0"/>
          </a:p>
        </p:txBody>
      </p:sp>
      <p:sp>
        <p:nvSpPr>
          <p:cNvPr id="5" name="Title 4">
            <a:extLst>
              <a:ext uri="{FF2B5EF4-FFF2-40B4-BE49-F238E27FC236}">
                <a16:creationId xmlns:a16="http://schemas.microsoft.com/office/drawing/2014/main" id="{6AEE7100-D057-4FD5-84C1-3136AF6D473A}"/>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9BE45562-189F-4471-BCDA-7C3829D2DDB0}"/>
              </a:ext>
            </a:extLst>
          </p:cNvPr>
          <p:cNvSpPr>
            <a:spLocks noGrp="1"/>
          </p:cNvSpPr>
          <p:nvPr>
            <p:ph type="body" sz="quarter" idx="13"/>
          </p:nvPr>
        </p:nvSpPr>
        <p:spPr/>
        <p:txBody>
          <a:bodyPr/>
          <a:lstStyle/>
          <a:p>
            <a:endParaRPr lang="en-ZA"/>
          </a:p>
        </p:txBody>
      </p:sp>
      <p:graphicFrame>
        <p:nvGraphicFramePr>
          <p:cNvPr id="7" name="Diagram 6">
            <a:extLst>
              <a:ext uri="{FF2B5EF4-FFF2-40B4-BE49-F238E27FC236}">
                <a16:creationId xmlns:a16="http://schemas.microsoft.com/office/drawing/2014/main" id="{01DE39C8-64D9-4D3F-80AA-4B812C3AC529}"/>
              </a:ext>
            </a:extLst>
          </p:cNvPr>
          <p:cNvGraphicFramePr/>
          <p:nvPr>
            <p:extLst>
              <p:ext uri="{D42A27DB-BD31-4B8C-83A1-F6EECF244321}">
                <p14:modId xmlns:p14="http://schemas.microsoft.com/office/powerpoint/2010/main" val="2686341744"/>
              </p:ext>
            </p:extLst>
          </p:nvPr>
        </p:nvGraphicFramePr>
        <p:xfrm>
          <a:off x="2296160" y="1709052"/>
          <a:ext cx="6685280" cy="4456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50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27524D-70C7-487E-96EC-FCE8A454C26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5E6A6EC-1B5C-4A2F-B536-4719F44A7C7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2D19194-40C4-4CA9-A744-604D043475D3}"/>
              </a:ext>
            </a:extLst>
          </p:cNvPr>
          <p:cNvSpPr>
            <a:spLocks noGrp="1"/>
          </p:cNvSpPr>
          <p:nvPr>
            <p:ph type="sldNum" sz="quarter" idx="12"/>
          </p:nvPr>
        </p:nvSpPr>
        <p:spPr/>
        <p:txBody>
          <a:bodyPr/>
          <a:lstStyle/>
          <a:p>
            <a:r>
              <a:rPr lang="en-US"/>
              <a:t>|   </a:t>
            </a:r>
            <a:fld id="{24AA432E-61BB-4EF9-8610-004BEFB30EB4}" type="slidenum">
              <a:rPr lang="en-US" smtClean="0"/>
              <a:pPr/>
              <a:t>21</a:t>
            </a:fld>
            <a:endParaRPr lang="en-US" dirty="0"/>
          </a:p>
        </p:txBody>
      </p:sp>
      <p:sp>
        <p:nvSpPr>
          <p:cNvPr id="5" name="Title 4">
            <a:extLst>
              <a:ext uri="{FF2B5EF4-FFF2-40B4-BE49-F238E27FC236}">
                <a16:creationId xmlns:a16="http://schemas.microsoft.com/office/drawing/2014/main" id="{4685BD58-44B6-4EE9-BD02-BE9B4C4DB05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E10FF6D-F9E0-42C1-9B20-DB894E0580AA}"/>
              </a:ext>
            </a:extLst>
          </p:cNvPr>
          <p:cNvSpPr>
            <a:spLocks noGrp="1"/>
          </p:cNvSpPr>
          <p:nvPr>
            <p:ph type="body" sz="quarter" idx="13"/>
          </p:nvPr>
        </p:nvSpPr>
        <p:spPr/>
        <p:txBody>
          <a:bodyPr/>
          <a:lstStyle/>
          <a:p>
            <a:endParaRPr lang="en-ZA"/>
          </a:p>
        </p:txBody>
      </p:sp>
      <p:graphicFrame>
        <p:nvGraphicFramePr>
          <p:cNvPr id="8" name="Diagram 7">
            <a:extLst>
              <a:ext uri="{FF2B5EF4-FFF2-40B4-BE49-F238E27FC236}">
                <a16:creationId xmlns:a16="http://schemas.microsoft.com/office/drawing/2014/main" id="{4CF21FA5-6C4C-470A-A1B2-5A1562B71E1C}"/>
              </a:ext>
            </a:extLst>
          </p:cNvPr>
          <p:cNvGraphicFramePr/>
          <p:nvPr>
            <p:extLst>
              <p:ext uri="{D42A27DB-BD31-4B8C-83A1-F6EECF244321}">
                <p14:modId xmlns:p14="http://schemas.microsoft.com/office/powerpoint/2010/main" val="1213247782"/>
              </p:ext>
            </p:extLst>
          </p:nvPr>
        </p:nvGraphicFramePr>
        <p:xfrm>
          <a:off x="1614553" y="2001520"/>
          <a:ext cx="8128000" cy="4136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41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22</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23</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034A97-0D2D-4B15-BE48-487B7475E2A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8593122-7F0E-480E-9712-838AD3B6355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172AC05-6CA9-4D74-9AED-964B960434AF}"/>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5826A6DB-CED5-4037-BBE0-5243D2EE7CDF}"/>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96C3DA3-0B88-4FEB-91E9-81741B8BC899}"/>
              </a:ext>
            </a:extLst>
          </p:cNvPr>
          <p:cNvSpPr>
            <a:spLocks noGrp="1"/>
          </p:cNvSpPr>
          <p:nvPr>
            <p:ph type="body" sz="quarter" idx="13"/>
          </p:nvPr>
        </p:nvSpPr>
        <p:spPr/>
        <p:txBody>
          <a:bodyPr/>
          <a:lstStyle/>
          <a:p>
            <a:endParaRPr lang="en-ZA"/>
          </a:p>
        </p:txBody>
      </p:sp>
      <p:graphicFrame>
        <p:nvGraphicFramePr>
          <p:cNvPr id="7" name="Diagram 6">
            <a:extLst>
              <a:ext uri="{FF2B5EF4-FFF2-40B4-BE49-F238E27FC236}">
                <a16:creationId xmlns:a16="http://schemas.microsoft.com/office/drawing/2014/main" id="{CC9B3A4C-48DD-4AFC-81DD-3D9613805C51}"/>
              </a:ext>
            </a:extLst>
          </p:cNvPr>
          <p:cNvGraphicFramePr/>
          <p:nvPr>
            <p:extLst>
              <p:ext uri="{D42A27DB-BD31-4B8C-83A1-F6EECF244321}">
                <p14:modId xmlns:p14="http://schemas.microsoft.com/office/powerpoint/2010/main" val="1017835365"/>
              </p:ext>
            </p:extLst>
          </p:nvPr>
        </p:nvGraphicFramePr>
        <p:xfrm>
          <a:off x="2458720" y="1868614"/>
          <a:ext cx="6522720" cy="4348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276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5C8225-1FAE-4A5A-9A41-7D148E51652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B5D14B1-C0A7-4A6F-969C-AE2B013A2C4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5568010-8D93-4B83-ADB1-5BEC070395B1}"/>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710CFAF5-A523-4E44-BAF0-A6A23143C5C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B00B430-2B56-459C-83A3-A6021F0AF443}"/>
              </a:ext>
            </a:extLst>
          </p:cNvPr>
          <p:cNvSpPr>
            <a:spLocks noGrp="1"/>
          </p:cNvSpPr>
          <p:nvPr>
            <p:ph type="body" sz="quarter" idx="13"/>
          </p:nvPr>
        </p:nvSpPr>
        <p:spPr/>
        <p:txBody>
          <a:bodyPr/>
          <a:lstStyle/>
          <a:p>
            <a:endParaRPr lang="en-ZA"/>
          </a:p>
        </p:txBody>
      </p:sp>
      <p:graphicFrame>
        <p:nvGraphicFramePr>
          <p:cNvPr id="7" name="Diagram 6">
            <a:extLst>
              <a:ext uri="{FF2B5EF4-FFF2-40B4-BE49-F238E27FC236}">
                <a16:creationId xmlns:a16="http://schemas.microsoft.com/office/drawing/2014/main" id="{7EB05BFC-3799-416F-93DD-D679AF7AEB78}"/>
              </a:ext>
            </a:extLst>
          </p:cNvPr>
          <p:cNvGraphicFramePr/>
          <p:nvPr>
            <p:extLst>
              <p:ext uri="{D42A27DB-BD31-4B8C-83A1-F6EECF244321}">
                <p14:modId xmlns:p14="http://schemas.microsoft.com/office/powerpoint/2010/main" val="548038753"/>
              </p:ext>
            </p:extLst>
          </p:nvPr>
        </p:nvGraphicFramePr>
        <p:xfrm>
          <a:off x="469901" y="370840"/>
          <a:ext cx="10160000" cy="6773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01A80E93-1C64-4437-95D9-BA8BAC7A97AB}"/>
              </a:ext>
            </a:extLst>
          </p:cNvPr>
          <p:cNvSpPr txBox="1"/>
          <p:nvPr/>
        </p:nvSpPr>
        <p:spPr>
          <a:xfrm>
            <a:off x="1879600" y="5049520"/>
            <a:ext cx="7701280" cy="830997"/>
          </a:xfrm>
          <a:prstGeom prst="rect">
            <a:avLst/>
          </a:prstGeom>
          <a:noFill/>
        </p:spPr>
        <p:txBody>
          <a:bodyPr wrap="square" rtlCol="0">
            <a:spAutoFit/>
          </a:bodyPr>
          <a:lstStyle/>
          <a:p>
            <a:pPr algn="ctr"/>
            <a:r>
              <a:rPr lang="en-ZA" sz="1600" dirty="0"/>
              <a:t>Lorem ipsum </a:t>
            </a:r>
            <a:r>
              <a:rPr lang="en-ZA" sz="1600" dirty="0" err="1"/>
              <a:t>dolor</a:t>
            </a:r>
            <a:r>
              <a:rPr lang="en-ZA" sz="1600" dirty="0"/>
              <a:t> sit </a:t>
            </a:r>
            <a:r>
              <a:rPr lang="en-ZA" sz="1600" dirty="0" err="1"/>
              <a:t>amet</a:t>
            </a:r>
            <a:r>
              <a:rPr lang="en-ZA" sz="1600" dirty="0"/>
              <a:t>, cum modo </a:t>
            </a:r>
            <a:r>
              <a:rPr lang="en-ZA" sz="1600" dirty="0" err="1"/>
              <a:t>comprehensam</a:t>
            </a:r>
            <a:r>
              <a:rPr lang="en-ZA" sz="1600" dirty="0"/>
              <a:t> in. </a:t>
            </a:r>
            <a:r>
              <a:rPr lang="en-ZA" sz="1600" dirty="0" err="1"/>
              <a:t>Sed</a:t>
            </a:r>
            <a:r>
              <a:rPr lang="en-ZA" sz="1600" dirty="0"/>
              <a:t> </a:t>
            </a:r>
            <a:r>
              <a:rPr lang="en-ZA" sz="1600" dirty="0" err="1"/>
              <a:t>nibh</a:t>
            </a:r>
            <a:r>
              <a:rPr lang="en-ZA" sz="1600" dirty="0"/>
              <a:t> </a:t>
            </a:r>
            <a:r>
              <a:rPr lang="en-ZA" sz="1600" dirty="0" err="1"/>
              <a:t>theophrastus</a:t>
            </a:r>
            <a:r>
              <a:rPr lang="en-ZA" sz="1600" dirty="0"/>
              <a:t> in, ex </a:t>
            </a:r>
            <a:r>
              <a:rPr lang="en-ZA" sz="1600" dirty="0" err="1"/>
              <a:t>dictas</a:t>
            </a:r>
            <a:r>
              <a:rPr lang="en-ZA" sz="1600" dirty="0"/>
              <a:t> </a:t>
            </a:r>
            <a:r>
              <a:rPr lang="en-ZA" sz="1600" dirty="0" err="1"/>
              <a:t>conceptam</a:t>
            </a:r>
            <a:r>
              <a:rPr lang="en-ZA" sz="1600" dirty="0"/>
              <a:t> vis. </a:t>
            </a:r>
            <a:r>
              <a:rPr lang="en-ZA" sz="1600" dirty="0" err="1"/>
              <a:t>Tollit</a:t>
            </a:r>
            <a:r>
              <a:rPr lang="en-ZA" sz="1600" dirty="0"/>
              <a:t> </a:t>
            </a:r>
            <a:r>
              <a:rPr lang="en-ZA" sz="1600" dirty="0" err="1"/>
              <a:t>labitur</a:t>
            </a:r>
            <a:r>
              <a:rPr lang="en-ZA" sz="1600" dirty="0"/>
              <a:t> </a:t>
            </a:r>
            <a:r>
              <a:rPr lang="en-ZA" sz="1600" dirty="0" err="1"/>
              <a:t>mediocritatem</a:t>
            </a:r>
            <a:r>
              <a:rPr lang="en-ZA" sz="1600" dirty="0"/>
              <a:t> ne vim, </a:t>
            </a:r>
            <a:r>
              <a:rPr lang="en-ZA" sz="1600" dirty="0" err="1"/>
              <a:t>nec</a:t>
            </a:r>
            <a:r>
              <a:rPr lang="en-ZA" sz="1600" dirty="0"/>
              <a:t> sale </a:t>
            </a:r>
            <a:r>
              <a:rPr lang="en-ZA" sz="1600" dirty="0" err="1"/>
              <a:t>oratio</a:t>
            </a:r>
            <a:r>
              <a:rPr lang="en-ZA" sz="1600" dirty="0"/>
              <a:t> </a:t>
            </a:r>
            <a:r>
              <a:rPr lang="en-ZA" sz="1600" dirty="0" err="1"/>
              <a:t>similique</a:t>
            </a:r>
            <a:r>
              <a:rPr lang="en-ZA" sz="1600" dirty="0"/>
              <a:t> no, ad </a:t>
            </a:r>
            <a:r>
              <a:rPr lang="en-ZA" sz="1600" dirty="0" err="1"/>
              <a:t>est</a:t>
            </a:r>
            <a:r>
              <a:rPr lang="en-ZA" sz="1600" dirty="0"/>
              <a:t> </a:t>
            </a:r>
            <a:r>
              <a:rPr lang="en-ZA" sz="1600" dirty="0" err="1"/>
              <a:t>eleifend</a:t>
            </a:r>
            <a:r>
              <a:rPr lang="en-ZA" sz="1600" dirty="0"/>
              <a:t> </a:t>
            </a:r>
            <a:r>
              <a:rPr lang="en-ZA" sz="1600" dirty="0" err="1"/>
              <a:t>comprehensam</a:t>
            </a:r>
            <a:r>
              <a:rPr lang="en-ZA" sz="1600" dirty="0"/>
              <a:t>. Ut </a:t>
            </a:r>
            <a:r>
              <a:rPr lang="en-ZA" sz="1600" dirty="0" err="1"/>
              <a:t>diam</a:t>
            </a:r>
            <a:r>
              <a:rPr lang="en-ZA" sz="1600" dirty="0"/>
              <a:t> </a:t>
            </a:r>
            <a:r>
              <a:rPr lang="en-ZA" sz="1600" dirty="0" err="1"/>
              <a:t>recusabo</a:t>
            </a:r>
            <a:r>
              <a:rPr lang="en-ZA" sz="1600" dirty="0"/>
              <a:t> </a:t>
            </a:r>
            <a:r>
              <a:rPr lang="en-ZA" sz="1600" dirty="0" err="1"/>
              <a:t>praesent</a:t>
            </a:r>
            <a:r>
              <a:rPr lang="en-ZA" sz="1600" dirty="0"/>
              <a:t> vel.</a:t>
            </a:r>
          </a:p>
        </p:txBody>
      </p:sp>
      <p:sp>
        <p:nvSpPr>
          <p:cNvPr id="9" name="TextBox 8">
            <a:extLst>
              <a:ext uri="{FF2B5EF4-FFF2-40B4-BE49-F238E27FC236}">
                <a16:creationId xmlns:a16="http://schemas.microsoft.com/office/drawing/2014/main" id="{6BE1BC17-AC35-4636-9F96-CBC549BA3C5A}"/>
              </a:ext>
            </a:extLst>
          </p:cNvPr>
          <p:cNvSpPr txBox="1"/>
          <p:nvPr/>
        </p:nvSpPr>
        <p:spPr>
          <a:xfrm>
            <a:off x="4377946" y="1946893"/>
            <a:ext cx="2704587" cy="584775"/>
          </a:xfrm>
          <a:prstGeom prst="rect">
            <a:avLst/>
          </a:prstGeom>
          <a:noFill/>
        </p:spPr>
        <p:txBody>
          <a:bodyPr wrap="none" rtlCol="0">
            <a:spAutoFit/>
          </a:bodyPr>
          <a:lstStyle/>
          <a:p>
            <a:r>
              <a:rPr lang="en-ZA" sz="3200" dirty="0">
                <a:solidFill>
                  <a:schemeClr val="tx2"/>
                </a:solidFill>
                <a:latin typeface="+mj-lt"/>
              </a:rPr>
              <a:t>DESCRIPTION</a:t>
            </a:r>
          </a:p>
        </p:txBody>
      </p:sp>
    </p:spTree>
    <p:extLst>
      <p:ext uri="{BB962C8B-B14F-4D97-AF65-F5344CB8AC3E}">
        <p14:creationId xmlns:p14="http://schemas.microsoft.com/office/powerpoint/2010/main" val="326367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1412E1-99C2-4EB8-9D5E-718F2F3C32C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785FBAA-A0DA-44E0-B9EB-4A85F25DB15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B73D14C-E7BE-48DB-A7BF-D2ACA93AD53B}"/>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F3A236F3-EF19-48B4-A037-307B514869C0}"/>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FE6A20B-41FD-4A64-A317-7B0593D60196}"/>
              </a:ext>
            </a:extLst>
          </p:cNvPr>
          <p:cNvSpPr>
            <a:spLocks noGrp="1"/>
          </p:cNvSpPr>
          <p:nvPr>
            <p:ph type="body" sz="quarter" idx="13"/>
          </p:nvPr>
        </p:nvSpPr>
        <p:spPr/>
        <p:txBody>
          <a:bodyPr/>
          <a:lstStyle/>
          <a:p>
            <a:endParaRPr lang="en-ZA"/>
          </a:p>
        </p:txBody>
      </p:sp>
      <p:graphicFrame>
        <p:nvGraphicFramePr>
          <p:cNvPr id="7" name="Diagram 6">
            <a:extLst>
              <a:ext uri="{FF2B5EF4-FFF2-40B4-BE49-F238E27FC236}">
                <a16:creationId xmlns:a16="http://schemas.microsoft.com/office/drawing/2014/main" id="{F298D143-DC93-470C-B936-79218E2335ED}"/>
              </a:ext>
            </a:extLst>
          </p:cNvPr>
          <p:cNvGraphicFramePr/>
          <p:nvPr>
            <p:extLst>
              <p:ext uri="{D42A27DB-BD31-4B8C-83A1-F6EECF244321}">
                <p14:modId xmlns:p14="http://schemas.microsoft.com/office/powerpoint/2010/main" val="3158843838"/>
              </p:ext>
            </p:extLst>
          </p:nvPr>
        </p:nvGraphicFramePr>
        <p:xfrm>
          <a:off x="1743170" y="1708250"/>
          <a:ext cx="8128000" cy="4466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179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DBFDE9-3503-4AC1-9C96-EF8E780E3A4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93D9F37-CD90-401A-A88E-C05BCEBB922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C497B45-1007-452D-A6FB-10AAB8E62712}"/>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E6D1815B-99B5-4323-803A-6F49C13B846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9018FE3-200D-4FA6-87AE-617006CEA758}"/>
              </a:ext>
            </a:extLst>
          </p:cNvPr>
          <p:cNvSpPr>
            <a:spLocks noGrp="1"/>
          </p:cNvSpPr>
          <p:nvPr>
            <p:ph type="body" sz="quarter" idx="13"/>
          </p:nvPr>
        </p:nvSpPr>
        <p:spPr/>
        <p:txBody>
          <a:bodyPr/>
          <a:lstStyle/>
          <a:p>
            <a:endParaRPr lang="en-ZA"/>
          </a:p>
        </p:txBody>
      </p:sp>
      <p:graphicFrame>
        <p:nvGraphicFramePr>
          <p:cNvPr id="7" name="Diagram 6">
            <a:extLst>
              <a:ext uri="{FF2B5EF4-FFF2-40B4-BE49-F238E27FC236}">
                <a16:creationId xmlns:a16="http://schemas.microsoft.com/office/drawing/2014/main" id="{AA6F5A7A-A839-4EB5-AB62-5B73A07AC3B6}"/>
              </a:ext>
            </a:extLst>
          </p:cNvPr>
          <p:cNvGraphicFramePr/>
          <p:nvPr>
            <p:extLst>
              <p:ext uri="{D42A27DB-BD31-4B8C-83A1-F6EECF244321}">
                <p14:modId xmlns:p14="http://schemas.microsoft.com/office/powerpoint/2010/main" val="4187074743"/>
              </p:ext>
            </p:extLst>
          </p:nvPr>
        </p:nvGraphicFramePr>
        <p:xfrm>
          <a:off x="4235994" y="1709052"/>
          <a:ext cx="7183120" cy="4788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7F0662AD-EAA8-4C36-B245-84A3DC782973}"/>
              </a:ext>
            </a:extLst>
          </p:cNvPr>
          <p:cNvSpPr txBox="1"/>
          <p:nvPr/>
        </p:nvSpPr>
        <p:spPr>
          <a:xfrm>
            <a:off x="827237" y="3374483"/>
            <a:ext cx="2535723" cy="2031325"/>
          </a:xfrm>
          <a:prstGeom prst="rect">
            <a:avLst/>
          </a:prstGeom>
          <a:noFill/>
        </p:spPr>
        <p:txBody>
          <a:bodyPr wrap="square" rtlCol="0">
            <a:spAutoFit/>
          </a:bodyPr>
          <a:lstStyle/>
          <a:p>
            <a:r>
              <a:rPr lang="en-ZA" sz="1400" dirty="0"/>
              <a:t>Lorem ipsum </a:t>
            </a:r>
            <a:r>
              <a:rPr lang="en-ZA" sz="1400" dirty="0" err="1"/>
              <a:t>dolor</a:t>
            </a:r>
            <a:r>
              <a:rPr lang="en-ZA" sz="1400" dirty="0"/>
              <a:t> sit </a:t>
            </a:r>
            <a:r>
              <a:rPr lang="en-ZA" sz="1400" dirty="0" err="1"/>
              <a:t>amet</a:t>
            </a:r>
            <a:r>
              <a:rPr lang="en-ZA" sz="1400" dirty="0"/>
              <a:t>, cum modo </a:t>
            </a:r>
            <a:r>
              <a:rPr lang="en-ZA" sz="1400" dirty="0" err="1"/>
              <a:t>comprehensam</a:t>
            </a:r>
            <a:r>
              <a:rPr lang="en-ZA" sz="1400" dirty="0"/>
              <a:t> in. </a:t>
            </a:r>
            <a:r>
              <a:rPr lang="en-ZA" sz="1400" dirty="0" err="1"/>
              <a:t>Sed</a:t>
            </a:r>
            <a:r>
              <a:rPr lang="en-ZA" sz="1400" dirty="0"/>
              <a:t> </a:t>
            </a:r>
            <a:r>
              <a:rPr lang="en-ZA" sz="1400" dirty="0" err="1"/>
              <a:t>nibh</a:t>
            </a:r>
            <a:r>
              <a:rPr lang="en-ZA" sz="1400" dirty="0"/>
              <a:t> </a:t>
            </a:r>
            <a:r>
              <a:rPr lang="en-ZA" sz="1400" dirty="0" err="1"/>
              <a:t>theop</a:t>
            </a:r>
            <a:r>
              <a:rPr lang="en-ZA" sz="1400" dirty="0"/>
              <a:t> </a:t>
            </a:r>
            <a:r>
              <a:rPr lang="en-ZA" sz="1400" dirty="0" err="1"/>
              <a:t>hrastus</a:t>
            </a:r>
            <a:r>
              <a:rPr lang="en-ZA" sz="1400" dirty="0"/>
              <a:t> in, ex </a:t>
            </a:r>
            <a:r>
              <a:rPr lang="en-ZA" sz="1400" dirty="0" err="1"/>
              <a:t>dictas</a:t>
            </a:r>
            <a:r>
              <a:rPr lang="en-ZA" sz="1400" dirty="0"/>
              <a:t> </a:t>
            </a:r>
            <a:r>
              <a:rPr lang="en-ZA" sz="1400" dirty="0" err="1"/>
              <a:t>conceptam</a:t>
            </a:r>
            <a:r>
              <a:rPr lang="en-ZA" sz="1400" dirty="0"/>
              <a:t> vis. </a:t>
            </a:r>
            <a:r>
              <a:rPr lang="en-ZA" sz="1400" dirty="0" err="1"/>
              <a:t>Tollit</a:t>
            </a:r>
            <a:r>
              <a:rPr lang="en-ZA" sz="1400" dirty="0"/>
              <a:t> </a:t>
            </a:r>
            <a:r>
              <a:rPr lang="en-ZA" sz="1400" dirty="0" err="1"/>
              <a:t>labitur</a:t>
            </a:r>
            <a:r>
              <a:rPr lang="en-ZA" sz="1400" dirty="0"/>
              <a:t> </a:t>
            </a:r>
            <a:r>
              <a:rPr lang="en-ZA" sz="1400" dirty="0" err="1"/>
              <a:t>mediocritatem</a:t>
            </a:r>
            <a:r>
              <a:rPr lang="en-ZA" sz="1400" dirty="0"/>
              <a:t> ne vim, </a:t>
            </a:r>
            <a:r>
              <a:rPr lang="en-ZA" sz="1400" dirty="0" err="1"/>
              <a:t>nec</a:t>
            </a:r>
            <a:r>
              <a:rPr lang="en-ZA" sz="1400" dirty="0"/>
              <a:t> sale </a:t>
            </a:r>
            <a:r>
              <a:rPr lang="en-ZA" sz="1400" dirty="0" err="1"/>
              <a:t>oratio</a:t>
            </a:r>
            <a:r>
              <a:rPr lang="en-ZA" sz="1400" dirty="0"/>
              <a:t> </a:t>
            </a:r>
            <a:r>
              <a:rPr lang="en-ZA" sz="1400" dirty="0" err="1"/>
              <a:t>similique</a:t>
            </a:r>
            <a:r>
              <a:rPr lang="en-ZA" sz="1400" dirty="0"/>
              <a:t> no, ad </a:t>
            </a:r>
            <a:r>
              <a:rPr lang="en-ZA" sz="1400" dirty="0" err="1"/>
              <a:t>est</a:t>
            </a:r>
            <a:r>
              <a:rPr lang="en-ZA" sz="1400" dirty="0"/>
              <a:t> </a:t>
            </a:r>
            <a:r>
              <a:rPr lang="en-ZA" sz="1400" dirty="0" err="1"/>
              <a:t>eleifend</a:t>
            </a:r>
            <a:r>
              <a:rPr lang="en-ZA" sz="1400" dirty="0"/>
              <a:t> </a:t>
            </a:r>
            <a:r>
              <a:rPr lang="en-ZA" sz="1400" dirty="0" err="1"/>
              <a:t>compre</a:t>
            </a:r>
            <a:r>
              <a:rPr lang="en-ZA" sz="1400" dirty="0"/>
              <a:t> </a:t>
            </a:r>
            <a:r>
              <a:rPr lang="en-ZA" sz="1400" dirty="0" err="1"/>
              <a:t>hensam</a:t>
            </a:r>
            <a:r>
              <a:rPr lang="en-ZA" sz="1400" dirty="0"/>
              <a:t>. Ut </a:t>
            </a:r>
            <a:r>
              <a:rPr lang="en-ZA" sz="1400" dirty="0" err="1"/>
              <a:t>diam</a:t>
            </a:r>
            <a:r>
              <a:rPr lang="en-ZA" sz="1400" dirty="0"/>
              <a:t> </a:t>
            </a:r>
            <a:r>
              <a:rPr lang="en-ZA" sz="1400" dirty="0" err="1"/>
              <a:t>recusabo</a:t>
            </a:r>
            <a:r>
              <a:rPr lang="en-ZA" sz="1400" dirty="0"/>
              <a:t> </a:t>
            </a:r>
            <a:r>
              <a:rPr lang="en-ZA" sz="1400" dirty="0" err="1"/>
              <a:t>praesent</a:t>
            </a:r>
            <a:r>
              <a:rPr lang="en-ZA" sz="1400" dirty="0"/>
              <a:t> vel.</a:t>
            </a:r>
          </a:p>
        </p:txBody>
      </p:sp>
      <p:sp>
        <p:nvSpPr>
          <p:cNvPr id="9" name="TextBox 8">
            <a:extLst>
              <a:ext uri="{FF2B5EF4-FFF2-40B4-BE49-F238E27FC236}">
                <a16:creationId xmlns:a16="http://schemas.microsoft.com/office/drawing/2014/main" id="{3A383849-1A3C-4F1E-8EAF-E7E67E2BBE92}"/>
              </a:ext>
            </a:extLst>
          </p:cNvPr>
          <p:cNvSpPr txBox="1"/>
          <p:nvPr/>
        </p:nvSpPr>
        <p:spPr>
          <a:xfrm>
            <a:off x="827237" y="2526013"/>
            <a:ext cx="1907895" cy="584775"/>
          </a:xfrm>
          <a:prstGeom prst="rect">
            <a:avLst/>
          </a:prstGeom>
          <a:noFill/>
        </p:spPr>
        <p:txBody>
          <a:bodyPr wrap="none" rtlCol="0">
            <a:spAutoFit/>
          </a:bodyPr>
          <a:lstStyle/>
          <a:p>
            <a:r>
              <a:rPr lang="en-ZA" sz="3200" dirty="0">
                <a:solidFill>
                  <a:schemeClr val="tx2"/>
                </a:solidFill>
                <a:latin typeface="+mj-lt"/>
              </a:rPr>
              <a:t>GALLERY</a:t>
            </a:r>
          </a:p>
        </p:txBody>
      </p:sp>
    </p:spTree>
    <p:extLst>
      <p:ext uri="{BB962C8B-B14F-4D97-AF65-F5344CB8AC3E}">
        <p14:creationId xmlns:p14="http://schemas.microsoft.com/office/powerpoint/2010/main" val="71693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4014FC-18AC-46AB-B7CA-9C10C4586AF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ABC939A-2674-42CE-B920-0461F3F975A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DB4FFFA-A3AB-4C10-8610-2E873A4247A7}"/>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4C40FFAD-1E80-4C67-AAB9-8D78D298145F}"/>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9D6D4AA6-8522-4A6F-828E-B979BCBA4BC5}"/>
              </a:ext>
            </a:extLst>
          </p:cNvPr>
          <p:cNvSpPr>
            <a:spLocks noGrp="1"/>
          </p:cNvSpPr>
          <p:nvPr>
            <p:ph type="body" sz="quarter" idx="13"/>
          </p:nvPr>
        </p:nvSpPr>
        <p:spPr/>
        <p:txBody>
          <a:bodyPr/>
          <a:lstStyle/>
          <a:p>
            <a:endParaRPr lang="en-ZA"/>
          </a:p>
        </p:txBody>
      </p:sp>
      <p:graphicFrame>
        <p:nvGraphicFramePr>
          <p:cNvPr id="7" name="Diagram 6">
            <a:extLst>
              <a:ext uri="{FF2B5EF4-FFF2-40B4-BE49-F238E27FC236}">
                <a16:creationId xmlns:a16="http://schemas.microsoft.com/office/drawing/2014/main" id="{6DB5B034-6DAD-4F28-9195-645EC627A697}"/>
              </a:ext>
            </a:extLst>
          </p:cNvPr>
          <p:cNvGraphicFramePr/>
          <p:nvPr>
            <p:extLst>
              <p:ext uri="{D42A27DB-BD31-4B8C-83A1-F6EECF244321}">
                <p14:modId xmlns:p14="http://schemas.microsoft.com/office/powerpoint/2010/main" val="3298577610"/>
              </p:ext>
            </p:extLst>
          </p:nvPr>
        </p:nvGraphicFramePr>
        <p:xfrm>
          <a:off x="1743170" y="117844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328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smart, graphics, business, startup, presentation, infographics, free, editable template, template, pitch, graphs, charts, diagrams, tables, data, slides, layout, concept, idea, inspiration, download, Google Slides"/>
  <p:tag name="DESCRIPTION" val="Smart graphics can be used to illustrate complex ideas in simpler, visual-oriented diagrams and structures. All the elements in the Smart Graphics Infographic presentation template can be edited to suit your project and business needs."/>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1120</Words>
  <Application>Microsoft Office PowerPoint</Application>
  <PresentationFormat>Widescreen</PresentationFormat>
  <Paragraphs>134</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Bahnschrift</vt:lpstr>
      <vt:lpstr>Bahnschrift SemiBold</vt:lpstr>
      <vt:lpstr>Calibri</vt:lpstr>
      <vt:lpstr>Montserrat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280</cp:revision>
  <dcterms:created xsi:type="dcterms:W3CDTF">2020-04-19T22:46:17Z</dcterms:created>
  <dcterms:modified xsi:type="dcterms:W3CDTF">2020-05-15T13:14:36Z</dcterms:modified>
  <cp:category>Business Concepts</cp:category>
</cp:coreProperties>
</file>