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sldIdLst>
    <p:sldId id="277" r:id="rId2"/>
    <p:sldId id="278" r:id="rId3"/>
    <p:sldId id="279" r:id="rId4"/>
    <p:sldId id="256" r:id="rId5"/>
    <p:sldId id="286" r:id="rId6"/>
    <p:sldId id="292" r:id="rId7"/>
    <p:sldId id="283" r:id="rId8"/>
    <p:sldId id="294" r:id="rId9"/>
    <p:sldId id="284" r:id="rId10"/>
    <p:sldId id="295" r:id="rId11"/>
    <p:sldId id="285" r:id="rId12"/>
    <p:sldId id="287" r:id="rId13"/>
    <p:sldId id="288" r:id="rId14"/>
    <p:sldId id="289" r:id="rId15"/>
    <p:sldId id="290" r:id="rId16"/>
    <p:sldId id="291" r:id="rId17"/>
    <p:sldId id="293" r:id="rId18"/>
    <p:sldId id="297" r:id="rId19"/>
    <p:sldId id="296" r:id="rId20"/>
    <p:sldId id="298" r:id="rId21"/>
    <p:sldId id="299"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svg"/><Relationship Id="rId3" Type="http://schemas.openxmlformats.org/officeDocument/2006/relationships/image" Target="../media/image35.svg"/><Relationship Id="rId7" Type="http://schemas.openxmlformats.org/officeDocument/2006/relationships/image" Target="../media/image51.svg"/><Relationship Id="rId12" Type="http://schemas.openxmlformats.org/officeDocument/2006/relationships/image" Target="../media/image52.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7A7B9-BC3D-42F8-B94C-32553BCA57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9474313-9AD3-4983-9102-199F8C65C78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8294312-7331-4B06-89E7-5075CF2B2903}"/>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0DD2930F-3EFE-4900-8967-629A00646D1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23B2ED1-0E70-4859-A5C2-56FEECC4D817}"/>
              </a:ext>
            </a:extLst>
          </p:cNvPr>
          <p:cNvSpPr>
            <a:spLocks noGrp="1"/>
          </p:cNvSpPr>
          <p:nvPr>
            <p:ph type="body" sz="quarter" idx="13"/>
          </p:nvPr>
        </p:nvSpPr>
        <p:spPr/>
        <p:txBody>
          <a:bodyPr/>
          <a:lstStyle/>
          <a:p>
            <a:endParaRPr lang="en-ZA"/>
          </a:p>
        </p:txBody>
      </p:sp>
      <p:grpSp>
        <p:nvGrpSpPr>
          <p:cNvPr id="39" name="Group 38">
            <a:extLst>
              <a:ext uri="{FF2B5EF4-FFF2-40B4-BE49-F238E27FC236}">
                <a16:creationId xmlns:a16="http://schemas.microsoft.com/office/drawing/2014/main" id="{90734C50-FBDC-40BD-85AA-22BCA848DF67}"/>
              </a:ext>
            </a:extLst>
          </p:cNvPr>
          <p:cNvGrpSpPr/>
          <p:nvPr/>
        </p:nvGrpSpPr>
        <p:grpSpPr>
          <a:xfrm>
            <a:off x="1014894" y="1784009"/>
            <a:ext cx="9615007" cy="4369139"/>
            <a:chOff x="1670534" y="1919005"/>
            <a:chExt cx="8959367" cy="4071212"/>
          </a:xfrm>
        </p:grpSpPr>
        <p:cxnSp>
          <p:nvCxnSpPr>
            <p:cNvPr id="7" name="Straight Arrow Connector 6">
              <a:extLst>
                <a:ext uri="{FF2B5EF4-FFF2-40B4-BE49-F238E27FC236}">
                  <a16:creationId xmlns:a16="http://schemas.microsoft.com/office/drawing/2014/main" id="{FE738923-43D7-4B50-92D3-9E8697449CCA}"/>
                </a:ext>
              </a:extLst>
            </p:cNvPr>
            <p:cNvCxnSpPr>
              <a:cxnSpLocks/>
            </p:cNvCxnSpPr>
            <p:nvPr/>
          </p:nvCxnSpPr>
          <p:spPr>
            <a:xfrm flipH="1">
              <a:off x="5276622" y="5020519"/>
              <a:ext cx="1439204"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06E605-B4FF-42A1-9BB8-3203D5F01965}"/>
                </a:ext>
              </a:extLst>
            </p:cNvPr>
            <p:cNvCxnSpPr>
              <a:cxnSpLocks/>
              <a:stCxn id="14" idx="0"/>
            </p:cNvCxnSpPr>
            <p:nvPr/>
          </p:nvCxnSpPr>
          <p:spPr>
            <a:xfrm flipH="1">
              <a:off x="5276622" y="4046797"/>
              <a:ext cx="2001172"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A0F715-F743-442B-BA7E-DA646F97B858}"/>
                </a:ext>
              </a:extLst>
            </p:cNvPr>
            <p:cNvCxnSpPr>
              <a:cxnSpLocks/>
            </p:cNvCxnSpPr>
            <p:nvPr/>
          </p:nvCxnSpPr>
          <p:spPr>
            <a:xfrm flipH="1">
              <a:off x="5276622" y="3077095"/>
              <a:ext cx="2559116"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 name="Freeform 12">
              <a:extLst>
                <a:ext uri="{FF2B5EF4-FFF2-40B4-BE49-F238E27FC236}">
                  <a16:creationId xmlns:a16="http://schemas.microsoft.com/office/drawing/2014/main" id="{D5DCB441-27DC-4685-B801-FEAD925D504B}"/>
                </a:ext>
              </a:extLst>
            </p:cNvPr>
            <p:cNvSpPr>
              <a:spLocks/>
            </p:cNvSpPr>
            <p:nvPr/>
          </p:nvSpPr>
          <p:spPr bwMode="auto">
            <a:xfrm>
              <a:off x="6715825" y="5020519"/>
              <a:ext cx="1121256" cy="96969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1" name="Freeform 10">
              <a:extLst>
                <a:ext uri="{FF2B5EF4-FFF2-40B4-BE49-F238E27FC236}">
                  <a16:creationId xmlns:a16="http://schemas.microsoft.com/office/drawing/2014/main" id="{1E3CED37-69B3-489D-ACFE-2913C7416BAE}"/>
                </a:ext>
              </a:extLst>
            </p:cNvPr>
            <p:cNvSpPr>
              <a:spLocks/>
            </p:cNvSpPr>
            <p:nvPr/>
          </p:nvSpPr>
          <p:spPr bwMode="auto">
            <a:xfrm>
              <a:off x="7837080" y="5020519"/>
              <a:ext cx="1118574" cy="96969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2" name="Freeform 6">
              <a:extLst>
                <a:ext uri="{FF2B5EF4-FFF2-40B4-BE49-F238E27FC236}">
                  <a16:creationId xmlns:a16="http://schemas.microsoft.com/office/drawing/2014/main" id="{E39D4832-85E6-49F9-AC1B-F36607272682}"/>
                </a:ext>
              </a:extLst>
            </p:cNvPr>
            <p:cNvSpPr>
              <a:spLocks/>
            </p:cNvSpPr>
            <p:nvPr/>
          </p:nvSpPr>
          <p:spPr bwMode="auto">
            <a:xfrm>
              <a:off x="7277794" y="3077098"/>
              <a:ext cx="1118574" cy="96969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3" name="Freeform 7">
              <a:extLst>
                <a:ext uri="{FF2B5EF4-FFF2-40B4-BE49-F238E27FC236}">
                  <a16:creationId xmlns:a16="http://schemas.microsoft.com/office/drawing/2014/main" id="{044AC827-BD19-45B2-A0C3-29E0C9595D21}"/>
                </a:ext>
              </a:extLst>
            </p:cNvPr>
            <p:cNvSpPr>
              <a:spLocks/>
            </p:cNvSpPr>
            <p:nvPr/>
          </p:nvSpPr>
          <p:spPr bwMode="auto">
            <a:xfrm>
              <a:off x="7277794" y="4046797"/>
              <a:ext cx="1118574" cy="973722"/>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4" name="Freeform 13">
              <a:extLst>
                <a:ext uri="{FF2B5EF4-FFF2-40B4-BE49-F238E27FC236}">
                  <a16:creationId xmlns:a16="http://schemas.microsoft.com/office/drawing/2014/main" id="{35E1FBE6-3C75-449D-BE0C-309516D8F1E1}"/>
                </a:ext>
              </a:extLst>
            </p:cNvPr>
            <p:cNvSpPr>
              <a:spLocks/>
            </p:cNvSpPr>
            <p:nvPr/>
          </p:nvSpPr>
          <p:spPr bwMode="auto">
            <a:xfrm>
              <a:off x="6715825" y="4046797"/>
              <a:ext cx="1121256" cy="973722"/>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5" name="Freeform 7">
              <a:extLst>
                <a:ext uri="{FF2B5EF4-FFF2-40B4-BE49-F238E27FC236}">
                  <a16:creationId xmlns:a16="http://schemas.microsoft.com/office/drawing/2014/main" id="{1C5DD985-C8C1-491B-95DB-543B2D8FF1CC}"/>
                </a:ext>
              </a:extLst>
            </p:cNvPr>
            <p:cNvSpPr>
              <a:spLocks/>
            </p:cNvSpPr>
            <p:nvPr/>
          </p:nvSpPr>
          <p:spPr bwMode="auto">
            <a:xfrm>
              <a:off x="7277794" y="5020519"/>
              <a:ext cx="1118574" cy="96969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6" name="Freeform 10">
              <a:extLst>
                <a:ext uri="{FF2B5EF4-FFF2-40B4-BE49-F238E27FC236}">
                  <a16:creationId xmlns:a16="http://schemas.microsoft.com/office/drawing/2014/main" id="{DAA1548E-9899-47C5-91FD-719C84C610B8}"/>
                </a:ext>
              </a:extLst>
            </p:cNvPr>
            <p:cNvSpPr>
              <a:spLocks/>
            </p:cNvSpPr>
            <p:nvPr/>
          </p:nvSpPr>
          <p:spPr bwMode="auto">
            <a:xfrm>
              <a:off x="7837080" y="4046797"/>
              <a:ext cx="1118574" cy="973722"/>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7" name="Freeform 5">
              <a:extLst>
                <a:ext uri="{FF2B5EF4-FFF2-40B4-BE49-F238E27FC236}">
                  <a16:creationId xmlns:a16="http://schemas.microsoft.com/office/drawing/2014/main" id="{624898C8-CFCA-47CD-85F5-A0BD8BA5297C}"/>
                </a:ext>
              </a:extLst>
            </p:cNvPr>
            <p:cNvSpPr>
              <a:spLocks/>
            </p:cNvSpPr>
            <p:nvPr/>
          </p:nvSpPr>
          <p:spPr bwMode="auto">
            <a:xfrm>
              <a:off x="8396367" y="5020519"/>
              <a:ext cx="1121256" cy="96969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8" name="Freeform 6">
              <a:extLst>
                <a:ext uri="{FF2B5EF4-FFF2-40B4-BE49-F238E27FC236}">
                  <a16:creationId xmlns:a16="http://schemas.microsoft.com/office/drawing/2014/main" id="{5660A621-4AE8-450A-8D46-6A9D5B72570C}"/>
                </a:ext>
              </a:extLst>
            </p:cNvPr>
            <p:cNvSpPr>
              <a:spLocks/>
            </p:cNvSpPr>
            <p:nvPr/>
          </p:nvSpPr>
          <p:spPr bwMode="auto">
            <a:xfrm>
              <a:off x="6156538" y="5020519"/>
              <a:ext cx="1121256" cy="96969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19" name="Freeform 6">
              <a:extLst>
                <a:ext uri="{FF2B5EF4-FFF2-40B4-BE49-F238E27FC236}">
                  <a16:creationId xmlns:a16="http://schemas.microsoft.com/office/drawing/2014/main" id="{AD72A8D2-BE78-4F68-AD40-1EA2A7898871}"/>
                </a:ext>
              </a:extLst>
            </p:cNvPr>
            <p:cNvSpPr>
              <a:spLocks/>
            </p:cNvSpPr>
            <p:nvPr/>
          </p:nvSpPr>
          <p:spPr bwMode="auto">
            <a:xfrm>
              <a:off x="9508645" y="5020519"/>
              <a:ext cx="1121256" cy="96969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20" name="Freeform 10">
              <a:extLst>
                <a:ext uri="{FF2B5EF4-FFF2-40B4-BE49-F238E27FC236}">
                  <a16:creationId xmlns:a16="http://schemas.microsoft.com/office/drawing/2014/main" id="{EF530FBC-E2C0-4E62-A697-63E9BD629C64}"/>
                </a:ext>
              </a:extLst>
            </p:cNvPr>
            <p:cNvSpPr>
              <a:spLocks/>
            </p:cNvSpPr>
            <p:nvPr/>
          </p:nvSpPr>
          <p:spPr bwMode="auto">
            <a:xfrm rot="10800000">
              <a:off x="8395437" y="3077096"/>
              <a:ext cx="1118574" cy="96969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21" name="Freeform 15">
              <a:extLst>
                <a:ext uri="{FF2B5EF4-FFF2-40B4-BE49-F238E27FC236}">
                  <a16:creationId xmlns:a16="http://schemas.microsoft.com/office/drawing/2014/main" id="{C47FCD31-660C-471A-B3D2-3E8C9FE09873}"/>
                </a:ext>
              </a:extLst>
            </p:cNvPr>
            <p:cNvSpPr>
              <a:spLocks/>
            </p:cNvSpPr>
            <p:nvPr/>
          </p:nvSpPr>
          <p:spPr bwMode="auto">
            <a:xfrm rot="10800000">
              <a:off x="8954724" y="5020517"/>
              <a:ext cx="1118574" cy="96969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22" name="Freeform 16">
              <a:extLst>
                <a:ext uri="{FF2B5EF4-FFF2-40B4-BE49-F238E27FC236}">
                  <a16:creationId xmlns:a16="http://schemas.microsoft.com/office/drawing/2014/main" id="{D5BE30F6-FB5F-4FA8-B995-9532CD90D528}"/>
                </a:ext>
              </a:extLst>
            </p:cNvPr>
            <p:cNvSpPr>
              <a:spLocks/>
            </p:cNvSpPr>
            <p:nvPr/>
          </p:nvSpPr>
          <p:spPr bwMode="auto">
            <a:xfrm rot="10800000">
              <a:off x="8954724" y="4046795"/>
              <a:ext cx="1118574" cy="973722"/>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23" name="Freeform 17">
              <a:extLst>
                <a:ext uri="{FF2B5EF4-FFF2-40B4-BE49-F238E27FC236}">
                  <a16:creationId xmlns:a16="http://schemas.microsoft.com/office/drawing/2014/main" id="{9A52FCFA-3CD0-4F6F-9C02-ABEC2E63A9E5}"/>
                </a:ext>
              </a:extLst>
            </p:cNvPr>
            <p:cNvSpPr>
              <a:spLocks/>
            </p:cNvSpPr>
            <p:nvPr/>
          </p:nvSpPr>
          <p:spPr bwMode="auto">
            <a:xfrm rot="10800000">
              <a:off x="8395437" y="4046795"/>
              <a:ext cx="1118574" cy="973722"/>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24" name="Freeform 5">
              <a:extLst>
                <a:ext uri="{FF2B5EF4-FFF2-40B4-BE49-F238E27FC236}">
                  <a16:creationId xmlns:a16="http://schemas.microsoft.com/office/drawing/2014/main" id="{D41D5E9E-266A-46B2-AE13-BA7A99A581AE}"/>
                </a:ext>
              </a:extLst>
            </p:cNvPr>
            <p:cNvSpPr>
              <a:spLocks/>
            </p:cNvSpPr>
            <p:nvPr/>
          </p:nvSpPr>
          <p:spPr bwMode="auto">
            <a:xfrm rot="10800000">
              <a:off x="7833468" y="3077096"/>
              <a:ext cx="1121256" cy="96969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4000"/>
            </a:p>
          </p:txBody>
        </p:sp>
        <p:sp>
          <p:nvSpPr>
            <p:cNvPr id="25" name="Freeform 6">
              <a:extLst>
                <a:ext uri="{FF2B5EF4-FFF2-40B4-BE49-F238E27FC236}">
                  <a16:creationId xmlns:a16="http://schemas.microsoft.com/office/drawing/2014/main" id="{BC34428E-EF47-4A9D-9AE5-3CD1FB33C23B}"/>
                </a:ext>
              </a:extLst>
            </p:cNvPr>
            <p:cNvSpPr>
              <a:spLocks/>
            </p:cNvSpPr>
            <p:nvPr/>
          </p:nvSpPr>
          <p:spPr bwMode="auto">
            <a:xfrm>
              <a:off x="7829445" y="2107397"/>
              <a:ext cx="1121256" cy="96969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4000"/>
            </a:p>
          </p:txBody>
        </p:sp>
        <p:cxnSp>
          <p:nvCxnSpPr>
            <p:cNvPr id="26" name="Straight Arrow Connector 25">
              <a:extLst>
                <a:ext uri="{FF2B5EF4-FFF2-40B4-BE49-F238E27FC236}">
                  <a16:creationId xmlns:a16="http://schemas.microsoft.com/office/drawing/2014/main" id="{F91ACBF5-7E62-4D0C-9D86-0295D1C542DA}"/>
                </a:ext>
              </a:extLst>
            </p:cNvPr>
            <p:cNvCxnSpPr>
              <a:cxnSpLocks/>
            </p:cNvCxnSpPr>
            <p:nvPr/>
          </p:nvCxnSpPr>
          <p:spPr>
            <a:xfrm flipH="1">
              <a:off x="5276622" y="2111396"/>
              <a:ext cx="3106402" cy="0"/>
            </a:xfrm>
            <a:prstGeom prst="straightConnector1">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Subtitle 2">
              <a:extLst>
                <a:ext uri="{FF2B5EF4-FFF2-40B4-BE49-F238E27FC236}">
                  <a16:creationId xmlns:a16="http://schemas.microsoft.com/office/drawing/2014/main" id="{B851FF93-603A-4F4A-9073-0954EBA2F7AB}"/>
                </a:ext>
              </a:extLst>
            </p:cNvPr>
            <p:cNvSpPr txBox="1">
              <a:spLocks/>
            </p:cNvSpPr>
            <p:nvPr/>
          </p:nvSpPr>
          <p:spPr>
            <a:xfrm>
              <a:off x="1670534" y="2203305"/>
              <a:ext cx="3442895" cy="42918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2" name="TextBox 31">
              <a:extLst>
                <a:ext uri="{FF2B5EF4-FFF2-40B4-BE49-F238E27FC236}">
                  <a16:creationId xmlns:a16="http://schemas.microsoft.com/office/drawing/2014/main" id="{EDE5BC22-547D-4899-924E-8C9F00566FD5}"/>
                </a:ext>
              </a:extLst>
            </p:cNvPr>
            <p:cNvSpPr txBox="1"/>
            <p:nvPr/>
          </p:nvSpPr>
          <p:spPr>
            <a:xfrm>
              <a:off x="4236397" y="1919005"/>
              <a:ext cx="826312" cy="344148"/>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LABEL</a:t>
              </a:r>
            </a:p>
          </p:txBody>
        </p:sp>
        <p:sp>
          <p:nvSpPr>
            <p:cNvPr id="33" name="Subtitle 2">
              <a:extLst>
                <a:ext uri="{FF2B5EF4-FFF2-40B4-BE49-F238E27FC236}">
                  <a16:creationId xmlns:a16="http://schemas.microsoft.com/office/drawing/2014/main" id="{B5F509F3-C6E1-4374-AD73-8AA7ABD876F7}"/>
                </a:ext>
              </a:extLst>
            </p:cNvPr>
            <p:cNvSpPr txBox="1">
              <a:spLocks/>
            </p:cNvSpPr>
            <p:nvPr/>
          </p:nvSpPr>
          <p:spPr>
            <a:xfrm>
              <a:off x="1670534" y="3160950"/>
              <a:ext cx="3442895" cy="42918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4" name="TextBox 33">
              <a:extLst>
                <a:ext uri="{FF2B5EF4-FFF2-40B4-BE49-F238E27FC236}">
                  <a16:creationId xmlns:a16="http://schemas.microsoft.com/office/drawing/2014/main" id="{99BED741-CF0F-44F4-9907-1F0DDC50A5F0}"/>
                </a:ext>
              </a:extLst>
            </p:cNvPr>
            <p:cNvSpPr txBox="1"/>
            <p:nvPr/>
          </p:nvSpPr>
          <p:spPr>
            <a:xfrm>
              <a:off x="4236397" y="2876650"/>
              <a:ext cx="826312" cy="344148"/>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LABEL</a:t>
              </a:r>
            </a:p>
          </p:txBody>
        </p:sp>
        <p:sp>
          <p:nvSpPr>
            <p:cNvPr id="35" name="Subtitle 2">
              <a:extLst>
                <a:ext uri="{FF2B5EF4-FFF2-40B4-BE49-F238E27FC236}">
                  <a16:creationId xmlns:a16="http://schemas.microsoft.com/office/drawing/2014/main" id="{52BC3FA6-8B9C-4108-96C3-0B3CCD5867BE}"/>
                </a:ext>
              </a:extLst>
            </p:cNvPr>
            <p:cNvSpPr txBox="1">
              <a:spLocks/>
            </p:cNvSpPr>
            <p:nvPr/>
          </p:nvSpPr>
          <p:spPr>
            <a:xfrm>
              <a:off x="1670534" y="4130648"/>
              <a:ext cx="3442895" cy="42918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A019039C-D835-44CB-9B76-F3CAA4E5D22A}"/>
                </a:ext>
              </a:extLst>
            </p:cNvPr>
            <p:cNvSpPr txBox="1"/>
            <p:nvPr/>
          </p:nvSpPr>
          <p:spPr>
            <a:xfrm>
              <a:off x="4236397" y="3846348"/>
              <a:ext cx="826312" cy="344148"/>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LABEL</a:t>
              </a:r>
            </a:p>
          </p:txBody>
        </p:sp>
        <p:sp>
          <p:nvSpPr>
            <p:cNvPr id="37" name="Subtitle 2">
              <a:extLst>
                <a:ext uri="{FF2B5EF4-FFF2-40B4-BE49-F238E27FC236}">
                  <a16:creationId xmlns:a16="http://schemas.microsoft.com/office/drawing/2014/main" id="{80FABB41-8C83-4A50-949F-EF217B764283}"/>
                </a:ext>
              </a:extLst>
            </p:cNvPr>
            <p:cNvSpPr txBox="1">
              <a:spLocks/>
            </p:cNvSpPr>
            <p:nvPr/>
          </p:nvSpPr>
          <p:spPr>
            <a:xfrm>
              <a:off x="1670534" y="5104372"/>
              <a:ext cx="3442895" cy="42918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2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8" name="TextBox 37">
              <a:extLst>
                <a:ext uri="{FF2B5EF4-FFF2-40B4-BE49-F238E27FC236}">
                  <a16:creationId xmlns:a16="http://schemas.microsoft.com/office/drawing/2014/main" id="{40A53277-40CF-41E4-A1FE-311890C6500A}"/>
                </a:ext>
              </a:extLst>
            </p:cNvPr>
            <p:cNvSpPr txBox="1"/>
            <p:nvPr/>
          </p:nvSpPr>
          <p:spPr>
            <a:xfrm>
              <a:off x="4236397" y="4820073"/>
              <a:ext cx="826312" cy="344148"/>
            </a:xfrm>
            <a:prstGeom prst="rect">
              <a:avLst/>
            </a:prstGeom>
            <a:noFill/>
          </p:spPr>
          <p:txBody>
            <a:bodyPr wrap="none" rtlCol="0" anchor="ctr" anchorCtr="0">
              <a:spAutoFit/>
            </a:bodyPr>
            <a:lstStyle/>
            <a:p>
              <a:pPr algn="r"/>
              <a:r>
                <a:rPr lang="en-US" b="1" dirty="0">
                  <a:solidFill>
                    <a:schemeClr val="tx2"/>
                  </a:solidFill>
                  <a:ea typeface="League Spartan" charset="0"/>
                  <a:cs typeface="Poppins" pitchFamily="2" charset="77"/>
                </a:rPr>
                <a:t>LABEL</a:t>
              </a:r>
            </a:p>
          </p:txBody>
        </p:sp>
      </p:grpSp>
      <p:pic>
        <p:nvPicPr>
          <p:cNvPr id="40" name="Graphic 39" descr="Sign Language">
            <a:extLst>
              <a:ext uri="{FF2B5EF4-FFF2-40B4-BE49-F238E27FC236}">
                <a16:creationId xmlns:a16="http://schemas.microsoft.com/office/drawing/2014/main" id="{B6D1AFC5-3C5D-4410-8D83-EDBF556138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9684" y="4093459"/>
            <a:ext cx="711199" cy="711199"/>
          </a:xfrm>
          <a:prstGeom prst="rect">
            <a:avLst/>
          </a:prstGeom>
        </p:spPr>
      </p:pic>
      <p:pic>
        <p:nvPicPr>
          <p:cNvPr id="41" name="Graphic 40" descr="Head with gears">
            <a:extLst>
              <a:ext uri="{FF2B5EF4-FFF2-40B4-BE49-F238E27FC236}">
                <a16:creationId xmlns:a16="http://schemas.microsoft.com/office/drawing/2014/main" id="{57AD97FA-4F11-45C7-9EDB-D536E4DEB2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3778" y="5202478"/>
            <a:ext cx="670971" cy="670971"/>
          </a:xfrm>
          <a:prstGeom prst="rect">
            <a:avLst/>
          </a:prstGeom>
        </p:spPr>
      </p:pic>
      <p:pic>
        <p:nvPicPr>
          <p:cNvPr id="42" name="Graphic 41" descr="City">
            <a:extLst>
              <a:ext uri="{FF2B5EF4-FFF2-40B4-BE49-F238E27FC236}">
                <a16:creationId xmlns:a16="http://schemas.microsoft.com/office/drawing/2014/main" id="{6C714DD3-8728-4E81-8F6E-5C08B191FA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69797" y="3016061"/>
            <a:ext cx="670971" cy="670971"/>
          </a:xfrm>
          <a:prstGeom prst="rect">
            <a:avLst/>
          </a:prstGeom>
        </p:spPr>
      </p:pic>
      <p:pic>
        <p:nvPicPr>
          <p:cNvPr id="43" name="Graphic 42" descr="Employee badge">
            <a:extLst>
              <a:ext uri="{FF2B5EF4-FFF2-40B4-BE49-F238E27FC236}">
                <a16:creationId xmlns:a16="http://schemas.microsoft.com/office/drawing/2014/main" id="{DE99CBEE-2B27-4E25-A084-184C92A58B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6636" y="2015681"/>
            <a:ext cx="670971" cy="670971"/>
          </a:xfrm>
          <a:prstGeom prst="rect">
            <a:avLst/>
          </a:prstGeom>
        </p:spPr>
      </p:pic>
    </p:spTree>
    <p:extLst>
      <p:ext uri="{BB962C8B-B14F-4D97-AF65-F5344CB8AC3E}">
        <p14:creationId xmlns:p14="http://schemas.microsoft.com/office/powerpoint/2010/main" val="162760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16F04-984F-4F28-BD98-D8F8343B5C5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A28FACC-3136-47C5-A6BA-1E82AA2ABE1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0DBFC7D-50A9-46A2-803A-EB9D46FBD619}"/>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52ACE77C-AC78-4477-90FE-B813DAE81AC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8540189-902A-480F-AA62-190865517A1C}"/>
              </a:ext>
            </a:extLst>
          </p:cNvPr>
          <p:cNvSpPr>
            <a:spLocks noGrp="1"/>
          </p:cNvSpPr>
          <p:nvPr>
            <p:ph type="body" sz="quarter" idx="13"/>
          </p:nvPr>
        </p:nvSpPr>
        <p:spPr/>
        <p:txBody>
          <a:bodyPr/>
          <a:lstStyle/>
          <a:p>
            <a:endParaRPr lang="en-ZA"/>
          </a:p>
        </p:txBody>
      </p:sp>
      <p:sp>
        <p:nvSpPr>
          <p:cNvPr id="7" name="Freeform 6">
            <a:extLst>
              <a:ext uri="{FF2B5EF4-FFF2-40B4-BE49-F238E27FC236}">
                <a16:creationId xmlns:a16="http://schemas.microsoft.com/office/drawing/2014/main" id="{F84AD240-3697-4808-BF13-201AEE4D3954}"/>
              </a:ext>
            </a:extLst>
          </p:cNvPr>
          <p:cNvSpPr/>
          <p:nvPr/>
        </p:nvSpPr>
        <p:spPr>
          <a:xfrm>
            <a:off x="2782220" y="1864495"/>
            <a:ext cx="1975704" cy="1423024"/>
          </a:xfrm>
          <a:custGeom>
            <a:avLst/>
            <a:gdLst>
              <a:gd name="connsiteX0" fmla="*/ 0 w 3774188"/>
              <a:gd name="connsiteY0" fmla="*/ 2718404 h 2718404"/>
              <a:gd name="connsiteX1" fmla="*/ 1887089 w 3774188"/>
              <a:gd name="connsiteY1" fmla="*/ 0 h 2718404"/>
              <a:gd name="connsiteX2" fmla="*/ 1887099 w 3774188"/>
              <a:gd name="connsiteY2" fmla="*/ 0 h 2718404"/>
              <a:gd name="connsiteX3" fmla="*/ 3774188 w 3774188"/>
              <a:gd name="connsiteY3" fmla="*/ 2718404 h 2718404"/>
              <a:gd name="connsiteX4" fmla="*/ 0 w 3774188"/>
              <a:gd name="connsiteY4" fmla="*/ 2718404 h 2718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188" h="2718404">
                <a:moveTo>
                  <a:pt x="0" y="2718404"/>
                </a:moveTo>
                <a:lnTo>
                  <a:pt x="1887089" y="0"/>
                </a:lnTo>
                <a:lnTo>
                  <a:pt x="1887099" y="0"/>
                </a:lnTo>
                <a:lnTo>
                  <a:pt x="3774188" y="2718404"/>
                </a:lnTo>
                <a:lnTo>
                  <a:pt x="0" y="2718404"/>
                </a:lnTo>
                <a:close/>
              </a:path>
            </a:pathLst>
          </a:custGeom>
          <a:solidFill>
            <a:schemeClr val="tx2"/>
          </a:solidFill>
          <a:ln w="635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6399" tIns="191982" rIns="6399" bIns="38396" numCol="1" spcCol="1270" anchor="b" anchorCtr="0">
            <a:noAutofit/>
          </a:bodyPr>
          <a:lstStyle/>
          <a:p>
            <a:pPr algn="ctr" defTabSz="223975">
              <a:spcBef>
                <a:spcPct val="0"/>
              </a:spcBef>
              <a:spcAft>
                <a:spcPct val="35000"/>
              </a:spcAft>
            </a:pPr>
            <a:endParaRPr lang="en-US" sz="700" dirty="0">
              <a:solidFill>
                <a:srgbClr val="FFFFFF"/>
              </a:solidFill>
            </a:endParaRPr>
          </a:p>
        </p:txBody>
      </p:sp>
      <p:sp>
        <p:nvSpPr>
          <p:cNvPr id="8" name="Freeform 7">
            <a:extLst>
              <a:ext uri="{FF2B5EF4-FFF2-40B4-BE49-F238E27FC236}">
                <a16:creationId xmlns:a16="http://schemas.microsoft.com/office/drawing/2014/main" id="{651280EA-3F8E-4F8C-A371-EEABC26D5066}"/>
              </a:ext>
            </a:extLst>
          </p:cNvPr>
          <p:cNvSpPr/>
          <p:nvPr/>
        </p:nvSpPr>
        <p:spPr>
          <a:xfrm>
            <a:off x="2156824" y="3287520"/>
            <a:ext cx="3226498" cy="900899"/>
          </a:xfrm>
          <a:custGeom>
            <a:avLst/>
            <a:gdLst>
              <a:gd name="connsiteX0" fmla="*/ 0 w 6163581"/>
              <a:gd name="connsiteY0" fmla="*/ 1720988 h 1720988"/>
              <a:gd name="connsiteX1" fmla="*/ 1194693 w 6163581"/>
              <a:gd name="connsiteY1" fmla="*/ 0 h 1720988"/>
              <a:gd name="connsiteX2" fmla="*/ 4968888 w 6163581"/>
              <a:gd name="connsiteY2" fmla="*/ 0 h 1720988"/>
              <a:gd name="connsiteX3" fmla="*/ 6163581 w 6163581"/>
              <a:gd name="connsiteY3" fmla="*/ 1720988 h 1720988"/>
              <a:gd name="connsiteX4" fmla="*/ 0 w 6163581"/>
              <a:gd name="connsiteY4" fmla="*/ 1720988 h 172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3581" h="1720988">
                <a:moveTo>
                  <a:pt x="0" y="1720988"/>
                </a:moveTo>
                <a:lnTo>
                  <a:pt x="1194693" y="0"/>
                </a:lnTo>
                <a:lnTo>
                  <a:pt x="4968888" y="0"/>
                </a:lnTo>
                <a:lnTo>
                  <a:pt x="6163581" y="1720988"/>
                </a:lnTo>
                <a:lnTo>
                  <a:pt x="0" y="1720988"/>
                </a:lnTo>
                <a:close/>
              </a:path>
            </a:pathLst>
          </a:custGeom>
          <a:solidFill>
            <a:schemeClr val="accent6"/>
          </a:solidFill>
          <a:ln w="635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459323" tIns="6399" rIns="459323" bIns="38396" numCol="1" spcCol="1270" anchor="b" anchorCtr="0">
            <a:noAutofit/>
          </a:bodyPr>
          <a:lstStyle/>
          <a:p>
            <a:pPr algn="ctr" defTabSz="223975">
              <a:spcBef>
                <a:spcPct val="0"/>
              </a:spcBef>
              <a:spcAft>
                <a:spcPct val="35000"/>
              </a:spcAft>
            </a:pPr>
            <a:endParaRPr lang="en-US" sz="700" dirty="0">
              <a:solidFill>
                <a:srgbClr val="FFFFFF"/>
              </a:solidFill>
            </a:endParaRPr>
          </a:p>
        </p:txBody>
      </p:sp>
      <p:sp>
        <p:nvSpPr>
          <p:cNvPr id="9" name="Freeform 8">
            <a:extLst>
              <a:ext uri="{FF2B5EF4-FFF2-40B4-BE49-F238E27FC236}">
                <a16:creationId xmlns:a16="http://schemas.microsoft.com/office/drawing/2014/main" id="{9DEC6895-97C0-4F2C-8711-08FA8E6B2639}"/>
              </a:ext>
            </a:extLst>
          </p:cNvPr>
          <p:cNvSpPr/>
          <p:nvPr/>
        </p:nvSpPr>
        <p:spPr>
          <a:xfrm>
            <a:off x="1531427" y="4188419"/>
            <a:ext cx="4477291" cy="900899"/>
          </a:xfrm>
          <a:custGeom>
            <a:avLst/>
            <a:gdLst>
              <a:gd name="connsiteX0" fmla="*/ 0 w 8552973"/>
              <a:gd name="connsiteY0" fmla="*/ 1720988 h 1720988"/>
              <a:gd name="connsiteX1" fmla="*/ 1194693 w 8552973"/>
              <a:gd name="connsiteY1" fmla="*/ 0 h 1720988"/>
              <a:gd name="connsiteX2" fmla="*/ 7358280 w 8552973"/>
              <a:gd name="connsiteY2" fmla="*/ 0 h 1720988"/>
              <a:gd name="connsiteX3" fmla="*/ 8552973 w 8552973"/>
              <a:gd name="connsiteY3" fmla="*/ 1720988 h 1720988"/>
              <a:gd name="connsiteX4" fmla="*/ 0 w 8552973"/>
              <a:gd name="connsiteY4" fmla="*/ 1720988 h 172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2973" h="1720988">
                <a:moveTo>
                  <a:pt x="0" y="1720988"/>
                </a:moveTo>
                <a:lnTo>
                  <a:pt x="1194693" y="0"/>
                </a:lnTo>
                <a:lnTo>
                  <a:pt x="7358280" y="0"/>
                </a:lnTo>
                <a:lnTo>
                  <a:pt x="8552973" y="1720988"/>
                </a:lnTo>
                <a:lnTo>
                  <a:pt x="0" y="1720988"/>
                </a:lnTo>
                <a:close/>
              </a:path>
            </a:pathLst>
          </a:custGeom>
          <a:solidFill>
            <a:schemeClr val="accent3"/>
          </a:solidFill>
          <a:ln w="635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634904" tIns="6399" rIns="634905" bIns="38396" numCol="1" spcCol="1270" anchor="b" anchorCtr="0">
            <a:noAutofit/>
          </a:bodyPr>
          <a:lstStyle/>
          <a:p>
            <a:pPr algn="ctr" defTabSz="223975">
              <a:spcBef>
                <a:spcPct val="0"/>
              </a:spcBef>
              <a:spcAft>
                <a:spcPct val="35000"/>
              </a:spcAft>
            </a:pPr>
            <a:endParaRPr lang="en-US" sz="700" dirty="0">
              <a:solidFill>
                <a:srgbClr val="FFFFFF"/>
              </a:solidFill>
            </a:endParaRPr>
          </a:p>
        </p:txBody>
      </p:sp>
      <p:sp>
        <p:nvSpPr>
          <p:cNvPr id="10" name="Freeform 9">
            <a:extLst>
              <a:ext uri="{FF2B5EF4-FFF2-40B4-BE49-F238E27FC236}">
                <a16:creationId xmlns:a16="http://schemas.microsoft.com/office/drawing/2014/main" id="{77ED0C6F-4568-4AAF-8C04-D0376F9E3361}"/>
              </a:ext>
            </a:extLst>
          </p:cNvPr>
          <p:cNvSpPr/>
          <p:nvPr/>
        </p:nvSpPr>
        <p:spPr>
          <a:xfrm>
            <a:off x="906030" y="5089318"/>
            <a:ext cx="5728086" cy="900899"/>
          </a:xfrm>
          <a:custGeom>
            <a:avLst/>
            <a:gdLst>
              <a:gd name="connsiteX0" fmla="*/ 0 w 10942366"/>
              <a:gd name="connsiteY0" fmla="*/ 1720988 h 1720988"/>
              <a:gd name="connsiteX1" fmla="*/ 1194693 w 10942366"/>
              <a:gd name="connsiteY1" fmla="*/ 0 h 1720988"/>
              <a:gd name="connsiteX2" fmla="*/ 9747673 w 10942366"/>
              <a:gd name="connsiteY2" fmla="*/ 0 h 1720988"/>
              <a:gd name="connsiteX3" fmla="*/ 10942366 w 10942366"/>
              <a:gd name="connsiteY3" fmla="*/ 1720988 h 1720988"/>
              <a:gd name="connsiteX4" fmla="*/ 0 w 10942366"/>
              <a:gd name="connsiteY4" fmla="*/ 1720988 h 172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366" h="1720988">
                <a:moveTo>
                  <a:pt x="0" y="1720988"/>
                </a:moveTo>
                <a:lnTo>
                  <a:pt x="1194693" y="0"/>
                </a:lnTo>
                <a:lnTo>
                  <a:pt x="9747673" y="0"/>
                </a:lnTo>
                <a:lnTo>
                  <a:pt x="10942366" y="1720988"/>
                </a:lnTo>
                <a:lnTo>
                  <a:pt x="0" y="1720988"/>
                </a:lnTo>
                <a:close/>
              </a:path>
            </a:pathLst>
          </a:custGeom>
          <a:solidFill>
            <a:schemeClr val="accent1"/>
          </a:solidFill>
          <a:ln w="635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810486" tIns="6399" rIns="810486" bIns="38396" numCol="1" spcCol="1270" anchor="b" anchorCtr="0">
            <a:noAutofit/>
          </a:bodyPr>
          <a:lstStyle/>
          <a:p>
            <a:pPr algn="ctr" defTabSz="223975">
              <a:spcBef>
                <a:spcPct val="0"/>
              </a:spcBef>
              <a:spcAft>
                <a:spcPct val="35000"/>
              </a:spcAft>
            </a:pPr>
            <a:endParaRPr lang="en-US" sz="700" dirty="0">
              <a:solidFill>
                <a:srgbClr val="FFFFFF"/>
              </a:solidFill>
            </a:endParaRPr>
          </a:p>
        </p:txBody>
      </p:sp>
      <p:sp>
        <p:nvSpPr>
          <p:cNvPr id="11" name="TextBox 10">
            <a:extLst>
              <a:ext uri="{FF2B5EF4-FFF2-40B4-BE49-F238E27FC236}">
                <a16:creationId xmlns:a16="http://schemas.microsoft.com/office/drawing/2014/main" id="{C5288DF9-9D7C-48BA-8821-7192539F548D}"/>
              </a:ext>
            </a:extLst>
          </p:cNvPr>
          <p:cNvSpPr txBox="1"/>
          <p:nvPr/>
        </p:nvSpPr>
        <p:spPr>
          <a:xfrm>
            <a:off x="3333680" y="5580341"/>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12" name="TextBox 11">
            <a:extLst>
              <a:ext uri="{FF2B5EF4-FFF2-40B4-BE49-F238E27FC236}">
                <a16:creationId xmlns:a16="http://schemas.microsoft.com/office/drawing/2014/main" id="{A7873804-3FFB-44B3-B392-0841BC2CC7BE}"/>
              </a:ext>
            </a:extLst>
          </p:cNvPr>
          <p:cNvSpPr txBox="1"/>
          <p:nvPr/>
        </p:nvSpPr>
        <p:spPr>
          <a:xfrm>
            <a:off x="3333680" y="4649712"/>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13" name="TextBox 12">
            <a:extLst>
              <a:ext uri="{FF2B5EF4-FFF2-40B4-BE49-F238E27FC236}">
                <a16:creationId xmlns:a16="http://schemas.microsoft.com/office/drawing/2014/main" id="{E77CB6A6-FC40-4FA0-AFBC-6E0DD3852E52}"/>
              </a:ext>
            </a:extLst>
          </p:cNvPr>
          <p:cNvSpPr txBox="1"/>
          <p:nvPr/>
        </p:nvSpPr>
        <p:spPr>
          <a:xfrm>
            <a:off x="3333680" y="3770526"/>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14" name="TextBox 13">
            <a:extLst>
              <a:ext uri="{FF2B5EF4-FFF2-40B4-BE49-F238E27FC236}">
                <a16:creationId xmlns:a16="http://schemas.microsoft.com/office/drawing/2014/main" id="{696E54C3-25E4-480D-9770-996E9A4931A4}"/>
              </a:ext>
            </a:extLst>
          </p:cNvPr>
          <p:cNvSpPr txBox="1"/>
          <p:nvPr/>
        </p:nvSpPr>
        <p:spPr>
          <a:xfrm>
            <a:off x="3333680" y="2836157"/>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15" name="Rectangle 14">
            <a:extLst>
              <a:ext uri="{FF2B5EF4-FFF2-40B4-BE49-F238E27FC236}">
                <a16:creationId xmlns:a16="http://schemas.microsoft.com/office/drawing/2014/main" id="{8B935A67-204E-4A79-9C9A-326FE9E7444F}"/>
              </a:ext>
            </a:extLst>
          </p:cNvPr>
          <p:cNvSpPr/>
          <p:nvPr/>
        </p:nvSpPr>
        <p:spPr>
          <a:xfrm>
            <a:off x="3580559" y="5152037"/>
            <a:ext cx="303288" cy="523220"/>
          </a:xfrm>
          <a:prstGeom prst="rect">
            <a:avLst/>
          </a:prstGeom>
        </p:spPr>
        <p:txBody>
          <a:bodyPr wrap="none" anchor="ctr">
            <a:spAutoFit/>
          </a:bodyPr>
          <a:lstStyle/>
          <a:p>
            <a:pPr algn="ctr"/>
            <a:r>
              <a:rPr lang="en-US" sz="2800" b="1" dirty="0">
                <a:solidFill>
                  <a:schemeClr val="bg1"/>
                </a:solidFill>
                <a:ea typeface="Roboto" panose="02000000000000000000" pitchFamily="2" charset="0"/>
              </a:rPr>
              <a:t>1</a:t>
            </a:r>
            <a:endParaRPr lang="en-US" sz="1400" dirty="0">
              <a:solidFill>
                <a:schemeClr val="bg1"/>
              </a:solidFill>
            </a:endParaRPr>
          </a:p>
        </p:txBody>
      </p:sp>
      <p:sp>
        <p:nvSpPr>
          <p:cNvPr id="16" name="Rectangle 15">
            <a:extLst>
              <a:ext uri="{FF2B5EF4-FFF2-40B4-BE49-F238E27FC236}">
                <a16:creationId xmlns:a16="http://schemas.microsoft.com/office/drawing/2014/main" id="{6F9F1F92-9547-4317-BBFB-D8AF4CAF446A}"/>
              </a:ext>
            </a:extLst>
          </p:cNvPr>
          <p:cNvSpPr/>
          <p:nvPr/>
        </p:nvSpPr>
        <p:spPr>
          <a:xfrm>
            <a:off x="3546895" y="4211277"/>
            <a:ext cx="370615" cy="523220"/>
          </a:xfrm>
          <a:prstGeom prst="rect">
            <a:avLst/>
          </a:prstGeom>
        </p:spPr>
        <p:txBody>
          <a:bodyPr wrap="none" anchor="ctr">
            <a:spAutoFit/>
          </a:bodyPr>
          <a:lstStyle/>
          <a:p>
            <a:pPr algn="ctr"/>
            <a:r>
              <a:rPr lang="en-US" sz="2800" b="1" dirty="0">
                <a:solidFill>
                  <a:schemeClr val="bg1"/>
                </a:solidFill>
                <a:ea typeface="Roboto" panose="02000000000000000000" pitchFamily="2" charset="0"/>
              </a:rPr>
              <a:t>2</a:t>
            </a:r>
            <a:endParaRPr lang="en-US" sz="1400" dirty="0">
              <a:solidFill>
                <a:schemeClr val="bg1"/>
              </a:solidFill>
            </a:endParaRPr>
          </a:p>
        </p:txBody>
      </p:sp>
      <p:sp>
        <p:nvSpPr>
          <p:cNvPr id="17" name="Rectangle 16">
            <a:extLst>
              <a:ext uri="{FF2B5EF4-FFF2-40B4-BE49-F238E27FC236}">
                <a16:creationId xmlns:a16="http://schemas.microsoft.com/office/drawing/2014/main" id="{203ED2FF-271A-46A6-AE0B-E5D5204AE8FF}"/>
              </a:ext>
            </a:extLst>
          </p:cNvPr>
          <p:cNvSpPr/>
          <p:nvPr/>
        </p:nvSpPr>
        <p:spPr>
          <a:xfrm>
            <a:off x="3545293" y="3326703"/>
            <a:ext cx="373821" cy="523220"/>
          </a:xfrm>
          <a:prstGeom prst="rect">
            <a:avLst/>
          </a:prstGeom>
        </p:spPr>
        <p:txBody>
          <a:bodyPr wrap="none" anchor="ctr">
            <a:spAutoFit/>
          </a:bodyPr>
          <a:lstStyle/>
          <a:p>
            <a:pPr algn="ctr"/>
            <a:r>
              <a:rPr lang="en-US" sz="2800" b="1" dirty="0">
                <a:solidFill>
                  <a:schemeClr val="bg1"/>
                </a:solidFill>
                <a:ea typeface="Roboto" panose="02000000000000000000" pitchFamily="2" charset="0"/>
              </a:rPr>
              <a:t>3</a:t>
            </a:r>
            <a:endParaRPr lang="en-US" sz="1400" dirty="0">
              <a:solidFill>
                <a:schemeClr val="bg1"/>
              </a:solidFill>
            </a:endParaRPr>
          </a:p>
        </p:txBody>
      </p:sp>
      <p:sp>
        <p:nvSpPr>
          <p:cNvPr id="18" name="Rectangle 17">
            <a:extLst>
              <a:ext uri="{FF2B5EF4-FFF2-40B4-BE49-F238E27FC236}">
                <a16:creationId xmlns:a16="http://schemas.microsoft.com/office/drawing/2014/main" id="{A01EB0BB-C664-4C6B-AD3E-EB76CF835568}"/>
              </a:ext>
            </a:extLst>
          </p:cNvPr>
          <p:cNvSpPr/>
          <p:nvPr/>
        </p:nvSpPr>
        <p:spPr>
          <a:xfrm>
            <a:off x="3538078" y="2343399"/>
            <a:ext cx="388248" cy="523220"/>
          </a:xfrm>
          <a:prstGeom prst="rect">
            <a:avLst/>
          </a:prstGeom>
        </p:spPr>
        <p:txBody>
          <a:bodyPr wrap="none" anchor="ctr">
            <a:spAutoFit/>
          </a:bodyPr>
          <a:lstStyle/>
          <a:p>
            <a:pPr algn="ctr"/>
            <a:r>
              <a:rPr lang="en-US" sz="2800" b="1" dirty="0">
                <a:solidFill>
                  <a:schemeClr val="bg1"/>
                </a:solidFill>
                <a:ea typeface="Roboto" panose="02000000000000000000" pitchFamily="2" charset="0"/>
              </a:rPr>
              <a:t>4</a:t>
            </a:r>
            <a:endParaRPr lang="en-US" sz="1400" dirty="0">
              <a:solidFill>
                <a:schemeClr val="bg1"/>
              </a:solidFill>
            </a:endParaRPr>
          </a:p>
        </p:txBody>
      </p:sp>
      <p:cxnSp>
        <p:nvCxnSpPr>
          <p:cNvPr id="19" name="Straight Connector 18">
            <a:extLst>
              <a:ext uri="{FF2B5EF4-FFF2-40B4-BE49-F238E27FC236}">
                <a16:creationId xmlns:a16="http://schemas.microsoft.com/office/drawing/2014/main" id="{23E6609D-3A86-4044-8469-EEB01502B23C}"/>
              </a:ext>
            </a:extLst>
          </p:cNvPr>
          <p:cNvCxnSpPr>
            <a:cxnSpLocks/>
            <a:stCxn id="8" idx="2"/>
          </p:cNvCxnSpPr>
          <p:nvPr/>
        </p:nvCxnSpPr>
        <p:spPr>
          <a:xfrm>
            <a:off x="4757926" y="3287519"/>
            <a:ext cx="5473952" cy="0"/>
          </a:xfrm>
          <a:prstGeom prst="line">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3C3A358-908B-41D0-8CEC-4466B1AB2711}"/>
              </a:ext>
            </a:extLst>
          </p:cNvPr>
          <p:cNvCxnSpPr>
            <a:cxnSpLocks/>
            <a:stCxn id="9" idx="2"/>
          </p:cNvCxnSpPr>
          <p:nvPr/>
        </p:nvCxnSpPr>
        <p:spPr>
          <a:xfrm>
            <a:off x="5383322" y="4188419"/>
            <a:ext cx="4848556" cy="0"/>
          </a:xfrm>
          <a:prstGeom prst="line">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647C2AA-A1F6-4484-B828-6C8374156702}"/>
              </a:ext>
            </a:extLst>
          </p:cNvPr>
          <p:cNvCxnSpPr>
            <a:cxnSpLocks/>
            <a:stCxn id="10" idx="2"/>
          </p:cNvCxnSpPr>
          <p:nvPr/>
        </p:nvCxnSpPr>
        <p:spPr>
          <a:xfrm>
            <a:off x="6008721" y="5089318"/>
            <a:ext cx="4223158" cy="0"/>
          </a:xfrm>
          <a:prstGeom prst="line">
            <a:avLst/>
          </a:prstGeom>
          <a:ln w="38100" cap="rnd">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8AC4D26-6643-4511-AA5C-A3D14491FB5C}"/>
              </a:ext>
            </a:extLst>
          </p:cNvPr>
          <p:cNvSpPr/>
          <p:nvPr/>
        </p:nvSpPr>
        <p:spPr>
          <a:xfrm>
            <a:off x="6569562" y="5325102"/>
            <a:ext cx="3759641" cy="430772"/>
          </a:xfrm>
          <a:prstGeom prst="rect">
            <a:avLst/>
          </a:prstGeom>
        </p:spPr>
        <p:txBody>
          <a:bodyPr vert="horz" wrap="square" lIns="91326" tIns="45663" rIns="91326" bIns="45663" rtlCol="0" anchor="ctr">
            <a:spAutoFit/>
          </a:bodyPr>
          <a:lstStyle/>
          <a:p>
            <a:pPr algn="r" defTabSz="456698">
              <a:spcBef>
                <a:spcPct val="20000"/>
              </a:spcBef>
            </a:pPr>
            <a:r>
              <a:rPr lang="en-US" sz="1100" dirty="0">
                <a:ea typeface="Open Sans Light" panose="020B0306030504020204" pitchFamily="34" charset="0"/>
                <a:cs typeface="Open Sans Light" panose="020B0306030504020204" pitchFamily="34" charset="0"/>
              </a:rPr>
              <a:t>Ipsum dolor sit </a:t>
            </a:r>
            <a:r>
              <a:rPr lang="en-US" sz="1100" dirty="0" err="1">
                <a:ea typeface="Open Sans Light" panose="020B0306030504020204" pitchFamily="34" charset="0"/>
                <a:cs typeface="Open Sans Light" panose="020B0306030504020204" pitchFamily="34" charset="0"/>
              </a:rPr>
              <a:t>amet</a:t>
            </a:r>
            <a:r>
              <a:rPr lang="en-US" sz="1100" dirty="0">
                <a:ea typeface="Open Sans Light" panose="020B0306030504020204" pitchFamily="34" charset="0"/>
                <a:cs typeface="Open Sans Light" panose="020B0306030504020204" pitchFamily="34" charset="0"/>
              </a:rPr>
              <a:t>, cum modo </a:t>
            </a:r>
            <a:r>
              <a:rPr lang="en-US" sz="1100" dirty="0" err="1">
                <a:ea typeface="Open Sans Light" panose="020B0306030504020204" pitchFamily="34" charset="0"/>
                <a:cs typeface="Open Sans Light" panose="020B0306030504020204" pitchFamily="34" charset="0"/>
              </a:rPr>
              <a:t>comprehensam</a:t>
            </a:r>
            <a:r>
              <a:rPr lang="en-US" sz="1100" dirty="0">
                <a:ea typeface="Open Sans Light" panose="020B0306030504020204" pitchFamily="34" charset="0"/>
                <a:cs typeface="Open Sans Light" panose="020B0306030504020204" pitchFamily="34" charset="0"/>
              </a:rPr>
              <a:t> in. Sed </a:t>
            </a:r>
            <a:r>
              <a:rPr lang="en-US" sz="1100" dirty="0" err="1">
                <a:ea typeface="Open Sans Light" panose="020B0306030504020204" pitchFamily="34" charset="0"/>
                <a:cs typeface="Open Sans Light" panose="020B0306030504020204" pitchFamily="34" charset="0"/>
              </a:rPr>
              <a:t>nibh</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theophrastus</a:t>
            </a:r>
            <a:r>
              <a:rPr lang="en-US" sz="1100" dirty="0">
                <a:ea typeface="Open Sans Light" panose="020B0306030504020204" pitchFamily="34" charset="0"/>
                <a:cs typeface="Open Sans Light" panose="020B0306030504020204" pitchFamily="34" charset="0"/>
              </a:rPr>
              <a:t> in, ex </a:t>
            </a:r>
            <a:r>
              <a:rPr lang="en-US" sz="1100" dirty="0" err="1">
                <a:ea typeface="Open Sans Light" panose="020B0306030504020204" pitchFamily="34" charset="0"/>
                <a:cs typeface="Open Sans Light" panose="020B0306030504020204" pitchFamily="34" charset="0"/>
              </a:rPr>
              <a:t>dictas</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conceptam</a:t>
            </a:r>
            <a:r>
              <a:rPr lang="en-US" sz="1100" dirty="0">
                <a:ea typeface="Open Sans Light" panose="020B0306030504020204" pitchFamily="34" charset="0"/>
                <a:cs typeface="Open Sans Light" panose="020B0306030504020204" pitchFamily="34" charset="0"/>
              </a:rPr>
              <a:t> vis.</a:t>
            </a:r>
          </a:p>
        </p:txBody>
      </p:sp>
      <p:sp>
        <p:nvSpPr>
          <p:cNvPr id="23" name="Rectangle 22">
            <a:extLst>
              <a:ext uri="{FF2B5EF4-FFF2-40B4-BE49-F238E27FC236}">
                <a16:creationId xmlns:a16="http://schemas.microsoft.com/office/drawing/2014/main" id="{044D7DCB-BAA0-4F17-A625-2996032FEE0D}"/>
              </a:ext>
            </a:extLst>
          </p:cNvPr>
          <p:cNvSpPr/>
          <p:nvPr/>
        </p:nvSpPr>
        <p:spPr>
          <a:xfrm>
            <a:off x="6569562" y="4424204"/>
            <a:ext cx="3759641" cy="430772"/>
          </a:xfrm>
          <a:prstGeom prst="rect">
            <a:avLst/>
          </a:prstGeom>
        </p:spPr>
        <p:txBody>
          <a:bodyPr vert="horz" wrap="square" lIns="91326" tIns="45663" rIns="91326" bIns="45663" rtlCol="0" anchor="ctr">
            <a:spAutoFit/>
          </a:bodyPr>
          <a:lstStyle/>
          <a:p>
            <a:pPr algn="r" defTabSz="456698">
              <a:spcBef>
                <a:spcPct val="20000"/>
              </a:spcBef>
            </a:pPr>
            <a:r>
              <a:rPr lang="en-US" sz="1100" dirty="0">
                <a:ea typeface="Open Sans Light" panose="020B0306030504020204" pitchFamily="34" charset="0"/>
                <a:cs typeface="Open Sans Light" panose="020B0306030504020204" pitchFamily="34" charset="0"/>
              </a:rPr>
              <a:t>Ipsum dolor sit </a:t>
            </a:r>
            <a:r>
              <a:rPr lang="en-US" sz="1100" dirty="0" err="1">
                <a:ea typeface="Open Sans Light" panose="020B0306030504020204" pitchFamily="34" charset="0"/>
                <a:cs typeface="Open Sans Light" panose="020B0306030504020204" pitchFamily="34" charset="0"/>
              </a:rPr>
              <a:t>amet</a:t>
            </a:r>
            <a:r>
              <a:rPr lang="en-US" sz="1100" dirty="0">
                <a:ea typeface="Open Sans Light" panose="020B0306030504020204" pitchFamily="34" charset="0"/>
                <a:cs typeface="Open Sans Light" panose="020B0306030504020204" pitchFamily="34" charset="0"/>
              </a:rPr>
              <a:t>, cum modo </a:t>
            </a:r>
            <a:r>
              <a:rPr lang="en-US" sz="1100" dirty="0" err="1">
                <a:ea typeface="Open Sans Light" panose="020B0306030504020204" pitchFamily="34" charset="0"/>
                <a:cs typeface="Open Sans Light" panose="020B0306030504020204" pitchFamily="34" charset="0"/>
              </a:rPr>
              <a:t>comprehensam</a:t>
            </a:r>
            <a:r>
              <a:rPr lang="en-US" sz="1100" dirty="0">
                <a:ea typeface="Open Sans Light" panose="020B0306030504020204" pitchFamily="34" charset="0"/>
                <a:cs typeface="Open Sans Light" panose="020B0306030504020204" pitchFamily="34" charset="0"/>
              </a:rPr>
              <a:t> in. Sed </a:t>
            </a:r>
            <a:r>
              <a:rPr lang="en-US" sz="1100" dirty="0" err="1">
                <a:ea typeface="Open Sans Light" panose="020B0306030504020204" pitchFamily="34" charset="0"/>
                <a:cs typeface="Open Sans Light" panose="020B0306030504020204" pitchFamily="34" charset="0"/>
              </a:rPr>
              <a:t>nibh</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theophrastus</a:t>
            </a:r>
            <a:r>
              <a:rPr lang="en-US" sz="1100" dirty="0">
                <a:ea typeface="Open Sans Light" panose="020B0306030504020204" pitchFamily="34" charset="0"/>
                <a:cs typeface="Open Sans Light" panose="020B0306030504020204" pitchFamily="34" charset="0"/>
              </a:rPr>
              <a:t> in, ex </a:t>
            </a:r>
            <a:r>
              <a:rPr lang="en-US" sz="1100" dirty="0" err="1">
                <a:ea typeface="Open Sans Light" panose="020B0306030504020204" pitchFamily="34" charset="0"/>
                <a:cs typeface="Open Sans Light" panose="020B0306030504020204" pitchFamily="34" charset="0"/>
              </a:rPr>
              <a:t>dictas</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conceptam</a:t>
            </a:r>
            <a:r>
              <a:rPr lang="en-US" sz="1100" dirty="0">
                <a:ea typeface="Open Sans Light" panose="020B0306030504020204" pitchFamily="34" charset="0"/>
                <a:cs typeface="Open Sans Light" panose="020B0306030504020204" pitchFamily="34" charset="0"/>
              </a:rPr>
              <a:t> vis.</a:t>
            </a:r>
          </a:p>
        </p:txBody>
      </p:sp>
      <p:sp>
        <p:nvSpPr>
          <p:cNvPr id="24" name="Rectangle 23">
            <a:extLst>
              <a:ext uri="{FF2B5EF4-FFF2-40B4-BE49-F238E27FC236}">
                <a16:creationId xmlns:a16="http://schemas.microsoft.com/office/drawing/2014/main" id="{E5484F9C-B188-479C-97A6-8D62CB4ADA71}"/>
              </a:ext>
            </a:extLst>
          </p:cNvPr>
          <p:cNvSpPr/>
          <p:nvPr/>
        </p:nvSpPr>
        <p:spPr>
          <a:xfrm>
            <a:off x="6569562" y="3523305"/>
            <a:ext cx="3759641" cy="430772"/>
          </a:xfrm>
          <a:prstGeom prst="rect">
            <a:avLst/>
          </a:prstGeom>
        </p:spPr>
        <p:txBody>
          <a:bodyPr vert="horz" wrap="square" lIns="91326" tIns="45663" rIns="91326" bIns="45663" rtlCol="0" anchor="ctr">
            <a:spAutoFit/>
          </a:bodyPr>
          <a:lstStyle/>
          <a:p>
            <a:pPr algn="r" defTabSz="456698">
              <a:spcBef>
                <a:spcPct val="20000"/>
              </a:spcBef>
            </a:pPr>
            <a:r>
              <a:rPr lang="en-US" sz="1100" dirty="0">
                <a:ea typeface="Open Sans Light" panose="020B0306030504020204" pitchFamily="34" charset="0"/>
                <a:cs typeface="Open Sans Light" panose="020B0306030504020204" pitchFamily="34" charset="0"/>
              </a:rPr>
              <a:t>Ipsum dolor sit </a:t>
            </a:r>
            <a:r>
              <a:rPr lang="en-US" sz="1100" dirty="0" err="1">
                <a:ea typeface="Open Sans Light" panose="020B0306030504020204" pitchFamily="34" charset="0"/>
                <a:cs typeface="Open Sans Light" panose="020B0306030504020204" pitchFamily="34" charset="0"/>
              </a:rPr>
              <a:t>amet</a:t>
            </a:r>
            <a:r>
              <a:rPr lang="en-US" sz="1100" dirty="0">
                <a:ea typeface="Open Sans Light" panose="020B0306030504020204" pitchFamily="34" charset="0"/>
                <a:cs typeface="Open Sans Light" panose="020B0306030504020204" pitchFamily="34" charset="0"/>
              </a:rPr>
              <a:t>, cum modo </a:t>
            </a:r>
            <a:r>
              <a:rPr lang="en-US" sz="1100" dirty="0" err="1">
                <a:ea typeface="Open Sans Light" panose="020B0306030504020204" pitchFamily="34" charset="0"/>
                <a:cs typeface="Open Sans Light" panose="020B0306030504020204" pitchFamily="34" charset="0"/>
              </a:rPr>
              <a:t>comprehensam</a:t>
            </a:r>
            <a:r>
              <a:rPr lang="en-US" sz="1100" dirty="0">
                <a:ea typeface="Open Sans Light" panose="020B0306030504020204" pitchFamily="34" charset="0"/>
                <a:cs typeface="Open Sans Light" panose="020B0306030504020204" pitchFamily="34" charset="0"/>
              </a:rPr>
              <a:t> in. Sed </a:t>
            </a:r>
            <a:r>
              <a:rPr lang="en-US" sz="1100" dirty="0" err="1">
                <a:ea typeface="Open Sans Light" panose="020B0306030504020204" pitchFamily="34" charset="0"/>
                <a:cs typeface="Open Sans Light" panose="020B0306030504020204" pitchFamily="34" charset="0"/>
              </a:rPr>
              <a:t>nibh</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theophrastus</a:t>
            </a:r>
            <a:r>
              <a:rPr lang="en-US" sz="1100" dirty="0">
                <a:ea typeface="Open Sans Light" panose="020B0306030504020204" pitchFamily="34" charset="0"/>
                <a:cs typeface="Open Sans Light" panose="020B0306030504020204" pitchFamily="34" charset="0"/>
              </a:rPr>
              <a:t> in, ex </a:t>
            </a:r>
            <a:r>
              <a:rPr lang="en-US" sz="1100" dirty="0" err="1">
                <a:ea typeface="Open Sans Light" panose="020B0306030504020204" pitchFamily="34" charset="0"/>
                <a:cs typeface="Open Sans Light" panose="020B0306030504020204" pitchFamily="34" charset="0"/>
              </a:rPr>
              <a:t>dictas</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conceptam</a:t>
            </a:r>
            <a:r>
              <a:rPr lang="en-US" sz="1100" dirty="0">
                <a:ea typeface="Open Sans Light" panose="020B0306030504020204" pitchFamily="34" charset="0"/>
                <a:cs typeface="Open Sans Light" panose="020B0306030504020204" pitchFamily="34" charset="0"/>
              </a:rPr>
              <a:t> vis.</a:t>
            </a:r>
          </a:p>
        </p:txBody>
      </p:sp>
      <p:sp>
        <p:nvSpPr>
          <p:cNvPr id="25" name="Rectangle 24">
            <a:extLst>
              <a:ext uri="{FF2B5EF4-FFF2-40B4-BE49-F238E27FC236}">
                <a16:creationId xmlns:a16="http://schemas.microsoft.com/office/drawing/2014/main" id="{4D91DDD7-B182-46B8-A30B-E8D2F0E91162}"/>
              </a:ext>
            </a:extLst>
          </p:cNvPr>
          <p:cNvSpPr/>
          <p:nvPr/>
        </p:nvSpPr>
        <p:spPr>
          <a:xfrm>
            <a:off x="6569562" y="2624342"/>
            <a:ext cx="3759641" cy="430772"/>
          </a:xfrm>
          <a:prstGeom prst="rect">
            <a:avLst/>
          </a:prstGeom>
        </p:spPr>
        <p:txBody>
          <a:bodyPr vert="horz" wrap="square" lIns="91326" tIns="45663" rIns="91326" bIns="45663" rtlCol="0" anchor="ctr">
            <a:spAutoFit/>
          </a:bodyPr>
          <a:lstStyle/>
          <a:p>
            <a:pPr algn="r" defTabSz="456698">
              <a:spcBef>
                <a:spcPct val="20000"/>
              </a:spcBef>
            </a:pPr>
            <a:r>
              <a:rPr lang="en-US" sz="1100" dirty="0">
                <a:ea typeface="Open Sans Light" panose="020B0306030504020204" pitchFamily="34" charset="0"/>
                <a:cs typeface="Open Sans Light" panose="020B0306030504020204" pitchFamily="34" charset="0"/>
              </a:rPr>
              <a:t>Ipsum dolor sit </a:t>
            </a:r>
            <a:r>
              <a:rPr lang="en-US" sz="1100" dirty="0" err="1">
                <a:ea typeface="Open Sans Light" panose="020B0306030504020204" pitchFamily="34" charset="0"/>
                <a:cs typeface="Open Sans Light" panose="020B0306030504020204" pitchFamily="34" charset="0"/>
              </a:rPr>
              <a:t>amet</a:t>
            </a:r>
            <a:r>
              <a:rPr lang="en-US" sz="1100" dirty="0">
                <a:ea typeface="Open Sans Light" panose="020B0306030504020204" pitchFamily="34" charset="0"/>
                <a:cs typeface="Open Sans Light" panose="020B0306030504020204" pitchFamily="34" charset="0"/>
              </a:rPr>
              <a:t>, cum modo </a:t>
            </a:r>
            <a:r>
              <a:rPr lang="en-US" sz="1100" dirty="0" err="1">
                <a:ea typeface="Open Sans Light" panose="020B0306030504020204" pitchFamily="34" charset="0"/>
                <a:cs typeface="Open Sans Light" panose="020B0306030504020204" pitchFamily="34" charset="0"/>
              </a:rPr>
              <a:t>comprehensam</a:t>
            </a:r>
            <a:r>
              <a:rPr lang="en-US" sz="1100" dirty="0">
                <a:ea typeface="Open Sans Light" panose="020B0306030504020204" pitchFamily="34" charset="0"/>
                <a:cs typeface="Open Sans Light" panose="020B0306030504020204" pitchFamily="34" charset="0"/>
              </a:rPr>
              <a:t> in. Sed </a:t>
            </a:r>
            <a:r>
              <a:rPr lang="en-US" sz="1100" dirty="0" err="1">
                <a:ea typeface="Open Sans Light" panose="020B0306030504020204" pitchFamily="34" charset="0"/>
                <a:cs typeface="Open Sans Light" panose="020B0306030504020204" pitchFamily="34" charset="0"/>
              </a:rPr>
              <a:t>nibh</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theophrastus</a:t>
            </a:r>
            <a:r>
              <a:rPr lang="en-US" sz="1100" dirty="0">
                <a:ea typeface="Open Sans Light" panose="020B0306030504020204" pitchFamily="34" charset="0"/>
                <a:cs typeface="Open Sans Light" panose="020B0306030504020204" pitchFamily="34" charset="0"/>
              </a:rPr>
              <a:t> in, ex </a:t>
            </a:r>
            <a:r>
              <a:rPr lang="en-US" sz="1100" dirty="0" err="1">
                <a:ea typeface="Open Sans Light" panose="020B0306030504020204" pitchFamily="34" charset="0"/>
                <a:cs typeface="Open Sans Light" panose="020B0306030504020204" pitchFamily="34" charset="0"/>
              </a:rPr>
              <a:t>dictas</a:t>
            </a:r>
            <a:r>
              <a:rPr lang="en-US" sz="1100" dirty="0">
                <a:ea typeface="Open Sans Light" panose="020B0306030504020204" pitchFamily="34" charset="0"/>
                <a:cs typeface="Open Sans Light" panose="020B0306030504020204" pitchFamily="34" charset="0"/>
              </a:rPr>
              <a:t> </a:t>
            </a:r>
            <a:r>
              <a:rPr lang="en-US" sz="1100" dirty="0" err="1">
                <a:ea typeface="Open Sans Light" panose="020B0306030504020204" pitchFamily="34" charset="0"/>
                <a:cs typeface="Open Sans Light" panose="020B0306030504020204" pitchFamily="34" charset="0"/>
              </a:rPr>
              <a:t>conceptam</a:t>
            </a:r>
            <a:r>
              <a:rPr lang="en-US" sz="1100" dirty="0">
                <a:ea typeface="Open Sans Light" panose="020B0306030504020204" pitchFamily="34" charset="0"/>
                <a:cs typeface="Open Sans Light" panose="020B0306030504020204" pitchFamily="34" charset="0"/>
              </a:rPr>
              <a:t> vis.</a:t>
            </a:r>
          </a:p>
        </p:txBody>
      </p:sp>
    </p:spTree>
    <p:extLst>
      <p:ext uri="{BB962C8B-B14F-4D97-AF65-F5344CB8AC3E}">
        <p14:creationId xmlns:p14="http://schemas.microsoft.com/office/powerpoint/2010/main" val="208111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F5BB1-7C69-4487-838B-D406F8E1CB0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DEA9B27-B09A-4E94-899A-A85997E4BE5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AC3FAB8-683F-48E0-9DBB-A8472AB6F614}"/>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92E42DE8-756F-47D6-9921-E08D02574A13}"/>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F57CF340-7D26-436C-95FF-79359C96B605}"/>
              </a:ext>
            </a:extLst>
          </p:cNvPr>
          <p:cNvSpPr>
            <a:spLocks noGrp="1"/>
          </p:cNvSpPr>
          <p:nvPr>
            <p:ph type="body" sz="quarter" idx="13"/>
          </p:nvPr>
        </p:nvSpPr>
        <p:spPr/>
        <p:txBody>
          <a:bodyPr/>
          <a:lstStyle/>
          <a:p>
            <a:endParaRPr lang="en-ZA"/>
          </a:p>
        </p:txBody>
      </p:sp>
      <p:grpSp>
        <p:nvGrpSpPr>
          <p:cNvPr id="45" name="Group 44">
            <a:extLst>
              <a:ext uri="{FF2B5EF4-FFF2-40B4-BE49-F238E27FC236}">
                <a16:creationId xmlns:a16="http://schemas.microsoft.com/office/drawing/2014/main" id="{4CEBB0C0-B6C7-4A91-8D1E-F5597D400101}"/>
              </a:ext>
            </a:extLst>
          </p:cNvPr>
          <p:cNvGrpSpPr/>
          <p:nvPr/>
        </p:nvGrpSpPr>
        <p:grpSpPr>
          <a:xfrm>
            <a:off x="4870150" y="179613"/>
            <a:ext cx="6713848" cy="6073219"/>
            <a:chOff x="5804416" y="1024732"/>
            <a:chExt cx="5779582" cy="5228100"/>
          </a:xfrm>
        </p:grpSpPr>
        <p:sp>
          <p:nvSpPr>
            <p:cNvPr id="7" name="Freeform 66">
              <a:extLst>
                <a:ext uri="{FF2B5EF4-FFF2-40B4-BE49-F238E27FC236}">
                  <a16:creationId xmlns:a16="http://schemas.microsoft.com/office/drawing/2014/main" id="{C4D5121E-5587-46CC-A743-A33B4C8110AF}"/>
                </a:ext>
              </a:extLst>
            </p:cNvPr>
            <p:cNvSpPr>
              <a:spLocks/>
            </p:cNvSpPr>
            <p:nvPr/>
          </p:nvSpPr>
          <p:spPr bwMode="auto">
            <a:xfrm>
              <a:off x="6336521" y="3690514"/>
              <a:ext cx="1572667" cy="1517486"/>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8" name="Freeform 68">
              <a:extLst>
                <a:ext uri="{FF2B5EF4-FFF2-40B4-BE49-F238E27FC236}">
                  <a16:creationId xmlns:a16="http://schemas.microsoft.com/office/drawing/2014/main" id="{8919F0C6-235B-4D2A-A567-EF2B2C8E3852}"/>
                </a:ext>
              </a:extLst>
            </p:cNvPr>
            <p:cNvSpPr>
              <a:spLocks/>
            </p:cNvSpPr>
            <p:nvPr/>
          </p:nvSpPr>
          <p:spPr bwMode="auto">
            <a:xfrm>
              <a:off x="6749067" y="3245123"/>
              <a:ext cx="1152238" cy="111413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9" name="Freeform 70">
              <a:extLst>
                <a:ext uri="{FF2B5EF4-FFF2-40B4-BE49-F238E27FC236}">
                  <a16:creationId xmlns:a16="http://schemas.microsoft.com/office/drawing/2014/main" id="{659F8706-DC06-45FC-8E76-E797CAD13F57}"/>
                </a:ext>
              </a:extLst>
            </p:cNvPr>
            <p:cNvSpPr>
              <a:spLocks/>
            </p:cNvSpPr>
            <p:nvPr/>
          </p:nvSpPr>
          <p:spPr bwMode="auto">
            <a:xfrm>
              <a:off x="7078840" y="2785279"/>
              <a:ext cx="826406" cy="907864"/>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0" name="Freeform 72">
              <a:extLst>
                <a:ext uri="{FF2B5EF4-FFF2-40B4-BE49-F238E27FC236}">
                  <a16:creationId xmlns:a16="http://schemas.microsoft.com/office/drawing/2014/main" id="{B61A85D9-C137-4023-8DF4-286EE661492B}"/>
                </a:ext>
              </a:extLst>
            </p:cNvPr>
            <p:cNvSpPr>
              <a:spLocks/>
            </p:cNvSpPr>
            <p:nvPr/>
          </p:nvSpPr>
          <p:spPr bwMode="auto">
            <a:xfrm>
              <a:off x="5804416" y="4258422"/>
              <a:ext cx="2096889" cy="1994409"/>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1" name="Freeform 67">
              <a:extLst>
                <a:ext uri="{FF2B5EF4-FFF2-40B4-BE49-F238E27FC236}">
                  <a16:creationId xmlns:a16="http://schemas.microsoft.com/office/drawing/2014/main" id="{5701B3F5-4224-4A26-9140-BEACAB5AEF1F}"/>
                </a:ext>
              </a:extLst>
            </p:cNvPr>
            <p:cNvSpPr>
              <a:spLocks/>
            </p:cNvSpPr>
            <p:nvPr/>
          </p:nvSpPr>
          <p:spPr bwMode="auto">
            <a:xfrm>
              <a:off x="7909188" y="2410835"/>
              <a:ext cx="3674810" cy="2797166"/>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2" name="Freeform 69">
              <a:extLst>
                <a:ext uri="{FF2B5EF4-FFF2-40B4-BE49-F238E27FC236}">
                  <a16:creationId xmlns:a16="http://schemas.microsoft.com/office/drawing/2014/main" id="{D055F837-E3C0-4258-8364-B8322530C47F}"/>
                </a:ext>
              </a:extLst>
            </p:cNvPr>
            <p:cNvSpPr>
              <a:spLocks/>
            </p:cNvSpPr>
            <p:nvPr/>
          </p:nvSpPr>
          <p:spPr bwMode="auto">
            <a:xfrm>
              <a:off x="7901304" y="1715813"/>
              <a:ext cx="3682693" cy="2643446"/>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3" name="Freeform 71">
              <a:extLst>
                <a:ext uri="{FF2B5EF4-FFF2-40B4-BE49-F238E27FC236}">
                  <a16:creationId xmlns:a16="http://schemas.microsoft.com/office/drawing/2014/main" id="{D855E09A-6DAC-4C0B-8009-72B1292820D5}"/>
                </a:ext>
              </a:extLst>
            </p:cNvPr>
            <p:cNvSpPr>
              <a:spLocks/>
            </p:cNvSpPr>
            <p:nvPr/>
          </p:nvSpPr>
          <p:spPr bwMode="auto">
            <a:xfrm>
              <a:off x="7905246" y="1024732"/>
              <a:ext cx="3678752" cy="2668410"/>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4" name="Freeform 73">
              <a:extLst>
                <a:ext uri="{FF2B5EF4-FFF2-40B4-BE49-F238E27FC236}">
                  <a16:creationId xmlns:a16="http://schemas.microsoft.com/office/drawing/2014/main" id="{BBDE5CD3-FCDA-4280-9CCF-3D0F0526F0AB}"/>
                </a:ext>
              </a:extLst>
            </p:cNvPr>
            <p:cNvSpPr>
              <a:spLocks/>
            </p:cNvSpPr>
            <p:nvPr/>
          </p:nvSpPr>
          <p:spPr bwMode="auto">
            <a:xfrm>
              <a:off x="7901304" y="3283553"/>
              <a:ext cx="3682693" cy="2969279"/>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022" dirty="0"/>
            </a:p>
          </p:txBody>
        </p:sp>
        <p:sp>
          <p:nvSpPr>
            <p:cNvPr id="15" name="Freeform 53">
              <a:extLst>
                <a:ext uri="{FF2B5EF4-FFF2-40B4-BE49-F238E27FC236}">
                  <a16:creationId xmlns:a16="http://schemas.microsoft.com/office/drawing/2014/main" id="{46B346B5-98DB-4190-8154-273C3932A761}"/>
                </a:ext>
              </a:extLst>
            </p:cNvPr>
            <p:cNvSpPr>
              <a:spLocks/>
            </p:cNvSpPr>
            <p:nvPr/>
          </p:nvSpPr>
          <p:spPr bwMode="auto">
            <a:xfrm>
              <a:off x="7911332" y="1992799"/>
              <a:ext cx="588262" cy="1007606"/>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6" name="Freeform 54">
              <a:extLst>
                <a:ext uri="{FF2B5EF4-FFF2-40B4-BE49-F238E27FC236}">
                  <a16:creationId xmlns:a16="http://schemas.microsoft.com/office/drawing/2014/main" id="{2DE5D3C8-D098-4D9E-861E-7CECD0307F8D}"/>
                </a:ext>
              </a:extLst>
            </p:cNvPr>
            <p:cNvSpPr>
              <a:spLocks/>
            </p:cNvSpPr>
            <p:nvPr/>
          </p:nvSpPr>
          <p:spPr bwMode="auto">
            <a:xfrm>
              <a:off x="7419932" y="1992799"/>
              <a:ext cx="491400" cy="1007606"/>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31" name="TextBox 30">
              <a:extLst>
                <a:ext uri="{FF2B5EF4-FFF2-40B4-BE49-F238E27FC236}">
                  <a16:creationId xmlns:a16="http://schemas.microsoft.com/office/drawing/2014/main" id="{73D0D649-38D5-4C96-A59F-33C8E190FB15}"/>
                </a:ext>
              </a:extLst>
            </p:cNvPr>
            <p:cNvSpPr txBox="1"/>
            <p:nvPr/>
          </p:nvSpPr>
          <p:spPr>
            <a:xfrm rot="19803190">
              <a:off x="8925551" y="3213089"/>
              <a:ext cx="610208" cy="257551"/>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2" name="TextBox 31">
              <a:extLst>
                <a:ext uri="{FF2B5EF4-FFF2-40B4-BE49-F238E27FC236}">
                  <a16:creationId xmlns:a16="http://schemas.microsoft.com/office/drawing/2014/main" id="{8E5AA0E8-4301-453F-87DE-C080CB0583BE}"/>
                </a:ext>
              </a:extLst>
            </p:cNvPr>
            <p:cNvSpPr txBox="1"/>
            <p:nvPr/>
          </p:nvSpPr>
          <p:spPr>
            <a:xfrm rot="19803190">
              <a:off x="8633080" y="2709286"/>
              <a:ext cx="610208" cy="257551"/>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3" name="TextBox 32">
              <a:extLst>
                <a:ext uri="{FF2B5EF4-FFF2-40B4-BE49-F238E27FC236}">
                  <a16:creationId xmlns:a16="http://schemas.microsoft.com/office/drawing/2014/main" id="{2FFB0E1C-FC26-47EF-B64E-BE802D38BEA4}"/>
                </a:ext>
              </a:extLst>
            </p:cNvPr>
            <p:cNvSpPr txBox="1"/>
            <p:nvPr/>
          </p:nvSpPr>
          <p:spPr>
            <a:xfrm rot="19803190">
              <a:off x="9259399" y="3791559"/>
              <a:ext cx="610208" cy="257551"/>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4" name="TextBox 33">
              <a:extLst>
                <a:ext uri="{FF2B5EF4-FFF2-40B4-BE49-F238E27FC236}">
                  <a16:creationId xmlns:a16="http://schemas.microsoft.com/office/drawing/2014/main" id="{93C6F2FA-AE5F-47DB-A503-FD0FEEDDAA78}"/>
                </a:ext>
              </a:extLst>
            </p:cNvPr>
            <p:cNvSpPr txBox="1"/>
            <p:nvPr/>
          </p:nvSpPr>
          <p:spPr>
            <a:xfrm rot="19803190">
              <a:off x="9681184" y="4527492"/>
              <a:ext cx="610208" cy="257551"/>
            </a:xfrm>
            <a:prstGeom prst="rect">
              <a:avLst/>
            </a:prstGeom>
            <a:noFill/>
            <a:ln>
              <a:noFill/>
            </a:ln>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5" name="Rectangle 34">
              <a:extLst>
                <a:ext uri="{FF2B5EF4-FFF2-40B4-BE49-F238E27FC236}">
                  <a16:creationId xmlns:a16="http://schemas.microsoft.com/office/drawing/2014/main" id="{EAB93AA6-A66F-4F88-B373-38FE7EF89523}"/>
                </a:ext>
              </a:extLst>
            </p:cNvPr>
            <p:cNvSpPr/>
            <p:nvPr/>
          </p:nvSpPr>
          <p:spPr>
            <a:xfrm rot="1965057">
              <a:off x="6719509" y="4977159"/>
              <a:ext cx="332142" cy="402546"/>
            </a:xfrm>
            <a:prstGeom prst="rect">
              <a:avLst/>
            </a:prstGeom>
            <a:ln>
              <a:noFill/>
            </a:ln>
          </p:spPr>
          <p:txBody>
            <a:bodyPr wrap="none" anchor="ctr">
              <a:spAutoFit/>
            </a:bodyPr>
            <a:lstStyle/>
            <a:p>
              <a:pPr algn="ctr"/>
              <a:r>
                <a:rPr lang="en-US" sz="2016" b="1" dirty="0">
                  <a:solidFill>
                    <a:schemeClr val="bg1"/>
                  </a:solidFill>
                  <a:ea typeface="Roboto" panose="02000000000000000000" pitchFamily="2" charset="0"/>
                </a:rPr>
                <a:t>4</a:t>
              </a:r>
              <a:endParaRPr lang="en-US" sz="1008" dirty="0">
                <a:solidFill>
                  <a:schemeClr val="bg1"/>
                </a:solidFill>
              </a:endParaRPr>
            </a:p>
          </p:txBody>
        </p:sp>
        <p:sp>
          <p:nvSpPr>
            <p:cNvPr id="36" name="Rectangle 35">
              <a:extLst>
                <a:ext uri="{FF2B5EF4-FFF2-40B4-BE49-F238E27FC236}">
                  <a16:creationId xmlns:a16="http://schemas.microsoft.com/office/drawing/2014/main" id="{B5BFA5DE-7620-4314-A2F4-50EEC52A5447}"/>
                </a:ext>
              </a:extLst>
            </p:cNvPr>
            <p:cNvSpPr/>
            <p:nvPr/>
          </p:nvSpPr>
          <p:spPr>
            <a:xfrm rot="1965057">
              <a:off x="7006902" y="4160746"/>
              <a:ext cx="255918" cy="402546"/>
            </a:xfrm>
            <a:prstGeom prst="rect">
              <a:avLst/>
            </a:prstGeom>
            <a:ln>
              <a:noFill/>
            </a:ln>
          </p:spPr>
          <p:txBody>
            <a:bodyPr wrap="square" anchor="ctr">
              <a:spAutoFit/>
            </a:bodyPr>
            <a:lstStyle/>
            <a:p>
              <a:pPr algn="ctr"/>
              <a:r>
                <a:rPr lang="en-US" sz="2016" b="1" dirty="0">
                  <a:solidFill>
                    <a:schemeClr val="bg1"/>
                  </a:solidFill>
                  <a:ea typeface="Roboto" panose="02000000000000000000" pitchFamily="2" charset="0"/>
                </a:rPr>
                <a:t>3</a:t>
              </a:r>
              <a:endParaRPr lang="en-US" sz="1008" dirty="0">
                <a:solidFill>
                  <a:schemeClr val="bg1"/>
                </a:solidFill>
              </a:endParaRPr>
            </a:p>
          </p:txBody>
        </p:sp>
        <p:sp>
          <p:nvSpPr>
            <p:cNvPr id="37" name="Rectangle 36">
              <a:extLst>
                <a:ext uri="{FF2B5EF4-FFF2-40B4-BE49-F238E27FC236}">
                  <a16:creationId xmlns:a16="http://schemas.microsoft.com/office/drawing/2014/main" id="{A4CEFAF2-5A9E-4E89-9E00-76303BF4F555}"/>
                </a:ext>
              </a:extLst>
            </p:cNvPr>
            <p:cNvSpPr/>
            <p:nvPr/>
          </p:nvSpPr>
          <p:spPr>
            <a:xfrm rot="1965057">
              <a:off x="7215044" y="3520628"/>
              <a:ext cx="255918" cy="402546"/>
            </a:xfrm>
            <a:prstGeom prst="rect">
              <a:avLst/>
            </a:prstGeom>
            <a:ln>
              <a:noFill/>
            </a:ln>
          </p:spPr>
          <p:txBody>
            <a:bodyPr wrap="square" anchor="ctr">
              <a:spAutoFit/>
            </a:bodyPr>
            <a:lstStyle/>
            <a:p>
              <a:pPr algn="ctr"/>
              <a:r>
                <a:rPr lang="en-US" sz="2016" b="1" dirty="0">
                  <a:solidFill>
                    <a:schemeClr val="bg1"/>
                  </a:solidFill>
                  <a:ea typeface="Roboto" panose="02000000000000000000" pitchFamily="2" charset="0"/>
                </a:rPr>
                <a:t>2</a:t>
              </a:r>
              <a:endParaRPr lang="en-US" sz="1008" dirty="0">
                <a:solidFill>
                  <a:schemeClr val="bg1"/>
                </a:solidFill>
              </a:endParaRPr>
            </a:p>
          </p:txBody>
        </p:sp>
        <p:sp>
          <p:nvSpPr>
            <p:cNvPr id="38" name="Rectangle 37">
              <a:extLst>
                <a:ext uri="{FF2B5EF4-FFF2-40B4-BE49-F238E27FC236}">
                  <a16:creationId xmlns:a16="http://schemas.microsoft.com/office/drawing/2014/main" id="{82511B42-B4BD-46AD-ADFE-BC6062D91B69}"/>
                </a:ext>
              </a:extLst>
            </p:cNvPr>
            <p:cNvSpPr/>
            <p:nvPr/>
          </p:nvSpPr>
          <p:spPr>
            <a:xfrm rot="1965057">
              <a:off x="7382440" y="2978249"/>
              <a:ext cx="255918" cy="402546"/>
            </a:xfrm>
            <a:prstGeom prst="rect">
              <a:avLst/>
            </a:prstGeom>
            <a:ln>
              <a:noFill/>
            </a:ln>
          </p:spPr>
          <p:txBody>
            <a:bodyPr wrap="square" anchor="ctr">
              <a:spAutoFit/>
            </a:bodyPr>
            <a:lstStyle/>
            <a:p>
              <a:pPr algn="ctr"/>
              <a:r>
                <a:rPr lang="en-US" sz="2016" b="1" dirty="0">
                  <a:solidFill>
                    <a:schemeClr val="bg1"/>
                  </a:solidFill>
                  <a:ea typeface="Roboto" panose="02000000000000000000" pitchFamily="2" charset="0"/>
                </a:rPr>
                <a:t>1</a:t>
              </a:r>
              <a:endParaRPr lang="en-US" sz="1008" dirty="0">
                <a:solidFill>
                  <a:schemeClr val="bg1"/>
                </a:solidFill>
              </a:endParaRPr>
            </a:p>
          </p:txBody>
        </p:sp>
      </p:grpSp>
      <p:grpSp>
        <p:nvGrpSpPr>
          <p:cNvPr id="44" name="Group 43">
            <a:extLst>
              <a:ext uri="{FF2B5EF4-FFF2-40B4-BE49-F238E27FC236}">
                <a16:creationId xmlns:a16="http://schemas.microsoft.com/office/drawing/2014/main" id="{D1D0C5DB-6192-4293-84EB-255234498311}"/>
              </a:ext>
            </a:extLst>
          </p:cNvPr>
          <p:cNvGrpSpPr/>
          <p:nvPr/>
        </p:nvGrpSpPr>
        <p:grpSpPr>
          <a:xfrm>
            <a:off x="1253497" y="2170207"/>
            <a:ext cx="3401230" cy="3711110"/>
            <a:chOff x="2164721" y="2332852"/>
            <a:chExt cx="2981962" cy="3253643"/>
          </a:xfrm>
        </p:grpSpPr>
        <p:sp>
          <p:nvSpPr>
            <p:cNvPr id="17" name="Subtitle 2">
              <a:extLst>
                <a:ext uri="{FF2B5EF4-FFF2-40B4-BE49-F238E27FC236}">
                  <a16:creationId xmlns:a16="http://schemas.microsoft.com/office/drawing/2014/main" id="{AB2CDAD4-A4D1-4F5A-955C-AFC741037DFD}"/>
                </a:ext>
              </a:extLst>
            </p:cNvPr>
            <p:cNvSpPr txBox="1">
              <a:spLocks/>
            </p:cNvSpPr>
            <p:nvPr/>
          </p:nvSpPr>
          <p:spPr>
            <a:xfrm>
              <a:off x="2390582" y="2544691"/>
              <a:ext cx="2756101" cy="23516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18" name="TextBox 17">
              <a:extLst>
                <a:ext uri="{FF2B5EF4-FFF2-40B4-BE49-F238E27FC236}">
                  <a16:creationId xmlns:a16="http://schemas.microsoft.com/office/drawing/2014/main" id="{887A0BD3-191B-4F9A-B421-8468FA145788}"/>
                </a:ext>
              </a:extLst>
            </p:cNvPr>
            <p:cNvSpPr txBox="1"/>
            <p:nvPr/>
          </p:nvSpPr>
          <p:spPr>
            <a:xfrm>
              <a:off x="2382149" y="2332852"/>
              <a:ext cx="708604" cy="296821"/>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19" name="Subtitle 2">
              <a:extLst>
                <a:ext uri="{FF2B5EF4-FFF2-40B4-BE49-F238E27FC236}">
                  <a16:creationId xmlns:a16="http://schemas.microsoft.com/office/drawing/2014/main" id="{69B4A3FF-DCA8-4FC8-9253-C5BB8D53A1C4}"/>
                </a:ext>
              </a:extLst>
            </p:cNvPr>
            <p:cNvSpPr txBox="1">
              <a:spLocks/>
            </p:cNvSpPr>
            <p:nvPr/>
          </p:nvSpPr>
          <p:spPr>
            <a:xfrm>
              <a:off x="2390582" y="3235355"/>
              <a:ext cx="2756101" cy="23516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p>
          </p:txBody>
        </p:sp>
        <p:sp>
          <p:nvSpPr>
            <p:cNvPr id="20" name="TextBox 19">
              <a:extLst>
                <a:ext uri="{FF2B5EF4-FFF2-40B4-BE49-F238E27FC236}">
                  <a16:creationId xmlns:a16="http://schemas.microsoft.com/office/drawing/2014/main" id="{3FDC890D-32D5-45A5-9309-3125AD55BD18}"/>
                </a:ext>
              </a:extLst>
            </p:cNvPr>
            <p:cNvSpPr txBox="1"/>
            <p:nvPr/>
          </p:nvSpPr>
          <p:spPr>
            <a:xfrm>
              <a:off x="2382149" y="3023516"/>
              <a:ext cx="708604" cy="296821"/>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21" name="Subtitle 2">
              <a:extLst>
                <a:ext uri="{FF2B5EF4-FFF2-40B4-BE49-F238E27FC236}">
                  <a16:creationId xmlns:a16="http://schemas.microsoft.com/office/drawing/2014/main" id="{DED70CA6-EBAF-4C16-8E21-7611299C1560}"/>
                </a:ext>
              </a:extLst>
            </p:cNvPr>
            <p:cNvSpPr txBox="1">
              <a:spLocks/>
            </p:cNvSpPr>
            <p:nvPr/>
          </p:nvSpPr>
          <p:spPr>
            <a:xfrm>
              <a:off x="2390582" y="3926018"/>
              <a:ext cx="2756101" cy="23516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p>
          </p:txBody>
        </p:sp>
        <p:sp>
          <p:nvSpPr>
            <p:cNvPr id="22" name="TextBox 21">
              <a:extLst>
                <a:ext uri="{FF2B5EF4-FFF2-40B4-BE49-F238E27FC236}">
                  <a16:creationId xmlns:a16="http://schemas.microsoft.com/office/drawing/2014/main" id="{369EA690-F3A7-4F93-ABAB-BD4097BD04EF}"/>
                </a:ext>
              </a:extLst>
            </p:cNvPr>
            <p:cNvSpPr txBox="1"/>
            <p:nvPr/>
          </p:nvSpPr>
          <p:spPr>
            <a:xfrm>
              <a:off x="2382149" y="3714179"/>
              <a:ext cx="708604" cy="296821"/>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23" name="Subtitle 2">
              <a:extLst>
                <a:ext uri="{FF2B5EF4-FFF2-40B4-BE49-F238E27FC236}">
                  <a16:creationId xmlns:a16="http://schemas.microsoft.com/office/drawing/2014/main" id="{0A6423F5-A355-42CC-8718-D31158B993E4}"/>
                </a:ext>
              </a:extLst>
            </p:cNvPr>
            <p:cNvSpPr txBox="1">
              <a:spLocks/>
            </p:cNvSpPr>
            <p:nvPr/>
          </p:nvSpPr>
          <p:spPr>
            <a:xfrm>
              <a:off x="2390582" y="4614697"/>
              <a:ext cx="2756101" cy="23516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24" name="TextBox 23">
              <a:extLst>
                <a:ext uri="{FF2B5EF4-FFF2-40B4-BE49-F238E27FC236}">
                  <a16:creationId xmlns:a16="http://schemas.microsoft.com/office/drawing/2014/main" id="{8E93DB6E-EC57-4190-978D-445642AD2233}"/>
                </a:ext>
              </a:extLst>
            </p:cNvPr>
            <p:cNvSpPr txBox="1"/>
            <p:nvPr/>
          </p:nvSpPr>
          <p:spPr>
            <a:xfrm>
              <a:off x="2382149" y="4402858"/>
              <a:ext cx="708604" cy="296821"/>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25" name="Subtitle 2">
              <a:extLst>
                <a:ext uri="{FF2B5EF4-FFF2-40B4-BE49-F238E27FC236}">
                  <a16:creationId xmlns:a16="http://schemas.microsoft.com/office/drawing/2014/main" id="{484E8591-92BF-4647-B563-9E7459E6E4F6}"/>
                </a:ext>
              </a:extLst>
            </p:cNvPr>
            <p:cNvSpPr txBox="1">
              <a:spLocks/>
            </p:cNvSpPr>
            <p:nvPr/>
          </p:nvSpPr>
          <p:spPr>
            <a:xfrm>
              <a:off x="2390582" y="5351331"/>
              <a:ext cx="2756101" cy="235164"/>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26" name="TextBox 25">
              <a:extLst>
                <a:ext uri="{FF2B5EF4-FFF2-40B4-BE49-F238E27FC236}">
                  <a16:creationId xmlns:a16="http://schemas.microsoft.com/office/drawing/2014/main" id="{14DB31FB-A0F1-4BAB-B697-7D46F62E59F8}"/>
                </a:ext>
              </a:extLst>
            </p:cNvPr>
            <p:cNvSpPr txBox="1"/>
            <p:nvPr/>
          </p:nvSpPr>
          <p:spPr>
            <a:xfrm>
              <a:off x="2382149" y="5139492"/>
              <a:ext cx="708604" cy="296821"/>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39" name="Oval 12">
              <a:extLst>
                <a:ext uri="{FF2B5EF4-FFF2-40B4-BE49-F238E27FC236}">
                  <a16:creationId xmlns:a16="http://schemas.microsoft.com/office/drawing/2014/main" id="{6B5496EE-B57C-433F-BCF7-09573BBA9FA3}"/>
                </a:ext>
              </a:extLst>
            </p:cNvPr>
            <p:cNvSpPr>
              <a:spLocks noChangeArrowheads="1"/>
            </p:cNvSpPr>
            <p:nvPr/>
          </p:nvSpPr>
          <p:spPr bwMode="auto">
            <a:xfrm>
              <a:off x="2164721" y="3170656"/>
              <a:ext cx="151020" cy="151018"/>
            </a:xfrm>
            <a:prstGeom prst="ellipse">
              <a:avLst/>
            </a:prstGeom>
            <a:solidFill>
              <a:schemeClr val="accent2"/>
            </a:solidFill>
            <a:ln>
              <a:noFill/>
            </a:ln>
          </p:spPr>
          <p:txBody>
            <a:bodyPr vert="horz" wrap="square" lIns="102364" tIns="51182" rIns="102364" bIns="51182" numCol="1" anchor="t" anchorCtr="0" compatLnSpc="1">
              <a:prstTxWarp prst="textNoShape">
                <a:avLst/>
              </a:prstTxWarp>
            </a:bodyPr>
            <a:lstStyle/>
            <a:p>
              <a:endParaRPr lang="en-US" sz="3200"/>
            </a:p>
          </p:txBody>
        </p:sp>
        <p:sp>
          <p:nvSpPr>
            <p:cNvPr id="40" name="Oval 12">
              <a:extLst>
                <a:ext uri="{FF2B5EF4-FFF2-40B4-BE49-F238E27FC236}">
                  <a16:creationId xmlns:a16="http://schemas.microsoft.com/office/drawing/2014/main" id="{72D740E5-FDB2-4D93-856D-7A423D66AE32}"/>
                </a:ext>
              </a:extLst>
            </p:cNvPr>
            <p:cNvSpPr>
              <a:spLocks noChangeArrowheads="1"/>
            </p:cNvSpPr>
            <p:nvPr/>
          </p:nvSpPr>
          <p:spPr bwMode="auto">
            <a:xfrm>
              <a:off x="2164721" y="3861058"/>
              <a:ext cx="151020" cy="151018"/>
            </a:xfrm>
            <a:prstGeom prst="ellipse">
              <a:avLst/>
            </a:prstGeom>
            <a:solidFill>
              <a:schemeClr val="accent3"/>
            </a:solidFill>
            <a:ln w="9525">
              <a:noFill/>
              <a:miter lim="800000"/>
              <a:headEnd/>
              <a:tailEnd/>
            </a:ln>
          </p:spPr>
          <p:txBody>
            <a:bodyPr vert="horz" wrap="square" lIns="102364" tIns="51182" rIns="102364" bIns="51182" numCol="1" anchor="t" anchorCtr="0" compatLnSpc="1">
              <a:prstTxWarp prst="textNoShape">
                <a:avLst/>
              </a:prstTxWarp>
            </a:bodyPr>
            <a:lstStyle/>
            <a:p>
              <a:endParaRPr lang="en-US" sz="3200"/>
            </a:p>
          </p:txBody>
        </p:sp>
        <p:sp>
          <p:nvSpPr>
            <p:cNvPr id="41" name="Oval 12">
              <a:extLst>
                <a:ext uri="{FF2B5EF4-FFF2-40B4-BE49-F238E27FC236}">
                  <a16:creationId xmlns:a16="http://schemas.microsoft.com/office/drawing/2014/main" id="{CE71A53F-1FED-4778-B556-16BFAA5501BE}"/>
                </a:ext>
              </a:extLst>
            </p:cNvPr>
            <p:cNvSpPr>
              <a:spLocks noChangeArrowheads="1"/>
            </p:cNvSpPr>
            <p:nvPr/>
          </p:nvSpPr>
          <p:spPr bwMode="auto">
            <a:xfrm>
              <a:off x="2164721" y="4577978"/>
              <a:ext cx="151020" cy="151018"/>
            </a:xfrm>
            <a:prstGeom prst="ellipse">
              <a:avLst/>
            </a:prstGeom>
            <a:solidFill>
              <a:schemeClr val="accent4"/>
            </a:solidFill>
            <a:ln w="9525">
              <a:noFill/>
              <a:round/>
              <a:headEnd/>
              <a:tailEnd/>
            </a:ln>
          </p:spPr>
          <p:txBody>
            <a:bodyPr vert="horz" wrap="square" lIns="102364" tIns="51182" rIns="102364" bIns="51182" numCol="1" anchor="t" anchorCtr="0" compatLnSpc="1">
              <a:prstTxWarp prst="textNoShape">
                <a:avLst/>
              </a:prstTxWarp>
            </a:bodyPr>
            <a:lstStyle/>
            <a:p>
              <a:endParaRPr lang="en-US" sz="3200"/>
            </a:p>
          </p:txBody>
        </p:sp>
        <p:sp>
          <p:nvSpPr>
            <p:cNvPr id="42" name="Oval 12">
              <a:extLst>
                <a:ext uri="{FF2B5EF4-FFF2-40B4-BE49-F238E27FC236}">
                  <a16:creationId xmlns:a16="http://schemas.microsoft.com/office/drawing/2014/main" id="{DCF88B6C-6573-4F7F-A846-70993C491C16}"/>
                </a:ext>
              </a:extLst>
            </p:cNvPr>
            <p:cNvSpPr>
              <a:spLocks noChangeArrowheads="1"/>
            </p:cNvSpPr>
            <p:nvPr/>
          </p:nvSpPr>
          <p:spPr bwMode="auto">
            <a:xfrm>
              <a:off x="2164721" y="2469182"/>
              <a:ext cx="151020" cy="151018"/>
            </a:xfrm>
            <a:prstGeom prst="ellipse">
              <a:avLst/>
            </a:prstGeom>
            <a:solidFill>
              <a:schemeClr val="accent1"/>
            </a:solidFill>
            <a:ln>
              <a:noFill/>
            </a:ln>
          </p:spPr>
          <p:txBody>
            <a:bodyPr vert="horz" wrap="square" lIns="102364" tIns="51182" rIns="102364" bIns="51182" numCol="1" anchor="t" anchorCtr="0" compatLnSpc="1">
              <a:prstTxWarp prst="textNoShape">
                <a:avLst/>
              </a:prstTxWarp>
            </a:bodyPr>
            <a:lstStyle/>
            <a:p>
              <a:endParaRPr lang="en-US" sz="3200" dirty="0"/>
            </a:p>
          </p:txBody>
        </p:sp>
        <p:sp>
          <p:nvSpPr>
            <p:cNvPr id="43" name="Oval 12">
              <a:extLst>
                <a:ext uri="{FF2B5EF4-FFF2-40B4-BE49-F238E27FC236}">
                  <a16:creationId xmlns:a16="http://schemas.microsoft.com/office/drawing/2014/main" id="{E7F8C7A2-70EA-421B-8FCA-A9C8A2B89ACD}"/>
                </a:ext>
              </a:extLst>
            </p:cNvPr>
            <p:cNvSpPr>
              <a:spLocks noChangeArrowheads="1"/>
            </p:cNvSpPr>
            <p:nvPr/>
          </p:nvSpPr>
          <p:spPr bwMode="auto">
            <a:xfrm>
              <a:off x="2164721" y="5275821"/>
              <a:ext cx="151020" cy="151018"/>
            </a:xfrm>
            <a:prstGeom prst="ellipse">
              <a:avLst/>
            </a:prstGeom>
            <a:solidFill>
              <a:schemeClr val="accent5"/>
            </a:solidFill>
            <a:ln w="9525">
              <a:noFill/>
              <a:round/>
              <a:headEnd/>
              <a:tailEnd/>
            </a:ln>
          </p:spPr>
          <p:txBody>
            <a:bodyPr vert="horz" wrap="square" lIns="102364" tIns="51182" rIns="102364" bIns="51182"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15831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0CA93-67E9-46B6-B376-707AD097B28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E94CBE6-C650-40B1-ABEB-E6CAFA084B9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D8F4003-3B32-4F09-9A14-5492317B3F93}"/>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D4DA974A-D753-46DC-9DE7-CD9DCFB50320}"/>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DF9157EE-285E-434B-B93A-15F179E7EB05}"/>
              </a:ext>
            </a:extLst>
          </p:cNvPr>
          <p:cNvSpPr>
            <a:spLocks noGrp="1"/>
          </p:cNvSpPr>
          <p:nvPr>
            <p:ph type="body" sz="quarter" idx="13"/>
          </p:nvPr>
        </p:nvSpPr>
        <p:spPr/>
        <p:txBody>
          <a:bodyPr/>
          <a:lstStyle/>
          <a:p>
            <a:endParaRPr lang="en-ZA"/>
          </a:p>
        </p:txBody>
      </p:sp>
      <p:sp>
        <p:nvSpPr>
          <p:cNvPr id="7" name="Freeform 7">
            <a:extLst>
              <a:ext uri="{FF2B5EF4-FFF2-40B4-BE49-F238E27FC236}">
                <a16:creationId xmlns:a16="http://schemas.microsoft.com/office/drawing/2014/main" id="{841627C8-6697-4BC3-B269-02E03749D569}"/>
              </a:ext>
            </a:extLst>
          </p:cNvPr>
          <p:cNvSpPr>
            <a:spLocks/>
          </p:cNvSpPr>
          <p:nvPr/>
        </p:nvSpPr>
        <p:spPr bwMode="auto">
          <a:xfrm>
            <a:off x="4346257" y="2638726"/>
            <a:ext cx="1420108" cy="2053551"/>
          </a:xfrm>
          <a:custGeom>
            <a:avLst/>
            <a:gdLst>
              <a:gd name="T0" fmla="*/ 859 w 1935"/>
              <a:gd name="T1" fmla="*/ 0 h 3169"/>
              <a:gd name="T2" fmla="*/ 0 w 1935"/>
              <a:gd name="T3" fmla="*/ 2661 h 3169"/>
              <a:gd name="T4" fmla="*/ 867 w 1935"/>
              <a:gd name="T5" fmla="*/ 3169 h 3169"/>
              <a:gd name="T6" fmla="*/ 1401 w 1935"/>
              <a:gd name="T7" fmla="*/ 2852 h 3169"/>
              <a:gd name="T8" fmla="*/ 1935 w 1935"/>
              <a:gd name="T9" fmla="*/ 2544 h 3169"/>
              <a:gd name="T10" fmla="*/ 859 w 1935"/>
              <a:gd name="T11" fmla="*/ 0 h 3169"/>
            </a:gdLst>
            <a:ahLst/>
            <a:cxnLst>
              <a:cxn ang="0">
                <a:pos x="T0" y="T1"/>
              </a:cxn>
              <a:cxn ang="0">
                <a:pos x="T2" y="T3"/>
              </a:cxn>
              <a:cxn ang="0">
                <a:pos x="T4" y="T5"/>
              </a:cxn>
              <a:cxn ang="0">
                <a:pos x="T6" y="T7"/>
              </a:cxn>
              <a:cxn ang="0">
                <a:pos x="T8" y="T9"/>
              </a:cxn>
              <a:cxn ang="0">
                <a:pos x="T10" y="T11"/>
              </a:cxn>
            </a:cxnLst>
            <a:rect l="0" t="0" r="r" b="b"/>
            <a:pathLst>
              <a:path w="1935" h="3169">
                <a:moveTo>
                  <a:pt x="859" y="0"/>
                </a:moveTo>
                <a:lnTo>
                  <a:pt x="0" y="2661"/>
                </a:lnTo>
                <a:lnTo>
                  <a:pt x="867" y="3169"/>
                </a:lnTo>
                <a:lnTo>
                  <a:pt x="1401" y="2852"/>
                </a:lnTo>
                <a:lnTo>
                  <a:pt x="1935" y="2544"/>
                </a:lnTo>
                <a:lnTo>
                  <a:pt x="8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8" name="Freeform 6">
            <a:extLst>
              <a:ext uri="{FF2B5EF4-FFF2-40B4-BE49-F238E27FC236}">
                <a16:creationId xmlns:a16="http://schemas.microsoft.com/office/drawing/2014/main" id="{38279F1A-4594-45A1-9B04-72E88FF6401D}"/>
              </a:ext>
            </a:extLst>
          </p:cNvPr>
          <p:cNvSpPr>
            <a:spLocks/>
          </p:cNvSpPr>
          <p:nvPr/>
        </p:nvSpPr>
        <p:spPr bwMode="auto">
          <a:xfrm>
            <a:off x="4346257" y="2638726"/>
            <a:ext cx="1420108" cy="2053551"/>
          </a:xfrm>
          <a:custGeom>
            <a:avLst/>
            <a:gdLst>
              <a:gd name="T0" fmla="*/ 859 w 1935"/>
              <a:gd name="T1" fmla="*/ 0 h 3169"/>
              <a:gd name="T2" fmla="*/ 0 w 1935"/>
              <a:gd name="T3" fmla="*/ 2661 h 3169"/>
              <a:gd name="T4" fmla="*/ 867 w 1935"/>
              <a:gd name="T5" fmla="*/ 3169 h 3169"/>
              <a:gd name="T6" fmla="*/ 1401 w 1935"/>
              <a:gd name="T7" fmla="*/ 2852 h 3169"/>
              <a:gd name="T8" fmla="*/ 1935 w 1935"/>
              <a:gd name="T9" fmla="*/ 2544 h 3169"/>
              <a:gd name="T10" fmla="*/ 859 w 1935"/>
              <a:gd name="T11" fmla="*/ 0 h 3169"/>
            </a:gdLst>
            <a:ahLst/>
            <a:cxnLst>
              <a:cxn ang="0">
                <a:pos x="T0" y="T1"/>
              </a:cxn>
              <a:cxn ang="0">
                <a:pos x="T2" y="T3"/>
              </a:cxn>
              <a:cxn ang="0">
                <a:pos x="T4" y="T5"/>
              </a:cxn>
              <a:cxn ang="0">
                <a:pos x="T6" y="T7"/>
              </a:cxn>
              <a:cxn ang="0">
                <a:pos x="T8" y="T9"/>
              </a:cxn>
              <a:cxn ang="0">
                <a:pos x="T10" y="T11"/>
              </a:cxn>
            </a:cxnLst>
            <a:rect l="0" t="0" r="r" b="b"/>
            <a:pathLst>
              <a:path w="1935" h="3169">
                <a:moveTo>
                  <a:pt x="859" y="0"/>
                </a:moveTo>
                <a:lnTo>
                  <a:pt x="0" y="2661"/>
                </a:lnTo>
                <a:lnTo>
                  <a:pt x="867" y="3169"/>
                </a:lnTo>
                <a:lnTo>
                  <a:pt x="1401" y="2852"/>
                </a:lnTo>
                <a:lnTo>
                  <a:pt x="1935" y="2544"/>
                </a:lnTo>
                <a:lnTo>
                  <a:pt x="859" y="0"/>
                </a:lnTo>
                <a:close/>
              </a:path>
            </a:pathLst>
          </a:custGeom>
          <a:solidFill>
            <a:schemeClr val="accent4"/>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9" name="Freeform 8">
            <a:extLst>
              <a:ext uri="{FF2B5EF4-FFF2-40B4-BE49-F238E27FC236}">
                <a16:creationId xmlns:a16="http://schemas.microsoft.com/office/drawing/2014/main" id="{CB969FE8-8087-48E5-8D8E-9095FE9397AE}"/>
              </a:ext>
            </a:extLst>
          </p:cNvPr>
          <p:cNvSpPr>
            <a:spLocks/>
          </p:cNvSpPr>
          <p:nvPr/>
        </p:nvSpPr>
        <p:spPr bwMode="auto">
          <a:xfrm>
            <a:off x="4370475" y="2638726"/>
            <a:ext cx="612078" cy="2053551"/>
          </a:xfrm>
          <a:custGeom>
            <a:avLst/>
            <a:gdLst>
              <a:gd name="T0" fmla="*/ 826 w 834"/>
              <a:gd name="T1" fmla="*/ 0 h 3169"/>
              <a:gd name="T2" fmla="*/ 0 w 834"/>
              <a:gd name="T3" fmla="*/ 2569 h 3169"/>
              <a:gd name="T4" fmla="*/ 225 w 834"/>
              <a:gd name="T5" fmla="*/ 2811 h 3169"/>
              <a:gd name="T6" fmla="*/ 834 w 834"/>
              <a:gd name="T7" fmla="*/ 3169 h 3169"/>
              <a:gd name="T8" fmla="*/ 826 w 834"/>
              <a:gd name="T9" fmla="*/ 0 h 3169"/>
            </a:gdLst>
            <a:ahLst/>
            <a:cxnLst>
              <a:cxn ang="0">
                <a:pos x="T0" y="T1"/>
              </a:cxn>
              <a:cxn ang="0">
                <a:pos x="T2" y="T3"/>
              </a:cxn>
              <a:cxn ang="0">
                <a:pos x="T4" y="T5"/>
              </a:cxn>
              <a:cxn ang="0">
                <a:pos x="T6" y="T7"/>
              </a:cxn>
              <a:cxn ang="0">
                <a:pos x="T8" y="T9"/>
              </a:cxn>
            </a:cxnLst>
            <a:rect l="0" t="0" r="r" b="b"/>
            <a:pathLst>
              <a:path w="834" h="3169">
                <a:moveTo>
                  <a:pt x="826" y="0"/>
                </a:moveTo>
                <a:lnTo>
                  <a:pt x="0" y="2569"/>
                </a:lnTo>
                <a:lnTo>
                  <a:pt x="225" y="2811"/>
                </a:lnTo>
                <a:lnTo>
                  <a:pt x="834" y="3169"/>
                </a:lnTo>
                <a:lnTo>
                  <a:pt x="826" y="0"/>
                </a:lnTo>
                <a:close/>
              </a:path>
            </a:pathLst>
          </a:custGeom>
          <a:solidFill>
            <a:schemeClr val="accent4">
              <a:lumMod val="75000"/>
            </a:schemeClr>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10" name="Freeform 9">
            <a:extLst>
              <a:ext uri="{FF2B5EF4-FFF2-40B4-BE49-F238E27FC236}">
                <a16:creationId xmlns:a16="http://schemas.microsoft.com/office/drawing/2014/main" id="{612AD6C0-178F-4325-8DE0-DAF2547E83E0}"/>
              </a:ext>
            </a:extLst>
          </p:cNvPr>
          <p:cNvSpPr>
            <a:spLocks/>
          </p:cNvSpPr>
          <p:nvPr/>
        </p:nvSpPr>
        <p:spPr bwMode="auto">
          <a:xfrm>
            <a:off x="4370476" y="2638726"/>
            <a:ext cx="612078" cy="2053551"/>
          </a:xfrm>
          <a:custGeom>
            <a:avLst/>
            <a:gdLst>
              <a:gd name="T0" fmla="*/ 826 w 834"/>
              <a:gd name="T1" fmla="*/ 0 h 3169"/>
              <a:gd name="T2" fmla="*/ 0 w 834"/>
              <a:gd name="T3" fmla="*/ 2569 h 3169"/>
              <a:gd name="T4" fmla="*/ 225 w 834"/>
              <a:gd name="T5" fmla="*/ 2811 h 3169"/>
              <a:gd name="T6" fmla="*/ 834 w 834"/>
              <a:gd name="T7" fmla="*/ 3169 h 3169"/>
              <a:gd name="T8" fmla="*/ 826 w 834"/>
              <a:gd name="T9" fmla="*/ 0 h 3169"/>
            </a:gdLst>
            <a:ahLst/>
            <a:cxnLst>
              <a:cxn ang="0">
                <a:pos x="T0" y="T1"/>
              </a:cxn>
              <a:cxn ang="0">
                <a:pos x="T2" y="T3"/>
              </a:cxn>
              <a:cxn ang="0">
                <a:pos x="T4" y="T5"/>
              </a:cxn>
              <a:cxn ang="0">
                <a:pos x="T6" y="T7"/>
              </a:cxn>
              <a:cxn ang="0">
                <a:pos x="T8" y="T9"/>
              </a:cxn>
            </a:cxnLst>
            <a:rect l="0" t="0" r="r" b="b"/>
            <a:pathLst>
              <a:path w="834" h="3169">
                <a:moveTo>
                  <a:pt x="826" y="0"/>
                </a:moveTo>
                <a:lnTo>
                  <a:pt x="0" y="2569"/>
                </a:lnTo>
                <a:lnTo>
                  <a:pt x="225" y="2811"/>
                </a:lnTo>
                <a:lnTo>
                  <a:pt x="834" y="3169"/>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11" name="Freeform 11">
            <a:extLst>
              <a:ext uri="{FF2B5EF4-FFF2-40B4-BE49-F238E27FC236}">
                <a16:creationId xmlns:a16="http://schemas.microsoft.com/office/drawing/2014/main" id="{825A6EC0-D531-4BDE-88C7-A0705D54B3D9}"/>
              </a:ext>
            </a:extLst>
          </p:cNvPr>
          <p:cNvSpPr>
            <a:spLocks/>
          </p:cNvSpPr>
          <p:nvPr/>
        </p:nvSpPr>
        <p:spPr bwMode="auto">
          <a:xfrm>
            <a:off x="3428140" y="4022233"/>
            <a:ext cx="1420108" cy="1135318"/>
          </a:xfrm>
          <a:custGeom>
            <a:avLst/>
            <a:gdLst>
              <a:gd name="T0" fmla="*/ 867 w 1935"/>
              <a:gd name="T1" fmla="*/ 0 h 1752"/>
              <a:gd name="T2" fmla="*/ 0 w 1935"/>
              <a:gd name="T3" fmla="*/ 1251 h 1752"/>
              <a:gd name="T4" fmla="*/ 867 w 1935"/>
              <a:gd name="T5" fmla="*/ 1752 h 1752"/>
              <a:gd name="T6" fmla="*/ 1401 w 1935"/>
              <a:gd name="T7" fmla="*/ 1443 h 1752"/>
              <a:gd name="T8" fmla="*/ 1935 w 1935"/>
              <a:gd name="T9" fmla="*/ 1134 h 1752"/>
              <a:gd name="T10" fmla="*/ 867 w 1935"/>
              <a:gd name="T11" fmla="*/ 0 h 1752"/>
            </a:gdLst>
            <a:ahLst/>
            <a:cxnLst>
              <a:cxn ang="0">
                <a:pos x="T0" y="T1"/>
              </a:cxn>
              <a:cxn ang="0">
                <a:pos x="T2" y="T3"/>
              </a:cxn>
              <a:cxn ang="0">
                <a:pos x="T4" y="T5"/>
              </a:cxn>
              <a:cxn ang="0">
                <a:pos x="T6" y="T7"/>
              </a:cxn>
              <a:cxn ang="0">
                <a:pos x="T8" y="T9"/>
              </a:cxn>
              <a:cxn ang="0">
                <a:pos x="T10" y="T11"/>
              </a:cxn>
            </a:cxnLst>
            <a:rect l="0" t="0" r="r" b="b"/>
            <a:pathLst>
              <a:path w="1935" h="1752">
                <a:moveTo>
                  <a:pt x="867" y="0"/>
                </a:moveTo>
                <a:lnTo>
                  <a:pt x="0" y="1251"/>
                </a:lnTo>
                <a:lnTo>
                  <a:pt x="867" y="1752"/>
                </a:lnTo>
                <a:lnTo>
                  <a:pt x="1401" y="1443"/>
                </a:lnTo>
                <a:lnTo>
                  <a:pt x="1935" y="1134"/>
                </a:lnTo>
                <a:lnTo>
                  <a:pt x="8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12" name="Freeform 10">
            <a:extLst>
              <a:ext uri="{FF2B5EF4-FFF2-40B4-BE49-F238E27FC236}">
                <a16:creationId xmlns:a16="http://schemas.microsoft.com/office/drawing/2014/main" id="{4EA1490A-FC9C-400B-9E2C-730A145F8B5D}"/>
              </a:ext>
            </a:extLst>
          </p:cNvPr>
          <p:cNvSpPr>
            <a:spLocks/>
          </p:cNvSpPr>
          <p:nvPr/>
        </p:nvSpPr>
        <p:spPr bwMode="auto">
          <a:xfrm>
            <a:off x="3428140" y="4022233"/>
            <a:ext cx="1420108" cy="1135318"/>
          </a:xfrm>
          <a:custGeom>
            <a:avLst/>
            <a:gdLst>
              <a:gd name="T0" fmla="*/ 867 w 1935"/>
              <a:gd name="T1" fmla="*/ 0 h 1752"/>
              <a:gd name="T2" fmla="*/ 0 w 1935"/>
              <a:gd name="T3" fmla="*/ 1251 h 1752"/>
              <a:gd name="T4" fmla="*/ 867 w 1935"/>
              <a:gd name="T5" fmla="*/ 1752 h 1752"/>
              <a:gd name="T6" fmla="*/ 1401 w 1935"/>
              <a:gd name="T7" fmla="*/ 1443 h 1752"/>
              <a:gd name="T8" fmla="*/ 1935 w 1935"/>
              <a:gd name="T9" fmla="*/ 1134 h 1752"/>
              <a:gd name="T10" fmla="*/ 867 w 1935"/>
              <a:gd name="T11" fmla="*/ 0 h 1752"/>
            </a:gdLst>
            <a:ahLst/>
            <a:cxnLst>
              <a:cxn ang="0">
                <a:pos x="T0" y="T1"/>
              </a:cxn>
              <a:cxn ang="0">
                <a:pos x="T2" y="T3"/>
              </a:cxn>
              <a:cxn ang="0">
                <a:pos x="T4" y="T5"/>
              </a:cxn>
              <a:cxn ang="0">
                <a:pos x="T6" y="T7"/>
              </a:cxn>
              <a:cxn ang="0">
                <a:pos x="T8" y="T9"/>
              </a:cxn>
              <a:cxn ang="0">
                <a:pos x="T10" y="T11"/>
              </a:cxn>
            </a:cxnLst>
            <a:rect l="0" t="0" r="r" b="b"/>
            <a:pathLst>
              <a:path w="1935" h="1752">
                <a:moveTo>
                  <a:pt x="867" y="0"/>
                </a:moveTo>
                <a:lnTo>
                  <a:pt x="0" y="1251"/>
                </a:lnTo>
                <a:lnTo>
                  <a:pt x="867" y="1752"/>
                </a:lnTo>
                <a:lnTo>
                  <a:pt x="1401" y="1443"/>
                </a:lnTo>
                <a:lnTo>
                  <a:pt x="1935" y="1134"/>
                </a:lnTo>
                <a:lnTo>
                  <a:pt x="867" y="0"/>
                </a:lnTo>
                <a:close/>
              </a:path>
            </a:pathLst>
          </a:custGeom>
          <a:solidFill>
            <a:schemeClr val="accent3"/>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13" name="Freeform 12">
            <a:extLst>
              <a:ext uri="{FF2B5EF4-FFF2-40B4-BE49-F238E27FC236}">
                <a16:creationId xmlns:a16="http://schemas.microsoft.com/office/drawing/2014/main" id="{13091D71-23E2-4EE2-B8B3-330888D797AE}"/>
              </a:ext>
            </a:extLst>
          </p:cNvPr>
          <p:cNvSpPr>
            <a:spLocks/>
          </p:cNvSpPr>
          <p:nvPr/>
        </p:nvSpPr>
        <p:spPr bwMode="auto">
          <a:xfrm>
            <a:off x="3648312" y="4022233"/>
            <a:ext cx="416124" cy="1135318"/>
          </a:xfrm>
          <a:custGeom>
            <a:avLst/>
            <a:gdLst>
              <a:gd name="T0" fmla="*/ 567 w 567"/>
              <a:gd name="T1" fmla="*/ 0 h 1752"/>
              <a:gd name="T2" fmla="*/ 0 w 567"/>
              <a:gd name="T3" fmla="*/ 818 h 1752"/>
              <a:gd name="T4" fmla="*/ 292 w 567"/>
              <a:gd name="T5" fmla="*/ 1593 h 1752"/>
              <a:gd name="T6" fmla="*/ 567 w 567"/>
              <a:gd name="T7" fmla="*/ 1752 h 1752"/>
              <a:gd name="T8" fmla="*/ 567 w 567"/>
              <a:gd name="T9" fmla="*/ 0 h 1752"/>
            </a:gdLst>
            <a:ahLst/>
            <a:cxnLst>
              <a:cxn ang="0">
                <a:pos x="T0" y="T1"/>
              </a:cxn>
              <a:cxn ang="0">
                <a:pos x="T2" y="T3"/>
              </a:cxn>
              <a:cxn ang="0">
                <a:pos x="T4" y="T5"/>
              </a:cxn>
              <a:cxn ang="0">
                <a:pos x="T6" y="T7"/>
              </a:cxn>
              <a:cxn ang="0">
                <a:pos x="T8" y="T9"/>
              </a:cxn>
            </a:cxnLst>
            <a:rect l="0" t="0" r="r" b="b"/>
            <a:pathLst>
              <a:path w="567" h="1752">
                <a:moveTo>
                  <a:pt x="567" y="0"/>
                </a:moveTo>
                <a:lnTo>
                  <a:pt x="0" y="818"/>
                </a:lnTo>
                <a:lnTo>
                  <a:pt x="292" y="1593"/>
                </a:lnTo>
                <a:lnTo>
                  <a:pt x="567" y="1752"/>
                </a:lnTo>
                <a:lnTo>
                  <a:pt x="567" y="0"/>
                </a:lnTo>
                <a:close/>
              </a:path>
            </a:pathLst>
          </a:custGeom>
          <a:solidFill>
            <a:schemeClr val="accent3">
              <a:lumMod val="75000"/>
            </a:schemeClr>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14" name="Freeform 13">
            <a:extLst>
              <a:ext uri="{FF2B5EF4-FFF2-40B4-BE49-F238E27FC236}">
                <a16:creationId xmlns:a16="http://schemas.microsoft.com/office/drawing/2014/main" id="{9EA186E8-7DCF-4D84-B662-3284182D9296}"/>
              </a:ext>
            </a:extLst>
          </p:cNvPr>
          <p:cNvSpPr>
            <a:spLocks/>
          </p:cNvSpPr>
          <p:nvPr/>
        </p:nvSpPr>
        <p:spPr bwMode="auto">
          <a:xfrm>
            <a:off x="3648313" y="4022233"/>
            <a:ext cx="416124" cy="1135318"/>
          </a:xfrm>
          <a:custGeom>
            <a:avLst/>
            <a:gdLst>
              <a:gd name="T0" fmla="*/ 567 w 567"/>
              <a:gd name="T1" fmla="*/ 0 h 1752"/>
              <a:gd name="T2" fmla="*/ 0 w 567"/>
              <a:gd name="T3" fmla="*/ 818 h 1752"/>
              <a:gd name="T4" fmla="*/ 292 w 567"/>
              <a:gd name="T5" fmla="*/ 1593 h 1752"/>
              <a:gd name="T6" fmla="*/ 567 w 567"/>
              <a:gd name="T7" fmla="*/ 1752 h 1752"/>
              <a:gd name="T8" fmla="*/ 567 w 567"/>
              <a:gd name="T9" fmla="*/ 0 h 1752"/>
            </a:gdLst>
            <a:ahLst/>
            <a:cxnLst>
              <a:cxn ang="0">
                <a:pos x="T0" y="T1"/>
              </a:cxn>
              <a:cxn ang="0">
                <a:pos x="T2" y="T3"/>
              </a:cxn>
              <a:cxn ang="0">
                <a:pos x="T4" y="T5"/>
              </a:cxn>
              <a:cxn ang="0">
                <a:pos x="T6" y="T7"/>
              </a:cxn>
              <a:cxn ang="0">
                <a:pos x="T8" y="T9"/>
              </a:cxn>
            </a:cxnLst>
            <a:rect l="0" t="0" r="r" b="b"/>
            <a:pathLst>
              <a:path w="567" h="1752">
                <a:moveTo>
                  <a:pt x="567" y="0"/>
                </a:moveTo>
                <a:lnTo>
                  <a:pt x="0" y="818"/>
                </a:lnTo>
                <a:lnTo>
                  <a:pt x="292" y="1593"/>
                </a:lnTo>
                <a:lnTo>
                  <a:pt x="567" y="1752"/>
                </a:lnTo>
                <a:lnTo>
                  <a:pt x="5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15" name="Freeform 15">
            <a:extLst>
              <a:ext uri="{FF2B5EF4-FFF2-40B4-BE49-F238E27FC236}">
                <a16:creationId xmlns:a16="http://schemas.microsoft.com/office/drawing/2014/main" id="{B5572A4E-8705-4C96-B12B-799C5D1F169A}"/>
              </a:ext>
            </a:extLst>
          </p:cNvPr>
          <p:cNvSpPr>
            <a:spLocks/>
          </p:cNvSpPr>
          <p:nvPr/>
        </p:nvSpPr>
        <p:spPr bwMode="auto">
          <a:xfrm>
            <a:off x="2510025" y="3347004"/>
            <a:ext cx="1425979" cy="2280356"/>
          </a:xfrm>
          <a:custGeom>
            <a:avLst/>
            <a:gdLst>
              <a:gd name="T0" fmla="*/ 859 w 1943"/>
              <a:gd name="T1" fmla="*/ 0 h 3519"/>
              <a:gd name="T2" fmla="*/ 0 w 1943"/>
              <a:gd name="T3" fmla="*/ 3019 h 3519"/>
              <a:gd name="T4" fmla="*/ 867 w 1943"/>
              <a:gd name="T5" fmla="*/ 3519 h 3519"/>
              <a:gd name="T6" fmla="*/ 1401 w 1943"/>
              <a:gd name="T7" fmla="*/ 3211 h 3519"/>
              <a:gd name="T8" fmla="*/ 1943 w 1943"/>
              <a:gd name="T9" fmla="*/ 2902 h 3519"/>
              <a:gd name="T10" fmla="*/ 859 w 1943"/>
              <a:gd name="T11" fmla="*/ 0 h 3519"/>
            </a:gdLst>
            <a:ahLst/>
            <a:cxnLst>
              <a:cxn ang="0">
                <a:pos x="T0" y="T1"/>
              </a:cxn>
              <a:cxn ang="0">
                <a:pos x="T2" y="T3"/>
              </a:cxn>
              <a:cxn ang="0">
                <a:pos x="T4" y="T5"/>
              </a:cxn>
              <a:cxn ang="0">
                <a:pos x="T6" y="T7"/>
              </a:cxn>
              <a:cxn ang="0">
                <a:pos x="T8" y="T9"/>
              </a:cxn>
              <a:cxn ang="0">
                <a:pos x="T10" y="T11"/>
              </a:cxn>
            </a:cxnLst>
            <a:rect l="0" t="0" r="r" b="b"/>
            <a:pathLst>
              <a:path w="1943" h="3519">
                <a:moveTo>
                  <a:pt x="859" y="0"/>
                </a:moveTo>
                <a:lnTo>
                  <a:pt x="0" y="3019"/>
                </a:lnTo>
                <a:lnTo>
                  <a:pt x="867" y="3519"/>
                </a:lnTo>
                <a:lnTo>
                  <a:pt x="1401" y="3211"/>
                </a:lnTo>
                <a:lnTo>
                  <a:pt x="1943" y="2902"/>
                </a:lnTo>
                <a:lnTo>
                  <a:pt x="8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16" name="Freeform 16">
            <a:extLst>
              <a:ext uri="{FF2B5EF4-FFF2-40B4-BE49-F238E27FC236}">
                <a16:creationId xmlns:a16="http://schemas.microsoft.com/office/drawing/2014/main" id="{E52BF0E4-58B8-4FA9-9C6F-06A3B438767F}"/>
              </a:ext>
            </a:extLst>
          </p:cNvPr>
          <p:cNvSpPr>
            <a:spLocks noEditPoints="1"/>
          </p:cNvSpPr>
          <p:nvPr/>
        </p:nvSpPr>
        <p:spPr bwMode="auto">
          <a:xfrm>
            <a:off x="3140449" y="3347004"/>
            <a:ext cx="5871" cy="2280356"/>
          </a:xfrm>
          <a:custGeom>
            <a:avLst/>
            <a:gdLst>
              <a:gd name="T0" fmla="*/ 8 w 8"/>
              <a:gd name="T1" fmla="*/ 3519 h 3519"/>
              <a:gd name="T2" fmla="*/ 8 w 8"/>
              <a:gd name="T3" fmla="*/ 3519 h 3519"/>
              <a:gd name="T4" fmla="*/ 8 w 8"/>
              <a:gd name="T5" fmla="*/ 3519 h 3519"/>
              <a:gd name="T6" fmla="*/ 8 w 8"/>
              <a:gd name="T7" fmla="*/ 3519 h 3519"/>
              <a:gd name="T8" fmla="*/ 8 w 8"/>
              <a:gd name="T9" fmla="*/ 0 h 3519"/>
              <a:gd name="T10" fmla="*/ 0 w 8"/>
              <a:gd name="T11" fmla="*/ 8 h 3519"/>
              <a:gd name="T12" fmla="*/ 8 w 8"/>
              <a:gd name="T13" fmla="*/ 8 h 3519"/>
              <a:gd name="T14" fmla="*/ 8 w 8"/>
              <a:gd name="T15" fmla="*/ 0 h 3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519">
                <a:moveTo>
                  <a:pt x="8" y="3519"/>
                </a:moveTo>
                <a:lnTo>
                  <a:pt x="8" y="3519"/>
                </a:lnTo>
                <a:lnTo>
                  <a:pt x="8" y="3519"/>
                </a:lnTo>
                <a:lnTo>
                  <a:pt x="8" y="3519"/>
                </a:lnTo>
                <a:close/>
                <a:moveTo>
                  <a:pt x="8" y="0"/>
                </a:moveTo>
                <a:lnTo>
                  <a:pt x="0" y="8"/>
                </a:lnTo>
                <a:lnTo>
                  <a:pt x="8" y="8"/>
                </a:lnTo>
                <a:lnTo>
                  <a:pt x="8" y="0"/>
                </a:lnTo>
                <a:close/>
              </a:path>
            </a:pathLst>
          </a:custGeom>
          <a:solidFill>
            <a:srgbClr val="B6B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17" name="Freeform 17">
            <a:extLst>
              <a:ext uri="{FF2B5EF4-FFF2-40B4-BE49-F238E27FC236}">
                <a16:creationId xmlns:a16="http://schemas.microsoft.com/office/drawing/2014/main" id="{5056D7DA-D8D0-4F44-9ED8-2260974E3801}"/>
              </a:ext>
            </a:extLst>
          </p:cNvPr>
          <p:cNvSpPr>
            <a:spLocks noEditPoints="1"/>
          </p:cNvSpPr>
          <p:nvPr/>
        </p:nvSpPr>
        <p:spPr bwMode="auto">
          <a:xfrm>
            <a:off x="3140449" y="3347004"/>
            <a:ext cx="5871" cy="2280356"/>
          </a:xfrm>
          <a:custGeom>
            <a:avLst/>
            <a:gdLst>
              <a:gd name="T0" fmla="*/ 8 w 8"/>
              <a:gd name="T1" fmla="*/ 3519 h 3519"/>
              <a:gd name="T2" fmla="*/ 8 w 8"/>
              <a:gd name="T3" fmla="*/ 3519 h 3519"/>
              <a:gd name="T4" fmla="*/ 8 w 8"/>
              <a:gd name="T5" fmla="*/ 3519 h 3519"/>
              <a:gd name="T6" fmla="*/ 8 w 8"/>
              <a:gd name="T7" fmla="*/ 3519 h 3519"/>
              <a:gd name="T8" fmla="*/ 8 w 8"/>
              <a:gd name="T9" fmla="*/ 0 h 3519"/>
              <a:gd name="T10" fmla="*/ 0 w 8"/>
              <a:gd name="T11" fmla="*/ 8 h 3519"/>
              <a:gd name="T12" fmla="*/ 8 w 8"/>
              <a:gd name="T13" fmla="*/ 8 h 3519"/>
              <a:gd name="T14" fmla="*/ 8 w 8"/>
              <a:gd name="T15" fmla="*/ 0 h 3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519">
                <a:moveTo>
                  <a:pt x="8" y="3519"/>
                </a:moveTo>
                <a:lnTo>
                  <a:pt x="8" y="3519"/>
                </a:lnTo>
                <a:lnTo>
                  <a:pt x="8" y="3519"/>
                </a:lnTo>
                <a:lnTo>
                  <a:pt x="8" y="3519"/>
                </a:lnTo>
                <a:moveTo>
                  <a:pt x="8" y="0"/>
                </a:moveTo>
                <a:lnTo>
                  <a:pt x="0" y="8"/>
                </a:lnTo>
                <a:lnTo>
                  <a:pt x="8"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18" name="Freeform 14">
            <a:extLst>
              <a:ext uri="{FF2B5EF4-FFF2-40B4-BE49-F238E27FC236}">
                <a16:creationId xmlns:a16="http://schemas.microsoft.com/office/drawing/2014/main" id="{2B78A1D9-9812-4450-B0A3-A98704FEA21B}"/>
              </a:ext>
            </a:extLst>
          </p:cNvPr>
          <p:cNvSpPr>
            <a:spLocks/>
          </p:cNvSpPr>
          <p:nvPr/>
        </p:nvSpPr>
        <p:spPr bwMode="auto">
          <a:xfrm>
            <a:off x="2510025" y="3347004"/>
            <a:ext cx="1425979" cy="2280356"/>
          </a:xfrm>
          <a:custGeom>
            <a:avLst/>
            <a:gdLst>
              <a:gd name="T0" fmla="*/ 859 w 1943"/>
              <a:gd name="T1" fmla="*/ 0 h 3519"/>
              <a:gd name="T2" fmla="*/ 0 w 1943"/>
              <a:gd name="T3" fmla="*/ 3019 h 3519"/>
              <a:gd name="T4" fmla="*/ 867 w 1943"/>
              <a:gd name="T5" fmla="*/ 3519 h 3519"/>
              <a:gd name="T6" fmla="*/ 1401 w 1943"/>
              <a:gd name="T7" fmla="*/ 3211 h 3519"/>
              <a:gd name="T8" fmla="*/ 1943 w 1943"/>
              <a:gd name="T9" fmla="*/ 2902 h 3519"/>
              <a:gd name="T10" fmla="*/ 859 w 1943"/>
              <a:gd name="T11" fmla="*/ 0 h 3519"/>
            </a:gdLst>
            <a:ahLst/>
            <a:cxnLst>
              <a:cxn ang="0">
                <a:pos x="T0" y="T1"/>
              </a:cxn>
              <a:cxn ang="0">
                <a:pos x="T2" y="T3"/>
              </a:cxn>
              <a:cxn ang="0">
                <a:pos x="T4" y="T5"/>
              </a:cxn>
              <a:cxn ang="0">
                <a:pos x="T6" y="T7"/>
              </a:cxn>
              <a:cxn ang="0">
                <a:pos x="T8" y="T9"/>
              </a:cxn>
              <a:cxn ang="0">
                <a:pos x="T10" y="T11"/>
              </a:cxn>
            </a:cxnLst>
            <a:rect l="0" t="0" r="r" b="b"/>
            <a:pathLst>
              <a:path w="1943" h="3519">
                <a:moveTo>
                  <a:pt x="859" y="0"/>
                </a:moveTo>
                <a:lnTo>
                  <a:pt x="0" y="3019"/>
                </a:lnTo>
                <a:lnTo>
                  <a:pt x="867" y="3519"/>
                </a:lnTo>
                <a:lnTo>
                  <a:pt x="1401" y="3211"/>
                </a:lnTo>
                <a:lnTo>
                  <a:pt x="1943" y="2902"/>
                </a:lnTo>
                <a:lnTo>
                  <a:pt x="859" y="0"/>
                </a:lnTo>
                <a:close/>
              </a:path>
            </a:pathLst>
          </a:custGeom>
          <a:solidFill>
            <a:schemeClr val="accent2"/>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19" name="Freeform 18">
            <a:extLst>
              <a:ext uri="{FF2B5EF4-FFF2-40B4-BE49-F238E27FC236}">
                <a16:creationId xmlns:a16="http://schemas.microsoft.com/office/drawing/2014/main" id="{B5C7DA39-A7C5-4710-868D-A165A5803D55}"/>
              </a:ext>
            </a:extLst>
          </p:cNvPr>
          <p:cNvSpPr>
            <a:spLocks/>
          </p:cNvSpPr>
          <p:nvPr/>
        </p:nvSpPr>
        <p:spPr bwMode="auto">
          <a:xfrm>
            <a:off x="2595158" y="3352188"/>
            <a:ext cx="551163" cy="2275172"/>
          </a:xfrm>
          <a:custGeom>
            <a:avLst/>
            <a:gdLst>
              <a:gd name="T0" fmla="*/ 743 w 751"/>
              <a:gd name="T1" fmla="*/ 0 h 3511"/>
              <a:gd name="T2" fmla="*/ 0 w 751"/>
              <a:gd name="T3" fmla="*/ 2619 h 3511"/>
              <a:gd name="T4" fmla="*/ 384 w 751"/>
              <a:gd name="T5" fmla="*/ 3303 h 3511"/>
              <a:gd name="T6" fmla="*/ 751 w 751"/>
              <a:gd name="T7" fmla="*/ 3511 h 3511"/>
              <a:gd name="T8" fmla="*/ 751 w 751"/>
              <a:gd name="T9" fmla="*/ 3511 h 3511"/>
              <a:gd name="T10" fmla="*/ 751 w 751"/>
              <a:gd name="T11" fmla="*/ 0 h 3511"/>
              <a:gd name="T12" fmla="*/ 743 w 751"/>
              <a:gd name="T13" fmla="*/ 0 h 3511"/>
            </a:gdLst>
            <a:ahLst/>
            <a:cxnLst>
              <a:cxn ang="0">
                <a:pos x="T0" y="T1"/>
              </a:cxn>
              <a:cxn ang="0">
                <a:pos x="T2" y="T3"/>
              </a:cxn>
              <a:cxn ang="0">
                <a:pos x="T4" y="T5"/>
              </a:cxn>
              <a:cxn ang="0">
                <a:pos x="T6" y="T7"/>
              </a:cxn>
              <a:cxn ang="0">
                <a:pos x="T8" y="T9"/>
              </a:cxn>
              <a:cxn ang="0">
                <a:pos x="T10" y="T11"/>
              </a:cxn>
              <a:cxn ang="0">
                <a:pos x="T12" y="T13"/>
              </a:cxn>
            </a:cxnLst>
            <a:rect l="0" t="0" r="r" b="b"/>
            <a:pathLst>
              <a:path w="751" h="3511">
                <a:moveTo>
                  <a:pt x="743" y="0"/>
                </a:moveTo>
                <a:lnTo>
                  <a:pt x="0" y="2619"/>
                </a:lnTo>
                <a:lnTo>
                  <a:pt x="384" y="3303"/>
                </a:lnTo>
                <a:lnTo>
                  <a:pt x="751" y="3511"/>
                </a:lnTo>
                <a:lnTo>
                  <a:pt x="751" y="3511"/>
                </a:lnTo>
                <a:lnTo>
                  <a:pt x="751" y="0"/>
                </a:lnTo>
                <a:lnTo>
                  <a:pt x="743" y="0"/>
                </a:lnTo>
                <a:close/>
              </a:path>
            </a:pathLst>
          </a:custGeom>
          <a:solidFill>
            <a:schemeClr val="accent2">
              <a:lumMod val="75000"/>
            </a:schemeClr>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20" name="Freeform 19">
            <a:extLst>
              <a:ext uri="{FF2B5EF4-FFF2-40B4-BE49-F238E27FC236}">
                <a16:creationId xmlns:a16="http://schemas.microsoft.com/office/drawing/2014/main" id="{BA5F61BF-A88A-4D71-A1F3-7DDAF0EE427B}"/>
              </a:ext>
            </a:extLst>
          </p:cNvPr>
          <p:cNvSpPr>
            <a:spLocks/>
          </p:cNvSpPr>
          <p:nvPr/>
        </p:nvSpPr>
        <p:spPr bwMode="auto">
          <a:xfrm>
            <a:off x="2595157" y="3352188"/>
            <a:ext cx="551163" cy="2275172"/>
          </a:xfrm>
          <a:custGeom>
            <a:avLst/>
            <a:gdLst>
              <a:gd name="T0" fmla="*/ 743 w 751"/>
              <a:gd name="T1" fmla="*/ 0 h 3511"/>
              <a:gd name="T2" fmla="*/ 0 w 751"/>
              <a:gd name="T3" fmla="*/ 2619 h 3511"/>
              <a:gd name="T4" fmla="*/ 384 w 751"/>
              <a:gd name="T5" fmla="*/ 3303 h 3511"/>
              <a:gd name="T6" fmla="*/ 751 w 751"/>
              <a:gd name="T7" fmla="*/ 3511 h 3511"/>
              <a:gd name="T8" fmla="*/ 751 w 751"/>
              <a:gd name="T9" fmla="*/ 3511 h 3511"/>
              <a:gd name="T10" fmla="*/ 751 w 751"/>
              <a:gd name="T11" fmla="*/ 0 h 3511"/>
              <a:gd name="T12" fmla="*/ 743 w 751"/>
              <a:gd name="T13" fmla="*/ 0 h 3511"/>
            </a:gdLst>
            <a:ahLst/>
            <a:cxnLst>
              <a:cxn ang="0">
                <a:pos x="T0" y="T1"/>
              </a:cxn>
              <a:cxn ang="0">
                <a:pos x="T2" y="T3"/>
              </a:cxn>
              <a:cxn ang="0">
                <a:pos x="T4" y="T5"/>
              </a:cxn>
              <a:cxn ang="0">
                <a:pos x="T6" y="T7"/>
              </a:cxn>
              <a:cxn ang="0">
                <a:pos x="T8" y="T9"/>
              </a:cxn>
              <a:cxn ang="0">
                <a:pos x="T10" y="T11"/>
              </a:cxn>
              <a:cxn ang="0">
                <a:pos x="T12" y="T13"/>
              </a:cxn>
            </a:cxnLst>
            <a:rect l="0" t="0" r="r" b="b"/>
            <a:pathLst>
              <a:path w="751" h="3511">
                <a:moveTo>
                  <a:pt x="743" y="0"/>
                </a:moveTo>
                <a:lnTo>
                  <a:pt x="0" y="2619"/>
                </a:lnTo>
                <a:lnTo>
                  <a:pt x="384" y="3303"/>
                </a:lnTo>
                <a:lnTo>
                  <a:pt x="751" y="3511"/>
                </a:lnTo>
                <a:lnTo>
                  <a:pt x="751" y="3511"/>
                </a:lnTo>
                <a:lnTo>
                  <a:pt x="751" y="0"/>
                </a:lnTo>
                <a:lnTo>
                  <a:pt x="7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21" name="Freeform 21">
            <a:extLst>
              <a:ext uri="{FF2B5EF4-FFF2-40B4-BE49-F238E27FC236}">
                <a16:creationId xmlns:a16="http://schemas.microsoft.com/office/drawing/2014/main" id="{E9713357-A8B7-4449-B4BF-136BAF108C59}"/>
              </a:ext>
            </a:extLst>
          </p:cNvPr>
          <p:cNvSpPr>
            <a:spLocks/>
          </p:cNvSpPr>
          <p:nvPr/>
        </p:nvSpPr>
        <p:spPr bwMode="auto">
          <a:xfrm>
            <a:off x="1585303" y="4470658"/>
            <a:ext cx="1426713" cy="1627159"/>
          </a:xfrm>
          <a:custGeom>
            <a:avLst/>
            <a:gdLst>
              <a:gd name="T0" fmla="*/ 868 w 1944"/>
              <a:gd name="T1" fmla="*/ 0 h 2511"/>
              <a:gd name="T2" fmla="*/ 0 w 1944"/>
              <a:gd name="T3" fmla="*/ 2011 h 2511"/>
              <a:gd name="T4" fmla="*/ 868 w 1944"/>
              <a:gd name="T5" fmla="*/ 2511 h 2511"/>
              <a:gd name="T6" fmla="*/ 1401 w 1944"/>
              <a:gd name="T7" fmla="*/ 2202 h 2511"/>
              <a:gd name="T8" fmla="*/ 1944 w 1944"/>
              <a:gd name="T9" fmla="*/ 1894 h 2511"/>
              <a:gd name="T10" fmla="*/ 868 w 1944"/>
              <a:gd name="T11" fmla="*/ 0 h 2511"/>
            </a:gdLst>
            <a:ahLst/>
            <a:cxnLst>
              <a:cxn ang="0">
                <a:pos x="T0" y="T1"/>
              </a:cxn>
              <a:cxn ang="0">
                <a:pos x="T2" y="T3"/>
              </a:cxn>
              <a:cxn ang="0">
                <a:pos x="T4" y="T5"/>
              </a:cxn>
              <a:cxn ang="0">
                <a:pos x="T6" y="T7"/>
              </a:cxn>
              <a:cxn ang="0">
                <a:pos x="T8" y="T9"/>
              </a:cxn>
              <a:cxn ang="0">
                <a:pos x="T10" y="T11"/>
              </a:cxn>
            </a:cxnLst>
            <a:rect l="0" t="0" r="r" b="b"/>
            <a:pathLst>
              <a:path w="1944" h="2511">
                <a:moveTo>
                  <a:pt x="868" y="0"/>
                </a:moveTo>
                <a:lnTo>
                  <a:pt x="0" y="2011"/>
                </a:lnTo>
                <a:lnTo>
                  <a:pt x="868" y="2511"/>
                </a:lnTo>
                <a:lnTo>
                  <a:pt x="1401" y="2202"/>
                </a:lnTo>
                <a:lnTo>
                  <a:pt x="1944" y="1894"/>
                </a:lnTo>
                <a:lnTo>
                  <a:pt x="8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22" name="Freeform 20">
            <a:extLst>
              <a:ext uri="{FF2B5EF4-FFF2-40B4-BE49-F238E27FC236}">
                <a16:creationId xmlns:a16="http://schemas.microsoft.com/office/drawing/2014/main" id="{2DB6190C-0190-4F0D-AF2F-FFDF34D24F38}"/>
              </a:ext>
            </a:extLst>
          </p:cNvPr>
          <p:cNvSpPr>
            <a:spLocks/>
          </p:cNvSpPr>
          <p:nvPr/>
        </p:nvSpPr>
        <p:spPr bwMode="auto">
          <a:xfrm>
            <a:off x="1585303" y="4470658"/>
            <a:ext cx="1426713" cy="1627159"/>
          </a:xfrm>
          <a:custGeom>
            <a:avLst/>
            <a:gdLst>
              <a:gd name="T0" fmla="*/ 868 w 1944"/>
              <a:gd name="T1" fmla="*/ 0 h 2511"/>
              <a:gd name="T2" fmla="*/ 0 w 1944"/>
              <a:gd name="T3" fmla="*/ 2011 h 2511"/>
              <a:gd name="T4" fmla="*/ 868 w 1944"/>
              <a:gd name="T5" fmla="*/ 2511 h 2511"/>
              <a:gd name="T6" fmla="*/ 1401 w 1944"/>
              <a:gd name="T7" fmla="*/ 2202 h 2511"/>
              <a:gd name="T8" fmla="*/ 1944 w 1944"/>
              <a:gd name="T9" fmla="*/ 1894 h 2511"/>
              <a:gd name="T10" fmla="*/ 868 w 1944"/>
              <a:gd name="T11" fmla="*/ 0 h 2511"/>
            </a:gdLst>
            <a:ahLst/>
            <a:cxnLst>
              <a:cxn ang="0">
                <a:pos x="T0" y="T1"/>
              </a:cxn>
              <a:cxn ang="0">
                <a:pos x="T2" y="T3"/>
              </a:cxn>
              <a:cxn ang="0">
                <a:pos x="T4" y="T5"/>
              </a:cxn>
              <a:cxn ang="0">
                <a:pos x="T6" y="T7"/>
              </a:cxn>
              <a:cxn ang="0">
                <a:pos x="T8" y="T9"/>
              </a:cxn>
              <a:cxn ang="0">
                <a:pos x="T10" y="T11"/>
              </a:cxn>
            </a:cxnLst>
            <a:rect l="0" t="0" r="r" b="b"/>
            <a:pathLst>
              <a:path w="1944" h="2511">
                <a:moveTo>
                  <a:pt x="868" y="0"/>
                </a:moveTo>
                <a:lnTo>
                  <a:pt x="0" y="2011"/>
                </a:lnTo>
                <a:lnTo>
                  <a:pt x="868" y="2511"/>
                </a:lnTo>
                <a:lnTo>
                  <a:pt x="1401" y="2202"/>
                </a:lnTo>
                <a:lnTo>
                  <a:pt x="1944" y="1894"/>
                </a:lnTo>
                <a:lnTo>
                  <a:pt x="868" y="0"/>
                </a:lnTo>
                <a:close/>
              </a:path>
            </a:pathLst>
          </a:custGeom>
          <a:solidFill>
            <a:schemeClr val="accent1"/>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23" name="Freeform 22">
            <a:extLst>
              <a:ext uri="{FF2B5EF4-FFF2-40B4-BE49-F238E27FC236}">
                <a16:creationId xmlns:a16="http://schemas.microsoft.com/office/drawing/2014/main" id="{A1582D6C-C21A-4784-ACB0-C3922046D487}"/>
              </a:ext>
            </a:extLst>
          </p:cNvPr>
          <p:cNvSpPr>
            <a:spLocks/>
          </p:cNvSpPr>
          <p:nvPr/>
        </p:nvSpPr>
        <p:spPr bwMode="auto">
          <a:xfrm>
            <a:off x="1579432" y="4470658"/>
            <a:ext cx="636296" cy="1627159"/>
          </a:xfrm>
          <a:custGeom>
            <a:avLst/>
            <a:gdLst>
              <a:gd name="T0" fmla="*/ 867 w 867"/>
              <a:gd name="T1" fmla="*/ 0 h 2511"/>
              <a:gd name="T2" fmla="*/ 0 w 867"/>
              <a:gd name="T3" fmla="*/ 2011 h 2511"/>
              <a:gd name="T4" fmla="*/ 867 w 867"/>
              <a:gd name="T5" fmla="*/ 2511 h 2511"/>
              <a:gd name="T6" fmla="*/ 867 w 867"/>
              <a:gd name="T7" fmla="*/ 2503 h 2511"/>
              <a:gd name="T8" fmla="*/ 8 w 867"/>
              <a:gd name="T9" fmla="*/ 2011 h 2511"/>
              <a:gd name="T10" fmla="*/ 867 w 867"/>
              <a:gd name="T11" fmla="*/ 17 h 2511"/>
              <a:gd name="T12" fmla="*/ 867 w 867"/>
              <a:gd name="T13" fmla="*/ 0 h 2511"/>
            </a:gdLst>
            <a:ahLst/>
            <a:cxnLst>
              <a:cxn ang="0">
                <a:pos x="T0" y="T1"/>
              </a:cxn>
              <a:cxn ang="0">
                <a:pos x="T2" y="T3"/>
              </a:cxn>
              <a:cxn ang="0">
                <a:pos x="T4" y="T5"/>
              </a:cxn>
              <a:cxn ang="0">
                <a:pos x="T6" y="T7"/>
              </a:cxn>
              <a:cxn ang="0">
                <a:pos x="T8" y="T9"/>
              </a:cxn>
              <a:cxn ang="0">
                <a:pos x="T10" y="T11"/>
              </a:cxn>
              <a:cxn ang="0">
                <a:pos x="T12" y="T13"/>
              </a:cxn>
            </a:cxnLst>
            <a:rect l="0" t="0" r="r" b="b"/>
            <a:pathLst>
              <a:path w="867" h="2511">
                <a:moveTo>
                  <a:pt x="867" y="0"/>
                </a:moveTo>
                <a:lnTo>
                  <a:pt x="0" y="2011"/>
                </a:lnTo>
                <a:lnTo>
                  <a:pt x="867" y="2511"/>
                </a:lnTo>
                <a:lnTo>
                  <a:pt x="867" y="2503"/>
                </a:lnTo>
                <a:lnTo>
                  <a:pt x="8" y="2011"/>
                </a:lnTo>
                <a:lnTo>
                  <a:pt x="867" y="17"/>
                </a:lnTo>
                <a:lnTo>
                  <a:pt x="867" y="0"/>
                </a:lnTo>
                <a:close/>
              </a:path>
            </a:pathLst>
          </a:custGeom>
          <a:solidFill>
            <a:srgbClr val="B6B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24" name="Freeform 23">
            <a:extLst>
              <a:ext uri="{FF2B5EF4-FFF2-40B4-BE49-F238E27FC236}">
                <a16:creationId xmlns:a16="http://schemas.microsoft.com/office/drawing/2014/main" id="{A4A39F8D-2A6A-4E1A-8C00-DBBD407170B4}"/>
              </a:ext>
            </a:extLst>
          </p:cNvPr>
          <p:cNvSpPr>
            <a:spLocks/>
          </p:cNvSpPr>
          <p:nvPr/>
        </p:nvSpPr>
        <p:spPr bwMode="auto">
          <a:xfrm>
            <a:off x="1579432" y="4470658"/>
            <a:ext cx="636296" cy="1627159"/>
          </a:xfrm>
          <a:custGeom>
            <a:avLst/>
            <a:gdLst>
              <a:gd name="T0" fmla="*/ 867 w 867"/>
              <a:gd name="T1" fmla="*/ 0 h 2511"/>
              <a:gd name="T2" fmla="*/ 0 w 867"/>
              <a:gd name="T3" fmla="*/ 2011 h 2511"/>
              <a:gd name="T4" fmla="*/ 867 w 867"/>
              <a:gd name="T5" fmla="*/ 2511 h 2511"/>
              <a:gd name="T6" fmla="*/ 867 w 867"/>
              <a:gd name="T7" fmla="*/ 2503 h 2511"/>
              <a:gd name="T8" fmla="*/ 8 w 867"/>
              <a:gd name="T9" fmla="*/ 2011 h 2511"/>
              <a:gd name="T10" fmla="*/ 867 w 867"/>
              <a:gd name="T11" fmla="*/ 17 h 2511"/>
              <a:gd name="T12" fmla="*/ 867 w 867"/>
              <a:gd name="T13" fmla="*/ 0 h 2511"/>
            </a:gdLst>
            <a:ahLst/>
            <a:cxnLst>
              <a:cxn ang="0">
                <a:pos x="T0" y="T1"/>
              </a:cxn>
              <a:cxn ang="0">
                <a:pos x="T2" y="T3"/>
              </a:cxn>
              <a:cxn ang="0">
                <a:pos x="T4" y="T5"/>
              </a:cxn>
              <a:cxn ang="0">
                <a:pos x="T6" y="T7"/>
              </a:cxn>
              <a:cxn ang="0">
                <a:pos x="T8" y="T9"/>
              </a:cxn>
              <a:cxn ang="0">
                <a:pos x="T10" y="T11"/>
              </a:cxn>
              <a:cxn ang="0">
                <a:pos x="T12" y="T13"/>
              </a:cxn>
            </a:cxnLst>
            <a:rect l="0" t="0" r="r" b="b"/>
            <a:pathLst>
              <a:path w="867" h="2511">
                <a:moveTo>
                  <a:pt x="867" y="0"/>
                </a:moveTo>
                <a:lnTo>
                  <a:pt x="0" y="2011"/>
                </a:lnTo>
                <a:lnTo>
                  <a:pt x="867" y="2511"/>
                </a:lnTo>
                <a:lnTo>
                  <a:pt x="867" y="2503"/>
                </a:lnTo>
                <a:lnTo>
                  <a:pt x="8" y="2011"/>
                </a:lnTo>
                <a:lnTo>
                  <a:pt x="867" y="17"/>
                </a:lnTo>
                <a:lnTo>
                  <a:pt x="8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25" name="Freeform 24">
            <a:extLst>
              <a:ext uri="{FF2B5EF4-FFF2-40B4-BE49-F238E27FC236}">
                <a16:creationId xmlns:a16="http://schemas.microsoft.com/office/drawing/2014/main" id="{7B8FDE66-7258-4F34-AE1E-34807543B429}"/>
              </a:ext>
            </a:extLst>
          </p:cNvPr>
          <p:cNvSpPr>
            <a:spLocks/>
          </p:cNvSpPr>
          <p:nvPr/>
        </p:nvSpPr>
        <p:spPr bwMode="auto">
          <a:xfrm>
            <a:off x="1585303" y="4481673"/>
            <a:ext cx="630425" cy="1610959"/>
          </a:xfrm>
          <a:custGeom>
            <a:avLst/>
            <a:gdLst>
              <a:gd name="T0" fmla="*/ 859 w 859"/>
              <a:gd name="T1" fmla="*/ 0 h 2486"/>
              <a:gd name="T2" fmla="*/ 0 w 859"/>
              <a:gd name="T3" fmla="*/ 1994 h 2486"/>
              <a:gd name="T4" fmla="*/ 859 w 859"/>
              <a:gd name="T5" fmla="*/ 2486 h 2486"/>
              <a:gd name="T6" fmla="*/ 859 w 859"/>
              <a:gd name="T7" fmla="*/ 0 h 2486"/>
            </a:gdLst>
            <a:ahLst/>
            <a:cxnLst>
              <a:cxn ang="0">
                <a:pos x="T0" y="T1"/>
              </a:cxn>
              <a:cxn ang="0">
                <a:pos x="T2" y="T3"/>
              </a:cxn>
              <a:cxn ang="0">
                <a:pos x="T4" y="T5"/>
              </a:cxn>
              <a:cxn ang="0">
                <a:pos x="T6" y="T7"/>
              </a:cxn>
            </a:cxnLst>
            <a:rect l="0" t="0" r="r" b="b"/>
            <a:pathLst>
              <a:path w="859" h="2486">
                <a:moveTo>
                  <a:pt x="859" y="0"/>
                </a:moveTo>
                <a:lnTo>
                  <a:pt x="0" y="1994"/>
                </a:lnTo>
                <a:lnTo>
                  <a:pt x="859" y="2486"/>
                </a:lnTo>
                <a:lnTo>
                  <a:pt x="859" y="0"/>
                </a:lnTo>
                <a:close/>
              </a:path>
            </a:pathLst>
          </a:custGeom>
          <a:solidFill>
            <a:srgbClr val="2B5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8396" tIns="19198" rIns="38396" bIns="19198" numCol="1" anchor="t" anchorCtr="0" compatLnSpc="1">
            <a:prstTxWarp prst="textNoShape">
              <a:avLst/>
            </a:prstTxWarp>
          </a:bodyPr>
          <a:lstStyle/>
          <a:p>
            <a:endParaRPr lang="th-TH" sz="900"/>
          </a:p>
        </p:txBody>
      </p:sp>
      <p:sp>
        <p:nvSpPr>
          <p:cNvPr id="26" name="Freeform 25">
            <a:extLst>
              <a:ext uri="{FF2B5EF4-FFF2-40B4-BE49-F238E27FC236}">
                <a16:creationId xmlns:a16="http://schemas.microsoft.com/office/drawing/2014/main" id="{837C23F4-8385-4D94-AD8F-7A5EDDF837DD}"/>
              </a:ext>
            </a:extLst>
          </p:cNvPr>
          <p:cNvSpPr>
            <a:spLocks/>
          </p:cNvSpPr>
          <p:nvPr/>
        </p:nvSpPr>
        <p:spPr bwMode="auto">
          <a:xfrm>
            <a:off x="1585303" y="4481673"/>
            <a:ext cx="630425" cy="1610959"/>
          </a:xfrm>
          <a:custGeom>
            <a:avLst/>
            <a:gdLst>
              <a:gd name="T0" fmla="*/ 859 w 859"/>
              <a:gd name="T1" fmla="*/ 0 h 2486"/>
              <a:gd name="T2" fmla="*/ 0 w 859"/>
              <a:gd name="T3" fmla="*/ 1994 h 2486"/>
              <a:gd name="T4" fmla="*/ 859 w 859"/>
              <a:gd name="T5" fmla="*/ 2486 h 2486"/>
              <a:gd name="T6" fmla="*/ 859 w 859"/>
              <a:gd name="T7" fmla="*/ 0 h 2486"/>
            </a:gdLst>
            <a:ahLst/>
            <a:cxnLst>
              <a:cxn ang="0">
                <a:pos x="T0" y="T1"/>
              </a:cxn>
              <a:cxn ang="0">
                <a:pos x="T2" y="T3"/>
              </a:cxn>
              <a:cxn ang="0">
                <a:pos x="T4" y="T5"/>
              </a:cxn>
              <a:cxn ang="0">
                <a:pos x="T6" y="T7"/>
              </a:cxn>
            </a:cxnLst>
            <a:rect l="0" t="0" r="r" b="b"/>
            <a:pathLst>
              <a:path w="859" h="2486">
                <a:moveTo>
                  <a:pt x="859" y="0"/>
                </a:moveTo>
                <a:lnTo>
                  <a:pt x="0" y="1994"/>
                </a:lnTo>
                <a:lnTo>
                  <a:pt x="859" y="2486"/>
                </a:lnTo>
                <a:lnTo>
                  <a:pt x="859" y="0"/>
                </a:lnTo>
              </a:path>
            </a:pathLst>
          </a:custGeom>
          <a:solidFill>
            <a:schemeClr val="accent1">
              <a:lumMod val="75000"/>
            </a:schemeClr>
          </a:solidFill>
          <a:ln>
            <a:noFill/>
          </a:ln>
        </p:spPr>
        <p:txBody>
          <a:bodyPr vert="horz" wrap="square" lIns="38396" tIns="19198" rIns="38396" bIns="19198" numCol="1" anchor="t" anchorCtr="0" compatLnSpc="1">
            <a:prstTxWarp prst="textNoShape">
              <a:avLst/>
            </a:prstTxWarp>
          </a:bodyPr>
          <a:lstStyle/>
          <a:p>
            <a:endParaRPr lang="th-TH" sz="900"/>
          </a:p>
        </p:txBody>
      </p:sp>
      <p:sp>
        <p:nvSpPr>
          <p:cNvPr id="27" name="วงรี 98">
            <a:extLst>
              <a:ext uri="{FF2B5EF4-FFF2-40B4-BE49-F238E27FC236}">
                <a16:creationId xmlns:a16="http://schemas.microsoft.com/office/drawing/2014/main" id="{47F75496-D94E-43F2-9292-DEDBCE5C44AB}"/>
              </a:ext>
            </a:extLst>
          </p:cNvPr>
          <p:cNvSpPr/>
          <p:nvPr/>
        </p:nvSpPr>
        <p:spPr>
          <a:xfrm>
            <a:off x="1241549" y="3688105"/>
            <a:ext cx="389382" cy="3893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900" dirty="0"/>
          </a:p>
        </p:txBody>
      </p:sp>
      <p:sp>
        <p:nvSpPr>
          <p:cNvPr id="28" name="วงรี 103">
            <a:extLst>
              <a:ext uri="{FF2B5EF4-FFF2-40B4-BE49-F238E27FC236}">
                <a16:creationId xmlns:a16="http://schemas.microsoft.com/office/drawing/2014/main" id="{7877D0BE-93B9-4573-AAFF-6DAC14F7C1D0}"/>
              </a:ext>
            </a:extLst>
          </p:cNvPr>
          <p:cNvSpPr/>
          <p:nvPr/>
        </p:nvSpPr>
        <p:spPr>
          <a:xfrm>
            <a:off x="1645489" y="2760170"/>
            <a:ext cx="389382" cy="3893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900" dirty="0"/>
          </a:p>
        </p:txBody>
      </p:sp>
      <p:sp>
        <p:nvSpPr>
          <p:cNvPr id="29" name="วงรี 108">
            <a:extLst>
              <a:ext uri="{FF2B5EF4-FFF2-40B4-BE49-F238E27FC236}">
                <a16:creationId xmlns:a16="http://schemas.microsoft.com/office/drawing/2014/main" id="{A67E1933-A61E-4D13-AE1E-84C8ABF5EB28}"/>
              </a:ext>
            </a:extLst>
          </p:cNvPr>
          <p:cNvSpPr/>
          <p:nvPr/>
        </p:nvSpPr>
        <p:spPr>
          <a:xfrm>
            <a:off x="3153914" y="2545657"/>
            <a:ext cx="389382" cy="3893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900" dirty="0"/>
          </a:p>
        </p:txBody>
      </p:sp>
      <p:sp>
        <p:nvSpPr>
          <p:cNvPr id="30" name="วงรี 113">
            <a:extLst>
              <a:ext uri="{FF2B5EF4-FFF2-40B4-BE49-F238E27FC236}">
                <a16:creationId xmlns:a16="http://schemas.microsoft.com/office/drawing/2014/main" id="{A45E849F-60AD-4583-85B5-592F34D958B6}"/>
              </a:ext>
            </a:extLst>
          </p:cNvPr>
          <p:cNvSpPr/>
          <p:nvPr/>
        </p:nvSpPr>
        <p:spPr>
          <a:xfrm>
            <a:off x="4448433" y="1939415"/>
            <a:ext cx="389382" cy="3893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900" dirty="0"/>
          </a:p>
        </p:txBody>
      </p:sp>
      <p:sp>
        <p:nvSpPr>
          <p:cNvPr id="32" name="Subtitle 2">
            <a:extLst>
              <a:ext uri="{FF2B5EF4-FFF2-40B4-BE49-F238E27FC236}">
                <a16:creationId xmlns:a16="http://schemas.microsoft.com/office/drawing/2014/main" id="{45899D84-7EA9-427D-8847-6EAD67CE3058}"/>
              </a:ext>
            </a:extLst>
          </p:cNvPr>
          <p:cNvSpPr txBox="1">
            <a:spLocks/>
          </p:cNvSpPr>
          <p:nvPr/>
        </p:nvSpPr>
        <p:spPr>
          <a:xfrm>
            <a:off x="5030401" y="1940895"/>
            <a:ext cx="1119961" cy="377325"/>
          </a:xfrm>
          <a:prstGeom prst="rect">
            <a:avLst/>
          </a:prstGeom>
        </p:spPr>
        <p:txBody>
          <a:bodyPr vert="horz" wrap="square" lIns="38396" tIns="19198" rIns="38396" bIns="19198" rtlCol="0" anchor="ctr" anchorCtr="0">
            <a:spAutoFit/>
          </a:bodyPr>
          <a:lstStyle>
            <a:defPPr>
              <a:defRPr lang="en-US"/>
            </a:defPPr>
            <a:lvl1pPr indent="0" defTabSz="1087636">
              <a:lnSpc>
                <a:spcPts val="1470"/>
              </a:lnSpc>
              <a:spcBef>
                <a:spcPct val="20000"/>
              </a:spcBef>
              <a:buFont typeface="Arial"/>
              <a:buNone/>
              <a:defRPr sz="1100">
                <a:solidFill>
                  <a:schemeClr val="tx2"/>
                </a:solidFill>
                <a:cs typeface="Open Sans Light"/>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nSpc>
                <a:spcPct val="100000"/>
              </a:lnSpc>
            </a:pPr>
            <a:r>
              <a:rPr lang="en-US" dirty="0"/>
              <a:t>Ipsum dolor sit </a:t>
            </a:r>
            <a:r>
              <a:rPr lang="en-US" dirty="0" err="1"/>
              <a:t>amet</a:t>
            </a:r>
            <a:r>
              <a:rPr lang="en-US" dirty="0"/>
              <a:t>, cum modo.</a:t>
            </a:r>
          </a:p>
        </p:txBody>
      </p:sp>
      <p:sp>
        <p:nvSpPr>
          <p:cNvPr id="33" name="Subtitle 2">
            <a:extLst>
              <a:ext uri="{FF2B5EF4-FFF2-40B4-BE49-F238E27FC236}">
                <a16:creationId xmlns:a16="http://schemas.microsoft.com/office/drawing/2014/main" id="{8595D147-DC41-49AD-A8BF-1D5AA0750F49}"/>
              </a:ext>
            </a:extLst>
          </p:cNvPr>
          <p:cNvSpPr txBox="1">
            <a:spLocks/>
          </p:cNvSpPr>
          <p:nvPr/>
        </p:nvSpPr>
        <p:spPr>
          <a:xfrm>
            <a:off x="3677180" y="2551685"/>
            <a:ext cx="1119961" cy="377325"/>
          </a:xfrm>
          <a:prstGeom prst="rect">
            <a:avLst/>
          </a:prstGeom>
        </p:spPr>
        <p:txBody>
          <a:bodyPr vert="horz" wrap="square" lIns="38396" tIns="19198" rIns="38396" bIns="19198" rtlCol="0" anchor="ctr"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latin typeface="+mn-lt"/>
              </a:rPr>
              <a:t>Ipsum dolor sit </a:t>
            </a:r>
            <a:r>
              <a:rPr lang="en-US" sz="1100" dirty="0" err="1">
                <a:latin typeface="+mn-lt"/>
              </a:rPr>
              <a:t>amet</a:t>
            </a:r>
            <a:r>
              <a:rPr lang="en-US" sz="1100" dirty="0">
                <a:latin typeface="+mn-lt"/>
              </a:rPr>
              <a:t>, cum modo.</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4" name="Subtitle 2">
            <a:extLst>
              <a:ext uri="{FF2B5EF4-FFF2-40B4-BE49-F238E27FC236}">
                <a16:creationId xmlns:a16="http://schemas.microsoft.com/office/drawing/2014/main" id="{D2D2E02E-4B16-478C-8262-762A5763096D}"/>
              </a:ext>
            </a:extLst>
          </p:cNvPr>
          <p:cNvSpPr txBox="1">
            <a:spLocks/>
          </p:cNvSpPr>
          <p:nvPr/>
        </p:nvSpPr>
        <p:spPr>
          <a:xfrm>
            <a:off x="2135972" y="2810083"/>
            <a:ext cx="1119961" cy="377325"/>
          </a:xfrm>
          <a:prstGeom prst="rect">
            <a:avLst/>
          </a:prstGeom>
        </p:spPr>
        <p:txBody>
          <a:bodyPr vert="horz" wrap="square" lIns="38396" tIns="19198" rIns="38396" bIns="19198" rtlCol="0" anchor="ctr"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latin typeface="+mn-lt"/>
              </a:rPr>
              <a:t>Ipsum dolor sit </a:t>
            </a:r>
            <a:r>
              <a:rPr lang="en-US" sz="1100" dirty="0" err="1">
                <a:latin typeface="+mn-lt"/>
              </a:rPr>
              <a:t>amet</a:t>
            </a:r>
            <a:r>
              <a:rPr lang="en-US" sz="1100" dirty="0">
                <a:latin typeface="+mn-lt"/>
              </a:rPr>
              <a:t>, cum modo.</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5" name="Subtitle 2">
            <a:extLst>
              <a:ext uri="{FF2B5EF4-FFF2-40B4-BE49-F238E27FC236}">
                <a16:creationId xmlns:a16="http://schemas.microsoft.com/office/drawing/2014/main" id="{A1DB0572-8055-4731-A899-6462AD604AE0}"/>
              </a:ext>
            </a:extLst>
          </p:cNvPr>
          <p:cNvSpPr txBox="1">
            <a:spLocks/>
          </p:cNvSpPr>
          <p:nvPr/>
        </p:nvSpPr>
        <p:spPr>
          <a:xfrm>
            <a:off x="1726097" y="3795348"/>
            <a:ext cx="1119961" cy="377325"/>
          </a:xfrm>
          <a:prstGeom prst="rect">
            <a:avLst/>
          </a:prstGeom>
        </p:spPr>
        <p:txBody>
          <a:bodyPr vert="horz" wrap="square" lIns="38396" tIns="19198" rIns="38396" bIns="19198" rtlCol="0" anchor="ctr" anchorCtr="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latin typeface="+mn-lt"/>
              </a:rPr>
              <a:t>Ipsum dolor sit </a:t>
            </a:r>
            <a:r>
              <a:rPr lang="en-US" sz="1100" dirty="0" err="1">
                <a:latin typeface="+mn-lt"/>
              </a:rPr>
              <a:t>amet</a:t>
            </a:r>
            <a:r>
              <a:rPr lang="en-US" sz="1100" dirty="0">
                <a:latin typeface="+mn-lt"/>
              </a:rPr>
              <a:t>, cum modo.</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52" name="Freeform 936">
            <a:extLst>
              <a:ext uri="{FF2B5EF4-FFF2-40B4-BE49-F238E27FC236}">
                <a16:creationId xmlns:a16="http://schemas.microsoft.com/office/drawing/2014/main" id="{6BD52C91-1C84-40B5-B051-BC07B20D5464}"/>
              </a:ext>
            </a:extLst>
          </p:cNvPr>
          <p:cNvSpPr>
            <a:spLocks noChangeAspect="1" noChangeArrowheads="1"/>
          </p:cNvSpPr>
          <p:nvPr/>
        </p:nvSpPr>
        <p:spPr bwMode="auto">
          <a:xfrm>
            <a:off x="6722431" y="2338803"/>
            <a:ext cx="323811" cy="323811"/>
          </a:xfrm>
          <a:custGeom>
            <a:avLst/>
            <a:gdLst>
              <a:gd name="T0" fmla="*/ 42729 w 285028"/>
              <a:gd name="T1" fmla="*/ 278134 h 285390"/>
              <a:gd name="T2" fmla="*/ 57214 w 285028"/>
              <a:gd name="T3" fmla="*/ 179553 h 285390"/>
              <a:gd name="T4" fmla="*/ 72423 w 285028"/>
              <a:gd name="T5" fmla="*/ 278134 h 285390"/>
              <a:gd name="T6" fmla="*/ 32227 w 285028"/>
              <a:gd name="T7" fmla="*/ 168681 h 285390"/>
              <a:gd name="T8" fmla="*/ 63761 w 285028"/>
              <a:gd name="T9" fmla="*/ 141533 h 285390"/>
              <a:gd name="T10" fmla="*/ 54524 w 285028"/>
              <a:gd name="T11" fmla="*/ 138905 h 285390"/>
              <a:gd name="T12" fmla="*/ 63761 w 285028"/>
              <a:gd name="T13" fmla="*/ 112948 h 285390"/>
              <a:gd name="T14" fmla="*/ 54524 w 285028"/>
              <a:gd name="T15" fmla="*/ 119628 h 285390"/>
              <a:gd name="T16" fmla="*/ 58757 w 285028"/>
              <a:gd name="T17" fmla="*/ 82967 h 285390"/>
              <a:gd name="T18" fmla="*/ 58757 w 285028"/>
              <a:gd name="T19" fmla="*/ 98552 h 285390"/>
              <a:gd name="T20" fmla="*/ 58757 w 285028"/>
              <a:gd name="T21" fmla="*/ 82967 h 285390"/>
              <a:gd name="T22" fmla="*/ 240891 w 285028"/>
              <a:gd name="T23" fmla="*/ 102427 h 285390"/>
              <a:gd name="T24" fmla="*/ 215001 w 285028"/>
              <a:gd name="T25" fmla="*/ 110034 h 285390"/>
              <a:gd name="T26" fmla="*/ 231775 w 285028"/>
              <a:gd name="T27" fmla="*/ 124888 h 285390"/>
              <a:gd name="T28" fmla="*/ 283552 w 285028"/>
              <a:gd name="T29" fmla="*/ 186840 h 285390"/>
              <a:gd name="T30" fmla="*/ 256204 w 285028"/>
              <a:gd name="T31" fmla="*/ 286832 h 285390"/>
              <a:gd name="T32" fmla="*/ 256204 w 285028"/>
              <a:gd name="T33" fmla="*/ 178145 h 285390"/>
              <a:gd name="T34" fmla="*/ 184374 w 285028"/>
              <a:gd name="T35" fmla="*/ 178145 h 285390"/>
              <a:gd name="T36" fmla="*/ 205886 w 285028"/>
              <a:gd name="T37" fmla="*/ 282122 h 285390"/>
              <a:gd name="T38" fmla="*/ 197135 w 285028"/>
              <a:gd name="T39" fmla="*/ 186840 h 285390"/>
              <a:gd name="T40" fmla="*/ 170884 w 285028"/>
              <a:gd name="T41" fmla="*/ 179594 h 285390"/>
              <a:gd name="T42" fmla="*/ 210627 w 285028"/>
              <a:gd name="T43" fmla="*/ 101339 h 285390"/>
              <a:gd name="T44" fmla="*/ 138795 w 285028"/>
              <a:gd name="T45" fmla="*/ 101339 h 285390"/>
              <a:gd name="T46" fmla="*/ 159943 w 285028"/>
              <a:gd name="T47" fmla="*/ 282122 h 285390"/>
              <a:gd name="T48" fmla="*/ 151557 w 285028"/>
              <a:gd name="T49" fmla="*/ 110034 h 285390"/>
              <a:gd name="T50" fmla="*/ 125304 w 285028"/>
              <a:gd name="T51" fmla="*/ 102427 h 285390"/>
              <a:gd name="T52" fmla="*/ 97408 w 285028"/>
              <a:gd name="T53" fmla="*/ 59950 h 285390"/>
              <a:gd name="T54" fmla="*/ 57214 w 285028"/>
              <a:gd name="T55" fmla="*/ 71186 h 285390"/>
              <a:gd name="T56" fmla="*/ 8691 w 285028"/>
              <a:gd name="T57" fmla="*/ 87496 h 285390"/>
              <a:gd name="T58" fmla="*/ 23175 w 285028"/>
              <a:gd name="T59" fmla="*/ 165418 h 285390"/>
              <a:gd name="T60" fmla="*/ 32227 w 285028"/>
              <a:gd name="T61" fmla="*/ 91482 h 285390"/>
              <a:gd name="T62" fmla="*/ 82924 w 285028"/>
              <a:gd name="T63" fmla="*/ 105618 h 285390"/>
              <a:gd name="T64" fmla="*/ 148104 w 285028"/>
              <a:gd name="T65" fmla="*/ 26970 h 285390"/>
              <a:gd name="T66" fmla="*/ 140682 w 285028"/>
              <a:gd name="T67" fmla="*/ 11114 h 285390"/>
              <a:gd name="T68" fmla="*/ 152087 w 285028"/>
              <a:gd name="T69" fmla="*/ 38205 h 285390"/>
              <a:gd name="T70" fmla="*/ 91614 w 285028"/>
              <a:gd name="T71" fmla="*/ 267623 h 285390"/>
              <a:gd name="T72" fmla="*/ 42729 w 285028"/>
              <a:gd name="T73" fmla="*/ 286831 h 285390"/>
              <a:gd name="T74" fmla="*/ 15932 w 285028"/>
              <a:gd name="T75" fmla="*/ 181727 h 285390"/>
              <a:gd name="T76" fmla="*/ 27520 w 285028"/>
              <a:gd name="T77" fmla="*/ 59950 h 285390"/>
              <a:gd name="T78" fmla="*/ 129275 w 285028"/>
              <a:gd name="T79" fmla="*/ 15735 h 285390"/>
              <a:gd name="T80" fmla="*/ 42322 w 285028"/>
              <a:gd name="T81" fmla="*/ 24374 h 285390"/>
              <a:gd name="T82" fmla="*/ 58173 w 285028"/>
              <a:gd name="T83" fmla="*/ 8603 h 285390"/>
              <a:gd name="T84" fmla="*/ 58173 w 285028"/>
              <a:gd name="T85" fmla="*/ 49104 h 285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5028" h="285390">
                <a:moveTo>
                  <a:pt x="31903" y="167832"/>
                </a:moveTo>
                <a:lnTo>
                  <a:pt x="31903" y="266277"/>
                </a:lnTo>
                <a:cubicBezTo>
                  <a:pt x="31903" y="272047"/>
                  <a:pt x="36563" y="276735"/>
                  <a:pt x="42299" y="276735"/>
                </a:cubicBezTo>
                <a:cubicBezTo>
                  <a:pt x="48034" y="276735"/>
                  <a:pt x="52695" y="272047"/>
                  <a:pt x="52695" y="266277"/>
                </a:cubicBezTo>
                <a:lnTo>
                  <a:pt x="52695" y="182977"/>
                </a:lnTo>
                <a:cubicBezTo>
                  <a:pt x="52695" y="180813"/>
                  <a:pt x="54487" y="178650"/>
                  <a:pt x="56638" y="178650"/>
                </a:cubicBezTo>
                <a:cubicBezTo>
                  <a:pt x="59147" y="178650"/>
                  <a:pt x="61298" y="180813"/>
                  <a:pt x="61298" y="182977"/>
                </a:cubicBezTo>
                <a:lnTo>
                  <a:pt x="61298" y="266277"/>
                </a:lnTo>
                <a:cubicBezTo>
                  <a:pt x="61298" y="272047"/>
                  <a:pt x="65958" y="276735"/>
                  <a:pt x="71693" y="276735"/>
                </a:cubicBezTo>
                <a:cubicBezTo>
                  <a:pt x="77070" y="276735"/>
                  <a:pt x="82089" y="272047"/>
                  <a:pt x="82089" y="266277"/>
                </a:cubicBezTo>
                <a:lnTo>
                  <a:pt x="82089" y="167832"/>
                </a:lnTo>
                <a:lnTo>
                  <a:pt x="31903" y="167832"/>
                </a:lnTo>
                <a:close/>
                <a:moveTo>
                  <a:pt x="58166" y="133350"/>
                </a:moveTo>
                <a:cubicBezTo>
                  <a:pt x="60833" y="133350"/>
                  <a:pt x="63119" y="135591"/>
                  <a:pt x="63119" y="138206"/>
                </a:cubicBezTo>
                <a:lnTo>
                  <a:pt x="63119" y="140821"/>
                </a:lnTo>
                <a:cubicBezTo>
                  <a:pt x="63119" y="143435"/>
                  <a:pt x="60833" y="145676"/>
                  <a:pt x="58166" y="145676"/>
                </a:cubicBezTo>
                <a:cubicBezTo>
                  <a:pt x="55880" y="145676"/>
                  <a:pt x="53975" y="143435"/>
                  <a:pt x="53975" y="140821"/>
                </a:cubicBezTo>
                <a:lnTo>
                  <a:pt x="53975" y="138206"/>
                </a:lnTo>
                <a:cubicBezTo>
                  <a:pt x="53975" y="135591"/>
                  <a:pt x="55880" y="133350"/>
                  <a:pt x="58166" y="133350"/>
                </a:cubicBezTo>
                <a:close/>
                <a:moveTo>
                  <a:pt x="58166" y="107950"/>
                </a:moveTo>
                <a:cubicBezTo>
                  <a:pt x="60833" y="107950"/>
                  <a:pt x="63119" y="109796"/>
                  <a:pt x="63119" y="112380"/>
                </a:cubicBezTo>
                <a:lnTo>
                  <a:pt x="63119" y="119026"/>
                </a:lnTo>
                <a:cubicBezTo>
                  <a:pt x="63119" y="121610"/>
                  <a:pt x="60833" y="123456"/>
                  <a:pt x="58166" y="123456"/>
                </a:cubicBezTo>
                <a:cubicBezTo>
                  <a:pt x="55880" y="123456"/>
                  <a:pt x="53975" y="121610"/>
                  <a:pt x="53975" y="119026"/>
                </a:cubicBezTo>
                <a:lnTo>
                  <a:pt x="53975" y="112380"/>
                </a:lnTo>
                <a:cubicBezTo>
                  <a:pt x="53975" y="109796"/>
                  <a:pt x="55880" y="107950"/>
                  <a:pt x="58166" y="107950"/>
                </a:cubicBezTo>
                <a:close/>
                <a:moveTo>
                  <a:pt x="58166" y="82550"/>
                </a:moveTo>
                <a:cubicBezTo>
                  <a:pt x="60833" y="82550"/>
                  <a:pt x="63119" y="84396"/>
                  <a:pt x="63119" y="86980"/>
                </a:cubicBezTo>
                <a:lnTo>
                  <a:pt x="63119" y="93626"/>
                </a:lnTo>
                <a:cubicBezTo>
                  <a:pt x="63119" y="95841"/>
                  <a:pt x="60833" y="98056"/>
                  <a:pt x="58166" y="98056"/>
                </a:cubicBezTo>
                <a:cubicBezTo>
                  <a:pt x="55880" y="98056"/>
                  <a:pt x="53975" y="95841"/>
                  <a:pt x="53975" y="93626"/>
                </a:cubicBezTo>
                <a:lnTo>
                  <a:pt x="53975" y="86980"/>
                </a:lnTo>
                <a:cubicBezTo>
                  <a:pt x="53975" y="84396"/>
                  <a:pt x="55880" y="82550"/>
                  <a:pt x="58166" y="82550"/>
                </a:cubicBezTo>
                <a:close/>
                <a:moveTo>
                  <a:pt x="178185" y="47840"/>
                </a:moveTo>
                <a:cubicBezTo>
                  <a:pt x="179629" y="46038"/>
                  <a:pt x="182878" y="46038"/>
                  <a:pt x="184322" y="47840"/>
                </a:cubicBezTo>
                <a:lnTo>
                  <a:pt x="238465" y="101911"/>
                </a:lnTo>
                <a:cubicBezTo>
                  <a:pt x="239909" y="103353"/>
                  <a:pt x="240270" y="104794"/>
                  <a:pt x="239187" y="106597"/>
                </a:cubicBezTo>
                <a:cubicBezTo>
                  <a:pt x="238826" y="108399"/>
                  <a:pt x="237382" y="109481"/>
                  <a:pt x="235577" y="109481"/>
                </a:cubicBezTo>
                <a:lnTo>
                  <a:pt x="212837" y="109481"/>
                </a:lnTo>
                <a:lnTo>
                  <a:pt x="212837" y="135074"/>
                </a:lnTo>
                <a:lnTo>
                  <a:pt x="223305" y="124260"/>
                </a:lnTo>
                <a:cubicBezTo>
                  <a:pt x="225110" y="122818"/>
                  <a:pt x="227636" y="122818"/>
                  <a:pt x="229441" y="124260"/>
                </a:cubicBezTo>
                <a:lnTo>
                  <a:pt x="283585" y="178691"/>
                </a:lnTo>
                <a:cubicBezTo>
                  <a:pt x="285028" y="179772"/>
                  <a:pt x="285389" y="181935"/>
                  <a:pt x="284667" y="183377"/>
                </a:cubicBezTo>
                <a:cubicBezTo>
                  <a:pt x="283945" y="184819"/>
                  <a:pt x="282502" y="185900"/>
                  <a:pt x="280697" y="185900"/>
                </a:cubicBezTo>
                <a:lnTo>
                  <a:pt x="257957" y="185900"/>
                </a:lnTo>
                <a:lnTo>
                  <a:pt x="257957" y="280703"/>
                </a:lnTo>
                <a:cubicBezTo>
                  <a:pt x="257957" y="283227"/>
                  <a:pt x="255791" y="285390"/>
                  <a:pt x="253625" y="285390"/>
                </a:cubicBezTo>
                <a:cubicBezTo>
                  <a:pt x="251459" y="285390"/>
                  <a:pt x="249294" y="283227"/>
                  <a:pt x="249294" y="280703"/>
                </a:cubicBezTo>
                <a:lnTo>
                  <a:pt x="249294" y="181935"/>
                </a:lnTo>
                <a:cubicBezTo>
                  <a:pt x="249294" y="179051"/>
                  <a:pt x="251459" y="177249"/>
                  <a:pt x="253625" y="177249"/>
                </a:cubicBezTo>
                <a:lnTo>
                  <a:pt x="270229" y="177249"/>
                </a:lnTo>
                <a:lnTo>
                  <a:pt x="226553" y="133632"/>
                </a:lnTo>
                <a:lnTo>
                  <a:pt x="182517" y="177249"/>
                </a:lnTo>
                <a:lnTo>
                  <a:pt x="199121" y="177249"/>
                </a:lnTo>
                <a:cubicBezTo>
                  <a:pt x="201648" y="177249"/>
                  <a:pt x="203813" y="179051"/>
                  <a:pt x="203813" y="181935"/>
                </a:cubicBezTo>
                <a:lnTo>
                  <a:pt x="203813" y="280703"/>
                </a:lnTo>
                <a:cubicBezTo>
                  <a:pt x="203813" y="283227"/>
                  <a:pt x="201648" y="285390"/>
                  <a:pt x="199121" y="285390"/>
                </a:cubicBezTo>
                <a:cubicBezTo>
                  <a:pt x="196955" y="285390"/>
                  <a:pt x="195150" y="283227"/>
                  <a:pt x="195150" y="280703"/>
                </a:cubicBezTo>
                <a:lnTo>
                  <a:pt x="195150" y="185900"/>
                </a:lnTo>
                <a:lnTo>
                  <a:pt x="172049" y="185900"/>
                </a:lnTo>
                <a:cubicBezTo>
                  <a:pt x="170605" y="185900"/>
                  <a:pt x="169162" y="184819"/>
                  <a:pt x="168079" y="183377"/>
                </a:cubicBezTo>
                <a:cubicBezTo>
                  <a:pt x="167718" y="181935"/>
                  <a:pt x="168079" y="179772"/>
                  <a:pt x="169162" y="178691"/>
                </a:cubicBezTo>
                <a:lnTo>
                  <a:pt x="204174" y="143725"/>
                </a:lnTo>
                <a:lnTo>
                  <a:pt x="204174" y="104794"/>
                </a:lnTo>
                <a:cubicBezTo>
                  <a:pt x="204174" y="102632"/>
                  <a:pt x="205979" y="100829"/>
                  <a:pt x="208506" y="100829"/>
                </a:cubicBezTo>
                <a:lnTo>
                  <a:pt x="225110" y="100829"/>
                </a:lnTo>
                <a:lnTo>
                  <a:pt x="181434" y="56852"/>
                </a:lnTo>
                <a:lnTo>
                  <a:pt x="137397" y="100829"/>
                </a:lnTo>
                <a:lnTo>
                  <a:pt x="154001" y="100829"/>
                </a:lnTo>
                <a:cubicBezTo>
                  <a:pt x="156528" y="100829"/>
                  <a:pt x="158333" y="102632"/>
                  <a:pt x="158333" y="104794"/>
                </a:cubicBezTo>
                <a:lnTo>
                  <a:pt x="158333" y="280703"/>
                </a:lnTo>
                <a:cubicBezTo>
                  <a:pt x="158333" y="283227"/>
                  <a:pt x="156528" y="285390"/>
                  <a:pt x="154001" y="285390"/>
                </a:cubicBezTo>
                <a:cubicBezTo>
                  <a:pt x="151836" y="285390"/>
                  <a:pt x="150031" y="283227"/>
                  <a:pt x="150031" y="280703"/>
                </a:cubicBezTo>
                <a:lnTo>
                  <a:pt x="150031" y="109481"/>
                </a:lnTo>
                <a:lnTo>
                  <a:pt x="126930" y="109481"/>
                </a:lnTo>
                <a:cubicBezTo>
                  <a:pt x="125125" y="109481"/>
                  <a:pt x="124042" y="108399"/>
                  <a:pt x="122959" y="106597"/>
                </a:cubicBezTo>
                <a:cubicBezTo>
                  <a:pt x="122237" y="104794"/>
                  <a:pt x="122598" y="103353"/>
                  <a:pt x="124042" y="101911"/>
                </a:cubicBezTo>
                <a:lnTo>
                  <a:pt x="178185" y="47840"/>
                </a:lnTo>
                <a:close/>
                <a:moveTo>
                  <a:pt x="134067" y="21786"/>
                </a:moveTo>
                <a:lnTo>
                  <a:pt x="96428" y="59649"/>
                </a:lnTo>
                <a:cubicBezTo>
                  <a:pt x="91051" y="65058"/>
                  <a:pt x="83881" y="68304"/>
                  <a:pt x="76353" y="68304"/>
                </a:cubicBezTo>
                <a:lnTo>
                  <a:pt x="60939" y="68304"/>
                </a:lnTo>
                <a:cubicBezTo>
                  <a:pt x="60222" y="69746"/>
                  <a:pt x="58788" y="70828"/>
                  <a:pt x="56638" y="70828"/>
                </a:cubicBezTo>
                <a:cubicBezTo>
                  <a:pt x="54845" y="70828"/>
                  <a:pt x="53411" y="69746"/>
                  <a:pt x="52695" y="68304"/>
                </a:cubicBezTo>
                <a:lnTo>
                  <a:pt x="27243" y="68304"/>
                </a:lnTo>
                <a:cubicBezTo>
                  <a:pt x="16848" y="68304"/>
                  <a:pt x="8603" y="76598"/>
                  <a:pt x="8603" y="87056"/>
                </a:cubicBezTo>
                <a:lnTo>
                  <a:pt x="8603" y="164586"/>
                </a:lnTo>
                <a:cubicBezTo>
                  <a:pt x="8603" y="168913"/>
                  <a:pt x="11829" y="172159"/>
                  <a:pt x="15772" y="172159"/>
                </a:cubicBezTo>
                <a:cubicBezTo>
                  <a:pt x="20074" y="172159"/>
                  <a:pt x="22942" y="168913"/>
                  <a:pt x="22942" y="164586"/>
                </a:cubicBezTo>
                <a:lnTo>
                  <a:pt x="22942" y="91022"/>
                </a:lnTo>
                <a:cubicBezTo>
                  <a:pt x="22942" y="88859"/>
                  <a:pt x="25092" y="86695"/>
                  <a:pt x="27243" y="86695"/>
                </a:cubicBezTo>
                <a:cubicBezTo>
                  <a:pt x="29753" y="86695"/>
                  <a:pt x="31903" y="88859"/>
                  <a:pt x="31903" y="91022"/>
                </a:cubicBezTo>
                <a:lnTo>
                  <a:pt x="31903" y="159177"/>
                </a:lnTo>
                <a:lnTo>
                  <a:pt x="82089" y="159177"/>
                </a:lnTo>
                <a:lnTo>
                  <a:pt x="82089" y="105086"/>
                </a:lnTo>
                <a:cubicBezTo>
                  <a:pt x="82089" y="98595"/>
                  <a:pt x="84598" y="92825"/>
                  <a:pt x="88900" y="88137"/>
                </a:cubicBezTo>
                <a:lnTo>
                  <a:pt x="144463" y="32243"/>
                </a:lnTo>
                <a:cubicBezTo>
                  <a:pt x="145897" y="30801"/>
                  <a:pt x="146614" y="28637"/>
                  <a:pt x="146614" y="26834"/>
                </a:cubicBezTo>
                <a:cubicBezTo>
                  <a:pt x="146614" y="25031"/>
                  <a:pt x="145897" y="23228"/>
                  <a:pt x="144463" y="21786"/>
                </a:cubicBezTo>
                <a:cubicBezTo>
                  <a:pt x="141595" y="18901"/>
                  <a:pt x="136935" y="18901"/>
                  <a:pt x="134067" y="21786"/>
                </a:cubicBezTo>
                <a:close/>
                <a:moveTo>
                  <a:pt x="139265" y="11058"/>
                </a:moveTo>
                <a:cubicBezTo>
                  <a:pt x="143387" y="11058"/>
                  <a:pt x="147510" y="12590"/>
                  <a:pt x="150557" y="15655"/>
                </a:cubicBezTo>
                <a:cubicBezTo>
                  <a:pt x="153424" y="18540"/>
                  <a:pt x="155217" y="22507"/>
                  <a:pt x="155217" y="26834"/>
                </a:cubicBezTo>
                <a:cubicBezTo>
                  <a:pt x="155217" y="31161"/>
                  <a:pt x="153424" y="35128"/>
                  <a:pt x="150557" y="38013"/>
                </a:cubicBezTo>
                <a:lnTo>
                  <a:pt x="94994" y="94268"/>
                </a:lnTo>
                <a:cubicBezTo>
                  <a:pt x="92126" y="97153"/>
                  <a:pt x="90692" y="101119"/>
                  <a:pt x="90692" y="105086"/>
                </a:cubicBezTo>
                <a:lnTo>
                  <a:pt x="90692" y="266277"/>
                </a:lnTo>
                <a:cubicBezTo>
                  <a:pt x="90692" y="276735"/>
                  <a:pt x="82089" y="285389"/>
                  <a:pt x="71693" y="285389"/>
                </a:cubicBezTo>
                <a:cubicBezTo>
                  <a:pt x="65599" y="285389"/>
                  <a:pt x="60222" y="282505"/>
                  <a:pt x="56638" y="278177"/>
                </a:cubicBezTo>
                <a:cubicBezTo>
                  <a:pt x="53411" y="282505"/>
                  <a:pt x="48034" y="285389"/>
                  <a:pt x="42299" y="285389"/>
                </a:cubicBezTo>
                <a:cubicBezTo>
                  <a:pt x="31903" y="285389"/>
                  <a:pt x="22942" y="276735"/>
                  <a:pt x="22942" y="266277"/>
                </a:cubicBezTo>
                <a:lnTo>
                  <a:pt x="22942" y="179010"/>
                </a:lnTo>
                <a:cubicBezTo>
                  <a:pt x="21149" y="180092"/>
                  <a:pt x="18640" y="180813"/>
                  <a:pt x="15772" y="180813"/>
                </a:cubicBezTo>
                <a:cubicBezTo>
                  <a:pt x="7169" y="180813"/>
                  <a:pt x="0" y="173601"/>
                  <a:pt x="0" y="164586"/>
                </a:cubicBezTo>
                <a:lnTo>
                  <a:pt x="0" y="87056"/>
                </a:lnTo>
                <a:cubicBezTo>
                  <a:pt x="0" y="71910"/>
                  <a:pt x="12188" y="59649"/>
                  <a:pt x="27243" y="59649"/>
                </a:cubicBezTo>
                <a:lnTo>
                  <a:pt x="76353" y="59649"/>
                </a:lnTo>
                <a:cubicBezTo>
                  <a:pt x="81730" y="59649"/>
                  <a:pt x="86390" y="57486"/>
                  <a:pt x="90334" y="53880"/>
                </a:cubicBezTo>
                <a:lnTo>
                  <a:pt x="127973" y="15655"/>
                </a:lnTo>
                <a:cubicBezTo>
                  <a:pt x="131020" y="12590"/>
                  <a:pt x="135143" y="11058"/>
                  <a:pt x="139265" y="11058"/>
                </a:cubicBezTo>
                <a:close/>
                <a:moveTo>
                  <a:pt x="57587" y="8559"/>
                </a:moveTo>
                <a:cubicBezTo>
                  <a:pt x="49028" y="8559"/>
                  <a:pt x="41896" y="15691"/>
                  <a:pt x="41896" y="24250"/>
                </a:cubicBezTo>
                <a:cubicBezTo>
                  <a:pt x="41896" y="33165"/>
                  <a:pt x="49028" y="39941"/>
                  <a:pt x="57587" y="39941"/>
                </a:cubicBezTo>
                <a:cubicBezTo>
                  <a:pt x="66502" y="39941"/>
                  <a:pt x="73634" y="33165"/>
                  <a:pt x="73634" y="24250"/>
                </a:cubicBezTo>
                <a:cubicBezTo>
                  <a:pt x="73634" y="15691"/>
                  <a:pt x="66502" y="8559"/>
                  <a:pt x="57587" y="8559"/>
                </a:cubicBezTo>
                <a:close/>
                <a:moveTo>
                  <a:pt x="57587" y="0"/>
                </a:moveTo>
                <a:cubicBezTo>
                  <a:pt x="71495" y="0"/>
                  <a:pt x="82193" y="10698"/>
                  <a:pt x="82193" y="24250"/>
                </a:cubicBezTo>
                <a:cubicBezTo>
                  <a:pt x="82193" y="37801"/>
                  <a:pt x="71495" y="48856"/>
                  <a:pt x="57587" y="48856"/>
                </a:cubicBezTo>
                <a:cubicBezTo>
                  <a:pt x="44392" y="48856"/>
                  <a:pt x="33337" y="37801"/>
                  <a:pt x="33337" y="24250"/>
                </a:cubicBezTo>
                <a:cubicBezTo>
                  <a:pt x="33337" y="10698"/>
                  <a:pt x="44392" y="0"/>
                  <a:pt x="57587" y="0"/>
                </a:cubicBezTo>
                <a:close/>
              </a:path>
            </a:pathLst>
          </a:custGeom>
          <a:solidFill>
            <a:schemeClr val="bg1"/>
          </a:solidFill>
          <a:ln>
            <a:noFill/>
          </a:ln>
          <a:effectLst/>
        </p:spPr>
        <p:txBody>
          <a:bodyPr anchor="ctr"/>
          <a:lstStyle/>
          <a:p>
            <a:endParaRPr lang="en-US" sz="900" dirty="0"/>
          </a:p>
        </p:txBody>
      </p:sp>
      <p:grpSp>
        <p:nvGrpSpPr>
          <p:cNvPr id="60" name="Group 59">
            <a:extLst>
              <a:ext uri="{FF2B5EF4-FFF2-40B4-BE49-F238E27FC236}">
                <a16:creationId xmlns:a16="http://schemas.microsoft.com/office/drawing/2014/main" id="{3899B220-DCAE-47DF-9D5C-6F8902DD9904}"/>
              </a:ext>
            </a:extLst>
          </p:cNvPr>
          <p:cNvGrpSpPr/>
          <p:nvPr/>
        </p:nvGrpSpPr>
        <p:grpSpPr>
          <a:xfrm>
            <a:off x="7019223" y="2038241"/>
            <a:ext cx="3727005" cy="3523264"/>
            <a:chOff x="7322773" y="2028716"/>
            <a:chExt cx="2747180" cy="3523264"/>
          </a:xfrm>
        </p:grpSpPr>
        <p:sp>
          <p:nvSpPr>
            <p:cNvPr id="36" name="Rectangle 113">
              <a:extLst>
                <a:ext uri="{FF2B5EF4-FFF2-40B4-BE49-F238E27FC236}">
                  <a16:creationId xmlns:a16="http://schemas.microsoft.com/office/drawing/2014/main" id="{7D75A61A-AFA1-41D9-B222-EE7DE6FC0362}"/>
                </a:ext>
              </a:extLst>
            </p:cNvPr>
            <p:cNvSpPr/>
            <p:nvPr/>
          </p:nvSpPr>
          <p:spPr bwMode="auto">
            <a:xfrm>
              <a:off x="7374023" y="3334714"/>
              <a:ext cx="2695930" cy="274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37" name="Rectangle 127">
              <a:extLst>
                <a:ext uri="{FF2B5EF4-FFF2-40B4-BE49-F238E27FC236}">
                  <a16:creationId xmlns:a16="http://schemas.microsoft.com/office/drawing/2014/main" id="{D872D1E1-FDA5-49AB-8FF1-0A33644EAAF7}"/>
                </a:ext>
              </a:extLst>
            </p:cNvPr>
            <p:cNvSpPr/>
            <p:nvPr/>
          </p:nvSpPr>
          <p:spPr bwMode="auto">
            <a:xfrm>
              <a:off x="7374024" y="3334714"/>
              <a:ext cx="719852" cy="274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39" name="Rectangle 113">
              <a:extLst>
                <a:ext uri="{FF2B5EF4-FFF2-40B4-BE49-F238E27FC236}">
                  <a16:creationId xmlns:a16="http://schemas.microsoft.com/office/drawing/2014/main" id="{6CB26C8D-B633-44C6-B5E1-095BA326996A}"/>
                </a:ext>
              </a:extLst>
            </p:cNvPr>
            <p:cNvSpPr/>
            <p:nvPr/>
          </p:nvSpPr>
          <p:spPr bwMode="auto">
            <a:xfrm>
              <a:off x="7374023" y="4306034"/>
              <a:ext cx="2695930" cy="274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40" name="Rectangle 127">
              <a:extLst>
                <a:ext uri="{FF2B5EF4-FFF2-40B4-BE49-F238E27FC236}">
                  <a16:creationId xmlns:a16="http://schemas.microsoft.com/office/drawing/2014/main" id="{BB2397B0-875B-4B46-A480-65290BC6962F}"/>
                </a:ext>
              </a:extLst>
            </p:cNvPr>
            <p:cNvSpPr/>
            <p:nvPr/>
          </p:nvSpPr>
          <p:spPr bwMode="auto">
            <a:xfrm>
              <a:off x="7374024" y="4306034"/>
              <a:ext cx="1296714" cy="2746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42" name="Rectangle 113">
              <a:extLst>
                <a:ext uri="{FF2B5EF4-FFF2-40B4-BE49-F238E27FC236}">
                  <a16:creationId xmlns:a16="http://schemas.microsoft.com/office/drawing/2014/main" id="{EEAA429A-18C0-4859-82E5-8A6B00BE8C7C}"/>
                </a:ext>
              </a:extLst>
            </p:cNvPr>
            <p:cNvSpPr/>
            <p:nvPr/>
          </p:nvSpPr>
          <p:spPr bwMode="auto">
            <a:xfrm>
              <a:off x="7374023" y="5277353"/>
              <a:ext cx="2695930" cy="274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43" name="Rectangle 127">
              <a:extLst>
                <a:ext uri="{FF2B5EF4-FFF2-40B4-BE49-F238E27FC236}">
                  <a16:creationId xmlns:a16="http://schemas.microsoft.com/office/drawing/2014/main" id="{B022615E-04D4-47D7-9AF2-82787B74108C}"/>
                </a:ext>
              </a:extLst>
            </p:cNvPr>
            <p:cNvSpPr/>
            <p:nvPr/>
          </p:nvSpPr>
          <p:spPr bwMode="auto">
            <a:xfrm>
              <a:off x="7374024" y="5277353"/>
              <a:ext cx="350189" cy="274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45" name="Rectangle 113">
              <a:extLst>
                <a:ext uri="{FF2B5EF4-FFF2-40B4-BE49-F238E27FC236}">
                  <a16:creationId xmlns:a16="http://schemas.microsoft.com/office/drawing/2014/main" id="{61B5366B-26C6-4F3E-86D6-C619690082F0}"/>
                </a:ext>
              </a:extLst>
            </p:cNvPr>
            <p:cNvSpPr/>
            <p:nvPr/>
          </p:nvSpPr>
          <p:spPr bwMode="auto">
            <a:xfrm>
              <a:off x="7374023" y="2363395"/>
              <a:ext cx="2695930" cy="274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46" name="Rectangle 127">
              <a:extLst>
                <a:ext uri="{FF2B5EF4-FFF2-40B4-BE49-F238E27FC236}">
                  <a16:creationId xmlns:a16="http://schemas.microsoft.com/office/drawing/2014/main" id="{CE1E8947-8BC2-492A-81D8-870C28B060EB}"/>
                </a:ext>
              </a:extLst>
            </p:cNvPr>
            <p:cNvSpPr/>
            <p:nvPr/>
          </p:nvSpPr>
          <p:spPr bwMode="auto">
            <a:xfrm>
              <a:off x="7374024" y="2363395"/>
              <a:ext cx="2265304" cy="274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56" name="Rectangle 55">
              <a:extLst>
                <a:ext uri="{FF2B5EF4-FFF2-40B4-BE49-F238E27FC236}">
                  <a16:creationId xmlns:a16="http://schemas.microsoft.com/office/drawing/2014/main" id="{DE57B58B-2BAC-4E5F-A501-90E763601810}"/>
                </a:ext>
              </a:extLst>
            </p:cNvPr>
            <p:cNvSpPr/>
            <p:nvPr/>
          </p:nvSpPr>
          <p:spPr>
            <a:xfrm>
              <a:off x="7322773" y="3962587"/>
              <a:ext cx="2695930" cy="284578"/>
            </a:xfrm>
            <a:prstGeom prst="rect">
              <a:avLst/>
            </a:prstGeom>
          </p:spPr>
          <p:txBody>
            <a:bodyPr vert="horz" wrap="square" lIns="91326" tIns="45663" rIns="91326" bIns="45663" rtlCol="0" anchor="ctr">
              <a:spAutoFit/>
            </a:bodyPr>
            <a:lstStyle/>
            <a:p>
              <a:pPr defTabSz="456698">
                <a:lnSpc>
                  <a:spcPts val="1470"/>
                </a:lnSpc>
                <a:spcBef>
                  <a:spcPct val="20000"/>
                </a:spcBef>
              </a:pPr>
              <a:r>
                <a:rPr lang="en-US" sz="1400" dirty="0">
                  <a:ea typeface="Open Sans Light" panose="020B0306030504020204" pitchFamily="34" charset="0"/>
                  <a:cs typeface="Open Sans Light" panose="020B0306030504020204" pitchFamily="34" charset="0"/>
                </a:rPr>
                <a:t>Lorem ipsum dolor sit </a:t>
              </a:r>
              <a:r>
                <a:rPr lang="en-US" sz="1400" dirty="0" err="1">
                  <a:ea typeface="Open Sans Light" panose="020B0306030504020204" pitchFamily="34" charset="0"/>
                  <a:cs typeface="Open Sans Light" panose="020B0306030504020204" pitchFamily="34" charset="0"/>
                </a:rPr>
                <a:t>amet</a:t>
              </a:r>
              <a:r>
                <a:rPr lang="en-US" sz="1400" dirty="0">
                  <a:ea typeface="Open Sans Light" panose="020B0306030504020204" pitchFamily="34" charset="0"/>
                  <a:cs typeface="Open Sans Light" panose="020B0306030504020204" pitchFamily="34" charset="0"/>
                </a:rPr>
                <a:t>, cum modo.</a:t>
              </a:r>
            </a:p>
          </p:txBody>
        </p:sp>
        <p:sp>
          <p:nvSpPr>
            <p:cNvPr id="57" name="Rectangle 56">
              <a:extLst>
                <a:ext uri="{FF2B5EF4-FFF2-40B4-BE49-F238E27FC236}">
                  <a16:creationId xmlns:a16="http://schemas.microsoft.com/office/drawing/2014/main" id="{A35C4E5D-E151-41E9-9E02-7CE1270DF2F5}"/>
                </a:ext>
              </a:extLst>
            </p:cNvPr>
            <p:cNvSpPr/>
            <p:nvPr/>
          </p:nvSpPr>
          <p:spPr>
            <a:xfrm>
              <a:off x="7322773" y="4933907"/>
              <a:ext cx="2695930" cy="284578"/>
            </a:xfrm>
            <a:prstGeom prst="rect">
              <a:avLst/>
            </a:prstGeom>
          </p:spPr>
          <p:txBody>
            <a:bodyPr vert="horz" wrap="square" lIns="91326" tIns="45663" rIns="91326" bIns="45663" rtlCol="0" anchor="ctr">
              <a:spAutoFit/>
            </a:bodyPr>
            <a:lstStyle/>
            <a:p>
              <a:pPr defTabSz="456698">
                <a:lnSpc>
                  <a:spcPts val="1470"/>
                </a:lnSpc>
                <a:spcBef>
                  <a:spcPct val="20000"/>
                </a:spcBef>
              </a:pPr>
              <a:r>
                <a:rPr lang="en-US" sz="1400" dirty="0">
                  <a:ea typeface="Open Sans Light" panose="020B0306030504020204" pitchFamily="34" charset="0"/>
                  <a:cs typeface="Open Sans Light" panose="020B0306030504020204" pitchFamily="34" charset="0"/>
                </a:rPr>
                <a:t>Lorem ipsum dolor sit </a:t>
              </a:r>
              <a:r>
                <a:rPr lang="en-US" sz="1400" dirty="0" err="1">
                  <a:ea typeface="Open Sans Light" panose="020B0306030504020204" pitchFamily="34" charset="0"/>
                  <a:cs typeface="Open Sans Light" panose="020B0306030504020204" pitchFamily="34" charset="0"/>
                </a:rPr>
                <a:t>amet</a:t>
              </a:r>
              <a:r>
                <a:rPr lang="en-US" sz="1400" dirty="0">
                  <a:ea typeface="Open Sans Light" panose="020B0306030504020204" pitchFamily="34" charset="0"/>
                  <a:cs typeface="Open Sans Light" panose="020B0306030504020204" pitchFamily="34" charset="0"/>
                </a:rPr>
                <a:t>, cum modo.</a:t>
              </a:r>
            </a:p>
          </p:txBody>
        </p:sp>
        <p:sp>
          <p:nvSpPr>
            <p:cNvPr id="58" name="Rectangle 57">
              <a:extLst>
                <a:ext uri="{FF2B5EF4-FFF2-40B4-BE49-F238E27FC236}">
                  <a16:creationId xmlns:a16="http://schemas.microsoft.com/office/drawing/2014/main" id="{453E756C-A544-4838-A701-CA94FBB67752}"/>
                </a:ext>
              </a:extLst>
            </p:cNvPr>
            <p:cNvSpPr/>
            <p:nvPr/>
          </p:nvSpPr>
          <p:spPr>
            <a:xfrm>
              <a:off x="7322773" y="2991268"/>
              <a:ext cx="2695930" cy="284578"/>
            </a:xfrm>
            <a:prstGeom prst="rect">
              <a:avLst/>
            </a:prstGeom>
          </p:spPr>
          <p:txBody>
            <a:bodyPr vert="horz" wrap="square" lIns="91326" tIns="45663" rIns="91326" bIns="45663" rtlCol="0" anchor="ctr">
              <a:spAutoFit/>
            </a:bodyPr>
            <a:lstStyle/>
            <a:p>
              <a:pPr defTabSz="456698">
                <a:lnSpc>
                  <a:spcPts val="1470"/>
                </a:lnSpc>
                <a:spcBef>
                  <a:spcPct val="20000"/>
                </a:spcBef>
              </a:pPr>
              <a:r>
                <a:rPr lang="en-US" sz="1400" dirty="0">
                  <a:ea typeface="Open Sans Light" panose="020B0306030504020204" pitchFamily="34" charset="0"/>
                  <a:cs typeface="Open Sans Light" panose="020B0306030504020204" pitchFamily="34" charset="0"/>
                </a:rPr>
                <a:t>Lorem ipsum dolor sit </a:t>
              </a:r>
              <a:r>
                <a:rPr lang="en-US" sz="1400" dirty="0" err="1">
                  <a:ea typeface="Open Sans Light" panose="020B0306030504020204" pitchFamily="34" charset="0"/>
                  <a:cs typeface="Open Sans Light" panose="020B0306030504020204" pitchFamily="34" charset="0"/>
                </a:rPr>
                <a:t>amet</a:t>
              </a:r>
              <a:r>
                <a:rPr lang="en-US" sz="1400" dirty="0">
                  <a:ea typeface="Open Sans Light" panose="020B0306030504020204" pitchFamily="34" charset="0"/>
                  <a:cs typeface="Open Sans Light" panose="020B0306030504020204" pitchFamily="34" charset="0"/>
                </a:rPr>
                <a:t>, cum modo.</a:t>
              </a:r>
            </a:p>
          </p:txBody>
        </p:sp>
        <p:sp>
          <p:nvSpPr>
            <p:cNvPr id="59" name="Rectangle 58">
              <a:extLst>
                <a:ext uri="{FF2B5EF4-FFF2-40B4-BE49-F238E27FC236}">
                  <a16:creationId xmlns:a16="http://schemas.microsoft.com/office/drawing/2014/main" id="{940A4901-3B55-4878-9695-5D57775A76BF}"/>
                </a:ext>
              </a:extLst>
            </p:cNvPr>
            <p:cNvSpPr/>
            <p:nvPr/>
          </p:nvSpPr>
          <p:spPr>
            <a:xfrm>
              <a:off x="7322773" y="2028716"/>
              <a:ext cx="2695930" cy="284578"/>
            </a:xfrm>
            <a:prstGeom prst="rect">
              <a:avLst/>
            </a:prstGeom>
          </p:spPr>
          <p:txBody>
            <a:bodyPr vert="horz" wrap="square" lIns="91326" tIns="45663" rIns="91326" bIns="45663" rtlCol="0" anchor="ctr">
              <a:spAutoFit/>
            </a:bodyPr>
            <a:lstStyle/>
            <a:p>
              <a:pPr defTabSz="456698">
                <a:lnSpc>
                  <a:spcPts val="1470"/>
                </a:lnSpc>
                <a:spcBef>
                  <a:spcPct val="20000"/>
                </a:spcBef>
              </a:pPr>
              <a:r>
                <a:rPr lang="en-US" sz="1400" dirty="0">
                  <a:ea typeface="Open Sans Light" panose="020B0306030504020204" pitchFamily="34" charset="0"/>
                  <a:cs typeface="Open Sans Light" panose="020B0306030504020204" pitchFamily="34" charset="0"/>
                </a:rPr>
                <a:t>Lorem ipsum dolor sit </a:t>
              </a:r>
              <a:r>
                <a:rPr lang="en-US" sz="1400" dirty="0" err="1">
                  <a:ea typeface="Open Sans Light" panose="020B0306030504020204" pitchFamily="34" charset="0"/>
                  <a:cs typeface="Open Sans Light" panose="020B0306030504020204" pitchFamily="34" charset="0"/>
                </a:rPr>
                <a:t>amet</a:t>
              </a:r>
              <a:r>
                <a:rPr lang="en-US" sz="1400" dirty="0">
                  <a:ea typeface="Open Sans Light" panose="020B0306030504020204" pitchFamily="34" charset="0"/>
                  <a:cs typeface="Open Sans Light" panose="020B0306030504020204" pitchFamily="34" charset="0"/>
                </a:rPr>
                <a:t>, cum modo.</a:t>
              </a:r>
            </a:p>
          </p:txBody>
        </p:sp>
      </p:grpSp>
      <p:pic>
        <p:nvPicPr>
          <p:cNvPr id="61" name="Graphic 60" descr="Watch">
            <a:extLst>
              <a:ext uri="{FF2B5EF4-FFF2-40B4-BE49-F238E27FC236}">
                <a16:creationId xmlns:a16="http://schemas.microsoft.com/office/drawing/2014/main" id="{ABD1FBD7-3D82-46FD-B0A6-7136F45C29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709" y="2583530"/>
            <a:ext cx="301791" cy="301791"/>
          </a:xfrm>
          <a:prstGeom prst="rect">
            <a:avLst/>
          </a:prstGeom>
        </p:spPr>
      </p:pic>
      <p:pic>
        <p:nvPicPr>
          <p:cNvPr id="62" name="Graphic 61" descr="Shoe">
            <a:extLst>
              <a:ext uri="{FF2B5EF4-FFF2-40B4-BE49-F238E27FC236}">
                <a16:creationId xmlns:a16="http://schemas.microsoft.com/office/drawing/2014/main" id="{CD845538-6418-4678-83EF-915F2449B9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0297" y="2803539"/>
            <a:ext cx="301791" cy="301791"/>
          </a:xfrm>
          <a:prstGeom prst="rect">
            <a:avLst/>
          </a:prstGeom>
        </p:spPr>
      </p:pic>
      <p:pic>
        <p:nvPicPr>
          <p:cNvPr id="63" name="Graphic 62" descr="Baseball hat">
            <a:extLst>
              <a:ext uri="{FF2B5EF4-FFF2-40B4-BE49-F238E27FC236}">
                <a16:creationId xmlns:a16="http://schemas.microsoft.com/office/drawing/2014/main" id="{33748EDF-920E-4284-9E0F-6C167ACBED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5873" y="3710210"/>
            <a:ext cx="301791" cy="301791"/>
          </a:xfrm>
          <a:prstGeom prst="rect">
            <a:avLst/>
          </a:prstGeom>
        </p:spPr>
      </p:pic>
      <p:pic>
        <p:nvPicPr>
          <p:cNvPr id="64" name="Graphic 63" descr="Glasses">
            <a:extLst>
              <a:ext uri="{FF2B5EF4-FFF2-40B4-BE49-F238E27FC236}">
                <a16:creationId xmlns:a16="http://schemas.microsoft.com/office/drawing/2014/main" id="{520B4BE1-C899-4CDB-B64F-9D846A4E7A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98088" y="1990692"/>
            <a:ext cx="301791" cy="301791"/>
          </a:xfrm>
          <a:prstGeom prst="rect">
            <a:avLst/>
          </a:prstGeom>
        </p:spPr>
      </p:pic>
    </p:spTree>
    <p:extLst>
      <p:ext uri="{BB962C8B-B14F-4D97-AF65-F5344CB8AC3E}">
        <p14:creationId xmlns:p14="http://schemas.microsoft.com/office/powerpoint/2010/main" val="313232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98005-BE41-4FB9-9DFA-A1617A76321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843A85-67C6-4F3F-9E59-0A45FBCDFF3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11A82CC-C033-473B-999E-9B3022AAFC65}"/>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1BE332A-EFC2-4502-8543-7A258EA61CF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81025CF-A339-4D31-B47B-298014B1946D}"/>
              </a:ext>
            </a:extLst>
          </p:cNvPr>
          <p:cNvSpPr>
            <a:spLocks noGrp="1"/>
          </p:cNvSpPr>
          <p:nvPr>
            <p:ph type="body" sz="quarter" idx="13"/>
          </p:nvPr>
        </p:nvSpPr>
        <p:spPr/>
        <p:txBody>
          <a:bodyPr/>
          <a:lstStyle/>
          <a:p>
            <a:endParaRPr lang="en-ZA"/>
          </a:p>
        </p:txBody>
      </p:sp>
      <p:grpSp>
        <p:nvGrpSpPr>
          <p:cNvPr id="42" name="Group 41">
            <a:extLst>
              <a:ext uri="{FF2B5EF4-FFF2-40B4-BE49-F238E27FC236}">
                <a16:creationId xmlns:a16="http://schemas.microsoft.com/office/drawing/2014/main" id="{EAC4B229-C0B4-41B5-A662-6CB2B90DCF25}"/>
              </a:ext>
            </a:extLst>
          </p:cNvPr>
          <p:cNvGrpSpPr/>
          <p:nvPr/>
        </p:nvGrpSpPr>
        <p:grpSpPr>
          <a:xfrm>
            <a:off x="293794" y="1659038"/>
            <a:ext cx="10812734" cy="4381312"/>
            <a:chOff x="498276" y="1409873"/>
            <a:chExt cx="9548383" cy="3868999"/>
          </a:xfrm>
        </p:grpSpPr>
        <p:cxnSp>
          <p:nvCxnSpPr>
            <p:cNvPr id="24" name="Straight Arrow Connector 23">
              <a:extLst>
                <a:ext uri="{FF2B5EF4-FFF2-40B4-BE49-F238E27FC236}">
                  <a16:creationId xmlns:a16="http://schemas.microsoft.com/office/drawing/2014/main" id="{240F6083-3D00-4AA5-AAA4-8EC0087F72D0}"/>
                </a:ext>
              </a:extLst>
            </p:cNvPr>
            <p:cNvCxnSpPr>
              <a:cxnSpLocks/>
            </p:cNvCxnSpPr>
            <p:nvPr/>
          </p:nvCxnSpPr>
          <p:spPr>
            <a:xfrm>
              <a:off x="5397979" y="1672188"/>
              <a:ext cx="959908"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48053DF4-16E5-4148-B984-7BD116DF016D}"/>
                </a:ext>
              </a:extLst>
            </p:cNvPr>
            <p:cNvSpPr>
              <a:spLocks/>
            </p:cNvSpPr>
            <p:nvPr/>
          </p:nvSpPr>
          <p:spPr bwMode="auto">
            <a:xfrm>
              <a:off x="3538569" y="2720767"/>
              <a:ext cx="3716650" cy="2016299"/>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8" name="Freeform 6">
              <a:extLst>
                <a:ext uri="{FF2B5EF4-FFF2-40B4-BE49-F238E27FC236}">
                  <a16:creationId xmlns:a16="http://schemas.microsoft.com/office/drawing/2014/main" id="{F3501643-172F-45D2-99A3-774CE0986A30}"/>
                </a:ext>
              </a:extLst>
            </p:cNvPr>
            <p:cNvSpPr>
              <a:spLocks/>
            </p:cNvSpPr>
            <p:nvPr/>
          </p:nvSpPr>
          <p:spPr bwMode="auto">
            <a:xfrm>
              <a:off x="5396895" y="3730426"/>
              <a:ext cx="1858326" cy="154844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1">
                <a:lumMod val="50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9" name="Freeform 7">
              <a:extLst>
                <a:ext uri="{FF2B5EF4-FFF2-40B4-BE49-F238E27FC236}">
                  <a16:creationId xmlns:a16="http://schemas.microsoft.com/office/drawing/2014/main" id="{662C757B-9248-4BA0-9C26-E8A3B6BBA66D}"/>
                </a:ext>
              </a:extLst>
            </p:cNvPr>
            <p:cNvSpPr>
              <a:spLocks/>
            </p:cNvSpPr>
            <p:nvPr/>
          </p:nvSpPr>
          <p:spPr bwMode="auto">
            <a:xfrm>
              <a:off x="3538569" y="3730426"/>
              <a:ext cx="1858326" cy="154844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0" name="Freeform 5">
              <a:extLst>
                <a:ext uri="{FF2B5EF4-FFF2-40B4-BE49-F238E27FC236}">
                  <a16:creationId xmlns:a16="http://schemas.microsoft.com/office/drawing/2014/main" id="{59AEB5E2-D6C9-470E-B362-A71942D2B6F2}"/>
                </a:ext>
              </a:extLst>
            </p:cNvPr>
            <p:cNvSpPr>
              <a:spLocks/>
            </p:cNvSpPr>
            <p:nvPr/>
          </p:nvSpPr>
          <p:spPr bwMode="auto">
            <a:xfrm>
              <a:off x="3852365" y="2437152"/>
              <a:ext cx="3089056" cy="1675827"/>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1" name="Freeform 6">
              <a:extLst>
                <a:ext uri="{FF2B5EF4-FFF2-40B4-BE49-F238E27FC236}">
                  <a16:creationId xmlns:a16="http://schemas.microsoft.com/office/drawing/2014/main" id="{DDC21FD8-66A5-4D7C-8AF2-EB98EBDCCF98}"/>
                </a:ext>
              </a:extLst>
            </p:cNvPr>
            <p:cNvSpPr>
              <a:spLocks/>
            </p:cNvSpPr>
            <p:nvPr/>
          </p:nvSpPr>
          <p:spPr bwMode="auto">
            <a:xfrm>
              <a:off x="5396894" y="3276320"/>
              <a:ext cx="1544529" cy="1286975"/>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chemeClr val="accent2">
                <a:lumMod val="50000"/>
              </a:schemeClr>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12" name="Freeform 7">
              <a:extLst>
                <a:ext uri="{FF2B5EF4-FFF2-40B4-BE49-F238E27FC236}">
                  <a16:creationId xmlns:a16="http://schemas.microsoft.com/office/drawing/2014/main" id="{BB0B62C9-4FCF-401E-8F0A-2ED7B6B2CB25}"/>
                </a:ext>
              </a:extLst>
            </p:cNvPr>
            <p:cNvSpPr>
              <a:spLocks/>
            </p:cNvSpPr>
            <p:nvPr/>
          </p:nvSpPr>
          <p:spPr bwMode="auto">
            <a:xfrm>
              <a:off x="3852365" y="3276320"/>
              <a:ext cx="1544529" cy="1286975"/>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3" name="Freeform 19">
              <a:extLst>
                <a:ext uri="{FF2B5EF4-FFF2-40B4-BE49-F238E27FC236}">
                  <a16:creationId xmlns:a16="http://schemas.microsoft.com/office/drawing/2014/main" id="{EAEB5099-D0EF-4966-B20A-2C07F505A94C}"/>
                </a:ext>
              </a:extLst>
            </p:cNvPr>
            <p:cNvSpPr>
              <a:spLocks/>
            </p:cNvSpPr>
            <p:nvPr/>
          </p:nvSpPr>
          <p:spPr bwMode="auto">
            <a:xfrm>
              <a:off x="4149476" y="2195060"/>
              <a:ext cx="2494838" cy="1354711"/>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4" name="Freeform 20">
              <a:extLst>
                <a:ext uri="{FF2B5EF4-FFF2-40B4-BE49-F238E27FC236}">
                  <a16:creationId xmlns:a16="http://schemas.microsoft.com/office/drawing/2014/main" id="{148BFC39-0FB3-4448-A625-22813E6068C3}"/>
                </a:ext>
              </a:extLst>
            </p:cNvPr>
            <p:cNvSpPr>
              <a:spLocks/>
            </p:cNvSpPr>
            <p:nvPr/>
          </p:nvSpPr>
          <p:spPr bwMode="auto">
            <a:xfrm>
              <a:off x="5395242" y="2872414"/>
              <a:ext cx="1249073" cy="1123909"/>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chemeClr val="accent3">
                <a:lumMod val="50000"/>
              </a:schemeClr>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15" name="Freeform 21">
              <a:extLst>
                <a:ext uri="{FF2B5EF4-FFF2-40B4-BE49-F238E27FC236}">
                  <a16:creationId xmlns:a16="http://schemas.microsoft.com/office/drawing/2014/main" id="{7023E9CB-DA69-4202-9475-BF41868F8E1D}"/>
                </a:ext>
              </a:extLst>
            </p:cNvPr>
            <p:cNvSpPr>
              <a:spLocks/>
            </p:cNvSpPr>
            <p:nvPr/>
          </p:nvSpPr>
          <p:spPr bwMode="auto">
            <a:xfrm>
              <a:off x="4149476" y="2872414"/>
              <a:ext cx="1245765" cy="1123909"/>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6" name="Freeform 11">
              <a:extLst>
                <a:ext uri="{FF2B5EF4-FFF2-40B4-BE49-F238E27FC236}">
                  <a16:creationId xmlns:a16="http://schemas.microsoft.com/office/drawing/2014/main" id="{4A2E5149-C6CD-4688-9D24-2E3AB3E3148C}"/>
                </a:ext>
              </a:extLst>
            </p:cNvPr>
            <p:cNvSpPr>
              <a:spLocks/>
            </p:cNvSpPr>
            <p:nvPr/>
          </p:nvSpPr>
          <p:spPr bwMode="auto">
            <a:xfrm>
              <a:off x="4514937" y="2088440"/>
              <a:ext cx="1763915" cy="958332"/>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7" name="Freeform 12">
              <a:extLst>
                <a:ext uri="{FF2B5EF4-FFF2-40B4-BE49-F238E27FC236}">
                  <a16:creationId xmlns:a16="http://schemas.microsoft.com/office/drawing/2014/main" id="{C3C2FB42-8F08-48BA-A551-B8E215E64D10}"/>
                </a:ext>
              </a:extLst>
            </p:cNvPr>
            <p:cNvSpPr>
              <a:spLocks/>
            </p:cNvSpPr>
            <p:nvPr/>
          </p:nvSpPr>
          <p:spPr bwMode="auto">
            <a:xfrm>
              <a:off x="5395793" y="2567605"/>
              <a:ext cx="883061" cy="865510"/>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chemeClr val="accent4">
                <a:lumMod val="50000"/>
              </a:schemeClr>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18" name="Freeform 13">
              <a:extLst>
                <a:ext uri="{FF2B5EF4-FFF2-40B4-BE49-F238E27FC236}">
                  <a16:creationId xmlns:a16="http://schemas.microsoft.com/office/drawing/2014/main" id="{5629F817-D82E-4A21-916C-8D7481BC4392}"/>
                </a:ext>
              </a:extLst>
            </p:cNvPr>
            <p:cNvSpPr>
              <a:spLocks/>
            </p:cNvSpPr>
            <p:nvPr/>
          </p:nvSpPr>
          <p:spPr bwMode="auto">
            <a:xfrm>
              <a:off x="4514937" y="2567605"/>
              <a:ext cx="880856" cy="865510"/>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9" name="Freeform 14">
              <a:extLst>
                <a:ext uri="{FF2B5EF4-FFF2-40B4-BE49-F238E27FC236}">
                  <a16:creationId xmlns:a16="http://schemas.microsoft.com/office/drawing/2014/main" id="{DBC22D70-58BB-4487-958E-90864E397722}"/>
                </a:ext>
              </a:extLst>
            </p:cNvPr>
            <p:cNvSpPr>
              <a:spLocks/>
            </p:cNvSpPr>
            <p:nvPr/>
          </p:nvSpPr>
          <p:spPr bwMode="auto">
            <a:xfrm>
              <a:off x="4774011" y="1867671"/>
              <a:ext cx="1245765" cy="676101"/>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0" name="Freeform 15">
              <a:extLst>
                <a:ext uri="{FF2B5EF4-FFF2-40B4-BE49-F238E27FC236}">
                  <a16:creationId xmlns:a16="http://schemas.microsoft.com/office/drawing/2014/main" id="{85A0AB34-1A7C-4CBA-8D45-141E438A5CAF}"/>
                </a:ext>
              </a:extLst>
            </p:cNvPr>
            <p:cNvSpPr>
              <a:spLocks/>
            </p:cNvSpPr>
            <p:nvPr/>
          </p:nvSpPr>
          <p:spPr bwMode="auto">
            <a:xfrm>
              <a:off x="5396895" y="2207604"/>
              <a:ext cx="622883" cy="704951"/>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chemeClr val="accent5">
                <a:lumMod val="50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1" name="Freeform 16">
              <a:extLst>
                <a:ext uri="{FF2B5EF4-FFF2-40B4-BE49-F238E27FC236}">
                  <a16:creationId xmlns:a16="http://schemas.microsoft.com/office/drawing/2014/main" id="{C0F431C3-E7CE-470C-9DD9-ABB83C9E9E4F}"/>
                </a:ext>
              </a:extLst>
            </p:cNvPr>
            <p:cNvSpPr>
              <a:spLocks/>
            </p:cNvSpPr>
            <p:nvPr/>
          </p:nvSpPr>
          <p:spPr bwMode="auto">
            <a:xfrm>
              <a:off x="4774012" y="2207604"/>
              <a:ext cx="622883" cy="704951"/>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2" name="Freeform 17">
              <a:extLst>
                <a:ext uri="{FF2B5EF4-FFF2-40B4-BE49-F238E27FC236}">
                  <a16:creationId xmlns:a16="http://schemas.microsoft.com/office/drawing/2014/main" id="{C3A42A51-8185-4ACD-A3E9-C09CD1F5A97F}"/>
                </a:ext>
              </a:extLst>
            </p:cNvPr>
            <p:cNvSpPr>
              <a:spLocks/>
            </p:cNvSpPr>
            <p:nvPr/>
          </p:nvSpPr>
          <p:spPr bwMode="auto">
            <a:xfrm>
              <a:off x="4895282" y="1654430"/>
              <a:ext cx="1003227" cy="79024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chemeClr val="accent6">
                <a:lumMod val="50000"/>
              </a:schemeClr>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23" name="Freeform 18">
              <a:extLst>
                <a:ext uri="{FF2B5EF4-FFF2-40B4-BE49-F238E27FC236}">
                  <a16:creationId xmlns:a16="http://schemas.microsoft.com/office/drawing/2014/main" id="{2186FC10-7632-45AA-973D-383CA807D697}"/>
                </a:ext>
              </a:extLst>
            </p:cNvPr>
            <p:cNvSpPr>
              <a:spLocks/>
            </p:cNvSpPr>
            <p:nvPr/>
          </p:nvSpPr>
          <p:spPr bwMode="auto">
            <a:xfrm>
              <a:off x="4895281" y="1654430"/>
              <a:ext cx="500511" cy="79024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chemeClr val="accent6">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cxnSp>
          <p:nvCxnSpPr>
            <p:cNvPr id="25" name="Straight Arrow Connector 24">
              <a:extLst>
                <a:ext uri="{FF2B5EF4-FFF2-40B4-BE49-F238E27FC236}">
                  <a16:creationId xmlns:a16="http://schemas.microsoft.com/office/drawing/2014/main" id="{C8564E43-FFE8-45E9-927D-7B1FDD17B8C5}"/>
                </a:ext>
              </a:extLst>
            </p:cNvPr>
            <p:cNvCxnSpPr>
              <a:cxnSpLocks/>
            </p:cNvCxnSpPr>
            <p:nvPr/>
          </p:nvCxnSpPr>
          <p:spPr>
            <a:xfrm>
              <a:off x="6266294" y="2579432"/>
              <a:ext cx="959908"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A749305-0366-4013-80EF-9FF30402FEB5}"/>
                </a:ext>
              </a:extLst>
            </p:cNvPr>
            <p:cNvCxnSpPr>
              <a:cxnSpLocks/>
            </p:cNvCxnSpPr>
            <p:nvPr/>
          </p:nvCxnSpPr>
          <p:spPr>
            <a:xfrm>
              <a:off x="6933238" y="3290712"/>
              <a:ext cx="959908"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614994-1127-4334-A56B-03693B453827}"/>
                </a:ext>
              </a:extLst>
            </p:cNvPr>
            <p:cNvCxnSpPr>
              <a:cxnSpLocks/>
            </p:cNvCxnSpPr>
            <p:nvPr/>
          </p:nvCxnSpPr>
          <p:spPr>
            <a:xfrm rot="10800000">
              <a:off x="2584016" y="3732916"/>
              <a:ext cx="959908"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30CCEEF-3618-40C0-8FE8-F4172B7EF313}"/>
                </a:ext>
              </a:extLst>
            </p:cNvPr>
            <p:cNvCxnSpPr>
              <a:cxnSpLocks/>
            </p:cNvCxnSpPr>
            <p:nvPr/>
          </p:nvCxnSpPr>
          <p:spPr>
            <a:xfrm rot="10800000">
              <a:off x="3198117" y="2877000"/>
              <a:ext cx="959908"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F36DF54-E48E-481F-8246-3FA5B266E58F}"/>
                </a:ext>
              </a:extLst>
            </p:cNvPr>
            <p:cNvCxnSpPr>
              <a:cxnSpLocks/>
            </p:cNvCxnSpPr>
            <p:nvPr/>
          </p:nvCxnSpPr>
          <p:spPr>
            <a:xfrm rot="10800000">
              <a:off x="3807995" y="2222763"/>
              <a:ext cx="959908"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0" name="Subtitle 2">
              <a:extLst>
                <a:ext uri="{FF2B5EF4-FFF2-40B4-BE49-F238E27FC236}">
                  <a16:creationId xmlns:a16="http://schemas.microsoft.com/office/drawing/2014/main" id="{BF2C506E-F325-4C17-A234-DCAB424C5E3D}"/>
                </a:ext>
              </a:extLst>
            </p:cNvPr>
            <p:cNvSpPr txBox="1">
              <a:spLocks/>
            </p:cNvSpPr>
            <p:nvPr/>
          </p:nvSpPr>
          <p:spPr>
            <a:xfrm>
              <a:off x="6450590" y="1671584"/>
              <a:ext cx="2052095" cy="40220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32B20A17-EBD3-44BC-A82E-39A15DC35FAC}"/>
                </a:ext>
              </a:extLst>
            </p:cNvPr>
            <p:cNvSpPr txBox="1"/>
            <p:nvPr/>
          </p:nvSpPr>
          <p:spPr>
            <a:xfrm>
              <a:off x="6463193" y="1409873"/>
              <a:ext cx="713727" cy="298966"/>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32" name="Subtitle 2">
              <a:extLst>
                <a:ext uri="{FF2B5EF4-FFF2-40B4-BE49-F238E27FC236}">
                  <a16:creationId xmlns:a16="http://schemas.microsoft.com/office/drawing/2014/main" id="{A4A0581A-D9E9-46E7-8E79-EAA1E273D072}"/>
                </a:ext>
              </a:extLst>
            </p:cNvPr>
            <p:cNvSpPr txBox="1">
              <a:spLocks/>
            </p:cNvSpPr>
            <p:nvPr/>
          </p:nvSpPr>
          <p:spPr>
            <a:xfrm>
              <a:off x="7305687" y="2579433"/>
              <a:ext cx="2052095" cy="40220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3" name="TextBox 32">
              <a:extLst>
                <a:ext uri="{FF2B5EF4-FFF2-40B4-BE49-F238E27FC236}">
                  <a16:creationId xmlns:a16="http://schemas.microsoft.com/office/drawing/2014/main" id="{166083AC-C343-4A90-BF56-0CDD4D0CD5EF}"/>
                </a:ext>
              </a:extLst>
            </p:cNvPr>
            <p:cNvSpPr txBox="1"/>
            <p:nvPr/>
          </p:nvSpPr>
          <p:spPr>
            <a:xfrm>
              <a:off x="7318289" y="2317722"/>
              <a:ext cx="713727" cy="298966"/>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34" name="Subtitle 2">
              <a:extLst>
                <a:ext uri="{FF2B5EF4-FFF2-40B4-BE49-F238E27FC236}">
                  <a16:creationId xmlns:a16="http://schemas.microsoft.com/office/drawing/2014/main" id="{A53B0B3A-BF62-44D5-9316-DE22F5C6C8C4}"/>
                </a:ext>
              </a:extLst>
            </p:cNvPr>
            <p:cNvSpPr txBox="1">
              <a:spLocks/>
            </p:cNvSpPr>
            <p:nvPr/>
          </p:nvSpPr>
          <p:spPr>
            <a:xfrm>
              <a:off x="7994564" y="3480074"/>
              <a:ext cx="2052095" cy="40220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5" name="TextBox 34">
              <a:extLst>
                <a:ext uri="{FF2B5EF4-FFF2-40B4-BE49-F238E27FC236}">
                  <a16:creationId xmlns:a16="http://schemas.microsoft.com/office/drawing/2014/main" id="{673D3911-5C7A-4FA5-976C-F219986F0955}"/>
                </a:ext>
              </a:extLst>
            </p:cNvPr>
            <p:cNvSpPr txBox="1"/>
            <p:nvPr/>
          </p:nvSpPr>
          <p:spPr>
            <a:xfrm>
              <a:off x="8007165" y="3218366"/>
              <a:ext cx="713727" cy="298966"/>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36" name="Subtitle 2">
              <a:extLst>
                <a:ext uri="{FF2B5EF4-FFF2-40B4-BE49-F238E27FC236}">
                  <a16:creationId xmlns:a16="http://schemas.microsoft.com/office/drawing/2014/main" id="{79451BA4-3D50-4A89-9B81-9E1E16A53192}"/>
                </a:ext>
              </a:extLst>
            </p:cNvPr>
            <p:cNvSpPr txBox="1">
              <a:spLocks/>
            </p:cNvSpPr>
            <p:nvPr/>
          </p:nvSpPr>
          <p:spPr>
            <a:xfrm>
              <a:off x="498276" y="3895026"/>
              <a:ext cx="2052095" cy="40220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7" name="TextBox 36">
              <a:extLst>
                <a:ext uri="{FF2B5EF4-FFF2-40B4-BE49-F238E27FC236}">
                  <a16:creationId xmlns:a16="http://schemas.microsoft.com/office/drawing/2014/main" id="{437A3E15-0646-4422-88EC-E7DD1E81F0D5}"/>
                </a:ext>
              </a:extLst>
            </p:cNvPr>
            <p:cNvSpPr txBox="1"/>
            <p:nvPr/>
          </p:nvSpPr>
          <p:spPr>
            <a:xfrm>
              <a:off x="1840360" y="3633317"/>
              <a:ext cx="713726" cy="29896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sp>
          <p:nvSpPr>
            <p:cNvPr id="38" name="Subtitle 2">
              <a:extLst>
                <a:ext uri="{FF2B5EF4-FFF2-40B4-BE49-F238E27FC236}">
                  <a16:creationId xmlns:a16="http://schemas.microsoft.com/office/drawing/2014/main" id="{62F29F4F-D36B-43C3-9A14-4866A96EE136}"/>
                </a:ext>
              </a:extLst>
            </p:cNvPr>
            <p:cNvSpPr txBox="1">
              <a:spLocks/>
            </p:cNvSpPr>
            <p:nvPr/>
          </p:nvSpPr>
          <p:spPr>
            <a:xfrm>
              <a:off x="1092259" y="2879725"/>
              <a:ext cx="2052095" cy="40220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9" name="TextBox 38">
              <a:extLst>
                <a:ext uri="{FF2B5EF4-FFF2-40B4-BE49-F238E27FC236}">
                  <a16:creationId xmlns:a16="http://schemas.microsoft.com/office/drawing/2014/main" id="{025E5726-42C9-45FC-BD93-D4517A69F822}"/>
                </a:ext>
              </a:extLst>
            </p:cNvPr>
            <p:cNvSpPr txBox="1"/>
            <p:nvPr/>
          </p:nvSpPr>
          <p:spPr>
            <a:xfrm>
              <a:off x="2434342" y="2618015"/>
              <a:ext cx="713726" cy="29896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sp>
          <p:nvSpPr>
            <p:cNvPr id="40" name="Subtitle 2">
              <a:extLst>
                <a:ext uri="{FF2B5EF4-FFF2-40B4-BE49-F238E27FC236}">
                  <a16:creationId xmlns:a16="http://schemas.microsoft.com/office/drawing/2014/main" id="{4BDA05BE-C59A-47D0-AE9A-B8DD9D7711CC}"/>
                </a:ext>
              </a:extLst>
            </p:cNvPr>
            <p:cNvSpPr txBox="1">
              <a:spLocks/>
            </p:cNvSpPr>
            <p:nvPr/>
          </p:nvSpPr>
          <p:spPr>
            <a:xfrm>
              <a:off x="1696173" y="1890022"/>
              <a:ext cx="2052095" cy="40220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41" name="TextBox 40">
              <a:extLst>
                <a:ext uri="{FF2B5EF4-FFF2-40B4-BE49-F238E27FC236}">
                  <a16:creationId xmlns:a16="http://schemas.microsoft.com/office/drawing/2014/main" id="{D6A72735-559B-453D-95EC-ACEE3D30DD27}"/>
                </a:ext>
              </a:extLst>
            </p:cNvPr>
            <p:cNvSpPr txBox="1"/>
            <p:nvPr/>
          </p:nvSpPr>
          <p:spPr>
            <a:xfrm>
              <a:off x="3038255" y="1628311"/>
              <a:ext cx="713726" cy="298966"/>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grpSp>
    </p:spTree>
    <p:extLst>
      <p:ext uri="{BB962C8B-B14F-4D97-AF65-F5344CB8AC3E}">
        <p14:creationId xmlns:p14="http://schemas.microsoft.com/office/powerpoint/2010/main" val="427947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9C0C90-E72D-4C6F-81AC-3D3599FF610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786E2F0-C94F-4FCC-84FA-8BF8263B1BA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1936EC2-E355-4428-8CEC-72F9F38570AB}"/>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90A93D0E-0493-455E-B847-4982044105A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603207E-6B0F-4A35-8118-237B0D8176BE}"/>
              </a:ext>
            </a:extLst>
          </p:cNvPr>
          <p:cNvSpPr>
            <a:spLocks noGrp="1"/>
          </p:cNvSpPr>
          <p:nvPr>
            <p:ph type="body" sz="quarter" idx="13"/>
          </p:nvPr>
        </p:nvSpPr>
        <p:spPr/>
        <p:txBody>
          <a:bodyPr/>
          <a:lstStyle/>
          <a:p>
            <a:endParaRPr lang="en-ZA"/>
          </a:p>
        </p:txBody>
      </p:sp>
      <p:sp>
        <p:nvSpPr>
          <p:cNvPr id="7" name="Freeform 5">
            <a:extLst>
              <a:ext uri="{FF2B5EF4-FFF2-40B4-BE49-F238E27FC236}">
                <a16:creationId xmlns:a16="http://schemas.microsoft.com/office/drawing/2014/main" id="{725E49F4-7DDB-4313-8B2F-066B17EC3D18}"/>
              </a:ext>
            </a:extLst>
          </p:cNvPr>
          <p:cNvSpPr>
            <a:spLocks/>
          </p:cNvSpPr>
          <p:nvPr/>
        </p:nvSpPr>
        <p:spPr bwMode="auto">
          <a:xfrm>
            <a:off x="4957446" y="1925364"/>
            <a:ext cx="755987" cy="946790"/>
          </a:xfrm>
          <a:custGeom>
            <a:avLst/>
            <a:gdLst>
              <a:gd name="T0" fmla="*/ 0 w 393"/>
              <a:gd name="T1" fmla="*/ 162 h 387"/>
              <a:gd name="T2" fmla="*/ 393 w 393"/>
              <a:gd name="T3" fmla="*/ 0 h 387"/>
              <a:gd name="T4" fmla="*/ 393 w 393"/>
              <a:gd name="T5" fmla="*/ 387 h 387"/>
              <a:gd name="T6" fmla="*/ 0 w 393"/>
              <a:gd name="T7" fmla="*/ 387 h 387"/>
              <a:gd name="T8" fmla="*/ 0 w 393"/>
              <a:gd name="T9" fmla="*/ 162 h 387"/>
              <a:gd name="T10" fmla="*/ 0 w 393"/>
              <a:gd name="T11" fmla="*/ 162 h 387"/>
            </a:gdLst>
            <a:ahLst/>
            <a:cxnLst>
              <a:cxn ang="0">
                <a:pos x="T0" y="T1"/>
              </a:cxn>
              <a:cxn ang="0">
                <a:pos x="T2" y="T3"/>
              </a:cxn>
              <a:cxn ang="0">
                <a:pos x="T4" y="T5"/>
              </a:cxn>
              <a:cxn ang="0">
                <a:pos x="T6" y="T7"/>
              </a:cxn>
              <a:cxn ang="0">
                <a:pos x="T8" y="T9"/>
              </a:cxn>
              <a:cxn ang="0">
                <a:pos x="T10" y="T11"/>
              </a:cxn>
            </a:cxnLst>
            <a:rect l="0" t="0" r="r" b="b"/>
            <a:pathLst>
              <a:path w="393" h="387">
                <a:moveTo>
                  <a:pt x="0" y="162"/>
                </a:moveTo>
                <a:lnTo>
                  <a:pt x="393" y="0"/>
                </a:lnTo>
                <a:lnTo>
                  <a:pt x="393" y="387"/>
                </a:lnTo>
                <a:lnTo>
                  <a:pt x="0" y="387"/>
                </a:lnTo>
                <a:lnTo>
                  <a:pt x="0" y="162"/>
                </a:lnTo>
                <a:lnTo>
                  <a:pt x="0" y="162"/>
                </a:lnTo>
                <a:close/>
              </a:path>
            </a:pathLst>
          </a:custGeom>
          <a:solidFill>
            <a:schemeClr val="accent6">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8" name="Freeform 6">
            <a:extLst>
              <a:ext uri="{FF2B5EF4-FFF2-40B4-BE49-F238E27FC236}">
                <a16:creationId xmlns:a16="http://schemas.microsoft.com/office/drawing/2014/main" id="{BB002E62-6EC4-4BBC-8E65-C771B47199BF}"/>
              </a:ext>
            </a:extLst>
          </p:cNvPr>
          <p:cNvSpPr>
            <a:spLocks/>
          </p:cNvSpPr>
          <p:nvPr/>
        </p:nvSpPr>
        <p:spPr bwMode="auto">
          <a:xfrm>
            <a:off x="5713433" y="1925364"/>
            <a:ext cx="771377" cy="946790"/>
          </a:xfrm>
          <a:custGeom>
            <a:avLst/>
            <a:gdLst>
              <a:gd name="T0" fmla="*/ 401 w 401"/>
              <a:gd name="T1" fmla="*/ 162 h 387"/>
              <a:gd name="T2" fmla="*/ 0 w 401"/>
              <a:gd name="T3" fmla="*/ 0 h 387"/>
              <a:gd name="T4" fmla="*/ 0 w 401"/>
              <a:gd name="T5" fmla="*/ 387 h 387"/>
              <a:gd name="T6" fmla="*/ 401 w 401"/>
              <a:gd name="T7" fmla="*/ 387 h 387"/>
              <a:gd name="T8" fmla="*/ 401 w 401"/>
              <a:gd name="T9" fmla="*/ 162 h 387"/>
              <a:gd name="T10" fmla="*/ 401 w 401"/>
              <a:gd name="T11" fmla="*/ 162 h 387"/>
            </a:gdLst>
            <a:ahLst/>
            <a:cxnLst>
              <a:cxn ang="0">
                <a:pos x="T0" y="T1"/>
              </a:cxn>
              <a:cxn ang="0">
                <a:pos x="T2" y="T3"/>
              </a:cxn>
              <a:cxn ang="0">
                <a:pos x="T4" y="T5"/>
              </a:cxn>
              <a:cxn ang="0">
                <a:pos x="T6" y="T7"/>
              </a:cxn>
              <a:cxn ang="0">
                <a:pos x="T8" y="T9"/>
              </a:cxn>
              <a:cxn ang="0">
                <a:pos x="T10" y="T11"/>
              </a:cxn>
            </a:cxnLst>
            <a:rect l="0" t="0" r="r" b="b"/>
            <a:pathLst>
              <a:path w="401" h="387">
                <a:moveTo>
                  <a:pt x="401" y="162"/>
                </a:moveTo>
                <a:lnTo>
                  <a:pt x="0" y="0"/>
                </a:lnTo>
                <a:lnTo>
                  <a:pt x="0" y="387"/>
                </a:lnTo>
                <a:lnTo>
                  <a:pt x="401" y="387"/>
                </a:lnTo>
                <a:lnTo>
                  <a:pt x="401" y="162"/>
                </a:lnTo>
                <a:lnTo>
                  <a:pt x="401" y="162"/>
                </a:lnTo>
                <a:close/>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9" name="Freeform 5">
            <a:extLst>
              <a:ext uri="{FF2B5EF4-FFF2-40B4-BE49-F238E27FC236}">
                <a16:creationId xmlns:a16="http://schemas.microsoft.com/office/drawing/2014/main" id="{8195450E-B984-4289-AEB7-5CE7CE4D599A}"/>
              </a:ext>
            </a:extLst>
          </p:cNvPr>
          <p:cNvSpPr>
            <a:spLocks/>
          </p:cNvSpPr>
          <p:nvPr/>
        </p:nvSpPr>
        <p:spPr bwMode="auto">
          <a:xfrm>
            <a:off x="4754958" y="2401831"/>
            <a:ext cx="957808" cy="1199547"/>
          </a:xfrm>
          <a:custGeom>
            <a:avLst/>
            <a:gdLst>
              <a:gd name="T0" fmla="*/ 0 w 393"/>
              <a:gd name="T1" fmla="*/ 162 h 387"/>
              <a:gd name="T2" fmla="*/ 393 w 393"/>
              <a:gd name="T3" fmla="*/ 0 h 387"/>
              <a:gd name="T4" fmla="*/ 393 w 393"/>
              <a:gd name="T5" fmla="*/ 387 h 387"/>
              <a:gd name="T6" fmla="*/ 0 w 393"/>
              <a:gd name="T7" fmla="*/ 387 h 387"/>
              <a:gd name="T8" fmla="*/ 0 w 393"/>
              <a:gd name="T9" fmla="*/ 162 h 387"/>
              <a:gd name="T10" fmla="*/ 0 w 393"/>
              <a:gd name="T11" fmla="*/ 162 h 387"/>
            </a:gdLst>
            <a:ahLst/>
            <a:cxnLst>
              <a:cxn ang="0">
                <a:pos x="T0" y="T1"/>
              </a:cxn>
              <a:cxn ang="0">
                <a:pos x="T2" y="T3"/>
              </a:cxn>
              <a:cxn ang="0">
                <a:pos x="T4" y="T5"/>
              </a:cxn>
              <a:cxn ang="0">
                <a:pos x="T6" y="T7"/>
              </a:cxn>
              <a:cxn ang="0">
                <a:pos x="T8" y="T9"/>
              </a:cxn>
              <a:cxn ang="0">
                <a:pos x="T10" y="T11"/>
              </a:cxn>
            </a:cxnLst>
            <a:rect l="0" t="0" r="r" b="b"/>
            <a:pathLst>
              <a:path w="393" h="387">
                <a:moveTo>
                  <a:pt x="0" y="162"/>
                </a:moveTo>
                <a:lnTo>
                  <a:pt x="393" y="0"/>
                </a:lnTo>
                <a:lnTo>
                  <a:pt x="393" y="387"/>
                </a:lnTo>
                <a:lnTo>
                  <a:pt x="0" y="387"/>
                </a:lnTo>
                <a:lnTo>
                  <a:pt x="0" y="162"/>
                </a:lnTo>
                <a:lnTo>
                  <a:pt x="0" y="162"/>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0" name="Freeform 6">
            <a:extLst>
              <a:ext uri="{FF2B5EF4-FFF2-40B4-BE49-F238E27FC236}">
                <a16:creationId xmlns:a16="http://schemas.microsoft.com/office/drawing/2014/main" id="{E58C2360-4122-4FC0-8546-1FDBF90DA979}"/>
              </a:ext>
            </a:extLst>
          </p:cNvPr>
          <p:cNvSpPr>
            <a:spLocks/>
          </p:cNvSpPr>
          <p:nvPr/>
        </p:nvSpPr>
        <p:spPr bwMode="auto">
          <a:xfrm>
            <a:off x="5712765" y="2401831"/>
            <a:ext cx="977306" cy="1199547"/>
          </a:xfrm>
          <a:custGeom>
            <a:avLst/>
            <a:gdLst>
              <a:gd name="T0" fmla="*/ 401 w 401"/>
              <a:gd name="T1" fmla="*/ 162 h 387"/>
              <a:gd name="T2" fmla="*/ 0 w 401"/>
              <a:gd name="T3" fmla="*/ 0 h 387"/>
              <a:gd name="T4" fmla="*/ 0 w 401"/>
              <a:gd name="T5" fmla="*/ 387 h 387"/>
              <a:gd name="T6" fmla="*/ 401 w 401"/>
              <a:gd name="T7" fmla="*/ 387 h 387"/>
              <a:gd name="T8" fmla="*/ 401 w 401"/>
              <a:gd name="T9" fmla="*/ 162 h 387"/>
              <a:gd name="T10" fmla="*/ 401 w 401"/>
              <a:gd name="T11" fmla="*/ 162 h 387"/>
            </a:gdLst>
            <a:ahLst/>
            <a:cxnLst>
              <a:cxn ang="0">
                <a:pos x="T0" y="T1"/>
              </a:cxn>
              <a:cxn ang="0">
                <a:pos x="T2" y="T3"/>
              </a:cxn>
              <a:cxn ang="0">
                <a:pos x="T4" y="T5"/>
              </a:cxn>
              <a:cxn ang="0">
                <a:pos x="T6" y="T7"/>
              </a:cxn>
              <a:cxn ang="0">
                <a:pos x="T8" y="T9"/>
              </a:cxn>
              <a:cxn ang="0">
                <a:pos x="T10" y="T11"/>
              </a:cxn>
            </a:cxnLst>
            <a:rect l="0" t="0" r="r" b="b"/>
            <a:pathLst>
              <a:path w="401" h="387">
                <a:moveTo>
                  <a:pt x="401" y="162"/>
                </a:moveTo>
                <a:lnTo>
                  <a:pt x="0" y="0"/>
                </a:lnTo>
                <a:lnTo>
                  <a:pt x="0" y="387"/>
                </a:lnTo>
                <a:lnTo>
                  <a:pt x="401" y="387"/>
                </a:lnTo>
                <a:lnTo>
                  <a:pt x="401" y="162"/>
                </a:lnTo>
                <a:lnTo>
                  <a:pt x="401" y="162"/>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1" name="Freeform 7">
            <a:extLst>
              <a:ext uri="{FF2B5EF4-FFF2-40B4-BE49-F238E27FC236}">
                <a16:creationId xmlns:a16="http://schemas.microsoft.com/office/drawing/2014/main" id="{4543A002-1802-4A3C-BF19-AEA0DB6CEF61}"/>
              </a:ext>
            </a:extLst>
          </p:cNvPr>
          <p:cNvSpPr>
            <a:spLocks/>
          </p:cNvSpPr>
          <p:nvPr/>
        </p:nvSpPr>
        <p:spPr bwMode="auto">
          <a:xfrm>
            <a:off x="4423502" y="3052748"/>
            <a:ext cx="1289263" cy="1224344"/>
          </a:xfrm>
          <a:custGeom>
            <a:avLst/>
            <a:gdLst>
              <a:gd name="T0" fmla="*/ 0 w 66"/>
              <a:gd name="T1" fmla="*/ 20 h 49"/>
              <a:gd name="T2" fmla="*/ 66 w 66"/>
              <a:gd name="T3" fmla="*/ 0 h 49"/>
              <a:gd name="T4" fmla="*/ 66 w 66"/>
              <a:gd name="T5" fmla="*/ 49 h 49"/>
              <a:gd name="T6" fmla="*/ 0 w 66"/>
              <a:gd name="T7" fmla="*/ 49 h 49"/>
              <a:gd name="T8" fmla="*/ 0 w 66"/>
              <a:gd name="T9" fmla="*/ 20 h 49"/>
            </a:gdLst>
            <a:ahLst/>
            <a:cxnLst>
              <a:cxn ang="0">
                <a:pos x="T0" y="T1"/>
              </a:cxn>
              <a:cxn ang="0">
                <a:pos x="T2" y="T3"/>
              </a:cxn>
              <a:cxn ang="0">
                <a:pos x="T4" y="T5"/>
              </a:cxn>
              <a:cxn ang="0">
                <a:pos x="T6" y="T7"/>
              </a:cxn>
              <a:cxn ang="0">
                <a:pos x="T8" y="T9"/>
              </a:cxn>
            </a:cxnLst>
            <a:rect l="0" t="0" r="r" b="b"/>
            <a:pathLst>
              <a:path w="66" h="49">
                <a:moveTo>
                  <a:pt x="0" y="20"/>
                </a:moveTo>
                <a:cubicBezTo>
                  <a:pt x="22" y="14"/>
                  <a:pt x="44" y="7"/>
                  <a:pt x="66" y="0"/>
                </a:cubicBezTo>
                <a:cubicBezTo>
                  <a:pt x="66" y="17"/>
                  <a:pt x="66" y="33"/>
                  <a:pt x="66" y="49"/>
                </a:cubicBezTo>
                <a:cubicBezTo>
                  <a:pt x="44" y="49"/>
                  <a:pt x="22" y="49"/>
                  <a:pt x="0" y="49"/>
                </a:cubicBezTo>
                <a:cubicBezTo>
                  <a:pt x="0" y="40"/>
                  <a:pt x="0" y="30"/>
                  <a:pt x="0" y="20"/>
                </a:cubicBez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2" name="Freeform 8">
            <a:extLst>
              <a:ext uri="{FF2B5EF4-FFF2-40B4-BE49-F238E27FC236}">
                <a16:creationId xmlns:a16="http://schemas.microsoft.com/office/drawing/2014/main" id="{B5965729-E095-479D-B4B5-1EE3F753EB07}"/>
              </a:ext>
            </a:extLst>
          </p:cNvPr>
          <p:cNvSpPr>
            <a:spLocks/>
          </p:cNvSpPr>
          <p:nvPr/>
        </p:nvSpPr>
        <p:spPr bwMode="auto">
          <a:xfrm>
            <a:off x="5712764" y="3052748"/>
            <a:ext cx="1311197" cy="1224344"/>
          </a:xfrm>
          <a:custGeom>
            <a:avLst/>
            <a:gdLst>
              <a:gd name="T0" fmla="*/ 67 w 67"/>
              <a:gd name="T1" fmla="*/ 20 h 49"/>
              <a:gd name="T2" fmla="*/ 0 w 67"/>
              <a:gd name="T3" fmla="*/ 0 h 49"/>
              <a:gd name="T4" fmla="*/ 0 w 67"/>
              <a:gd name="T5" fmla="*/ 49 h 49"/>
              <a:gd name="T6" fmla="*/ 67 w 67"/>
              <a:gd name="T7" fmla="*/ 49 h 49"/>
              <a:gd name="T8" fmla="*/ 67 w 67"/>
              <a:gd name="T9" fmla="*/ 20 h 49"/>
            </a:gdLst>
            <a:ahLst/>
            <a:cxnLst>
              <a:cxn ang="0">
                <a:pos x="T0" y="T1"/>
              </a:cxn>
              <a:cxn ang="0">
                <a:pos x="T2" y="T3"/>
              </a:cxn>
              <a:cxn ang="0">
                <a:pos x="T4" y="T5"/>
              </a:cxn>
              <a:cxn ang="0">
                <a:pos x="T6" y="T7"/>
              </a:cxn>
              <a:cxn ang="0">
                <a:pos x="T8" y="T9"/>
              </a:cxn>
            </a:cxnLst>
            <a:rect l="0" t="0" r="r" b="b"/>
            <a:pathLst>
              <a:path w="67" h="49">
                <a:moveTo>
                  <a:pt x="67" y="20"/>
                </a:moveTo>
                <a:cubicBezTo>
                  <a:pt x="44" y="14"/>
                  <a:pt x="22" y="7"/>
                  <a:pt x="0" y="0"/>
                </a:cubicBezTo>
                <a:cubicBezTo>
                  <a:pt x="0" y="17"/>
                  <a:pt x="0" y="33"/>
                  <a:pt x="0" y="49"/>
                </a:cubicBezTo>
                <a:cubicBezTo>
                  <a:pt x="22" y="49"/>
                  <a:pt x="44" y="49"/>
                  <a:pt x="67" y="49"/>
                </a:cubicBezTo>
                <a:cubicBezTo>
                  <a:pt x="67" y="40"/>
                  <a:pt x="67" y="30"/>
                  <a:pt x="67" y="20"/>
                </a:cubicBez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3" name="Freeform 9">
            <a:extLst>
              <a:ext uri="{FF2B5EF4-FFF2-40B4-BE49-F238E27FC236}">
                <a16:creationId xmlns:a16="http://schemas.microsoft.com/office/drawing/2014/main" id="{6ADFD8B0-04B2-4244-B445-A4B4EAC38EB1}"/>
              </a:ext>
            </a:extLst>
          </p:cNvPr>
          <p:cNvSpPr>
            <a:spLocks/>
          </p:cNvSpPr>
          <p:nvPr/>
        </p:nvSpPr>
        <p:spPr bwMode="auto">
          <a:xfrm>
            <a:off x="4089610" y="3728463"/>
            <a:ext cx="1623155" cy="1224344"/>
          </a:xfrm>
          <a:custGeom>
            <a:avLst/>
            <a:gdLst>
              <a:gd name="T0" fmla="*/ 0 w 83"/>
              <a:gd name="T1" fmla="*/ 20 h 49"/>
              <a:gd name="T2" fmla="*/ 83 w 83"/>
              <a:gd name="T3" fmla="*/ 0 h 49"/>
              <a:gd name="T4" fmla="*/ 83 w 83"/>
              <a:gd name="T5" fmla="*/ 49 h 49"/>
              <a:gd name="T6" fmla="*/ 0 w 83"/>
              <a:gd name="T7" fmla="*/ 49 h 49"/>
              <a:gd name="T8" fmla="*/ 0 w 83"/>
              <a:gd name="T9" fmla="*/ 20 h 49"/>
            </a:gdLst>
            <a:ahLst/>
            <a:cxnLst>
              <a:cxn ang="0">
                <a:pos x="T0" y="T1"/>
              </a:cxn>
              <a:cxn ang="0">
                <a:pos x="T2" y="T3"/>
              </a:cxn>
              <a:cxn ang="0">
                <a:pos x="T4" y="T5"/>
              </a:cxn>
              <a:cxn ang="0">
                <a:pos x="T6" y="T7"/>
              </a:cxn>
              <a:cxn ang="0">
                <a:pos x="T8" y="T9"/>
              </a:cxn>
            </a:cxnLst>
            <a:rect l="0" t="0" r="r" b="b"/>
            <a:pathLst>
              <a:path w="83" h="49">
                <a:moveTo>
                  <a:pt x="0" y="20"/>
                </a:moveTo>
                <a:cubicBezTo>
                  <a:pt x="28" y="14"/>
                  <a:pt x="56" y="7"/>
                  <a:pt x="83" y="0"/>
                </a:cubicBezTo>
                <a:cubicBezTo>
                  <a:pt x="83" y="17"/>
                  <a:pt x="83" y="33"/>
                  <a:pt x="83" y="49"/>
                </a:cubicBezTo>
                <a:cubicBezTo>
                  <a:pt x="56" y="49"/>
                  <a:pt x="28" y="49"/>
                  <a:pt x="0" y="49"/>
                </a:cubicBezTo>
                <a:cubicBezTo>
                  <a:pt x="0" y="40"/>
                  <a:pt x="0" y="30"/>
                  <a:pt x="0" y="20"/>
                </a:cubicBez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4" name="Freeform 10">
            <a:extLst>
              <a:ext uri="{FF2B5EF4-FFF2-40B4-BE49-F238E27FC236}">
                <a16:creationId xmlns:a16="http://schemas.microsoft.com/office/drawing/2014/main" id="{C0EDC3EC-94F3-42C5-AE00-3C0BF9C5C4D3}"/>
              </a:ext>
            </a:extLst>
          </p:cNvPr>
          <p:cNvSpPr>
            <a:spLocks/>
          </p:cNvSpPr>
          <p:nvPr/>
        </p:nvSpPr>
        <p:spPr bwMode="auto">
          <a:xfrm>
            <a:off x="5712765" y="3728463"/>
            <a:ext cx="1623155" cy="1224344"/>
          </a:xfrm>
          <a:custGeom>
            <a:avLst/>
            <a:gdLst>
              <a:gd name="T0" fmla="*/ 83 w 83"/>
              <a:gd name="T1" fmla="*/ 20 h 49"/>
              <a:gd name="T2" fmla="*/ 0 w 83"/>
              <a:gd name="T3" fmla="*/ 0 h 49"/>
              <a:gd name="T4" fmla="*/ 0 w 83"/>
              <a:gd name="T5" fmla="*/ 49 h 49"/>
              <a:gd name="T6" fmla="*/ 83 w 83"/>
              <a:gd name="T7" fmla="*/ 49 h 49"/>
              <a:gd name="T8" fmla="*/ 83 w 83"/>
              <a:gd name="T9" fmla="*/ 20 h 49"/>
            </a:gdLst>
            <a:ahLst/>
            <a:cxnLst>
              <a:cxn ang="0">
                <a:pos x="T0" y="T1"/>
              </a:cxn>
              <a:cxn ang="0">
                <a:pos x="T2" y="T3"/>
              </a:cxn>
              <a:cxn ang="0">
                <a:pos x="T4" y="T5"/>
              </a:cxn>
              <a:cxn ang="0">
                <a:pos x="T6" y="T7"/>
              </a:cxn>
              <a:cxn ang="0">
                <a:pos x="T8" y="T9"/>
              </a:cxn>
            </a:cxnLst>
            <a:rect l="0" t="0" r="r" b="b"/>
            <a:pathLst>
              <a:path w="83" h="49">
                <a:moveTo>
                  <a:pt x="83" y="20"/>
                </a:moveTo>
                <a:cubicBezTo>
                  <a:pt x="56" y="14"/>
                  <a:pt x="28" y="7"/>
                  <a:pt x="0" y="0"/>
                </a:cubicBezTo>
                <a:cubicBezTo>
                  <a:pt x="0" y="17"/>
                  <a:pt x="0" y="33"/>
                  <a:pt x="0" y="49"/>
                </a:cubicBezTo>
                <a:cubicBezTo>
                  <a:pt x="28" y="49"/>
                  <a:pt x="56" y="49"/>
                  <a:pt x="83" y="49"/>
                </a:cubicBezTo>
                <a:cubicBezTo>
                  <a:pt x="83" y="40"/>
                  <a:pt x="83" y="30"/>
                  <a:pt x="83" y="20"/>
                </a:cubicBez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5" name="Freeform 11">
            <a:extLst>
              <a:ext uri="{FF2B5EF4-FFF2-40B4-BE49-F238E27FC236}">
                <a16:creationId xmlns:a16="http://schemas.microsoft.com/office/drawing/2014/main" id="{648FCAF7-CD22-441A-AC42-416B6A7B9EB0}"/>
              </a:ext>
            </a:extLst>
          </p:cNvPr>
          <p:cNvSpPr>
            <a:spLocks/>
          </p:cNvSpPr>
          <p:nvPr/>
        </p:nvSpPr>
        <p:spPr bwMode="auto">
          <a:xfrm>
            <a:off x="3758155" y="4404176"/>
            <a:ext cx="1954610" cy="1249141"/>
          </a:xfrm>
          <a:custGeom>
            <a:avLst/>
            <a:gdLst>
              <a:gd name="T0" fmla="*/ 0 w 100"/>
              <a:gd name="T1" fmla="*/ 20 h 50"/>
              <a:gd name="T2" fmla="*/ 100 w 100"/>
              <a:gd name="T3" fmla="*/ 0 h 50"/>
              <a:gd name="T4" fmla="*/ 100 w 100"/>
              <a:gd name="T5" fmla="*/ 50 h 50"/>
              <a:gd name="T6" fmla="*/ 0 w 100"/>
              <a:gd name="T7" fmla="*/ 50 h 50"/>
              <a:gd name="T8" fmla="*/ 0 w 100"/>
              <a:gd name="T9" fmla="*/ 20 h 50"/>
            </a:gdLst>
            <a:ahLst/>
            <a:cxnLst>
              <a:cxn ang="0">
                <a:pos x="T0" y="T1"/>
              </a:cxn>
              <a:cxn ang="0">
                <a:pos x="T2" y="T3"/>
              </a:cxn>
              <a:cxn ang="0">
                <a:pos x="T4" y="T5"/>
              </a:cxn>
              <a:cxn ang="0">
                <a:pos x="T6" y="T7"/>
              </a:cxn>
              <a:cxn ang="0">
                <a:pos x="T8" y="T9"/>
              </a:cxn>
            </a:cxnLst>
            <a:rect l="0" t="0" r="r" b="b"/>
            <a:pathLst>
              <a:path w="100" h="50">
                <a:moveTo>
                  <a:pt x="0" y="20"/>
                </a:moveTo>
                <a:cubicBezTo>
                  <a:pt x="34" y="13"/>
                  <a:pt x="67" y="7"/>
                  <a:pt x="100" y="0"/>
                </a:cubicBezTo>
                <a:cubicBezTo>
                  <a:pt x="100" y="16"/>
                  <a:pt x="100" y="33"/>
                  <a:pt x="100" y="50"/>
                </a:cubicBezTo>
                <a:cubicBezTo>
                  <a:pt x="67" y="50"/>
                  <a:pt x="34" y="50"/>
                  <a:pt x="0" y="50"/>
                </a:cubicBezTo>
                <a:cubicBezTo>
                  <a:pt x="0" y="40"/>
                  <a:pt x="0" y="30"/>
                  <a:pt x="0" y="20"/>
                </a:cubicBez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6" name="Freeform 12">
            <a:extLst>
              <a:ext uri="{FF2B5EF4-FFF2-40B4-BE49-F238E27FC236}">
                <a16:creationId xmlns:a16="http://schemas.microsoft.com/office/drawing/2014/main" id="{9AB14165-AA30-4AFC-BADA-E02035AAA579}"/>
              </a:ext>
            </a:extLst>
          </p:cNvPr>
          <p:cNvSpPr>
            <a:spLocks/>
          </p:cNvSpPr>
          <p:nvPr/>
        </p:nvSpPr>
        <p:spPr bwMode="auto">
          <a:xfrm>
            <a:off x="5712765" y="4404176"/>
            <a:ext cx="1957047" cy="1249141"/>
          </a:xfrm>
          <a:custGeom>
            <a:avLst/>
            <a:gdLst>
              <a:gd name="T0" fmla="*/ 100 w 100"/>
              <a:gd name="T1" fmla="*/ 20 h 50"/>
              <a:gd name="T2" fmla="*/ 0 w 100"/>
              <a:gd name="T3" fmla="*/ 0 h 50"/>
              <a:gd name="T4" fmla="*/ 0 w 100"/>
              <a:gd name="T5" fmla="*/ 50 h 50"/>
              <a:gd name="T6" fmla="*/ 100 w 100"/>
              <a:gd name="T7" fmla="*/ 50 h 50"/>
              <a:gd name="T8" fmla="*/ 100 w 100"/>
              <a:gd name="T9" fmla="*/ 20 h 50"/>
            </a:gdLst>
            <a:ahLst/>
            <a:cxnLst>
              <a:cxn ang="0">
                <a:pos x="T0" y="T1"/>
              </a:cxn>
              <a:cxn ang="0">
                <a:pos x="T2" y="T3"/>
              </a:cxn>
              <a:cxn ang="0">
                <a:pos x="T4" y="T5"/>
              </a:cxn>
              <a:cxn ang="0">
                <a:pos x="T6" y="T7"/>
              </a:cxn>
              <a:cxn ang="0">
                <a:pos x="T8" y="T9"/>
              </a:cxn>
            </a:cxnLst>
            <a:rect l="0" t="0" r="r" b="b"/>
            <a:pathLst>
              <a:path w="100" h="50">
                <a:moveTo>
                  <a:pt x="100" y="20"/>
                </a:moveTo>
                <a:cubicBezTo>
                  <a:pt x="67" y="13"/>
                  <a:pt x="33" y="7"/>
                  <a:pt x="0" y="0"/>
                </a:cubicBezTo>
                <a:cubicBezTo>
                  <a:pt x="0" y="16"/>
                  <a:pt x="0" y="33"/>
                  <a:pt x="0" y="50"/>
                </a:cubicBezTo>
                <a:cubicBezTo>
                  <a:pt x="33" y="50"/>
                  <a:pt x="67" y="50"/>
                  <a:pt x="100" y="50"/>
                </a:cubicBezTo>
                <a:cubicBezTo>
                  <a:pt x="100" y="40"/>
                  <a:pt x="100" y="30"/>
                  <a:pt x="100" y="20"/>
                </a:cubicBez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7" name="Freeform 13">
            <a:extLst>
              <a:ext uri="{FF2B5EF4-FFF2-40B4-BE49-F238E27FC236}">
                <a16:creationId xmlns:a16="http://schemas.microsoft.com/office/drawing/2014/main" id="{1BBDAACA-4D1F-446C-A59C-B44083ADD4FB}"/>
              </a:ext>
            </a:extLst>
          </p:cNvPr>
          <p:cNvSpPr>
            <a:spLocks/>
          </p:cNvSpPr>
          <p:nvPr/>
        </p:nvSpPr>
        <p:spPr bwMode="auto">
          <a:xfrm>
            <a:off x="3446197" y="5045569"/>
            <a:ext cx="2266567" cy="1273938"/>
          </a:xfrm>
          <a:custGeom>
            <a:avLst/>
            <a:gdLst>
              <a:gd name="T0" fmla="*/ 0 w 116"/>
              <a:gd name="T1" fmla="*/ 21 h 51"/>
              <a:gd name="T2" fmla="*/ 116 w 116"/>
              <a:gd name="T3" fmla="*/ 0 h 51"/>
              <a:gd name="T4" fmla="*/ 116 w 116"/>
              <a:gd name="T5" fmla="*/ 51 h 51"/>
              <a:gd name="T6" fmla="*/ 0 w 116"/>
              <a:gd name="T7" fmla="*/ 51 h 51"/>
              <a:gd name="T8" fmla="*/ 0 w 116"/>
              <a:gd name="T9" fmla="*/ 21 h 51"/>
            </a:gdLst>
            <a:ahLst/>
            <a:cxnLst>
              <a:cxn ang="0">
                <a:pos x="T0" y="T1"/>
              </a:cxn>
              <a:cxn ang="0">
                <a:pos x="T2" y="T3"/>
              </a:cxn>
              <a:cxn ang="0">
                <a:pos x="T4" y="T5"/>
              </a:cxn>
              <a:cxn ang="0">
                <a:pos x="T6" y="T7"/>
              </a:cxn>
              <a:cxn ang="0">
                <a:pos x="T8" y="T9"/>
              </a:cxn>
            </a:cxnLst>
            <a:rect l="0" t="0" r="r" b="b"/>
            <a:pathLst>
              <a:path w="116" h="51">
                <a:moveTo>
                  <a:pt x="0" y="21"/>
                </a:moveTo>
                <a:cubicBezTo>
                  <a:pt x="39" y="14"/>
                  <a:pt x="77" y="7"/>
                  <a:pt x="116" y="0"/>
                </a:cubicBezTo>
                <a:cubicBezTo>
                  <a:pt x="116" y="17"/>
                  <a:pt x="116" y="34"/>
                  <a:pt x="116" y="51"/>
                </a:cubicBezTo>
                <a:cubicBezTo>
                  <a:pt x="77" y="51"/>
                  <a:pt x="39" y="51"/>
                  <a:pt x="0" y="51"/>
                </a:cubicBezTo>
                <a:cubicBezTo>
                  <a:pt x="0" y="41"/>
                  <a:pt x="0" y="31"/>
                  <a:pt x="0" y="21"/>
                </a:cubicBez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18" name="Freeform 14">
            <a:extLst>
              <a:ext uri="{FF2B5EF4-FFF2-40B4-BE49-F238E27FC236}">
                <a16:creationId xmlns:a16="http://schemas.microsoft.com/office/drawing/2014/main" id="{9C2AC0D8-5F77-44B3-9757-4C9B0DA24E70}"/>
              </a:ext>
            </a:extLst>
          </p:cNvPr>
          <p:cNvSpPr>
            <a:spLocks/>
          </p:cNvSpPr>
          <p:nvPr/>
        </p:nvSpPr>
        <p:spPr bwMode="auto">
          <a:xfrm>
            <a:off x="5712764" y="5045569"/>
            <a:ext cx="2288503" cy="1273938"/>
          </a:xfrm>
          <a:custGeom>
            <a:avLst/>
            <a:gdLst>
              <a:gd name="T0" fmla="*/ 117 w 117"/>
              <a:gd name="T1" fmla="*/ 21 h 51"/>
              <a:gd name="T2" fmla="*/ 0 w 117"/>
              <a:gd name="T3" fmla="*/ 0 h 51"/>
              <a:gd name="T4" fmla="*/ 0 w 117"/>
              <a:gd name="T5" fmla="*/ 51 h 51"/>
              <a:gd name="T6" fmla="*/ 117 w 117"/>
              <a:gd name="T7" fmla="*/ 51 h 51"/>
              <a:gd name="T8" fmla="*/ 117 w 117"/>
              <a:gd name="T9" fmla="*/ 21 h 51"/>
            </a:gdLst>
            <a:ahLst/>
            <a:cxnLst>
              <a:cxn ang="0">
                <a:pos x="T0" y="T1"/>
              </a:cxn>
              <a:cxn ang="0">
                <a:pos x="T2" y="T3"/>
              </a:cxn>
              <a:cxn ang="0">
                <a:pos x="T4" y="T5"/>
              </a:cxn>
              <a:cxn ang="0">
                <a:pos x="T6" y="T7"/>
              </a:cxn>
              <a:cxn ang="0">
                <a:pos x="T8" y="T9"/>
              </a:cxn>
            </a:cxnLst>
            <a:rect l="0" t="0" r="r" b="b"/>
            <a:pathLst>
              <a:path w="117" h="51">
                <a:moveTo>
                  <a:pt x="117" y="21"/>
                </a:moveTo>
                <a:cubicBezTo>
                  <a:pt x="78" y="14"/>
                  <a:pt x="39" y="7"/>
                  <a:pt x="0" y="0"/>
                </a:cubicBezTo>
                <a:cubicBezTo>
                  <a:pt x="0" y="17"/>
                  <a:pt x="0" y="34"/>
                  <a:pt x="0" y="51"/>
                </a:cubicBezTo>
                <a:cubicBezTo>
                  <a:pt x="39" y="51"/>
                  <a:pt x="78" y="51"/>
                  <a:pt x="117" y="51"/>
                </a:cubicBezTo>
                <a:cubicBezTo>
                  <a:pt x="117" y="41"/>
                  <a:pt x="117" y="31"/>
                  <a:pt x="117" y="21"/>
                </a:cubicBez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022"/>
          </a:p>
        </p:txBody>
      </p:sp>
      <p:sp>
        <p:nvSpPr>
          <p:cNvPr id="22" name="Subtitle 2">
            <a:extLst>
              <a:ext uri="{FF2B5EF4-FFF2-40B4-BE49-F238E27FC236}">
                <a16:creationId xmlns:a16="http://schemas.microsoft.com/office/drawing/2014/main" id="{9B763B31-1D99-4D2A-B733-9110D3E385BA}"/>
              </a:ext>
            </a:extLst>
          </p:cNvPr>
          <p:cNvSpPr txBox="1">
            <a:spLocks/>
          </p:cNvSpPr>
          <p:nvPr/>
        </p:nvSpPr>
        <p:spPr>
          <a:xfrm>
            <a:off x="8762328" y="2568763"/>
            <a:ext cx="209617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E0FA83D1-3090-4381-BC7A-365C186F1447}"/>
              </a:ext>
            </a:extLst>
          </p:cNvPr>
          <p:cNvSpPr txBox="1"/>
          <p:nvPr/>
        </p:nvSpPr>
        <p:spPr>
          <a:xfrm>
            <a:off x="8777775" y="2287260"/>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24" name="Subtitle 2">
            <a:extLst>
              <a:ext uri="{FF2B5EF4-FFF2-40B4-BE49-F238E27FC236}">
                <a16:creationId xmlns:a16="http://schemas.microsoft.com/office/drawing/2014/main" id="{6DEB9112-9061-4C22-9492-CE41E492A91D}"/>
              </a:ext>
            </a:extLst>
          </p:cNvPr>
          <p:cNvSpPr txBox="1">
            <a:spLocks/>
          </p:cNvSpPr>
          <p:nvPr/>
        </p:nvSpPr>
        <p:spPr>
          <a:xfrm>
            <a:off x="8762328" y="3845250"/>
            <a:ext cx="209617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D95ADB81-4136-448E-98EE-C3F5497CB8B5}"/>
              </a:ext>
            </a:extLst>
          </p:cNvPr>
          <p:cNvSpPr txBox="1"/>
          <p:nvPr/>
        </p:nvSpPr>
        <p:spPr>
          <a:xfrm>
            <a:off x="8777775" y="3563747"/>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26" name="Subtitle 2">
            <a:extLst>
              <a:ext uri="{FF2B5EF4-FFF2-40B4-BE49-F238E27FC236}">
                <a16:creationId xmlns:a16="http://schemas.microsoft.com/office/drawing/2014/main" id="{5F9EF73A-1CCF-44D3-8B86-B7B81DC01835}"/>
              </a:ext>
            </a:extLst>
          </p:cNvPr>
          <p:cNvSpPr txBox="1">
            <a:spLocks/>
          </p:cNvSpPr>
          <p:nvPr/>
        </p:nvSpPr>
        <p:spPr>
          <a:xfrm>
            <a:off x="8762328" y="5153724"/>
            <a:ext cx="209617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7" name="TextBox 26">
            <a:extLst>
              <a:ext uri="{FF2B5EF4-FFF2-40B4-BE49-F238E27FC236}">
                <a16:creationId xmlns:a16="http://schemas.microsoft.com/office/drawing/2014/main" id="{C32C641A-2C57-4E0C-921F-6CE893355711}"/>
              </a:ext>
            </a:extLst>
          </p:cNvPr>
          <p:cNvSpPr txBox="1"/>
          <p:nvPr/>
        </p:nvSpPr>
        <p:spPr>
          <a:xfrm>
            <a:off x="8777775" y="4872221"/>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31" name="Subtitle 2">
            <a:extLst>
              <a:ext uri="{FF2B5EF4-FFF2-40B4-BE49-F238E27FC236}">
                <a16:creationId xmlns:a16="http://schemas.microsoft.com/office/drawing/2014/main" id="{F135269C-3106-49D8-85C3-BE1D744C8558}"/>
              </a:ext>
            </a:extLst>
          </p:cNvPr>
          <p:cNvSpPr txBox="1">
            <a:spLocks/>
          </p:cNvSpPr>
          <p:nvPr/>
        </p:nvSpPr>
        <p:spPr>
          <a:xfrm>
            <a:off x="604341" y="2568763"/>
            <a:ext cx="2110498"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2" name="TextBox 31">
            <a:extLst>
              <a:ext uri="{FF2B5EF4-FFF2-40B4-BE49-F238E27FC236}">
                <a16:creationId xmlns:a16="http://schemas.microsoft.com/office/drawing/2014/main" id="{E276DEC2-44EF-4530-BF4C-46B7273738C7}"/>
              </a:ext>
            </a:extLst>
          </p:cNvPr>
          <p:cNvSpPr txBox="1"/>
          <p:nvPr/>
        </p:nvSpPr>
        <p:spPr>
          <a:xfrm>
            <a:off x="1915537" y="2287260"/>
            <a:ext cx="80823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sp>
        <p:nvSpPr>
          <p:cNvPr id="33" name="Subtitle 2">
            <a:extLst>
              <a:ext uri="{FF2B5EF4-FFF2-40B4-BE49-F238E27FC236}">
                <a16:creationId xmlns:a16="http://schemas.microsoft.com/office/drawing/2014/main" id="{7CB81FF7-EA28-4A19-B6E5-EDC606F10423}"/>
              </a:ext>
            </a:extLst>
          </p:cNvPr>
          <p:cNvSpPr txBox="1">
            <a:spLocks/>
          </p:cNvSpPr>
          <p:nvPr/>
        </p:nvSpPr>
        <p:spPr>
          <a:xfrm>
            <a:off x="604341" y="3845250"/>
            <a:ext cx="2110498"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4" name="TextBox 33">
            <a:extLst>
              <a:ext uri="{FF2B5EF4-FFF2-40B4-BE49-F238E27FC236}">
                <a16:creationId xmlns:a16="http://schemas.microsoft.com/office/drawing/2014/main" id="{728B53D3-63A0-4059-97DC-3506E4BFBA82}"/>
              </a:ext>
            </a:extLst>
          </p:cNvPr>
          <p:cNvSpPr txBox="1"/>
          <p:nvPr/>
        </p:nvSpPr>
        <p:spPr>
          <a:xfrm>
            <a:off x="1915537" y="3563747"/>
            <a:ext cx="80823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sp>
        <p:nvSpPr>
          <p:cNvPr id="35" name="Subtitle 2">
            <a:extLst>
              <a:ext uri="{FF2B5EF4-FFF2-40B4-BE49-F238E27FC236}">
                <a16:creationId xmlns:a16="http://schemas.microsoft.com/office/drawing/2014/main" id="{52AE396E-AFF6-4DB9-B4A5-19B2FDD637A4}"/>
              </a:ext>
            </a:extLst>
          </p:cNvPr>
          <p:cNvSpPr txBox="1">
            <a:spLocks/>
          </p:cNvSpPr>
          <p:nvPr/>
        </p:nvSpPr>
        <p:spPr>
          <a:xfrm>
            <a:off x="604341" y="5153724"/>
            <a:ext cx="2110498"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707969F8-66E1-45A0-88DA-61F040870421}"/>
              </a:ext>
            </a:extLst>
          </p:cNvPr>
          <p:cNvSpPr txBox="1"/>
          <p:nvPr/>
        </p:nvSpPr>
        <p:spPr>
          <a:xfrm>
            <a:off x="1915537" y="4872221"/>
            <a:ext cx="80823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pic>
        <p:nvPicPr>
          <p:cNvPr id="38" name="Graphic 37" descr="Sign Language">
            <a:extLst>
              <a:ext uri="{FF2B5EF4-FFF2-40B4-BE49-F238E27FC236}">
                <a16:creationId xmlns:a16="http://schemas.microsoft.com/office/drawing/2014/main" id="{45B3E12B-6A35-48C2-8824-FAE2CA53F0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3256" y="4873297"/>
            <a:ext cx="711199" cy="711199"/>
          </a:xfrm>
          <a:prstGeom prst="rect">
            <a:avLst/>
          </a:prstGeom>
        </p:spPr>
      </p:pic>
      <p:pic>
        <p:nvPicPr>
          <p:cNvPr id="40" name="Graphic 39" descr="Head with gears">
            <a:extLst>
              <a:ext uri="{FF2B5EF4-FFF2-40B4-BE49-F238E27FC236}">
                <a16:creationId xmlns:a16="http://schemas.microsoft.com/office/drawing/2014/main" id="{6F568670-983C-4276-929B-08486CBBC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8397" y="4927758"/>
            <a:ext cx="670971" cy="670971"/>
          </a:xfrm>
          <a:prstGeom prst="rect">
            <a:avLst/>
          </a:prstGeom>
        </p:spPr>
      </p:pic>
      <p:pic>
        <p:nvPicPr>
          <p:cNvPr id="42" name="Graphic 41" descr="Suitcase">
            <a:extLst>
              <a:ext uri="{FF2B5EF4-FFF2-40B4-BE49-F238E27FC236}">
                <a16:creationId xmlns:a16="http://schemas.microsoft.com/office/drawing/2014/main" id="{DBFB2A21-E78F-4C13-8DC7-C823BD2E20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24492" y="3543264"/>
            <a:ext cx="670971" cy="670971"/>
          </a:xfrm>
          <a:prstGeom prst="rect">
            <a:avLst/>
          </a:prstGeom>
        </p:spPr>
      </p:pic>
      <p:pic>
        <p:nvPicPr>
          <p:cNvPr id="44" name="Graphic 43" descr="City">
            <a:extLst>
              <a:ext uri="{FF2B5EF4-FFF2-40B4-BE49-F238E27FC236}">
                <a16:creationId xmlns:a16="http://schemas.microsoft.com/office/drawing/2014/main" id="{88160BDB-0998-420A-AD06-0A40B80AF8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83634" y="3646990"/>
            <a:ext cx="670971" cy="670971"/>
          </a:xfrm>
          <a:prstGeom prst="rect">
            <a:avLst/>
          </a:prstGeom>
        </p:spPr>
      </p:pic>
      <p:pic>
        <p:nvPicPr>
          <p:cNvPr id="46" name="Graphic 45" descr="Employee badge">
            <a:extLst>
              <a:ext uri="{FF2B5EF4-FFF2-40B4-BE49-F238E27FC236}">
                <a16:creationId xmlns:a16="http://schemas.microsoft.com/office/drawing/2014/main" id="{AC02BEA0-504C-46B1-A5F6-903333E066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3635" y="2311948"/>
            <a:ext cx="670971" cy="670971"/>
          </a:xfrm>
          <a:prstGeom prst="rect">
            <a:avLst/>
          </a:prstGeom>
        </p:spPr>
      </p:pic>
      <p:pic>
        <p:nvPicPr>
          <p:cNvPr id="48" name="Graphic 47" descr="Piggy Bank">
            <a:extLst>
              <a:ext uri="{FF2B5EF4-FFF2-40B4-BE49-F238E27FC236}">
                <a16:creationId xmlns:a16="http://schemas.microsoft.com/office/drawing/2014/main" id="{5D667D86-1F8F-41A1-AC1C-4A23550097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19741" y="2341637"/>
            <a:ext cx="670971" cy="670971"/>
          </a:xfrm>
          <a:prstGeom prst="rect">
            <a:avLst/>
          </a:prstGeom>
        </p:spPr>
      </p:pic>
    </p:spTree>
    <p:extLst>
      <p:ext uri="{BB962C8B-B14F-4D97-AF65-F5344CB8AC3E}">
        <p14:creationId xmlns:p14="http://schemas.microsoft.com/office/powerpoint/2010/main" val="31388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6A61E-E758-472A-ACF4-DD7A7C0EC5B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2CCC385-D28B-40CB-A314-9AF64D91E7E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960C8C3-A6DB-4E09-92F6-FC8D59C5BBC0}"/>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7AE3C238-85B1-42D8-A025-2C08915D331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8CC4BE0-5DE3-45E1-9783-6CF9C024AD35}"/>
              </a:ext>
            </a:extLst>
          </p:cNvPr>
          <p:cNvSpPr>
            <a:spLocks noGrp="1"/>
          </p:cNvSpPr>
          <p:nvPr>
            <p:ph type="body" sz="quarter" idx="13"/>
          </p:nvPr>
        </p:nvSpPr>
        <p:spPr/>
        <p:txBody>
          <a:bodyPr/>
          <a:lstStyle/>
          <a:p>
            <a:endParaRPr lang="en-ZA"/>
          </a:p>
        </p:txBody>
      </p:sp>
      <p:grpSp>
        <p:nvGrpSpPr>
          <p:cNvPr id="62" name="Group 61">
            <a:extLst>
              <a:ext uri="{FF2B5EF4-FFF2-40B4-BE49-F238E27FC236}">
                <a16:creationId xmlns:a16="http://schemas.microsoft.com/office/drawing/2014/main" id="{7B0799C4-D032-438E-BA77-16EBD0282C7C}"/>
              </a:ext>
            </a:extLst>
          </p:cNvPr>
          <p:cNvGrpSpPr/>
          <p:nvPr/>
        </p:nvGrpSpPr>
        <p:grpSpPr>
          <a:xfrm>
            <a:off x="1403874" y="1725378"/>
            <a:ext cx="8620572" cy="4459504"/>
            <a:chOff x="1603899" y="1407896"/>
            <a:chExt cx="7404919" cy="3830635"/>
          </a:xfrm>
        </p:grpSpPr>
        <p:sp>
          <p:nvSpPr>
            <p:cNvPr id="7" name="Parallelogram 6">
              <a:extLst>
                <a:ext uri="{FF2B5EF4-FFF2-40B4-BE49-F238E27FC236}">
                  <a16:creationId xmlns:a16="http://schemas.microsoft.com/office/drawing/2014/main" id="{2EA32E87-81E7-4F83-9B1B-73A3258ADF7C}"/>
                </a:ext>
              </a:extLst>
            </p:cNvPr>
            <p:cNvSpPr/>
            <p:nvPr/>
          </p:nvSpPr>
          <p:spPr>
            <a:xfrm>
              <a:off x="4161680" y="4298733"/>
              <a:ext cx="4171736" cy="81451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8" name="Parallelogram 7">
              <a:extLst>
                <a:ext uri="{FF2B5EF4-FFF2-40B4-BE49-F238E27FC236}">
                  <a16:creationId xmlns:a16="http://schemas.microsoft.com/office/drawing/2014/main" id="{3ED26996-1400-43B2-8ABF-5D1A26A62406}"/>
                </a:ext>
              </a:extLst>
            </p:cNvPr>
            <p:cNvSpPr/>
            <p:nvPr/>
          </p:nvSpPr>
          <p:spPr>
            <a:xfrm>
              <a:off x="3457896" y="3377727"/>
              <a:ext cx="5081320" cy="81451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9" name="Parallelogram 8">
              <a:extLst>
                <a:ext uri="{FF2B5EF4-FFF2-40B4-BE49-F238E27FC236}">
                  <a16:creationId xmlns:a16="http://schemas.microsoft.com/office/drawing/2014/main" id="{6C467FD0-67AB-41F8-BAB9-0A6112AEE199}"/>
                </a:ext>
              </a:extLst>
            </p:cNvPr>
            <p:cNvSpPr/>
            <p:nvPr/>
          </p:nvSpPr>
          <p:spPr>
            <a:xfrm>
              <a:off x="3252148" y="2456855"/>
              <a:ext cx="5500217" cy="81437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0" name="Parallelogram 9">
              <a:extLst>
                <a:ext uri="{FF2B5EF4-FFF2-40B4-BE49-F238E27FC236}">
                  <a16:creationId xmlns:a16="http://schemas.microsoft.com/office/drawing/2014/main" id="{98A852E5-DD29-4F57-AB0F-E751FFB501AD}"/>
                </a:ext>
              </a:extLst>
            </p:cNvPr>
            <p:cNvSpPr/>
            <p:nvPr/>
          </p:nvSpPr>
          <p:spPr>
            <a:xfrm>
              <a:off x="3213473" y="1407896"/>
              <a:ext cx="5795345" cy="923672"/>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1" name="Freeform 16">
              <a:extLst>
                <a:ext uri="{FF2B5EF4-FFF2-40B4-BE49-F238E27FC236}">
                  <a16:creationId xmlns:a16="http://schemas.microsoft.com/office/drawing/2014/main" id="{C8598677-42BB-4CF0-8149-2E3CBB043C4B}"/>
                </a:ext>
              </a:extLst>
            </p:cNvPr>
            <p:cNvSpPr>
              <a:spLocks/>
            </p:cNvSpPr>
            <p:nvPr/>
          </p:nvSpPr>
          <p:spPr bwMode="auto">
            <a:xfrm>
              <a:off x="1990429" y="4182908"/>
              <a:ext cx="2918961" cy="241247"/>
            </a:xfrm>
            <a:custGeom>
              <a:avLst/>
              <a:gdLst>
                <a:gd name="T0" fmla="*/ 114 w 2190"/>
                <a:gd name="T1" fmla="*/ 0 h 181"/>
                <a:gd name="T2" fmla="*/ 62 w 2190"/>
                <a:gd name="T3" fmla="*/ 121 h 181"/>
                <a:gd name="T4" fmla="*/ 2123 w 2190"/>
                <a:gd name="T5" fmla="*/ 121 h 181"/>
                <a:gd name="T6" fmla="*/ 2076 w 2190"/>
                <a:gd name="T7" fmla="*/ 0 h 181"/>
                <a:gd name="T8" fmla="*/ 2190 w 2190"/>
                <a:gd name="T9" fmla="*/ 92 h 181"/>
                <a:gd name="T10" fmla="*/ 2155 w 2190"/>
                <a:gd name="T11" fmla="*/ 181 h 181"/>
                <a:gd name="T12" fmla="*/ 25 w 2190"/>
                <a:gd name="T13" fmla="*/ 181 h 181"/>
                <a:gd name="T14" fmla="*/ 0 w 2190"/>
                <a:gd name="T15" fmla="*/ 92 h 181"/>
                <a:gd name="T16" fmla="*/ 114 w 219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0" h="181">
                  <a:moveTo>
                    <a:pt x="114" y="0"/>
                  </a:moveTo>
                  <a:lnTo>
                    <a:pt x="62" y="121"/>
                  </a:lnTo>
                  <a:lnTo>
                    <a:pt x="2123" y="121"/>
                  </a:lnTo>
                  <a:lnTo>
                    <a:pt x="2076" y="0"/>
                  </a:lnTo>
                  <a:lnTo>
                    <a:pt x="2190" y="92"/>
                  </a:lnTo>
                  <a:lnTo>
                    <a:pt x="2155" y="181"/>
                  </a:lnTo>
                  <a:lnTo>
                    <a:pt x="25" y="181"/>
                  </a:lnTo>
                  <a:lnTo>
                    <a:pt x="0" y="92"/>
                  </a:lnTo>
                  <a:lnTo>
                    <a:pt x="114" y="0"/>
                  </a:lnTo>
                  <a:close/>
                </a:path>
              </a:pathLst>
            </a:custGeom>
            <a:solidFill>
              <a:schemeClr val="accent3">
                <a:lumMod val="50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2" name="Freeform 17">
              <a:extLst>
                <a:ext uri="{FF2B5EF4-FFF2-40B4-BE49-F238E27FC236}">
                  <a16:creationId xmlns:a16="http://schemas.microsoft.com/office/drawing/2014/main" id="{18EA6082-B71A-40FF-9BFA-B07AED91F95E}"/>
                </a:ext>
              </a:extLst>
            </p:cNvPr>
            <p:cNvSpPr>
              <a:spLocks/>
            </p:cNvSpPr>
            <p:nvPr/>
          </p:nvSpPr>
          <p:spPr bwMode="auto">
            <a:xfrm>
              <a:off x="2478255" y="3275230"/>
              <a:ext cx="1935311" cy="174604"/>
            </a:xfrm>
            <a:custGeom>
              <a:avLst/>
              <a:gdLst>
                <a:gd name="T0" fmla="*/ 111 w 1452"/>
                <a:gd name="T1" fmla="*/ 0 h 131"/>
                <a:gd name="T2" fmla="*/ 72 w 1452"/>
                <a:gd name="T3" fmla="*/ 92 h 131"/>
                <a:gd name="T4" fmla="*/ 1391 w 1452"/>
                <a:gd name="T5" fmla="*/ 92 h 131"/>
                <a:gd name="T6" fmla="*/ 1356 w 1452"/>
                <a:gd name="T7" fmla="*/ 3 h 131"/>
                <a:gd name="T8" fmla="*/ 1452 w 1452"/>
                <a:gd name="T9" fmla="*/ 72 h 131"/>
                <a:gd name="T10" fmla="*/ 1410 w 1452"/>
                <a:gd name="T11" fmla="*/ 131 h 131"/>
                <a:gd name="T12" fmla="*/ 5 w 1452"/>
                <a:gd name="T13" fmla="*/ 131 h 131"/>
                <a:gd name="T14" fmla="*/ 0 w 1452"/>
                <a:gd name="T15" fmla="*/ 72 h 131"/>
                <a:gd name="T16" fmla="*/ 111 w 1452"/>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2" h="131">
                  <a:moveTo>
                    <a:pt x="111" y="0"/>
                  </a:moveTo>
                  <a:lnTo>
                    <a:pt x="72" y="92"/>
                  </a:lnTo>
                  <a:lnTo>
                    <a:pt x="1391" y="92"/>
                  </a:lnTo>
                  <a:lnTo>
                    <a:pt x="1356" y="3"/>
                  </a:lnTo>
                  <a:lnTo>
                    <a:pt x="1452" y="72"/>
                  </a:lnTo>
                  <a:lnTo>
                    <a:pt x="1410" y="131"/>
                  </a:lnTo>
                  <a:lnTo>
                    <a:pt x="5" y="131"/>
                  </a:lnTo>
                  <a:lnTo>
                    <a:pt x="0" y="72"/>
                  </a:lnTo>
                  <a:lnTo>
                    <a:pt x="111" y="0"/>
                  </a:lnTo>
                  <a:close/>
                </a:path>
              </a:pathLst>
            </a:custGeom>
            <a:solidFill>
              <a:schemeClr val="accent4">
                <a:lumMod val="50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3" name="Freeform 15">
              <a:extLst>
                <a:ext uri="{FF2B5EF4-FFF2-40B4-BE49-F238E27FC236}">
                  <a16:creationId xmlns:a16="http://schemas.microsoft.com/office/drawing/2014/main" id="{5C5ADF98-4789-4EC9-944E-832A0F305645}"/>
                </a:ext>
              </a:extLst>
            </p:cNvPr>
            <p:cNvSpPr>
              <a:spLocks/>
            </p:cNvSpPr>
            <p:nvPr/>
          </p:nvSpPr>
          <p:spPr bwMode="auto">
            <a:xfrm>
              <a:off x="2966081" y="2331567"/>
              <a:ext cx="979652" cy="201261"/>
            </a:xfrm>
            <a:custGeom>
              <a:avLst/>
              <a:gdLst>
                <a:gd name="T0" fmla="*/ 0 w 735"/>
                <a:gd name="T1" fmla="*/ 94 h 151"/>
                <a:gd name="T2" fmla="*/ 112 w 735"/>
                <a:gd name="T3" fmla="*/ 0 h 151"/>
                <a:gd name="T4" fmla="*/ 72 w 735"/>
                <a:gd name="T5" fmla="*/ 119 h 151"/>
                <a:gd name="T6" fmla="*/ 653 w 735"/>
                <a:gd name="T7" fmla="*/ 119 h 151"/>
                <a:gd name="T8" fmla="*/ 611 w 735"/>
                <a:gd name="T9" fmla="*/ 0 h 151"/>
                <a:gd name="T10" fmla="*/ 735 w 735"/>
                <a:gd name="T11" fmla="*/ 94 h 151"/>
                <a:gd name="T12" fmla="*/ 700 w 735"/>
                <a:gd name="T13" fmla="*/ 151 h 151"/>
                <a:gd name="T14" fmla="*/ 42 w 735"/>
                <a:gd name="T15" fmla="*/ 151 h 151"/>
                <a:gd name="T16" fmla="*/ 0 w 735"/>
                <a:gd name="T17" fmla="*/ 94 h 151"/>
                <a:gd name="T18" fmla="*/ 0 w 735"/>
                <a:gd name="T19" fmla="*/ 94 h 151"/>
                <a:gd name="T20" fmla="*/ 0 w 735"/>
                <a:gd name="T21"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151">
                  <a:moveTo>
                    <a:pt x="0" y="94"/>
                  </a:moveTo>
                  <a:lnTo>
                    <a:pt x="112" y="0"/>
                  </a:lnTo>
                  <a:lnTo>
                    <a:pt x="72" y="119"/>
                  </a:lnTo>
                  <a:lnTo>
                    <a:pt x="653" y="119"/>
                  </a:lnTo>
                  <a:lnTo>
                    <a:pt x="611" y="0"/>
                  </a:lnTo>
                  <a:lnTo>
                    <a:pt x="735" y="94"/>
                  </a:lnTo>
                  <a:lnTo>
                    <a:pt x="700" y="151"/>
                  </a:lnTo>
                  <a:lnTo>
                    <a:pt x="42" y="151"/>
                  </a:lnTo>
                  <a:lnTo>
                    <a:pt x="0" y="94"/>
                  </a:lnTo>
                  <a:lnTo>
                    <a:pt x="0" y="94"/>
                  </a:lnTo>
                  <a:lnTo>
                    <a:pt x="0" y="94"/>
                  </a:lnTo>
                  <a:close/>
                </a:path>
              </a:pathLst>
            </a:custGeom>
            <a:solidFill>
              <a:schemeClr val="accent5">
                <a:lumMod val="50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4" name="Freeform 18">
              <a:extLst>
                <a:ext uri="{FF2B5EF4-FFF2-40B4-BE49-F238E27FC236}">
                  <a16:creationId xmlns:a16="http://schemas.microsoft.com/office/drawing/2014/main" id="{C90DCA5C-40F2-4EB4-AA27-540CB2B0F5CF}"/>
                </a:ext>
              </a:extLst>
            </p:cNvPr>
            <p:cNvSpPr>
              <a:spLocks/>
            </p:cNvSpPr>
            <p:nvPr/>
          </p:nvSpPr>
          <p:spPr bwMode="auto">
            <a:xfrm>
              <a:off x="3068711" y="1407896"/>
              <a:ext cx="758397" cy="1051625"/>
            </a:xfrm>
            <a:custGeom>
              <a:avLst/>
              <a:gdLst>
                <a:gd name="T0" fmla="*/ 569 w 569"/>
                <a:gd name="T1" fmla="*/ 789 h 789"/>
                <a:gd name="T2" fmla="*/ 0 w 569"/>
                <a:gd name="T3" fmla="*/ 789 h 789"/>
                <a:gd name="T4" fmla="*/ 282 w 569"/>
                <a:gd name="T5" fmla="*/ 0 h 789"/>
                <a:gd name="T6" fmla="*/ 569 w 569"/>
                <a:gd name="T7" fmla="*/ 789 h 789"/>
                <a:gd name="T8" fmla="*/ 569 w 569"/>
                <a:gd name="T9" fmla="*/ 789 h 789"/>
                <a:gd name="T10" fmla="*/ 569 w 569"/>
                <a:gd name="T11" fmla="*/ 789 h 789"/>
              </a:gdLst>
              <a:ahLst/>
              <a:cxnLst>
                <a:cxn ang="0">
                  <a:pos x="T0" y="T1"/>
                </a:cxn>
                <a:cxn ang="0">
                  <a:pos x="T2" y="T3"/>
                </a:cxn>
                <a:cxn ang="0">
                  <a:pos x="T4" y="T5"/>
                </a:cxn>
                <a:cxn ang="0">
                  <a:pos x="T6" y="T7"/>
                </a:cxn>
                <a:cxn ang="0">
                  <a:pos x="T8" y="T9"/>
                </a:cxn>
                <a:cxn ang="0">
                  <a:pos x="T10" y="T11"/>
                </a:cxn>
              </a:cxnLst>
              <a:rect l="0" t="0" r="r" b="b"/>
              <a:pathLst>
                <a:path w="569" h="789">
                  <a:moveTo>
                    <a:pt x="569" y="789"/>
                  </a:moveTo>
                  <a:lnTo>
                    <a:pt x="0" y="789"/>
                  </a:lnTo>
                  <a:lnTo>
                    <a:pt x="282" y="0"/>
                  </a:lnTo>
                  <a:lnTo>
                    <a:pt x="569" y="789"/>
                  </a:lnTo>
                  <a:lnTo>
                    <a:pt x="569" y="789"/>
                  </a:lnTo>
                  <a:lnTo>
                    <a:pt x="569" y="789"/>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5" name="Freeform 19">
              <a:extLst>
                <a:ext uri="{FF2B5EF4-FFF2-40B4-BE49-F238E27FC236}">
                  <a16:creationId xmlns:a16="http://schemas.microsoft.com/office/drawing/2014/main" id="{07B94926-6BA8-40F5-9488-EFF2FFEE28E2}"/>
                </a:ext>
              </a:extLst>
            </p:cNvPr>
            <p:cNvSpPr>
              <a:spLocks/>
            </p:cNvSpPr>
            <p:nvPr/>
          </p:nvSpPr>
          <p:spPr bwMode="auto">
            <a:xfrm>
              <a:off x="2576887" y="2459522"/>
              <a:ext cx="1762039" cy="934333"/>
            </a:xfrm>
            <a:custGeom>
              <a:avLst/>
              <a:gdLst>
                <a:gd name="T0" fmla="*/ 1322 w 1322"/>
                <a:gd name="T1" fmla="*/ 701 h 701"/>
                <a:gd name="T2" fmla="*/ 0 w 1322"/>
                <a:gd name="T3" fmla="*/ 701 h 701"/>
                <a:gd name="T4" fmla="*/ 290 w 1322"/>
                <a:gd name="T5" fmla="*/ 0 h 701"/>
                <a:gd name="T6" fmla="*/ 1030 w 1322"/>
                <a:gd name="T7" fmla="*/ 0 h 701"/>
                <a:gd name="T8" fmla="*/ 1322 w 1322"/>
                <a:gd name="T9" fmla="*/ 701 h 701"/>
                <a:gd name="T10" fmla="*/ 1322 w 1322"/>
                <a:gd name="T11" fmla="*/ 701 h 701"/>
                <a:gd name="T12" fmla="*/ 1322 w 1322"/>
                <a:gd name="T13" fmla="*/ 701 h 701"/>
              </a:gdLst>
              <a:ahLst/>
              <a:cxnLst>
                <a:cxn ang="0">
                  <a:pos x="T0" y="T1"/>
                </a:cxn>
                <a:cxn ang="0">
                  <a:pos x="T2" y="T3"/>
                </a:cxn>
                <a:cxn ang="0">
                  <a:pos x="T4" y="T5"/>
                </a:cxn>
                <a:cxn ang="0">
                  <a:pos x="T6" y="T7"/>
                </a:cxn>
                <a:cxn ang="0">
                  <a:pos x="T8" y="T9"/>
                </a:cxn>
                <a:cxn ang="0">
                  <a:pos x="T10" y="T11"/>
                </a:cxn>
                <a:cxn ang="0">
                  <a:pos x="T12" y="T13"/>
                </a:cxn>
              </a:cxnLst>
              <a:rect l="0" t="0" r="r" b="b"/>
              <a:pathLst>
                <a:path w="1322" h="701">
                  <a:moveTo>
                    <a:pt x="1322" y="701"/>
                  </a:moveTo>
                  <a:lnTo>
                    <a:pt x="0" y="701"/>
                  </a:lnTo>
                  <a:lnTo>
                    <a:pt x="290" y="0"/>
                  </a:lnTo>
                  <a:lnTo>
                    <a:pt x="1030" y="0"/>
                  </a:lnTo>
                  <a:lnTo>
                    <a:pt x="1322" y="701"/>
                  </a:lnTo>
                  <a:lnTo>
                    <a:pt x="1322" y="701"/>
                  </a:lnTo>
                  <a:lnTo>
                    <a:pt x="1322" y="701"/>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6" name="Freeform 24">
              <a:extLst>
                <a:ext uri="{FF2B5EF4-FFF2-40B4-BE49-F238E27FC236}">
                  <a16:creationId xmlns:a16="http://schemas.microsoft.com/office/drawing/2014/main" id="{F372DF0F-2978-4027-8B43-F8FC2CD1FED5}"/>
                </a:ext>
              </a:extLst>
            </p:cNvPr>
            <p:cNvSpPr>
              <a:spLocks/>
            </p:cNvSpPr>
            <p:nvPr/>
          </p:nvSpPr>
          <p:spPr bwMode="auto">
            <a:xfrm>
              <a:off x="2576886" y="2459522"/>
              <a:ext cx="867692" cy="934333"/>
            </a:xfrm>
            <a:custGeom>
              <a:avLst/>
              <a:gdLst>
                <a:gd name="T0" fmla="*/ 651 w 651"/>
                <a:gd name="T1" fmla="*/ 0 h 701"/>
                <a:gd name="T2" fmla="*/ 290 w 651"/>
                <a:gd name="T3" fmla="*/ 0 h 701"/>
                <a:gd name="T4" fmla="*/ 0 w 651"/>
                <a:gd name="T5" fmla="*/ 701 h 701"/>
                <a:gd name="T6" fmla="*/ 651 w 651"/>
                <a:gd name="T7" fmla="*/ 701 h 701"/>
                <a:gd name="T8" fmla="*/ 651 w 651"/>
                <a:gd name="T9" fmla="*/ 0 h 701"/>
              </a:gdLst>
              <a:ahLst/>
              <a:cxnLst>
                <a:cxn ang="0">
                  <a:pos x="T0" y="T1"/>
                </a:cxn>
                <a:cxn ang="0">
                  <a:pos x="T2" y="T3"/>
                </a:cxn>
                <a:cxn ang="0">
                  <a:pos x="T4" y="T5"/>
                </a:cxn>
                <a:cxn ang="0">
                  <a:pos x="T6" y="T7"/>
                </a:cxn>
                <a:cxn ang="0">
                  <a:pos x="T8" y="T9"/>
                </a:cxn>
              </a:cxnLst>
              <a:rect l="0" t="0" r="r" b="b"/>
              <a:pathLst>
                <a:path w="651" h="701">
                  <a:moveTo>
                    <a:pt x="651" y="0"/>
                  </a:moveTo>
                  <a:lnTo>
                    <a:pt x="290" y="0"/>
                  </a:lnTo>
                  <a:lnTo>
                    <a:pt x="0" y="701"/>
                  </a:lnTo>
                  <a:lnTo>
                    <a:pt x="651" y="701"/>
                  </a:lnTo>
                  <a:lnTo>
                    <a:pt x="651"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7" name="Freeform 25">
              <a:extLst>
                <a:ext uri="{FF2B5EF4-FFF2-40B4-BE49-F238E27FC236}">
                  <a16:creationId xmlns:a16="http://schemas.microsoft.com/office/drawing/2014/main" id="{2D138896-66AA-47D4-8F10-44FF355CAA43}"/>
                </a:ext>
              </a:extLst>
            </p:cNvPr>
            <p:cNvSpPr>
              <a:spLocks/>
            </p:cNvSpPr>
            <p:nvPr/>
          </p:nvSpPr>
          <p:spPr bwMode="auto">
            <a:xfrm>
              <a:off x="3068712" y="1407896"/>
              <a:ext cx="375866" cy="1051625"/>
            </a:xfrm>
            <a:custGeom>
              <a:avLst/>
              <a:gdLst>
                <a:gd name="T0" fmla="*/ 282 w 282"/>
                <a:gd name="T1" fmla="*/ 789 h 789"/>
                <a:gd name="T2" fmla="*/ 282 w 282"/>
                <a:gd name="T3" fmla="*/ 0 h 789"/>
                <a:gd name="T4" fmla="*/ 0 w 282"/>
                <a:gd name="T5" fmla="*/ 789 h 789"/>
                <a:gd name="T6" fmla="*/ 282 w 282"/>
                <a:gd name="T7" fmla="*/ 789 h 789"/>
              </a:gdLst>
              <a:ahLst/>
              <a:cxnLst>
                <a:cxn ang="0">
                  <a:pos x="T0" y="T1"/>
                </a:cxn>
                <a:cxn ang="0">
                  <a:pos x="T2" y="T3"/>
                </a:cxn>
                <a:cxn ang="0">
                  <a:pos x="T4" y="T5"/>
                </a:cxn>
                <a:cxn ang="0">
                  <a:pos x="T6" y="T7"/>
                </a:cxn>
              </a:cxnLst>
              <a:rect l="0" t="0" r="r" b="b"/>
              <a:pathLst>
                <a:path w="282" h="789">
                  <a:moveTo>
                    <a:pt x="282" y="789"/>
                  </a:moveTo>
                  <a:lnTo>
                    <a:pt x="282" y="0"/>
                  </a:lnTo>
                  <a:lnTo>
                    <a:pt x="0" y="789"/>
                  </a:lnTo>
                  <a:lnTo>
                    <a:pt x="282" y="789"/>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8" name="Freeform 20">
              <a:extLst>
                <a:ext uri="{FF2B5EF4-FFF2-40B4-BE49-F238E27FC236}">
                  <a16:creationId xmlns:a16="http://schemas.microsoft.com/office/drawing/2014/main" id="{DD8348E7-0EE3-4E13-B9BD-C7ECBA1BE098}"/>
                </a:ext>
              </a:extLst>
            </p:cNvPr>
            <p:cNvSpPr>
              <a:spLocks/>
            </p:cNvSpPr>
            <p:nvPr/>
          </p:nvSpPr>
          <p:spPr bwMode="auto">
            <a:xfrm>
              <a:off x="2089060" y="3371197"/>
              <a:ext cx="2717700" cy="934333"/>
            </a:xfrm>
            <a:custGeom>
              <a:avLst/>
              <a:gdLst>
                <a:gd name="T0" fmla="*/ 2039 w 2039"/>
                <a:gd name="T1" fmla="*/ 701 h 701"/>
                <a:gd name="T2" fmla="*/ 0 w 2039"/>
                <a:gd name="T3" fmla="*/ 701 h 701"/>
                <a:gd name="T4" fmla="*/ 292 w 2039"/>
                <a:gd name="T5" fmla="*/ 0 h 701"/>
                <a:gd name="T6" fmla="*/ 1744 w 2039"/>
                <a:gd name="T7" fmla="*/ 0 h 701"/>
                <a:gd name="T8" fmla="*/ 2039 w 2039"/>
                <a:gd name="T9" fmla="*/ 701 h 701"/>
                <a:gd name="T10" fmla="*/ 2039 w 2039"/>
                <a:gd name="T11" fmla="*/ 701 h 701"/>
                <a:gd name="T12" fmla="*/ 2039 w 2039"/>
                <a:gd name="T13" fmla="*/ 701 h 701"/>
              </a:gdLst>
              <a:ahLst/>
              <a:cxnLst>
                <a:cxn ang="0">
                  <a:pos x="T0" y="T1"/>
                </a:cxn>
                <a:cxn ang="0">
                  <a:pos x="T2" y="T3"/>
                </a:cxn>
                <a:cxn ang="0">
                  <a:pos x="T4" y="T5"/>
                </a:cxn>
                <a:cxn ang="0">
                  <a:pos x="T6" y="T7"/>
                </a:cxn>
                <a:cxn ang="0">
                  <a:pos x="T8" y="T9"/>
                </a:cxn>
                <a:cxn ang="0">
                  <a:pos x="T10" y="T11"/>
                </a:cxn>
                <a:cxn ang="0">
                  <a:pos x="T12" y="T13"/>
                </a:cxn>
              </a:cxnLst>
              <a:rect l="0" t="0" r="r" b="b"/>
              <a:pathLst>
                <a:path w="2039" h="701">
                  <a:moveTo>
                    <a:pt x="2039" y="701"/>
                  </a:moveTo>
                  <a:lnTo>
                    <a:pt x="0" y="701"/>
                  </a:lnTo>
                  <a:lnTo>
                    <a:pt x="292" y="0"/>
                  </a:lnTo>
                  <a:lnTo>
                    <a:pt x="1744" y="0"/>
                  </a:lnTo>
                  <a:lnTo>
                    <a:pt x="2039" y="701"/>
                  </a:lnTo>
                  <a:lnTo>
                    <a:pt x="2039" y="701"/>
                  </a:lnTo>
                  <a:lnTo>
                    <a:pt x="2039" y="701"/>
                  </a:lnTo>
                  <a:close/>
                </a:path>
              </a:pathLst>
            </a:custGeom>
            <a:solidFill>
              <a:schemeClr val="accent2">
                <a:lumMod val="50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9" name="Freeform 21">
              <a:extLst>
                <a:ext uri="{FF2B5EF4-FFF2-40B4-BE49-F238E27FC236}">
                  <a16:creationId xmlns:a16="http://schemas.microsoft.com/office/drawing/2014/main" id="{BC11512A-0C98-4A8D-A5E4-C9E0668BAC10}"/>
                </a:ext>
              </a:extLst>
            </p:cNvPr>
            <p:cNvSpPr>
              <a:spLocks/>
            </p:cNvSpPr>
            <p:nvPr/>
          </p:nvSpPr>
          <p:spPr bwMode="auto">
            <a:xfrm>
              <a:off x="1603900" y="4305530"/>
              <a:ext cx="3697350" cy="933001"/>
            </a:xfrm>
            <a:custGeom>
              <a:avLst/>
              <a:gdLst>
                <a:gd name="T0" fmla="*/ 2774 w 2774"/>
                <a:gd name="T1" fmla="*/ 700 h 700"/>
                <a:gd name="T2" fmla="*/ 0 w 2774"/>
                <a:gd name="T3" fmla="*/ 700 h 700"/>
                <a:gd name="T4" fmla="*/ 290 w 2774"/>
                <a:gd name="T5" fmla="*/ 0 h 700"/>
                <a:gd name="T6" fmla="*/ 2480 w 2774"/>
                <a:gd name="T7" fmla="*/ 0 h 700"/>
                <a:gd name="T8" fmla="*/ 2774 w 2774"/>
                <a:gd name="T9" fmla="*/ 700 h 700"/>
                <a:gd name="T10" fmla="*/ 2774 w 2774"/>
                <a:gd name="T11" fmla="*/ 700 h 700"/>
                <a:gd name="T12" fmla="*/ 2774 w 2774"/>
                <a:gd name="T13" fmla="*/ 700 h 700"/>
              </a:gdLst>
              <a:ahLst/>
              <a:cxnLst>
                <a:cxn ang="0">
                  <a:pos x="T0" y="T1"/>
                </a:cxn>
                <a:cxn ang="0">
                  <a:pos x="T2" y="T3"/>
                </a:cxn>
                <a:cxn ang="0">
                  <a:pos x="T4" y="T5"/>
                </a:cxn>
                <a:cxn ang="0">
                  <a:pos x="T6" y="T7"/>
                </a:cxn>
                <a:cxn ang="0">
                  <a:pos x="T8" y="T9"/>
                </a:cxn>
                <a:cxn ang="0">
                  <a:pos x="T10" y="T11"/>
                </a:cxn>
                <a:cxn ang="0">
                  <a:pos x="T12" y="T13"/>
                </a:cxn>
              </a:cxnLst>
              <a:rect l="0" t="0" r="r" b="b"/>
              <a:pathLst>
                <a:path w="2774" h="700">
                  <a:moveTo>
                    <a:pt x="2774" y="700"/>
                  </a:moveTo>
                  <a:lnTo>
                    <a:pt x="0" y="700"/>
                  </a:lnTo>
                  <a:lnTo>
                    <a:pt x="290" y="0"/>
                  </a:lnTo>
                  <a:lnTo>
                    <a:pt x="2480" y="0"/>
                  </a:lnTo>
                  <a:lnTo>
                    <a:pt x="2774" y="700"/>
                  </a:lnTo>
                  <a:lnTo>
                    <a:pt x="2774" y="700"/>
                  </a:lnTo>
                  <a:lnTo>
                    <a:pt x="2774" y="700"/>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20" name="Freeform 22">
              <a:extLst>
                <a:ext uri="{FF2B5EF4-FFF2-40B4-BE49-F238E27FC236}">
                  <a16:creationId xmlns:a16="http://schemas.microsoft.com/office/drawing/2014/main" id="{0636A754-6D1D-482A-AD5D-6D6A89F92C81}"/>
                </a:ext>
              </a:extLst>
            </p:cNvPr>
            <p:cNvSpPr>
              <a:spLocks/>
            </p:cNvSpPr>
            <p:nvPr/>
          </p:nvSpPr>
          <p:spPr bwMode="auto">
            <a:xfrm>
              <a:off x="1603899" y="4305530"/>
              <a:ext cx="1840678" cy="933001"/>
            </a:xfrm>
            <a:custGeom>
              <a:avLst/>
              <a:gdLst>
                <a:gd name="T0" fmla="*/ 1381 w 1381"/>
                <a:gd name="T1" fmla="*/ 0 h 700"/>
                <a:gd name="T2" fmla="*/ 290 w 1381"/>
                <a:gd name="T3" fmla="*/ 0 h 700"/>
                <a:gd name="T4" fmla="*/ 0 w 1381"/>
                <a:gd name="T5" fmla="*/ 700 h 700"/>
                <a:gd name="T6" fmla="*/ 1381 w 1381"/>
                <a:gd name="T7" fmla="*/ 700 h 700"/>
                <a:gd name="T8" fmla="*/ 1381 w 1381"/>
                <a:gd name="T9" fmla="*/ 0 h 700"/>
              </a:gdLst>
              <a:ahLst/>
              <a:cxnLst>
                <a:cxn ang="0">
                  <a:pos x="T0" y="T1"/>
                </a:cxn>
                <a:cxn ang="0">
                  <a:pos x="T2" y="T3"/>
                </a:cxn>
                <a:cxn ang="0">
                  <a:pos x="T4" y="T5"/>
                </a:cxn>
                <a:cxn ang="0">
                  <a:pos x="T6" y="T7"/>
                </a:cxn>
                <a:cxn ang="0">
                  <a:pos x="T8" y="T9"/>
                </a:cxn>
              </a:cxnLst>
              <a:rect l="0" t="0" r="r" b="b"/>
              <a:pathLst>
                <a:path w="1381" h="700">
                  <a:moveTo>
                    <a:pt x="1381" y="0"/>
                  </a:moveTo>
                  <a:lnTo>
                    <a:pt x="290" y="0"/>
                  </a:lnTo>
                  <a:lnTo>
                    <a:pt x="0" y="700"/>
                  </a:lnTo>
                  <a:lnTo>
                    <a:pt x="1381" y="700"/>
                  </a:lnTo>
                  <a:lnTo>
                    <a:pt x="1381"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21" name="Freeform 23">
              <a:extLst>
                <a:ext uri="{FF2B5EF4-FFF2-40B4-BE49-F238E27FC236}">
                  <a16:creationId xmlns:a16="http://schemas.microsoft.com/office/drawing/2014/main" id="{686D0B05-3341-46D5-83D7-53C0554B7CC5}"/>
                </a:ext>
              </a:extLst>
            </p:cNvPr>
            <p:cNvSpPr>
              <a:spLocks/>
            </p:cNvSpPr>
            <p:nvPr/>
          </p:nvSpPr>
          <p:spPr bwMode="auto">
            <a:xfrm>
              <a:off x="2089060" y="3371197"/>
              <a:ext cx="1355518" cy="934333"/>
            </a:xfrm>
            <a:custGeom>
              <a:avLst/>
              <a:gdLst>
                <a:gd name="T0" fmla="*/ 1017 w 1017"/>
                <a:gd name="T1" fmla="*/ 0 h 701"/>
                <a:gd name="T2" fmla="*/ 292 w 1017"/>
                <a:gd name="T3" fmla="*/ 0 h 701"/>
                <a:gd name="T4" fmla="*/ 0 w 1017"/>
                <a:gd name="T5" fmla="*/ 701 h 701"/>
                <a:gd name="T6" fmla="*/ 1017 w 1017"/>
                <a:gd name="T7" fmla="*/ 701 h 701"/>
                <a:gd name="T8" fmla="*/ 1017 w 1017"/>
                <a:gd name="T9" fmla="*/ 0 h 701"/>
              </a:gdLst>
              <a:ahLst/>
              <a:cxnLst>
                <a:cxn ang="0">
                  <a:pos x="T0" y="T1"/>
                </a:cxn>
                <a:cxn ang="0">
                  <a:pos x="T2" y="T3"/>
                </a:cxn>
                <a:cxn ang="0">
                  <a:pos x="T4" y="T5"/>
                </a:cxn>
                <a:cxn ang="0">
                  <a:pos x="T6" y="T7"/>
                </a:cxn>
                <a:cxn ang="0">
                  <a:pos x="T8" y="T9"/>
                </a:cxn>
              </a:cxnLst>
              <a:rect l="0" t="0" r="r" b="b"/>
              <a:pathLst>
                <a:path w="1017" h="701">
                  <a:moveTo>
                    <a:pt x="1017" y="0"/>
                  </a:moveTo>
                  <a:lnTo>
                    <a:pt x="292" y="0"/>
                  </a:lnTo>
                  <a:lnTo>
                    <a:pt x="0" y="701"/>
                  </a:lnTo>
                  <a:lnTo>
                    <a:pt x="1017" y="701"/>
                  </a:lnTo>
                  <a:lnTo>
                    <a:pt x="1017"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22" name="Subtitle 2">
              <a:extLst>
                <a:ext uri="{FF2B5EF4-FFF2-40B4-BE49-F238E27FC236}">
                  <a16:creationId xmlns:a16="http://schemas.microsoft.com/office/drawing/2014/main" id="{8046EBDD-9F4D-4744-A889-BAB6F8CA46C7}"/>
                </a:ext>
              </a:extLst>
            </p:cNvPr>
            <p:cNvSpPr txBox="1">
              <a:spLocks/>
            </p:cNvSpPr>
            <p:nvPr/>
          </p:nvSpPr>
          <p:spPr>
            <a:xfrm>
              <a:off x="5329486" y="4593162"/>
              <a:ext cx="2781471" cy="39563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ZA" sz="1200" dirty="0">
                  <a:solidFill>
                    <a:schemeClr val="bg1"/>
                  </a:solidFill>
                  <a:latin typeface="+mn-lt"/>
                  <a:ea typeface="Open Sans Light" panose="020B0306030504020204" pitchFamily="34" charset="0"/>
                  <a:cs typeface="Open Sans Light" panose="020B0306030504020204" pitchFamily="34" charset="0"/>
                </a:rPr>
                <a:t>.</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BA760DB1-1027-41D2-9C2C-7D52170D28FD}"/>
                </a:ext>
              </a:extLst>
            </p:cNvPr>
            <p:cNvSpPr txBox="1"/>
            <p:nvPr/>
          </p:nvSpPr>
          <p:spPr>
            <a:xfrm>
              <a:off x="5318922" y="4346856"/>
              <a:ext cx="761729" cy="317250"/>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sp>
          <p:nvSpPr>
            <p:cNvPr id="24" name="Subtitle 2">
              <a:extLst>
                <a:ext uri="{FF2B5EF4-FFF2-40B4-BE49-F238E27FC236}">
                  <a16:creationId xmlns:a16="http://schemas.microsoft.com/office/drawing/2014/main" id="{492F62E1-DDF3-41D7-82F9-D0CB83F1EB3F}"/>
                </a:ext>
              </a:extLst>
            </p:cNvPr>
            <p:cNvSpPr txBox="1">
              <a:spLocks/>
            </p:cNvSpPr>
            <p:nvPr/>
          </p:nvSpPr>
          <p:spPr>
            <a:xfrm>
              <a:off x="4856076" y="3677945"/>
              <a:ext cx="2781471" cy="39563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200" dirty="0">
                  <a:solidFill>
                    <a:schemeClr val="bg1"/>
                  </a:solidFill>
                  <a:latin typeface="+mn-lt"/>
                  <a:ea typeface="Open Sans Light" panose="020B0306030504020204" pitchFamily="34" charset="0"/>
                  <a:cs typeface="Open Sans Light" panose="020B0306030504020204" pitchFamily="34" charset="0"/>
                </a:rPr>
                <a:t> </a:t>
              </a:r>
            </a:p>
          </p:txBody>
        </p:sp>
        <p:sp>
          <p:nvSpPr>
            <p:cNvPr id="25" name="TextBox 24">
              <a:extLst>
                <a:ext uri="{FF2B5EF4-FFF2-40B4-BE49-F238E27FC236}">
                  <a16:creationId xmlns:a16="http://schemas.microsoft.com/office/drawing/2014/main" id="{8FAE98F9-1822-4A49-9589-548D559A0071}"/>
                </a:ext>
              </a:extLst>
            </p:cNvPr>
            <p:cNvSpPr txBox="1"/>
            <p:nvPr/>
          </p:nvSpPr>
          <p:spPr>
            <a:xfrm>
              <a:off x="4845514" y="3431639"/>
              <a:ext cx="761729" cy="317250"/>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sp>
          <p:nvSpPr>
            <p:cNvPr id="26" name="Subtitle 2">
              <a:extLst>
                <a:ext uri="{FF2B5EF4-FFF2-40B4-BE49-F238E27FC236}">
                  <a16:creationId xmlns:a16="http://schemas.microsoft.com/office/drawing/2014/main" id="{319B5152-2969-44C8-B2D0-3D0C9F0AE110}"/>
                </a:ext>
              </a:extLst>
            </p:cNvPr>
            <p:cNvSpPr txBox="1">
              <a:spLocks/>
            </p:cNvSpPr>
            <p:nvPr/>
          </p:nvSpPr>
          <p:spPr>
            <a:xfrm>
              <a:off x="4352120" y="2749737"/>
              <a:ext cx="2781471" cy="39563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200" dirty="0">
                  <a:solidFill>
                    <a:schemeClr val="bg1"/>
                  </a:solidFill>
                  <a:latin typeface="+mn-lt"/>
                  <a:ea typeface="Open Sans Light" panose="020B0306030504020204" pitchFamily="34" charset="0"/>
                  <a:cs typeface="Open Sans Light" panose="020B0306030504020204" pitchFamily="34" charset="0"/>
                </a:rPr>
                <a:t> </a:t>
              </a:r>
            </a:p>
          </p:txBody>
        </p:sp>
        <p:sp>
          <p:nvSpPr>
            <p:cNvPr id="27" name="TextBox 26">
              <a:extLst>
                <a:ext uri="{FF2B5EF4-FFF2-40B4-BE49-F238E27FC236}">
                  <a16:creationId xmlns:a16="http://schemas.microsoft.com/office/drawing/2014/main" id="{967A0868-D083-4859-8B18-DBD8293A8350}"/>
                </a:ext>
              </a:extLst>
            </p:cNvPr>
            <p:cNvSpPr txBox="1"/>
            <p:nvPr/>
          </p:nvSpPr>
          <p:spPr>
            <a:xfrm>
              <a:off x="4341556" y="2503430"/>
              <a:ext cx="761729" cy="317250"/>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sp>
          <p:nvSpPr>
            <p:cNvPr id="28" name="Subtitle 2">
              <a:extLst>
                <a:ext uri="{FF2B5EF4-FFF2-40B4-BE49-F238E27FC236}">
                  <a16:creationId xmlns:a16="http://schemas.microsoft.com/office/drawing/2014/main" id="{50E0830C-1335-44F6-9765-97AAA26A7F99}"/>
                </a:ext>
              </a:extLst>
            </p:cNvPr>
            <p:cNvSpPr txBox="1">
              <a:spLocks/>
            </p:cNvSpPr>
            <p:nvPr/>
          </p:nvSpPr>
          <p:spPr>
            <a:xfrm>
              <a:off x="3889044" y="1767765"/>
              <a:ext cx="2781471" cy="395637"/>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200" dirty="0">
                  <a:solidFill>
                    <a:schemeClr val="bg1"/>
                  </a:solidFill>
                  <a:latin typeface="+mn-lt"/>
                  <a:ea typeface="Open Sans Light" panose="020B0306030504020204" pitchFamily="34" charset="0"/>
                  <a:cs typeface="Open Sans Light" panose="020B0306030504020204" pitchFamily="34" charset="0"/>
                </a:rPr>
                <a:t> </a:t>
              </a:r>
            </a:p>
          </p:txBody>
        </p:sp>
        <p:sp>
          <p:nvSpPr>
            <p:cNvPr id="29" name="TextBox 28">
              <a:extLst>
                <a:ext uri="{FF2B5EF4-FFF2-40B4-BE49-F238E27FC236}">
                  <a16:creationId xmlns:a16="http://schemas.microsoft.com/office/drawing/2014/main" id="{CFE7A59A-F327-42A6-BAA3-A6961DEFD9BE}"/>
                </a:ext>
              </a:extLst>
            </p:cNvPr>
            <p:cNvSpPr txBox="1"/>
            <p:nvPr/>
          </p:nvSpPr>
          <p:spPr>
            <a:xfrm>
              <a:off x="3878481" y="1521459"/>
              <a:ext cx="761729" cy="317250"/>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sp>
          <p:nvSpPr>
            <p:cNvPr id="30" name="Rectangle 29">
              <a:extLst>
                <a:ext uri="{FF2B5EF4-FFF2-40B4-BE49-F238E27FC236}">
                  <a16:creationId xmlns:a16="http://schemas.microsoft.com/office/drawing/2014/main" id="{08A70EF0-47C0-498C-8E74-A7FB565D9D5D}"/>
                </a:ext>
              </a:extLst>
            </p:cNvPr>
            <p:cNvSpPr/>
            <p:nvPr/>
          </p:nvSpPr>
          <p:spPr>
            <a:xfrm>
              <a:off x="3282042" y="4494438"/>
              <a:ext cx="290812" cy="555187"/>
            </a:xfrm>
            <a:prstGeom prst="rect">
              <a:avLst/>
            </a:prstGeom>
          </p:spPr>
          <p:txBody>
            <a:bodyPr wrap="none" anchor="ctr">
              <a:spAutoFit/>
            </a:bodyPr>
            <a:lstStyle/>
            <a:p>
              <a:pPr algn="ctr"/>
              <a:r>
                <a:rPr lang="en-US" sz="3600" b="1" dirty="0">
                  <a:solidFill>
                    <a:schemeClr val="bg1"/>
                  </a:solidFill>
                  <a:ea typeface="Roboto" panose="02000000000000000000" pitchFamily="2" charset="0"/>
                </a:rPr>
                <a:t>1</a:t>
              </a:r>
              <a:endParaRPr lang="en-US" sz="1000" dirty="0">
                <a:solidFill>
                  <a:schemeClr val="bg1"/>
                </a:solidFill>
              </a:endParaRPr>
            </a:p>
          </p:txBody>
        </p:sp>
        <p:sp>
          <p:nvSpPr>
            <p:cNvPr id="31" name="Rectangle 30">
              <a:extLst>
                <a:ext uri="{FF2B5EF4-FFF2-40B4-BE49-F238E27FC236}">
                  <a16:creationId xmlns:a16="http://schemas.microsoft.com/office/drawing/2014/main" id="{66435360-DAD8-4ECD-8642-7AE87E3E3FD4}"/>
                </a:ext>
              </a:extLst>
            </p:cNvPr>
            <p:cNvSpPr/>
            <p:nvPr/>
          </p:nvSpPr>
          <p:spPr>
            <a:xfrm>
              <a:off x="3245553" y="3559282"/>
              <a:ext cx="363790" cy="555187"/>
            </a:xfrm>
            <a:prstGeom prst="rect">
              <a:avLst/>
            </a:prstGeom>
          </p:spPr>
          <p:txBody>
            <a:bodyPr wrap="none" anchor="ctr">
              <a:spAutoFit/>
            </a:bodyPr>
            <a:lstStyle/>
            <a:p>
              <a:pPr algn="ctr"/>
              <a:r>
                <a:rPr lang="en-US" sz="3600" b="1" dirty="0">
                  <a:solidFill>
                    <a:schemeClr val="bg1"/>
                  </a:solidFill>
                  <a:ea typeface="Roboto" panose="02000000000000000000" pitchFamily="2" charset="0"/>
                </a:rPr>
                <a:t>2</a:t>
              </a:r>
              <a:endParaRPr lang="en-US" sz="1000" dirty="0">
                <a:solidFill>
                  <a:schemeClr val="bg1"/>
                </a:solidFill>
              </a:endParaRPr>
            </a:p>
          </p:txBody>
        </p:sp>
        <p:sp>
          <p:nvSpPr>
            <p:cNvPr id="32" name="Rectangle 31">
              <a:extLst>
                <a:ext uri="{FF2B5EF4-FFF2-40B4-BE49-F238E27FC236}">
                  <a16:creationId xmlns:a16="http://schemas.microsoft.com/office/drawing/2014/main" id="{BC1B592D-0E7A-4249-AB2E-817CFCCF9F48}"/>
                </a:ext>
              </a:extLst>
            </p:cNvPr>
            <p:cNvSpPr/>
            <p:nvPr/>
          </p:nvSpPr>
          <p:spPr>
            <a:xfrm>
              <a:off x="3243488" y="2650854"/>
              <a:ext cx="367921" cy="555187"/>
            </a:xfrm>
            <a:prstGeom prst="rect">
              <a:avLst/>
            </a:prstGeom>
          </p:spPr>
          <p:txBody>
            <a:bodyPr wrap="none" anchor="ctr">
              <a:spAutoFit/>
            </a:bodyPr>
            <a:lstStyle/>
            <a:p>
              <a:pPr algn="ctr"/>
              <a:r>
                <a:rPr lang="en-US" sz="3600" b="1" dirty="0">
                  <a:solidFill>
                    <a:schemeClr val="bg1"/>
                  </a:solidFill>
                  <a:ea typeface="Roboto" panose="02000000000000000000" pitchFamily="2" charset="0"/>
                </a:rPr>
                <a:t>3</a:t>
              </a:r>
              <a:endParaRPr lang="en-US" sz="1000" dirty="0">
                <a:solidFill>
                  <a:schemeClr val="bg1"/>
                </a:solidFill>
              </a:endParaRPr>
            </a:p>
          </p:txBody>
        </p:sp>
        <p:sp>
          <p:nvSpPr>
            <p:cNvPr id="33" name="Rectangle 32">
              <a:extLst>
                <a:ext uri="{FF2B5EF4-FFF2-40B4-BE49-F238E27FC236}">
                  <a16:creationId xmlns:a16="http://schemas.microsoft.com/office/drawing/2014/main" id="{97C613AD-21A8-4A64-A841-5CD7192A59C7}"/>
                </a:ext>
              </a:extLst>
            </p:cNvPr>
            <p:cNvSpPr/>
            <p:nvPr/>
          </p:nvSpPr>
          <p:spPr>
            <a:xfrm>
              <a:off x="3235226" y="1765367"/>
              <a:ext cx="384444" cy="555187"/>
            </a:xfrm>
            <a:prstGeom prst="rect">
              <a:avLst/>
            </a:prstGeom>
          </p:spPr>
          <p:txBody>
            <a:bodyPr wrap="none" anchor="ctr">
              <a:spAutoFit/>
            </a:bodyPr>
            <a:lstStyle/>
            <a:p>
              <a:pPr algn="ctr"/>
              <a:r>
                <a:rPr lang="en-US" sz="3600" b="1" dirty="0">
                  <a:solidFill>
                    <a:schemeClr val="bg1"/>
                  </a:solidFill>
                  <a:ea typeface="Roboto" panose="02000000000000000000" pitchFamily="2" charset="0"/>
                </a:rPr>
                <a:t>4</a:t>
              </a:r>
              <a:endParaRPr lang="en-US" sz="1000" dirty="0">
                <a:solidFill>
                  <a:schemeClr val="bg1"/>
                </a:solidFill>
              </a:endParaRPr>
            </a:p>
          </p:txBody>
        </p:sp>
      </p:grpSp>
    </p:spTree>
    <p:extLst>
      <p:ext uri="{BB962C8B-B14F-4D97-AF65-F5344CB8AC3E}">
        <p14:creationId xmlns:p14="http://schemas.microsoft.com/office/powerpoint/2010/main" val="6384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EF6C8-88D4-422C-861B-8C8D306B32A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19EFF2-19AE-4EFD-AA68-DE4C8B836EB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B574CD3-8F00-4BC0-AB1B-F7C3FBBAB03B}"/>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CB2D7C4B-DB49-466F-B580-8FD589B5A44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D9FA82F-EB2B-42C8-B987-D9B847E4356A}"/>
              </a:ext>
            </a:extLst>
          </p:cNvPr>
          <p:cNvSpPr>
            <a:spLocks noGrp="1"/>
          </p:cNvSpPr>
          <p:nvPr>
            <p:ph type="body" sz="quarter" idx="13"/>
          </p:nvPr>
        </p:nvSpPr>
        <p:spPr/>
        <p:txBody>
          <a:bodyPr/>
          <a:lstStyle/>
          <a:p>
            <a:endParaRPr lang="en-ZA"/>
          </a:p>
        </p:txBody>
      </p:sp>
      <p:grpSp>
        <p:nvGrpSpPr>
          <p:cNvPr id="24" name="Group 23">
            <a:extLst>
              <a:ext uri="{FF2B5EF4-FFF2-40B4-BE49-F238E27FC236}">
                <a16:creationId xmlns:a16="http://schemas.microsoft.com/office/drawing/2014/main" id="{AAFC7C46-621F-4474-9512-90C870C90B22}"/>
              </a:ext>
            </a:extLst>
          </p:cNvPr>
          <p:cNvGrpSpPr/>
          <p:nvPr/>
        </p:nvGrpSpPr>
        <p:grpSpPr>
          <a:xfrm>
            <a:off x="910201" y="1864361"/>
            <a:ext cx="9719700" cy="4356987"/>
            <a:chOff x="1452844" y="2019670"/>
            <a:chExt cx="8857618" cy="3970547"/>
          </a:xfrm>
        </p:grpSpPr>
        <p:sp>
          <p:nvSpPr>
            <p:cNvPr id="7" name="AutoShape 11">
              <a:extLst>
                <a:ext uri="{FF2B5EF4-FFF2-40B4-BE49-F238E27FC236}">
                  <a16:creationId xmlns:a16="http://schemas.microsoft.com/office/drawing/2014/main" id="{BE79D9FB-419B-47EE-80F7-434F1F505649}"/>
                </a:ext>
              </a:extLst>
            </p:cNvPr>
            <p:cNvSpPr>
              <a:spLocks/>
            </p:cNvSpPr>
            <p:nvPr/>
          </p:nvSpPr>
          <p:spPr bwMode="auto">
            <a:xfrm rot="10800000" flipH="1">
              <a:off x="7014781" y="4273871"/>
              <a:ext cx="3295681" cy="839230"/>
            </a:xfrm>
            <a:custGeom>
              <a:avLst/>
              <a:gdLst>
                <a:gd name="T0" fmla="*/ 5194300 w 21600"/>
                <a:gd name="T1" fmla="*/ 748506 h 21600"/>
                <a:gd name="T2" fmla="*/ 5194300 w 21600"/>
                <a:gd name="T3" fmla="*/ 748506 h 21600"/>
                <a:gd name="T4" fmla="*/ 5194300 w 21600"/>
                <a:gd name="T5" fmla="*/ 748506 h 21600"/>
                <a:gd name="T6" fmla="*/ 5194300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71"/>
                  </a:lnTo>
                  <a:lnTo>
                    <a:pt x="19969" y="21571"/>
                  </a:lnTo>
                  <a:lnTo>
                    <a:pt x="19969" y="21600"/>
                  </a:lnTo>
                  <a:lnTo>
                    <a:pt x="21600" y="10800"/>
                  </a:lnTo>
                  <a:lnTo>
                    <a:pt x="19969" y="0"/>
                  </a:lnTo>
                  <a:lnTo>
                    <a:pt x="0" y="0"/>
                  </a:lnTo>
                  <a:close/>
                </a:path>
              </a:pathLst>
            </a:custGeom>
            <a:solidFill>
              <a:schemeClr val="accent1"/>
            </a:solidFill>
            <a:ln>
              <a:noFill/>
            </a:ln>
            <a:effectLst/>
          </p:spPr>
          <p:txBody>
            <a:bodyPr lIns="21326" tIns="21326" rIns="21326" bIns="21326" anchor="ctr"/>
            <a:lstStyle/>
            <a:p>
              <a:endParaRPr lang="id-ID" sz="900"/>
            </a:p>
          </p:txBody>
        </p:sp>
        <p:sp>
          <p:nvSpPr>
            <p:cNvPr id="8" name="AutoShape 11">
              <a:extLst>
                <a:ext uri="{FF2B5EF4-FFF2-40B4-BE49-F238E27FC236}">
                  <a16:creationId xmlns:a16="http://schemas.microsoft.com/office/drawing/2014/main" id="{FFFCE813-D77F-4AE5-AD74-3DFF420D3F4C}"/>
                </a:ext>
              </a:extLst>
            </p:cNvPr>
            <p:cNvSpPr>
              <a:spLocks/>
            </p:cNvSpPr>
            <p:nvPr/>
          </p:nvSpPr>
          <p:spPr bwMode="auto">
            <a:xfrm flipH="1">
              <a:off x="1452844" y="3126882"/>
              <a:ext cx="3294405" cy="858172"/>
            </a:xfrm>
            <a:custGeom>
              <a:avLst/>
              <a:gdLst>
                <a:gd name="T0" fmla="*/ 5194300 w 21600"/>
                <a:gd name="T1" fmla="*/ 748506 h 21600"/>
                <a:gd name="T2" fmla="*/ 5194300 w 21600"/>
                <a:gd name="T3" fmla="*/ 748506 h 21600"/>
                <a:gd name="T4" fmla="*/ 5194300 w 21600"/>
                <a:gd name="T5" fmla="*/ 748506 h 21600"/>
                <a:gd name="T6" fmla="*/ 5194300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71"/>
                  </a:lnTo>
                  <a:lnTo>
                    <a:pt x="19969" y="21571"/>
                  </a:lnTo>
                  <a:lnTo>
                    <a:pt x="19969" y="21600"/>
                  </a:lnTo>
                  <a:lnTo>
                    <a:pt x="21600" y="10800"/>
                  </a:lnTo>
                  <a:lnTo>
                    <a:pt x="19969" y="0"/>
                  </a:lnTo>
                  <a:lnTo>
                    <a:pt x="0" y="0"/>
                  </a:lnTo>
                  <a:close/>
                </a:path>
              </a:pathLst>
            </a:custGeom>
            <a:solidFill>
              <a:schemeClr val="accent2">
                <a:lumMod val="75000"/>
              </a:schemeClr>
            </a:solidFill>
            <a:ln>
              <a:noFill/>
            </a:ln>
            <a:effectLst/>
          </p:spPr>
          <p:txBody>
            <a:bodyPr lIns="21326" tIns="21326" rIns="21326" bIns="21326" anchor="ctr"/>
            <a:lstStyle/>
            <a:p>
              <a:endParaRPr lang="id-ID" sz="900"/>
            </a:p>
          </p:txBody>
        </p:sp>
        <p:sp>
          <p:nvSpPr>
            <p:cNvPr id="9" name="AutoShape 11">
              <a:extLst>
                <a:ext uri="{FF2B5EF4-FFF2-40B4-BE49-F238E27FC236}">
                  <a16:creationId xmlns:a16="http://schemas.microsoft.com/office/drawing/2014/main" id="{911EF219-5325-48B2-ACF9-79DFA4A5BE99}"/>
                </a:ext>
              </a:extLst>
            </p:cNvPr>
            <p:cNvSpPr>
              <a:spLocks/>
            </p:cNvSpPr>
            <p:nvPr/>
          </p:nvSpPr>
          <p:spPr bwMode="auto">
            <a:xfrm>
              <a:off x="5500964" y="2019670"/>
              <a:ext cx="3294405" cy="856928"/>
            </a:xfrm>
            <a:custGeom>
              <a:avLst/>
              <a:gdLst>
                <a:gd name="T0" fmla="*/ 5194300 w 21600"/>
                <a:gd name="T1" fmla="*/ 748506 h 21600"/>
                <a:gd name="T2" fmla="*/ 5194300 w 21600"/>
                <a:gd name="T3" fmla="*/ 748506 h 21600"/>
                <a:gd name="T4" fmla="*/ 5194300 w 21600"/>
                <a:gd name="T5" fmla="*/ 748506 h 21600"/>
                <a:gd name="T6" fmla="*/ 5194300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71"/>
                  </a:lnTo>
                  <a:lnTo>
                    <a:pt x="19969" y="21571"/>
                  </a:lnTo>
                  <a:lnTo>
                    <a:pt x="19969" y="21600"/>
                  </a:lnTo>
                  <a:lnTo>
                    <a:pt x="21600" y="10800"/>
                  </a:lnTo>
                  <a:lnTo>
                    <a:pt x="19969" y="0"/>
                  </a:lnTo>
                  <a:lnTo>
                    <a:pt x="0" y="0"/>
                  </a:lnTo>
                  <a:close/>
                </a:path>
              </a:pathLst>
            </a:custGeom>
            <a:solidFill>
              <a:schemeClr val="accent3">
                <a:lumMod val="50000"/>
              </a:schemeClr>
            </a:solidFill>
            <a:ln>
              <a:noFill/>
            </a:ln>
            <a:effectLst/>
          </p:spPr>
          <p:txBody>
            <a:bodyPr lIns="21326" tIns="21326" rIns="21326" bIns="21326" anchor="ctr"/>
            <a:lstStyle/>
            <a:p>
              <a:endParaRPr lang="id-ID" sz="900" dirty="0"/>
            </a:p>
          </p:txBody>
        </p:sp>
        <p:sp>
          <p:nvSpPr>
            <p:cNvPr id="10" name="Freeform 3">
              <a:extLst>
                <a:ext uri="{FF2B5EF4-FFF2-40B4-BE49-F238E27FC236}">
                  <a16:creationId xmlns:a16="http://schemas.microsoft.com/office/drawing/2014/main" id="{2383896D-1B94-44A2-A1B5-5EF70D65AC44}"/>
                </a:ext>
              </a:extLst>
            </p:cNvPr>
            <p:cNvSpPr>
              <a:spLocks/>
            </p:cNvSpPr>
            <p:nvPr/>
          </p:nvSpPr>
          <p:spPr bwMode="auto">
            <a:xfrm>
              <a:off x="3990343" y="3767409"/>
              <a:ext cx="3024438" cy="1099895"/>
            </a:xfrm>
            <a:custGeom>
              <a:avLst/>
              <a:gdLst>
                <a:gd name="T0" fmla="*/ 0 w 947"/>
                <a:gd name="T1" fmla="*/ 198 h 430"/>
                <a:gd name="T2" fmla="*/ 473 w 947"/>
                <a:gd name="T3" fmla="*/ 0 h 430"/>
                <a:gd name="T4" fmla="*/ 947 w 947"/>
                <a:gd name="T5" fmla="*/ 198 h 430"/>
                <a:gd name="T6" fmla="*/ 473 w 947"/>
                <a:gd name="T7" fmla="*/ 430 h 430"/>
                <a:gd name="T8" fmla="*/ 0 w 947"/>
                <a:gd name="T9" fmla="*/ 198 h 430"/>
              </a:gdLst>
              <a:ahLst/>
              <a:cxnLst>
                <a:cxn ang="0">
                  <a:pos x="T0" y="T1"/>
                </a:cxn>
                <a:cxn ang="0">
                  <a:pos x="T2" y="T3"/>
                </a:cxn>
                <a:cxn ang="0">
                  <a:pos x="T4" y="T5"/>
                </a:cxn>
                <a:cxn ang="0">
                  <a:pos x="T6" y="T7"/>
                </a:cxn>
                <a:cxn ang="0">
                  <a:pos x="T8" y="T9"/>
                </a:cxn>
              </a:cxnLst>
              <a:rect l="0" t="0" r="r" b="b"/>
              <a:pathLst>
                <a:path w="947" h="430">
                  <a:moveTo>
                    <a:pt x="0" y="198"/>
                  </a:moveTo>
                  <a:lnTo>
                    <a:pt x="473" y="0"/>
                  </a:lnTo>
                  <a:lnTo>
                    <a:pt x="947" y="198"/>
                  </a:lnTo>
                  <a:lnTo>
                    <a:pt x="473" y="430"/>
                  </a:lnTo>
                  <a:lnTo>
                    <a:pt x="0" y="198"/>
                  </a:lnTo>
                  <a:close/>
                </a:path>
              </a:pathLst>
            </a:custGeom>
            <a:solidFill>
              <a:schemeClr val="accent1">
                <a:lumMod val="50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1" name="Freeform 4">
              <a:extLst>
                <a:ext uri="{FF2B5EF4-FFF2-40B4-BE49-F238E27FC236}">
                  <a16:creationId xmlns:a16="http://schemas.microsoft.com/office/drawing/2014/main" id="{7F65927A-0AA1-4AC8-AA3E-CFFEAFD298D2}"/>
                </a:ext>
              </a:extLst>
            </p:cNvPr>
            <p:cNvSpPr>
              <a:spLocks/>
            </p:cNvSpPr>
            <p:nvPr/>
          </p:nvSpPr>
          <p:spPr bwMode="auto">
            <a:xfrm>
              <a:off x="5500964" y="4273872"/>
              <a:ext cx="2216432" cy="1716345"/>
            </a:xfrm>
            <a:custGeom>
              <a:avLst/>
              <a:gdLst>
                <a:gd name="T0" fmla="*/ 0 w 694"/>
                <a:gd name="T1" fmla="*/ 671 h 671"/>
                <a:gd name="T2" fmla="*/ 694 w 694"/>
                <a:gd name="T3" fmla="*/ 329 h 671"/>
                <a:gd name="T4" fmla="*/ 474 w 694"/>
                <a:gd name="T5" fmla="*/ 0 h 671"/>
                <a:gd name="T6" fmla="*/ 0 w 694"/>
                <a:gd name="T7" fmla="*/ 232 h 671"/>
                <a:gd name="T8" fmla="*/ 0 w 694"/>
                <a:gd name="T9" fmla="*/ 671 h 671"/>
              </a:gdLst>
              <a:ahLst/>
              <a:cxnLst>
                <a:cxn ang="0">
                  <a:pos x="T0" y="T1"/>
                </a:cxn>
                <a:cxn ang="0">
                  <a:pos x="T2" y="T3"/>
                </a:cxn>
                <a:cxn ang="0">
                  <a:pos x="T4" y="T5"/>
                </a:cxn>
                <a:cxn ang="0">
                  <a:pos x="T6" y="T7"/>
                </a:cxn>
                <a:cxn ang="0">
                  <a:pos x="T8" y="T9"/>
                </a:cxn>
              </a:cxnLst>
              <a:rect l="0" t="0" r="r" b="b"/>
              <a:pathLst>
                <a:path w="694" h="671">
                  <a:moveTo>
                    <a:pt x="0" y="671"/>
                  </a:moveTo>
                  <a:lnTo>
                    <a:pt x="694" y="329"/>
                  </a:lnTo>
                  <a:lnTo>
                    <a:pt x="474" y="0"/>
                  </a:lnTo>
                  <a:lnTo>
                    <a:pt x="0" y="232"/>
                  </a:lnTo>
                  <a:lnTo>
                    <a:pt x="0" y="671"/>
                  </a:ln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2" name="Freeform 5">
              <a:extLst>
                <a:ext uri="{FF2B5EF4-FFF2-40B4-BE49-F238E27FC236}">
                  <a16:creationId xmlns:a16="http://schemas.microsoft.com/office/drawing/2014/main" id="{5B074B85-E430-473B-AD5A-D9E8EDE2D6D4}"/>
                </a:ext>
              </a:extLst>
            </p:cNvPr>
            <p:cNvSpPr>
              <a:spLocks/>
            </p:cNvSpPr>
            <p:nvPr/>
          </p:nvSpPr>
          <p:spPr bwMode="auto">
            <a:xfrm>
              <a:off x="3287727" y="4273872"/>
              <a:ext cx="2213237" cy="1716345"/>
            </a:xfrm>
            <a:custGeom>
              <a:avLst/>
              <a:gdLst>
                <a:gd name="T0" fmla="*/ 693 w 693"/>
                <a:gd name="T1" fmla="*/ 232 h 671"/>
                <a:gd name="T2" fmla="*/ 220 w 693"/>
                <a:gd name="T3" fmla="*/ 0 h 671"/>
                <a:gd name="T4" fmla="*/ 0 w 693"/>
                <a:gd name="T5" fmla="*/ 329 h 671"/>
                <a:gd name="T6" fmla="*/ 693 w 693"/>
                <a:gd name="T7" fmla="*/ 671 h 671"/>
                <a:gd name="T8" fmla="*/ 693 w 693"/>
                <a:gd name="T9" fmla="*/ 232 h 671"/>
              </a:gdLst>
              <a:ahLst/>
              <a:cxnLst>
                <a:cxn ang="0">
                  <a:pos x="T0" y="T1"/>
                </a:cxn>
                <a:cxn ang="0">
                  <a:pos x="T2" y="T3"/>
                </a:cxn>
                <a:cxn ang="0">
                  <a:pos x="T4" y="T5"/>
                </a:cxn>
                <a:cxn ang="0">
                  <a:pos x="T6" y="T7"/>
                </a:cxn>
                <a:cxn ang="0">
                  <a:pos x="T8" y="T9"/>
                </a:cxn>
              </a:cxnLst>
              <a:rect l="0" t="0" r="r" b="b"/>
              <a:pathLst>
                <a:path w="693" h="671">
                  <a:moveTo>
                    <a:pt x="693" y="232"/>
                  </a:moveTo>
                  <a:lnTo>
                    <a:pt x="220" y="0"/>
                  </a:lnTo>
                  <a:lnTo>
                    <a:pt x="0" y="329"/>
                  </a:lnTo>
                  <a:lnTo>
                    <a:pt x="693" y="671"/>
                  </a:lnTo>
                  <a:lnTo>
                    <a:pt x="693" y="232"/>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3" name="Freeform 7">
              <a:extLst>
                <a:ext uri="{FF2B5EF4-FFF2-40B4-BE49-F238E27FC236}">
                  <a16:creationId xmlns:a16="http://schemas.microsoft.com/office/drawing/2014/main" id="{F8200FAD-AAB1-4713-98D2-09E230ACBD2E}"/>
                </a:ext>
              </a:extLst>
            </p:cNvPr>
            <p:cNvSpPr>
              <a:spLocks/>
            </p:cNvSpPr>
            <p:nvPr/>
          </p:nvSpPr>
          <p:spPr bwMode="auto">
            <a:xfrm>
              <a:off x="4747250" y="2884599"/>
              <a:ext cx="1510621" cy="549947"/>
            </a:xfrm>
            <a:custGeom>
              <a:avLst/>
              <a:gdLst>
                <a:gd name="T0" fmla="*/ 0 w 473"/>
                <a:gd name="T1" fmla="*/ 97 h 215"/>
                <a:gd name="T2" fmla="*/ 236 w 473"/>
                <a:gd name="T3" fmla="*/ 0 h 215"/>
                <a:gd name="T4" fmla="*/ 473 w 473"/>
                <a:gd name="T5" fmla="*/ 97 h 215"/>
                <a:gd name="T6" fmla="*/ 236 w 473"/>
                <a:gd name="T7" fmla="*/ 215 h 215"/>
                <a:gd name="T8" fmla="*/ 0 w 473"/>
                <a:gd name="T9" fmla="*/ 97 h 215"/>
              </a:gdLst>
              <a:ahLst/>
              <a:cxnLst>
                <a:cxn ang="0">
                  <a:pos x="T0" y="T1"/>
                </a:cxn>
                <a:cxn ang="0">
                  <a:pos x="T2" y="T3"/>
                </a:cxn>
                <a:cxn ang="0">
                  <a:pos x="T4" y="T5"/>
                </a:cxn>
                <a:cxn ang="0">
                  <a:pos x="T6" y="T7"/>
                </a:cxn>
                <a:cxn ang="0">
                  <a:pos x="T8" y="T9"/>
                </a:cxn>
              </a:cxnLst>
              <a:rect l="0" t="0" r="r" b="b"/>
              <a:pathLst>
                <a:path w="473" h="215">
                  <a:moveTo>
                    <a:pt x="0" y="97"/>
                  </a:moveTo>
                  <a:lnTo>
                    <a:pt x="236" y="0"/>
                  </a:lnTo>
                  <a:lnTo>
                    <a:pt x="473" y="97"/>
                  </a:lnTo>
                  <a:lnTo>
                    <a:pt x="236" y="215"/>
                  </a:lnTo>
                  <a:lnTo>
                    <a:pt x="0" y="97"/>
                  </a:lnTo>
                  <a:close/>
                </a:path>
              </a:pathLst>
            </a:custGeom>
            <a:solidFill>
              <a:schemeClr val="accent2">
                <a:lumMod val="50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4" name="Freeform 8">
              <a:extLst>
                <a:ext uri="{FF2B5EF4-FFF2-40B4-BE49-F238E27FC236}">
                  <a16:creationId xmlns:a16="http://schemas.microsoft.com/office/drawing/2014/main" id="{C79AA03E-06C4-47A1-9CFB-218938F5091B}"/>
                </a:ext>
              </a:extLst>
            </p:cNvPr>
            <p:cNvSpPr>
              <a:spLocks/>
            </p:cNvSpPr>
            <p:nvPr/>
          </p:nvSpPr>
          <p:spPr bwMode="auto">
            <a:xfrm>
              <a:off x="5500964" y="3128673"/>
              <a:ext cx="1459523" cy="1424745"/>
            </a:xfrm>
            <a:custGeom>
              <a:avLst/>
              <a:gdLst>
                <a:gd name="T0" fmla="*/ 0 w 457"/>
                <a:gd name="T1" fmla="*/ 557 h 557"/>
                <a:gd name="T2" fmla="*/ 457 w 457"/>
                <a:gd name="T3" fmla="*/ 333 h 557"/>
                <a:gd name="T4" fmla="*/ 237 w 457"/>
                <a:gd name="T5" fmla="*/ 0 h 557"/>
                <a:gd name="T6" fmla="*/ 0 w 457"/>
                <a:gd name="T7" fmla="*/ 118 h 557"/>
                <a:gd name="T8" fmla="*/ 0 w 457"/>
                <a:gd name="T9" fmla="*/ 557 h 557"/>
              </a:gdLst>
              <a:ahLst/>
              <a:cxnLst>
                <a:cxn ang="0">
                  <a:pos x="T0" y="T1"/>
                </a:cxn>
                <a:cxn ang="0">
                  <a:pos x="T2" y="T3"/>
                </a:cxn>
                <a:cxn ang="0">
                  <a:pos x="T4" y="T5"/>
                </a:cxn>
                <a:cxn ang="0">
                  <a:pos x="T6" y="T7"/>
                </a:cxn>
                <a:cxn ang="0">
                  <a:pos x="T8" y="T9"/>
                </a:cxn>
              </a:cxnLst>
              <a:rect l="0" t="0" r="r" b="b"/>
              <a:pathLst>
                <a:path w="457" h="557">
                  <a:moveTo>
                    <a:pt x="0" y="557"/>
                  </a:moveTo>
                  <a:lnTo>
                    <a:pt x="457" y="333"/>
                  </a:lnTo>
                  <a:lnTo>
                    <a:pt x="237" y="0"/>
                  </a:lnTo>
                  <a:lnTo>
                    <a:pt x="0" y="118"/>
                  </a:lnTo>
                  <a:lnTo>
                    <a:pt x="0" y="557"/>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5" name="Freeform 9">
              <a:extLst>
                <a:ext uri="{FF2B5EF4-FFF2-40B4-BE49-F238E27FC236}">
                  <a16:creationId xmlns:a16="http://schemas.microsoft.com/office/drawing/2014/main" id="{616C409F-5C3D-4D30-B0CB-A9CE217EA8C6}"/>
                </a:ext>
              </a:extLst>
            </p:cNvPr>
            <p:cNvSpPr>
              <a:spLocks/>
            </p:cNvSpPr>
            <p:nvPr/>
          </p:nvSpPr>
          <p:spPr bwMode="auto">
            <a:xfrm>
              <a:off x="4044635" y="3132715"/>
              <a:ext cx="1456329" cy="1424745"/>
            </a:xfrm>
            <a:custGeom>
              <a:avLst/>
              <a:gdLst>
                <a:gd name="T0" fmla="*/ 456 w 456"/>
                <a:gd name="T1" fmla="*/ 118 h 557"/>
                <a:gd name="T2" fmla="*/ 220 w 456"/>
                <a:gd name="T3" fmla="*/ 0 h 557"/>
                <a:gd name="T4" fmla="*/ 0 w 456"/>
                <a:gd name="T5" fmla="*/ 333 h 557"/>
                <a:gd name="T6" fmla="*/ 456 w 456"/>
                <a:gd name="T7" fmla="*/ 557 h 557"/>
                <a:gd name="T8" fmla="*/ 456 w 456"/>
                <a:gd name="T9" fmla="*/ 118 h 557"/>
              </a:gdLst>
              <a:ahLst/>
              <a:cxnLst>
                <a:cxn ang="0">
                  <a:pos x="T0" y="T1"/>
                </a:cxn>
                <a:cxn ang="0">
                  <a:pos x="T2" y="T3"/>
                </a:cxn>
                <a:cxn ang="0">
                  <a:pos x="T4" y="T5"/>
                </a:cxn>
                <a:cxn ang="0">
                  <a:pos x="T6" y="T7"/>
                </a:cxn>
                <a:cxn ang="0">
                  <a:pos x="T8" y="T9"/>
                </a:cxn>
              </a:cxnLst>
              <a:rect l="0" t="0" r="r" b="b"/>
              <a:pathLst>
                <a:path w="456" h="557">
                  <a:moveTo>
                    <a:pt x="456" y="118"/>
                  </a:moveTo>
                  <a:lnTo>
                    <a:pt x="220" y="0"/>
                  </a:lnTo>
                  <a:lnTo>
                    <a:pt x="0" y="333"/>
                  </a:lnTo>
                  <a:lnTo>
                    <a:pt x="456" y="557"/>
                  </a:lnTo>
                  <a:lnTo>
                    <a:pt x="456" y="118"/>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6" name="Freeform 11">
              <a:extLst>
                <a:ext uri="{FF2B5EF4-FFF2-40B4-BE49-F238E27FC236}">
                  <a16:creationId xmlns:a16="http://schemas.microsoft.com/office/drawing/2014/main" id="{08604059-4C13-4681-A4EE-F0624E901FCE}"/>
                </a:ext>
              </a:extLst>
            </p:cNvPr>
            <p:cNvSpPr>
              <a:spLocks/>
            </p:cNvSpPr>
            <p:nvPr/>
          </p:nvSpPr>
          <p:spPr bwMode="auto">
            <a:xfrm>
              <a:off x="5500964" y="2023630"/>
              <a:ext cx="702616" cy="1133146"/>
            </a:xfrm>
            <a:custGeom>
              <a:avLst/>
              <a:gdLst>
                <a:gd name="T0" fmla="*/ 0 w 220"/>
                <a:gd name="T1" fmla="*/ 443 h 443"/>
                <a:gd name="T2" fmla="*/ 220 w 220"/>
                <a:gd name="T3" fmla="*/ 333 h 443"/>
                <a:gd name="T4" fmla="*/ 0 w 220"/>
                <a:gd name="T5" fmla="*/ 0 h 443"/>
                <a:gd name="T6" fmla="*/ 0 w 220"/>
                <a:gd name="T7" fmla="*/ 4 h 443"/>
                <a:gd name="T8" fmla="*/ 0 w 220"/>
                <a:gd name="T9" fmla="*/ 443 h 443"/>
              </a:gdLst>
              <a:ahLst/>
              <a:cxnLst>
                <a:cxn ang="0">
                  <a:pos x="T0" y="T1"/>
                </a:cxn>
                <a:cxn ang="0">
                  <a:pos x="T2" y="T3"/>
                </a:cxn>
                <a:cxn ang="0">
                  <a:pos x="T4" y="T5"/>
                </a:cxn>
                <a:cxn ang="0">
                  <a:pos x="T6" y="T7"/>
                </a:cxn>
                <a:cxn ang="0">
                  <a:pos x="T8" y="T9"/>
                </a:cxn>
              </a:cxnLst>
              <a:rect l="0" t="0" r="r" b="b"/>
              <a:pathLst>
                <a:path w="220" h="443">
                  <a:moveTo>
                    <a:pt x="0" y="443"/>
                  </a:moveTo>
                  <a:lnTo>
                    <a:pt x="220" y="333"/>
                  </a:lnTo>
                  <a:lnTo>
                    <a:pt x="0" y="0"/>
                  </a:lnTo>
                  <a:lnTo>
                    <a:pt x="0" y="4"/>
                  </a:lnTo>
                  <a:lnTo>
                    <a:pt x="0" y="443"/>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7" name="Freeform 12">
              <a:extLst>
                <a:ext uri="{FF2B5EF4-FFF2-40B4-BE49-F238E27FC236}">
                  <a16:creationId xmlns:a16="http://schemas.microsoft.com/office/drawing/2014/main" id="{6A5AB2A8-7E5A-4480-86EA-F0FE35BB0DA1}"/>
                </a:ext>
              </a:extLst>
            </p:cNvPr>
            <p:cNvSpPr>
              <a:spLocks/>
            </p:cNvSpPr>
            <p:nvPr/>
          </p:nvSpPr>
          <p:spPr bwMode="auto">
            <a:xfrm>
              <a:off x="4801544" y="2023630"/>
              <a:ext cx="699420" cy="1133146"/>
            </a:xfrm>
            <a:custGeom>
              <a:avLst/>
              <a:gdLst>
                <a:gd name="T0" fmla="*/ 219 w 219"/>
                <a:gd name="T1" fmla="*/ 4 h 443"/>
                <a:gd name="T2" fmla="*/ 219 w 219"/>
                <a:gd name="T3" fmla="*/ 0 h 443"/>
                <a:gd name="T4" fmla="*/ 0 w 219"/>
                <a:gd name="T5" fmla="*/ 333 h 443"/>
                <a:gd name="T6" fmla="*/ 219 w 219"/>
                <a:gd name="T7" fmla="*/ 443 h 443"/>
                <a:gd name="T8" fmla="*/ 219 w 219"/>
                <a:gd name="T9" fmla="*/ 4 h 443"/>
              </a:gdLst>
              <a:ahLst/>
              <a:cxnLst>
                <a:cxn ang="0">
                  <a:pos x="T0" y="T1"/>
                </a:cxn>
                <a:cxn ang="0">
                  <a:pos x="T2" y="T3"/>
                </a:cxn>
                <a:cxn ang="0">
                  <a:pos x="T4" y="T5"/>
                </a:cxn>
                <a:cxn ang="0">
                  <a:pos x="T6" y="T7"/>
                </a:cxn>
                <a:cxn ang="0">
                  <a:pos x="T8" y="T9"/>
                </a:cxn>
              </a:cxnLst>
              <a:rect l="0" t="0" r="r" b="b"/>
              <a:pathLst>
                <a:path w="219" h="443">
                  <a:moveTo>
                    <a:pt x="219" y="4"/>
                  </a:moveTo>
                  <a:lnTo>
                    <a:pt x="219" y="0"/>
                  </a:lnTo>
                  <a:lnTo>
                    <a:pt x="0" y="333"/>
                  </a:lnTo>
                  <a:lnTo>
                    <a:pt x="219" y="443"/>
                  </a:lnTo>
                  <a:lnTo>
                    <a:pt x="219" y="4"/>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8" name="Subtitle 2">
              <a:extLst>
                <a:ext uri="{FF2B5EF4-FFF2-40B4-BE49-F238E27FC236}">
                  <a16:creationId xmlns:a16="http://schemas.microsoft.com/office/drawing/2014/main" id="{552CD9EE-7649-429B-9ADF-A21F304E6EB0}"/>
                </a:ext>
              </a:extLst>
            </p:cNvPr>
            <p:cNvSpPr txBox="1">
              <a:spLocks/>
            </p:cNvSpPr>
            <p:nvPr/>
          </p:nvSpPr>
          <p:spPr>
            <a:xfrm>
              <a:off x="7686404" y="4595803"/>
              <a:ext cx="2305889" cy="41506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10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19" name="TextBox 18">
              <a:extLst>
                <a:ext uri="{FF2B5EF4-FFF2-40B4-BE49-F238E27FC236}">
                  <a16:creationId xmlns:a16="http://schemas.microsoft.com/office/drawing/2014/main" id="{8E92BF93-29C9-4E09-B66B-4F8D53DB9727}"/>
                </a:ext>
              </a:extLst>
            </p:cNvPr>
            <p:cNvSpPr txBox="1"/>
            <p:nvPr/>
          </p:nvSpPr>
          <p:spPr>
            <a:xfrm>
              <a:off x="7706076" y="4329313"/>
              <a:ext cx="736549" cy="308526"/>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sp>
          <p:nvSpPr>
            <p:cNvPr id="20" name="Subtitle 2">
              <a:extLst>
                <a:ext uri="{FF2B5EF4-FFF2-40B4-BE49-F238E27FC236}">
                  <a16:creationId xmlns:a16="http://schemas.microsoft.com/office/drawing/2014/main" id="{7F4E3599-E2CB-45AE-A2FE-6E9FEC3C8D88}"/>
                </a:ext>
              </a:extLst>
            </p:cNvPr>
            <p:cNvSpPr txBox="1">
              <a:spLocks/>
            </p:cNvSpPr>
            <p:nvPr/>
          </p:nvSpPr>
          <p:spPr>
            <a:xfrm>
              <a:off x="6200384" y="2332630"/>
              <a:ext cx="2305889" cy="41506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10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21" name="TextBox 20">
              <a:extLst>
                <a:ext uri="{FF2B5EF4-FFF2-40B4-BE49-F238E27FC236}">
                  <a16:creationId xmlns:a16="http://schemas.microsoft.com/office/drawing/2014/main" id="{6BDA0319-86E5-446D-A02B-2F17807C52D0}"/>
                </a:ext>
              </a:extLst>
            </p:cNvPr>
            <p:cNvSpPr txBox="1"/>
            <p:nvPr/>
          </p:nvSpPr>
          <p:spPr>
            <a:xfrm>
              <a:off x="6220055" y="2066140"/>
              <a:ext cx="736549" cy="308526"/>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sp>
          <p:nvSpPr>
            <p:cNvPr id="22" name="Subtitle 2">
              <a:extLst>
                <a:ext uri="{FF2B5EF4-FFF2-40B4-BE49-F238E27FC236}">
                  <a16:creationId xmlns:a16="http://schemas.microsoft.com/office/drawing/2014/main" id="{51DCE587-F0DD-44EF-A02E-EFF2A5C9FB7E}"/>
                </a:ext>
              </a:extLst>
            </p:cNvPr>
            <p:cNvSpPr txBox="1">
              <a:spLocks/>
            </p:cNvSpPr>
            <p:nvPr/>
          </p:nvSpPr>
          <p:spPr>
            <a:xfrm>
              <a:off x="1730330" y="3462768"/>
              <a:ext cx="2305889" cy="41506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1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10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23" name="TextBox 22">
              <a:extLst>
                <a:ext uri="{FF2B5EF4-FFF2-40B4-BE49-F238E27FC236}">
                  <a16:creationId xmlns:a16="http://schemas.microsoft.com/office/drawing/2014/main" id="{2FBA4F55-2F0B-4F6D-A1B5-C02947308A08}"/>
                </a:ext>
              </a:extLst>
            </p:cNvPr>
            <p:cNvSpPr txBox="1"/>
            <p:nvPr/>
          </p:nvSpPr>
          <p:spPr>
            <a:xfrm>
              <a:off x="3297194" y="3196279"/>
              <a:ext cx="736548" cy="308526"/>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LABEL</a:t>
              </a:r>
            </a:p>
          </p:txBody>
        </p:sp>
      </p:grpSp>
    </p:spTree>
    <p:extLst>
      <p:ext uri="{BB962C8B-B14F-4D97-AF65-F5344CB8AC3E}">
        <p14:creationId xmlns:p14="http://schemas.microsoft.com/office/powerpoint/2010/main" val="359348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B032A-E531-42AA-9DE5-CBC539C2075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C50B483-8106-4274-BF1E-81BF9E68B76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FC3E45C-9D61-4A77-BF66-BE8E21E494D2}"/>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35004BC8-6D2B-4881-B66D-A625F7FF91D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71A05D8-EB62-4A39-BF71-C7318CD78517}"/>
              </a:ext>
            </a:extLst>
          </p:cNvPr>
          <p:cNvSpPr>
            <a:spLocks noGrp="1"/>
          </p:cNvSpPr>
          <p:nvPr>
            <p:ph type="body" sz="quarter" idx="13"/>
          </p:nvPr>
        </p:nvSpPr>
        <p:spPr/>
        <p:txBody>
          <a:bodyPr/>
          <a:lstStyle/>
          <a:p>
            <a:endParaRPr lang="en-ZA"/>
          </a:p>
        </p:txBody>
      </p:sp>
      <p:grpSp>
        <p:nvGrpSpPr>
          <p:cNvPr id="30" name="Group 29">
            <a:extLst>
              <a:ext uri="{FF2B5EF4-FFF2-40B4-BE49-F238E27FC236}">
                <a16:creationId xmlns:a16="http://schemas.microsoft.com/office/drawing/2014/main" id="{A6A67D23-F170-4B3F-808D-0FFC431C427B}"/>
              </a:ext>
            </a:extLst>
          </p:cNvPr>
          <p:cNvGrpSpPr/>
          <p:nvPr/>
        </p:nvGrpSpPr>
        <p:grpSpPr>
          <a:xfrm>
            <a:off x="707869" y="1698471"/>
            <a:ext cx="9950607" cy="4538877"/>
            <a:chOff x="1269843" y="2080048"/>
            <a:chExt cx="8572286" cy="3910169"/>
          </a:xfrm>
        </p:grpSpPr>
        <p:sp>
          <p:nvSpPr>
            <p:cNvPr id="7" name="AutoShape 4">
              <a:extLst>
                <a:ext uri="{FF2B5EF4-FFF2-40B4-BE49-F238E27FC236}">
                  <a16:creationId xmlns:a16="http://schemas.microsoft.com/office/drawing/2014/main" id="{72458047-A29E-417C-9E86-F5E1AB0FB2FC}"/>
                </a:ext>
              </a:extLst>
            </p:cNvPr>
            <p:cNvSpPr>
              <a:spLocks/>
            </p:cNvSpPr>
            <p:nvPr/>
          </p:nvSpPr>
          <p:spPr bwMode="auto">
            <a:xfrm flipH="1">
              <a:off x="1269843" y="4581294"/>
              <a:ext cx="3631805" cy="697408"/>
            </a:xfrm>
            <a:custGeom>
              <a:avLst/>
              <a:gdLst>
                <a:gd name="T0" fmla="*/ 3610769 w 21600"/>
                <a:gd name="T1" fmla="*/ 748506 h 21600"/>
                <a:gd name="T2" fmla="*/ 3610769 w 21600"/>
                <a:gd name="T3" fmla="*/ 748506 h 21600"/>
                <a:gd name="T4" fmla="*/ 3610769 w 21600"/>
                <a:gd name="T5" fmla="*/ 748506 h 21600"/>
                <a:gd name="T6" fmla="*/ 3610769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21" y="0"/>
                  </a:moveTo>
                  <a:lnTo>
                    <a:pt x="19221" y="11"/>
                  </a:lnTo>
                  <a:lnTo>
                    <a:pt x="0" y="11"/>
                  </a:lnTo>
                  <a:lnTo>
                    <a:pt x="0" y="21588"/>
                  </a:lnTo>
                  <a:lnTo>
                    <a:pt x="19221" y="21588"/>
                  </a:lnTo>
                  <a:lnTo>
                    <a:pt x="19221" y="21600"/>
                  </a:lnTo>
                  <a:lnTo>
                    <a:pt x="21599" y="10797"/>
                  </a:lnTo>
                  <a:lnTo>
                    <a:pt x="19221" y="0"/>
                  </a:lnTo>
                  <a:close/>
                </a:path>
              </a:pathLst>
            </a:custGeom>
            <a:solidFill>
              <a:schemeClr val="accent1">
                <a:lumMod val="75000"/>
              </a:schemeClr>
            </a:solidFill>
            <a:ln>
              <a:noFill/>
            </a:ln>
            <a:effectLst/>
          </p:spPr>
          <p:txBody>
            <a:bodyPr lIns="21326" tIns="21326" rIns="21326" bIns="21326" anchor="ctr"/>
            <a:lstStyle/>
            <a:p>
              <a:endParaRPr lang="id-ID" sz="900"/>
            </a:p>
          </p:txBody>
        </p:sp>
        <p:sp>
          <p:nvSpPr>
            <p:cNvPr id="8" name="Freeform 52">
              <a:extLst>
                <a:ext uri="{FF2B5EF4-FFF2-40B4-BE49-F238E27FC236}">
                  <a16:creationId xmlns:a16="http://schemas.microsoft.com/office/drawing/2014/main" id="{DAAC331F-7ABD-4773-8966-6A9D7616A10F}"/>
                </a:ext>
              </a:extLst>
            </p:cNvPr>
            <p:cNvSpPr>
              <a:spLocks/>
            </p:cNvSpPr>
            <p:nvPr/>
          </p:nvSpPr>
          <p:spPr bwMode="auto">
            <a:xfrm flipH="1">
              <a:off x="2271823" y="2886990"/>
              <a:ext cx="3631473" cy="713742"/>
            </a:xfrm>
            <a:custGeom>
              <a:avLst/>
              <a:gdLst>
                <a:gd name="connsiteX0" fmla="*/ 7783852 w 8648271"/>
                <a:gd name="connsiteY0" fmla="*/ 0 h 1699760"/>
                <a:gd name="connsiteX1" fmla="*/ 7783852 w 8648271"/>
                <a:gd name="connsiteY1" fmla="*/ 7162 h 1699760"/>
                <a:gd name="connsiteX2" fmla="*/ 0 w 8648271"/>
                <a:gd name="connsiteY2" fmla="*/ 7162 h 1699760"/>
                <a:gd name="connsiteX3" fmla="*/ 0 w 8648271"/>
                <a:gd name="connsiteY3" fmla="*/ 1699760 h 1699760"/>
                <a:gd name="connsiteX4" fmla="*/ 7783852 w 8648271"/>
                <a:gd name="connsiteY4" fmla="*/ 1699760 h 1699760"/>
                <a:gd name="connsiteX5" fmla="*/ 7783852 w 8648271"/>
                <a:gd name="connsiteY5" fmla="*/ 1694881 h 1699760"/>
                <a:gd name="connsiteX6" fmla="*/ 8648271 w 8648271"/>
                <a:gd name="connsiteY6" fmla="*/ 847401 h 16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8271" h="1699760">
                  <a:moveTo>
                    <a:pt x="7783852" y="0"/>
                  </a:moveTo>
                  <a:lnTo>
                    <a:pt x="7783852" y="7162"/>
                  </a:lnTo>
                  <a:lnTo>
                    <a:pt x="0" y="7162"/>
                  </a:lnTo>
                  <a:lnTo>
                    <a:pt x="0" y="1699760"/>
                  </a:lnTo>
                  <a:lnTo>
                    <a:pt x="7783852" y="1699760"/>
                  </a:lnTo>
                  <a:lnTo>
                    <a:pt x="7783852" y="1694881"/>
                  </a:lnTo>
                  <a:lnTo>
                    <a:pt x="8648271" y="847401"/>
                  </a:lnTo>
                  <a:close/>
                </a:path>
              </a:pathLst>
            </a:custGeom>
            <a:solidFill>
              <a:schemeClr val="accent3">
                <a:lumMod val="75000"/>
              </a:schemeClr>
            </a:solidFill>
            <a:ln>
              <a:noFill/>
            </a:ln>
            <a:effectLst/>
          </p:spPr>
          <p:txBody>
            <a:bodyPr wrap="square" lIns="21326" tIns="21326" rIns="21326" bIns="21326" anchor="ctr">
              <a:noAutofit/>
            </a:bodyPr>
            <a:lstStyle/>
            <a:p>
              <a:endParaRPr lang="id-ID" sz="900"/>
            </a:p>
          </p:txBody>
        </p:sp>
        <p:sp>
          <p:nvSpPr>
            <p:cNvPr id="9" name="Freeform 56">
              <a:extLst>
                <a:ext uri="{FF2B5EF4-FFF2-40B4-BE49-F238E27FC236}">
                  <a16:creationId xmlns:a16="http://schemas.microsoft.com/office/drawing/2014/main" id="{65011EC4-6154-47D8-8F65-62194151D187}"/>
                </a:ext>
              </a:extLst>
            </p:cNvPr>
            <p:cNvSpPr>
              <a:spLocks/>
            </p:cNvSpPr>
            <p:nvPr/>
          </p:nvSpPr>
          <p:spPr bwMode="auto">
            <a:xfrm>
              <a:off x="6210324" y="3721308"/>
              <a:ext cx="3631805" cy="705759"/>
            </a:xfrm>
            <a:custGeom>
              <a:avLst/>
              <a:gdLst>
                <a:gd name="connsiteX0" fmla="*/ 7779630 w 8649062"/>
                <a:gd name="connsiteY0" fmla="*/ 0 h 1680750"/>
                <a:gd name="connsiteX1" fmla="*/ 8649062 w 8649062"/>
                <a:gd name="connsiteY1" fmla="*/ 840375 h 1680750"/>
                <a:gd name="connsiteX2" fmla="*/ 7779630 w 8649062"/>
                <a:gd name="connsiteY2" fmla="*/ 1680750 h 1680750"/>
                <a:gd name="connsiteX3" fmla="*/ 0 w 8649062"/>
                <a:gd name="connsiteY3" fmla="*/ 1680750 h 1680750"/>
                <a:gd name="connsiteX4" fmla="*/ 0 w 8649062"/>
                <a:gd name="connsiteY4" fmla="*/ 2179 h 1680750"/>
                <a:gd name="connsiteX5" fmla="*/ 7779630 w 8649062"/>
                <a:gd name="connsiteY5" fmla="*/ 2179 h 168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9062" h="1680750">
                  <a:moveTo>
                    <a:pt x="7779630" y="0"/>
                  </a:moveTo>
                  <a:lnTo>
                    <a:pt x="8649062" y="840375"/>
                  </a:lnTo>
                  <a:lnTo>
                    <a:pt x="7779630" y="1680750"/>
                  </a:lnTo>
                  <a:lnTo>
                    <a:pt x="0" y="1680750"/>
                  </a:lnTo>
                  <a:lnTo>
                    <a:pt x="0" y="2179"/>
                  </a:lnTo>
                  <a:lnTo>
                    <a:pt x="7779630" y="2179"/>
                  </a:lnTo>
                  <a:close/>
                </a:path>
              </a:pathLst>
            </a:custGeom>
            <a:solidFill>
              <a:schemeClr val="accent2"/>
            </a:solidFill>
            <a:ln>
              <a:noFill/>
            </a:ln>
            <a:effectLst/>
          </p:spPr>
          <p:txBody>
            <a:bodyPr wrap="square" lIns="21326" tIns="21326" rIns="21326" bIns="21326" anchor="ctr">
              <a:noAutofit/>
            </a:bodyPr>
            <a:lstStyle/>
            <a:p>
              <a:endParaRPr lang="id-ID" sz="900"/>
            </a:p>
          </p:txBody>
        </p:sp>
        <p:sp>
          <p:nvSpPr>
            <p:cNvPr id="10" name="Freeform 58">
              <a:extLst>
                <a:ext uri="{FF2B5EF4-FFF2-40B4-BE49-F238E27FC236}">
                  <a16:creationId xmlns:a16="http://schemas.microsoft.com/office/drawing/2014/main" id="{05FEBE88-0BE3-47B7-8D27-07C225297E11}"/>
                </a:ext>
              </a:extLst>
            </p:cNvPr>
            <p:cNvSpPr>
              <a:spLocks/>
            </p:cNvSpPr>
            <p:nvPr/>
          </p:nvSpPr>
          <p:spPr bwMode="auto">
            <a:xfrm>
              <a:off x="5777927" y="2082612"/>
              <a:ext cx="3065686" cy="689936"/>
            </a:xfrm>
            <a:custGeom>
              <a:avLst/>
              <a:gdLst>
                <a:gd name="connsiteX0" fmla="*/ 0 w 7259637"/>
                <a:gd name="connsiteY0" fmla="*/ 0 h 1611082"/>
                <a:gd name="connsiteX1" fmla="*/ 6394775 w 7259637"/>
                <a:gd name="connsiteY1" fmla="*/ 0 h 1611082"/>
                <a:gd name="connsiteX2" fmla="*/ 7259637 w 7259637"/>
                <a:gd name="connsiteY2" fmla="*/ 805541 h 1611082"/>
                <a:gd name="connsiteX3" fmla="*/ 6394775 w 7259637"/>
                <a:gd name="connsiteY3" fmla="*/ 1611082 h 1611082"/>
                <a:gd name="connsiteX4" fmla="*/ 6394775 w 7259637"/>
                <a:gd name="connsiteY4" fmla="*/ 1608919 h 1611082"/>
                <a:gd name="connsiteX5" fmla="*/ 0 w 7259637"/>
                <a:gd name="connsiteY5" fmla="*/ 1608919 h 161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9637" h="1611082">
                  <a:moveTo>
                    <a:pt x="0" y="0"/>
                  </a:moveTo>
                  <a:lnTo>
                    <a:pt x="6394775" y="0"/>
                  </a:lnTo>
                  <a:lnTo>
                    <a:pt x="7259637" y="805541"/>
                  </a:lnTo>
                  <a:lnTo>
                    <a:pt x="6394775" y="1611082"/>
                  </a:lnTo>
                  <a:lnTo>
                    <a:pt x="6394775" y="1608919"/>
                  </a:lnTo>
                  <a:lnTo>
                    <a:pt x="0" y="1608919"/>
                  </a:lnTo>
                  <a:close/>
                </a:path>
              </a:pathLst>
            </a:custGeom>
            <a:solidFill>
              <a:schemeClr val="accent4"/>
            </a:solidFill>
            <a:ln>
              <a:noFill/>
            </a:ln>
            <a:effectLst/>
          </p:spPr>
          <p:txBody>
            <a:bodyPr wrap="square" lIns="21326" tIns="21326" rIns="21326" bIns="21326" anchor="ctr">
              <a:noAutofit/>
            </a:bodyPr>
            <a:lstStyle/>
            <a:p>
              <a:endParaRPr lang="id-ID" sz="900"/>
            </a:p>
          </p:txBody>
        </p:sp>
        <p:sp>
          <p:nvSpPr>
            <p:cNvPr id="11" name="AutoShape 6">
              <a:extLst>
                <a:ext uri="{FF2B5EF4-FFF2-40B4-BE49-F238E27FC236}">
                  <a16:creationId xmlns:a16="http://schemas.microsoft.com/office/drawing/2014/main" id="{285D3B2A-77D7-4CFE-850B-08206FCB2195}"/>
                </a:ext>
              </a:extLst>
            </p:cNvPr>
            <p:cNvSpPr>
              <a:spLocks/>
            </p:cNvSpPr>
            <p:nvPr/>
          </p:nvSpPr>
          <p:spPr bwMode="auto">
            <a:xfrm>
              <a:off x="5783836" y="4576041"/>
              <a:ext cx="1843249" cy="1414176"/>
            </a:xfrm>
            <a:custGeom>
              <a:avLst/>
              <a:gdLst>
                <a:gd name="T0" fmla="*/ 1990605 w 21600"/>
                <a:gd name="T1" fmla="*/ 1523119 h 21600"/>
                <a:gd name="T2" fmla="*/ 1990605 w 21600"/>
                <a:gd name="T3" fmla="*/ 1523119 h 21600"/>
                <a:gd name="T4" fmla="*/ 1990605 w 21600"/>
                <a:gd name="T5" fmla="*/ 1523119 h 21600"/>
                <a:gd name="T6" fmla="*/ 1990605 w 21600"/>
                <a:gd name="T7" fmla="*/ 1523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8" y="0"/>
                  </a:moveTo>
                  <a:lnTo>
                    <a:pt x="0" y="8486"/>
                  </a:lnTo>
                  <a:lnTo>
                    <a:pt x="0" y="21599"/>
                  </a:lnTo>
                  <a:lnTo>
                    <a:pt x="21599" y="10727"/>
                  </a:lnTo>
                  <a:lnTo>
                    <a:pt x="16858" y="0"/>
                  </a:lnTo>
                  <a:close/>
                </a:path>
              </a:pathLst>
            </a:custGeom>
            <a:solidFill>
              <a:schemeClr val="accent1">
                <a:lumMod val="75000"/>
              </a:schemeClr>
            </a:solidFill>
            <a:ln>
              <a:noFill/>
            </a:ln>
            <a:effectLst/>
          </p:spPr>
          <p:txBody>
            <a:bodyPr lIns="21326" tIns="21326" rIns="21326" bIns="21326" anchor="ctr"/>
            <a:lstStyle/>
            <a:p>
              <a:endParaRPr lang="id-ID" sz="900"/>
            </a:p>
          </p:txBody>
        </p:sp>
        <p:sp>
          <p:nvSpPr>
            <p:cNvPr id="12" name="AutoShape 7">
              <a:extLst>
                <a:ext uri="{FF2B5EF4-FFF2-40B4-BE49-F238E27FC236}">
                  <a16:creationId xmlns:a16="http://schemas.microsoft.com/office/drawing/2014/main" id="{B609C1AD-8558-491F-B5FD-0AC8A6C22FB3}"/>
                </a:ext>
              </a:extLst>
            </p:cNvPr>
            <p:cNvSpPr>
              <a:spLocks/>
            </p:cNvSpPr>
            <p:nvPr/>
          </p:nvSpPr>
          <p:spPr bwMode="auto">
            <a:xfrm>
              <a:off x="4343338" y="4144199"/>
              <a:ext cx="2881730" cy="1003703"/>
            </a:xfrm>
            <a:custGeom>
              <a:avLst/>
              <a:gdLst>
                <a:gd name="T0" fmla="*/ 3112106 w 21600"/>
                <a:gd name="T1" fmla="*/ 1081025 h 21600"/>
                <a:gd name="T2" fmla="*/ 3112106 w 21600"/>
                <a:gd name="T3" fmla="*/ 1081025 h 21600"/>
                <a:gd name="T4" fmla="*/ 3112106 w 21600"/>
                <a:gd name="T5" fmla="*/ 1081025 h 21600"/>
                <a:gd name="T6" fmla="*/ 3112106 w 21600"/>
                <a:gd name="T7" fmla="*/ 10810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9469"/>
                  </a:lnTo>
                  <a:lnTo>
                    <a:pt x="10800" y="21600"/>
                  </a:lnTo>
                  <a:lnTo>
                    <a:pt x="21600" y="9469"/>
                  </a:lnTo>
                  <a:lnTo>
                    <a:pt x="10800" y="0"/>
                  </a:lnTo>
                  <a:close/>
                </a:path>
              </a:pathLst>
            </a:custGeom>
            <a:solidFill>
              <a:schemeClr val="accent1">
                <a:lumMod val="50000"/>
              </a:schemeClr>
            </a:solidFill>
            <a:ln>
              <a:noFill/>
            </a:ln>
            <a:effectLst/>
          </p:spPr>
          <p:txBody>
            <a:bodyPr lIns="21326" tIns="21326" rIns="21326" bIns="21326" anchor="ctr"/>
            <a:lstStyle/>
            <a:p>
              <a:endParaRPr lang="id-ID" sz="900"/>
            </a:p>
          </p:txBody>
        </p:sp>
        <p:sp>
          <p:nvSpPr>
            <p:cNvPr id="13" name="AutoShape 8">
              <a:extLst>
                <a:ext uri="{FF2B5EF4-FFF2-40B4-BE49-F238E27FC236}">
                  <a16:creationId xmlns:a16="http://schemas.microsoft.com/office/drawing/2014/main" id="{6904A727-F827-4EC2-8248-E563663BF4A2}"/>
                </a:ext>
              </a:extLst>
            </p:cNvPr>
            <p:cNvSpPr>
              <a:spLocks/>
            </p:cNvSpPr>
            <p:nvPr/>
          </p:nvSpPr>
          <p:spPr bwMode="auto">
            <a:xfrm>
              <a:off x="3941321" y="4576041"/>
              <a:ext cx="1843249" cy="1414176"/>
            </a:xfrm>
            <a:custGeom>
              <a:avLst/>
              <a:gdLst>
                <a:gd name="T0" fmla="*/ 1990605 w 21600"/>
                <a:gd name="T1" fmla="*/ 1523119 h 21600"/>
                <a:gd name="T2" fmla="*/ 1990605 w 21600"/>
                <a:gd name="T3" fmla="*/ 1523119 h 21600"/>
                <a:gd name="T4" fmla="*/ 1990605 w 21600"/>
                <a:gd name="T5" fmla="*/ 1523119 h 21600"/>
                <a:gd name="T6" fmla="*/ 1990605 w 21600"/>
                <a:gd name="T7" fmla="*/ 1523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741" y="0"/>
                  </a:moveTo>
                  <a:lnTo>
                    <a:pt x="0" y="10727"/>
                  </a:lnTo>
                  <a:lnTo>
                    <a:pt x="21599" y="21599"/>
                  </a:lnTo>
                  <a:lnTo>
                    <a:pt x="21599" y="8486"/>
                  </a:lnTo>
                  <a:lnTo>
                    <a:pt x="4741" y="0"/>
                  </a:lnTo>
                  <a:close/>
                </a:path>
              </a:pathLst>
            </a:custGeom>
            <a:solidFill>
              <a:schemeClr val="accent1"/>
            </a:solidFill>
            <a:ln>
              <a:noFill/>
            </a:ln>
            <a:effectLst/>
          </p:spPr>
          <p:txBody>
            <a:bodyPr lIns="21326" tIns="21326" rIns="21326" bIns="21326" anchor="ctr"/>
            <a:lstStyle/>
            <a:p>
              <a:endParaRPr lang="id-ID" sz="900"/>
            </a:p>
          </p:txBody>
        </p:sp>
        <p:sp>
          <p:nvSpPr>
            <p:cNvPr id="14" name="AutoShape 13">
              <a:extLst>
                <a:ext uri="{FF2B5EF4-FFF2-40B4-BE49-F238E27FC236}">
                  <a16:creationId xmlns:a16="http://schemas.microsoft.com/office/drawing/2014/main" id="{CD802277-4EE5-4ABF-8094-BFEE02214DB8}"/>
                </a:ext>
              </a:extLst>
            </p:cNvPr>
            <p:cNvSpPr>
              <a:spLocks/>
            </p:cNvSpPr>
            <p:nvPr/>
          </p:nvSpPr>
          <p:spPr bwMode="auto">
            <a:xfrm>
              <a:off x="4829938" y="3435519"/>
              <a:ext cx="1909249" cy="678716"/>
            </a:xfrm>
            <a:custGeom>
              <a:avLst/>
              <a:gdLst>
                <a:gd name="T0" fmla="*/ 2104537 w 21600"/>
                <a:gd name="T1" fmla="*/ 731139 h 21600"/>
                <a:gd name="T2" fmla="*/ 2104537 w 21600"/>
                <a:gd name="T3" fmla="*/ 731139 h 21600"/>
                <a:gd name="T4" fmla="*/ 2104537 w 21600"/>
                <a:gd name="T5" fmla="*/ 731139 h 21600"/>
                <a:gd name="T6" fmla="*/ 2104537 w 21600"/>
                <a:gd name="T7" fmla="*/ 7311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9469"/>
                  </a:lnTo>
                  <a:lnTo>
                    <a:pt x="10800" y="21600"/>
                  </a:lnTo>
                  <a:lnTo>
                    <a:pt x="21600" y="9469"/>
                  </a:lnTo>
                  <a:lnTo>
                    <a:pt x="10800" y="0"/>
                  </a:lnTo>
                  <a:close/>
                </a:path>
              </a:pathLst>
            </a:custGeom>
            <a:solidFill>
              <a:schemeClr val="accent2">
                <a:lumMod val="50000"/>
              </a:schemeClr>
            </a:solidFill>
            <a:ln>
              <a:noFill/>
            </a:ln>
            <a:effectLst/>
          </p:spPr>
          <p:txBody>
            <a:bodyPr lIns="21326" tIns="21326" rIns="21326" bIns="21326" anchor="ctr"/>
            <a:lstStyle/>
            <a:p>
              <a:endParaRPr lang="id-ID" sz="900"/>
            </a:p>
          </p:txBody>
        </p:sp>
        <p:sp>
          <p:nvSpPr>
            <p:cNvPr id="15" name="AutoShape 14">
              <a:extLst>
                <a:ext uri="{FF2B5EF4-FFF2-40B4-BE49-F238E27FC236}">
                  <a16:creationId xmlns:a16="http://schemas.microsoft.com/office/drawing/2014/main" id="{8DC3D748-C7AE-4295-91C4-34E4605CD603}"/>
                </a:ext>
              </a:extLst>
            </p:cNvPr>
            <p:cNvSpPr>
              <a:spLocks/>
            </p:cNvSpPr>
            <p:nvPr/>
          </p:nvSpPr>
          <p:spPr bwMode="auto">
            <a:xfrm>
              <a:off x="5783836" y="3729305"/>
              <a:ext cx="1354509" cy="1224784"/>
            </a:xfrm>
            <a:custGeom>
              <a:avLst/>
              <a:gdLst>
                <a:gd name="T0" fmla="*/ 1463094 w 21600"/>
                <a:gd name="T1" fmla="*/ 1319385 h 21600"/>
                <a:gd name="T2" fmla="*/ 1463094 w 21600"/>
                <a:gd name="T3" fmla="*/ 1319385 h 21600"/>
                <a:gd name="T4" fmla="*/ 1463094 w 21600"/>
                <a:gd name="T5" fmla="*/ 1319385 h 21600"/>
                <a:gd name="T6" fmla="*/ 1463094 w 21600"/>
                <a:gd name="T7" fmla="*/ 13193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151" y="0"/>
                  </a:moveTo>
                  <a:lnTo>
                    <a:pt x="0" y="6467"/>
                  </a:lnTo>
                  <a:lnTo>
                    <a:pt x="0" y="21599"/>
                  </a:lnTo>
                  <a:lnTo>
                    <a:pt x="21599" y="12378"/>
                  </a:lnTo>
                  <a:lnTo>
                    <a:pt x="15151" y="0"/>
                  </a:lnTo>
                  <a:close/>
                </a:path>
              </a:pathLst>
            </a:custGeom>
            <a:solidFill>
              <a:schemeClr val="accent2">
                <a:lumMod val="75000"/>
              </a:schemeClr>
            </a:solidFill>
            <a:ln>
              <a:noFill/>
            </a:ln>
            <a:effectLst/>
          </p:spPr>
          <p:txBody>
            <a:bodyPr lIns="21326" tIns="21326" rIns="21326" bIns="21326" anchor="ctr"/>
            <a:lstStyle/>
            <a:p>
              <a:endParaRPr lang="id-ID" sz="900"/>
            </a:p>
          </p:txBody>
        </p:sp>
        <p:sp>
          <p:nvSpPr>
            <p:cNvPr id="16" name="AutoShape 15">
              <a:extLst>
                <a:ext uri="{FF2B5EF4-FFF2-40B4-BE49-F238E27FC236}">
                  <a16:creationId xmlns:a16="http://schemas.microsoft.com/office/drawing/2014/main" id="{6E1A5820-34F4-474F-BD6C-94FCFEA63DCF}"/>
                </a:ext>
              </a:extLst>
            </p:cNvPr>
            <p:cNvSpPr>
              <a:spLocks/>
            </p:cNvSpPr>
            <p:nvPr/>
          </p:nvSpPr>
          <p:spPr bwMode="auto">
            <a:xfrm>
              <a:off x="4430061" y="3729305"/>
              <a:ext cx="1354509" cy="1224784"/>
            </a:xfrm>
            <a:custGeom>
              <a:avLst/>
              <a:gdLst>
                <a:gd name="T0" fmla="*/ 1463094 w 21600"/>
                <a:gd name="T1" fmla="*/ 1319385 h 21600"/>
                <a:gd name="T2" fmla="*/ 1463094 w 21600"/>
                <a:gd name="T3" fmla="*/ 1319385 h 21600"/>
                <a:gd name="T4" fmla="*/ 1463094 w 21600"/>
                <a:gd name="T5" fmla="*/ 1319385 h 21600"/>
                <a:gd name="T6" fmla="*/ 1463094 w 21600"/>
                <a:gd name="T7" fmla="*/ 13193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448" y="0"/>
                  </a:moveTo>
                  <a:lnTo>
                    <a:pt x="0" y="12378"/>
                  </a:lnTo>
                  <a:lnTo>
                    <a:pt x="21599" y="21599"/>
                  </a:lnTo>
                  <a:lnTo>
                    <a:pt x="21599" y="6467"/>
                  </a:lnTo>
                  <a:lnTo>
                    <a:pt x="6448" y="0"/>
                  </a:lnTo>
                  <a:close/>
                </a:path>
              </a:pathLst>
            </a:custGeom>
            <a:solidFill>
              <a:schemeClr val="accent2"/>
            </a:solidFill>
            <a:ln>
              <a:noFill/>
            </a:ln>
            <a:effectLst/>
          </p:spPr>
          <p:txBody>
            <a:bodyPr lIns="21326" tIns="21326" rIns="21326" bIns="21326" anchor="ctr"/>
            <a:lstStyle/>
            <a:p>
              <a:endParaRPr lang="id-ID" sz="900"/>
            </a:p>
          </p:txBody>
        </p:sp>
        <p:sp>
          <p:nvSpPr>
            <p:cNvPr id="17" name="AutoShape 17">
              <a:extLst>
                <a:ext uri="{FF2B5EF4-FFF2-40B4-BE49-F238E27FC236}">
                  <a16:creationId xmlns:a16="http://schemas.microsoft.com/office/drawing/2014/main" id="{639FBD27-FF0B-4095-8175-D12C9BBB4179}"/>
                </a:ext>
              </a:extLst>
            </p:cNvPr>
            <p:cNvSpPr>
              <a:spLocks/>
            </p:cNvSpPr>
            <p:nvPr/>
          </p:nvSpPr>
          <p:spPr bwMode="auto">
            <a:xfrm>
              <a:off x="5290686" y="2756553"/>
              <a:ext cx="964841" cy="343411"/>
            </a:xfrm>
            <a:custGeom>
              <a:avLst/>
              <a:gdLst>
                <a:gd name="T0" fmla="*/ 1065832 w 21600"/>
                <a:gd name="T1" fmla="*/ 370019 h 21600"/>
                <a:gd name="T2" fmla="*/ 1065832 w 21600"/>
                <a:gd name="T3" fmla="*/ 370019 h 21600"/>
                <a:gd name="T4" fmla="*/ 1065832 w 21600"/>
                <a:gd name="T5" fmla="*/ 370019 h 21600"/>
                <a:gd name="T6" fmla="*/ 1065832 w 21600"/>
                <a:gd name="T7" fmla="*/ 3700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0" y="9469"/>
                  </a:lnTo>
                  <a:lnTo>
                    <a:pt x="10800" y="21600"/>
                  </a:lnTo>
                  <a:lnTo>
                    <a:pt x="21600" y="9469"/>
                  </a:lnTo>
                  <a:lnTo>
                    <a:pt x="10800" y="0"/>
                  </a:lnTo>
                  <a:close/>
                </a:path>
              </a:pathLst>
            </a:custGeom>
            <a:solidFill>
              <a:schemeClr val="accent3">
                <a:lumMod val="50000"/>
              </a:schemeClr>
            </a:solidFill>
            <a:ln>
              <a:noFill/>
            </a:ln>
            <a:effectLst/>
          </p:spPr>
          <p:txBody>
            <a:bodyPr lIns="21326" tIns="21326" rIns="21326" bIns="21326" anchor="ctr"/>
            <a:lstStyle/>
            <a:p>
              <a:endParaRPr lang="id-ID" sz="900"/>
            </a:p>
          </p:txBody>
        </p:sp>
        <p:sp>
          <p:nvSpPr>
            <p:cNvPr id="18" name="AutoShape 18">
              <a:extLst>
                <a:ext uri="{FF2B5EF4-FFF2-40B4-BE49-F238E27FC236}">
                  <a16:creationId xmlns:a16="http://schemas.microsoft.com/office/drawing/2014/main" id="{D17DCE71-8842-4438-A76E-8DB95FC398FB}"/>
                </a:ext>
              </a:extLst>
            </p:cNvPr>
            <p:cNvSpPr>
              <a:spLocks/>
            </p:cNvSpPr>
            <p:nvPr/>
          </p:nvSpPr>
          <p:spPr bwMode="auto">
            <a:xfrm>
              <a:off x="5782760" y="2905751"/>
              <a:ext cx="878998" cy="1041288"/>
            </a:xfrm>
            <a:custGeom>
              <a:avLst/>
              <a:gdLst>
                <a:gd name="T0" fmla="*/ 949170 w 21600"/>
                <a:gd name="T1" fmla="*/ 1121967 h 21600"/>
                <a:gd name="T2" fmla="*/ 949170 w 21600"/>
                <a:gd name="T3" fmla="*/ 1121967 h 21600"/>
                <a:gd name="T4" fmla="*/ 949170 w 21600"/>
                <a:gd name="T5" fmla="*/ 1121967 h 21600"/>
                <a:gd name="T6" fmla="*/ 949170 w 21600"/>
                <a:gd name="T7" fmla="*/ 11219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1" y="0"/>
                  </a:moveTo>
                  <a:lnTo>
                    <a:pt x="0" y="3801"/>
                  </a:lnTo>
                  <a:lnTo>
                    <a:pt x="0" y="21600"/>
                  </a:lnTo>
                  <a:lnTo>
                    <a:pt x="21600" y="14559"/>
                  </a:lnTo>
                  <a:lnTo>
                    <a:pt x="11661" y="0"/>
                  </a:lnTo>
                  <a:close/>
                </a:path>
              </a:pathLst>
            </a:custGeom>
            <a:solidFill>
              <a:schemeClr val="accent3">
                <a:lumMod val="75000"/>
              </a:schemeClr>
            </a:solidFill>
            <a:ln>
              <a:noFill/>
            </a:ln>
            <a:effectLst/>
          </p:spPr>
          <p:txBody>
            <a:bodyPr lIns="21326" tIns="21326" rIns="21326" bIns="21326" anchor="ctr"/>
            <a:lstStyle/>
            <a:p>
              <a:endParaRPr lang="id-ID" sz="900"/>
            </a:p>
          </p:txBody>
        </p:sp>
        <p:sp>
          <p:nvSpPr>
            <p:cNvPr id="19" name="AutoShape 19">
              <a:extLst>
                <a:ext uri="{FF2B5EF4-FFF2-40B4-BE49-F238E27FC236}">
                  <a16:creationId xmlns:a16="http://schemas.microsoft.com/office/drawing/2014/main" id="{4C89BAA9-3237-49A3-A534-6F68B3FA0792}"/>
                </a:ext>
              </a:extLst>
            </p:cNvPr>
            <p:cNvSpPr>
              <a:spLocks/>
            </p:cNvSpPr>
            <p:nvPr/>
          </p:nvSpPr>
          <p:spPr bwMode="auto">
            <a:xfrm>
              <a:off x="4904839" y="2903940"/>
              <a:ext cx="879732" cy="1041288"/>
            </a:xfrm>
            <a:custGeom>
              <a:avLst/>
              <a:gdLst>
                <a:gd name="T0" fmla="*/ 949963 w 21600"/>
                <a:gd name="T1" fmla="*/ 1121967 h 21600"/>
                <a:gd name="T2" fmla="*/ 949963 w 21600"/>
                <a:gd name="T3" fmla="*/ 1121967 h 21600"/>
                <a:gd name="T4" fmla="*/ 949963 w 21600"/>
                <a:gd name="T5" fmla="*/ 1121967 h 21600"/>
                <a:gd name="T6" fmla="*/ 949963 w 21600"/>
                <a:gd name="T7" fmla="*/ 11219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38" y="0"/>
                  </a:moveTo>
                  <a:lnTo>
                    <a:pt x="0" y="14559"/>
                  </a:lnTo>
                  <a:lnTo>
                    <a:pt x="21600" y="21600"/>
                  </a:lnTo>
                  <a:lnTo>
                    <a:pt x="21600" y="3801"/>
                  </a:lnTo>
                  <a:lnTo>
                    <a:pt x="9938" y="0"/>
                  </a:lnTo>
                  <a:close/>
                </a:path>
              </a:pathLst>
            </a:custGeom>
            <a:solidFill>
              <a:schemeClr val="accent3"/>
            </a:solidFill>
            <a:ln>
              <a:noFill/>
            </a:ln>
            <a:effectLst/>
          </p:spPr>
          <p:txBody>
            <a:bodyPr lIns="21326" tIns="21326" rIns="21326" bIns="21326" anchor="ctr"/>
            <a:lstStyle/>
            <a:p>
              <a:endParaRPr lang="id-ID" sz="900"/>
            </a:p>
          </p:txBody>
        </p:sp>
        <p:sp>
          <p:nvSpPr>
            <p:cNvPr id="20" name="AutoShape 21">
              <a:extLst>
                <a:ext uri="{FF2B5EF4-FFF2-40B4-BE49-F238E27FC236}">
                  <a16:creationId xmlns:a16="http://schemas.microsoft.com/office/drawing/2014/main" id="{9DF21B4F-C5A8-4339-AD6E-5FEAF9A553BD}"/>
                </a:ext>
              </a:extLst>
            </p:cNvPr>
            <p:cNvSpPr>
              <a:spLocks/>
            </p:cNvSpPr>
            <p:nvPr/>
          </p:nvSpPr>
          <p:spPr bwMode="auto">
            <a:xfrm>
              <a:off x="5783836" y="2080048"/>
              <a:ext cx="400546" cy="848210"/>
            </a:xfrm>
            <a:custGeom>
              <a:avLst/>
              <a:gdLst>
                <a:gd name="T0" fmla="*/ 432267 w 21600"/>
                <a:gd name="T1" fmla="*/ 913958 h 21600"/>
                <a:gd name="T2" fmla="*/ 432267 w 21600"/>
                <a:gd name="T3" fmla="*/ 913958 h 21600"/>
                <a:gd name="T4" fmla="*/ 432267 w 21600"/>
                <a:gd name="T5" fmla="*/ 913958 h 21600"/>
                <a:gd name="T6" fmla="*/ 432267 w 21600"/>
                <a:gd name="T7" fmla="*/ 9139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600"/>
                  </a:lnTo>
                  <a:lnTo>
                    <a:pt x="21599" y="17667"/>
                  </a:lnTo>
                  <a:lnTo>
                    <a:pt x="0" y="0"/>
                  </a:lnTo>
                  <a:close/>
                </a:path>
              </a:pathLst>
            </a:custGeom>
            <a:solidFill>
              <a:schemeClr val="accent4">
                <a:lumMod val="75000"/>
              </a:schemeClr>
            </a:solidFill>
            <a:ln>
              <a:noFill/>
            </a:ln>
            <a:effectLst/>
          </p:spPr>
          <p:txBody>
            <a:bodyPr lIns="21326" tIns="21326" rIns="21326" bIns="21326" anchor="ctr"/>
            <a:lstStyle/>
            <a:p>
              <a:endParaRPr lang="id-ID" sz="900"/>
            </a:p>
          </p:txBody>
        </p:sp>
        <p:sp>
          <p:nvSpPr>
            <p:cNvPr id="21" name="AutoShape 22">
              <a:extLst>
                <a:ext uri="{FF2B5EF4-FFF2-40B4-BE49-F238E27FC236}">
                  <a16:creationId xmlns:a16="http://schemas.microsoft.com/office/drawing/2014/main" id="{43CA8261-E3F8-4B22-8C77-09CD800036F3}"/>
                </a:ext>
              </a:extLst>
            </p:cNvPr>
            <p:cNvSpPr>
              <a:spLocks/>
            </p:cNvSpPr>
            <p:nvPr/>
          </p:nvSpPr>
          <p:spPr bwMode="auto">
            <a:xfrm>
              <a:off x="5384024" y="2080048"/>
              <a:ext cx="399812" cy="848210"/>
            </a:xfrm>
            <a:custGeom>
              <a:avLst/>
              <a:gdLst>
                <a:gd name="T0" fmla="*/ 431474 w 21600"/>
                <a:gd name="T1" fmla="*/ 913958 h 21600"/>
                <a:gd name="T2" fmla="*/ 431474 w 21600"/>
                <a:gd name="T3" fmla="*/ 913958 h 21600"/>
                <a:gd name="T4" fmla="*/ 431474 w 21600"/>
                <a:gd name="T5" fmla="*/ 913958 h 21600"/>
                <a:gd name="T6" fmla="*/ 431474 w 21600"/>
                <a:gd name="T7" fmla="*/ 9139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lnTo>
                    <a:pt x="0" y="17667"/>
                  </a:lnTo>
                  <a:lnTo>
                    <a:pt x="21599" y="21600"/>
                  </a:lnTo>
                  <a:lnTo>
                    <a:pt x="21599" y="0"/>
                  </a:lnTo>
                  <a:close/>
                </a:path>
              </a:pathLst>
            </a:custGeom>
            <a:solidFill>
              <a:schemeClr val="accent4"/>
            </a:solidFill>
            <a:ln>
              <a:noFill/>
            </a:ln>
            <a:effectLst/>
          </p:spPr>
          <p:txBody>
            <a:bodyPr lIns="21326" tIns="21326" rIns="21326" bIns="21326" anchor="ctr"/>
            <a:lstStyle/>
            <a:p>
              <a:endParaRPr lang="id-ID" sz="900"/>
            </a:p>
          </p:txBody>
        </p:sp>
        <p:sp>
          <p:nvSpPr>
            <p:cNvPr id="22" name="Subtitle 2">
              <a:extLst>
                <a:ext uri="{FF2B5EF4-FFF2-40B4-BE49-F238E27FC236}">
                  <a16:creationId xmlns:a16="http://schemas.microsoft.com/office/drawing/2014/main" id="{82DB8AEA-A14E-4459-B077-3B3CEF3AC0AD}"/>
                </a:ext>
              </a:extLst>
            </p:cNvPr>
            <p:cNvSpPr txBox="1">
              <a:spLocks/>
            </p:cNvSpPr>
            <p:nvPr/>
          </p:nvSpPr>
          <p:spPr>
            <a:xfrm>
              <a:off x="1572674" y="4809913"/>
              <a:ext cx="2305889" cy="357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5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05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23" name="TextBox 22">
              <a:extLst>
                <a:ext uri="{FF2B5EF4-FFF2-40B4-BE49-F238E27FC236}">
                  <a16:creationId xmlns:a16="http://schemas.microsoft.com/office/drawing/2014/main" id="{02FF857F-5659-46A5-87A7-633B6648CA38}"/>
                </a:ext>
              </a:extLst>
            </p:cNvPr>
            <p:cNvSpPr txBox="1"/>
            <p:nvPr/>
          </p:nvSpPr>
          <p:spPr>
            <a:xfrm>
              <a:off x="3183336" y="4608468"/>
              <a:ext cx="696280" cy="291659"/>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LABEL</a:t>
              </a:r>
            </a:p>
          </p:txBody>
        </p:sp>
        <p:sp>
          <p:nvSpPr>
            <p:cNvPr id="24" name="Subtitle 2">
              <a:extLst>
                <a:ext uri="{FF2B5EF4-FFF2-40B4-BE49-F238E27FC236}">
                  <a16:creationId xmlns:a16="http://schemas.microsoft.com/office/drawing/2014/main" id="{A040CE38-DCFE-48D6-88E6-757699555B6B}"/>
                </a:ext>
              </a:extLst>
            </p:cNvPr>
            <p:cNvSpPr txBox="1">
              <a:spLocks/>
            </p:cNvSpPr>
            <p:nvPr/>
          </p:nvSpPr>
          <p:spPr>
            <a:xfrm>
              <a:off x="2539045" y="3127795"/>
              <a:ext cx="2305889" cy="357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5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05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25" name="TextBox 24">
              <a:extLst>
                <a:ext uri="{FF2B5EF4-FFF2-40B4-BE49-F238E27FC236}">
                  <a16:creationId xmlns:a16="http://schemas.microsoft.com/office/drawing/2014/main" id="{4744895F-132D-4691-9D47-B190F23A8C50}"/>
                </a:ext>
              </a:extLst>
            </p:cNvPr>
            <p:cNvSpPr txBox="1"/>
            <p:nvPr/>
          </p:nvSpPr>
          <p:spPr>
            <a:xfrm>
              <a:off x="4149712" y="2926350"/>
              <a:ext cx="696280" cy="291659"/>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LABEL</a:t>
              </a:r>
            </a:p>
          </p:txBody>
        </p:sp>
        <p:sp>
          <p:nvSpPr>
            <p:cNvPr id="26" name="Subtitle 2">
              <a:extLst>
                <a:ext uri="{FF2B5EF4-FFF2-40B4-BE49-F238E27FC236}">
                  <a16:creationId xmlns:a16="http://schemas.microsoft.com/office/drawing/2014/main" id="{5E7AC8A7-D10D-4282-BF7A-E94683D370FD}"/>
                </a:ext>
              </a:extLst>
            </p:cNvPr>
            <p:cNvSpPr txBox="1">
              <a:spLocks/>
            </p:cNvSpPr>
            <p:nvPr/>
          </p:nvSpPr>
          <p:spPr>
            <a:xfrm>
              <a:off x="6210039" y="2326778"/>
              <a:ext cx="2305889" cy="357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05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27" name="TextBox 26">
              <a:extLst>
                <a:ext uri="{FF2B5EF4-FFF2-40B4-BE49-F238E27FC236}">
                  <a16:creationId xmlns:a16="http://schemas.microsoft.com/office/drawing/2014/main" id="{D70A8584-C4BE-444E-8C1F-F081D388A736}"/>
                </a:ext>
              </a:extLst>
            </p:cNvPr>
            <p:cNvSpPr txBox="1"/>
            <p:nvPr/>
          </p:nvSpPr>
          <p:spPr>
            <a:xfrm>
              <a:off x="6240287" y="2109336"/>
              <a:ext cx="696281" cy="291659"/>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sp>
          <p:nvSpPr>
            <p:cNvPr id="28" name="Subtitle 2">
              <a:extLst>
                <a:ext uri="{FF2B5EF4-FFF2-40B4-BE49-F238E27FC236}">
                  <a16:creationId xmlns:a16="http://schemas.microsoft.com/office/drawing/2014/main" id="{701D0CD2-59F8-448C-9165-49AF840C6604}"/>
                </a:ext>
              </a:extLst>
            </p:cNvPr>
            <p:cNvSpPr txBox="1">
              <a:spLocks/>
            </p:cNvSpPr>
            <p:nvPr/>
          </p:nvSpPr>
          <p:spPr>
            <a:xfrm>
              <a:off x="7193898" y="3966765"/>
              <a:ext cx="2305889" cy="35784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050" dirty="0">
                  <a:solidFill>
                    <a:schemeClr val="bg1"/>
                  </a:solidFill>
                  <a:latin typeface="+mn-lt"/>
                  <a:ea typeface="Open Sans Light" panose="020B0306030504020204" pitchFamily="34" charset="0"/>
                  <a:cs typeface="Open Sans Light" panose="020B0306030504020204" pitchFamily="34" charset="0"/>
                </a:rPr>
                <a:t> services.</a:t>
              </a:r>
            </a:p>
          </p:txBody>
        </p:sp>
        <p:sp>
          <p:nvSpPr>
            <p:cNvPr id="29" name="TextBox 28">
              <a:extLst>
                <a:ext uri="{FF2B5EF4-FFF2-40B4-BE49-F238E27FC236}">
                  <a16:creationId xmlns:a16="http://schemas.microsoft.com/office/drawing/2014/main" id="{16C45ED2-F063-4AAF-B5A9-71C162DC201F}"/>
                </a:ext>
              </a:extLst>
            </p:cNvPr>
            <p:cNvSpPr txBox="1"/>
            <p:nvPr/>
          </p:nvSpPr>
          <p:spPr>
            <a:xfrm>
              <a:off x="7224146" y="3749324"/>
              <a:ext cx="696281" cy="291659"/>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grpSp>
    </p:spTree>
    <p:extLst>
      <p:ext uri="{BB962C8B-B14F-4D97-AF65-F5344CB8AC3E}">
        <p14:creationId xmlns:p14="http://schemas.microsoft.com/office/powerpoint/2010/main" val="90651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4FED1A-0A48-4B6A-AA9A-BBC7AED84C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4EFD2E5-D871-4E8C-B322-5655887B7EF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2D29088-119E-4840-B78C-D94033DA123D}"/>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F9D1D658-9B35-4871-A1D2-46FA744123E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5CE179C-9AEE-46ED-98E2-04E9A7F6C4F7}"/>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86B1FCFE-FA3E-4065-B6DA-6EB21D104551}"/>
              </a:ext>
            </a:extLst>
          </p:cNvPr>
          <p:cNvSpPr>
            <a:spLocks noChangeArrowheads="1"/>
          </p:cNvSpPr>
          <p:nvPr/>
        </p:nvSpPr>
        <p:spPr bwMode="auto">
          <a:xfrm>
            <a:off x="814616" y="5343781"/>
            <a:ext cx="4990223" cy="646436"/>
          </a:xfrm>
          <a:prstGeom prst="rect">
            <a:avLst/>
          </a:prstGeom>
          <a:solidFill>
            <a:schemeClr val="accent1"/>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8" name="Freeform 5">
            <a:extLst>
              <a:ext uri="{FF2B5EF4-FFF2-40B4-BE49-F238E27FC236}">
                <a16:creationId xmlns:a16="http://schemas.microsoft.com/office/drawing/2014/main" id="{69439C72-C013-4212-A528-4785F67A6F85}"/>
              </a:ext>
            </a:extLst>
          </p:cNvPr>
          <p:cNvSpPr>
            <a:spLocks/>
          </p:cNvSpPr>
          <p:nvPr/>
        </p:nvSpPr>
        <p:spPr bwMode="auto">
          <a:xfrm>
            <a:off x="814616" y="5185169"/>
            <a:ext cx="4990223" cy="158610"/>
          </a:xfrm>
          <a:custGeom>
            <a:avLst/>
            <a:gdLst>
              <a:gd name="T0" fmla="*/ 3874 w 4263"/>
              <a:gd name="T1" fmla="*/ 0 h 119"/>
              <a:gd name="T2" fmla="*/ 388 w 4263"/>
              <a:gd name="T3" fmla="*/ 0 h 119"/>
              <a:gd name="T4" fmla="*/ 0 w 4263"/>
              <a:gd name="T5" fmla="*/ 119 h 119"/>
              <a:gd name="T6" fmla="*/ 4263 w 4263"/>
              <a:gd name="T7" fmla="*/ 119 h 119"/>
              <a:gd name="T8" fmla="*/ 3874 w 4263"/>
              <a:gd name="T9" fmla="*/ 0 h 119"/>
            </a:gdLst>
            <a:ahLst/>
            <a:cxnLst>
              <a:cxn ang="0">
                <a:pos x="T0" y="T1"/>
              </a:cxn>
              <a:cxn ang="0">
                <a:pos x="T2" y="T3"/>
              </a:cxn>
              <a:cxn ang="0">
                <a:pos x="T4" y="T5"/>
              </a:cxn>
              <a:cxn ang="0">
                <a:pos x="T6" y="T7"/>
              </a:cxn>
              <a:cxn ang="0">
                <a:pos x="T8" y="T9"/>
              </a:cxn>
            </a:cxnLst>
            <a:rect l="0" t="0" r="r" b="b"/>
            <a:pathLst>
              <a:path w="4263" h="119">
                <a:moveTo>
                  <a:pt x="3874" y="0"/>
                </a:moveTo>
                <a:lnTo>
                  <a:pt x="388" y="0"/>
                </a:lnTo>
                <a:lnTo>
                  <a:pt x="0" y="119"/>
                </a:lnTo>
                <a:lnTo>
                  <a:pt x="4263" y="119"/>
                </a:lnTo>
                <a:lnTo>
                  <a:pt x="3874" y="0"/>
                </a:ln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9" name="Rectangle 8">
            <a:extLst>
              <a:ext uri="{FF2B5EF4-FFF2-40B4-BE49-F238E27FC236}">
                <a16:creationId xmlns:a16="http://schemas.microsoft.com/office/drawing/2014/main" id="{1CAF8395-B861-4224-AD74-A03F91A4C7DA}"/>
              </a:ext>
            </a:extLst>
          </p:cNvPr>
          <p:cNvSpPr>
            <a:spLocks noChangeArrowheads="1"/>
          </p:cNvSpPr>
          <p:nvPr/>
        </p:nvSpPr>
        <p:spPr bwMode="auto">
          <a:xfrm>
            <a:off x="1276999" y="4545398"/>
            <a:ext cx="4065458" cy="647769"/>
          </a:xfrm>
          <a:prstGeom prst="rect">
            <a:avLst/>
          </a:pr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0" name="Freeform 7">
            <a:extLst>
              <a:ext uri="{FF2B5EF4-FFF2-40B4-BE49-F238E27FC236}">
                <a16:creationId xmlns:a16="http://schemas.microsoft.com/office/drawing/2014/main" id="{0551D94E-A217-4DB5-982A-5081044EA58E}"/>
              </a:ext>
            </a:extLst>
          </p:cNvPr>
          <p:cNvSpPr>
            <a:spLocks/>
          </p:cNvSpPr>
          <p:nvPr/>
        </p:nvSpPr>
        <p:spPr bwMode="auto">
          <a:xfrm>
            <a:off x="1276999" y="4388121"/>
            <a:ext cx="4065458" cy="157277"/>
          </a:xfrm>
          <a:custGeom>
            <a:avLst/>
            <a:gdLst>
              <a:gd name="T0" fmla="*/ 3084 w 3473"/>
              <a:gd name="T1" fmla="*/ 0 h 118"/>
              <a:gd name="T2" fmla="*/ 389 w 3473"/>
              <a:gd name="T3" fmla="*/ 0 h 118"/>
              <a:gd name="T4" fmla="*/ 0 w 3473"/>
              <a:gd name="T5" fmla="*/ 118 h 118"/>
              <a:gd name="T6" fmla="*/ 3473 w 3473"/>
              <a:gd name="T7" fmla="*/ 118 h 118"/>
              <a:gd name="T8" fmla="*/ 3084 w 3473"/>
              <a:gd name="T9" fmla="*/ 0 h 118"/>
            </a:gdLst>
            <a:ahLst/>
            <a:cxnLst>
              <a:cxn ang="0">
                <a:pos x="T0" y="T1"/>
              </a:cxn>
              <a:cxn ang="0">
                <a:pos x="T2" y="T3"/>
              </a:cxn>
              <a:cxn ang="0">
                <a:pos x="T4" y="T5"/>
              </a:cxn>
              <a:cxn ang="0">
                <a:pos x="T6" y="T7"/>
              </a:cxn>
              <a:cxn ang="0">
                <a:pos x="T8" y="T9"/>
              </a:cxn>
            </a:cxnLst>
            <a:rect l="0" t="0" r="r" b="b"/>
            <a:pathLst>
              <a:path w="3473" h="118">
                <a:moveTo>
                  <a:pt x="3084" y="0"/>
                </a:moveTo>
                <a:lnTo>
                  <a:pt x="389" y="0"/>
                </a:lnTo>
                <a:lnTo>
                  <a:pt x="0" y="118"/>
                </a:lnTo>
                <a:lnTo>
                  <a:pt x="3473" y="118"/>
                </a:lnTo>
                <a:lnTo>
                  <a:pt x="3084" y="0"/>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1" name="Rectangle 10">
            <a:extLst>
              <a:ext uri="{FF2B5EF4-FFF2-40B4-BE49-F238E27FC236}">
                <a16:creationId xmlns:a16="http://schemas.microsoft.com/office/drawing/2014/main" id="{A3552B3D-63FE-4A80-A71D-ADD028E2BC2E}"/>
              </a:ext>
            </a:extLst>
          </p:cNvPr>
          <p:cNvSpPr>
            <a:spLocks noChangeArrowheads="1"/>
          </p:cNvSpPr>
          <p:nvPr/>
        </p:nvSpPr>
        <p:spPr bwMode="auto">
          <a:xfrm>
            <a:off x="1732358" y="3748348"/>
            <a:ext cx="3154739" cy="646436"/>
          </a:xfrm>
          <a:prstGeom prst="rect">
            <a:avLst/>
          </a:pr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2" name="Freeform 9">
            <a:extLst>
              <a:ext uri="{FF2B5EF4-FFF2-40B4-BE49-F238E27FC236}">
                <a16:creationId xmlns:a16="http://schemas.microsoft.com/office/drawing/2014/main" id="{8C10B6E1-742F-4062-B1BB-1818ABC5E0AC}"/>
              </a:ext>
            </a:extLst>
          </p:cNvPr>
          <p:cNvSpPr>
            <a:spLocks/>
          </p:cNvSpPr>
          <p:nvPr/>
        </p:nvSpPr>
        <p:spPr bwMode="auto">
          <a:xfrm>
            <a:off x="1732358" y="3589738"/>
            <a:ext cx="3154739" cy="158610"/>
          </a:xfrm>
          <a:custGeom>
            <a:avLst/>
            <a:gdLst>
              <a:gd name="T0" fmla="*/ 2307 w 2695"/>
              <a:gd name="T1" fmla="*/ 0 h 119"/>
              <a:gd name="T2" fmla="*/ 390 w 2695"/>
              <a:gd name="T3" fmla="*/ 0 h 119"/>
              <a:gd name="T4" fmla="*/ 0 w 2695"/>
              <a:gd name="T5" fmla="*/ 119 h 119"/>
              <a:gd name="T6" fmla="*/ 2695 w 2695"/>
              <a:gd name="T7" fmla="*/ 119 h 119"/>
              <a:gd name="T8" fmla="*/ 2307 w 2695"/>
              <a:gd name="T9" fmla="*/ 0 h 119"/>
            </a:gdLst>
            <a:ahLst/>
            <a:cxnLst>
              <a:cxn ang="0">
                <a:pos x="T0" y="T1"/>
              </a:cxn>
              <a:cxn ang="0">
                <a:pos x="T2" y="T3"/>
              </a:cxn>
              <a:cxn ang="0">
                <a:pos x="T4" y="T5"/>
              </a:cxn>
              <a:cxn ang="0">
                <a:pos x="T6" y="T7"/>
              </a:cxn>
              <a:cxn ang="0">
                <a:pos x="T8" y="T9"/>
              </a:cxn>
            </a:cxnLst>
            <a:rect l="0" t="0" r="r" b="b"/>
            <a:pathLst>
              <a:path w="2695" h="119">
                <a:moveTo>
                  <a:pt x="2307" y="0"/>
                </a:moveTo>
                <a:lnTo>
                  <a:pt x="390" y="0"/>
                </a:lnTo>
                <a:lnTo>
                  <a:pt x="0" y="119"/>
                </a:lnTo>
                <a:lnTo>
                  <a:pt x="2695" y="119"/>
                </a:lnTo>
                <a:lnTo>
                  <a:pt x="2307" y="0"/>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3" name="Rectangle 12">
            <a:extLst>
              <a:ext uri="{FF2B5EF4-FFF2-40B4-BE49-F238E27FC236}">
                <a16:creationId xmlns:a16="http://schemas.microsoft.com/office/drawing/2014/main" id="{D8DB8471-EAE0-4437-AE7D-08885B231B03}"/>
              </a:ext>
            </a:extLst>
          </p:cNvPr>
          <p:cNvSpPr>
            <a:spLocks noChangeArrowheads="1"/>
          </p:cNvSpPr>
          <p:nvPr/>
        </p:nvSpPr>
        <p:spPr bwMode="auto">
          <a:xfrm>
            <a:off x="2187717" y="2941969"/>
            <a:ext cx="2244020" cy="647769"/>
          </a:xfrm>
          <a:prstGeom prst="rect">
            <a:avLst/>
          </a:prstGeom>
          <a:solidFill>
            <a:schemeClr val="accent4"/>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4" name="Freeform 11">
            <a:extLst>
              <a:ext uri="{FF2B5EF4-FFF2-40B4-BE49-F238E27FC236}">
                <a16:creationId xmlns:a16="http://schemas.microsoft.com/office/drawing/2014/main" id="{D57D0F4F-B135-4192-8BC2-A1A3D04AEE2D}"/>
              </a:ext>
            </a:extLst>
          </p:cNvPr>
          <p:cNvSpPr>
            <a:spLocks/>
          </p:cNvSpPr>
          <p:nvPr/>
        </p:nvSpPr>
        <p:spPr bwMode="auto">
          <a:xfrm>
            <a:off x="2187717" y="2784692"/>
            <a:ext cx="2244020" cy="157277"/>
          </a:xfrm>
          <a:custGeom>
            <a:avLst/>
            <a:gdLst>
              <a:gd name="T0" fmla="*/ 1528 w 1917"/>
              <a:gd name="T1" fmla="*/ 0 h 118"/>
              <a:gd name="T2" fmla="*/ 389 w 1917"/>
              <a:gd name="T3" fmla="*/ 0 h 118"/>
              <a:gd name="T4" fmla="*/ 0 w 1917"/>
              <a:gd name="T5" fmla="*/ 118 h 118"/>
              <a:gd name="T6" fmla="*/ 1917 w 1917"/>
              <a:gd name="T7" fmla="*/ 118 h 118"/>
              <a:gd name="T8" fmla="*/ 1528 w 1917"/>
              <a:gd name="T9" fmla="*/ 0 h 118"/>
            </a:gdLst>
            <a:ahLst/>
            <a:cxnLst>
              <a:cxn ang="0">
                <a:pos x="T0" y="T1"/>
              </a:cxn>
              <a:cxn ang="0">
                <a:pos x="T2" y="T3"/>
              </a:cxn>
              <a:cxn ang="0">
                <a:pos x="T4" y="T5"/>
              </a:cxn>
              <a:cxn ang="0">
                <a:pos x="T6" y="T7"/>
              </a:cxn>
              <a:cxn ang="0">
                <a:pos x="T8" y="T9"/>
              </a:cxn>
            </a:cxnLst>
            <a:rect l="0" t="0" r="r" b="b"/>
            <a:pathLst>
              <a:path w="1917" h="118">
                <a:moveTo>
                  <a:pt x="1528" y="0"/>
                </a:moveTo>
                <a:lnTo>
                  <a:pt x="389" y="0"/>
                </a:lnTo>
                <a:lnTo>
                  <a:pt x="0" y="118"/>
                </a:lnTo>
                <a:lnTo>
                  <a:pt x="1917" y="118"/>
                </a:lnTo>
                <a:lnTo>
                  <a:pt x="1528" y="0"/>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5" name="Rectangle 14">
            <a:extLst>
              <a:ext uri="{FF2B5EF4-FFF2-40B4-BE49-F238E27FC236}">
                <a16:creationId xmlns:a16="http://schemas.microsoft.com/office/drawing/2014/main" id="{B40573CF-3F43-4D79-B939-AFEAE1E9A3A2}"/>
              </a:ext>
            </a:extLst>
          </p:cNvPr>
          <p:cNvSpPr>
            <a:spLocks noChangeArrowheads="1"/>
          </p:cNvSpPr>
          <p:nvPr/>
        </p:nvSpPr>
        <p:spPr bwMode="auto">
          <a:xfrm>
            <a:off x="2646588" y="2135589"/>
            <a:ext cx="1326278" cy="649102"/>
          </a:xfrm>
          <a:prstGeom prst="rect">
            <a:avLst/>
          </a:prstGeom>
          <a:solidFill>
            <a:schemeClr val="accent5"/>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6" name="Freeform 34">
            <a:extLst>
              <a:ext uri="{FF2B5EF4-FFF2-40B4-BE49-F238E27FC236}">
                <a16:creationId xmlns:a16="http://schemas.microsoft.com/office/drawing/2014/main" id="{C435FA7A-D273-43C1-B92B-78F7896266E1}"/>
              </a:ext>
            </a:extLst>
          </p:cNvPr>
          <p:cNvSpPr>
            <a:spLocks/>
          </p:cNvSpPr>
          <p:nvPr/>
        </p:nvSpPr>
        <p:spPr bwMode="auto">
          <a:xfrm>
            <a:off x="2643076" y="2066007"/>
            <a:ext cx="1329790" cy="71193"/>
          </a:xfrm>
          <a:custGeom>
            <a:avLst/>
            <a:gdLst>
              <a:gd name="T0" fmla="*/ 1528 w 1917"/>
              <a:gd name="T1" fmla="*/ 0 h 118"/>
              <a:gd name="T2" fmla="*/ 389 w 1917"/>
              <a:gd name="T3" fmla="*/ 0 h 118"/>
              <a:gd name="T4" fmla="*/ 0 w 1917"/>
              <a:gd name="T5" fmla="*/ 118 h 118"/>
              <a:gd name="T6" fmla="*/ 1917 w 1917"/>
              <a:gd name="T7" fmla="*/ 118 h 118"/>
              <a:gd name="T8" fmla="*/ 1528 w 1917"/>
              <a:gd name="T9" fmla="*/ 0 h 118"/>
            </a:gdLst>
            <a:ahLst/>
            <a:cxnLst>
              <a:cxn ang="0">
                <a:pos x="T0" y="T1"/>
              </a:cxn>
              <a:cxn ang="0">
                <a:pos x="T2" y="T3"/>
              </a:cxn>
              <a:cxn ang="0">
                <a:pos x="T4" y="T5"/>
              </a:cxn>
              <a:cxn ang="0">
                <a:pos x="T6" y="T7"/>
              </a:cxn>
              <a:cxn ang="0">
                <a:pos x="T8" y="T9"/>
              </a:cxn>
            </a:cxnLst>
            <a:rect l="0" t="0" r="r" b="b"/>
            <a:pathLst>
              <a:path w="1917" h="118">
                <a:moveTo>
                  <a:pt x="1528" y="0"/>
                </a:moveTo>
                <a:lnTo>
                  <a:pt x="389" y="0"/>
                </a:lnTo>
                <a:lnTo>
                  <a:pt x="0" y="118"/>
                </a:lnTo>
                <a:lnTo>
                  <a:pt x="1917" y="118"/>
                </a:lnTo>
                <a:lnTo>
                  <a:pt x="1528" y="0"/>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7" name="TextBox 16">
            <a:extLst>
              <a:ext uri="{FF2B5EF4-FFF2-40B4-BE49-F238E27FC236}">
                <a16:creationId xmlns:a16="http://schemas.microsoft.com/office/drawing/2014/main" id="{8872207D-B108-487C-BB77-D1FE9141A1F4}"/>
              </a:ext>
            </a:extLst>
          </p:cNvPr>
          <p:cNvSpPr txBox="1"/>
          <p:nvPr/>
        </p:nvSpPr>
        <p:spPr>
          <a:xfrm>
            <a:off x="2864582" y="2275474"/>
            <a:ext cx="886781"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LABEL</a:t>
            </a:r>
          </a:p>
        </p:txBody>
      </p:sp>
      <p:sp>
        <p:nvSpPr>
          <p:cNvPr id="18" name="TextBox 17">
            <a:extLst>
              <a:ext uri="{FF2B5EF4-FFF2-40B4-BE49-F238E27FC236}">
                <a16:creationId xmlns:a16="http://schemas.microsoft.com/office/drawing/2014/main" id="{0F43475C-A649-4924-BD08-91318585481C}"/>
              </a:ext>
            </a:extLst>
          </p:cNvPr>
          <p:cNvSpPr txBox="1"/>
          <p:nvPr/>
        </p:nvSpPr>
        <p:spPr>
          <a:xfrm>
            <a:off x="2864582" y="3078641"/>
            <a:ext cx="886781"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LABEL</a:t>
            </a:r>
          </a:p>
        </p:txBody>
      </p:sp>
      <p:sp>
        <p:nvSpPr>
          <p:cNvPr id="19" name="TextBox 18">
            <a:extLst>
              <a:ext uri="{FF2B5EF4-FFF2-40B4-BE49-F238E27FC236}">
                <a16:creationId xmlns:a16="http://schemas.microsoft.com/office/drawing/2014/main" id="{49F64127-AA2E-49C9-92AF-7CC9CF7332EA}"/>
              </a:ext>
            </a:extLst>
          </p:cNvPr>
          <p:cNvSpPr txBox="1"/>
          <p:nvPr/>
        </p:nvSpPr>
        <p:spPr>
          <a:xfrm>
            <a:off x="2864582" y="3888655"/>
            <a:ext cx="886781"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LABEL</a:t>
            </a:r>
          </a:p>
        </p:txBody>
      </p:sp>
      <p:sp>
        <p:nvSpPr>
          <p:cNvPr id="20" name="TextBox 19">
            <a:extLst>
              <a:ext uri="{FF2B5EF4-FFF2-40B4-BE49-F238E27FC236}">
                <a16:creationId xmlns:a16="http://schemas.microsoft.com/office/drawing/2014/main" id="{20F03E56-E049-47D2-9E7F-8FB0DEDDDB99}"/>
              </a:ext>
            </a:extLst>
          </p:cNvPr>
          <p:cNvSpPr txBox="1"/>
          <p:nvPr/>
        </p:nvSpPr>
        <p:spPr>
          <a:xfrm>
            <a:off x="2864582" y="4683216"/>
            <a:ext cx="886781"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LABEL</a:t>
            </a:r>
          </a:p>
        </p:txBody>
      </p:sp>
      <p:sp>
        <p:nvSpPr>
          <p:cNvPr id="21" name="TextBox 20">
            <a:extLst>
              <a:ext uri="{FF2B5EF4-FFF2-40B4-BE49-F238E27FC236}">
                <a16:creationId xmlns:a16="http://schemas.microsoft.com/office/drawing/2014/main" id="{DF4862EB-ADA0-4985-997A-2F727CC8247D}"/>
              </a:ext>
            </a:extLst>
          </p:cNvPr>
          <p:cNvSpPr txBox="1"/>
          <p:nvPr/>
        </p:nvSpPr>
        <p:spPr>
          <a:xfrm>
            <a:off x="2864582" y="5482333"/>
            <a:ext cx="886781"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LABEL</a:t>
            </a:r>
          </a:p>
        </p:txBody>
      </p:sp>
      <p:sp>
        <p:nvSpPr>
          <p:cNvPr id="22" name="Subtitle 2">
            <a:extLst>
              <a:ext uri="{FF2B5EF4-FFF2-40B4-BE49-F238E27FC236}">
                <a16:creationId xmlns:a16="http://schemas.microsoft.com/office/drawing/2014/main" id="{BB4B2E55-51CC-4995-8144-C0AF8A6B64BC}"/>
              </a:ext>
            </a:extLst>
          </p:cNvPr>
          <p:cNvSpPr txBox="1">
            <a:spLocks/>
          </p:cNvSpPr>
          <p:nvPr/>
        </p:nvSpPr>
        <p:spPr>
          <a:xfrm>
            <a:off x="6049426" y="5516211"/>
            <a:ext cx="4856713" cy="30766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Subtitle 2">
            <a:extLst>
              <a:ext uri="{FF2B5EF4-FFF2-40B4-BE49-F238E27FC236}">
                <a16:creationId xmlns:a16="http://schemas.microsoft.com/office/drawing/2014/main" id="{8ACC8E98-4D55-4F14-8A70-7F1EAD3C0A5C}"/>
              </a:ext>
            </a:extLst>
          </p:cNvPr>
          <p:cNvSpPr txBox="1">
            <a:spLocks/>
          </p:cNvSpPr>
          <p:nvPr/>
        </p:nvSpPr>
        <p:spPr>
          <a:xfrm>
            <a:off x="5609775" y="4717094"/>
            <a:ext cx="4856713" cy="30766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4" name="Subtitle 2">
            <a:extLst>
              <a:ext uri="{FF2B5EF4-FFF2-40B4-BE49-F238E27FC236}">
                <a16:creationId xmlns:a16="http://schemas.microsoft.com/office/drawing/2014/main" id="{F2631CD9-B6A2-4DD7-BCE0-7BC926CF412B}"/>
              </a:ext>
            </a:extLst>
          </p:cNvPr>
          <p:cNvSpPr txBox="1">
            <a:spLocks/>
          </p:cNvSpPr>
          <p:nvPr/>
        </p:nvSpPr>
        <p:spPr>
          <a:xfrm>
            <a:off x="5148240" y="3920778"/>
            <a:ext cx="4856713" cy="30766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8232DF24-CB92-439C-8AF2-9F7845C13083}"/>
              </a:ext>
            </a:extLst>
          </p:cNvPr>
          <p:cNvSpPr txBox="1">
            <a:spLocks/>
          </p:cNvSpPr>
          <p:nvPr/>
        </p:nvSpPr>
        <p:spPr>
          <a:xfrm>
            <a:off x="4668286" y="3112518"/>
            <a:ext cx="4856713" cy="30766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
        <p:nvSpPr>
          <p:cNvPr id="26" name="Subtitle 2">
            <a:extLst>
              <a:ext uri="{FF2B5EF4-FFF2-40B4-BE49-F238E27FC236}">
                <a16:creationId xmlns:a16="http://schemas.microsoft.com/office/drawing/2014/main" id="{527C27B6-561F-4591-A0C7-0333850131F5}"/>
              </a:ext>
            </a:extLst>
          </p:cNvPr>
          <p:cNvSpPr txBox="1">
            <a:spLocks/>
          </p:cNvSpPr>
          <p:nvPr/>
        </p:nvSpPr>
        <p:spPr>
          <a:xfrm>
            <a:off x="4220329" y="2311848"/>
            <a:ext cx="4856713" cy="307661"/>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6764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47947-5F68-47B6-A406-DEFDE27836D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AF6F9DD-96B4-49D4-9455-3B70BFB8EB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6307A33-6A23-4354-8F73-200DA80B120A}"/>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09606094-8806-4C6D-95E9-39EE1D6D981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CAA0C82-A574-43E3-A6C3-E7538B6AF0B2}"/>
              </a:ext>
            </a:extLst>
          </p:cNvPr>
          <p:cNvSpPr>
            <a:spLocks noGrp="1"/>
          </p:cNvSpPr>
          <p:nvPr>
            <p:ph type="body" sz="quarter" idx="13"/>
          </p:nvPr>
        </p:nvSpPr>
        <p:spPr/>
        <p:txBody>
          <a:bodyPr/>
          <a:lstStyle/>
          <a:p>
            <a:endParaRPr lang="en-ZA"/>
          </a:p>
        </p:txBody>
      </p:sp>
      <p:grpSp>
        <p:nvGrpSpPr>
          <p:cNvPr id="43" name="Group 42">
            <a:extLst>
              <a:ext uri="{FF2B5EF4-FFF2-40B4-BE49-F238E27FC236}">
                <a16:creationId xmlns:a16="http://schemas.microsoft.com/office/drawing/2014/main" id="{D23D8D3D-6E0D-4219-8EA9-C86DCD8E8D04}"/>
              </a:ext>
            </a:extLst>
          </p:cNvPr>
          <p:cNvGrpSpPr/>
          <p:nvPr/>
        </p:nvGrpSpPr>
        <p:grpSpPr>
          <a:xfrm>
            <a:off x="576945" y="1804302"/>
            <a:ext cx="10234820" cy="4293105"/>
            <a:chOff x="424545" y="2083552"/>
            <a:chExt cx="9342007" cy="3918605"/>
          </a:xfrm>
        </p:grpSpPr>
        <p:sp>
          <p:nvSpPr>
            <p:cNvPr id="7" name="Rectangle 6">
              <a:extLst>
                <a:ext uri="{FF2B5EF4-FFF2-40B4-BE49-F238E27FC236}">
                  <a16:creationId xmlns:a16="http://schemas.microsoft.com/office/drawing/2014/main" id="{BD6B4C12-1A5A-46DD-B4D9-A87DF93A1ABD}"/>
                </a:ext>
              </a:extLst>
            </p:cNvPr>
            <p:cNvSpPr>
              <a:spLocks noChangeArrowheads="1"/>
            </p:cNvSpPr>
            <p:nvPr/>
          </p:nvSpPr>
          <p:spPr bwMode="auto">
            <a:xfrm>
              <a:off x="2654417" y="2744650"/>
              <a:ext cx="7112135" cy="606450"/>
            </a:xfrm>
            <a:prstGeom prst="rect">
              <a:avLst/>
            </a:pr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8" name="Rectangle 7">
              <a:extLst>
                <a:ext uri="{FF2B5EF4-FFF2-40B4-BE49-F238E27FC236}">
                  <a16:creationId xmlns:a16="http://schemas.microsoft.com/office/drawing/2014/main" id="{4F8DC329-EB5B-46F6-ACE9-E3ADA3A6777B}"/>
                </a:ext>
              </a:extLst>
            </p:cNvPr>
            <p:cNvSpPr>
              <a:spLocks noChangeArrowheads="1"/>
            </p:cNvSpPr>
            <p:nvPr/>
          </p:nvSpPr>
          <p:spPr bwMode="auto">
            <a:xfrm>
              <a:off x="2654417" y="2083552"/>
              <a:ext cx="7112135" cy="606450"/>
            </a:xfrm>
            <a:prstGeom prst="rect">
              <a:avLst/>
            </a:prstGeom>
            <a:solidFill>
              <a:schemeClr val="accent1"/>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9" name="Rectangle 8">
              <a:extLst>
                <a:ext uri="{FF2B5EF4-FFF2-40B4-BE49-F238E27FC236}">
                  <a16:creationId xmlns:a16="http://schemas.microsoft.com/office/drawing/2014/main" id="{3CF0D808-D3D4-4C39-BA9F-233F1AD4545F}"/>
                </a:ext>
              </a:extLst>
            </p:cNvPr>
            <p:cNvSpPr>
              <a:spLocks noChangeArrowheads="1"/>
            </p:cNvSpPr>
            <p:nvPr/>
          </p:nvSpPr>
          <p:spPr bwMode="auto">
            <a:xfrm>
              <a:off x="2654417" y="3405747"/>
              <a:ext cx="7112135" cy="607784"/>
            </a:xfrm>
            <a:prstGeom prst="rect">
              <a:avLst/>
            </a:pr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0" name="Rectangle 9">
              <a:extLst>
                <a:ext uri="{FF2B5EF4-FFF2-40B4-BE49-F238E27FC236}">
                  <a16:creationId xmlns:a16="http://schemas.microsoft.com/office/drawing/2014/main" id="{7851847B-5711-45F8-B3A4-792AFCB9099C}"/>
                </a:ext>
              </a:extLst>
            </p:cNvPr>
            <p:cNvSpPr>
              <a:spLocks noChangeArrowheads="1"/>
            </p:cNvSpPr>
            <p:nvPr/>
          </p:nvSpPr>
          <p:spPr bwMode="auto">
            <a:xfrm>
              <a:off x="2654417" y="4072177"/>
              <a:ext cx="7112135" cy="606450"/>
            </a:xfrm>
            <a:prstGeom prst="rect">
              <a:avLst/>
            </a:prstGeom>
            <a:solidFill>
              <a:schemeClr val="accent4"/>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11" name="Rectangle 10">
              <a:extLst>
                <a:ext uri="{FF2B5EF4-FFF2-40B4-BE49-F238E27FC236}">
                  <a16:creationId xmlns:a16="http://schemas.microsoft.com/office/drawing/2014/main" id="{5F90863E-43A9-4A77-AA0E-F8F77FE65F77}"/>
                </a:ext>
              </a:extLst>
            </p:cNvPr>
            <p:cNvSpPr>
              <a:spLocks noChangeArrowheads="1"/>
            </p:cNvSpPr>
            <p:nvPr/>
          </p:nvSpPr>
          <p:spPr bwMode="auto">
            <a:xfrm>
              <a:off x="2654417" y="4733275"/>
              <a:ext cx="7112135" cy="606450"/>
            </a:xfrm>
            <a:prstGeom prst="rect">
              <a:avLst/>
            </a:prstGeom>
            <a:solidFill>
              <a:schemeClr val="accent5"/>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12" name="Rectangle 11">
              <a:extLst>
                <a:ext uri="{FF2B5EF4-FFF2-40B4-BE49-F238E27FC236}">
                  <a16:creationId xmlns:a16="http://schemas.microsoft.com/office/drawing/2014/main" id="{E9A6B540-A60E-4A7C-B925-CA1F736AC431}"/>
                </a:ext>
              </a:extLst>
            </p:cNvPr>
            <p:cNvSpPr>
              <a:spLocks noChangeArrowheads="1"/>
            </p:cNvSpPr>
            <p:nvPr/>
          </p:nvSpPr>
          <p:spPr bwMode="auto">
            <a:xfrm>
              <a:off x="2654417" y="5394373"/>
              <a:ext cx="7112135" cy="607784"/>
            </a:xfrm>
            <a:prstGeom prst="rect">
              <a:avLst/>
            </a:prstGeom>
            <a:solidFill>
              <a:schemeClr val="accent6"/>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3" name="Freeform 9">
              <a:extLst>
                <a:ext uri="{FF2B5EF4-FFF2-40B4-BE49-F238E27FC236}">
                  <a16:creationId xmlns:a16="http://schemas.microsoft.com/office/drawing/2014/main" id="{4BDC294A-BCD3-40AB-9B7F-2270ACA1CAEE}"/>
                </a:ext>
              </a:extLst>
            </p:cNvPr>
            <p:cNvSpPr>
              <a:spLocks/>
            </p:cNvSpPr>
            <p:nvPr/>
          </p:nvSpPr>
          <p:spPr bwMode="auto">
            <a:xfrm>
              <a:off x="424545" y="5394373"/>
              <a:ext cx="4466410" cy="607784"/>
            </a:xfrm>
            <a:custGeom>
              <a:avLst/>
              <a:gdLst>
                <a:gd name="T0" fmla="*/ 3351 w 3351"/>
                <a:gd name="T1" fmla="*/ 456 h 456"/>
                <a:gd name="T2" fmla="*/ 0 w 3351"/>
                <a:gd name="T3" fmla="*/ 456 h 456"/>
                <a:gd name="T4" fmla="*/ 255 w 3351"/>
                <a:gd name="T5" fmla="*/ 0 h 456"/>
                <a:gd name="T6" fmla="*/ 3091 w 3351"/>
                <a:gd name="T7" fmla="*/ 0 h 456"/>
                <a:gd name="T8" fmla="*/ 3351 w 3351"/>
                <a:gd name="T9" fmla="*/ 456 h 456"/>
              </a:gdLst>
              <a:ahLst/>
              <a:cxnLst>
                <a:cxn ang="0">
                  <a:pos x="T0" y="T1"/>
                </a:cxn>
                <a:cxn ang="0">
                  <a:pos x="T2" y="T3"/>
                </a:cxn>
                <a:cxn ang="0">
                  <a:pos x="T4" y="T5"/>
                </a:cxn>
                <a:cxn ang="0">
                  <a:pos x="T6" y="T7"/>
                </a:cxn>
                <a:cxn ang="0">
                  <a:pos x="T8" y="T9"/>
                </a:cxn>
              </a:cxnLst>
              <a:rect l="0" t="0" r="r" b="b"/>
              <a:pathLst>
                <a:path w="3351" h="456">
                  <a:moveTo>
                    <a:pt x="3351" y="456"/>
                  </a:moveTo>
                  <a:lnTo>
                    <a:pt x="0" y="456"/>
                  </a:lnTo>
                  <a:lnTo>
                    <a:pt x="255" y="0"/>
                  </a:lnTo>
                  <a:lnTo>
                    <a:pt x="3091" y="0"/>
                  </a:lnTo>
                  <a:lnTo>
                    <a:pt x="3351" y="456"/>
                  </a:lnTo>
                  <a:close/>
                </a:path>
              </a:pathLst>
            </a:custGeom>
            <a:solidFill>
              <a:schemeClr val="accent6">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4" name="Freeform 10">
              <a:extLst>
                <a:ext uri="{FF2B5EF4-FFF2-40B4-BE49-F238E27FC236}">
                  <a16:creationId xmlns:a16="http://schemas.microsoft.com/office/drawing/2014/main" id="{5B72EE2E-ED99-4FDB-8B93-55264093DB33}"/>
                </a:ext>
              </a:extLst>
            </p:cNvPr>
            <p:cNvSpPr>
              <a:spLocks/>
            </p:cNvSpPr>
            <p:nvPr/>
          </p:nvSpPr>
          <p:spPr bwMode="auto">
            <a:xfrm>
              <a:off x="797745" y="4733275"/>
              <a:ext cx="3717344" cy="606450"/>
            </a:xfrm>
            <a:custGeom>
              <a:avLst/>
              <a:gdLst>
                <a:gd name="T0" fmla="*/ 2789 w 2789"/>
                <a:gd name="T1" fmla="*/ 455 h 455"/>
                <a:gd name="T2" fmla="*/ 0 w 2789"/>
                <a:gd name="T3" fmla="*/ 455 h 455"/>
                <a:gd name="T4" fmla="*/ 260 w 2789"/>
                <a:gd name="T5" fmla="*/ 0 h 455"/>
                <a:gd name="T6" fmla="*/ 2529 w 2789"/>
                <a:gd name="T7" fmla="*/ 0 h 455"/>
                <a:gd name="T8" fmla="*/ 2789 w 2789"/>
                <a:gd name="T9" fmla="*/ 455 h 455"/>
              </a:gdLst>
              <a:ahLst/>
              <a:cxnLst>
                <a:cxn ang="0">
                  <a:pos x="T0" y="T1"/>
                </a:cxn>
                <a:cxn ang="0">
                  <a:pos x="T2" y="T3"/>
                </a:cxn>
                <a:cxn ang="0">
                  <a:pos x="T4" y="T5"/>
                </a:cxn>
                <a:cxn ang="0">
                  <a:pos x="T6" y="T7"/>
                </a:cxn>
                <a:cxn ang="0">
                  <a:pos x="T8" y="T9"/>
                </a:cxn>
              </a:cxnLst>
              <a:rect l="0" t="0" r="r" b="b"/>
              <a:pathLst>
                <a:path w="2789" h="455">
                  <a:moveTo>
                    <a:pt x="2789" y="455"/>
                  </a:moveTo>
                  <a:lnTo>
                    <a:pt x="0" y="455"/>
                  </a:lnTo>
                  <a:lnTo>
                    <a:pt x="260" y="0"/>
                  </a:lnTo>
                  <a:lnTo>
                    <a:pt x="2529" y="0"/>
                  </a:lnTo>
                  <a:lnTo>
                    <a:pt x="2789" y="455"/>
                  </a:lnTo>
                  <a:close/>
                </a:path>
              </a:pathLst>
            </a:custGeom>
            <a:solidFill>
              <a:schemeClr val="accent5">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5" name="Freeform 11">
              <a:extLst>
                <a:ext uri="{FF2B5EF4-FFF2-40B4-BE49-F238E27FC236}">
                  <a16:creationId xmlns:a16="http://schemas.microsoft.com/office/drawing/2014/main" id="{332C7DC3-CB10-421C-A273-57C4FC383A32}"/>
                </a:ext>
              </a:extLst>
            </p:cNvPr>
            <p:cNvSpPr>
              <a:spLocks/>
            </p:cNvSpPr>
            <p:nvPr/>
          </p:nvSpPr>
          <p:spPr bwMode="auto">
            <a:xfrm>
              <a:off x="1173612" y="4072177"/>
              <a:ext cx="2962946" cy="606450"/>
            </a:xfrm>
            <a:custGeom>
              <a:avLst/>
              <a:gdLst>
                <a:gd name="T0" fmla="*/ 2223 w 2223"/>
                <a:gd name="T1" fmla="*/ 455 h 455"/>
                <a:gd name="T2" fmla="*/ 0 w 2223"/>
                <a:gd name="T3" fmla="*/ 455 h 455"/>
                <a:gd name="T4" fmla="*/ 260 w 2223"/>
                <a:gd name="T5" fmla="*/ 0 h 455"/>
                <a:gd name="T6" fmla="*/ 1963 w 2223"/>
                <a:gd name="T7" fmla="*/ 0 h 455"/>
                <a:gd name="T8" fmla="*/ 2223 w 2223"/>
                <a:gd name="T9" fmla="*/ 455 h 455"/>
              </a:gdLst>
              <a:ahLst/>
              <a:cxnLst>
                <a:cxn ang="0">
                  <a:pos x="T0" y="T1"/>
                </a:cxn>
                <a:cxn ang="0">
                  <a:pos x="T2" y="T3"/>
                </a:cxn>
                <a:cxn ang="0">
                  <a:pos x="T4" y="T5"/>
                </a:cxn>
                <a:cxn ang="0">
                  <a:pos x="T6" y="T7"/>
                </a:cxn>
                <a:cxn ang="0">
                  <a:pos x="T8" y="T9"/>
                </a:cxn>
              </a:cxnLst>
              <a:rect l="0" t="0" r="r" b="b"/>
              <a:pathLst>
                <a:path w="2223" h="455">
                  <a:moveTo>
                    <a:pt x="2223" y="455"/>
                  </a:moveTo>
                  <a:lnTo>
                    <a:pt x="0" y="455"/>
                  </a:lnTo>
                  <a:lnTo>
                    <a:pt x="260" y="0"/>
                  </a:lnTo>
                  <a:lnTo>
                    <a:pt x="1963" y="0"/>
                  </a:lnTo>
                  <a:lnTo>
                    <a:pt x="2223" y="455"/>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6" name="Freeform 12">
              <a:extLst>
                <a:ext uri="{FF2B5EF4-FFF2-40B4-BE49-F238E27FC236}">
                  <a16:creationId xmlns:a16="http://schemas.microsoft.com/office/drawing/2014/main" id="{298D7E48-392A-418B-B74F-94BBBAFF38A5}"/>
                </a:ext>
              </a:extLst>
            </p:cNvPr>
            <p:cNvSpPr>
              <a:spLocks/>
            </p:cNvSpPr>
            <p:nvPr/>
          </p:nvSpPr>
          <p:spPr bwMode="auto">
            <a:xfrm>
              <a:off x="1552144" y="3405747"/>
              <a:ext cx="2204548" cy="607784"/>
            </a:xfrm>
            <a:custGeom>
              <a:avLst/>
              <a:gdLst>
                <a:gd name="T0" fmla="*/ 1654 w 1654"/>
                <a:gd name="T1" fmla="*/ 456 h 456"/>
                <a:gd name="T2" fmla="*/ 0 w 1654"/>
                <a:gd name="T3" fmla="*/ 456 h 456"/>
                <a:gd name="T4" fmla="*/ 260 w 1654"/>
                <a:gd name="T5" fmla="*/ 0 h 456"/>
                <a:gd name="T6" fmla="*/ 1394 w 1654"/>
                <a:gd name="T7" fmla="*/ 0 h 456"/>
                <a:gd name="T8" fmla="*/ 1654 w 1654"/>
                <a:gd name="T9" fmla="*/ 456 h 456"/>
              </a:gdLst>
              <a:ahLst/>
              <a:cxnLst>
                <a:cxn ang="0">
                  <a:pos x="T0" y="T1"/>
                </a:cxn>
                <a:cxn ang="0">
                  <a:pos x="T2" y="T3"/>
                </a:cxn>
                <a:cxn ang="0">
                  <a:pos x="T4" y="T5"/>
                </a:cxn>
                <a:cxn ang="0">
                  <a:pos x="T6" y="T7"/>
                </a:cxn>
                <a:cxn ang="0">
                  <a:pos x="T8" y="T9"/>
                </a:cxn>
              </a:cxnLst>
              <a:rect l="0" t="0" r="r" b="b"/>
              <a:pathLst>
                <a:path w="1654" h="456">
                  <a:moveTo>
                    <a:pt x="1654" y="456"/>
                  </a:moveTo>
                  <a:lnTo>
                    <a:pt x="0" y="456"/>
                  </a:lnTo>
                  <a:lnTo>
                    <a:pt x="260" y="0"/>
                  </a:lnTo>
                  <a:lnTo>
                    <a:pt x="1394" y="0"/>
                  </a:lnTo>
                  <a:lnTo>
                    <a:pt x="1654" y="456"/>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7" name="Freeform 13">
              <a:extLst>
                <a:ext uri="{FF2B5EF4-FFF2-40B4-BE49-F238E27FC236}">
                  <a16:creationId xmlns:a16="http://schemas.microsoft.com/office/drawing/2014/main" id="{5D0538B4-F115-4CAC-811F-C02B9BFCC84D}"/>
                </a:ext>
              </a:extLst>
            </p:cNvPr>
            <p:cNvSpPr>
              <a:spLocks/>
            </p:cNvSpPr>
            <p:nvPr/>
          </p:nvSpPr>
          <p:spPr bwMode="auto">
            <a:xfrm>
              <a:off x="1932008" y="2744650"/>
              <a:ext cx="1448818" cy="606450"/>
            </a:xfrm>
            <a:custGeom>
              <a:avLst/>
              <a:gdLst>
                <a:gd name="T0" fmla="*/ 1087 w 1087"/>
                <a:gd name="T1" fmla="*/ 455 h 455"/>
                <a:gd name="T2" fmla="*/ 0 w 1087"/>
                <a:gd name="T3" fmla="*/ 455 h 455"/>
                <a:gd name="T4" fmla="*/ 260 w 1087"/>
                <a:gd name="T5" fmla="*/ 0 h 455"/>
                <a:gd name="T6" fmla="*/ 827 w 1087"/>
                <a:gd name="T7" fmla="*/ 0 h 455"/>
                <a:gd name="T8" fmla="*/ 1087 w 1087"/>
                <a:gd name="T9" fmla="*/ 455 h 455"/>
              </a:gdLst>
              <a:ahLst/>
              <a:cxnLst>
                <a:cxn ang="0">
                  <a:pos x="T0" y="T1"/>
                </a:cxn>
                <a:cxn ang="0">
                  <a:pos x="T2" y="T3"/>
                </a:cxn>
                <a:cxn ang="0">
                  <a:pos x="T4" y="T5"/>
                </a:cxn>
                <a:cxn ang="0">
                  <a:pos x="T6" y="T7"/>
                </a:cxn>
                <a:cxn ang="0">
                  <a:pos x="T8" y="T9"/>
                </a:cxn>
              </a:cxnLst>
              <a:rect l="0" t="0" r="r" b="b"/>
              <a:pathLst>
                <a:path w="1087" h="455">
                  <a:moveTo>
                    <a:pt x="1087" y="455"/>
                  </a:moveTo>
                  <a:lnTo>
                    <a:pt x="0" y="455"/>
                  </a:lnTo>
                  <a:lnTo>
                    <a:pt x="260" y="0"/>
                  </a:lnTo>
                  <a:lnTo>
                    <a:pt x="827" y="0"/>
                  </a:lnTo>
                  <a:lnTo>
                    <a:pt x="1087" y="455"/>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8" name="Freeform 14">
              <a:extLst>
                <a:ext uri="{FF2B5EF4-FFF2-40B4-BE49-F238E27FC236}">
                  <a16:creationId xmlns:a16="http://schemas.microsoft.com/office/drawing/2014/main" id="{C1049558-177F-41A2-9BD2-11B80B225CEA}"/>
                </a:ext>
              </a:extLst>
            </p:cNvPr>
            <p:cNvSpPr>
              <a:spLocks/>
            </p:cNvSpPr>
            <p:nvPr/>
          </p:nvSpPr>
          <p:spPr bwMode="auto">
            <a:xfrm>
              <a:off x="2307874" y="2083552"/>
              <a:ext cx="693087" cy="606450"/>
            </a:xfrm>
            <a:custGeom>
              <a:avLst/>
              <a:gdLst>
                <a:gd name="T0" fmla="*/ 520 w 520"/>
                <a:gd name="T1" fmla="*/ 455 h 455"/>
                <a:gd name="T2" fmla="*/ 0 w 520"/>
                <a:gd name="T3" fmla="*/ 455 h 455"/>
                <a:gd name="T4" fmla="*/ 260 w 520"/>
                <a:gd name="T5" fmla="*/ 0 h 455"/>
                <a:gd name="T6" fmla="*/ 520 w 520"/>
                <a:gd name="T7" fmla="*/ 455 h 455"/>
              </a:gdLst>
              <a:ahLst/>
              <a:cxnLst>
                <a:cxn ang="0">
                  <a:pos x="T0" y="T1"/>
                </a:cxn>
                <a:cxn ang="0">
                  <a:pos x="T2" y="T3"/>
                </a:cxn>
                <a:cxn ang="0">
                  <a:pos x="T4" y="T5"/>
                </a:cxn>
                <a:cxn ang="0">
                  <a:pos x="T6" y="T7"/>
                </a:cxn>
              </a:cxnLst>
              <a:rect l="0" t="0" r="r" b="b"/>
              <a:pathLst>
                <a:path w="520" h="455">
                  <a:moveTo>
                    <a:pt x="520" y="455"/>
                  </a:moveTo>
                  <a:lnTo>
                    <a:pt x="0" y="455"/>
                  </a:lnTo>
                  <a:lnTo>
                    <a:pt x="260" y="0"/>
                  </a:lnTo>
                  <a:lnTo>
                    <a:pt x="520" y="455"/>
                  </a:lnTo>
                  <a:close/>
                </a:path>
              </a:pathLst>
            </a:custGeom>
            <a:solidFill>
              <a:schemeClr val="accent1">
                <a:lumMod val="75000"/>
              </a:schemeClr>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9" name="Freeform 19">
              <a:extLst>
                <a:ext uri="{FF2B5EF4-FFF2-40B4-BE49-F238E27FC236}">
                  <a16:creationId xmlns:a16="http://schemas.microsoft.com/office/drawing/2014/main" id="{FB9CDE68-8248-4C7D-B019-14ADC16A4E51}"/>
                </a:ext>
              </a:extLst>
            </p:cNvPr>
            <p:cNvSpPr>
              <a:spLocks/>
            </p:cNvSpPr>
            <p:nvPr/>
          </p:nvSpPr>
          <p:spPr bwMode="auto">
            <a:xfrm>
              <a:off x="2307874" y="2083552"/>
              <a:ext cx="346543" cy="606450"/>
            </a:xfrm>
            <a:custGeom>
              <a:avLst/>
              <a:gdLst>
                <a:gd name="T0" fmla="*/ 260 w 260"/>
                <a:gd name="T1" fmla="*/ 0 h 455"/>
                <a:gd name="T2" fmla="*/ 260 w 260"/>
                <a:gd name="T3" fmla="*/ 455 h 455"/>
                <a:gd name="T4" fmla="*/ 0 w 260"/>
                <a:gd name="T5" fmla="*/ 455 h 455"/>
                <a:gd name="T6" fmla="*/ 260 w 260"/>
                <a:gd name="T7" fmla="*/ 0 h 455"/>
              </a:gdLst>
              <a:ahLst/>
              <a:cxnLst>
                <a:cxn ang="0">
                  <a:pos x="T0" y="T1"/>
                </a:cxn>
                <a:cxn ang="0">
                  <a:pos x="T2" y="T3"/>
                </a:cxn>
                <a:cxn ang="0">
                  <a:pos x="T4" y="T5"/>
                </a:cxn>
                <a:cxn ang="0">
                  <a:pos x="T6" y="T7"/>
                </a:cxn>
              </a:cxnLst>
              <a:rect l="0" t="0" r="r" b="b"/>
              <a:pathLst>
                <a:path w="260" h="455">
                  <a:moveTo>
                    <a:pt x="260" y="0"/>
                  </a:moveTo>
                  <a:lnTo>
                    <a:pt x="260" y="455"/>
                  </a:lnTo>
                  <a:lnTo>
                    <a:pt x="0" y="455"/>
                  </a:lnTo>
                  <a:lnTo>
                    <a:pt x="260" y="0"/>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0" name="Freeform 20">
              <a:extLst>
                <a:ext uri="{FF2B5EF4-FFF2-40B4-BE49-F238E27FC236}">
                  <a16:creationId xmlns:a16="http://schemas.microsoft.com/office/drawing/2014/main" id="{E3665FFE-15C1-4DEC-8FCA-B3FB2D30859E}"/>
                </a:ext>
              </a:extLst>
            </p:cNvPr>
            <p:cNvSpPr>
              <a:spLocks/>
            </p:cNvSpPr>
            <p:nvPr/>
          </p:nvSpPr>
          <p:spPr bwMode="auto">
            <a:xfrm>
              <a:off x="1932008" y="2744650"/>
              <a:ext cx="722410" cy="606450"/>
            </a:xfrm>
            <a:custGeom>
              <a:avLst/>
              <a:gdLst>
                <a:gd name="T0" fmla="*/ 260 w 542"/>
                <a:gd name="T1" fmla="*/ 0 h 455"/>
                <a:gd name="T2" fmla="*/ 542 w 542"/>
                <a:gd name="T3" fmla="*/ 0 h 455"/>
                <a:gd name="T4" fmla="*/ 542 w 542"/>
                <a:gd name="T5" fmla="*/ 455 h 455"/>
                <a:gd name="T6" fmla="*/ 0 w 542"/>
                <a:gd name="T7" fmla="*/ 455 h 455"/>
                <a:gd name="T8" fmla="*/ 260 w 542"/>
                <a:gd name="T9" fmla="*/ 0 h 455"/>
              </a:gdLst>
              <a:ahLst/>
              <a:cxnLst>
                <a:cxn ang="0">
                  <a:pos x="T0" y="T1"/>
                </a:cxn>
                <a:cxn ang="0">
                  <a:pos x="T2" y="T3"/>
                </a:cxn>
                <a:cxn ang="0">
                  <a:pos x="T4" y="T5"/>
                </a:cxn>
                <a:cxn ang="0">
                  <a:pos x="T6" y="T7"/>
                </a:cxn>
                <a:cxn ang="0">
                  <a:pos x="T8" y="T9"/>
                </a:cxn>
              </a:cxnLst>
              <a:rect l="0" t="0" r="r" b="b"/>
              <a:pathLst>
                <a:path w="542" h="455">
                  <a:moveTo>
                    <a:pt x="260" y="0"/>
                  </a:moveTo>
                  <a:lnTo>
                    <a:pt x="542" y="0"/>
                  </a:lnTo>
                  <a:lnTo>
                    <a:pt x="542" y="455"/>
                  </a:lnTo>
                  <a:lnTo>
                    <a:pt x="0" y="455"/>
                  </a:lnTo>
                  <a:lnTo>
                    <a:pt x="260"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1" name="Freeform 21">
              <a:extLst>
                <a:ext uri="{FF2B5EF4-FFF2-40B4-BE49-F238E27FC236}">
                  <a16:creationId xmlns:a16="http://schemas.microsoft.com/office/drawing/2014/main" id="{161C4C61-705E-47B3-AECC-EB33A656A9A3}"/>
                </a:ext>
              </a:extLst>
            </p:cNvPr>
            <p:cNvSpPr>
              <a:spLocks/>
            </p:cNvSpPr>
            <p:nvPr/>
          </p:nvSpPr>
          <p:spPr bwMode="auto">
            <a:xfrm>
              <a:off x="1552144" y="3405747"/>
              <a:ext cx="1102275" cy="607784"/>
            </a:xfrm>
            <a:custGeom>
              <a:avLst/>
              <a:gdLst>
                <a:gd name="T0" fmla="*/ 260 w 827"/>
                <a:gd name="T1" fmla="*/ 0 h 456"/>
                <a:gd name="T2" fmla="*/ 827 w 827"/>
                <a:gd name="T3" fmla="*/ 0 h 456"/>
                <a:gd name="T4" fmla="*/ 827 w 827"/>
                <a:gd name="T5" fmla="*/ 456 h 456"/>
                <a:gd name="T6" fmla="*/ 0 w 827"/>
                <a:gd name="T7" fmla="*/ 456 h 456"/>
                <a:gd name="T8" fmla="*/ 260 w 827"/>
                <a:gd name="T9" fmla="*/ 0 h 456"/>
              </a:gdLst>
              <a:ahLst/>
              <a:cxnLst>
                <a:cxn ang="0">
                  <a:pos x="T0" y="T1"/>
                </a:cxn>
                <a:cxn ang="0">
                  <a:pos x="T2" y="T3"/>
                </a:cxn>
                <a:cxn ang="0">
                  <a:pos x="T4" y="T5"/>
                </a:cxn>
                <a:cxn ang="0">
                  <a:pos x="T6" y="T7"/>
                </a:cxn>
                <a:cxn ang="0">
                  <a:pos x="T8" y="T9"/>
                </a:cxn>
              </a:cxnLst>
              <a:rect l="0" t="0" r="r" b="b"/>
              <a:pathLst>
                <a:path w="827" h="456">
                  <a:moveTo>
                    <a:pt x="260" y="0"/>
                  </a:moveTo>
                  <a:lnTo>
                    <a:pt x="827" y="0"/>
                  </a:lnTo>
                  <a:lnTo>
                    <a:pt x="827" y="456"/>
                  </a:lnTo>
                  <a:lnTo>
                    <a:pt x="0" y="456"/>
                  </a:lnTo>
                  <a:lnTo>
                    <a:pt x="260"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2" name="Freeform 22">
              <a:extLst>
                <a:ext uri="{FF2B5EF4-FFF2-40B4-BE49-F238E27FC236}">
                  <a16:creationId xmlns:a16="http://schemas.microsoft.com/office/drawing/2014/main" id="{0AE2E0B4-2C94-45EA-B0FD-579E99BB0BC9}"/>
                </a:ext>
              </a:extLst>
            </p:cNvPr>
            <p:cNvSpPr>
              <a:spLocks/>
            </p:cNvSpPr>
            <p:nvPr/>
          </p:nvSpPr>
          <p:spPr bwMode="auto">
            <a:xfrm>
              <a:off x="1173612" y="4072177"/>
              <a:ext cx="1480806" cy="606450"/>
            </a:xfrm>
            <a:custGeom>
              <a:avLst/>
              <a:gdLst>
                <a:gd name="T0" fmla="*/ 260 w 1111"/>
                <a:gd name="T1" fmla="*/ 0 h 455"/>
                <a:gd name="T2" fmla="*/ 1111 w 1111"/>
                <a:gd name="T3" fmla="*/ 0 h 455"/>
                <a:gd name="T4" fmla="*/ 1111 w 1111"/>
                <a:gd name="T5" fmla="*/ 455 h 455"/>
                <a:gd name="T6" fmla="*/ 0 w 1111"/>
                <a:gd name="T7" fmla="*/ 455 h 455"/>
                <a:gd name="T8" fmla="*/ 260 w 1111"/>
                <a:gd name="T9" fmla="*/ 0 h 455"/>
              </a:gdLst>
              <a:ahLst/>
              <a:cxnLst>
                <a:cxn ang="0">
                  <a:pos x="T0" y="T1"/>
                </a:cxn>
                <a:cxn ang="0">
                  <a:pos x="T2" y="T3"/>
                </a:cxn>
                <a:cxn ang="0">
                  <a:pos x="T4" y="T5"/>
                </a:cxn>
                <a:cxn ang="0">
                  <a:pos x="T6" y="T7"/>
                </a:cxn>
                <a:cxn ang="0">
                  <a:pos x="T8" y="T9"/>
                </a:cxn>
              </a:cxnLst>
              <a:rect l="0" t="0" r="r" b="b"/>
              <a:pathLst>
                <a:path w="1111" h="455">
                  <a:moveTo>
                    <a:pt x="260" y="0"/>
                  </a:moveTo>
                  <a:lnTo>
                    <a:pt x="1111" y="0"/>
                  </a:lnTo>
                  <a:lnTo>
                    <a:pt x="1111" y="455"/>
                  </a:lnTo>
                  <a:lnTo>
                    <a:pt x="0" y="455"/>
                  </a:lnTo>
                  <a:lnTo>
                    <a:pt x="260" y="0"/>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3" name="Freeform 23">
              <a:extLst>
                <a:ext uri="{FF2B5EF4-FFF2-40B4-BE49-F238E27FC236}">
                  <a16:creationId xmlns:a16="http://schemas.microsoft.com/office/drawing/2014/main" id="{1BE0C36D-F07A-4572-8788-73A2C61E5985}"/>
                </a:ext>
              </a:extLst>
            </p:cNvPr>
            <p:cNvSpPr>
              <a:spLocks/>
            </p:cNvSpPr>
            <p:nvPr/>
          </p:nvSpPr>
          <p:spPr bwMode="auto">
            <a:xfrm>
              <a:off x="797745" y="4733275"/>
              <a:ext cx="1856673" cy="606450"/>
            </a:xfrm>
            <a:custGeom>
              <a:avLst/>
              <a:gdLst>
                <a:gd name="T0" fmla="*/ 260 w 1393"/>
                <a:gd name="T1" fmla="*/ 0 h 455"/>
                <a:gd name="T2" fmla="*/ 1393 w 1393"/>
                <a:gd name="T3" fmla="*/ 0 h 455"/>
                <a:gd name="T4" fmla="*/ 1393 w 1393"/>
                <a:gd name="T5" fmla="*/ 455 h 455"/>
                <a:gd name="T6" fmla="*/ 0 w 1393"/>
                <a:gd name="T7" fmla="*/ 455 h 455"/>
                <a:gd name="T8" fmla="*/ 260 w 1393"/>
                <a:gd name="T9" fmla="*/ 0 h 455"/>
              </a:gdLst>
              <a:ahLst/>
              <a:cxnLst>
                <a:cxn ang="0">
                  <a:pos x="T0" y="T1"/>
                </a:cxn>
                <a:cxn ang="0">
                  <a:pos x="T2" y="T3"/>
                </a:cxn>
                <a:cxn ang="0">
                  <a:pos x="T4" y="T5"/>
                </a:cxn>
                <a:cxn ang="0">
                  <a:pos x="T6" y="T7"/>
                </a:cxn>
                <a:cxn ang="0">
                  <a:pos x="T8" y="T9"/>
                </a:cxn>
              </a:cxnLst>
              <a:rect l="0" t="0" r="r" b="b"/>
              <a:pathLst>
                <a:path w="1393" h="455">
                  <a:moveTo>
                    <a:pt x="260" y="0"/>
                  </a:moveTo>
                  <a:lnTo>
                    <a:pt x="1393" y="0"/>
                  </a:lnTo>
                  <a:lnTo>
                    <a:pt x="1393" y="455"/>
                  </a:lnTo>
                  <a:lnTo>
                    <a:pt x="0" y="455"/>
                  </a:lnTo>
                  <a:lnTo>
                    <a:pt x="260" y="0"/>
                  </a:ln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4" name="Freeform 24">
              <a:extLst>
                <a:ext uri="{FF2B5EF4-FFF2-40B4-BE49-F238E27FC236}">
                  <a16:creationId xmlns:a16="http://schemas.microsoft.com/office/drawing/2014/main" id="{3D6849D1-E30F-4192-9103-C4FAD8CBAFAC}"/>
                </a:ext>
              </a:extLst>
            </p:cNvPr>
            <p:cNvSpPr>
              <a:spLocks/>
            </p:cNvSpPr>
            <p:nvPr/>
          </p:nvSpPr>
          <p:spPr bwMode="auto">
            <a:xfrm>
              <a:off x="424545" y="5394373"/>
              <a:ext cx="2229873" cy="607784"/>
            </a:xfrm>
            <a:custGeom>
              <a:avLst/>
              <a:gdLst>
                <a:gd name="T0" fmla="*/ 255 w 1673"/>
                <a:gd name="T1" fmla="*/ 0 h 456"/>
                <a:gd name="T2" fmla="*/ 1673 w 1673"/>
                <a:gd name="T3" fmla="*/ 0 h 456"/>
                <a:gd name="T4" fmla="*/ 1673 w 1673"/>
                <a:gd name="T5" fmla="*/ 456 h 456"/>
                <a:gd name="T6" fmla="*/ 0 w 1673"/>
                <a:gd name="T7" fmla="*/ 456 h 456"/>
                <a:gd name="T8" fmla="*/ 255 w 1673"/>
                <a:gd name="T9" fmla="*/ 0 h 456"/>
              </a:gdLst>
              <a:ahLst/>
              <a:cxnLst>
                <a:cxn ang="0">
                  <a:pos x="T0" y="T1"/>
                </a:cxn>
                <a:cxn ang="0">
                  <a:pos x="T2" y="T3"/>
                </a:cxn>
                <a:cxn ang="0">
                  <a:pos x="T4" y="T5"/>
                </a:cxn>
                <a:cxn ang="0">
                  <a:pos x="T6" y="T7"/>
                </a:cxn>
                <a:cxn ang="0">
                  <a:pos x="T8" y="T9"/>
                </a:cxn>
              </a:cxnLst>
              <a:rect l="0" t="0" r="r" b="b"/>
              <a:pathLst>
                <a:path w="1673" h="456">
                  <a:moveTo>
                    <a:pt x="255" y="0"/>
                  </a:moveTo>
                  <a:lnTo>
                    <a:pt x="1673" y="0"/>
                  </a:lnTo>
                  <a:lnTo>
                    <a:pt x="1673" y="456"/>
                  </a:lnTo>
                  <a:lnTo>
                    <a:pt x="0" y="456"/>
                  </a:lnTo>
                  <a:lnTo>
                    <a:pt x="255" y="0"/>
                  </a:lnTo>
                  <a:close/>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25" name="Rectangle 24">
              <a:extLst>
                <a:ext uri="{FF2B5EF4-FFF2-40B4-BE49-F238E27FC236}">
                  <a16:creationId xmlns:a16="http://schemas.microsoft.com/office/drawing/2014/main" id="{4B0F5B4C-FAFA-4D5E-9439-5A515B561FD6}"/>
                </a:ext>
              </a:extLst>
            </p:cNvPr>
            <p:cNvSpPr/>
            <p:nvPr/>
          </p:nvSpPr>
          <p:spPr>
            <a:xfrm>
              <a:off x="2317575" y="5490447"/>
              <a:ext cx="666034" cy="421393"/>
            </a:xfrm>
            <a:prstGeom prst="rect">
              <a:avLst/>
            </a:prstGeom>
          </p:spPr>
          <p:txBody>
            <a:bodyPr wrap="none" anchor="ctr">
              <a:spAutoFit/>
            </a:bodyPr>
            <a:lstStyle/>
            <a:p>
              <a:pPr algn="ctr"/>
              <a:r>
                <a:rPr lang="en-US" sz="2400" b="1" dirty="0">
                  <a:solidFill>
                    <a:schemeClr val="bg1"/>
                  </a:solidFill>
                  <a:ea typeface="Roboto" panose="02000000000000000000" pitchFamily="2" charset="0"/>
                </a:rPr>
                <a:t>42%</a:t>
              </a:r>
              <a:endParaRPr lang="en-US" sz="1000" dirty="0">
                <a:solidFill>
                  <a:schemeClr val="bg1"/>
                </a:solidFill>
              </a:endParaRPr>
            </a:p>
          </p:txBody>
        </p:sp>
        <p:sp>
          <p:nvSpPr>
            <p:cNvPr id="26" name="Rectangle 25">
              <a:extLst>
                <a:ext uri="{FF2B5EF4-FFF2-40B4-BE49-F238E27FC236}">
                  <a16:creationId xmlns:a16="http://schemas.microsoft.com/office/drawing/2014/main" id="{07562271-29AC-4B82-8814-D660367EEF90}"/>
                </a:ext>
              </a:extLst>
            </p:cNvPr>
            <p:cNvSpPr/>
            <p:nvPr/>
          </p:nvSpPr>
          <p:spPr>
            <a:xfrm>
              <a:off x="2319770" y="4828757"/>
              <a:ext cx="661645" cy="421393"/>
            </a:xfrm>
            <a:prstGeom prst="rect">
              <a:avLst/>
            </a:prstGeom>
          </p:spPr>
          <p:txBody>
            <a:bodyPr wrap="none" anchor="ctr">
              <a:spAutoFit/>
            </a:bodyPr>
            <a:lstStyle/>
            <a:p>
              <a:pPr algn="ctr"/>
              <a:r>
                <a:rPr lang="en-US" sz="2400" b="1" dirty="0">
                  <a:solidFill>
                    <a:schemeClr val="bg1"/>
                  </a:solidFill>
                  <a:ea typeface="Roboto" panose="02000000000000000000" pitchFamily="2" charset="0"/>
                </a:rPr>
                <a:t>20%</a:t>
              </a:r>
              <a:endParaRPr lang="en-US" sz="1000" dirty="0">
                <a:solidFill>
                  <a:schemeClr val="bg1"/>
                </a:solidFill>
              </a:endParaRPr>
            </a:p>
          </p:txBody>
        </p:sp>
        <p:sp>
          <p:nvSpPr>
            <p:cNvPr id="27" name="Rectangle 26">
              <a:extLst>
                <a:ext uri="{FF2B5EF4-FFF2-40B4-BE49-F238E27FC236}">
                  <a16:creationId xmlns:a16="http://schemas.microsoft.com/office/drawing/2014/main" id="{7FA7691F-9000-4269-A393-AB3A4E6B009F}"/>
                </a:ext>
              </a:extLst>
            </p:cNvPr>
            <p:cNvSpPr/>
            <p:nvPr/>
          </p:nvSpPr>
          <p:spPr>
            <a:xfrm>
              <a:off x="2343180" y="4163686"/>
              <a:ext cx="614823" cy="421393"/>
            </a:xfrm>
            <a:prstGeom prst="rect">
              <a:avLst/>
            </a:prstGeom>
          </p:spPr>
          <p:txBody>
            <a:bodyPr wrap="none" anchor="ctr">
              <a:spAutoFit/>
            </a:bodyPr>
            <a:lstStyle/>
            <a:p>
              <a:pPr algn="ctr"/>
              <a:r>
                <a:rPr lang="en-US" sz="2400" b="1" dirty="0">
                  <a:solidFill>
                    <a:schemeClr val="bg1"/>
                  </a:solidFill>
                  <a:ea typeface="Roboto" panose="02000000000000000000" pitchFamily="2" charset="0"/>
                </a:rPr>
                <a:t>14%</a:t>
              </a:r>
              <a:endParaRPr lang="en-US" sz="1000" dirty="0">
                <a:solidFill>
                  <a:schemeClr val="bg1"/>
                </a:solidFill>
              </a:endParaRPr>
            </a:p>
          </p:txBody>
        </p:sp>
        <p:sp>
          <p:nvSpPr>
            <p:cNvPr id="28" name="Rectangle 27">
              <a:extLst>
                <a:ext uri="{FF2B5EF4-FFF2-40B4-BE49-F238E27FC236}">
                  <a16:creationId xmlns:a16="http://schemas.microsoft.com/office/drawing/2014/main" id="{DAEDE329-D2E6-488E-9B25-ADA0FEE08541}"/>
                </a:ext>
              </a:extLst>
            </p:cNvPr>
            <p:cNvSpPr/>
            <p:nvPr/>
          </p:nvSpPr>
          <p:spPr>
            <a:xfrm>
              <a:off x="2345374" y="3493842"/>
              <a:ext cx="610435" cy="421393"/>
            </a:xfrm>
            <a:prstGeom prst="rect">
              <a:avLst/>
            </a:prstGeom>
          </p:spPr>
          <p:txBody>
            <a:bodyPr wrap="none" anchor="ctr">
              <a:spAutoFit/>
            </a:bodyPr>
            <a:lstStyle/>
            <a:p>
              <a:pPr algn="ctr"/>
              <a:r>
                <a:rPr lang="en-US" sz="2400" b="1" dirty="0">
                  <a:solidFill>
                    <a:schemeClr val="bg1"/>
                  </a:solidFill>
                  <a:ea typeface="Roboto" panose="02000000000000000000" pitchFamily="2" charset="0"/>
                </a:rPr>
                <a:t>10%</a:t>
              </a:r>
              <a:endParaRPr lang="en-US" sz="1000" dirty="0">
                <a:solidFill>
                  <a:schemeClr val="bg1"/>
                </a:solidFill>
              </a:endParaRPr>
            </a:p>
          </p:txBody>
        </p:sp>
        <p:sp>
          <p:nvSpPr>
            <p:cNvPr id="29" name="Rectangle 28">
              <a:extLst>
                <a:ext uri="{FF2B5EF4-FFF2-40B4-BE49-F238E27FC236}">
                  <a16:creationId xmlns:a16="http://schemas.microsoft.com/office/drawing/2014/main" id="{66400394-16FA-40ED-AE50-182402267F07}"/>
                </a:ext>
              </a:extLst>
            </p:cNvPr>
            <p:cNvSpPr/>
            <p:nvPr/>
          </p:nvSpPr>
          <p:spPr>
            <a:xfrm>
              <a:off x="2397318" y="2842132"/>
              <a:ext cx="506549" cy="421393"/>
            </a:xfrm>
            <a:prstGeom prst="rect">
              <a:avLst/>
            </a:prstGeom>
          </p:spPr>
          <p:txBody>
            <a:bodyPr wrap="none" anchor="ctr">
              <a:spAutoFit/>
            </a:bodyPr>
            <a:lstStyle/>
            <a:p>
              <a:pPr algn="ctr"/>
              <a:r>
                <a:rPr lang="en-US" sz="2400" b="1" dirty="0">
                  <a:solidFill>
                    <a:schemeClr val="bg1"/>
                  </a:solidFill>
                  <a:ea typeface="Roboto" panose="02000000000000000000" pitchFamily="2" charset="0"/>
                </a:rPr>
                <a:t>9%</a:t>
              </a:r>
              <a:endParaRPr lang="en-US" sz="1000" dirty="0">
                <a:solidFill>
                  <a:schemeClr val="bg1"/>
                </a:solidFill>
              </a:endParaRPr>
            </a:p>
          </p:txBody>
        </p:sp>
        <p:sp>
          <p:nvSpPr>
            <p:cNvPr id="30" name="Rectangle 29">
              <a:extLst>
                <a:ext uri="{FF2B5EF4-FFF2-40B4-BE49-F238E27FC236}">
                  <a16:creationId xmlns:a16="http://schemas.microsoft.com/office/drawing/2014/main" id="{5322E963-32F4-45C7-AC93-3D223FD130B8}"/>
                </a:ext>
              </a:extLst>
            </p:cNvPr>
            <p:cNvSpPr/>
            <p:nvPr/>
          </p:nvSpPr>
          <p:spPr>
            <a:xfrm>
              <a:off x="2422920" y="2272070"/>
              <a:ext cx="455339" cy="421393"/>
            </a:xfrm>
            <a:prstGeom prst="rect">
              <a:avLst/>
            </a:prstGeom>
          </p:spPr>
          <p:txBody>
            <a:bodyPr wrap="none" anchor="ctr">
              <a:spAutoFit/>
            </a:bodyPr>
            <a:lstStyle/>
            <a:p>
              <a:pPr algn="ctr"/>
              <a:r>
                <a:rPr lang="en-US" sz="2400" b="1" dirty="0">
                  <a:solidFill>
                    <a:schemeClr val="bg1"/>
                  </a:solidFill>
                  <a:ea typeface="Roboto" panose="02000000000000000000" pitchFamily="2" charset="0"/>
                </a:rPr>
                <a:t>1%</a:t>
              </a:r>
              <a:endParaRPr lang="en-US" sz="1000" dirty="0">
                <a:solidFill>
                  <a:schemeClr val="bg1"/>
                </a:solidFill>
              </a:endParaRPr>
            </a:p>
          </p:txBody>
        </p:sp>
        <p:sp>
          <p:nvSpPr>
            <p:cNvPr id="37" name="Subtitle 2">
              <a:extLst>
                <a:ext uri="{FF2B5EF4-FFF2-40B4-BE49-F238E27FC236}">
                  <a16:creationId xmlns:a16="http://schemas.microsoft.com/office/drawing/2014/main" id="{C06F4BBE-0E7E-45B5-9DAE-2A63097FF39E}"/>
                </a:ext>
              </a:extLst>
            </p:cNvPr>
            <p:cNvSpPr txBox="1">
              <a:spLocks/>
            </p:cNvSpPr>
            <p:nvPr/>
          </p:nvSpPr>
          <p:spPr>
            <a:xfrm>
              <a:off x="4946830" y="5566681"/>
              <a:ext cx="4606904" cy="2597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38" name="Subtitle 2">
              <a:extLst>
                <a:ext uri="{FF2B5EF4-FFF2-40B4-BE49-F238E27FC236}">
                  <a16:creationId xmlns:a16="http://schemas.microsoft.com/office/drawing/2014/main" id="{A7870792-24D0-4166-98FA-6A2654E8B2B1}"/>
                </a:ext>
              </a:extLst>
            </p:cNvPr>
            <p:cNvSpPr txBox="1">
              <a:spLocks/>
            </p:cNvSpPr>
            <p:nvPr/>
          </p:nvSpPr>
          <p:spPr>
            <a:xfrm>
              <a:off x="4562830" y="4905147"/>
              <a:ext cx="4606904" cy="2597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39" name="Subtitle 2">
              <a:extLst>
                <a:ext uri="{FF2B5EF4-FFF2-40B4-BE49-F238E27FC236}">
                  <a16:creationId xmlns:a16="http://schemas.microsoft.com/office/drawing/2014/main" id="{4CBEDECB-A6ED-45A5-BFE8-0723BF96D03D}"/>
                </a:ext>
              </a:extLst>
            </p:cNvPr>
            <p:cNvSpPr txBox="1">
              <a:spLocks/>
            </p:cNvSpPr>
            <p:nvPr/>
          </p:nvSpPr>
          <p:spPr>
            <a:xfrm>
              <a:off x="4209274" y="4243031"/>
              <a:ext cx="4606904" cy="2597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40" name="Subtitle 2">
              <a:extLst>
                <a:ext uri="{FF2B5EF4-FFF2-40B4-BE49-F238E27FC236}">
                  <a16:creationId xmlns:a16="http://schemas.microsoft.com/office/drawing/2014/main" id="{B661B28B-4D62-4560-BC18-A390DFAE4BA7}"/>
                </a:ext>
              </a:extLst>
            </p:cNvPr>
            <p:cNvSpPr txBox="1">
              <a:spLocks/>
            </p:cNvSpPr>
            <p:nvPr/>
          </p:nvSpPr>
          <p:spPr>
            <a:xfrm>
              <a:off x="3745786" y="3578288"/>
              <a:ext cx="4606904" cy="2597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id="{66C23BFC-A82A-4DEE-8FF0-8EF739DFBCCA}"/>
                </a:ext>
              </a:extLst>
            </p:cNvPr>
            <p:cNvSpPr txBox="1">
              <a:spLocks/>
            </p:cNvSpPr>
            <p:nvPr/>
          </p:nvSpPr>
          <p:spPr>
            <a:xfrm>
              <a:off x="3420014" y="2916523"/>
              <a:ext cx="4606904" cy="2597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sp>
          <p:nvSpPr>
            <p:cNvPr id="42" name="Subtitle 2">
              <a:extLst>
                <a:ext uri="{FF2B5EF4-FFF2-40B4-BE49-F238E27FC236}">
                  <a16:creationId xmlns:a16="http://schemas.microsoft.com/office/drawing/2014/main" id="{DC4C905A-C14E-49F0-AEFC-E9220786315C}"/>
                </a:ext>
              </a:extLst>
            </p:cNvPr>
            <p:cNvSpPr txBox="1">
              <a:spLocks/>
            </p:cNvSpPr>
            <p:nvPr/>
          </p:nvSpPr>
          <p:spPr>
            <a:xfrm>
              <a:off x="3096336" y="2255423"/>
              <a:ext cx="4606904" cy="25975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400" dirty="0">
                <a:solidFill>
                  <a:schemeClr val="bg1"/>
                </a:solidFill>
                <a:latin typeface="+mn-lt"/>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72287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036A86-DB13-4CB1-B23D-EEC85C3F56D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7CD0BFE-8679-43FC-86F7-77BBD68ACB1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DAD0296-0E3F-4288-9393-B893A6438479}"/>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358F6004-BD83-46B7-AF86-C6DE057F44D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E9D94D0-787D-444E-A21E-F6C53FF3FC70}"/>
              </a:ext>
            </a:extLst>
          </p:cNvPr>
          <p:cNvSpPr>
            <a:spLocks noGrp="1"/>
          </p:cNvSpPr>
          <p:nvPr>
            <p:ph type="body" sz="quarter" idx="13"/>
          </p:nvPr>
        </p:nvSpPr>
        <p:spPr/>
        <p:txBody>
          <a:bodyPr/>
          <a:lstStyle/>
          <a:p>
            <a:endParaRPr lang="en-ZA"/>
          </a:p>
        </p:txBody>
      </p:sp>
      <p:cxnSp>
        <p:nvCxnSpPr>
          <p:cNvPr id="7" name="Straight Arrow Connector 6">
            <a:extLst>
              <a:ext uri="{FF2B5EF4-FFF2-40B4-BE49-F238E27FC236}">
                <a16:creationId xmlns:a16="http://schemas.microsoft.com/office/drawing/2014/main" id="{8CC9EC7A-BEFE-4FE2-8677-C949A76AD72E}"/>
              </a:ext>
            </a:extLst>
          </p:cNvPr>
          <p:cNvCxnSpPr>
            <a:cxnSpLocks/>
          </p:cNvCxnSpPr>
          <p:nvPr/>
        </p:nvCxnSpPr>
        <p:spPr>
          <a:xfrm flipH="1">
            <a:off x="3805885" y="3458613"/>
            <a:ext cx="97740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76CA1B8-0EA4-49A2-9F80-6140A4D4BA29}"/>
              </a:ext>
            </a:extLst>
          </p:cNvPr>
          <p:cNvCxnSpPr>
            <a:cxnSpLocks/>
          </p:cNvCxnSpPr>
          <p:nvPr/>
        </p:nvCxnSpPr>
        <p:spPr>
          <a:xfrm flipH="1">
            <a:off x="2828483" y="5147975"/>
            <a:ext cx="97740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E387EFF-01CA-4136-B6C1-859E5FFEC2ED}"/>
              </a:ext>
            </a:extLst>
          </p:cNvPr>
          <p:cNvCxnSpPr>
            <a:cxnSpLocks/>
          </p:cNvCxnSpPr>
          <p:nvPr/>
        </p:nvCxnSpPr>
        <p:spPr>
          <a:xfrm>
            <a:off x="7754832" y="5144170"/>
            <a:ext cx="97740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4FFB12C-6A89-43A2-BA60-49B593AB5CE1}"/>
              </a:ext>
            </a:extLst>
          </p:cNvPr>
          <p:cNvCxnSpPr>
            <a:cxnSpLocks/>
          </p:cNvCxnSpPr>
          <p:nvPr/>
        </p:nvCxnSpPr>
        <p:spPr>
          <a:xfrm>
            <a:off x="5948035" y="2063414"/>
            <a:ext cx="977403" cy="0"/>
          </a:xfrm>
          <a:prstGeom prst="straightConnector1">
            <a:avLst/>
          </a:prstGeom>
          <a:ln w="3810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Freeform 1">
            <a:extLst>
              <a:ext uri="{FF2B5EF4-FFF2-40B4-BE49-F238E27FC236}">
                <a16:creationId xmlns:a16="http://schemas.microsoft.com/office/drawing/2014/main" id="{3FD4D2D8-3691-45EF-9C68-F7F793E8AD44}"/>
              </a:ext>
            </a:extLst>
          </p:cNvPr>
          <p:cNvSpPr>
            <a:spLocks/>
          </p:cNvSpPr>
          <p:nvPr/>
        </p:nvSpPr>
        <p:spPr bwMode="auto">
          <a:xfrm>
            <a:off x="4772237" y="1718577"/>
            <a:ext cx="2046492" cy="1456541"/>
          </a:xfrm>
          <a:custGeom>
            <a:avLst/>
            <a:gdLst>
              <a:gd name="T0" fmla="*/ 1339 w 1339"/>
              <a:gd name="T1" fmla="*/ 953 h 953"/>
              <a:gd name="T2" fmla="*/ 670 w 1339"/>
              <a:gd name="T3" fmla="*/ 0 h 953"/>
              <a:gd name="T4" fmla="*/ 0 w 1339"/>
              <a:gd name="T5" fmla="*/ 953 h 953"/>
              <a:gd name="T6" fmla="*/ 1339 w 1339"/>
              <a:gd name="T7" fmla="*/ 953 h 953"/>
            </a:gdLst>
            <a:ahLst/>
            <a:cxnLst>
              <a:cxn ang="0">
                <a:pos x="T0" y="T1"/>
              </a:cxn>
              <a:cxn ang="0">
                <a:pos x="T2" y="T3"/>
              </a:cxn>
              <a:cxn ang="0">
                <a:pos x="T4" y="T5"/>
              </a:cxn>
              <a:cxn ang="0">
                <a:pos x="T6" y="T7"/>
              </a:cxn>
            </a:cxnLst>
            <a:rect l="0" t="0" r="r" b="b"/>
            <a:pathLst>
              <a:path w="1339" h="953">
                <a:moveTo>
                  <a:pt x="1339" y="953"/>
                </a:moveTo>
                <a:lnTo>
                  <a:pt x="670" y="0"/>
                </a:lnTo>
                <a:lnTo>
                  <a:pt x="0" y="953"/>
                </a:lnTo>
                <a:lnTo>
                  <a:pt x="1339" y="953"/>
                </a:lnTo>
                <a:close/>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2" name="Freeform 2">
            <a:extLst>
              <a:ext uri="{FF2B5EF4-FFF2-40B4-BE49-F238E27FC236}">
                <a16:creationId xmlns:a16="http://schemas.microsoft.com/office/drawing/2014/main" id="{FDA60CDF-43D6-4ABC-B826-2C0859004FDC}"/>
              </a:ext>
            </a:extLst>
          </p:cNvPr>
          <p:cNvSpPr>
            <a:spLocks/>
          </p:cNvSpPr>
          <p:nvPr/>
        </p:nvSpPr>
        <p:spPr bwMode="auto">
          <a:xfrm>
            <a:off x="3737529" y="3207213"/>
            <a:ext cx="4115910" cy="1441256"/>
          </a:xfrm>
          <a:custGeom>
            <a:avLst/>
            <a:gdLst>
              <a:gd name="T0" fmla="*/ 0 w 2693"/>
              <a:gd name="T1" fmla="*/ 943 h 943"/>
              <a:gd name="T2" fmla="*/ 1336 w 2693"/>
              <a:gd name="T3" fmla="*/ 943 h 943"/>
              <a:gd name="T4" fmla="*/ 1358 w 2693"/>
              <a:gd name="T5" fmla="*/ 943 h 943"/>
              <a:gd name="T6" fmla="*/ 2693 w 2693"/>
              <a:gd name="T7" fmla="*/ 943 h 943"/>
              <a:gd name="T8" fmla="*/ 2031 w 2693"/>
              <a:gd name="T9" fmla="*/ 0 h 943"/>
              <a:gd name="T10" fmla="*/ 662 w 2693"/>
              <a:gd name="T11" fmla="*/ 0 h 943"/>
              <a:gd name="T12" fmla="*/ 0 w 2693"/>
              <a:gd name="T13" fmla="*/ 943 h 943"/>
            </a:gdLst>
            <a:ahLst/>
            <a:cxnLst>
              <a:cxn ang="0">
                <a:pos x="T0" y="T1"/>
              </a:cxn>
              <a:cxn ang="0">
                <a:pos x="T2" y="T3"/>
              </a:cxn>
              <a:cxn ang="0">
                <a:pos x="T4" y="T5"/>
              </a:cxn>
              <a:cxn ang="0">
                <a:pos x="T6" y="T7"/>
              </a:cxn>
              <a:cxn ang="0">
                <a:pos x="T8" y="T9"/>
              </a:cxn>
              <a:cxn ang="0">
                <a:pos x="T10" y="T11"/>
              </a:cxn>
              <a:cxn ang="0">
                <a:pos x="T12" y="T13"/>
              </a:cxn>
            </a:cxnLst>
            <a:rect l="0" t="0" r="r" b="b"/>
            <a:pathLst>
              <a:path w="2693" h="943">
                <a:moveTo>
                  <a:pt x="0" y="943"/>
                </a:moveTo>
                <a:lnTo>
                  <a:pt x="1336" y="943"/>
                </a:lnTo>
                <a:lnTo>
                  <a:pt x="1358" y="943"/>
                </a:lnTo>
                <a:lnTo>
                  <a:pt x="2693" y="943"/>
                </a:lnTo>
                <a:lnTo>
                  <a:pt x="2031" y="0"/>
                </a:lnTo>
                <a:lnTo>
                  <a:pt x="662" y="0"/>
                </a:lnTo>
                <a:lnTo>
                  <a:pt x="0" y="943"/>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3600" dirty="0"/>
          </a:p>
        </p:txBody>
      </p:sp>
      <p:sp>
        <p:nvSpPr>
          <p:cNvPr id="13" name="Freeform 3">
            <a:extLst>
              <a:ext uri="{FF2B5EF4-FFF2-40B4-BE49-F238E27FC236}">
                <a16:creationId xmlns:a16="http://schemas.microsoft.com/office/drawing/2014/main" id="{AF458038-CC96-4859-8AD2-8077877B4BA5}"/>
              </a:ext>
            </a:extLst>
          </p:cNvPr>
          <p:cNvSpPr>
            <a:spLocks/>
          </p:cNvSpPr>
          <p:nvPr/>
        </p:nvSpPr>
        <p:spPr bwMode="auto">
          <a:xfrm>
            <a:off x="2692121" y="4680565"/>
            <a:ext cx="3087314" cy="1456541"/>
          </a:xfrm>
          <a:custGeom>
            <a:avLst/>
            <a:gdLst>
              <a:gd name="T0" fmla="*/ 2020 w 2020"/>
              <a:gd name="T1" fmla="*/ 0 h 953"/>
              <a:gd name="T2" fmla="*/ 669 w 2020"/>
              <a:gd name="T3" fmla="*/ 0 h 953"/>
              <a:gd name="T4" fmla="*/ 0 w 2020"/>
              <a:gd name="T5" fmla="*/ 953 h 953"/>
              <a:gd name="T6" fmla="*/ 2020 w 2020"/>
              <a:gd name="T7" fmla="*/ 953 h 953"/>
              <a:gd name="T8" fmla="*/ 2020 w 2020"/>
              <a:gd name="T9" fmla="*/ 0 h 953"/>
            </a:gdLst>
            <a:ahLst/>
            <a:cxnLst>
              <a:cxn ang="0">
                <a:pos x="T0" y="T1"/>
              </a:cxn>
              <a:cxn ang="0">
                <a:pos x="T2" y="T3"/>
              </a:cxn>
              <a:cxn ang="0">
                <a:pos x="T4" y="T5"/>
              </a:cxn>
              <a:cxn ang="0">
                <a:pos x="T6" y="T7"/>
              </a:cxn>
              <a:cxn ang="0">
                <a:pos x="T8" y="T9"/>
              </a:cxn>
            </a:cxnLst>
            <a:rect l="0" t="0" r="r" b="b"/>
            <a:pathLst>
              <a:path w="2020" h="953">
                <a:moveTo>
                  <a:pt x="2020" y="0"/>
                </a:moveTo>
                <a:lnTo>
                  <a:pt x="669" y="0"/>
                </a:lnTo>
                <a:lnTo>
                  <a:pt x="0" y="953"/>
                </a:lnTo>
                <a:lnTo>
                  <a:pt x="2020" y="953"/>
                </a:lnTo>
                <a:lnTo>
                  <a:pt x="2020" y="0"/>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4" name="Freeform 4">
            <a:extLst>
              <a:ext uri="{FF2B5EF4-FFF2-40B4-BE49-F238E27FC236}">
                <a16:creationId xmlns:a16="http://schemas.microsoft.com/office/drawing/2014/main" id="{CCB8724F-8A51-480E-8BE2-54164E710B6F}"/>
              </a:ext>
            </a:extLst>
          </p:cNvPr>
          <p:cNvSpPr>
            <a:spLocks/>
          </p:cNvSpPr>
          <p:nvPr/>
        </p:nvSpPr>
        <p:spPr bwMode="auto">
          <a:xfrm>
            <a:off x="5813059" y="4680565"/>
            <a:ext cx="3087314" cy="1456541"/>
          </a:xfrm>
          <a:custGeom>
            <a:avLst/>
            <a:gdLst>
              <a:gd name="T0" fmla="*/ 0 w 2020"/>
              <a:gd name="T1" fmla="*/ 0 h 953"/>
              <a:gd name="T2" fmla="*/ 0 w 2020"/>
              <a:gd name="T3" fmla="*/ 953 h 953"/>
              <a:gd name="T4" fmla="*/ 2020 w 2020"/>
              <a:gd name="T5" fmla="*/ 953 h 953"/>
              <a:gd name="T6" fmla="*/ 1350 w 2020"/>
              <a:gd name="T7" fmla="*/ 0 h 953"/>
              <a:gd name="T8" fmla="*/ 0 w 2020"/>
              <a:gd name="T9" fmla="*/ 0 h 953"/>
            </a:gdLst>
            <a:ahLst/>
            <a:cxnLst>
              <a:cxn ang="0">
                <a:pos x="T0" y="T1"/>
              </a:cxn>
              <a:cxn ang="0">
                <a:pos x="T2" y="T3"/>
              </a:cxn>
              <a:cxn ang="0">
                <a:pos x="T4" y="T5"/>
              </a:cxn>
              <a:cxn ang="0">
                <a:pos x="T6" y="T7"/>
              </a:cxn>
              <a:cxn ang="0">
                <a:pos x="T8" y="T9"/>
              </a:cxn>
            </a:cxnLst>
            <a:rect l="0" t="0" r="r" b="b"/>
            <a:pathLst>
              <a:path w="2020" h="953">
                <a:moveTo>
                  <a:pt x="0" y="0"/>
                </a:moveTo>
                <a:lnTo>
                  <a:pt x="0" y="953"/>
                </a:lnTo>
                <a:lnTo>
                  <a:pt x="2020" y="953"/>
                </a:lnTo>
                <a:lnTo>
                  <a:pt x="1350" y="0"/>
                </a:lnTo>
                <a:lnTo>
                  <a:pt x="0"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3600"/>
          </a:p>
        </p:txBody>
      </p:sp>
      <p:sp>
        <p:nvSpPr>
          <p:cNvPr id="15" name="Subtitle 2">
            <a:extLst>
              <a:ext uri="{FF2B5EF4-FFF2-40B4-BE49-F238E27FC236}">
                <a16:creationId xmlns:a16="http://schemas.microsoft.com/office/drawing/2014/main" id="{8F8A95A3-2FF2-4CB8-9295-9AA510F4B8AE}"/>
              </a:ext>
            </a:extLst>
          </p:cNvPr>
          <p:cNvSpPr txBox="1">
            <a:spLocks/>
          </p:cNvSpPr>
          <p:nvPr/>
        </p:nvSpPr>
        <p:spPr>
          <a:xfrm>
            <a:off x="7046807" y="2062273"/>
            <a:ext cx="220143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16" name="TextBox 15">
            <a:extLst>
              <a:ext uri="{FF2B5EF4-FFF2-40B4-BE49-F238E27FC236}">
                <a16:creationId xmlns:a16="http://schemas.microsoft.com/office/drawing/2014/main" id="{94FD070A-B779-4790-9191-0F41E7A0FF21}"/>
              </a:ext>
            </a:extLst>
          </p:cNvPr>
          <p:cNvSpPr txBox="1"/>
          <p:nvPr/>
        </p:nvSpPr>
        <p:spPr>
          <a:xfrm>
            <a:off x="7104927" y="1764307"/>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17" name="Subtitle 2">
            <a:extLst>
              <a:ext uri="{FF2B5EF4-FFF2-40B4-BE49-F238E27FC236}">
                <a16:creationId xmlns:a16="http://schemas.microsoft.com/office/drawing/2014/main" id="{1ED6FDE7-4E82-40DA-804E-EF6002F3BD9B}"/>
              </a:ext>
            </a:extLst>
          </p:cNvPr>
          <p:cNvSpPr txBox="1">
            <a:spLocks/>
          </p:cNvSpPr>
          <p:nvPr/>
        </p:nvSpPr>
        <p:spPr>
          <a:xfrm>
            <a:off x="8857766" y="5144085"/>
            <a:ext cx="220143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DE6AAEE7-75B2-43A1-BFBD-6A37DBAD9142}"/>
              </a:ext>
            </a:extLst>
          </p:cNvPr>
          <p:cNvSpPr txBox="1"/>
          <p:nvPr/>
        </p:nvSpPr>
        <p:spPr>
          <a:xfrm>
            <a:off x="8915886" y="4846119"/>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19" name="Subtitle 2">
            <a:extLst>
              <a:ext uri="{FF2B5EF4-FFF2-40B4-BE49-F238E27FC236}">
                <a16:creationId xmlns:a16="http://schemas.microsoft.com/office/drawing/2014/main" id="{AD5E1EA8-440F-4ACF-BADF-399C5E5CCDC3}"/>
              </a:ext>
            </a:extLst>
          </p:cNvPr>
          <p:cNvSpPr txBox="1">
            <a:spLocks/>
          </p:cNvSpPr>
          <p:nvPr/>
        </p:nvSpPr>
        <p:spPr>
          <a:xfrm>
            <a:off x="1519531" y="3426276"/>
            <a:ext cx="220143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807AA4AC-E1C2-4191-83D0-3D62C511BA52}"/>
              </a:ext>
            </a:extLst>
          </p:cNvPr>
          <p:cNvSpPr txBox="1"/>
          <p:nvPr/>
        </p:nvSpPr>
        <p:spPr>
          <a:xfrm>
            <a:off x="2860936" y="3128310"/>
            <a:ext cx="80823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sp>
        <p:nvSpPr>
          <p:cNvPr id="21" name="Subtitle 2">
            <a:extLst>
              <a:ext uri="{FF2B5EF4-FFF2-40B4-BE49-F238E27FC236}">
                <a16:creationId xmlns:a16="http://schemas.microsoft.com/office/drawing/2014/main" id="{04838EF6-3110-4E1E-B253-A4521A6FBF5C}"/>
              </a:ext>
            </a:extLst>
          </p:cNvPr>
          <p:cNvSpPr txBox="1">
            <a:spLocks/>
          </p:cNvSpPr>
          <p:nvPr/>
        </p:nvSpPr>
        <p:spPr>
          <a:xfrm>
            <a:off x="528067" y="5144085"/>
            <a:ext cx="220143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66EFB224-3C50-44CF-8157-2196E505D482}"/>
              </a:ext>
            </a:extLst>
          </p:cNvPr>
          <p:cNvSpPr txBox="1"/>
          <p:nvPr/>
        </p:nvSpPr>
        <p:spPr>
          <a:xfrm>
            <a:off x="1869473" y="4846119"/>
            <a:ext cx="808234"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LABEL</a:t>
            </a:r>
          </a:p>
        </p:txBody>
      </p:sp>
      <p:sp>
        <p:nvSpPr>
          <p:cNvPr id="27" name="TextBox 26">
            <a:extLst>
              <a:ext uri="{FF2B5EF4-FFF2-40B4-BE49-F238E27FC236}">
                <a16:creationId xmlns:a16="http://schemas.microsoft.com/office/drawing/2014/main" id="{228D4196-82DE-4BE5-92BF-965E7A63F36B}"/>
              </a:ext>
            </a:extLst>
          </p:cNvPr>
          <p:cNvSpPr txBox="1"/>
          <p:nvPr/>
        </p:nvSpPr>
        <p:spPr>
          <a:xfrm>
            <a:off x="5394979" y="2715848"/>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8" name="TextBox 27">
            <a:extLst>
              <a:ext uri="{FF2B5EF4-FFF2-40B4-BE49-F238E27FC236}">
                <a16:creationId xmlns:a16="http://schemas.microsoft.com/office/drawing/2014/main" id="{8DFF8822-0CC0-4A38-A333-C190523F0F7C}"/>
              </a:ext>
            </a:extLst>
          </p:cNvPr>
          <p:cNvSpPr txBox="1"/>
          <p:nvPr/>
        </p:nvSpPr>
        <p:spPr>
          <a:xfrm>
            <a:off x="5394979" y="4108053"/>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9" name="TextBox 28">
            <a:extLst>
              <a:ext uri="{FF2B5EF4-FFF2-40B4-BE49-F238E27FC236}">
                <a16:creationId xmlns:a16="http://schemas.microsoft.com/office/drawing/2014/main" id="{4F2423DB-4FB5-4A08-A4E6-FECF02FE4E79}"/>
              </a:ext>
            </a:extLst>
          </p:cNvPr>
          <p:cNvSpPr txBox="1"/>
          <p:nvPr/>
        </p:nvSpPr>
        <p:spPr>
          <a:xfrm>
            <a:off x="4082258" y="5584235"/>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30" name="TextBox 29">
            <a:extLst>
              <a:ext uri="{FF2B5EF4-FFF2-40B4-BE49-F238E27FC236}">
                <a16:creationId xmlns:a16="http://schemas.microsoft.com/office/drawing/2014/main" id="{DD1ECC93-7030-4775-8C28-DC64E71E527F}"/>
              </a:ext>
            </a:extLst>
          </p:cNvPr>
          <p:cNvSpPr txBox="1"/>
          <p:nvPr/>
        </p:nvSpPr>
        <p:spPr>
          <a:xfrm>
            <a:off x="6625565" y="5584235"/>
            <a:ext cx="808235"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LABEL</a:t>
            </a:r>
          </a:p>
        </p:txBody>
      </p:sp>
      <p:pic>
        <p:nvPicPr>
          <p:cNvPr id="32" name="Graphic 31" descr="Head with gears">
            <a:extLst>
              <a:ext uri="{FF2B5EF4-FFF2-40B4-BE49-F238E27FC236}">
                <a16:creationId xmlns:a16="http://schemas.microsoft.com/office/drawing/2014/main" id="{ADAE28C6-3EC1-4253-A024-C5CEF3CA00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478" y="4908378"/>
            <a:ext cx="670971" cy="670971"/>
          </a:xfrm>
          <a:prstGeom prst="rect">
            <a:avLst/>
          </a:prstGeom>
        </p:spPr>
      </p:pic>
      <p:pic>
        <p:nvPicPr>
          <p:cNvPr id="33" name="Graphic 32" descr="City">
            <a:extLst>
              <a:ext uri="{FF2B5EF4-FFF2-40B4-BE49-F238E27FC236}">
                <a16:creationId xmlns:a16="http://schemas.microsoft.com/office/drawing/2014/main" id="{BA732DBF-37E0-42DA-B8A0-2B48857B6B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9997" y="3437082"/>
            <a:ext cx="670971" cy="670971"/>
          </a:xfrm>
          <a:prstGeom prst="rect">
            <a:avLst/>
          </a:prstGeom>
        </p:spPr>
      </p:pic>
      <p:pic>
        <p:nvPicPr>
          <p:cNvPr id="34" name="Graphic 33" descr="Employee badge">
            <a:extLst>
              <a:ext uri="{FF2B5EF4-FFF2-40B4-BE49-F238E27FC236}">
                <a16:creationId xmlns:a16="http://schemas.microsoft.com/office/drawing/2014/main" id="{0AB9E5BF-D07A-4D77-84AE-3D7CEC87DE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98942" y="4881168"/>
            <a:ext cx="670971" cy="670971"/>
          </a:xfrm>
          <a:prstGeom prst="rect">
            <a:avLst/>
          </a:prstGeom>
        </p:spPr>
      </p:pic>
      <p:pic>
        <p:nvPicPr>
          <p:cNvPr id="35" name="Graphic 34" descr="Piggy Bank">
            <a:extLst>
              <a:ext uri="{FF2B5EF4-FFF2-40B4-BE49-F238E27FC236}">
                <a16:creationId xmlns:a16="http://schemas.microsoft.com/office/drawing/2014/main" id="{40896700-1037-4581-B987-B0BA0CEB50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5451" y="2137397"/>
            <a:ext cx="670971" cy="670971"/>
          </a:xfrm>
          <a:prstGeom prst="rect">
            <a:avLst/>
          </a:prstGeom>
        </p:spPr>
      </p:pic>
    </p:spTree>
    <p:extLst>
      <p:ext uri="{BB962C8B-B14F-4D97-AF65-F5344CB8AC3E}">
        <p14:creationId xmlns:p14="http://schemas.microsoft.com/office/powerpoint/2010/main" val="14728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404799-80C7-489F-A765-F97A657A06E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76C6991-7046-458D-BA18-D6D3F5A0952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8427D44-FB63-4438-9C84-177D83CFD5B4}"/>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C7E32CD3-7FEC-4C98-9BC5-B4AA6D551A9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49D5518-EFE9-4FDF-8ABE-DD80FDFF4DE0}"/>
              </a:ext>
            </a:extLst>
          </p:cNvPr>
          <p:cNvSpPr>
            <a:spLocks noGrp="1"/>
          </p:cNvSpPr>
          <p:nvPr>
            <p:ph type="body" sz="quarter" idx="13"/>
          </p:nvPr>
        </p:nvSpPr>
        <p:spPr/>
        <p:txBody>
          <a:bodyPr/>
          <a:lstStyle/>
          <a:p>
            <a:endParaRPr lang="en-ZA"/>
          </a:p>
        </p:txBody>
      </p:sp>
      <p:sp>
        <p:nvSpPr>
          <p:cNvPr id="7" name="Freeform 54">
            <a:extLst>
              <a:ext uri="{FF2B5EF4-FFF2-40B4-BE49-F238E27FC236}">
                <a16:creationId xmlns:a16="http://schemas.microsoft.com/office/drawing/2014/main" id="{F4AB0840-B970-4BFE-9E4C-D6D03A4BC139}"/>
              </a:ext>
            </a:extLst>
          </p:cNvPr>
          <p:cNvSpPr>
            <a:spLocks/>
          </p:cNvSpPr>
          <p:nvPr/>
        </p:nvSpPr>
        <p:spPr bwMode="auto">
          <a:xfrm>
            <a:off x="2825754" y="2183462"/>
            <a:ext cx="1320017" cy="1330248"/>
          </a:xfrm>
          <a:custGeom>
            <a:avLst/>
            <a:gdLst>
              <a:gd name="T0" fmla="*/ 0 w 163"/>
              <a:gd name="T1" fmla="*/ 0 h 164"/>
              <a:gd name="T2" fmla="*/ 45 w 163"/>
              <a:gd name="T3" fmla="*/ 164 h 164"/>
              <a:gd name="T4" fmla="*/ 96 w 163"/>
              <a:gd name="T5" fmla="*/ 71 h 164"/>
              <a:gd name="T6" fmla="*/ 163 w 163"/>
              <a:gd name="T7" fmla="*/ 0 h 164"/>
              <a:gd name="T8" fmla="*/ 0 w 163"/>
              <a:gd name="T9" fmla="*/ 0 h 164"/>
            </a:gdLst>
            <a:ahLst/>
            <a:cxnLst>
              <a:cxn ang="0">
                <a:pos x="T0" y="T1"/>
              </a:cxn>
              <a:cxn ang="0">
                <a:pos x="T2" y="T3"/>
              </a:cxn>
              <a:cxn ang="0">
                <a:pos x="T4" y="T5"/>
              </a:cxn>
              <a:cxn ang="0">
                <a:pos x="T6" y="T7"/>
              </a:cxn>
              <a:cxn ang="0">
                <a:pos x="T8" y="T9"/>
              </a:cxn>
            </a:cxnLst>
            <a:rect l="0" t="0" r="r" b="b"/>
            <a:pathLst>
              <a:path w="163" h="164">
                <a:moveTo>
                  <a:pt x="0" y="0"/>
                </a:moveTo>
                <a:cubicBezTo>
                  <a:pt x="45" y="164"/>
                  <a:pt x="45" y="164"/>
                  <a:pt x="45" y="164"/>
                </a:cubicBezTo>
                <a:cubicBezTo>
                  <a:pt x="52" y="145"/>
                  <a:pt x="87" y="87"/>
                  <a:pt x="96" y="71"/>
                </a:cubicBezTo>
                <a:cubicBezTo>
                  <a:pt x="126" y="16"/>
                  <a:pt x="163" y="0"/>
                  <a:pt x="163" y="0"/>
                </a:cubicBezTo>
                <a:cubicBezTo>
                  <a:pt x="0" y="0"/>
                  <a:pt x="0" y="0"/>
                  <a:pt x="0" y="0"/>
                </a:cubicBezTo>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8" name="Freeform 5">
            <a:extLst>
              <a:ext uri="{FF2B5EF4-FFF2-40B4-BE49-F238E27FC236}">
                <a16:creationId xmlns:a16="http://schemas.microsoft.com/office/drawing/2014/main" id="{01FCE3E4-7FCC-4D1A-A41B-9CFCC92D5423}"/>
              </a:ext>
            </a:extLst>
          </p:cNvPr>
          <p:cNvSpPr/>
          <p:nvPr/>
        </p:nvSpPr>
        <p:spPr>
          <a:xfrm>
            <a:off x="2071946" y="2705982"/>
            <a:ext cx="3188433" cy="1036911"/>
          </a:xfrm>
          <a:custGeom>
            <a:avLst/>
            <a:gdLst>
              <a:gd name="connsiteX0" fmla="*/ 627128 w 3918640"/>
              <a:gd name="connsiteY0" fmla="*/ 0 h 1274382"/>
              <a:gd name="connsiteX1" fmla="*/ 2311115 w 3918640"/>
              <a:gd name="connsiteY1" fmla="*/ 0 h 1274382"/>
              <a:gd name="connsiteX2" fmla="*/ 2343852 w 3918640"/>
              <a:gd name="connsiteY2" fmla="*/ 0 h 1274382"/>
              <a:gd name="connsiteX3" fmla="*/ 2510711 w 3918640"/>
              <a:gd name="connsiteY3" fmla="*/ 0 h 1274382"/>
              <a:gd name="connsiteX4" fmla="*/ 2689091 w 3918640"/>
              <a:gd name="connsiteY4" fmla="*/ 0 h 1274382"/>
              <a:gd name="connsiteX5" fmla="*/ 2839532 w 3918640"/>
              <a:gd name="connsiteY5" fmla="*/ 0 h 1274382"/>
              <a:gd name="connsiteX6" fmla="*/ 2955313 w 3918640"/>
              <a:gd name="connsiteY6" fmla="*/ 0 h 1274382"/>
              <a:gd name="connsiteX7" fmla="*/ 3029711 w 3918640"/>
              <a:gd name="connsiteY7" fmla="*/ 0 h 1274382"/>
              <a:gd name="connsiteX8" fmla="*/ 3056004 w 3918640"/>
              <a:gd name="connsiteY8" fmla="*/ 0 h 1274382"/>
              <a:gd name="connsiteX9" fmla="*/ 3918640 w 3918640"/>
              <a:gd name="connsiteY9" fmla="*/ 0 h 1274382"/>
              <a:gd name="connsiteX10" fmla="*/ 3918640 w 3918640"/>
              <a:gd name="connsiteY10" fmla="*/ 817544 h 1274382"/>
              <a:gd name="connsiteX11" fmla="*/ 2343852 w 3918640"/>
              <a:gd name="connsiteY11" fmla="*/ 817544 h 1274382"/>
              <a:gd name="connsiteX12" fmla="*/ 2343852 w 3918640"/>
              <a:gd name="connsiteY12" fmla="*/ 805669 h 1274382"/>
              <a:gd name="connsiteX13" fmla="*/ 2259651 w 3918640"/>
              <a:gd name="connsiteY13" fmla="*/ 975699 h 1274382"/>
              <a:gd name="connsiteX14" fmla="*/ 0 w 3918640"/>
              <a:gd name="connsiteY14" fmla="*/ 1274382 h 1274382"/>
              <a:gd name="connsiteX15" fmla="*/ 507675 w 3918640"/>
              <a:gd name="connsiteY15" fmla="*/ 59737 h 1274382"/>
              <a:gd name="connsiteX16" fmla="*/ 627128 w 3918640"/>
              <a:gd name="connsiteY16" fmla="*/ 0 h 127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8640" h="1274382">
                <a:moveTo>
                  <a:pt x="627128" y="0"/>
                </a:moveTo>
                <a:cubicBezTo>
                  <a:pt x="683121" y="0"/>
                  <a:pt x="1617903" y="0"/>
                  <a:pt x="2311115" y="0"/>
                </a:cubicBezTo>
                <a:lnTo>
                  <a:pt x="2343852" y="0"/>
                </a:lnTo>
                <a:lnTo>
                  <a:pt x="2510711" y="0"/>
                </a:lnTo>
                <a:lnTo>
                  <a:pt x="2689091" y="0"/>
                </a:lnTo>
                <a:lnTo>
                  <a:pt x="2839532" y="0"/>
                </a:lnTo>
                <a:lnTo>
                  <a:pt x="2955313" y="0"/>
                </a:lnTo>
                <a:lnTo>
                  <a:pt x="3029711" y="0"/>
                </a:lnTo>
                <a:lnTo>
                  <a:pt x="3056004" y="0"/>
                </a:lnTo>
                <a:lnTo>
                  <a:pt x="3918640" y="0"/>
                </a:lnTo>
                <a:lnTo>
                  <a:pt x="3918640" y="817544"/>
                </a:lnTo>
                <a:lnTo>
                  <a:pt x="2343852" y="817544"/>
                </a:lnTo>
                <a:lnTo>
                  <a:pt x="2343852" y="805669"/>
                </a:lnTo>
                <a:lnTo>
                  <a:pt x="2259651" y="975699"/>
                </a:lnTo>
                <a:cubicBezTo>
                  <a:pt x="2170061" y="1194733"/>
                  <a:pt x="89589" y="1025479"/>
                  <a:pt x="0" y="1274382"/>
                </a:cubicBezTo>
                <a:cubicBezTo>
                  <a:pt x="0" y="1274382"/>
                  <a:pt x="0" y="1274382"/>
                  <a:pt x="507675" y="59737"/>
                </a:cubicBezTo>
                <a:cubicBezTo>
                  <a:pt x="507675" y="59737"/>
                  <a:pt x="537538" y="0"/>
                  <a:pt x="6271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p>
        </p:txBody>
      </p:sp>
      <p:sp>
        <p:nvSpPr>
          <p:cNvPr id="9" name="Freeform 56">
            <a:extLst>
              <a:ext uri="{FF2B5EF4-FFF2-40B4-BE49-F238E27FC236}">
                <a16:creationId xmlns:a16="http://schemas.microsoft.com/office/drawing/2014/main" id="{2C7032B9-74EB-4401-BCEC-8EA039CDE526}"/>
              </a:ext>
            </a:extLst>
          </p:cNvPr>
          <p:cNvSpPr>
            <a:spLocks/>
          </p:cNvSpPr>
          <p:nvPr/>
        </p:nvSpPr>
        <p:spPr bwMode="auto">
          <a:xfrm>
            <a:off x="1672873" y="3365903"/>
            <a:ext cx="3243761" cy="1030089"/>
          </a:xfrm>
          <a:custGeom>
            <a:avLst/>
            <a:gdLst>
              <a:gd name="T0" fmla="*/ 51 w 400"/>
              <a:gd name="T1" fmla="*/ 6 h 127"/>
              <a:gd name="T2" fmla="*/ 0 w 400"/>
              <a:gd name="T3" fmla="*/ 127 h 127"/>
              <a:gd name="T4" fmla="*/ 320 w 400"/>
              <a:gd name="T5" fmla="*/ 98 h 127"/>
              <a:gd name="T6" fmla="*/ 400 w 400"/>
              <a:gd name="T7" fmla="*/ 0 h 127"/>
              <a:gd name="T8" fmla="*/ 63 w 400"/>
              <a:gd name="T9" fmla="*/ 0 h 127"/>
              <a:gd name="T10" fmla="*/ 51 w 400"/>
              <a:gd name="T11" fmla="*/ 6 h 127"/>
            </a:gdLst>
            <a:ahLst/>
            <a:cxnLst>
              <a:cxn ang="0">
                <a:pos x="T0" y="T1"/>
              </a:cxn>
              <a:cxn ang="0">
                <a:pos x="T2" y="T3"/>
              </a:cxn>
              <a:cxn ang="0">
                <a:pos x="T4" y="T5"/>
              </a:cxn>
              <a:cxn ang="0">
                <a:pos x="T6" y="T7"/>
              </a:cxn>
              <a:cxn ang="0">
                <a:pos x="T8" y="T9"/>
              </a:cxn>
              <a:cxn ang="0">
                <a:pos x="T10" y="T11"/>
              </a:cxn>
            </a:cxnLst>
            <a:rect l="0" t="0" r="r" b="b"/>
            <a:pathLst>
              <a:path w="400" h="127">
                <a:moveTo>
                  <a:pt x="51" y="6"/>
                </a:moveTo>
                <a:cubicBezTo>
                  <a:pt x="0" y="127"/>
                  <a:pt x="0" y="127"/>
                  <a:pt x="0" y="127"/>
                </a:cubicBezTo>
                <a:cubicBezTo>
                  <a:pt x="9" y="102"/>
                  <a:pt x="311" y="119"/>
                  <a:pt x="320" y="98"/>
                </a:cubicBezTo>
                <a:cubicBezTo>
                  <a:pt x="347" y="35"/>
                  <a:pt x="400" y="0"/>
                  <a:pt x="400" y="0"/>
                </a:cubicBezTo>
                <a:cubicBezTo>
                  <a:pt x="400" y="0"/>
                  <a:pt x="72" y="0"/>
                  <a:pt x="63" y="0"/>
                </a:cubicBezTo>
                <a:cubicBezTo>
                  <a:pt x="53" y="0"/>
                  <a:pt x="51" y="6"/>
                  <a:pt x="51" y="6"/>
                </a:cubicBez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0" name="Freeform 7">
            <a:extLst>
              <a:ext uri="{FF2B5EF4-FFF2-40B4-BE49-F238E27FC236}">
                <a16:creationId xmlns:a16="http://schemas.microsoft.com/office/drawing/2014/main" id="{DC2F1464-B607-43C0-9AA6-E6B7C17DB4E4}"/>
              </a:ext>
            </a:extLst>
          </p:cNvPr>
          <p:cNvSpPr>
            <a:spLocks/>
          </p:cNvSpPr>
          <p:nvPr/>
        </p:nvSpPr>
        <p:spPr bwMode="auto">
          <a:xfrm>
            <a:off x="1284031" y="4059685"/>
            <a:ext cx="4508884" cy="1047564"/>
          </a:xfrm>
          <a:custGeom>
            <a:avLst/>
            <a:gdLst>
              <a:gd name="connsiteX0" fmla="*/ 4015982 w 5541497"/>
              <a:gd name="connsiteY0" fmla="*/ 0 h 1287474"/>
              <a:gd name="connsiteX1" fmla="*/ 5541497 w 5541497"/>
              <a:gd name="connsiteY1" fmla="*/ 0 h 1287474"/>
              <a:gd name="connsiteX2" fmla="*/ 5541497 w 5541497"/>
              <a:gd name="connsiteY2" fmla="*/ 809583 h 1287474"/>
              <a:gd name="connsiteX3" fmla="*/ 4162274 w 5541497"/>
              <a:gd name="connsiteY3" fmla="*/ 809583 h 1287474"/>
              <a:gd name="connsiteX4" fmla="*/ 4074241 w 5541497"/>
              <a:gd name="connsiteY4" fmla="*/ 987809 h 1287474"/>
              <a:gd name="connsiteX5" fmla="*/ 0 w 5541497"/>
              <a:gd name="connsiteY5" fmla="*/ 1287474 h 1287474"/>
              <a:gd name="connsiteX6" fmla="*/ 508035 w 5541497"/>
              <a:gd name="connsiteY6" fmla="*/ 68834 h 1287474"/>
              <a:gd name="connsiteX7" fmla="*/ 627573 w 5541497"/>
              <a:gd name="connsiteY7" fmla="*/ 8901 h 1287474"/>
              <a:gd name="connsiteX8" fmla="*/ 3904986 w 5541497"/>
              <a:gd name="connsiteY8" fmla="*/ 8901 h 1287474"/>
              <a:gd name="connsiteX9" fmla="*/ 4015982 w 5541497"/>
              <a:gd name="connsiteY9" fmla="*/ 8901 h 128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497" h="1287474">
                <a:moveTo>
                  <a:pt x="4015982" y="0"/>
                </a:moveTo>
                <a:lnTo>
                  <a:pt x="5541497" y="0"/>
                </a:lnTo>
                <a:lnTo>
                  <a:pt x="5541497" y="809583"/>
                </a:lnTo>
                <a:lnTo>
                  <a:pt x="4162274" y="809583"/>
                </a:lnTo>
                <a:lnTo>
                  <a:pt x="4074241" y="987809"/>
                </a:lnTo>
                <a:cubicBezTo>
                  <a:pt x="3984588" y="1207563"/>
                  <a:pt x="89653" y="1037753"/>
                  <a:pt x="0" y="1287474"/>
                </a:cubicBezTo>
                <a:cubicBezTo>
                  <a:pt x="0" y="1287474"/>
                  <a:pt x="0" y="1287474"/>
                  <a:pt x="508035" y="68834"/>
                </a:cubicBezTo>
                <a:cubicBezTo>
                  <a:pt x="508035" y="68834"/>
                  <a:pt x="527958" y="8901"/>
                  <a:pt x="627573" y="8901"/>
                </a:cubicBezTo>
                <a:cubicBezTo>
                  <a:pt x="689210" y="8901"/>
                  <a:pt x="2671853" y="8901"/>
                  <a:pt x="3904986" y="8901"/>
                </a:cubicBezTo>
                <a:lnTo>
                  <a:pt x="4015982" y="8901"/>
                </a:lnTo>
                <a:close/>
              </a:path>
            </a:pathLst>
          </a:custGeom>
          <a:solidFill>
            <a:schemeClr val="accent2"/>
          </a:solidFill>
          <a:ln>
            <a:noFill/>
          </a:ln>
        </p:spPr>
        <p:txBody>
          <a:bodyPr vert="horz" wrap="square" lIns="76773" tIns="38386" rIns="76773" bIns="38386" numCol="1" anchor="t" anchorCtr="0" compatLnSpc="1">
            <a:prstTxWarp prst="textNoShape">
              <a:avLst/>
            </a:prstTxWarp>
            <a:noAutofit/>
          </a:bodyPr>
          <a:lstStyle/>
          <a:p>
            <a:endParaRPr lang="id-ID" sz="3600"/>
          </a:p>
        </p:txBody>
      </p:sp>
      <p:sp>
        <p:nvSpPr>
          <p:cNvPr id="11" name="Freeform 58">
            <a:extLst>
              <a:ext uri="{FF2B5EF4-FFF2-40B4-BE49-F238E27FC236}">
                <a16:creationId xmlns:a16="http://schemas.microsoft.com/office/drawing/2014/main" id="{F9954B1A-1015-4231-B670-3F5F0F191066}"/>
              </a:ext>
            </a:extLst>
          </p:cNvPr>
          <p:cNvSpPr>
            <a:spLocks/>
          </p:cNvSpPr>
          <p:nvPr/>
        </p:nvSpPr>
        <p:spPr bwMode="auto">
          <a:xfrm>
            <a:off x="1048679" y="4718408"/>
            <a:ext cx="4498969" cy="743575"/>
          </a:xfrm>
          <a:custGeom>
            <a:avLst/>
            <a:gdLst>
              <a:gd name="T0" fmla="*/ 46 w 555"/>
              <a:gd name="T1" fmla="*/ 0 h 92"/>
              <a:gd name="T2" fmla="*/ 34 w 555"/>
              <a:gd name="T3" fmla="*/ 6 h 92"/>
              <a:gd name="T4" fmla="*/ 0 w 555"/>
              <a:gd name="T5" fmla="*/ 84 h 92"/>
              <a:gd name="T6" fmla="*/ 238 w 555"/>
              <a:gd name="T7" fmla="*/ 92 h 92"/>
              <a:gd name="T8" fmla="*/ 478 w 555"/>
              <a:gd name="T9" fmla="*/ 92 h 92"/>
              <a:gd name="T10" fmla="*/ 555 w 555"/>
              <a:gd name="T11" fmla="*/ 0 h 92"/>
              <a:gd name="T12" fmla="*/ 46 w 55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555" h="92">
                <a:moveTo>
                  <a:pt x="46" y="0"/>
                </a:moveTo>
                <a:cubicBezTo>
                  <a:pt x="36" y="0"/>
                  <a:pt x="34" y="6"/>
                  <a:pt x="34" y="6"/>
                </a:cubicBezTo>
                <a:cubicBezTo>
                  <a:pt x="0" y="84"/>
                  <a:pt x="0" y="84"/>
                  <a:pt x="0" y="84"/>
                </a:cubicBezTo>
                <a:cubicBezTo>
                  <a:pt x="4" y="72"/>
                  <a:pt x="151" y="84"/>
                  <a:pt x="238" y="92"/>
                </a:cubicBezTo>
                <a:cubicBezTo>
                  <a:pt x="478" y="92"/>
                  <a:pt x="478" y="92"/>
                  <a:pt x="478" y="92"/>
                </a:cubicBezTo>
                <a:cubicBezTo>
                  <a:pt x="505" y="33"/>
                  <a:pt x="555" y="0"/>
                  <a:pt x="555" y="0"/>
                </a:cubicBezTo>
                <a:cubicBezTo>
                  <a:pt x="555" y="0"/>
                  <a:pt x="55" y="0"/>
                  <a:pt x="46" y="0"/>
                </a:cubicBez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2" name="Freeform 63">
            <a:extLst>
              <a:ext uri="{FF2B5EF4-FFF2-40B4-BE49-F238E27FC236}">
                <a16:creationId xmlns:a16="http://schemas.microsoft.com/office/drawing/2014/main" id="{0136FE7B-B4FB-4D62-ABEB-BC3C10ADA2F3}"/>
              </a:ext>
            </a:extLst>
          </p:cNvPr>
          <p:cNvSpPr>
            <a:spLocks/>
          </p:cNvSpPr>
          <p:nvPr/>
        </p:nvSpPr>
        <p:spPr bwMode="auto">
          <a:xfrm>
            <a:off x="2825754" y="2211401"/>
            <a:ext cx="1320017" cy="0"/>
          </a:xfrm>
          <a:custGeom>
            <a:avLst/>
            <a:gdLst>
              <a:gd name="T0" fmla="*/ 162 w 163"/>
              <a:gd name="T1" fmla="*/ 163 w 163"/>
              <a:gd name="T2" fmla="*/ 0 w 163"/>
              <a:gd name="T3" fmla="*/ 0 w 163"/>
              <a:gd name="T4" fmla="*/ 162 w 163"/>
            </a:gdLst>
            <a:ahLst/>
            <a:cxnLst>
              <a:cxn ang="0">
                <a:pos x="T0" y="0"/>
              </a:cxn>
              <a:cxn ang="0">
                <a:pos x="T1" y="0"/>
              </a:cxn>
              <a:cxn ang="0">
                <a:pos x="T2" y="0"/>
              </a:cxn>
              <a:cxn ang="0">
                <a:pos x="T3" y="0"/>
              </a:cxn>
              <a:cxn ang="0">
                <a:pos x="T4" y="0"/>
              </a:cxn>
            </a:cxnLst>
            <a:rect l="0" t="0" r="r" b="b"/>
            <a:pathLst>
              <a:path w="163">
                <a:moveTo>
                  <a:pt x="162" y="0"/>
                </a:moveTo>
                <a:cubicBezTo>
                  <a:pt x="163" y="0"/>
                  <a:pt x="163" y="0"/>
                  <a:pt x="163" y="0"/>
                </a:cubicBezTo>
                <a:cubicBezTo>
                  <a:pt x="0" y="0"/>
                  <a:pt x="0" y="0"/>
                  <a:pt x="0" y="0"/>
                </a:cubicBezTo>
                <a:cubicBezTo>
                  <a:pt x="0" y="0"/>
                  <a:pt x="0" y="0"/>
                  <a:pt x="0" y="0"/>
                </a:cubicBezTo>
                <a:lnTo>
                  <a:pt x="162" y="0"/>
                </a:lnTo>
                <a:close/>
              </a:path>
            </a:pathLst>
          </a:custGeom>
          <a:solidFill>
            <a:srgbClr val="915C5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6773" tIns="38386" rIns="76773" bIns="38386" numCol="1" anchor="t" anchorCtr="0" compatLnSpc="1">
            <a:prstTxWarp prst="textNoShape">
              <a:avLst/>
            </a:prstTxWarp>
          </a:bodyPr>
          <a:lstStyle/>
          <a:p>
            <a:endParaRPr lang="id-ID" sz="3600"/>
          </a:p>
        </p:txBody>
      </p:sp>
      <p:sp>
        <p:nvSpPr>
          <p:cNvPr id="13" name="Oval 12">
            <a:extLst>
              <a:ext uri="{FF2B5EF4-FFF2-40B4-BE49-F238E27FC236}">
                <a16:creationId xmlns:a16="http://schemas.microsoft.com/office/drawing/2014/main" id="{F6839D84-A39D-48B1-A78B-A0198B838C06}"/>
              </a:ext>
            </a:extLst>
          </p:cNvPr>
          <p:cNvSpPr/>
          <p:nvPr/>
        </p:nvSpPr>
        <p:spPr>
          <a:xfrm>
            <a:off x="3587193" y="2017545"/>
            <a:ext cx="906489" cy="906489"/>
          </a:xfrm>
          <a:prstGeom prst="ellipse">
            <a:avLst/>
          </a:prstGeom>
          <a:solidFill>
            <a:schemeClr val="bg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p>
        </p:txBody>
      </p:sp>
      <p:sp>
        <p:nvSpPr>
          <p:cNvPr id="14" name="Oval 13">
            <a:extLst>
              <a:ext uri="{FF2B5EF4-FFF2-40B4-BE49-F238E27FC236}">
                <a16:creationId xmlns:a16="http://schemas.microsoft.com/office/drawing/2014/main" id="{BC535A3F-1639-48BA-9FBC-0F8BF0D877C8}"/>
              </a:ext>
            </a:extLst>
          </p:cNvPr>
          <p:cNvSpPr/>
          <p:nvPr/>
        </p:nvSpPr>
        <p:spPr>
          <a:xfrm>
            <a:off x="4984383" y="2606023"/>
            <a:ext cx="906489" cy="906489"/>
          </a:xfrm>
          <a:prstGeom prst="ellipse">
            <a:avLst/>
          </a:prstGeom>
          <a:solidFill>
            <a:schemeClr val="bg1"/>
          </a:solid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15" name="Oval 14">
            <a:extLst>
              <a:ext uri="{FF2B5EF4-FFF2-40B4-BE49-F238E27FC236}">
                <a16:creationId xmlns:a16="http://schemas.microsoft.com/office/drawing/2014/main" id="{7D533A79-23E1-4522-B12B-37EEB5522A6D}"/>
              </a:ext>
            </a:extLst>
          </p:cNvPr>
          <p:cNvSpPr/>
          <p:nvPr/>
        </p:nvSpPr>
        <p:spPr>
          <a:xfrm>
            <a:off x="4186701" y="3264953"/>
            <a:ext cx="906489" cy="906489"/>
          </a:xfrm>
          <a:prstGeom prst="ellipse">
            <a:avLst/>
          </a:prstGeom>
          <a:solidFill>
            <a:schemeClr val="bg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p>
        </p:txBody>
      </p:sp>
      <p:sp>
        <p:nvSpPr>
          <p:cNvPr id="16" name="Oval 15">
            <a:extLst>
              <a:ext uri="{FF2B5EF4-FFF2-40B4-BE49-F238E27FC236}">
                <a16:creationId xmlns:a16="http://schemas.microsoft.com/office/drawing/2014/main" id="{F0F4BC6F-9EA5-412E-B836-B1440BC2027C}"/>
              </a:ext>
            </a:extLst>
          </p:cNvPr>
          <p:cNvSpPr/>
          <p:nvPr/>
        </p:nvSpPr>
        <p:spPr>
          <a:xfrm>
            <a:off x="5528801" y="3933948"/>
            <a:ext cx="906489" cy="906489"/>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17" name="Oval 16">
            <a:extLst>
              <a:ext uri="{FF2B5EF4-FFF2-40B4-BE49-F238E27FC236}">
                <a16:creationId xmlns:a16="http://schemas.microsoft.com/office/drawing/2014/main" id="{DD06F427-2221-490B-AB91-72A893940539}"/>
              </a:ext>
            </a:extLst>
          </p:cNvPr>
          <p:cNvSpPr/>
          <p:nvPr/>
        </p:nvSpPr>
        <p:spPr>
          <a:xfrm>
            <a:off x="4807135" y="4654004"/>
            <a:ext cx="906489" cy="906489"/>
          </a:xfrm>
          <a:prstGeom prst="ellipse">
            <a:avLst/>
          </a:prstGeom>
          <a:solidFill>
            <a:schemeClr val="bg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p>
        </p:txBody>
      </p:sp>
      <p:sp>
        <p:nvSpPr>
          <p:cNvPr id="18" name="Freeform 64">
            <a:extLst>
              <a:ext uri="{FF2B5EF4-FFF2-40B4-BE49-F238E27FC236}">
                <a16:creationId xmlns:a16="http://schemas.microsoft.com/office/drawing/2014/main" id="{38E39168-CC20-4A7F-BB80-C5D0274CD50C}"/>
              </a:ext>
            </a:extLst>
          </p:cNvPr>
          <p:cNvSpPr>
            <a:spLocks/>
          </p:cNvSpPr>
          <p:nvPr/>
        </p:nvSpPr>
        <p:spPr bwMode="auto">
          <a:xfrm>
            <a:off x="2307299" y="2180216"/>
            <a:ext cx="2121575" cy="3618958"/>
          </a:xfrm>
          <a:custGeom>
            <a:avLst/>
            <a:gdLst>
              <a:gd name="T0" fmla="*/ 262 w 262"/>
              <a:gd name="T1" fmla="*/ 405 h 446"/>
              <a:gd name="T2" fmla="*/ 64 w 262"/>
              <a:gd name="T3" fmla="*/ 0 h 446"/>
              <a:gd name="T4" fmla="*/ 26 w 262"/>
              <a:gd name="T5" fmla="*/ 78 h 446"/>
              <a:gd name="T6" fmla="*/ 207 w 262"/>
              <a:gd name="T7" fmla="*/ 446 h 446"/>
              <a:gd name="T8" fmla="*/ 262 w 262"/>
              <a:gd name="T9" fmla="*/ 406 h 446"/>
              <a:gd name="T10" fmla="*/ 262 w 262"/>
              <a:gd name="T11" fmla="*/ 406 h 446"/>
              <a:gd name="T12" fmla="*/ 262 w 262"/>
              <a:gd name="T13" fmla="*/ 406 h 446"/>
              <a:gd name="T14" fmla="*/ 262 w 262"/>
              <a:gd name="T15" fmla="*/ 405 h 4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446">
                <a:moveTo>
                  <a:pt x="262" y="405"/>
                </a:moveTo>
                <a:cubicBezTo>
                  <a:pt x="64" y="0"/>
                  <a:pt x="64" y="0"/>
                  <a:pt x="64" y="0"/>
                </a:cubicBezTo>
                <a:cubicBezTo>
                  <a:pt x="26" y="78"/>
                  <a:pt x="26" y="78"/>
                  <a:pt x="26" y="78"/>
                </a:cubicBezTo>
                <a:cubicBezTo>
                  <a:pt x="17" y="96"/>
                  <a:pt x="0" y="151"/>
                  <a:pt x="207" y="446"/>
                </a:cubicBezTo>
                <a:cubicBezTo>
                  <a:pt x="240" y="434"/>
                  <a:pt x="261" y="419"/>
                  <a:pt x="262" y="406"/>
                </a:cubicBezTo>
                <a:cubicBezTo>
                  <a:pt x="262" y="406"/>
                  <a:pt x="262" y="406"/>
                  <a:pt x="262" y="406"/>
                </a:cubicBezTo>
                <a:cubicBezTo>
                  <a:pt x="262" y="406"/>
                  <a:pt x="262" y="406"/>
                  <a:pt x="262" y="406"/>
                </a:cubicBezTo>
                <a:cubicBezTo>
                  <a:pt x="262" y="406"/>
                  <a:pt x="262" y="406"/>
                  <a:pt x="262" y="405"/>
                </a:cubicBezTo>
                <a:close/>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19" name="Freeform 65">
            <a:extLst>
              <a:ext uri="{FF2B5EF4-FFF2-40B4-BE49-F238E27FC236}">
                <a16:creationId xmlns:a16="http://schemas.microsoft.com/office/drawing/2014/main" id="{312BF47A-3278-4D49-9C9D-FDF2F20D3E46}"/>
              </a:ext>
            </a:extLst>
          </p:cNvPr>
          <p:cNvSpPr>
            <a:spLocks/>
          </p:cNvSpPr>
          <p:nvPr/>
        </p:nvSpPr>
        <p:spPr bwMode="auto">
          <a:xfrm>
            <a:off x="1877526" y="2739764"/>
            <a:ext cx="2104522" cy="3202828"/>
          </a:xfrm>
          <a:custGeom>
            <a:avLst/>
            <a:gdLst>
              <a:gd name="T0" fmla="*/ 30 w 260"/>
              <a:gd name="T1" fmla="*/ 92 h 395"/>
              <a:gd name="T2" fmla="*/ 184 w 260"/>
              <a:gd name="T3" fmla="*/ 395 h 395"/>
              <a:gd name="T4" fmla="*/ 260 w 260"/>
              <a:gd name="T5" fmla="*/ 377 h 395"/>
              <a:gd name="T6" fmla="*/ 75 w 260"/>
              <a:gd name="T7" fmla="*/ 0 h 395"/>
              <a:gd name="T8" fmla="*/ 30 w 260"/>
              <a:gd name="T9" fmla="*/ 92 h 395"/>
            </a:gdLst>
            <a:ahLst/>
            <a:cxnLst>
              <a:cxn ang="0">
                <a:pos x="T0" y="T1"/>
              </a:cxn>
              <a:cxn ang="0">
                <a:pos x="T2" y="T3"/>
              </a:cxn>
              <a:cxn ang="0">
                <a:pos x="T4" y="T5"/>
              </a:cxn>
              <a:cxn ang="0">
                <a:pos x="T6" y="T7"/>
              </a:cxn>
              <a:cxn ang="0">
                <a:pos x="T8" y="T9"/>
              </a:cxn>
            </a:cxnLst>
            <a:rect l="0" t="0" r="r" b="b"/>
            <a:pathLst>
              <a:path w="260" h="395">
                <a:moveTo>
                  <a:pt x="30" y="92"/>
                </a:moveTo>
                <a:cubicBezTo>
                  <a:pt x="0" y="151"/>
                  <a:pt x="111" y="294"/>
                  <a:pt x="184" y="395"/>
                </a:cubicBezTo>
                <a:cubicBezTo>
                  <a:pt x="213" y="391"/>
                  <a:pt x="239" y="384"/>
                  <a:pt x="260" y="377"/>
                </a:cubicBezTo>
                <a:cubicBezTo>
                  <a:pt x="108" y="98"/>
                  <a:pt x="65" y="20"/>
                  <a:pt x="75" y="0"/>
                </a:cubicBezTo>
                <a:lnTo>
                  <a:pt x="30" y="92"/>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0" name="Freeform 66">
            <a:extLst>
              <a:ext uri="{FF2B5EF4-FFF2-40B4-BE49-F238E27FC236}">
                <a16:creationId xmlns:a16="http://schemas.microsoft.com/office/drawing/2014/main" id="{3DD87118-3AB1-4546-A666-418205D63203}"/>
              </a:ext>
            </a:extLst>
          </p:cNvPr>
          <p:cNvSpPr>
            <a:spLocks/>
          </p:cNvSpPr>
          <p:nvPr/>
        </p:nvSpPr>
        <p:spPr bwMode="auto">
          <a:xfrm>
            <a:off x="1672872" y="3442734"/>
            <a:ext cx="1695216" cy="2547937"/>
          </a:xfrm>
          <a:custGeom>
            <a:avLst/>
            <a:gdLst>
              <a:gd name="T0" fmla="*/ 0 w 209"/>
              <a:gd name="T1" fmla="*/ 103 h 314"/>
              <a:gd name="T2" fmla="*/ 126 w 209"/>
              <a:gd name="T3" fmla="*/ 314 h 314"/>
              <a:gd name="T4" fmla="*/ 137 w 209"/>
              <a:gd name="T5" fmla="*/ 314 h 314"/>
              <a:gd name="T6" fmla="*/ 209 w 209"/>
              <a:gd name="T7" fmla="*/ 309 h 314"/>
              <a:gd name="T8" fmla="*/ 51 w 209"/>
              <a:gd name="T9" fmla="*/ 0 h 314"/>
              <a:gd name="T10" fmla="*/ 0 w 209"/>
              <a:gd name="T11" fmla="*/ 103 h 314"/>
            </a:gdLst>
            <a:ahLst/>
            <a:cxnLst>
              <a:cxn ang="0">
                <a:pos x="T0" y="T1"/>
              </a:cxn>
              <a:cxn ang="0">
                <a:pos x="T2" y="T3"/>
              </a:cxn>
              <a:cxn ang="0">
                <a:pos x="T4" y="T5"/>
              </a:cxn>
              <a:cxn ang="0">
                <a:pos x="T6" y="T7"/>
              </a:cxn>
              <a:cxn ang="0">
                <a:pos x="T8" y="T9"/>
              </a:cxn>
              <a:cxn ang="0">
                <a:pos x="T10" y="T11"/>
              </a:cxn>
            </a:cxnLst>
            <a:rect l="0" t="0" r="r" b="b"/>
            <a:pathLst>
              <a:path w="209" h="314">
                <a:moveTo>
                  <a:pt x="0" y="103"/>
                </a:moveTo>
                <a:cubicBezTo>
                  <a:pt x="31" y="168"/>
                  <a:pt x="78" y="231"/>
                  <a:pt x="126" y="314"/>
                </a:cubicBezTo>
                <a:cubicBezTo>
                  <a:pt x="129" y="314"/>
                  <a:pt x="133" y="314"/>
                  <a:pt x="137" y="314"/>
                </a:cubicBezTo>
                <a:cubicBezTo>
                  <a:pt x="162" y="314"/>
                  <a:pt x="187" y="313"/>
                  <a:pt x="209" y="309"/>
                </a:cubicBezTo>
                <a:cubicBezTo>
                  <a:pt x="88" y="101"/>
                  <a:pt x="43" y="21"/>
                  <a:pt x="51" y="0"/>
                </a:cubicBezTo>
                <a:lnTo>
                  <a:pt x="0" y="103"/>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1" name="Freeform 67">
            <a:extLst>
              <a:ext uri="{FF2B5EF4-FFF2-40B4-BE49-F238E27FC236}">
                <a16:creationId xmlns:a16="http://schemas.microsoft.com/office/drawing/2014/main" id="{307CBA29-6DAC-4E1E-92A0-FB6644C2801C}"/>
              </a:ext>
            </a:extLst>
          </p:cNvPr>
          <p:cNvSpPr>
            <a:spLocks/>
          </p:cNvSpPr>
          <p:nvPr/>
        </p:nvSpPr>
        <p:spPr bwMode="auto">
          <a:xfrm>
            <a:off x="1301084" y="4107858"/>
            <a:ext cx="1395058" cy="1882813"/>
          </a:xfrm>
          <a:custGeom>
            <a:avLst/>
            <a:gdLst>
              <a:gd name="T0" fmla="*/ 0 w 172"/>
              <a:gd name="T1" fmla="*/ 100 h 232"/>
              <a:gd name="T2" fmla="*/ 78 w 172"/>
              <a:gd name="T3" fmla="*/ 222 h 232"/>
              <a:gd name="T4" fmla="*/ 172 w 172"/>
              <a:gd name="T5" fmla="*/ 232 h 232"/>
              <a:gd name="T6" fmla="*/ 49 w 172"/>
              <a:gd name="T7" fmla="*/ 0 h 232"/>
              <a:gd name="T8" fmla="*/ 0 w 172"/>
              <a:gd name="T9" fmla="*/ 100 h 232"/>
            </a:gdLst>
            <a:ahLst/>
            <a:cxnLst>
              <a:cxn ang="0">
                <a:pos x="T0" y="T1"/>
              </a:cxn>
              <a:cxn ang="0">
                <a:pos x="T2" y="T3"/>
              </a:cxn>
              <a:cxn ang="0">
                <a:pos x="T4" y="T5"/>
              </a:cxn>
              <a:cxn ang="0">
                <a:pos x="T6" y="T7"/>
              </a:cxn>
              <a:cxn ang="0">
                <a:pos x="T8" y="T9"/>
              </a:cxn>
            </a:cxnLst>
            <a:rect l="0" t="0" r="r" b="b"/>
            <a:pathLst>
              <a:path w="172" h="232">
                <a:moveTo>
                  <a:pt x="0" y="100"/>
                </a:moveTo>
                <a:cubicBezTo>
                  <a:pt x="22" y="142"/>
                  <a:pt x="51" y="175"/>
                  <a:pt x="78" y="222"/>
                </a:cubicBezTo>
                <a:cubicBezTo>
                  <a:pt x="106" y="228"/>
                  <a:pt x="138" y="232"/>
                  <a:pt x="172" y="232"/>
                </a:cubicBezTo>
                <a:cubicBezTo>
                  <a:pt x="68" y="54"/>
                  <a:pt x="43" y="13"/>
                  <a:pt x="49" y="0"/>
                </a:cubicBezTo>
                <a:lnTo>
                  <a:pt x="0" y="10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2" name="Freeform 68">
            <a:extLst>
              <a:ext uri="{FF2B5EF4-FFF2-40B4-BE49-F238E27FC236}">
                <a16:creationId xmlns:a16="http://schemas.microsoft.com/office/drawing/2014/main" id="{E25AC029-64CC-45DC-8ABD-5CAF4DB54D07}"/>
              </a:ext>
            </a:extLst>
          </p:cNvPr>
          <p:cNvSpPr>
            <a:spLocks/>
          </p:cNvSpPr>
          <p:nvPr/>
        </p:nvSpPr>
        <p:spPr bwMode="auto">
          <a:xfrm>
            <a:off x="1008675" y="4783215"/>
            <a:ext cx="931174" cy="1125595"/>
          </a:xfrm>
          <a:custGeom>
            <a:avLst/>
            <a:gdLst>
              <a:gd name="T0" fmla="*/ 0 w 115"/>
              <a:gd name="T1" fmla="*/ 79 h 139"/>
              <a:gd name="T2" fmla="*/ 0 w 115"/>
              <a:gd name="T3" fmla="*/ 81 h 139"/>
              <a:gd name="T4" fmla="*/ 0 w 115"/>
              <a:gd name="T5" fmla="*/ 81 h 139"/>
              <a:gd name="T6" fmla="*/ 0 w 115"/>
              <a:gd name="T7" fmla="*/ 81 h 139"/>
              <a:gd name="T8" fmla="*/ 115 w 115"/>
              <a:gd name="T9" fmla="*/ 139 h 139"/>
              <a:gd name="T10" fmla="*/ 39 w 115"/>
              <a:gd name="T11" fmla="*/ 0 h 139"/>
              <a:gd name="T12" fmla="*/ 0 w 115"/>
              <a:gd name="T13" fmla="*/ 79 h 139"/>
            </a:gdLst>
            <a:ahLst/>
            <a:cxnLst>
              <a:cxn ang="0">
                <a:pos x="T0" y="T1"/>
              </a:cxn>
              <a:cxn ang="0">
                <a:pos x="T2" y="T3"/>
              </a:cxn>
              <a:cxn ang="0">
                <a:pos x="T4" y="T5"/>
              </a:cxn>
              <a:cxn ang="0">
                <a:pos x="T6" y="T7"/>
              </a:cxn>
              <a:cxn ang="0">
                <a:pos x="T8" y="T9"/>
              </a:cxn>
              <a:cxn ang="0">
                <a:pos x="T10" y="T11"/>
              </a:cxn>
              <a:cxn ang="0">
                <a:pos x="T12" y="T13"/>
              </a:cxn>
            </a:cxnLst>
            <a:rect l="0" t="0" r="r" b="b"/>
            <a:pathLst>
              <a:path w="115" h="139">
                <a:moveTo>
                  <a:pt x="0" y="79"/>
                </a:moveTo>
                <a:cubicBezTo>
                  <a:pt x="0" y="80"/>
                  <a:pt x="0" y="80"/>
                  <a:pt x="0" y="81"/>
                </a:cubicBezTo>
                <a:cubicBezTo>
                  <a:pt x="0" y="81"/>
                  <a:pt x="0" y="81"/>
                  <a:pt x="0" y="81"/>
                </a:cubicBezTo>
                <a:cubicBezTo>
                  <a:pt x="0" y="81"/>
                  <a:pt x="0" y="81"/>
                  <a:pt x="0" y="81"/>
                </a:cubicBezTo>
                <a:cubicBezTo>
                  <a:pt x="2" y="101"/>
                  <a:pt x="48" y="125"/>
                  <a:pt x="115" y="139"/>
                </a:cubicBezTo>
                <a:cubicBezTo>
                  <a:pt x="48" y="36"/>
                  <a:pt x="36" y="7"/>
                  <a:pt x="39" y="0"/>
                </a:cubicBezTo>
                <a:lnTo>
                  <a:pt x="0" y="79"/>
                </a:ln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3" name="Freeform 69">
            <a:extLst>
              <a:ext uri="{FF2B5EF4-FFF2-40B4-BE49-F238E27FC236}">
                <a16:creationId xmlns:a16="http://schemas.microsoft.com/office/drawing/2014/main" id="{7047A2FD-856C-4718-B07B-2FEDD94B3410}"/>
              </a:ext>
            </a:extLst>
          </p:cNvPr>
          <p:cNvSpPr>
            <a:spLocks/>
          </p:cNvSpPr>
          <p:nvPr/>
        </p:nvSpPr>
        <p:spPr bwMode="auto">
          <a:xfrm>
            <a:off x="2402804" y="2753733"/>
            <a:ext cx="1579244" cy="3059571"/>
          </a:xfrm>
          <a:custGeom>
            <a:avLst/>
            <a:gdLst>
              <a:gd name="T0" fmla="*/ 9 w 195"/>
              <a:gd name="T1" fmla="*/ 2 h 377"/>
              <a:gd name="T2" fmla="*/ 194 w 195"/>
              <a:gd name="T3" fmla="*/ 377 h 377"/>
              <a:gd name="T4" fmla="*/ 195 w 195"/>
              <a:gd name="T5" fmla="*/ 377 h 377"/>
              <a:gd name="T6" fmla="*/ 10 w 195"/>
              <a:gd name="T7" fmla="*/ 0 h 377"/>
              <a:gd name="T8" fmla="*/ 9 w 195"/>
              <a:gd name="T9" fmla="*/ 2 h 377"/>
            </a:gdLst>
            <a:ahLst/>
            <a:cxnLst>
              <a:cxn ang="0">
                <a:pos x="T0" y="T1"/>
              </a:cxn>
              <a:cxn ang="0">
                <a:pos x="T2" y="T3"/>
              </a:cxn>
              <a:cxn ang="0">
                <a:pos x="T4" y="T5"/>
              </a:cxn>
              <a:cxn ang="0">
                <a:pos x="T6" y="T7"/>
              </a:cxn>
              <a:cxn ang="0">
                <a:pos x="T8" y="T9"/>
              </a:cxn>
            </a:cxnLst>
            <a:rect l="0" t="0" r="r" b="b"/>
            <a:pathLst>
              <a:path w="195" h="377">
                <a:moveTo>
                  <a:pt x="9" y="2"/>
                </a:moveTo>
                <a:cubicBezTo>
                  <a:pt x="0" y="21"/>
                  <a:pt x="43" y="99"/>
                  <a:pt x="194" y="377"/>
                </a:cubicBezTo>
                <a:cubicBezTo>
                  <a:pt x="195" y="377"/>
                  <a:pt x="195" y="377"/>
                  <a:pt x="195" y="377"/>
                </a:cubicBezTo>
                <a:cubicBezTo>
                  <a:pt x="43" y="98"/>
                  <a:pt x="0" y="20"/>
                  <a:pt x="10" y="0"/>
                </a:cubicBezTo>
                <a:lnTo>
                  <a:pt x="9" y="2"/>
                </a:lnTo>
                <a:close/>
              </a:path>
            </a:pathLst>
          </a:custGeom>
          <a:solidFill>
            <a:schemeClr val="bg1">
              <a:alpha val="50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4" name="Freeform 70">
            <a:extLst>
              <a:ext uri="{FF2B5EF4-FFF2-40B4-BE49-F238E27FC236}">
                <a16:creationId xmlns:a16="http://schemas.microsoft.com/office/drawing/2014/main" id="{44E44822-67B3-457E-AA4D-B040A8DD020A}"/>
              </a:ext>
            </a:extLst>
          </p:cNvPr>
          <p:cNvSpPr>
            <a:spLocks/>
          </p:cNvSpPr>
          <p:nvPr/>
        </p:nvSpPr>
        <p:spPr bwMode="auto">
          <a:xfrm>
            <a:off x="2020784" y="3442734"/>
            <a:ext cx="1347304" cy="2513827"/>
          </a:xfrm>
          <a:custGeom>
            <a:avLst/>
            <a:gdLst>
              <a:gd name="T0" fmla="*/ 7 w 166"/>
              <a:gd name="T1" fmla="*/ 1 h 310"/>
              <a:gd name="T2" fmla="*/ 166 w 166"/>
              <a:gd name="T3" fmla="*/ 310 h 310"/>
              <a:gd name="T4" fmla="*/ 166 w 166"/>
              <a:gd name="T5" fmla="*/ 309 h 310"/>
              <a:gd name="T6" fmla="*/ 8 w 166"/>
              <a:gd name="T7" fmla="*/ 0 h 310"/>
              <a:gd name="T8" fmla="*/ 7 w 166"/>
              <a:gd name="T9" fmla="*/ 1 h 310"/>
            </a:gdLst>
            <a:ahLst/>
            <a:cxnLst>
              <a:cxn ang="0">
                <a:pos x="T0" y="T1"/>
              </a:cxn>
              <a:cxn ang="0">
                <a:pos x="T2" y="T3"/>
              </a:cxn>
              <a:cxn ang="0">
                <a:pos x="T4" y="T5"/>
              </a:cxn>
              <a:cxn ang="0">
                <a:pos x="T6" y="T7"/>
              </a:cxn>
              <a:cxn ang="0">
                <a:pos x="T8" y="T9"/>
              </a:cxn>
            </a:cxnLst>
            <a:rect l="0" t="0" r="r" b="b"/>
            <a:pathLst>
              <a:path w="166" h="310">
                <a:moveTo>
                  <a:pt x="7" y="1"/>
                </a:moveTo>
                <a:cubicBezTo>
                  <a:pt x="1" y="25"/>
                  <a:pt x="47" y="105"/>
                  <a:pt x="166" y="310"/>
                </a:cubicBezTo>
                <a:cubicBezTo>
                  <a:pt x="166" y="309"/>
                  <a:pt x="166" y="309"/>
                  <a:pt x="166" y="309"/>
                </a:cubicBezTo>
                <a:cubicBezTo>
                  <a:pt x="45" y="101"/>
                  <a:pt x="0" y="21"/>
                  <a:pt x="8" y="0"/>
                </a:cubicBezTo>
                <a:lnTo>
                  <a:pt x="7" y="1"/>
                </a:lnTo>
                <a:close/>
              </a:path>
            </a:pathLst>
          </a:custGeom>
          <a:solidFill>
            <a:schemeClr val="bg1">
              <a:alpha val="50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5" name="Freeform 71">
            <a:extLst>
              <a:ext uri="{FF2B5EF4-FFF2-40B4-BE49-F238E27FC236}">
                <a16:creationId xmlns:a16="http://schemas.microsoft.com/office/drawing/2014/main" id="{D1CA03D6-8F4A-4817-8758-2681B06A6CD0}"/>
              </a:ext>
            </a:extLst>
          </p:cNvPr>
          <p:cNvSpPr>
            <a:spLocks/>
          </p:cNvSpPr>
          <p:nvPr/>
        </p:nvSpPr>
        <p:spPr bwMode="auto">
          <a:xfrm>
            <a:off x="1648996" y="4107858"/>
            <a:ext cx="1047146" cy="1882813"/>
          </a:xfrm>
          <a:custGeom>
            <a:avLst/>
            <a:gdLst>
              <a:gd name="T0" fmla="*/ 6 w 129"/>
              <a:gd name="T1" fmla="*/ 1 h 232"/>
              <a:gd name="T2" fmla="*/ 128 w 129"/>
              <a:gd name="T3" fmla="*/ 232 h 232"/>
              <a:gd name="T4" fmla="*/ 129 w 129"/>
              <a:gd name="T5" fmla="*/ 232 h 232"/>
              <a:gd name="T6" fmla="*/ 6 w 129"/>
              <a:gd name="T7" fmla="*/ 0 h 232"/>
              <a:gd name="T8" fmla="*/ 6 w 129"/>
              <a:gd name="T9" fmla="*/ 1 h 232"/>
            </a:gdLst>
            <a:ahLst/>
            <a:cxnLst>
              <a:cxn ang="0">
                <a:pos x="T0" y="T1"/>
              </a:cxn>
              <a:cxn ang="0">
                <a:pos x="T2" y="T3"/>
              </a:cxn>
              <a:cxn ang="0">
                <a:pos x="T4" y="T5"/>
              </a:cxn>
              <a:cxn ang="0">
                <a:pos x="T6" y="T7"/>
              </a:cxn>
              <a:cxn ang="0">
                <a:pos x="T8" y="T9"/>
              </a:cxn>
            </a:cxnLst>
            <a:rect l="0" t="0" r="r" b="b"/>
            <a:pathLst>
              <a:path w="129" h="232">
                <a:moveTo>
                  <a:pt x="6" y="1"/>
                </a:moveTo>
                <a:cubicBezTo>
                  <a:pt x="0" y="14"/>
                  <a:pt x="25" y="55"/>
                  <a:pt x="128" y="232"/>
                </a:cubicBezTo>
                <a:cubicBezTo>
                  <a:pt x="129" y="232"/>
                  <a:pt x="129" y="232"/>
                  <a:pt x="129" y="232"/>
                </a:cubicBezTo>
                <a:cubicBezTo>
                  <a:pt x="25" y="54"/>
                  <a:pt x="0" y="13"/>
                  <a:pt x="6" y="0"/>
                </a:cubicBezTo>
                <a:lnTo>
                  <a:pt x="6" y="1"/>
                </a:lnTo>
                <a:close/>
              </a:path>
            </a:pathLst>
          </a:custGeom>
          <a:solidFill>
            <a:schemeClr val="bg1">
              <a:alpha val="50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6" name="Freeform 72">
            <a:extLst>
              <a:ext uri="{FF2B5EF4-FFF2-40B4-BE49-F238E27FC236}">
                <a16:creationId xmlns:a16="http://schemas.microsoft.com/office/drawing/2014/main" id="{6C63CD4D-67B8-4A9C-8DCE-38B059B487D3}"/>
              </a:ext>
            </a:extLst>
          </p:cNvPr>
          <p:cNvSpPr>
            <a:spLocks/>
          </p:cNvSpPr>
          <p:nvPr/>
        </p:nvSpPr>
        <p:spPr bwMode="auto">
          <a:xfrm>
            <a:off x="1298138" y="4783215"/>
            <a:ext cx="637838" cy="1125595"/>
          </a:xfrm>
          <a:custGeom>
            <a:avLst/>
            <a:gdLst>
              <a:gd name="T0" fmla="*/ 3 w 79"/>
              <a:gd name="T1" fmla="*/ 1 h 139"/>
              <a:gd name="T2" fmla="*/ 78 w 79"/>
              <a:gd name="T3" fmla="*/ 139 h 139"/>
              <a:gd name="T4" fmla="*/ 79 w 79"/>
              <a:gd name="T5" fmla="*/ 139 h 139"/>
              <a:gd name="T6" fmla="*/ 3 w 79"/>
              <a:gd name="T7" fmla="*/ 0 h 139"/>
              <a:gd name="T8" fmla="*/ 3 w 79"/>
              <a:gd name="T9" fmla="*/ 1 h 139"/>
            </a:gdLst>
            <a:ahLst/>
            <a:cxnLst>
              <a:cxn ang="0">
                <a:pos x="T0" y="T1"/>
              </a:cxn>
              <a:cxn ang="0">
                <a:pos x="T2" y="T3"/>
              </a:cxn>
              <a:cxn ang="0">
                <a:pos x="T4" y="T5"/>
              </a:cxn>
              <a:cxn ang="0">
                <a:pos x="T6" y="T7"/>
              </a:cxn>
              <a:cxn ang="0">
                <a:pos x="T8" y="T9"/>
              </a:cxn>
            </a:cxnLst>
            <a:rect l="0" t="0" r="r" b="b"/>
            <a:pathLst>
              <a:path w="79" h="139">
                <a:moveTo>
                  <a:pt x="3" y="1"/>
                </a:moveTo>
                <a:cubicBezTo>
                  <a:pt x="0" y="8"/>
                  <a:pt x="12" y="37"/>
                  <a:pt x="78" y="139"/>
                </a:cubicBezTo>
                <a:cubicBezTo>
                  <a:pt x="79" y="139"/>
                  <a:pt x="79" y="139"/>
                  <a:pt x="79" y="139"/>
                </a:cubicBezTo>
                <a:cubicBezTo>
                  <a:pt x="12" y="36"/>
                  <a:pt x="0" y="7"/>
                  <a:pt x="3" y="0"/>
                </a:cubicBezTo>
                <a:lnTo>
                  <a:pt x="3" y="1"/>
                </a:lnTo>
                <a:close/>
              </a:path>
            </a:pathLst>
          </a:custGeom>
          <a:solidFill>
            <a:schemeClr val="bg1">
              <a:alpha val="50000"/>
            </a:schemeClr>
          </a:solidFill>
          <a:ln>
            <a:noFill/>
          </a:ln>
        </p:spPr>
        <p:txBody>
          <a:bodyPr vert="horz" wrap="square" lIns="76773" tIns="38386" rIns="76773" bIns="38386" numCol="1" anchor="t" anchorCtr="0" compatLnSpc="1">
            <a:prstTxWarp prst="textNoShape">
              <a:avLst/>
            </a:prstTxWarp>
          </a:bodyPr>
          <a:lstStyle/>
          <a:p>
            <a:endParaRPr lang="id-ID" sz="3600"/>
          </a:p>
        </p:txBody>
      </p:sp>
      <p:sp>
        <p:nvSpPr>
          <p:cNvPr id="27" name="TextBox 26">
            <a:extLst>
              <a:ext uri="{FF2B5EF4-FFF2-40B4-BE49-F238E27FC236}">
                <a16:creationId xmlns:a16="http://schemas.microsoft.com/office/drawing/2014/main" id="{5F5C714E-B530-4BDD-96F0-6749022957D5}"/>
              </a:ext>
            </a:extLst>
          </p:cNvPr>
          <p:cNvSpPr txBox="1"/>
          <p:nvPr/>
        </p:nvSpPr>
        <p:spPr>
          <a:xfrm rot="3600000">
            <a:off x="1098901" y="5309941"/>
            <a:ext cx="780983" cy="261610"/>
          </a:xfrm>
          <a:prstGeom prst="rect">
            <a:avLst/>
          </a:prstGeom>
          <a:noFill/>
        </p:spPr>
        <p:txBody>
          <a:bodyPr wrap="none" rtlCol="0">
            <a:spAutoFit/>
          </a:bodyPr>
          <a:lstStyle/>
          <a:p>
            <a:r>
              <a:rPr lang="id-ID" sz="1100" b="1" dirty="0">
                <a:solidFill>
                  <a:schemeClr val="bg1">
                    <a:lumMod val="95000"/>
                  </a:schemeClr>
                </a:solidFill>
              </a:rPr>
              <a:t>STAGE 01</a:t>
            </a:r>
          </a:p>
        </p:txBody>
      </p:sp>
      <p:sp>
        <p:nvSpPr>
          <p:cNvPr id="28" name="TextBox 27">
            <a:extLst>
              <a:ext uri="{FF2B5EF4-FFF2-40B4-BE49-F238E27FC236}">
                <a16:creationId xmlns:a16="http://schemas.microsoft.com/office/drawing/2014/main" id="{89A9C67A-2580-4E4F-863F-CB0532A8032F}"/>
              </a:ext>
            </a:extLst>
          </p:cNvPr>
          <p:cNvSpPr txBox="1"/>
          <p:nvPr/>
        </p:nvSpPr>
        <p:spPr>
          <a:xfrm rot="3600000">
            <a:off x="1645646" y="5053365"/>
            <a:ext cx="806631" cy="261610"/>
          </a:xfrm>
          <a:prstGeom prst="rect">
            <a:avLst/>
          </a:prstGeom>
          <a:noFill/>
        </p:spPr>
        <p:txBody>
          <a:bodyPr wrap="none" rtlCol="0">
            <a:spAutoFit/>
          </a:bodyPr>
          <a:lstStyle/>
          <a:p>
            <a:r>
              <a:rPr lang="id-ID" sz="1100" b="1" dirty="0">
                <a:solidFill>
                  <a:schemeClr val="bg1">
                    <a:lumMod val="95000"/>
                  </a:schemeClr>
                </a:solidFill>
              </a:rPr>
              <a:t>STAGE 02</a:t>
            </a:r>
          </a:p>
        </p:txBody>
      </p:sp>
      <p:sp>
        <p:nvSpPr>
          <p:cNvPr id="29" name="TextBox 28">
            <a:extLst>
              <a:ext uri="{FF2B5EF4-FFF2-40B4-BE49-F238E27FC236}">
                <a16:creationId xmlns:a16="http://schemas.microsoft.com/office/drawing/2014/main" id="{B331C922-7379-4286-8F1D-2144F643623C}"/>
              </a:ext>
            </a:extLst>
          </p:cNvPr>
          <p:cNvSpPr txBox="1"/>
          <p:nvPr/>
        </p:nvSpPr>
        <p:spPr>
          <a:xfrm rot="3600000">
            <a:off x="2179759" y="4732894"/>
            <a:ext cx="809837" cy="261610"/>
          </a:xfrm>
          <a:prstGeom prst="rect">
            <a:avLst/>
          </a:prstGeom>
          <a:noFill/>
        </p:spPr>
        <p:txBody>
          <a:bodyPr wrap="none" rtlCol="0">
            <a:spAutoFit/>
          </a:bodyPr>
          <a:lstStyle/>
          <a:p>
            <a:r>
              <a:rPr lang="id-ID" sz="1100" b="1" dirty="0">
                <a:solidFill>
                  <a:schemeClr val="bg1">
                    <a:lumMod val="95000"/>
                  </a:schemeClr>
                </a:solidFill>
              </a:rPr>
              <a:t>STAGE 03</a:t>
            </a:r>
          </a:p>
        </p:txBody>
      </p:sp>
      <p:sp>
        <p:nvSpPr>
          <p:cNvPr id="30" name="TextBox 29">
            <a:extLst>
              <a:ext uri="{FF2B5EF4-FFF2-40B4-BE49-F238E27FC236}">
                <a16:creationId xmlns:a16="http://schemas.microsoft.com/office/drawing/2014/main" id="{C2BC33EB-532E-4DCB-AD64-3E408810D23C}"/>
              </a:ext>
            </a:extLst>
          </p:cNvPr>
          <p:cNvSpPr txBox="1"/>
          <p:nvPr/>
        </p:nvSpPr>
        <p:spPr>
          <a:xfrm rot="3600000">
            <a:off x="2720574" y="4421665"/>
            <a:ext cx="814647" cy="261610"/>
          </a:xfrm>
          <a:prstGeom prst="rect">
            <a:avLst/>
          </a:prstGeom>
          <a:noFill/>
        </p:spPr>
        <p:txBody>
          <a:bodyPr wrap="none" rtlCol="0">
            <a:spAutoFit/>
          </a:bodyPr>
          <a:lstStyle/>
          <a:p>
            <a:r>
              <a:rPr lang="id-ID" sz="1100" b="1" dirty="0">
                <a:solidFill>
                  <a:schemeClr val="bg1">
                    <a:lumMod val="95000"/>
                  </a:schemeClr>
                </a:solidFill>
              </a:rPr>
              <a:t>STAGE 04</a:t>
            </a:r>
          </a:p>
        </p:txBody>
      </p:sp>
      <p:sp>
        <p:nvSpPr>
          <p:cNvPr id="31" name="TextBox 30">
            <a:extLst>
              <a:ext uri="{FF2B5EF4-FFF2-40B4-BE49-F238E27FC236}">
                <a16:creationId xmlns:a16="http://schemas.microsoft.com/office/drawing/2014/main" id="{6D27B36B-4523-41C2-9F7E-7C5378C7D722}"/>
              </a:ext>
            </a:extLst>
          </p:cNvPr>
          <p:cNvSpPr txBox="1"/>
          <p:nvPr/>
        </p:nvSpPr>
        <p:spPr>
          <a:xfrm rot="3834703">
            <a:off x="3257895" y="4134102"/>
            <a:ext cx="811441" cy="261610"/>
          </a:xfrm>
          <a:prstGeom prst="rect">
            <a:avLst/>
          </a:prstGeom>
          <a:noFill/>
        </p:spPr>
        <p:txBody>
          <a:bodyPr wrap="none" rtlCol="0">
            <a:spAutoFit/>
          </a:bodyPr>
          <a:lstStyle/>
          <a:p>
            <a:r>
              <a:rPr lang="id-ID" sz="1100" b="1" dirty="0">
                <a:solidFill>
                  <a:schemeClr val="bg1">
                    <a:lumMod val="95000"/>
                  </a:schemeClr>
                </a:solidFill>
              </a:rPr>
              <a:t>STAGE 05</a:t>
            </a:r>
          </a:p>
        </p:txBody>
      </p:sp>
      <p:cxnSp>
        <p:nvCxnSpPr>
          <p:cNvPr id="32" name="Straight Connector 31">
            <a:extLst>
              <a:ext uri="{FF2B5EF4-FFF2-40B4-BE49-F238E27FC236}">
                <a16:creationId xmlns:a16="http://schemas.microsoft.com/office/drawing/2014/main" id="{42832D42-974D-46C2-BA08-ECF318679D94}"/>
              </a:ext>
            </a:extLst>
          </p:cNvPr>
          <p:cNvCxnSpPr>
            <a:cxnSpLocks/>
          </p:cNvCxnSpPr>
          <p:nvPr/>
        </p:nvCxnSpPr>
        <p:spPr>
          <a:xfrm>
            <a:off x="4508579" y="2376149"/>
            <a:ext cx="2575763"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C908E02-438D-4A80-9E2A-71880D2F0DC0}"/>
              </a:ext>
            </a:extLst>
          </p:cNvPr>
          <p:cNvCxnSpPr>
            <a:cxnSpLocks/>
          </p:cNvCxnSpPr>
          <p:nvPr/>
        </p:nvCxnSpPr>
        <p:spPr>
          <a:xfrm>
            <a:off x="5960913" y="3048557"/>
            <a:ext cx="1123429" cy="10549"/>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028A377-38EF-4AD8-8F8D-7316D543E505}"/>
              </a:ext>
            </a:extLst>
          </p:cNvPr>
          <p:cNvCxnSpPr>
            <a:cxnSpLocks/>
          </p:cNvCxnSpPr>
          <p:nvPr/>
        </p:nvCxnSpPr>
        <p:spPr>
          <a:xfrm>
            <a:off x="5159598" y="3725479"/>
            <a:ext cx="1924744"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F4D3CB-0CC4-447E-AC47-C1934AA6F593}"/>
              </a:ext>
            </a:extLst>
          </p:cNvPr>
          <p:cNvCxnSpPr>
            <a:cxnSpLocks/>
          </p:cNvCxnSpPr>
          <p:nvPr/>
        </p:nvCxnSpPr>
        <p:spPr>
          <a:xfrm>
            <a:off x="6495123" y="4427899"/>
            <a:ext cx="589219"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4178FA-A2D2-4108-B145-77624673B9AA}"/>
              </a:ext>
            </a:extLst>
          </p:cNvPr>
          <p:cNvCxnSpPr>
            <a:cxnSpLocks/>
          </p:cNvCxnSpPr>
          <p:nvPr/>
        </p:nvCxnSpPr>
        <p:spPr>
          <a:xfrm>
            <a:off x="5792914" y="5164533"/>
            <a:ext cx="1291428" cy="0"/>
          </a:xfrm>
          <a:prstGeom prst="line">
            <a:avLst/>
          </a:prstGeom>
          <a:ln w="38100" cap="rnd">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2" name="Subtitle 2">
            <a:extLst>
              <a:ext uri="{FF2B5EF4-FFF2-40B4-BE49-F238E27FC236}">
                <a16:creationId xmlns:a16="http://schemas.microsoft.com/office/drawing/2014/main" id="{8B220D8A-AD0D-4849-B6A2-C2D71984EB50}"/>
              </a:ext>
            </a:extLst>
          </p:cNvPr>
          <p:cNvSpPr txBox="1">
            <a:spLocks/>
          </p:cNvSpPr>
          <p:nvPr/>
        </p:nvSpPr>
        <p:spPr>
          <a:xfrm>
            <a:off x="7351952" y="2357894"/>
            <a:ext cx="2756101" cy="27060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43" name="TextBox 42">
            <a:extLst>
              <a:ext uri="{FF2B5EF4-FFF2-40B4-BE49-F238E27FC236}">
                <a16:creationId xmlns:a16="http://schemas.microsoft.com/office/drawing/2014/main" id="{C6924692-692E-4E43-BFCB-6CB73189FB12}"/>
              </a:ext>
            </a:extLst>
          </p:cNvPr>
          <p:cNvSpPr txBox="1"/>
          <p:nvPr/>
        </p:nvSpPr>
        <p:spPr>
          <a:xfrm>
            <a:off x="7357874" y="2085916"/>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44" name="Subtitle 2">
            <a:extLst>
              <a:ext uri="{FF2B5EF4-FFF2-40B4-BE49-F238E27FC236}">
                <a16:creationId xmlns:a16="http://schemas.microsoft.com/office/drawing/2014/main" id="{D3394AC0-796E-4136-A423-4402111E387F}"/>
              </a:ext>
            </a:extLst>
          </p:cNvPr>
          <p:cNvSpPr txBox="1">
            <a:spLocks/>
          </p:cNvSpPr>
          <p:nvPr/>
        </p:nvSpPr>
        <p:spPr>
          <a:xfrm>
            <a:off x="7351952" y="3048557"/>
            <a:ext cx="2756101" cy="27060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p>
        </p:txBody>
      </p:sp>
      <p:sp>
        <p:nvSpPr>
          <p:cNvPr id="45" name="TextBox 44">
            <a:extLst>
              <a:ext uri="{FF2B5EF4-FFF2-40B4-BE49-F238E27FC236}">
                <a16:creationId xmlns:a16="http://schemas.microsoft.com/office/drawing/2014/main" id="{7645A19F-AB0B-4E93-A793-BA7332B1F046}"/>
              </a:ext>
            </a:extLst>
          </p:cNvPr>
          <p:cNvSpPr txBox="1"/>
          <p:nvPr/>
        </p:nvSpPr>
        <p:spPr>
          <a:xfrm>
            <a:off x="7357874" y="2776579"/>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46" name="Subtitle 2">
            <a:extLst>
              <a:ext uri="{FF2B5EF4-FFF2-40B4-BE49-F238E27FC236}">
                <a16:creationId xmlns:a16="http://schemas.microsoft.com/office/drawing/2014/main" id="{7ED555FF-901D-48AF-ABDD-DD43DC815E51}"/>
              </a:ext>
            </a:extLst>
          </p:cNvPr>
          <p:cNvSpPr txBox="1">
            <a:spLocks/>
          </p:cNvSpPr>
          <p:nvPr/>
        </p:nvSpPr>
        <p:spPr>
          <a:xfrm>
            <a:off x="7351952" y="3739220"/>
            <a:ext cx="2756101" cy="27060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p>
        </p:txBody>
      </p:sp>
      <p:sp>
        <p:nvSpPr>
          <p:cNvPr id="47" name="TextBox 46">
            <a:extLst>
              <a:ext uri="{FF2B5EF4-FFF2-40B4-BE49-F238E27FC236}">
                <a16:creationId xmlns:a16="http://schemas.microsoft.com/office/drawing/2014/main" id="{ED5C0FC9-D0C8-463C-9768-406ED358398E}"/>
              </a:ext>
            </a:extLst>
          </p:cNvPr>
          <p:cNvSpPr txBox="1"/>
          <p:nvPr/>
        </p:nvSpPr>
        <p:spPr>
          <a:xfrm>
            <a:off x="7357874" y="3467242"/>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48" name="Subtitle 2">
            <a:extLst>
              <a:ext uri="{FF2B5EF4-FFF2-40B4-BE49-F238E27FC236}">
                <a16:creationId xmlns:a16="http://schemas.microsoft.com/office/drawing/2014/main" id="{DD0B11DC-A2DD-4422-983C-B3C2CC92E0C1}"/>
              </a:ext>
            </a:extLst>
          </p:cNvPr>
          <p:cNvSpPr txBox="1">
            <a:spLocks/>
          </p:cNvSpPr>
          <p:nvPr/>
        </p:nvSpPr>
        <p:spPr>
          <a:xfrm>
            <a:off x="7351952" y="4427900"/>
            <a:ext cx="2756101" cy="27060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49" name="TextBox 48">
            <a:extLst>
              <a:ext uri="{FF2B5EF4-FFF2-40B4-BE49-F238E27FC236}">
                <a16:creationId xmlns:a16="http://schemas.microsoft.com/office/drawing/2014/main" id="{45EC548B-A74F-4F1C-B643-559650CC5F99}"/>
              </a:ext>
            </a:extLst>
          </p:cNvPr>
          <p:cNvSpPr txBox="1"/>
          <p:nvPr/>
        </p:nvSpPr>
        <p:spPr>
          <a:xfrm>
            <a:off x="7357874" y="4155921"/>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50" name="Subtitle 2">
            <a:extLst>
              <a:ext uri="{FF2B5EF4-FFF2-40B4-BE49-F238E27FC236}">
                <a16:creationId xmlns:a16="http://schemas.microsoft.com/office/drawing/2014/main" id="{0BD2B826-36E0-4CB1-80A0-6AA0E7FF3FEF}"/>
              </a:ext>
            </a:extLst>
          </p:cNvPr>
          <p:cNvSpPr txBox="1">
            <a:spLocks/>
          </p:cNvSpPr>
          <p:nvPr/>
        </p:nvSpPr>
        <p:spPr>
          <a:xfrm>
            <a:off x="7351952" y="5164533"/>
            <a:ext cx="2756101" cy="27060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a:t>
            </a:r>
          </a:p>
        </p:txBody>
      </p:sp>
      <p:sp>
        <p:nvSpPr>
          <p:cNvPr id="51" name="TextBox 50">
            <a:extLst>
              <a:ext uri="{FF2B5EF4-FFF2-40B4-BE49-F238E27FC236}">
                <a16:creationId xmlns:a16="http://schemas.microsoft.com/office/drawing/2014/main" id="{A4E5CE84-78EC-4BB3-BA46-041059CF1C87}"/>
              </a:ext>
            </a:extLst>
          </p:cNvPr>
          <p:cNvSpPr txBox="1"/>
          <p:nvPr/>
        </p:nvSpPr>
        <p:spPr>
          <a:xfrm>
            <a:off x="7357874" y="4892555"/>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pic>
        <p:nvPicPr>
          <p:cNvPr id="53" name="Graphic 52" descr="Watch">
            <a:extLst>
              <a:ext uri="{FF2B5EF4-FFF2-40B4-BE49-F238E27FC236}">
                <a16:creationId xmlns:a16="http://schemas.microsoft.com/office/drawing/2014/main" id="{E3FDB47E-FE64-4121-A96F-1D7EEC6326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6780" y="4040780"/>
            <a:ext cx="692823" cy="692823"/>
          </a:xfrm>
          <a:prstGeom prst="rect">
            <a:avLst/>
          </a:prstGeom>
        </p:spPr>
      </p:pic>
      <p:pic>
        <p:nvPicPr>
          <p:cNvPr id="55" name="Graphic 54" descr="Shoe">
            <a:extLst>
              <a:ext uri="{FF2B5EF4-FFF2-40B4-BE49-F238E27FC236}">
                <a16:creationId xmlns:a16="http://schemas.microsoft.com/office/drawing/2014/main" id="{D8DBFC40-3DF0-4C87-A421-7A100A62F6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2089" y="3342707"/>
            <a:ext cx="692823" cy="692823"/>
          </a:xfrm>
          <a:prstGeom prst="rect">
            <a:avLst/>
          </a:prstGeom>
        </p:spPr>
      </p:pic>
      <p:pic>
        <p:nvPicPr>
          <p:cNvPr id="57" name="Graphic 56" descr="Ring">
            <a:extLst>
              <a:ext uri="{FF2B5EF4-FFF2-40B4-BE49-F238E27FC236}">
                <a16:creationId xmlns:a16="http://schemas.microsoft.com/office/drawing/2014/main" id="{2CC5A341-D51B-4C06-9468-8931F9485D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7553" y="4788393"/>
            <a:ext cx="692823" cy="692823"/>
          </a:xfrm>
          <a:prstGeom prst="rect">
            <a:avLst/>
          </a:prstGeom>
        </p:spPr>
      </p:pic>
      <p:pic>
        <p:nvPicPr>
          <p:cNvPr id="59" name="Graphic 58" descr="Baseball hat">
            <a:extLst>
              <a:ext uri="{FF2B5EF4-FFF2-40B4-BE49-F238E27FC236}">
                <a16:creationId xmlns:a16="http://schemas.microsoft.com/office/drawing/2014/main" id="{0BEACB0E-99E9-45A5-BE8F-91783731D1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5265" y="2099618"/>
            <a:ext cx="692823" cy="692823"/>
          </a:xfrm>
          <a:prstGeom prst="rect">
            <a:avLst/>
          </a:prstGeom>
        </p:spPr>
      </p:pic>
      <p:pic>
        <p:nvPicPr>
          <p:cNvPr id="61" name="Graphic 60" descr="Glasses">
            <a:extLst>
              <a:ext uri="{FF2B5EF4-FFF2-40B4-BE49-F238E27FC236}">
                <a16:creationId xmlns:a16="http://schemas.microsoft.com/office/drawing/2014/main" id="{C215577A-8894-4396-A9A1-6CB367A08B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96646" y="2734426"/>
            <a:ext cx="692823" cy="692823"/>
          </a:xfrm>
          <a:prstGeom prst="rect">
            <a:avLst/>
          </a:prstGeom>
        </p:spPr>
      </p:pic>
    </p:spTree>
    <p:extLst>
      <p:ext uri="{BB962C8B-B14F-4D97-AF65-F5344CB8AC3E}">
        <p14:creationId xmlns:p14="http://schemas.microsoft.com/office/powerpoint/2010/main" val="12166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82693-99D2-45D9-85B7-14BA6DA1842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A318CF-6336-464A-8BA2-F43DDD0464F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1348D68-2E71-49F1-A7E0-EE967071131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94D5778-C57E-43E6-8D5C-D0910633C04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91D6AFD-684F-40C4-B32B-19DD4CD9699D}"/>
              </a:ext>
            </a:extLst>
          </p:cNvPr>
          <p:cNvSpPr>
            <a:spLocks noGrp="1"/>
          </p:cNvSpPr>
          <p:nvPr>
            <p:ph type="body" sz="quarter" idx="13"/>
          </p:nvPr>
        </p:nvSpPr>
        <p:spPr/>
        <p:txBody>
          <a:bodyPr/>
          <a:lstStyle/>
          <a:p>
            <a:endParaRPr lang="en-ZA"/>
          </a:p>
        </p:txBody>
      </p:sp>
      <p:grpSp>
        <p:nvGrpSpPr>
          <p:cNvPr id="30" name="Group 29">
            <a:extLst>
              <a:ext uri="{FF2B5EF4-FFF2-40B4-BE49-F238E27FC236}">
                <a16:creationId xmlns:a16="http://schemas.microsoft.com/office/drawing/2014/main" id="{0850D29F-0086-4ED2-90AA-88BF40AE1D52}"/>
              </a:ext>
            </a:extLst>
          </p:cNvPr>
          <p:cNvGrpSpPr/>
          <p:nvPr/>
        </p:nvGrpSpPr>
        <p:grpSpPr>
          <a:xfrm>
            <a:off x="1076739" y="1857375"/>
            <a:ext cx="9276146" cy="4296989"/>
            <a:chOff x="514764" y="2260888"/>
            <a:chExt cx="8384498" cy="3883951"/>
          </a:xfrm>
        </p:grpSpPr>
        <p:sp>
          <p:nvSpPr>
            <p:cNvPr id="7" name="Freeform: Shape 45">
              <a:extLst>
                <a:ext uri="{FF2B5EF4-FFF2-40B4-BE49-F238E27FC236}">
                  <a16:creationId xmlns:a16="http://schemas.microsoft.com/office/drawing/2014/main" id="{01F5D1D5-35C2-4041-AA76-A7ECFD85C4BA}"/>
                </a:ext>
              </a:extLst>
            </p:cNvPr>
            <p:cNvSpPr>
              <a:spLocks/>
            </p:cNvSpPr>
            <p:nvPr/>
          </p:nvSpPr>
          <p:spPr bwMode="auto">
            <a:xfrm>
              <a:off x="7256486" y="4893011"/>
              <a:ext cx="1642776" cy="1022688"/>
            </a:xfrm>
            <a:custGeom>
              <a:avLst/>
              <a:gdLst>
                <a:gd name="connsiteX0" fmla="*/ 0 w 1956627"/>
                <a:gd name="connsiteY0" fmla="*/ 0 h 1218071"/>
                <a:gd name="connsiteX1" fmla="*/ 1454611 w 1956627"/>
                <a:gd name="connsiteY1" fmla="*/ 0 h 1218071"/>
                <a:gd name="connsiteX2" fmla="*/ 1956627 w 1956627"/>
                <a:gd name="connsiteY2" fmla="*/ 1218071 h 1218071"/>
                <a:gd name="connsiteX3" fmla="*/ 0 w 1956627"/>
                <a:gd name="connsiteY3" fmla="*/ 1218071 h 1218071"/>
              </a:gdLst>
              <a:ahLst/>
              <a:cxnLst>
                <a:cxn ang="0">
                  <a:pos x="connsiteX0" y="connsiteY0"/>
                </a:cxn>
                <a:cxn ang="0">
                  <a:pos x="connsiteX1" y="connsiteY1"/>
                </a:cxn>
                <a:cxn ang="0">
                  <a:pos x="connsiteX2" y="connsiteY2"/>
                </a:cxn>
                <a:cxn ang="0">
                  <a:pos x="connsiteX3" y="connsiteY3"/>
                </a:cxn>
              </a:cxnLst>
              <a:rect l="l" t="t" r="r" b="b"/>
              <a:pathLst>
                <a:path w="1956627" h="1218071">
                  <a:moveTo>
                    <a:pt x="0" y="0"/>
                  </a:moveTo>
                  <a:lnTo>
                    <a:pt x="1454611" y="0"/>
                  </a:lnTo>
                  <a:lnTo>
                    <a:pt x="1956627" y="1218071"/>
                  </a:lnTo>
                  <a:lnTo>
                    <a:pt x="0" y="1218071"/>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noAutofit/>
            </a:bodyPr>
            <a:lstStyle/>
            <a:p>
              <a:endParaRPr lang="en-US" sz="4000"/>
            </a:p>
          </p:txBody>
        </p:sp>
        <p:sp>
          <p:nvSpPr>
            <p:cNvPr id="8" name="Freeform: Shape 44">
              <a:extLst>
                <a:ext uri="{FF2B5EF4-FFF2-40B4-BE49-F238E27FC236}">
                  <a16:creationId xmlns:a16="http://schemas.microsoft.com/office/drawing/2014/main" id="{3AA7CED6-8E89-4BD4-B0FC-406F20998E29}"/>
                </a:ext>
              </a:extLst>
            </p:cNvPr>
            <p:cNvSpPr>
              <a:spLocks/>
            </p:cNvSpPr>
            <p:nvPr/>
          </p:nvSpPr>
          <p:spPr bwMode="auto">
            <a:xfrm>
              <a:off x="6802046" y="3635738"/>
              <a:ext cx="1642776" cy="1022688"/>
            </a:xfrm>
            <a:custGeom>
              <a:avLst/>
              <a:gdLst>
                <a:gd name="connsiteX0" fmla="*/ 0 w 1956627"/>
                <a:gd name="connsiteY0" fmla="*/ 0 h 1218071"/>
                <a:gd name="connsiteX1" fmla="*/ 1454611 w 1956627"/>
                <a:gd name="connsiteY1" fmla="*/ 0 h 1218071"/>
                <a:gd name="connsiteX2" fmla="*/ 1956627 w 1956627"/>
                <a:gd name="connsiteY2" fmla="*/ 1218071 h 1218071"/>
                <a:gd name="connsiteX3" fmla="*/ 0 w 1956627"/>
                <a:gd name="connsiteY3" fmla="*/ 1218071 h 1218071"/>
              </a:gdLst>
              <a:ahLst/>
              <a:cxnLst>
                <a:cxn ang="0">
                  <a:pos x="connsiteX0" y="connsiteY0"/>
                </a:cxn>
                <a:cxn ang="0">
                  <a:pos x="connsiteX1" y="connsiteY1"/>
                </a:cxn>
                <a:cxn ang="0">
                  <a:pos x="connsiteX2" y="connsiteY2"/>
                </a:cxn>
                <a:cxn ang="0">
                  <a:pos x="connsiteX3" y="connsiteY3"/>
                </a:cxn>
              </a:cxnLst>
              <a:rect l="l" t="t" r="r" b="b"/>
              <a:pathLst>
                <a:path w="1956627" h="1218071">
                  <a:moveTo>
                    <a:pt x="0" y="0"/>
                  </a:moveTo>
                  <a:lnTo>
                    <a:pt x="1454611" y="0"/>
                  </a:lnTo>
                  <a:lnTo>
                    <a:pt x="1956627" y="1218071"/>
                  </a:lnTo>
                  <a:lnTo>
                    <a:pt x="0" y="1218071"/>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noAutofit/>
            </a:bodyPr>
            <a:lstStyle/>
            <a:p>
              <a:endParaRPr lang="en-US" sz="4000"/>
            </a:p>
          </p:txBody>
        </p:sp>
        <p:sp>
          <p:nvSpPr>
            <p:cNvPr id="9" name="Freeform: Shape 42">
              <a:extLst>
                <a:ext uri="{FF2B5EF4-FFF2-40B4-BE49-F238E27FC236}">
                  <a16:creationId xmlns:a16="http://schemas.microsoft.com/office/drawing/2014/main" id="{6B78A92F-6D20-41B1-AA64-3C32A647C856}"/>
                </a:ext>
              </a:extLst>
            </p:cNvPr>
            <p:cNvSpPr>
              <a:spLocks/>
            </p:cNvSpPr>
            <p:nvPr/>
          </p:nvSpPr>
          <p:spPr bwMode="auto">
            <a:xfrm>
              <a:off x="6263331" y="2269407"/>
              <a:ext cx="1642776" cy="1022688"/>
            </a:xfrm>
            <a:custGeom>
              <a:avLst/>
              <a:gdLst>
                <a:gd name="connsiteX0" fmla="*/ 0 w 1956627"/>
                <a:gd name="connsiteY0" fmla="*/ 0 h 1218071"/>
                <a:gd name="connsiteX1" fmla="*/ 1454611 w 1956627"/>
                <a:gd name="connsiteY1" fmla="*/ 0 h 1218071"/>
                <a:gd name="connsiteX2" fmla="*/ 1956627 w 1956627"/>
                <a:gd name="connsiteY2" fmla="*/ 1218071 h 1218071"/>
                <a:gd name="connsiteX3" fmla="*/ 0 w 1956627"/>
                <a:gd name="connsiteY3" fmla="*/ 1218071 h 1218071"/>
              </a:gdLst>
              <a:ahLst/>
              <a:cxnLst>
                <a:cxn ang="0">
                  <a:pos x="connsiteX0" y="connsiteY0"/>
                </a:cxn>
                <a:cxn ang="0">
                  <a:pos x="connsiteX1" y="connsiteY1"/>
                </a:cxn>
                <a:cxn ang="0">
                  <a:pos x="connsiteX2" y="connsiteY2"/>
                </a:cxn>
                <a:cxn ang="0">
                  <a:pos x="connsiteX3" y="connsiteY3"/>
                </a:cxn>
              </a:cxnLst>
              <a:rect l="l" t="t" r="r" b="b"/>
              <a:pathLst>
                <a:path w="1956627" h="1218071">
                  <a:moveTo>
                    <a:pt x="0" y="0"/>
                  </a:moveTo>
                  <a:lnTo>
                    <a:pt x="1454611" y="0"/>
                  </a:lnTo>
                  <a:lnTo>
                    <a:pt x="1956627" y="1218071"/>
                  </a:lnTo>
                  <a:lnTo>
                    <a:pt x="0" y="1218071"/>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noAutofit/>
            </a:bodyPr>
            <a:lstStyle/>
            <a:p>
              <a:endParaRPr lang="en-US" sz="4000"/>
            </a:p>
          </p:txBody>
        </p:sp>
        <p:sp>
          <p:nvSpPr>
            <p:cNvPr id="10" name="Freeform: Shape 39">
              <a:extLst>
                <a:ext uri="{FF2B5EF4-FFF2-40B4-BE49-F238E27FC236}">
                  <a16:creationId xmlns:a16="http://schemas.microsoft.com/office/drawing/2014/main" id="{AB21ED56-A5E8-4007-9F30-C71F94FCAD76}"/>
                </a:ext>
              </a:extLst>
            </p:cNvPr>
            <p:cNvSpPr>
              <a:spLocks/>
            </p:cNvSpPr>
            <p:nvPr/>
          </p:nvSpPr>
          <p:spPr bwMode="auto">
            <a:xfrm>
              <a:off x="2332785" y="2269407"/>
              <a:ext cx="4364206" cy="1022688"/>
            </a:xfrm>
            <a:custGeom>
              <a:avLst/>
              <a:gdLst>
                <a:gd name="connsiteX0" fmla="*/ 0 w 5197983"/>
                <a:gd name="connsiteY0" fmla="*/ 0 h 1218071"/>
                <a:gd name="connsiteX1" fmla="*/ 2161238 w 5197983"/>
                <a:gd name="connsiteY1" fmla="*/ 0 h 1218071"/>
                <a:gd name="connsiteX2" fmla="*/ 2449371 w 5197983"/>
                <a:gd name="connsiteY2" fmla="*/ 0 h 1218071"/>
                <a:gd name="connsiteX3" fmla="*/ 4695967 w 5197983"/>
                <a:gd name="connsiteY3" fmla="*/ 0 h 1218071"/>
                <a:gd name="connsiteX4" fmla="*/ 5197983 w 5197983"/>
                <a:gd name="connsiteY4" fmla="*/ 1218071 h 1218071"/>
                <a:gd name="connsiteX5" fmla="*/ 2951387 w 5197983"/>
                <a:gd name="connsiteY5" fmla="*/ 1218071 h 1218071"/>
                <a:gd name="connsiteX6" fmla="*/ 1659221 w 5197983"/>
                <a:gd name="connsiteY6" fmla="*/ 1218071 h 1218071"/>
                <a:gd name="connsiteX7" fmla="*/ 0 w 5197983"/>
                <a:gd name="connsiteY7" fmla="*/ 1218071 h 12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7983" h="1218071">
                  <a:moveTo>
                    <a:pt x="0" y="0"/>
                  </a:moveTo>
                  <a:lnTo>
                    <a:pt x="2161238" y="0"/>
                  </a:lnTo>
                  <a:lnTo>
                    <a:pt x="2449371" y="0"/>
                  </a:lnTo>
                  <a:lnTo>
                    <a:pt x="4695967" y="0"/>
                  </a:lnTo>
                  <a:lnTo>
                    <a:pt x="5197983" y="1218071"/>
                  </a:lnTo>
                  <a:lnTo>
                    <a:pt x="2951387" y="1218071"/>
                  </a:lnTo>
                  <a:lnTo>
                    <a:pt x="1659221" y="1218071"/>
                  </a:lnTo>
                  <a:lnTo>
                    <a:pt x="0" y="1218071"/>
                  </a:lnTo>
                  <a:close/>
                </a:path>
              </a:pathLst>
            </a:custGeom>
            <a:solidFill>
              <a:schemeClr val="accent4"/>
            </a:solidFill>
            <a:ln>
              <a:noFill/>
            </a:ln>
          </p:spPr>
          <p:txBody>
            <a:bodyPr vert="horz" wrap="square" lIns="76773" tIns="38386" rIns="76773" bIns="38386" numCol="1" anchor="t" anchorCtr="0" compatLnSpc="1">
              <a:prstTxWarp prst="textNoShape">
                <a:avLst/>
              </a:prstTxWarp>
              <a:noAutofit/>
            </a:bodyPr>
            <a:lstStyle/>
            <a:p>
              <a:endParaRPr lang="en-US" sz="4000"/>
            </a:p>
          </p:txBody>
        </p:sp>
        <p:sp>
          <p:nvSpPr>
            <p:cNvPr id="11" name="Freeform: Shape 26">
              <a:extLst>
                <a:ext uri="{FF2B5EF4-FFF2-40B4-BE49-F238E27FC236}">
                  <a16:creationId xmlns:a16="http://schemas.microsoft.com/office/drawing/2014/main" id="{C1C05B5F-8420-4788-8DD2-C51F97F7433F}"/>
                </a:ext>
              </a:extLst>
            </p:cNvPr>
            <p:cNvSpPr>
              <a:spLocks/>
            </p:cNvSpPr>
            <p:nvPr/>
          </p:nvSpPr>
          <p:spPr bwMode="auto">
            <a:xfrm>
              <a:off x="2383627" y="3635738"/>
              <a:ext cx="4857364" cy="1022688"/>
            </a:xfrm>
            <a:custGeom>
              <a:avLst/>
              <a:gdLst>
                <a:gd name="connsiteX0" fmla="*/ 502017 w 5785358"/>
                <a:gd name="connsiteY0" fmla="*/ 0 h 1218071"/>
                <a:gd name="connsiteX1" fmla="*/ 2748613 w 5785358"/>
                <a:gd name="connsiteY1" fmla="*/ 0 h 1218071"/>
                <a:gd name="connsiteX2" fmla="*/ 3036746 w 5785358"/>
                <a:gd name="connsiteY2" fmla="*/ 0 h 1218071"/>
                <a:gd name="connsiteX3" fmla="*/ 5283342 w 5785358"/>
                <a:gd name="connsiteY3" fmla="*/ 0 h 1218071"/>
                <a:gd name="connsiteX4" fmla="*/ 5785358 w 5785358"/>
                <a:gd name="connsiteY4" fmla="*/ 1218071 h 1218071"/>
                <a:gd name="connsiteX5" fmla="*/ 3538762 w 5785358"/>
                <a:gd name="connsiteY5" fmla="*/ 1218071 h 1218071"/>
                <a:gd name="connsiteX6" fmla="*/ 2246596 w 5785358"/>
                <a:gd name="connsiteY6" fmla="*/ 1218071 h 1218071"/>
                <a:gd name="connsiteX7" fmla="*/ 0 w 5785358"/>
                <a:gd name="connsiteY7" fmla="*/ 1218071 h 12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358" h="1218071">
                  <a:moveTo>
                    <a:pt x="502017" y="0"/>
                  </a:moveTo>
                  <a:lnTo>
                    <a:pt x="2748613" y="0"/>
                  </a:lnTo>
                  <a:lnTo>
                    <a:pt x="3036746" y="0"/>
                  </a:lnTo>
                  <a:lnTo>
                    <a:pt x="5283342" y="0"/>
                  </a:lnTo>
                  <a:lnTo>
                    <a:pt x="5785358" y="1218071"/>
                  </a:lnTo>
                  <a:lnTo>
                    <a:pt x="3538762" y="1218071"/>
                  </a:lnTo>
                  <a:lnTo>
                    <a:pt x="2246596" y="1218071"/>
                  </a:lnTo>
                  <a:lnTo>
                    <a:pt x="0" y="1218071"/>
                  </a:lnTo>
                  <a:close/>
                </a:path>
              </a:pathLst>
            </a:custGeom>
            <a:solidFill>
              <a:schemeClr val="accent3"/>
            </a:solidFill>
            <a:ln>
              <a:noFill/>
            </a:ln>
          </p:spPr>
          <p:txBody>
            <a:bodyPr vert="horz" wrap="square" lIns="76773" tIns="38386" rIns="76773" bIns="38386" numCol="1" anchor="t" anchorCtr="0" compatLnSpc="1">
              <a:prstTxWarp prst="textNoShape">
                <a:avLst/>
              </a:prstTxWarp>
              <a:noAutofit/>
            </a:bodyPr>
            <a:lstStyle/>
            <a:p>
              <a:endParaRPr lang="en-US" sz="4000"/>
            </a:p>
          </p:txBody>
        </p:sp>
        <p:sp>
          <p:nvSpPr>
            <p:cNvPr id="12" name="Freeform: Shape 21">
              <a:extLst>
                <a:ext uri="{FF2B5EF4-FFF2-40B4-BE49-F238E27FC236}">
                  <a16:creationId xmlns:a16="http://schemas.microsoft.com/office/drawing/2014/main" id="{3CE075C1-D1CA-4E55-867C-1305328563C5}"/>
                </a:ext>
              </a:extLst>
            </p:cNvPr>
            <p:cNvSpPr>
              <a:spLocks/>
            </p:cNvSpPr>
            <p:nvPr/>
          </p:nvSpPr>
          <p:spPr bwMode="auto">
            <a:xfrm>
              <a:off x="2925433" y="4893011"/>
              <a:ext cx="4857364" cy="1022688"/>
            </a:xfrm>
            <a:custGeom>
              <a:avLst/>
              <a:gdLst>
                <a:gd name="connsiteX0" fmla="*/ 502017 w 5785358"/>
                <a:gd name="connsiteY0" fmla="*/ 0 h 1218071"/>
                <a:gd name="connsiteX1" fmla="*/ 2748613 w 5785358"/>
                <a:gd name="connsiteY1" fmla="*/ 0 h 1218071"/>
                <a:gd name="connsiteX2" fmla="*/ 3036746 w 5785358"/>
                <a:gd name="connsiteY2" fmla="*/ 0 h 1218071"/>
                <a:gd name="connsiteX3" fmla="*/ 5283342 w 5785358"/>
                <a:gd name="connsiteY3" fmla="*/ 0 h 1218071"/>
                <a:gd name="connsiteX4" fmla="*/ 5785358 w 5785358"/>
                <a:gd name="connsiteY4" fmla="*/ 1218071 h 1218071"/>
                <a:gd name="connsiteX5" fmla="*/ 3538762 w 5785358"/>
                <a:gd name="connsiteY5" fmla="*/ 1218071 h 1218071"/>
                <a:gd name="connsiteX6" fmla="*/ 2246596 w 5785358"/>
                <a:gd name="connsiteY6" fmla="*/ 1218071 h 1218071"/>
                <a:gd name="connsiteX7" fmla="*/ 0 w 5785358"/>
                <a:gd name="connsiteY7" fmla="*/ 1218071 h 121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358" h="1218071">
                  <a:moveTo>
                    <a:pt x="502017" y="0"/>
                  </a:moveTo>
                  <a:lnTo>
                    <a:pt x="2748613" y="0"/>
                  </a:lnTo>
                  <a:lnTo>
                    <a:pt x="3036746" y="0"/>
                  </a:lnTo>
                  <a:lnTo>
                    <a:pt x="5283342" y="0"/>
                  </a:lnTo>
                  <a:lnTo>
                    <a:pt x="5785358" y="1218071"/>
                  </a:lnTo>
                  <a:lnTo>
                    <a:pt x="3538762" y="1218071"/>
                  </a:lnTo>
                  <a:lnTo>
                    <a:pt x="2246596" y="1218071"/>
                  </a:lnTo>
                  <a:lnTo>
                    <a:pt x="0" y="1218071"/>
                  </a:lnTo>
                  <a:close/>
                </a:path>
              </a:pathLst>
            </a:custGeom>
            <a:solidFill>
              <a:schemeClr val="accent2"/>
            </a:solidFill>
            <a:ln>
              <a:noFill/>
            </a:ln>
          </p:spPr>
          <p:txBody>
            <a:bodyPr vert="horz" wrap="square" lIns="76773" tIns="38386" rIns="76773" bIns="38386" numCol="1" anchor="t" anchorCtr="0" compatLnSpc="1">
              <a:prstTxWarp prst="textNoShape">
                <a:avLst/>
              </a:prstTxWarp>
              <a:noAutofit/>
            </a:bodyPr>
            <a:lstStyle/>
            <a:p>
              <a:endParaRPr lang="en-US" sz="4000"/>
            </a:p>
          </p:txBody>
        </p:sp>
        <p:sp>
          <p:nvSpPr>
            <p:cNvPr id="13" name="Freeform 7">
              <a:extLst>
                <a:ext uri="{FF2B5EF4-FFF2-40B4-BE49-F238E27FC236}">
                  <a16:creationId xmlns:a16="http://schemas.microsoft.com/office/drawing/2014/main" id="{A24EE44D-0B56-44C9-9AB1-49C57A4B2AE5}"/>
                </a:ext>
              </a:extLst>
            </p:cNvPr>
            <p:cNvSpPr>
              <a:spLocks/>
            </p:cNvSpPr>
            <p:nvPr/>
          </p:nvSpPr>
          <p:spPr bwMode="auto">
            <a:xfrm>
              <a:off x="1684506" y="3503113"/>
              <a:ext cx="1290208" cy="245246"/>
            </a:xfrm>
            <a:custGeom>
              <a:avLst/>
              <a:gdLst>
                <a:gd name="T0" fmla="*/ 0 w 968"/>
                <a:gd name="T1" fmla="*/ 107 h 184"/>
                <a:gd name="T2" fmla="*/ 145 w 968"/>
                <a:gd name="T3" fmla="*/ 0 h 184"/>
                <a:gd name="T4" fmla="*/ 91 w 968"/>
                <a:gd name="T5" fmla="*/ 159 h 184"/>
                <a:gd name="T6" fmla="*/ 868 w 968"/>
                <a:gd name="T7" fmla="*/ 159 h 184"/>
                <a:gd name="T8" fmla="*/ 813 w 968"/>
                <a:gd name="T9" fmla="*/ 0 h 184"/>
                <a:gd name="T10" fmla="*/ 968 w 968"/>
                <a:gd name="T11" fmla="*/ 107 h 184"/>
                <a:gd name="T12" fmla="*/ 919 w 968"/>
                <a:gd name="T13" fmla="*/ 184 h 184"/>
                <a:gd name="T14" fmla="*/ 65 w 968"/>
                <a:gd name="T15" fmla="*/ 184 h 184"/>
                <a:gd name="T16" fmla="*/ 0 w 968"/>
                <a:gd name="T17" fmla="*/ 10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84">
                  <a:moveTo>
                    <a:pt x="0" y="107"/>
                  </a:moveTo>
                  <a:lnTo>
                    <a:pt x="145" y="0"/>
                  </a:lnTo>
                  <a:lnTo>
                    <a:pt x="91" y="159"/>
                  </a:lnTo>
                  <a:lnTo>
                    <a:pt x="868" y="159"/>
                  </a:lnTo>
                  <a:lnTo>
                    <a:pt x="813" y="0"/>
                  </a:lnTo>
                  <a:lnTo>
                    <a:pt x="968" y="107"/>
                  </a:lnTo>
                  <a:lnTo>
                    <a:pt x="919" y="184"/>
                  </a:lnTo>
                  <a:lnTo>
                    <a:pt x="65" y="184"/>
                  </a:lnTo>
                  <a:lnTo>
                    <a:pt x="0" y="107"/>
                  </a:lnTo>
                  <a:close/>
                </a:path>
              </a:pathLst>
            </a:custGeom>
            <a:solidFill>
              <a:schemeClr val="accent4">
                <a:lumMod val="50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4" name="Freeform 8">
              <a:extLst>
                <a:ext uri="{FF2B5EF4-FFF2-40B4-BE49-F238E27FC236}">
                  <a16:creationId xmlns:a16="http://schemas.microsoft.com/office/drawing/2014/main" id="{D20A03AD-5DCD-4BE9-A582-2B7988ADC4FC}"/>
                </a:ext>
              </a:extLst>
            </p:cNvPr>
            <p:cNvSpPr>
              <a:spLocks/>
            </p:cNvSpPr>
            <p:nvPr/>
          </p:nvSpPr>
          <p:spPr bwMode="auto">
            <a:xfrm>
              <a:off x="1030581" y="4750669"/>
              <a:ext cx="2604406" cy="275902"/>
            </a:xfrm>
            <a:custGeom>
              <a:avLst/>
              <a:gdLst>
                <a:gd name="T0" fmla="*/ 0 w 1954"/>
                <a:gd name="T1" fmla="*/ 107 h 207"/>
                <a:gd name="T2" fmla="*/ 155 w 1954"/>
                <a:gd name="T3" fmla="*/ 0 h 207"/>
                <a:gd name="T4" fmla="*/ 97 w 1954"/>
                <a:gd name="T5" fmla="*/ 145 h 207"/>
                <a:gd name="T6" fmla="*/ 1857 w 1954"/>
                <a:gd name="T7" fmla="*/ 145 h 207"/>
                <a:gd name="T8" fmla="*/ 1793 w 1954"/>
                <a:gd name="T9" fmla="*/ 0 h 207"/>
                <a:gd name="T10" fmla="*/ 1954 w 1954"/>
                <a:gd name="T11" fmla="*/ 107 h 207"/>
                <a:gd name="T12" fmla="*/ 1935 w 1954"/>
                <a:gd name="T13" fmla="*/ 207 h 207"/>
                <a:gd name="T14" fmla="*/ 45 w 1954"/>
                <a:gd name="T15" fmla="*/ 207 h 207"/>
                <a:gd name="T16" fmla="*/ 0 w 1954"/>
                <a:gd name="T17" fmla="*/ 1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4" h="207">
                  <a:moveTo>
                    <a:pt x="0" y="107"/>
                  </a:moveTo>
                  <a:lnTo>
                    <a:pt x="155" y="0"/>
                  </a:lnTo>
                  <a:lnTo>
                    <a:pt x="97" y="145"/>
                  </a:lnTo>
                  <a:lnTo>
                    <a:pt x="1857" y="145"/>
                  </a:lnTo>
                  <a:lnTo>
                    <a:pt x="1793" y="0"/>
                  </a:lnTo>
                  <a:lnTo>
                    <a:pt x="1954" y="107"/>
                  </a:lnTo>
                  <a:lnTo>
                    <a:pt x="1935" y="207"/>
                  </a:lnTo>
                  <a:lnTo>
                    <a:pt x="45" y="207"/>
                  </a:lnTo>
                  <a:lnTo>
                    <a:pt x="0" y="107"/>
                  </a:lnTo>
                  <a:close/>
                </a:path>
              </a:pathLst>
            </a:custGeom>
            <a:solidFill>
              <a:schemeClr val="accent2">
                <a:lumMod val="50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5" name="Freeform 9">
              <a:extLst>
                <a:ext uri="{FF2B5EF4-FFF2-40B4-BE49-F238E27FC236}">
                  <a16:creationId xmlns:a16="http://schemas.microsoft.com/office/drawing/2014/main" id="{7889589F-9628-4E86-8CC2-A9E531123928}"/>
                </a:ext>
              </a:extLst>
            </p:cNvPr>
            <p:cNvSpPr>
              <a:spLocks/>
            </p:cNvSpPr>
            <p:nvPr/>
          </p:nvSpPr>
          <p:spPr bwMode="auto">
            <a:xfrm>
              <a:off x="1820965" y="2260888"/>
              <a:ext cx="1002310" cy="1398169"/>
            </a:xfrm>
            <a:custGeom>
              <a:avLst/>
              <a:gdLst>
                <a:gd name="T0" fmla="*/ 752 w 752"/>
                <a:gd name="T1" fmla="*/ 1049 h 1049"/>
                <a:gd name="T2" fmla="*/ 0 w 752"/>
                <a:gd name="T3" fmla="*/ 1049 h 1049"/>
                <a:gd name="T4" fmla="*/ 384 w 752"/>
                <a:gd name="T5" fmla="*/ 0 h 1049"/>
                <a:gd name="T6" fmla="*/ 752 w 752"/>
                <a:gd name="T7" fmla="*/ 1049 h 1049"/>
              </a:gdLst>
              <a:ahLst/>
              <a:cxnLst>
                <a:cxn ang="0">
                  <a:pos x="T0" y="T1"/>
                </a:cxn>
                <a:cxn ang="0">
                  <a:pos x="T2" y="T3"/>
                </a:cxn>
                <a:cxn ang="0">
                  <a:pos x="T4" y="T5"/>
                </a:cxn>
                <a:cxn ang="0">
                  <a:pos x="T6" y="T7"/>
                </a:cxn>
              </a:cxnLst>
              <a:rect l="0" t="0" r="r" b="b"/>
              <a:pathLst>
                <a:path w="752" h="1049">
                  <a:moveTo>
                    <a:pt x="752" y="1049"/>
                  </a:moveTo>
                  <a:lnTo>
                    <a:pt x="0" y="1049"/>
                  </a:lnTo>
                  <a:lnTo>
                    <a:pt x="384" y="0"/>
                  </a:lnTo>
                  <a:lnTo>
                    <a:pt x="752" y="1049"/>
                  </a:lnTo>
                  <a:close/>
                </a:path>
              </a:pathLst>
            </a:custGeom>
            <a:solidFill>
              <a:schemeClr val="accent4">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6" name="Freeform 10">
              <a:extLst>
                <a:ext uri="{FF2B5EF4-FFF2-40B4-BE49-F238E27FC236}">
                  <a16:creationId xmlns:a16="http://schemas.microsoft.com/office/drawing/2014/main" id="{E8A28067-80AD-4625-83C1-2A5C787EE420}"/>
                </a:ext>
              </a:extLst>
            </p:cNvPr>
            <p:cNvSpPr>
              <a:spLocks/>
            </p:cNvSpPr>
            <p:nvPr/>
          </p:nvSpPr>
          <p:spPr bwMode="auto">
            <a:xfrm>
              <a:off x="1820965" y="2264887"/>
              <a:ext cx="511818" cy="1394170"/>
            </a:xfrm>
            <a:custGeom>
              <a:avLst/>
              <a:gdLst>
                <a:gd name="T0" fmla="*/ 284 w 384"/>
                <a:gd name="T1" fmla="*/ 1046 h 1046"/>
                <a:gd name="T2" fmla="*/ 384 w 384"/>
                <a:gd name="T3" fmla="*/ 0 h 1046"/>
                <a:gd name="T4" fmla="*/ 0 w 384"/>
                <a:gd name="T5" fmla="*/ 1046 h 1046"/>
                <a:gd name="T6" fmla="*/ 284 w 384"/>
                <a:gd name="T7" fmla="*/ 1046 h 1046"/>
              </a:gdLst>
              <a:ahLst/>
              <a:cxnLst>
                <a:cxn ang="0">
                  <a:pos x="T0" y="T1"/>
                </a:cxn>
                <a:cxn ang="0">
                  <a:pos x="T2" y="T3"/>
                </a:cxn>
                <a:cxn ang="0">
                  <a:pos x="T4" y="T5"/>
                </a:cxn>
                <a:cxn ang="0">
                  <a:pos x="T6" y="T7"/>
                </a:cxn>
              </a:cxnLst>
              <a:rect l="0" t="0" r="r" b="b"/>
              <a:pathLst>
                <a:path w="384" h="1046">
                  <a:moveTo>
                    <a:pt x="284" y="1046"/>
                  </a:moveTo>
                  <a:lnTo>
                    <a:pt x="384" y="0"/>
                  </a:lnTo>
                  <a:lnTo>
                    <a:pt x="0" y="1046"/>
                  </a:lnTo>
                  <a:lnTo>
                    <a:pt x="284" y="1046"/>
                  </a:ln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7" name="Freeform 11">
              <a:extLst>
                <a:ext uri="{FF2B5EF4-FFF2-40B4-BE49-F238E27FC236}">
                  <a16:creationId xmlns:a16="http://schemas.microsoft.com/office/drawing/2014/main" id="{5B7626E9-6CEB-46A4-B65C-8CD19AAF80FE}"/>
                </a:ext>
              </a:extLst>
            </p:cNvPr>
            <p:cNvSpPr>
              <a:spLocks/>
            </p:cNvSpPr>
            <p:nvPr/>
          </p:nvSpPr>
          <p:spPr bwMode="auto">
            <a:xfrm>
              <a:off x="514764" y="4893284"/>
              <a:ext cx="3636039" cy="1251555"/>
            </a:xfrm>
            <a:custGeom>
              <a:avLst/>
              <a:gdLst>
                <a:gd name="T0" fmla="*/ 2728 w 2728"/>
                <a:gd name="T1" fmla="*/ 939 h 939"/>
                <a:gd name="T2" fmla="*/ 0 w 2728"/>
                <a:gd name="T3" fmla="*/ 939 h 939"/>
                <a:gd name="T4" fmla="*/ 387 w 2728"/>
                <a:gd name="T5" fmla="*/ 0 h 939"/>
                <a:gd name="T6" fmla="*/ 2341 w 2728"/>
                <a:gd name="T7" fmla="*/ 0 h 939"/>
                <a:gd name="T8" fmla="*/ 2728 w 2728"/>
                <a:gd name="T9" fmla="*/ 939 h 939"/>
              </a:gdLst>
              <a:ahLst/>
              <a:cxnLst>
                <a:cxn ang="0">
                  <a:pos x="T0" y="T1"/>
                </a:cxn>
                <a:cxn ang="0">
                  <a:pos x="T2" y="T3"/>
                </a:cxn>
                <a:cxn ang="0">
                  <a:pos x="T4" y="T5"/>
                </a:cxn>
                <a:cxn ang="0">
                  <a:pos x="T6" y="T7"/>
                </a:cxn>
                <a:cxn ang="0">
                  <a:pos x="T8" y="T9"/>
                </a:cxn>
              </a:cxnLst>
              <a:rect l="0" t="0" r="r" b="b"/>
              <a:pathLst>
                <a:path w="2728" h="939">
                  <a:moveTo>
                    <a:pt x="2728" y="939"/>
                  </a:moveTo>
                  <a:lnTo>
                    <a:pt x="0" y="939"/>
                  </a:lnTo>
                  <a:lnTo>
                    <a:pt x="387" y="0"/>
                  </a:lnTo>
                  <a:lnTo>
                    <a:pt x="2341" y="0"/>
                  </a:lnTo>
                  <a:lnTo>
                    <a:pt x="2728" y="939"/>
                  </a:lnTo>
                  <a:close/>
                </a:path>
              </a:pathLst>
            </a:custGeom>
            <a:solidFill>
              <a:schemeClr val="accent2">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8" name="Freeform 12">
              <a:extLst>
                <a:ext uri="{FF2B5EF4-FFF2-40B4-BE49-F238E27FC236}">
                  <a16:creationId xmlns:a16="http://schemas.microsoft.com/office/drawing/2014/main" id="{6D51AEEC-056F-45F8-A1ED-2F2CED5C2C28}"/>
                </a:ext>
              </a:extLst>
            </p:cNvPr>
            <p:cNvSpPr>
              <a:spLocks/>
            </p:cNvSpPr>
            <p:nvPr/>
          </p:nvSpPr>
          <p:spPr bwMode="auto">
            <a:xfrm>
              <a:off x="514764" y="4893284"/>
              <a:ext cx="1568775" cy="1251555"/>
            </a:xfrm>
            <a:custGeom>
              <a:avLst/>
              <a:gdLst>
                <a:gd name="T0" fmla="*/ 1177 w 1177"/>
                <a:gd name="T1" fmla="*/ 0 h 939"/>
                <a:gd name="T2" fmla="*/ 387 w 1177"/>
                <a:gd name="T3" fmla="*/ 0 h 939"/>
                <a:gd name="T4" fmla="*/ 0 w 1177"/>
                <a:gd name="T5" fmla="*/ 939 h 939"/>
                <a:gd name="T6" fmla="*/ 1090 w 1177"/>
                <a:gd name="T7" fmla="*/ 939 h 939"/>
                <a:gd name="T8" fmla="*/ 1177 w 1177"/>
                <a:gd name="T9" fmla="*/ 0 h 939"/>
              </a:gdLst>
              <a:ahLst/>
              <a:cxnLst>
                <a:cxn ang="0">
                  <a:pos x="T0" y="T1"/>
                </a:cxn>
                <a:cxn ang="0">
                  <a:pos x="T2" y="T3"/>
                </a:cxn>
                <a:cxn ang="0">
                  <a:pos x="T4" y="T5"/>
                </a:cxn>
                <a:cxn ang="0">
                  <a:pos x="T6" y="T7"/>
                </a:cxn>
                <a:cxn ang="0">
                  <a:pos x="T8" y="T9"/>
                </a:cxn>
              </a:cxnLst>
              <a:rect l="0" t="0" r="r" b="b"/>
              <a:pathLst>
                <a:path w="1177" h="939">
                  <a:moveTo>
                    <a:pt x="1177" y="0"/>
                  </a:moveTo>
                  <a:lnTo>
                    <a:pt x="387" y="0"/>
                  </a:lnTo>
                  <a:lnTo>
                    <a:pt x="0" y="939"/>
                  </a:lnTo>
                  <a:lnTo>
                    <a:pt x="1090" y="939"/>
                  </a:lnTo>
                  <a:lnTo>
                    <a:pt x="1177" y="0"/>
                  </a:ln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19" name="Freeform 13">
              <a:extLst>
                <a:ext uri="{FF2B5EF4-FFF2-40B4-BE49-F238E27FC236}">
                  <a16:creationId xmlns:a16="http://schemas.microsoft.com/office/drawing/2014/main" id="{5DD60F16-49D8-4977-8DC9-3B5DD26DB07A}"/>
                </a:ext>
              </a:extLst>
            </p:cNvPr>
            <p:cNvSpPr>
              <a:spLocks/>
            </p:cNvSpPr>
            <p:nvPr/>
          </p:nvSpPr>
          <p:spPr bwMode="auto">
            <a:xfrm>
              <a:off x="1177196" y="3645728"/>
              <a:ext cx="2307179" cy="1251555"/>
            </a:xfrm>
            <a:custGeom>
              <a:avLst/>
              <a:gdLst>
                <a:gd name="T0" fmla="*/ 1731 w 1731"/>
                <a:gd name="T1" fmla="*/ 939 h 939"/>
                <a:gd name="T2" fmla="*/ 0 w 1731"/>
                <a:gd name="T3" fmla="*/ 939 h 939"/>
                <a:gd name="T4" fmla="*/ 383 w 1731"/>
                <a:gd name="T5" fmla="*/ 0 h 939"/>
                <a:gd name="T6" fmla="*/ 1351 w 1731"/>
                <a:gd name="T7" fmla="*/ 0 h 939"/>
                <a:gd name="T8" fmla="*/ 1731 w 1731"/>
                <a:gd name="T9" fmla="*/ 939 h 939"/>
              </a:gdLst>
              <a:ahLst/>
              <a:cxnLst>
                <a:cxn ang="0">
                  <a:pos x="T0" y="T1"/>
                </a:cxn>
                <a:cxn ang="0">
                  <a:pos x="T2" y="T3"/>
                </a:cxn>
                <a:cxn ang="0">
                  <a:pos x="T4" y="T5"/>
                </a:cxn>
                <a:cxn ang="0">
                  <a:pos x="T6" y="T7"/>
                </a:cxn>
                <a:cxn ang="0">
                  <a:pos x="T8" y="T9"/>
                </a:cxn>
              </a:cxnLst>
              <a:rect l="0" t="0" r="r" b="b"/>
              <a:pathLst>
                <a:path w="1731" h="939">
                  <a:moveTo>
                    <a:pt x="1731" y="939"/>
                  </a:moveTo>
                  <a:lnTo>
                    <a:pt x="0" y="939"/>
                  </a:lnTo>
                  <a:lnTo>
                    <a:pt x="383" y="0"/>
                  </a:lnTo>
                  <a:lnTo>
                    <a:pt x="1351" y="0"/>
                  </a:lnTo>
                  <a:lnTo>
                    <a:pt x="1731" y="939"/>
                  </a:lnTo>
                  <a:close/>
                </a:path>
              </a:pathLst>
            </a:custGeom>
            <a:solidFill>
              <a:schemeClr val="accent3">
                <a:lumMod val="75000"/>
              </a:schemeClr>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20" name="Freeform 14">
              <a:extLst>
                <a:ext uri="{FF2B5EF4-FFF2-40B4-BE49-F238E27FC236}">
                  <a16:creationId xmlns:a16="http://schemas.microsoft.com/office/drawing/2014/main" id="{BA036149-6177-440C-B429-FC15EAE3338A}"/>
                </a:ext>
              </a:extLst>
            </p:cNvPr>
            <p:cNvSpPr>
              <a:spLocks/>
            </p:cNvSpPr>
            <p:nvPr/>
          </p:nvSpPr>
          <p:spPr bwMode="auto">
            <a:xfrm>
              <a:off x="1177196" y="3645728"/>
              <a:ext cx="1026301" cy="1251555"/>
            </a:xfrm>
            <a:custGeom>
              <a:avLst/>
              <a:gdLst>
                <a:gd name="T0" fmla="*/ 770 w 770"/>
                <a:gd name="T1" fmla="*/ 0 h 939"/>
                <a:gd name="T2" fmla="*/ 383 w 770"/>
                <a:gd name="T3" fmla="*/ 0 h 939"/>
                <a:gd name="T4" fmla="*/ 0 w 770"/>
                <a:gd name="T5" fmla="*/ 939 h 939"/>
                <a:gd name="T6" fmla="*/ 680 w 770"/>
                <a:gd name="T7" fmla="*/ 939 h 939"/>
                <a:gd name="T8" fmla="*/ 770 w 770"/>
                <a:gd name="T9" fmla="*/ 0 h 939"/>
              </a:gdLst>
              <a:ahLst/>
              <a:cxnLst>
                <a:cxn ang="0">
                  <a:pos x="T0" y="T1"/>
                </a:cxn>
                <a:cxn ang="0">
                  <a:pos x="T2" y="T3"/>
                </a:cxn>
                <a:cxn ang="0">
                  <a:pos x="T4" y="T5"/>
                </a:cxn>
                <a:cxn ang="0">
                  <a:pos x="T6" y="T7"/>
                </a:cxn>
                <a:cxn ang="0">
                  <a:pos x="T8" y="T9"/>
                </a:cxn>
              </a:cxnLst>
              <a:rect l="0" t="0" r="r" b="b"/>
              <a:pathLst>
                <a:path w="770" h="939">
                  <a:moveTo>
                    <a:pt x="770" y="0"/>
                  </a:moveTo>
                  <a:lnTo>
                    <a:pt x="383" y="0"/>
                  </a:lnTo>
                  <a:lnTo>
                    <a:pt x="0" y="939"/>
                  </a:lnTo>
                  <a:lnTo>
                    <a:pt x="680" y="939"/>
                  </a:lnTo>
                  <a:lnTo>
                    <a:pt x="770" y="0"/>
                  </a:ln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en-US" sz="4000"/>
            </a:p>
          </p:txBody>
        </p:sp>
        <p:sp>
          <p:nvSpPr>
            <p:cNvPr id="21" name="Subtitle 2">
              <a:extLst>
                <a:ext uri="{FF2B5EF4-FFF2-40B4-BE49-F238E27FC236}">
                  <a16:creationId xmlns:a16="http://schemas.microsoft.com/office/drawing/2014/main" id="{FAAC9542-B0BE-49B8-81E4-3C40FCC4E869}"/>
                </a:ext>
              </a:extLst>
            </p:cNvPr>
            <p:cNvSpPr txBox="1">
              <a:spLocks/>
            </p:cNvSpPr>
            <p:nvPr/>
          </p:nvSpPr>
          <p:spPr>
            <a:xfrm>
              <a:off x="4129771" y="5318874"/>
              <a:ext cx="3292403" cy="41631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200" dirty="0">
                  <a:solidFill>
                    <a:schemeClr val="bg1"/>
                  </a:solidFill>
                  <a:latin typeface="+mn-lt"/>
                  <a:ea typeface="Open Sans Light" panose="020B0306030504020204" pitchFamily="34" charset="0"/>
                  <a:cs typeface="Open Sans Light" panose="020B0306030504020204" pitchFamily="34" charset="0"/>
                </a:rPr>
                <a:t> </a:t>
              </a:r>
            </a:p>
          </p:txBody>
        </p:sp>
        <p:sp>
          <p:nvSpPr>
            <p:cNvPr id="22" name="TextBox 21">
              <a:extLst>
                <a:ext uri="{FF2B5EF4-FFF2-40B4-BE49-F238E27FC236}">
                  <a16:creationId xmlns:a16="http://schemas.microsoft.com/office/drawing/2014/main" id="{372EB4C9-29C7-47EA-A227-1B3AC06F80EB}"/>
                </a:ext>
              </a:extLst>
            </p:cNvPr>
            <p:cNvSpPr txBox="1"/>
            <p:nvPr/>
          </p:nvSpPr>
          <p:spPr>
            <a:xfrm>
              <a:off x="4141187" y="5039731"/>
              <a:ext cx="801541" cy="333831"/>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sp>
          <p:nvSpPr>
            <p:cNvPr id="23" name="Subtitle 2">
              <a:extLst>
                <a:ext uri="{FF2B5EF4-FFF2-40B4-BE49-F238E27FC236}">
                  <a16:creationId xmlns:a16="http://schemas.microsoft.com/office/drawing/2014/main" id="{30B0F8DC-273C-4CF6-8321-F3496D71D0D6}"/>
                </a:ext>
              </a:extLst>
            </p:cNvPr>
            <p:cNvSpPr txBox="1">
              <a:spLocks/>
            </p:cNvSpPr>
            <p:nvPr/>
          </p:nvSpPr>
          <p:spPr>
            <a:xfrm>
              <a:off x="3535218" y="4049067"/>
              <a:ext cx="3292403" cy="41631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200" dirty="0">
                  <a:solidFill>
                    <a:schemeClr val="bg1"/>
                  </a:solidFill>
                  <a:latin typeface="+mn-lt"/>
                  <a:ea typeface="Open Sans Light" panose="020B0306030504020204" pitchFamily="34" charset="0"/>
                  <a:cs typeface="Open Sans Light" panose="020B0306030504020204" pitchFamily="34" charset="0"/>
                </a:rPr>
                <a:t> </a:t>
              </a:r>
            </a:p>
          </p:txBody>
        </p:sp>
        <p:sp>
          <p:nvSpPr>
            <p:cNvPr id="24" name="TextBox 23">
              <a:extLst>
                <a:ext uri="{FF2B5EF4-FFF2-40B4-BE49-F238E27FC236}">
                  <a16:creationId xmlns:a16="http://schemas.microsoft.com/office/drawing/2014/main" id="{6A5987CF-E2E6-44DF-B21E-525069C8E3FD}"/>
                </a:ext>
              </a:extLst>
            </p:cNvPr>
            <p:cNvSpPr txBox="1"/>
            <p:nvPr/>
          </p:nvSpPr>
          <p:spPr>
            <a:xfrm>
              <a:off x="3546634" y="3769926"/>
              <a:ext cx="801541" cy="333831"/>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sp>
          <p:nvSpPr>
            <p:cNvPr id="25" name="Subtitle 2">
              <a:extLst>
                <a:ext uri="{FF2B5EF4-FFF2-40B4-BE49-F238E27FC236}">
                  <a16:creationId xmlns:a16="http://schemas.microsoft.com/office/drawing/2014/main" id="{9DA1B85C-D0E7-4FC5-BC64-57A3E78DE0F6}"/>
                </a:ext>
              </a:extLst>
            </p:cNvPr>
            <p:cNvSpPr txBox="1">
              <a:spLocks/>
            </p:cNvSpPr>
            <p:nvPr/>
          </p:nvSpPr>
          <p:spPr>
            <a:xfrm>
              <a:off x="2967760" y="2696400"/>
              <a:ext cx="3292403" cy="41631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2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r>
                <a:rPr lang="en-US" sz="1200" dirty="0">
                  <a:solidFill>
                    <a:schemeClr val="bg1"/>
                  </a:solidFill>
                  <a:latin typeface="+mn-lt"/>
                  <a:ea typeface="Open Sans Light" panose="020B0306030504020204" pitchFamily="34" charset="0"/>
                  <a:cs typeface="Open Sans Light" panose="020B0306030504020204" pitchFamily="34" charset="0"/>
                </a:rPr>
                <a:t> </a:t>
              </a:r>
            </a:p>
          </p:txBody>
        </p:sp>
        <p:sp>
          <p:nvSpPr>
            <p:cNvPr id="26" name="TextBox 25">
              <a:extLst>
                <a:ext uri="{FF2B5EF4-FFF2-40B4-BE49-F238E27FC236}">
                  <a16:creationId xmlns:a16="http://schemas.microsoft.com/office/drawing/2014/main" id="{AACE276D-504D-4397-B2F4-01DE014EC786}"/>
                </a:ext>
              </a:extLst>
            </p:cNvPr>
            <p:cNvSpPr txBox="1"/>
            <p:nvPr/>
          </p:nvSpPr>
          <p:spPr>
            <a:xfrm>
              <a:off x="2979176" y="2417258"/>
              <a:ext cx="801541" cy="333831"/>
            </a:xfrm>
            <a:prstGeom prst="rect">
              <a:avLst/>
            </a:prstGeom>
            <a:noFill/>
          </p:spPr>
          <p:txBody>
            <a:bodyPr wrap="none" rtlCol="0" anchor="ctr" anchorCtr="0">
              <a:spAutoFit/>
            </a:bodyPr>
            <a:lstStyle/>
            <a:p>
              <a:r>
                <a:rPr lang="en-US" b="1" dirty="0">
                  <a:solidFill>
                    <a:schemeClr val="bg1"/>
                  </a:solidFill>
                  <a:ea typeface="League Spartan" charset="0"/>
                  <a:cs typeface="Poppins" pitchFamily="2" charset="77"/>
                </a:rPr>
                <a:t>LABEL</a:t>
              </a:r>
            </a:p>
          </p:txBody>
        </p:sp>
      </p:grpSp>
      <p:pic>
        <p:nvPicPr>
          <p:cNvPr id="32" name="Graphic 31" descr="Thought bubble">
            <a:extLst>
              <a:ext uri="{FF2B5EF4-FFF2-40B4-BE49-F238E27FC236}">
                <a16:creationId xmlns:a16="http://schemas.microsoft.com/office/drawing/2014/main" id="{2E0E3391-068D-4354-AEB7-07FC02DC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7029" y="4877821"/>
            <a:ext cx="914400" cy="914400"/>
          </a:xfrm>
          <a:prstGeom prst="rect">
            <a:avLst/>
          </a:prstGeom>
        </p:spPr>
      </p:pic>
      <p:pic>
        <p:nvPicPr>
          <p:cNvPr id="34" name="Graphic 33" descr="Megaphone">
            <a:extLst>
              <a:ext uri="{FF2B5EF4-FFF2-40B4-BE49-F238E27FC236}">
                <a16:creationId xmlns:a16="http://schemas.microsoft.com/office/drawing/2014/main" id="{0258DCA4-8411-4175-9E91-A001B04AB4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8266" y="3468571"/>
            <a:ext cx="914400" cy="914400"/>
          </a:xfrm>
          <a:prstGeom prst="rect">
            <a:avLst/>
          </a:prstGeom>
        </p:spPr>
      </p:pic>
      <p:pic>
        <p:nvPicPr>
          <p:cNvPr id="36" name="Graphic 35" descr="Satellite dish">
            <a:extLst>
              <a:ext uri="{FF2B5EF4-FFF2-40B4-BE49-F238E27FC236}">
                <a16:creationId xmlns:a16="http://schemas.microsoft.com/office/drawing/2014/main" id="{402BCE5A-1E70-4A69-AC29-1C0C77AD61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9044" y="1965685"/>
            <a:ext cx="914400" cy="914400"/>
          </a:xfrm>
          <a:prstGeom prst="rect">
            <a:avLst/>
          </a:prstGeom>
        </p:spPr>
      </p:pic>
    </p:spTree>
    <p:extLst>
      <p:ext uri="{BB962C8B-B14F-4D97-AF65-F5344CB8AC3E}">
        <p14:creationId xmlns:p14="http://schemas.microsoft.com/office/powerpoint/2010/main" val="16528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43BD5-138E-4609-B81F-2E12C70B8BB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CEDEE9E-670A-41F0-92FC-2932879CEB4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88BA948-6CF4-4937-95E1-08A7D1258604}"/>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14D29374-8F89-4E36-AF18-DABA30E8270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F172677-3570-4B10-8327-1D3D11F30B51}"/>
              </a:ext>
            </a:extLst>
          </p:cNvPr>
          <p:cNvSpPr>
            <a:spLocks noGrp="1"/>
          </p:cNvSpPr>
          <p:nvPr>
            <p:ph type="body" sz="quarter" idx="13"/>
          </p:nvPr>
        </p:nvSpPr>
        <p:spPr/>
        <p:txBody>
          <a:bodyPr/>
          <a:lstStyle/>
          <a:p>
            <a:endParaRPr lang="en-ZA"/>
          </a:p>
        </p:txBody>
      </p:sp>
      <p:sp>
        <p:nvSpPr>
          <p:cNvPr id="7" name="Rectangle 7">
            <a:extLst>
              <a:ext uri="{FF2B5EF4-FFF2-40B4-BE49-F238E27FC236}">
                <a16:creationId xmlns:a16="http://schemas.microsoft.com/office/drawing/2014/main" id="{2C1248C1-2F6C-4385-8CF4-45D216B36D8C}"/>
              </a:ext>
            </a:extLst>
          </p:cNvPr>
          <p:cNvSpPr>
            <a:spLocks noChangeArrowheads="1"/>
          </p:cNvSpPr>
          <p:nvPr/>
        </p:nvSpPr>
        <p:spPr bwMode="auto">
          <a:xfrm>
            <a:off x="4915190" y="3984722"/>
            <a:ext cx="6669669" cy="981852"/>
          </a:xfrm>
          <a:prstGeom prst="rect">
            <a:avLst/>
          </a:prstGeom>
          <a:solidFill>
            <a:schemeClr val="accent3"/>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solidFill>
                <a:srgbClr val="FFFFFF"/>
              </a:solidFill>
            </a:endParaRPr>
          </a:p>
        </p:txBody>
      </p:sp>
      <p:sp>
        <p:nvSpPr>
          <p:cNvPr id="8" name="Freeform 11">
            <a:extLst>
              <a:ext uri="{FF2B5EF4-FFF2-40B4-BE49-F238E27FC236}">
                <a16:creationId xmlns:a16="http://schemas.microsoft.com/office/drawing/2014/main" id="{4F67AA4C-DD00-4754-8E1E-A6B007F0C168}"/>
              </a:ext>
            </a:extLst>
          </p:cNvPr>
          <p:cNvSpPr>
            <a:spLocks/>
          </p:cNvSpPr>
          <p:nvPr/>
        </p:nvSpPr>
        <p:spPr bwMode="auto">
          <a:xfrm>
            <a:off x="2099582" y="3984723"/>
            <a:ext cx="2815607" cy="2198854"/>
          </a:xfrm>
          <a:custGeom>
            <a:avLst/>
            <a:gdLst>
              <a:gd name="T0" fmla="*/ 0 w 1365"/>
              <a:gd name="T1" fmla="*/ 476 h 1066"/>
              <a:gd name="T2" fmla="*/ 1365 w 1365"/>
              <a:gd name="T3" fmla="*/ 1066 h 1066"/>
              <a:gd name="T4" fmla="*/ 1365 w 1365"/>
              <a:gd name="T5" fmla="*/ 393 h 1066"/>
              <a:gd name="T6" fmla="*/ 454 w 1365"/>
              <a:gd name="T7" fmla="*/ 0 h 1066"/>
              <a:gd name="T8" fmla="*/ 0 w 1365"/>
              <a:gd name="T9" fmla="*/ 476 h 1066"/>
            </a:gdLst>
            <a:ahLst/>
            <a:cxnLst>
              <a:cxn ang="0">
                <a:pos x="T0" y="T1"/>
              </a:cxn>
              <a:cxn ang="0">
                <a:pos x="T2" y="T3"/>
              </a:cxn>
              <a:cxn ang="0">
                <a:pos x="T4" y="T5"/>
              </a:cxn>
              <a:cxn ang="0">
                <a:pos x="T6" y="T7"/>
              </a:cxn>
              <a:cxn ang="0">
                <a:pos x="T8" y="T9"/>
              </a:cxn>
            </a:cxnLst>
            <a:rect l="0" t="0" r="r" b="b"/>
            <a:pathLst>
              <a:path w="1365" h="1066">
                <a:moveTo>
                  <a:pt x="0" y="476"/>
                </a:moveTo>
                <a:lnTo>
                  <a:pt x="1365" y="1066"/>
                </a:lnTo>
                <a:lnTo>
                  <a:pt x="1365" y="393"/>
                </a:lnTo>
                <a:lnTo>
                  <a:pt x="454" y="0"/>
                </a:lnTo>
                <a:lnTo>
                  <a:pt x="0" y="476"/>
                </a:lnTo>
                <a:close/>
              </a:path>
            </a:pathLst>
          </a:custGeom>
          <a:solidFill>
            <a:schemeClr val="accent3"/>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p>
        </p:txBody>
      </p:sp>
      <p:sp>
        <p:nvSpPr>
          <p:cNvPr id="9" name="Freeform 14">
            <a:extLst>
              <a:ext uri="{FF2B5EF4-FFF2-40B4-BE49-F238E27FC236}">
                <a16:creationId xmlns:a16="http://schemas.microsoft.com/office/drawing/2014/main" id="{45A9D025-C71D-4407-8FA5-C683774B6041}"/>
              </a:ext>
            </a:extLst>
          </p:cNvPr>
          <p:cNvSpPr>
            <a:spLocks/>
          </p:cNvSpPr>
          <p:nvPr/>
        </p:nvSpPr>
        <p:spPr bwMode="auto">
          <a:xfrm>
            <a:off x="4915189" y="3984723"/>
            <a:ext cx="2815607" cy="2198854"/>
          </a:xfrm>
          <a:custGeom>
            <a:avLst/>
            <a:gdLst>
              <a:gd name="T0" fmla="*/ 0 w 1365"/>
              <a:gd name="T1" fmla="*/ 1066 h 1066"/>
              <a:gd name="T2" fmla="*/ 1365 w 1365"/>
              <a:gd name="T3" fmla="*/ 476 h 1066"/>
              <a:gd name="T4" fmla="*/ 910 w 1365"/>
              <a:gd name="T5" fmla="*/ 0 h 1066"/>
              <a:gd name="T6" fmla="*/ 0 w 1365"/>
              <a:gd name="T7" fmla="*/ 393 h 1066"/>
              <a:gd name="T8" fmla="*/ 0 w 1365"/>
              <a:gd name="T9" fmla="*/ 1066 h 1066"/>
            </a:gdLst>
            <a:ahLst/>
            <a:cxnLst>
              <a:cxn ang="0">
                <a:pos x="T0" y="T1"/>
              </a:cxn>
              <a:cxn ang="0">
                <a:pos x="T2" y="T3"/>
              </a:cxn>
              <a:cxn ang="0">
                <a:pos x="T4" y="T5"/>
              </a:cxn>
              <a:cxn ang="0">
                <a:pos x="T6" y="T7"/>
              </a:cxn>
              <a:cxn ang="0">
                <a:pos x="T8" y="T9"/>
              </a:cxn>
            </a:cxnLst>
            <a:rect l="0" t="0" r="r" b="b"/>
            <a:pathLst>
              <a:path w="1365" h="1066">
                <a:moveTo>
                  <a:pt x="0" y="1066"/>
                </a:moveTo>
                <a:lnTo>
                  <a:pt x="1365" y="476"/>
                </a:lnTo>
                <a:lnTo>
                  <a:pt x="910" y="0"/>
                </a:lnTo>
                <a:lnTo>
                  <a:pt x="0" y="393"/>
                </a:lnTo>
                <a:lnTo>
                  <a:pt x="0" y="1066"/>
                </a:lnTo>
                <a:close/>
              </a:path>
            </a:pathLst>
          </a:custGeom>
          <a:solidFill>
            <a:schemeClr val="accent3">
              <a:lumMod val="75000"/>
            </a:schemeClr>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p>
        </p:txBody>
      </p:sp>
      <p:sp>
        <p:nvSpPr>
          <p:cNvPr id="10" name="Parallelogram 3">
            <a:extLst>
              <a:ext uri="{FF2B5EF4-FFF2-40B4-BE49-F238E27FC236}">
                <a16:creationId xmlns:a16="http://schemas.microsoft.com/office/drawing/2014/main" id="{B45D512A-A66D-40BD-83A2-84E9404B264B}"/>
              </a:ext>
            </a:extLst>
          </p:cNvPr>
          <p:cNvSpPr/>
          <p:nvPr/>
        </p:nvSpPr>
        <p:spPr>
          <a:xfrm>
            <a:off x="3029631" y="3245395"/>
            <a:ext cx="3765410" cy="1552175"/>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a:p>
        </p:txBody>
      </p:sp>
      <p:sp>
        <p:nvSpPr>
          <p:cNvPr id="11" name="Rectangle 6">
            <a:extLst>
              <a:ext uri="{FF2B5EF4-FFF2-40B4-BE49-F238E27FC236}">
                <a16:creationId xmlns:a16="http://schemas.microsoft.com/office/drawing/2014/main" id="{040C19DD-C50F-43BB-B12B-D931276E58C2}"/>
              </a:ext>
            </a:extLst>
          </p:cNvPr>
          <p:cNvSpPr>
            <a:spLocks noChangeArrowheads="1"/>
          </p:cNvSpPr>
          <p:nvPr/>
        </p:nvSpPr>
        <p:spPr bwMode="auto">
          <a:xfrm>
            <a:off x="4915190" y="3000806"/>
            <a:ext cx="6669669" cy="983916"/>
          </a:xfrm>
          <a:prstGeom prst="rect">
            <a:avLst/>
          </a:prstGeom>
          <a:solidFill>
            <a:schemeClr val="accent2"/>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solidFill>
                <a:srgbClr val="FFFFFF"/>
              </a:solidFill>
            </a:endParaRPr>
          </a:p>
        </p:txBody>
      </p:sp>
      <p:sp>
        <p:nvSpPr>
          <p:cNvPr id="12" name="Freeform 12">
            <a:extLst>
              <a:ext uri="{FF2B5EF4-FFF2-40B4-BE49-F238E27FC236}">
                <a16:creationId xmlns:a16="http://schemas.microsoft.com/office/drawing/2014/main" id="{C3A0DC5D-E402-46B5-BB94-A1BA6B237D77}"/>
              </a:ext>
            </a:extLst>
          </p:cNvPr>
          <p:cNvSpPr>
            <a:spLocks/>
          </p:cNvSpPr>
          <p:nvPr/>
        </p:nvSpPr>
        <p:spPr bwMode="auto">
          <a:xfrm>
            <a:off x="3036056" y="2986368"/>
            <a:ext cx="1879133" cy="1809000"/>
          </a:xfrm>
          <a:custGeom>
            <a:avLst/>
            <a:gdLst>
              <a:gd name="T0" fmla="*/ 462 w 911"/>
              <a:gd name="T1" fmla="*/ 0 h 877"/>
              <a:gd name="T2" fmla="*/ 0 w 911"/>
              <a:gd name="T3" fmla="*/ 484 h 877"/>
              <a:gd name="T4" fmla="*/ 911 w 911"/>
              <a:gd name="T5" fmla="*/ 877 h 877"/>
              <a:gd name="T6" fmla="*/ 911 w 911"/>
              <a:gd name="T7" fmla="*/ 194 h 877"/>
              <a:gd name="T8" fmla="*/ 462 w 911"/>
              <a:gd name="T9" fmla="*/ 0 h 877"/>
            </a:gdLst>
            <a:ahLst/>
            <a:cxnLst>
              <a:cxn ang="0">
                <a:pos x="T0" y="T1"/>
              </a:cxn>
              <a:cxn ang="0">
                <a:pos x="T2" y="T3"/>
              </a:cxn>
              <a:cxn ang="0">
                <a:pos x="T4" y="T5"/>
              </a:cxn>
              <a:cxn ang="0">
                <a:pos x="T6" y="T7"/>
              </a:cxn>
              <a:cxn ang="0">
                <a:pos x="T8" y="T9"/>
              </a:cxn>
            </a:cxnLst>
            <a:rect l="0" t="0" r="r" b="b"/>
            <a:pathLst>
              <a:path w="911" h="877">
                <a:moveTo>
                  <a:pt x="462" y="0"/>
                </a:moveTo>
                <a:lnTo>
                  <a:pt x="0" y="484"/>
                </a:lnTo>
                <a:lnTo>
                  <a:pt x="911" y="877"/>
                </a:lnTo>
                <a:lnTo>
                  <a:pt x="911" y="194"/>
                </a:lnTo>
                <a:lnTo>
                  <a:pt x="462" y="0"/>
                </a:lnTo>
                <a:close/>
              </a:path>
            </a:pathLst>
          </a:custGeom>
          <a:solidFill>
            <a:schemeClr val="accent2"/>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p>
        </p:txBody>
      </p:sp>
      <p:sp>
        <p:nvSpPr>
          <p:cNvPr id="13" name="Freeform 15">
            <a:extLst>
              <a:ext uri="{FF2B5EF4-FFF2-40B4-BE49-F238E27FC236}">
                <a16:creationId xmlns:a16="http://schemas.microsoft.com/office/drawing/2014/main" id="{F780B7F2-ED44-4AD0-8647-AA2387DF34C7}"/>
              </a:ext>
            </a:extLst>
          </p:cNvPr>
          <p:cNvSpPr>
            <a:spLocks/>
          </p:cNvSpPr>
          <p:nvPr/>
        </p:nvSpPr>
        <p:spPr bwMode="auto">
          <a:xfrm>
            <a:off x="4915189" y="2986368"/>
            <a:ext cx="1877070" cy="1809000"/>
          </a:xfrm>
          <a:custGeom>
            <a:avLst/>
            <a:gdLst>
              <a:gd name="T0" fmla="*/ 0 w 910"/>
              <a:gd name="T1" fmla="*/ 194 h 877"/>
              <a:gd name="T2" fmla="*/ 0 w 910"/>
              <a:gd name="T3" fmla="*/ 877 h 877"/>
              <a:gd name="T4" fmla="*/ 910 w 910"/>
              <a:gd name="T5" fmla="*/ 484 h 877"/>
              <a:gd name="T6" fmla="*/ 448 w 910"/>
              <a:gd name="T7" fmla="*/ 0 h 877"/>
              <a:gd name="T8" fmla="*/ 0 w 910"/>
              <a:gd name="T9" fmla="*/ 194 h 877"/>
            </a:gdLst>
            <a:ahLst/>
            <a:cxnLst>
              <a:cxn ang="0">
                <a:pos x="T0" y="T1"/>
              </a:cxn>
              <a:cxn ang="0">
                <a:pos x="T2" y="T3"/>
              </a:cxn>
              <a:cxn ang="0">
                <a:pos x="T4" y="T5"/>
              </a:cxn>
              <a:cxn ang="0">
                <a:pos x="T6" y="T7"/>
              </a:cxn>
              <a:cxn ang="0">
                <a:pos x="T8" y="T9"/>
              </a:cxn>
            </a:cxnLst>
            <a:rect l="0" t="0" r="r" b="b"/>
            <a:pathLst>
              <a:path w="910" h="877">
                <a:moveTo>
                  <a:pt x="0" y="194"/>
                </a:moveTo>
                <a:lnTo>
                  <a:pt x="0" y="877"/>
                </a:lnTo>
                <a:lnTo>
                  <a:pt x="910" y="484"/>
                </a:lnTo>
                <a:lnTo>
                  <a:pt x="448" y="0"/>
                </a:lnTo>
                <a:lnTo>
                  <a:pt x="0" y="194"/>
                </a:lnTo>
                <a:close/>
              </a:path>
            </a:pathLst>
          </a:custGeom>
          <a:solidFill>
            <a:schemeClr val="accent2">
              <a:lumMod val="75000"/>
            </a:schemeClr>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solidFill>
                <a:srgbClr val="FFFFFF"/>
              </a:solidFill>
            </a:endParaRPr>
          </a:p>
        </p:txBody>
      </p:sp>
      <p:sp>
        <p:nvSpPr>
          <p:cNvPr id="14" name="Parallelogram 3">
            <a:extLst>
              <a:ext uri="{FF2B5EF4-FFF2-40B4-BE49-F238E27FC236}">
                <a16:creationId xmlns:a16="http://schemas.microsoft.com/office/drawing/2014/main" id="{43F6062C-6557-426A-BAA9-692D441D25C5}"/>
              </a:ext>
            </a:extLst>
          </p:cNvPr>
          <p:cNvSpPr/>
          <p:nvPr/>
        </p:nvSpPr>
        <p:spPr>
          <a:xfrm>
            <a:off x="3989030" y="2619203"/>
            <a:ext cx="1853472" cy="767331"/>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3600"/>
          </a:p>
        </p:txBody>
      </p:sp>
      <p:sp>
        <p:nvSpPr>
          <p:cNvPr id="15" name="Rectangle 5">
            <a:extLst>
              <a:ext uri="{FF2B5EF4-FFF2-40B4-BE49-F238E27FC236}">
                <a16:creationId xmlns:a16="http://schemas.microsoft.com/office/drawing/2014/main" id="{50346909-AF29-46AC-819C-AE17B29D5BF5}"/>
              </a:ext>
            </a:extLst>
          </p:cNvPr>
          <p:cNvSpPr>
            <a:spLocks noChangeArrowheads="1"/>
          </p:cNvSpPr>
          <p:nvPr/>
        </p:nvSpPr>
        <p:spPr bwMode="auto">
          <a:xfrm>
            <a:off x="4915190" y="2018954"/>
            <a:ext cx="6669669" cy="981852"/>
          </a:xfrm>
          <a:prstGeom prst="rect">
            <a:avLst/>
          </a:prstGeom>
          <a:solidFill>
            <a:schemeClr val="accent1"/>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solidFill>
                <a:srgbClr val="FFFFFF"/>
              </a:solidFill>
            </a:endParaRPr>
          </a:p>
        </p:txBody>
      </p:sp>
      <p:sp>
        <p:nvSpPr>
          <p:cNvPr id="16" name="Freeform 13">
            <a:extLst>
              <a:ext uri="{FF2B5EF4-FFF2-40B4-BE49-F238E27FC236}">
                <a16:creationId xmlns:a16="http://schemas.microsoft.com/office/drawing/2014/main" id="{29D0FD64-0218-46CC-8C82-68B0A9873500}"/>
              </a:ext>
            </a:extLst>
          </p:cNvPr>
          <p:cNvSpPr>
            <a:spLocks/>
          </p:cNvSpPr>
          <p:nvPr/>
        </p:nvSpPr>
        <p:spPr bwMode="auto">
          <a:xfrm>
            <a:off x="4915189" y="2018955"/>
            <a:ext cx="924096" cy="1367581"/>
          </a:xfrm>
          <a:custGeom>
            <a:avLst/>
            <a:gdLst>
              <a:gd name="T0" fmla="*/ 0 w 448"/>
              <a:gd name="T1" fmla="*/ 0 h 663"/>
              <a:gd name="T2" fmla="*/ 0 w 448"/>
              <a:gd name="T3" fmla="*/ 663 h 663"/>
              <a:gd name="T4" fmla="*/ 448 w 448"/>
              <a:gd name="T5" fmla="*/ 469 h 663"/>
              <a:gd name="T6" fmla="*/ 0 w 448"/>
              <a:gd name="T7" fmla="*/ 0 h 663"/>
            </a:gdLst>
            <a:ahLst/>
            <a:cxnLst>
              <a:cxn ang="0">
                <a:pos x="T0" y="T1"/>
              </a:cxn>
              <a:cxn ang="0">
                <a:pos x="T2" y="T3"/>
              </a:cxn>
              <a:cxn ang="0">
                <a:pos x="T4" y="T5"/>
              </a:cxn>
              <a:cxn ang="0">
                <a:pos x="T6" y="T7"/>
              </a:cxn>
            </a:cxnLst>
            <a:rect l="0" t="0" r="r" b="b"/>
            <a:pathLst>
              <a:path w="448" h="663">
                <a:moveTo>
                  <a:pt x="0" y="0"/>
                </a:moveTo>
                <a:lnTo>
                  <a:pt x="0" y="663"/>
                </a:lnTo>
                <a:lnTo>
                  <a:pt x="448" y="469"/>
                </a:lnTo>
                <a:lnTo>
                  <a:pt x="0" y="0"/>
                </a:lnTo>
                <a:close/>
              </a:path>
            </a:pathLst>
          </a:custGeom>
          <a:solidFill>
            <a:schemeClr val="accent1">
              <a:lumMod val="75000"/>
            </a:schemeClr>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solidFill>
                <a:srgbClr val="FFFFFF"/>
              </a:solidFill>
            </a:endParaRPr>
          </a:p>
        </p:txBody>
      </p:sp>
      <p:sp>
        <p:nvSpPr>
          <p:cNvPr id="17" name="Freeform 10">
            <a:extLst>
              <a:ext uri="{FF2B5EF4-FFF2-40B4-BE49-F238E27FC236}">
                <a16:creationId xmlns:a16="http://schemas.microsoft.com/office/drawing/2014/main" id="{E8F4F131-5DD9-48D8-B88B-34A0ACCD9F2D}"/>
              </a:ext>
            </a:extLst>
          </p:cNvPr>
          <p:cNvSpPr>
            <a:spLocks/>
          </p:cNvSpPr>
          <p:nvPr/>
        </p:nvSpPr>
        <p:spPr bwMode="auto">
          <a:xfrm>
            <a:off x="3989029" y="2018955"/>
            <a:ext cx="926160" cy="1367581"/>
          </a:xfrm>
          <a:custGeom>
            <a:avLst/>
            <a:gdLst>
              <a:gd name="T0" fmla="*/ 449 w 449"/>
              <a:gd name="T1" fmla="*/ 0 h 663"/>
              <a:gd name="T2" fmla="*/ 0 w 449"/>
              <a:gd name="T3" fmla="*/ 469 h 663"/>
              <a:gd name="T4" fmla="*/ 449 w 449"/>
              <a:gd name="T5" fmla="*/ 663 h 663"/>
              <a:gd name="T6" fmla="*/ 449 w 449"/>
              <a:gd name="T7" fmla="*/ 0 h 663"/>
            </a:gdLst>
            <a:ahLst/>
            <a:cxnLst>
              <a:cxn ang="0">
                <a:pos x="T0" y="T1"/>
              </a:cxn>
              <a:cxn ang="0">
                <a:pos x="T2" y="T3"/>
              </a:cxn>
              <a:cxn ang="0">
                <a:pos x="T4" y="T5"/>
              </a:cxn>
              <a:cxn ang="0">
                <a:pos x="T6" y="T7"/>
              </a:cxn>
            </a:cxnLst>
            <a:rect l="0" t="0" r="r" b="b"/>
            <a:pathLst>
              <a:path w="449" h="663">
                <a:moveTo>
                  <a:pt x="449" y="0"/>
                </a:moveTo>
                <a:lnTo>
                  <a:pt x="0" y="469"/>
                </a:lnTo>
                <a:lnTo>
                  <a:pt x="449" y="663"/>
                </a:lnTo>
                <a:lnTo>
                  <a:pt x="449" y="0"/>
                </a:lnTo>
                <a:close/>
              </a:path>
            </a:pathLst>
          </a:custGeom>
          <a:solidFill>
            <a:schemeClr val="accent1"/>
          </a:solidFill>
          <a:ln w="4763" cap="flat">
            <a:noFill/>
            <a:prstDash val="solid"/>
            <a:miter lim="800000"/>
            <a:headEnd/>
            <a:tailEnd/>
          </a:ln>
        </p:spPr>
        <p:txBody>
          <a:bodyPr vert="horz" wrap="square" lIns="102364" tIns="51182" rIns="102364" bIns="51182" numCol="1" anchor="t" anchorCtr="0" compatLnSpc="1">
            <a:prstTxWarp prst="textNoShape">
              <a:avLst/>
            </a:prstTxWarp>
          </a:bodyPr>
          <a:lstStyle/>
          <a:p>
            <a:endParaRPr lang="en-US" sz="3200"/>
          </a:p>
        </p:txBody>
      </p:sp>
      <p:sp>
        <p:nvSpPr>
          <p:cNvPr id="18" name="Subtitle 2">
            <a:extLst>
              <a:ext uri="{FF2B5EF4-FFF2-40B4-BE49-F238E27FC236}">
                <a16:creationId xmlns:a16="http://schemas.microsoft.com/office/drawing/2014/main" id="{C260B1FE-B51C-4C46-9242-B230D0E4CA0F}"/>
              </a:ext>
            </a:extLst>
          </p:cNvPr>
          <p:cNvSpPr txBox="1">
            <a:spLocks/>
          </p:cNvSpPr>
          <p:nvPr/>
        </p:nvSpPr>
        <p:spPr>
          <a:xfrm>
            <a:off x="432605" y="2616033"/>
            <a:ext cx="2815607" cy="76932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r>
              <a:rPr lang="en-US" sz="1100" dirty="0">
                <a:solidFill>
                  <a:schemeClr val="tx1"/>
                </a:solidFill>
                <a:latin typeface="+mn-lt"/>
                <a:ea typeface="Open Sans Light" panose="020B0306030504020204" pitchFamily="34" charset="0"/>
                <a:cs typeface="Open Sans Light" panose="020B0306030504020204" pitchFamily="34" charset="0"/>
              </a:rPr>
              <a:t>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9" name="TextBox 18">
            <a:extLst>
              <a:ext uri="{FF2B5EF4-FFF2-40B4-BE49-F238E27FC236}">
                <a16:creationId xmlns:a16="http://schemas.microsoft.com/office/drawing/2014/main" id="{EF740B07-F0B6-4A2B-9822-6CEA429D16E1}"/>
              </a:ext>
            </a:extLst>
          </p:cNvPr>
          <p:cNvSpPr txBox="1"/>
          <p:nvPr/>
        </p:nvSpPr>
        <p:spPr>
          <a:xfrm>
            <a:off x="439136" y="2210068"/>
            <a:ext cx="808235"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LABEL</a:t>
            </a:r>
          </a:p>
        </p:txBody>
      </p:sp>
      <p:sp>
        <p:nvSpPr>
          <p:cNvPr id="20" name="Rectangle 19">
            <a:extLst>
              <a:ext uri="{FF2B5EF4-FFF2-40B4-BE49-F238E27FC236}">
                <a16:creationId xmlns:a16="http://schemas.microsoft.com/office/drawing/2014/main" id="{62B9F159-9055-45E4-9BF9-64F284E5BD71}"/>
              </a:ext>
            </a:extLst>
          </p:cNvPr>
          <p:cNvSpPr/>
          <p:nvPr/>
        </p:nvSpPr>
        <p:spPr>
          <a:xfrm>
            <a:off x="5937927" y="2252903"/>
            <a:ext cx="401072" cy="584775"/>
          </a:xfrm>
          <a:prstGeom prst="rect">
            <a:avLst/>
          </a:prstGeom>
        </p:spPr>
        <p:txBody>
          <a:bodyPr wrap="none" anchor="ctr">
            <a:spAutoFit/>
          </a:bodyPr>
          <a:lstStyle/>
          <a:p>
            <a:r>
              <a:rPr lang="en-US" sz="3200" b="1" dirty="0">
                <a:solidFill>
                  <a:schemeClr val="bg1"/>
                </a:solidFill>
                <a:ea typeface="Roboto" panose="02000000000000000000" pitchFamily="2" charset="0"/>
              </a:rPr>
              <a:t>3</a:t>
            </a:r>
            <a:endParaRPr lang="en-US" sz="900" dirty="0">
              <a:solidFill>
                <a:schemeClr val="bg1"/>
              </a:solidFill>
            </a:endParaRPr>
          </a:p>
        </p:txBody>
      </p:sp>
      <p:sp>
        <p:nvSpPr>
          <p:cNvPr id="21" name="Rectangle 20">
            <a:extLst>
              <a:ext uri="{FF2B5EF4-FFF2-40B4-BE49-F238E27FC236}">
                <a16:creationId xmlns:a16="http://schemas.microsoft.com/office/drawing/2014/main" id="{15B56C0A-F453-4AC1-969F-BA9878509616}"/>
              </a:ext>
            </a:extLst>
          </p:cNvPr>
          <p:cNvSpPr/>
          <p:nvPr/>
        </p:nvSpPr>
        <p:spPr>
          <a:xfrm>
            <a:off x="6920974" y="3199344"/>
            <a:ext cx="396263" cy="584775"/>
          </a:xfrm>
          <a:prstGeom prst="rect">
            <a:avLst/>
          </a:prstGeom>
        </p:spPr>
        <p:txBody>
          <a:bodyPr wrap="none" anchor="ctr">
            <a:spAutoFit/>
          </a:bodyPr>
          <a:lstStyle/>
          <a:p>
            <a:r>
              <a:rPr lang="en-US" sz="3200" b="1" dirty="0">
                <a:solidFill>
                  <a:schemeClr val="bg1"/>
                </a:solidFill>
                <a:ea typeface="Roboto" panose="02000000000000000000" pitchFamily="2" charset="0"/>
              </a:rPr>
              <a:t>2</a:t>
            </a:r>
            <a:endParaRPr lang="en-US" sz="900" dirty="0">
              <a:solidFill>
                <a:schemeClr val="bg1"/>
              </a:solidFill>
            </a:endParaRPr>
          </a:p>
        </p:txBody>
      </p:sp>
      <p:sp>
        <p:nvSpPr>
          <p:cNvPr id="22" name="Rectangle 21">
            <a:extLst>
              <a:ext uri="{FF2B5EF4-FFF2-40B4-BE49-F238E27FC236}">
                <a16:creationId xmlns:a16="http://schemas.microsoft.com/office/drawing/2014/main" id="{BCF423ED-28B8-4F9F-9B6C-CC9A7C7F6DF1}"/>
              </a:ext>
            </a:extLst>
          </p:cNvPr>
          <p:cNvSpPr/>
          <p:nvPr/>
        </p:nvSpPr>
        <p:spPr>
          <a:xfrm>
            <a:off x="7910528" y="4183261"/>
            <a:ext cx="320922" cy="584775"/>
          </a:xfrm>
          <a:prstGeom prst="rect">
            <a:avLst/>
          </a:prstGeom>
        </p:spPr>
        <p:txBody>
          <a:bodyPr wrap="none" anchor="ctr">
            <a:spAutoFit/>
          </a:bodyPr>
          <a:lstStyle/>
          <a:p>
            <a:r>
              <a:rPr lang="en-US" sz="3200" b="1" dirty="0">
                <a:solidFill>
                  <a:schemeClr val="bg1"/>
                </a:solidFill>
                <a:ea typeface="Roboto" panose="02000000000000000000" pitchFamily="2" charset="0"/>
              </a:rPr>
              <a:t>1</a:t>
            </a:r>
            <a:endParaRPr lang="en-US" sz="900" dirty="0">
              <a:solidFill>
                <a:schemeClr val="bg1"/>
              </a:solidFill>
            </a:endParaRPr>
          </a:p>
        </p:txBody>
      </p:sp>
      <p:sp>
        <p:nvSpPr>
          <p:cNvPr id="23" name="Subtitle 2">
            <a:extLst>
              <a:ext uri="{FF2B5EF4-FFF2-40B4-BE49-F238E27FC236}">
                <a16:creationId xmlns:a16="http://schemas.microsoft.com/office/drawing/2014/main" id="{C0D16BC6-924D-457C-80EF-9F64B86B07EA}"/>
              </a:ext>
            </a:extLst>
          </p:cNvPr>
          <p:cNvSpPr txBox="1">
            <a:spLocks/>
          </p:cNvSpPr>
          <p:nvPr/>
        </p:nvSpPr>
        <p:spPr>
          <a:xfrm>
            <a:off x="6685493" y="2282207"/>
            <a:ext cx="2424404"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24" name="Subtitle 2">
            <a:extLst>
              <a:ext uri="{FF2B5EF4-FFF2-40B4-BE49-F238E27FC236}">
                <a16:creationId xmlns:a16="http://schemas.microsoft.com/office/drawing/2014/main" id="{0AB137EE-D821-44E0-B760-A8F8967ABD60}"/>
              </a:ext>
            </a:extLst>
          </p:cNvPr>
          <p:cNvSpPr txBox="1">
            <a:spLocks/>
          </p:cNvSpPr>
          <p:nvPr/>
        </p:nvSpPr>
        <p:spPr>
          <a:xfrm>
            <a:off x="7624028" y="3226353"/>
            <a:ext cx="2424404"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B77F9E53-DE2A-41BA-BA93-15F68E021D5E}"/>
              </a:ext>
            </a:extLst>
          </p:cNvPr>
          <p:cNvSpPr txBox="1">
            <a:spLocks/>
          </p:cNvSpPr>
          <p:nvPr/>
        </p:nvSpPr>
        <p:spPr>
          <a:xfrm>
            <a:off x="8676584" y="4212186"/>
            <a:ext cx="2423131"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49C462CB-3943-45B7-8827-776A7C1BCCBF}"/>
              </a:ext>
            </a:extLst>
          </p:cNvPr>
          <p:cNvSpPr txBox="1"/>
          <p:nvPr/>
        </p:nvSpPr>
        <p:spPr>
          <a:xfrm rot="1329693">
            <a:off x="3288813" y="4774397"/>
            <a:ext cx="692818"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sp>
        <p:nvSpPr>
          <p:cNvPr id="27" name="TextBox 26">
            <a:extLst>
              <a:ext uri="{FF2B5EF4-FFF2-40B4-BE49-F238E27FC236}">
                <a16:creationId xmlns:a16="http://schemas.microsoft.com/office/drawing/2014/main" id="{96128A6B-5060-4BE5-8C89-9AE7FC8F27EB}"/>
              </a:ext>
            </a:extLst>
          </p:cNvPr>
          <p:cNvSpPr txBox="1"/>
          <p:nvPr/>
        </p:nvSpPr>
        <p:spPr>
          <a:xfrm rot="1329693">
            <a:off x="3825134" y="3634935"/>
            <a:ext cx="692818"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sp>
        <p:nvSpPr>
          <p:cNvPr id="28" name="TextBox 27">
            <a:extLst>
              <a:ext uri="{FF2B5EF4-FFF2-40B4-BE49-F238E27FC236}">
                <a16:creationId xmlns:a16="http://schemas.microsoft.com/office/drawing/2014/main" id="{D1916922-42FA-4927-B2E9-762FF5529026}"/>
              </a:ext>
            </a:extLst>
          </p:cNvPr>
          <p:cNvSpPr txBox="1"/>
          <p:nvPr/>
        </p:nvSpPr>
        <p:spPr>
          <a:xfrm rot="1329693">
            <a:off x="4285166" y="2608113"/>
            <a:ext cx="692818" cy="338554"/>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Label</a:t>
            </a:r>
          </a:p>
        </p:txBody>
      </p:sp>
    </p:spTree>
    <p:extLst>
      <p:ext uri="{BB962C8B-B14F-4D97-AF65-F5344CB8AC3E}">
        <p14:creationId xmlns:p14="http://schemas.microsoft.com/office/powerpoint/2010/main" val="9208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7439E-BB2C-461B-A098-C9FA50A1591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5E2C3DA-CFDE-4C8F-A44C-40A22ACEA35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679EEC3-4C7D-4830-8B16-18385506138D}"/>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9A72B0D9-E351-48F2-8734-62231DEA67F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23F45F3-2346-4E6B-913E-E2568430175D}"/>
              </a:ext>
            </a:extLst>
          </p:cNvPr>
          <p:cNvSpPr>
            <a:spLocks noGrp="1"/>
          </p:cNvSpPr>
          <p:nvPr>
            <p:ph type="body" sz="quarter" idx="13"/>
          </p:nvPr>
        </p:nvSpPr>
        <p:spPr>
          <a:xfrm>
            <a:off x="424545" y="1338938"/>
            <a:ext cx="10205356" cy="370114"/>
          </a:xfrm>
        </p:spPr>
        <p:txBody>
          <a:bodyPr/>
          <a:lstStyle/>
          <a:p>
            <a:endParaRPr lang="en-ZA"/>
          </a:p>
        </p:txBody>
      </p:sp>
      <p:sp>
        <p:nvSpPr>
          <p:cNvPr id="7" name="Rectangle 7">
            <a:extLst>
              <a:ext uri="{FF2B5EF4-FFF2-40B4-BE49-F238E27FC236}">
                <a16:creationId xmlns:a16="http://schemas.microsoft.com/office/drawing/2014/main" id="{46E2790B-5B6E-47C3-95C7-924C0F807989}"/>
              </a:ext>
            </a:extLst>
          </p:cNvPr>
          <p:cNvSpPr>
            <a:spLocks noChangeArrowheads="1"/>
          </p:cNvSpPr>
          <p:nvPr/>
        </p:nvSpPr>
        <p:spPr bwMode="auto">
          <a:xfrm>
            <a:off x="6187600" y="4540910"/>
            <a:ext cx="5395413" cy="641550"/>
          </a:xfrm>
          <a:prstGeom prst="rect">
            <a:avLst/>
          </a:prstGeom>
          <a:solidFill>
            <a:schemeClr val="accent4"/>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8" name="Freeform 12">
            <a:extLst>
              <a:ext uri="{FF2B5EF4-FFF2-40B4-BE49-F238E27FC236}">
                <a16:creationId xmlns:a16="http://schemas.microsoft.com/office/drawing/2014/main" id="{0575AF52-AF2C-4324-9E9D-5463431CCCA4}"/>
              </a:ext>
            </a:extLst>
          </p:cNvPr>
          <p:cNvSpPr>
            <a:spLocks/>
          </p:cNvSpPr>
          <p:nvPr/>
        </p:nvSpPr>
        <p:spPr bwMode="auto">
          <a:xfrm>
            <a:off x="6187601" y="4535347"/>
            <a:ext cx="2452460" cy="1700729"/>
          </a:xfrm>
          <a:custGeom>
            <a:avLst/>
            <a:gdLst>
              <a:gd name="T0" fmla="*/ 1380 w 1380"/>
              <a:gd name="T1" fmla="*/ 361 h 957"/>
              <a:gd name="T2" fmla="*/ 1035 w 1380"/>
              <a:gd name="T3" fmla="*/ 0 h 957"/>
              <a:gd name="T4" fmla="*/ 0 w 1380"/>
              <a:gd name="T5" fmla="*/ 447 h 957"/>
              <a:gd name="T6" fmla="*/ 0 w 1380"/>
              <a:gd name="T7" fmla="*/ 957 h 957"/>
              <a:gd name="T8" fmla="*/ 1380 w 1380"/>
              <a:gd name="T9" fmla="*/ 361 h 957"/>
            </a:gdLst>
            <a:ahLst/>
            <a:cxnLst>
              <a:cxn ang="0">
                <a:pos x="T0" y="T1"/>
              </a:cxn>
              <a:cxn ang="0">
                <a:pos x="T2" y="T3"/>
              </a:cxn>
              <a:cxn ang="0">
                <a:pos x="T4" y="T5"/>
              </a:cxn>
              <a:cxn ang="0">
                <a:pos x="T6" y="T7"/>
              </a:cxn>
              <a:cxn ang="0">
                <a:pos x="T8" y="T9"/>
              </a:cxn>
            </a:cxnLst>
            <a:rect l="0" t="0" r="r" b="b"/>
            <a:pathLst>
              <a:path w="1380" h="957">
                <a:moveTo>
                  <a:pt x="1380" y="361"/>
                </a:moveTo>
                <a:lnTo>
                  <a:pt x="1035" y="0"/>
                </a:lnTo>
                <a:lnTo>
                  <a:pt x="0" y="447"/>
                </a:lnTo>
                <a:lnTo>
                  <a:pt x="0" y="957"/>
                </a:lnTo>
                <a:lnTo>
                  <a:pt x="1380" y="361"/>
                </a:lnTo>
                <a:close/>
              </a:path>
            </a:pathLst>
          </a:custGeom>
          <a:solidFill>
            <a:schemeClr val="accent4">
              <a:lumMod val="75000"/>
            </a:schemeClr>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9" name="Freeform 16">
            <a:extLst>
              <a:ext uri="{FF2B5EF4-FFF2-40B4-BE49-F238E27FC236}">
                <a16:creationId xmlns:a16="http://schemas.microsoft.com/office/drawing/2014/main" id="{338202D3-6ECC-4BD7-B9C3-41D79E16D128}"/>
              </a:ext>
            </a:extLst>
          </p:cNvPr>
          <p:cNvSpPr>
            <a:spLocks/>
          </p:cNvSpPr>
          <p:nvPr/>
        </p:nvSpPr>
        <p:spPr bwMode="auto">
          <a:xfrm>
            <a:off x="3735141" y="4535347"/>
            <a:ext cx="2452460" cy="1700729"/>
          </a:xfrm>
          <a:custGeom>
            <a:avLst/>
            <a:gdLst>
              <a:gd name="T0" fmla="*/ 0 w 1380"/>
              <a:gd name="T1" fmla="*/ 361 h 957"/>
              <a:gd name="T2" fmla="*/ 345 w 1380"/>
              <a:gd name="T3" fmla="*/ 0 h 957"/>
              <a:gd name="T4" fmla="*/ 1380 w 1380"/>
              <a:gd name="T5" fmla="*/ 447 h 957"/>
              <a:gd name="T6" fmla="*/ 1380 w 1380"/>
              <a:gd name="T7" fmla="*/ 957 h 957"/>
              <a:gd name="T8" fmla="*/ 0 w 1380"/>
              <a:gd name="T9" fmla="*/ 361 h 957"/>
            </a:gdLst>
            <a:ahLst/>
            <a:cxnLst>
              <a:cxn ang="0">
                <a:pos x="T0" y="T1"/>
              </a:cxn>
              <a:cxn ang="0">
                <a:pos x="T2" y="T3"/>
              </a:cxn>
              <a:cxn ang="0">
                <a:pos x="T4" y="T5"/>
              </a:cxn>
              <a:cxn ang="0">
                <a:pos x="T6" y="T7"/>
              </a:cxn>
              <a:cxn ang="0">
                <a:pos x="T8" y="T9"/>
              </a:cxn>
            </a:cxnLst>
            <a:rect l="0" t="0" r="r" b="b"/>
            <a:pathLst>
              <a:path w="1380" h="957">
                <a:moveTo>
                  <a:pt x="0" y="361"/>
                </a:moveTo>
                <a:lnTo>
                  <a:pt x="345" y="0"/>
                </a:lnTo>
                <a:lnTo>
                  <a:pt x="1380" y="447"/>
                </a:lnTo>
                <a:lnTo>
                  <a:pt x="1380" y="957"/>
                </a:lnTo>
                <a:lnTo>
                  <a:pt x="0" y="361"/>
                </a:lnTo>
                <a:close/>
              </a:path>
            </a:pathLst>
          </a:custGeom>
          <a:solidFill>
            <a:schemeClr val="accent4"/>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0" name="Parallelogram 3">
            <a:extLst>
              <a:ext uri="{FF2B5EF4-FFF2-40B4-BE49-F238E27FC236}">
                <a16:creationId xmlns:a16="http://schemas.microsoft.com/office/drawing/2014/main" id="{6796ECC7-EB98-46DF-9AEE-5345705B3924}"/>
              </a:ext>
            </a:extLst>
          </p:cNvPr>
          <p:cNvSpPr/>
          <p:nvPr/>
        </p:nvSpPr>
        <p:spPr>
          <a:xfrm>
            <a:off x="4348256" y="3793616"/>
            <a:ext cx="3678689" cy="1541680"/>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a:p>
        </p:txBody>
      </p:sp>
      <p:sp>
        <p:nvSpPr>
          <p:cNvPr id="11" name="Rectangle 6">
            <a:extLst>
              <a:ext uri="{FF2B5EF4-FFF2-40B4-BE49-F238E27FC236}">
                <a16:creationId xmlns:a16="http://schemas.microsoft.com/office/drawing/2014/main" id="{617542A7-4BBD-4397-847B-4AF647106F03}"/>
              </a:ext>
            </a:extLst>
          </p:cNvPr>
          <p:cNvSpPr>
            <a:spLocks noChangeArrowheads="1"/>
          </p:cNvSpPr>
          <p:nvPr/>
        </p:nvSpPr>
        <p:spPr bwMode="auto">
          <a:xfrm>
            <a:off x="6187600" y="3257811"/>
            <a:ext cx="5395413" cy="641550"/>
          </a:xfrm>
          <a:prstGeom prst="rect">
            <a:avLst/>
          </a:prstGeom>
          <a:solidFill>
            <a:schemeClr val="accent2"/>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2" name="Rectangle 8">
            <a:extLst>
              <a:ext uri="{FF2B5EF4-FFF2-40B4-BE49-F238E27FC236}">
                <a16:creationId xmlns:a16="http://schemas.microsoft.com/office/drawing/2014/main" id="{71AC4D24-8775-45DE-AA69-8C9D2AFEE2D8}"/>
              </a:ext>
            </a:extLst>
          </p:cNvPr>
          <p:cNvSpPr>
            <a:spLocks noChangeArrowheads="1"/>
          </p:cNvSpPr>
          <p:nvPr/>
        </p:nvSpPr>
        <p:spPr bwMode="auto">
          <a:xfrm>
            <a:off x="6187600" y="3899362"/>
            <a:ext cx="5395413" cy="641550"/>
          </a:xfrm>
          <a:prstGeom prst="rect">
            <a:avLst/>
          </a:prstGeom>
          <a:solidFill>
            <a:schemeClr val="accent3"/>
          </a:solidFill>
          <a:ln w="9525">
            <a:noFill/>
            <a:miter lim="800000"/>
            <a:headEnd/>
            <a:tailEnd/>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3" name="Freeform 11">
            <a:extLst>
              <a:ext uri="{FF2B5EF4-FFF2-40B4-BE49-F238E27FC236}">
                <a16:creationId xmlns:a16="http://schemas.microsoft.com/office/drawing/2014/main" id="{D9CBE80B-443A-40C6-80E5-8068839BB755}"/>
              </a:ext>
            </a:extLst>
          </p:cNvPr>
          <p:cNvSpPr>
            <a:spLocks/>
          </p:cNvSpPr>
          <p:nvPr/>
        </p:nvSpPr>
        <p:spPr bwMode="auto">
          <a:xfrm>
            <a:off x="6187602" y="3897583"/>
            <a:ext cx="1839346" cy="1437711"/>
          </a:xfrm>
          <a:custGeom>
            <a:avLst/>
            <a:gdLst>
              <a:gd name="T0" fmla="*/ 689 w 1035"/>
              <a:gd name="T1" fmla="*/ 0 h 809"/>
              <a:gd name="T2" fmla="*/ 0 w 1035"/>
              <a:gd name="T3" fmla="*/ 298 h 809"/>
              <a:gd name="T4" fmla="*/ 0 w 1035"/>
              <a:gd name="T5" fmla="*/ 639 h 809"/>
              <a:gd name="T6" fmla="*/ 0 w 1035"/>
              <a:gd name="T7" fmla="*/ 809 h 809"/>
              <a:gd name="T8" fmla="*/ 1035 w 1035"/>
              <a:gd name="T9" fmla="*/ 362 h 809"/>
              <a:gd name="T10" fmla="*/ 689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689" y="0"/>
                </a:moveTo>
                <a:lnTo>
                  <a:pt x="0" y="298"/>
                </a:lnTo>
                <a:lnTo>
                  <a:pt x="0" y="639"/>
                </a:lnTo>
                <a:lnTo>
                  <a:pt x="0" y="809"/>
                </a:lnTo>
                <a:lnTo>
                  <a:pt x="1035" y="362"/>
                </a:lnTo>
                <a:lnTo>
                  <a:pt x="689" y="0"/>
                </a:lnTo>
                <a:close/>
              </a:path>
            </a:pathLst>
          </a:custGeom>
          <a:solidFill>
            <a:schemeClr val="accent3">
              <a:lumMod val="75000"/>
            </a:schemeClr>
          </a:solidFill>
          <a:ln w="9525">
            <a:noFill/>
            <a:round/>
            <a:headEnd/>
            <a:tailEnd/>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4" name="Freeform 15">
            <a:extLst>
              <a:ext uri="{FF2B5EF4-FFF2-40B4-BE49-F238E27FC236}">
                <a16:creationId xmlns:a16="http://schemas.microsoft.com/office/drawing/2014/main" id="{0BE8CD40-6167-4A29-9AB5-CD8E5B6A74E9}"/>
              </a:ext>
            </a:extLst>
          </p:cNvPr>
          <p:cNvSpPr>
            <a:spLocks/>
          </p:cNvSpPr>
          <p:nvPr/>
        </p:nvSpPr>
        <p:spPr bwMode="auto">
          <a:xfrm>
            <a:off x="4348257" y="3897583"/>
            <a:ext cx="1839346" cy="1437711"/>
          </a:xfrm>
          <a:custGeom>
            <a:avLst/>
            <a:gdLst>
              <a:gd name="T0" fmla="*/ 346 w 1035"/>
              <a:gd name="T1" fmla="*/ 0 h 809"/>
              <a:gd name="T2" fmla="*/ 1035 w 1035"/>
              <a:gd name="T3" fmla="*/ 298 h 809"/>
              <a:gd name="T4" fmla="*/ 1035 w 1035"/>
              <a:gd name="T5" fmla="*/ 639 h 809"/>
              <a:gd name="T6" fmla="*/ 1035 w 1035"/>
              <a:gd name="T7" fmla="*/ 809 h 809"/>
              <a:gd name="T8" fmla="*/ 0 w 1035"/>
              <a:gd name="T9" fmla="*/ 362 h 809"/>
              <a:gd name="T10" fmla="*/ 346 w 1035"/>
              <a:gd name="T11" fmla="*/ 0 h 809"/>
            </a:gdLst>
            <a:ahLst/>
            <a:cxnLst>
              <a:cxn ang="0">
                <a:pos x="T0" y="T1"/>
              </a:cxn>
              <a:cxn ang="0">
                <a:pos x="T2" y="T3"/>
              </a:cxn>
              <a:cxn ang="0">
                <a:pos x="T4" y="T5"/>
              </a:cxn>
              <a:cxn ang="0">
                <a:pos x="T6" y="T7"/>
              </a:cxn>
              <a:cxn ang="0">
                <a:pos x="T8" y="T9"/>
              </a:cxn>
              <a:cxn ang="0">
                <a:pos x="T10" y="T11"/>
              </a:cxn>
            </a:cxnLst>
            <a:rect l="0" t="0" r="r" b="b"/>
            <a:pathLst>
              <a:path w="1035" h="809">
                <a:moveTo>
                  <a:pt x="346" y="0"/>
                </a:moveTo>
                <a:lnTo>
                  <a:pt x="1035" y="298"/>
                </a:lnTo>
                <a:lnTo>
                  <a:pt x="1035" y="639"/>
                </a:lnTo>
                <a:lnTo>
                  <a:pt x="1035" y="809"/>
                </a:lnTo>
                <a:lnTo>
                  <a:pt x="0" y="362"/>
                </a:lnTo>
                <a:lnTo>
                  <a:pt x="346" y="0"/>
                </a:lnTo>
                <a:close/>
              </a:path>
            </a:pathLst>
          </a:custGeom>
          <a:solidFill>
            <a:schemeClr val="accent3"/>
          </a:solidFill>
          <a:ln w="9525">
            <a:noFill/>
            <a:round/>
            <a:headEnd/>
            <a:tailEnd/>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5" name="Parallelogram 3">
            <a:extLst>
              <a:ext uri="{FF2B5EF4-FFF2-40B4-BE49-F238E27FC236}">
                <a16:creationId xmlns:a16="http://schemas.microsoft.com/office/drawing/2014/main" id="{26674D48-A0DC-474F-89B6-46202BD7938F}"/>
              </a:ext>
            </a:extLst>
          </p:cNvPr>
          <p:cNvSpPr/>
          <p:nvPr/>
        </p:nvSpPr>
        <p:spPr>
          <a:xfrm>
            <a:off x="4955151" y="3409493"/>
            <a:ext cx="2464403" cy="1017681"/>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a:p>
        </p:txBody>
      </p:sp>
      <p:sp>
        <p:nvSpPr>
          <p:cNvPr id="16" name="Freeform 9">
            <a:extLst>
              <a:ext uri="{FF2B5EF4-FFF2-40B4-BE49-F238E27FC236}">
                <a16:creationId xmlns:a16="http://schemas.microsoft.com/office/drawing/2014/main" id="{1FB7DAC4-6A6F-42F5-8BF8-513BA4F03A6A}"/>
              </a:ext>
            </a:extLst>
          </p:cNvPr>
          <p:cNvSpPr>
            <a:spLocks/>
          </p:cNvSpPr>
          <p:nvPr/>
        </p:nvSpPr>
        <p:spPr bwMode="auto">
          <a:xfrm>
            <a:off x="6187601" y="3263857"/>
            <a:ext cx="1224453" cy="1169362"/>
          </a:xfrm>
          <a:custGeom>
            <a:avLst/>
            <a:gdLst>
              <a:gd name="T0" fmla="*/ 345 w 689"/>
              <a:gd name="T1" fmla="*/ 0 h 658"/>
              <a:gd name="T2" fmla="*/ 0 w 689"/>
              <a:gd name="T3" fmla="*/ 149 h 658"/>
              <a:gd name="T4" fmla="*/ 0 w 689"/>
              <a:gd name="T5" fmla="*/ 658 h 658"/>
              <a:gd name="T6" fmla="*/ 689 w 689"/>
              <a:gd name="T7" fmla="*/ 360 h 658"/>
              <a:gd name="T8" fmla="*/ 345 w 689"/>
              <a:gd name="T9" fmla="*/ 0 h 658"/>
            </a:gdLst>
            <a:ahLst/>
            <a:cxnLst>
              <a:cxn ang="0">
                <a:pos x="T0" y="T1"/>
              </a:cxn>
              <a:cxn ang="0">
                <a:pos x="T2" y="T3"/>
              </a:cxn>
              <a:cxn ang="0">
                <a:pos x="T4" y="T5"/>
              </a:cxn>
              <a:cxn ang="0">
                <a:pos x="T6" y="T7"/>
              </a:cxn>
              <a:cxn ang="0">
                <a:pos x="T8" y="T9"/>
              </a:cxn>
            </a:cxnLst>
            <a:rect l="0" t="0" r="r" b="b"/>
            <a:pathLst>
              <a:path w="689" h="658">
                <a:moveTo>
                  <a:pt x="345" y="0"/>
                </a:moveTo>
                <a:lnTo>
                  <a:pt x="0" y="149"/>
                </a:lnTo>
                <a:lnTo>
                  <a:pt x="0" y="658"/>
                </a:lnTo>
                <a:lnTo>
                  <a:pt x="689" y="360"/>
                </a:lnTo>
                <a:lnTo>
                  <a:pt x="345" y="0"/>
                </a:lnTo>
                <a:close/>
              </a:path>
            </a:pathLst>
          </a:custGeom>
          <a:solidFill>
            <a:schemeClr val="accent2">
              <a:lumMod val="75000"/>
            </a:schemeClr>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7" name="Freeform 13">
            <a:extLst>
              <a:ext uri="{FF2B5EF4-FFF2-40B4-BE49-F238E27FC236}">
                <a16:creationId xmlns:a16="http://schemas.microsoft.com/office/drawing/2014/main" id="{D3AE3B3B-D711-4C9F-BC92-6CC80834B001}"/>
              </a:ext>
            </a:extLst>
          </p:cNvPr>
          <p:cNvSpPr>
            <a:spLocks/>
          </p:cNvSpPr>
          <p:nvPr/>
        </p:nvSpPr>
        <p:spPr bwMode="auto">
          <a:xfrm>
            <a:off x="4963148" y="3263857"/>
            <a:ext cx="1224453" cy="1169362"/>
          </a:xfrm>
          <a:custGeom>
            <a:avLst/>
            <a:gdLst>
              <a:gd name="T0" fmla="*/ 344 w 689"/>
              <a:gd name="T1" fmla="*/ 0 h 658"/>
              <a:gd name="T2" fmla="*/ 689 w 689"/>
              <a:gd name="T3" fmla="*/ 149 h 658"/>
              <a:gd name="T4" fmla="*/ 689 w 689"/>
              <a:gd name="T5" fmla="*/ 658 h 658"/>
              <a:gd name="T6" fmla="*/ 0 w 689"/>
              <a:gd name="T7" fmla="*/ 360 h 658"/>
              <a:gd name="T8" fmla="*/ 344 w 689"/>
              <a:gd name="T9" fmla="*/ 0 h 658"/>
            </a:gdLst>
            <a:ahLst/>
            <a:cxnLst>
              <a:cxn ang="0">
                <a:pos x="T0" y="T1"/>
              </a:cxn>
              <a:cxn ang="0">
                <a:pos x="T2" y="T3"/>
              </a:cxn>
              <a:cxn ang="0">
                <a:pos x="T4" y="T5"/>
              </a:cxn>
              <a:cxn ang="0">
                <a:pos x="T6" y="T7"/>
              </a:cxn>
              <a:cxn ang="0">
                <a:pos x="T8" y="T9"/>
              </a:cxn>
            </a:cxnLst>
            <a:rect l="0" t="0" r="r" b="b"/>
            <a:pathLst>
              <a:path w="689" h="658">
                <a:moveTo>
                  <a:pt x="344" y="0"/>
                </a:moveTo>
                <a:lnTo>
                  <a:pt x="689" y="149"/>
                </a:lnTo>
                <a:lnTo>
                  <a:pt x="689" y="658"/>
                </a:lnTo>
                <a:lnTo>
                  <a:pt x="0" y="360"/>
                </a:lnTo>
                <a:lnTo>
                  <a:pt x="344" y="0"/>
                </a:lnTo>
                <a:close/>
              </a:path>
            </a:pathLst>
          </a:custGeom>
          <a:solidFill>
            <a:schemeClr val="accent2"/>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18" name="Parallelogram 3">
            <a:extLst>
              <a:ext uri="{FF2B5EF4-FFF2-40B4-BE49-F238E27FC236}">
                <a16:creationId xmlns:a16="http://schemas.microsoft.com/office/drawing/2014/main" id="{D7C36CD3-F11C-431A-A7A6-E2B9190E8F81}"/>
              </a:ext>
            </a:extLst>
          </p:cNvPr>
          <p:cNvSpPr/>
          <p:nvPr/>
        </p:nvSpPr>
        <p:spPr>
          <a:xfrm flipV="1">
            <a:off x="5570746" y="2962679"/>
            <a:ext cx="1238950" cy="568118"/>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a:p>
        </p:txBody>
      </p:sp>
      <p:sp>
        <p:nvSpPr>
          <p:cNvPr id="19" name="Rectangle 5">
            <a:extLst>
              <a:ext uri="{FF2B5EF4-FFF2-40B4-BE49-F238E27FC236}">
                <a16:creationId xmlns:a16="http://schemas.microsoft.com/office/drawing/2014/main" id="{67441D0D-C65E-42A3-9F42-03590DC8EBF3}"/>
              </a:ext>
            </a:extLst>
          </p:cNvPr>
          <p:cNvSpPr>
            <a:spLocks noChangeArrowheads="1"/>
          </p:cNvSpPr>
          <p:nvPr/>
        </p:nvSpPr>
        <p:spPr bwMode="auto">
          <a:xfrm>
            <a:off x="6187600" y="2639296"/>
            <a:ext cx="5395413" cy="641550"/>
          </a:xfrm>
          <a:prstGeom prst="rect">
            <a:avLst/>
          </a:prstGeom>
          <a:solidFill>
            <a:schemeClr val="accent1"/>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20" name="Freeform 10">
            <a:extLst>
              <a:ext uri="{FF2B5EF4-FFF2-40B4-BE49-F238E27FC236}">
                <a16:creationId xmlns:a16="http://schemas.microsoft.com/office/drawing/2014/main" id="{6B30A677-ABA3-4935-8702-DC880C5714E4}"/>
              </a:ext>
            </a:extLst>
          </p:cNvPr>
          <p:cNvSpPr>
            <a:spLocks/>
          </p:cNvSpPr>
          <p:nvPr/>
        </p:nvSpPr>
        <p:spPr bwMode="auto">
          <a:xfrm>
            <a:off x="6187601" y="2627871"/>
            <a:ext cx="613116" cy="906344"/>
          </a:xfrm>
          <a:custGeom>
            <a:avLst/>
            <a:gdLst>
              <a:gd name="T0" fmla="*/ 0 w 345"/>
              <a:gd name="T1" fmla="*/ 0 h 510"/>
              <a:gd name="T2" fmla="*/ 0 w 345"/>
              <a:gd name="T3" fmla="*/ 510 h 510"/>
              <a:gd name="T4" fmla="*/ 345 w 345"/>
              <a:gd name="T5" fmla="*/ 361 h 510"/>
              <a:gd name="T6" fmla="*/ 0 w 345"/>
              <a:gd name="T7" fmla="*/ 0 h 510"/>
            </a:gdLst>
            <a:ahLst/>
            <a:cxnLst>
              <a:cxn ang="0">
                <a:pos x="T0" y="T1"/>
              </a:cxn>
              <a:cxn ang="0">
                <a:pos x="T2" y="T3"/>
              </a:cxn>
              <a:cxn ang="0">
                <a:pos x="T4" y="T5"/>
              </a:cxn>
              <a:cxn ang="0">
                <a:pos x="T6" y="T7"/>
              </a:cxn>
            </a:cxnLst>
            <a:rect l="0" t="0" r="r" b="b"/>
            <a:pathLst>
              <a:path w="345" h="510">
                <a:moveTo>
                  <a:pt x="0" y="0"/>
                </a:moveTo>
                <a:lnTo>
                  <a:pt x="0" y="510"/>
                </a:lnTo>
                <a:lnTo>
                  <a:pt x="345" y="361"/>
                </a:lnTo>
                <a:lnTo>
                  <a:pt x="0" y="0"/>
                </a:lnTo>
                <a:close/>
              </a:path>
            </a:pathLst>
          </a:custGeom>
          <a:solidFill>
            <a:schemeClr val="accent1">
              <a:lumMod val="75000"/>
            </a:schemeClr>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21" name="Freeform 14">
            <a:extLst>
              <a:ext uri="{FF2B5EF4-FFF2-40B4-BE49-F238E27FC236}">
                <a16:creationId xmlns:a16="http://schemas.microsoft.com/office/drawing/2014/main" id="{B6C3D473-232F-45C8-B087-F91B3A6862CA}"/>
              </a:ext>
            </a:extLst>
          </p:cNvPr>
          <p:cNvSpPr>
            <a:spLocks/>
          </p:cNvSpPr>
          <p:nvPr/>
        </p:nvSpPr>
        <p:spPr bwMode="auto">
          <a:xfrm>
            <a:off x="5574486" y="2627871"/>
            <a:ext cx="613116" cy="906344"/>
          </a:xfrm>
          <a:custGeom>
            <a:avLst/>
            <a:gdLst>
              <a:gd name="T0" fmla="*/ 345 w 345"/>
              <a:gd name="T1" fmla="*/ 0 h 510"/>
              <a:gd name="T2" fmla="*/ 345 w 345"/>
              <a:gd name="T3" fmla="*/ 510 h 510"/>
              <a:gd name="T4" fmla="*/ 0 w 345"/>
              <a:gd name="T5" fmla="*/ 361 h 510"/>
              <a:gd name="T6" fmla="*/ 345 w 345"/>
              <a:gd name="T7" fmla="*/ 0 h 510"/>
            </a:gdLst>
            <a:ahLst/>
            <a:cxnLst>
              <a:cxn ang="0">
                <a:pos x="T0" y="T1"/>
              </a:cxn>
              <a:cxn ang="0">
                <a:pos x="T2" y="T3"/>
              </a:cxn>
              <a:cxn ang="0">
                <a:pos x="T4" y="T5"/>
              </a:cxn>
              <a:cxn ang="0">
                <a:pos x="T6" y="T7"/>
              </a:cxn>
            </a:cxnLst>
            <a:rect l="0" t="0" r="r" b="b"/>
            <a:pathLst>
              <a:path w="345" h="510">
                <a:moveTo>
                  <a:pt x="345" y="0"/>
                </a:moveTo>
                <a:lnTo>
                  <a:pt x="345" y="510"/>
                </a:lnTo>
                <a:lnTo>
                  <a:pt x="0" y="361"/>
                </a:lnTo>
                <a:lnTo>
                  <a:pt x="345" y="0"/>
                </a:lnTo>
                <a:close/>
              </a:path>
            </a:pathLst>
          </a:custGeom>
          <a:solidFill>
            <a:schemeClr val="accent1"/>
          </a:solidFill>
          <a:ln>
            <a:noFill/>
          </a:ln>
        </p:spPr>
        <p:txBody>
          <a:bodyPr vert="horz" wrap="square" lIns="102364" tIns="51182" rIns="102364" bIns="51182" numCol="1" anchor="t" anchorCtr="0" compatLnSpc="1">
            <a:prstTxWarp prst="textNoShape">
              <a:avLst/>
            </a:prstTxWarp>
          </a:bodyPr>
          <a:lstStyle/>
          <a:p>
            <a:endParaRPr lang="en-US" sz="2687">
              <a:solidFill>
                <a:srgbClr val="FFFFFF"/>
              </a:solidFill>
            </a:endParaRPr>
          </a:p>
        </p:txBody>
      </p:sp>
      <p:sp>
        <p:nvSpPr>
          <p:cNvPr id="22" name="Rectangle 21">
            <a:extLst>
              <a:ext uri="{FF2B5EF4-FFF2-40B4-BE49-F238E27FC236}">
                <a16:creationId xmlns:a16="http://schemas.microsoft.com/office/drawing/2014/main" id="{4C4DD31C-BC65-4DA1-9523-A6ABB485096E}"/>
              </a:ext>
            </a:extLst>
          </p:cNvPr>
          <p:cNvSpPr/>
          <p:nvPr/>
        </p:nvSpPr>
        <p:spPr>
          <a:xfrm>
            <a:off x="8613989" y="4602320"/>
            <a:ext cx="303288" cy="518732"/>
          </a:xfrm>
          <a:prstGeom prst="rect">
            <a:avLst/>
          </a:prstGeom>
        </p:spPr>
        <p:txBody>
          <a:bodyPr wrap="none" anchor="ctr">
            <a:spAutoFit/>
          </a:bodyPr>
          <a:lstStyle/>
          <a:p>
            <a:pPr algn="ctr"/>
            <a:r>
              <a:rPr lang="en-US" sz="2771" b="1" dirty="0">
                <a:solidFill>
                  <a:schemeClr val="bg1"/>
                </a:solidFill>
                <a:ea typeface="Roboto" panose="02000000000000000000" pitchFamily="2" charset="0"/>
              </a:rPr>
              <a:t>1</a:t>
            </a:r>
            <a:endParaRPr lang="en-US" sz="657" dirty="0">
              <a:solidFill>
                <a:schemeClr val="bg1"/>
              </a:solidFill>
            </a:endParaRPr>
          </a:p>
        </p:txBody>
      </p:sp>
      <p:sp>
        <p:nvSpPr>
          <p:cNvPr id="23" name="Subtitle 2">
            <a:extLst>
              <a:ext uri="{FF2B5EF4-FFF2-40B4-BE49-F238E27FC236}">
                <a16:creationId xmlns:a16="http://schemas.microsoft.com/office/drawing/2014/main" id="{536EFB53-5BA7-4543-A414-44FC3DC8F447}"/>
              </a:ext>
            </a:extLst>
          </p:cNvPr>
          <p:cNvSpPr txBox="1">
            <a:spLocks/>
          </p:cNvSpPr>
          <p:nvPr/>
        </p:nvSpPr>
        <p:spPr>
          <a:xfrm>
            <a:off x="8984287" y="4634698"/>
            <a:ext cx="2087664" cy="46296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008"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008" dirty="0">
              <a:solidFill>
                <a:schemeClr val="bg1"/>
              </a:solidFill>
              <a:latin typeface="+mn-lt"/>
              <a:ea typeface="Open Sans Light" panose="020B0306030504020204" pitchFamily="34" charset="0"/>
              <a:cs typeface="Open Sans Light" panose="020B0306030504020204" pitchFamily="34" charset="0"/>
            </a:endParaRPr>
          </a:p>
        </p:txBody>
      </p:sp>
      <p:sp>
        <p:nvSpPr>
          <p:cNvPr id="24" name="Rectangle 23">
            <a:extLst>
              <a:ext uri="{FF2B5EF4-FFF2-40B4-BE49-F238E27FC236}">
                <a16:creationId xmlns:a16="http://schemas.microsoft.com/office/drawing/2014/main" id="{C632D5A8-2AFF-4402-8489-E946775E7DFC}"/>
              </a:ext>
            </a:extLst>
          </p:cNvPr>
          <p:cNvSpPr/>
          <p:nvPr/>
        </p:nvSpPr>
        <p:spPr>
          <a:xfrm>
            <a:off x="8057541" y="3960770"/>
            <a:ext cx="369012" cy="518732"/>
          </a:xfrm>
          <a:prstGeom prst="rect">
            <a:avLst/>
          </a:prstGeom>
        </p:spPr>
        <p:txBody>
          <a:bodyPr wrap="none" anchor="ctr">
            <a:spAutoFit/>
          </a:bodyPr>
          <a:lstStyle/>
          <a:p>
            <a:pPr algn="ctr"/>
            <a:r>
              <a:rPr lang="en-US" sz="2771" b="1" dirty="0">
                <a:solidFill>
                  <a:schemeClr val="bg1"/>
                </a:solidFill>
                <a:ea typeface="Roboto" panose="02000000000000000000" pitchFamily="2" charset="0"/>
              </a:rPr>
              <a:t>2</a:t>
            </a:r>
            <a:endParaRPr lang="en-US" sz="657" dirty="0">
              <a:solidFill>
                <a:schemeClr val="bg1"/>
              </a:solidFill>
            </a:endParaRPr>
          </a:p>
        </p:txBody>
      </p:sp>
      <p:sp>
        <p:nvSpPr>
          <p:cNvPr id="25" name="Subtitle 2">
            <a:extLst>
              <a:ext uri="{FF2B5EF4-FFF2-40B4-BE49-F238E27FC236}">
                <a16:creationId xmlns:a16="http://schemas.microsoft.com/office/drawing/2014/main" id="{3E9664EA-97BA-48B4-B37B-19C314102458}"/>
              </a:ext>
            </a:extLst>
          </p:cNvPr>
          <p:cNvSpPr txBox="1">
            <a:spLocks/>
          </p:cNvSpPr>
          <p:nvPr/>
        </p:nvSpPr>
        <p:spPr>
          <a:xfrm>
            <a:off x="8460701" y="3993148"/>
            <a:ext cx="2087664" cy="46296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008"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008" dirty="0">
              <a:solidFill>
                <a:schemeClr val="bg1"/>
              </a:solidFill>
              <a:latin typeface="+mn-lt"/>
              <a:ea typeface="Open Sans Light" panose="020B0306030504020204" pitchFamily="34" charset="0"/>
              <a:cs typeface="Open Sans Light" panose="020B0306030504020204" pitchFamily="34" charset="0"/>
            </a:endParaRPr>
          </a:p>
        </p:txBody>
      </p:sp>
      <p:sp>
        <p:nvSpPr>
          <p:cNvPr id="26" name="Rectangle 25">
            <a:extLst>
              <a:ext uri="{FF2B5EF4-FFF2-40B4-BE49-F238E27FC236}">
                <a16:creationId xmlns:a16="http://schemas.microsoft.com/office/drawing/2014/main" id="{85A5F426-01E2-40C5-962A-8B2295918648}"/>
              </a:ext>
            </a:extLst>
          </p:cNvPr>
          <p:cNvSpPr/>
          <p:nvPr/>
        </p:nvSpPr>
        <p:spPr>
          <a:xfrm>
            <a:off x="7438613" y="3319222"/>
            <a:ext cx="372218" cy="518732"/>
          </a:xfrm>
          <a:prstGeom prst="rect">
            <a:avLst/>
          </a:prstGeom>
        </p:spPr>
        <p:txBody>
          <a:bodyPr wrap="none" anchor="ctr">
            <a:spAutoFit/>
          </a:bodyPr>
          <a:lstStyle/>
          <a:p>
            <a:pPr algn="ctr"/>
            <a:r>
              <a:rPr lang="en-US" sz="2771" b="1" dirty="0">
                <a:solidFill>
                  <a:schemeClr val="bg1"/>
                </a:solidFill>
                <a:ea typeface="Roboto" panose="02000000000000000000" pitchFamily="2" charset="0"/>
              </a:rPr>
              <a:t>3</a:t>
            </a:r>
            <a:endParaRPr lang="en-US" sz="657" dirty="0">
              <a:solidFill>
                <a:schemeClr val="bg1"/>
              </a:solidFill>
            </a:endParaRPr>
          </a:p>
        </p:txBody>
      </p:sp>
      <p:sp>
        <p:nvSpPr>
          <p:cNvPr id="27" name="Subtitle 2">
            <a:extLst>
              <a:ext uri="{FF2B5EF4-FFF2-40B4-BE49-F238E27FC236}">
                <a16:creationId xmlns:a16="http://schemas.microsoft.com/office/drawing/2014/main" id="{83C22FE7-7199-4513-BC56-BEAEF16EB874}"/>
              </a:ext>
            </a:extLst>
          </p:cNvPr>
          <p:cNvSpPr txBox="1">
            <a:spLocks/>
          </p:cNvSpPr>
          <p:nvPr/>
        </p:nvSpPr>
        <p:spPr>
          <a:xfrm>
            <a:off x="7843376" y="3351600"/>
            <a:ext cx="2087664" cy="46296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008"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008" dirty="0">
              <a:solidFill>
                <a:schemeClr val="bg1"/>
              </a:solidFill>
              <a:latin typeface="+mn-lt"/>
              <a:ea typeface="Open Sans Light" panose="020B0306030504020204" pitchFamily="34" charset="0"/>
              <a:cs typeface="Open Sans Light" panose="020B0306030504020204" pitchFamily="34" charset="0"/>
            </a:endParaRPr>
          </a:p>
        </p:txBody>
      </p:sp>
      <p:sp>
        <p:nvSpPr>
          <p:cNvPr id="28" name="Rectangle 27">
            <a:extLst>
              <a:ext uri="{FF2B5EF4-FFF2-40B4-BE49-F238E27FC236}">
                <a16:creationId xmlns:a16="http://schemas.microsoft.com/office/drawing/2014/main" id="{7F25B84F-3630-4CB3-949E-C7D63AA724A3}"/>
              </a:ext>
            </a:extLst>
          </p:cNvPr>
          <p:cNvSpPr/>
          <p:nvPr/>
        </p:nvSpPr>
        <p:spPr>
          <a:xfrm>
            <a:off x="6838659" y="2703314"/>
            <a:ext cx="386644" cy="518732"/>
          </a:xfrm>
          <a:prstGeom prst="rect">
            <a:avLst/>
          </a:prstGeom>
        </p:spPr>
        <p:txBody>
          <a:bodyPr wrap="none" anchor="ctr">
            <a:spAutoFit/>
          </a:bodyPr>
          <a:lstStyle/>
          <a:p>
            <a:pPr algn="ctr"/>
            <a:r>
              <a:rPr lang="en-US" sz="2771" b="1" dirty="0">
                <a:solidFill>
                  <a:schemeClr val="bg1"/>
                </a:solidFill>
                <a:ea typeface="Roboto" panose="02000000000000000000" pitchFamily="2" charset="0"/>
              </a:rPr>
              <a:t>4</a:t>
            </a:r>
            <a:endParaRPr lang="en-US" sz="657" dirty="0">
              <a:solidFill>
                <a:schemeClr val="bg1"/>
              </a:solidFill>
            </a:endParaRPr>
          </a:p>
        </p:txBody>
      </p:sp>
      <p:sp>
        <p:nvSpPr>
          <p:cNvPr id="29" name="Subtitle 2">
            <a:extLst>
              <a:ext uri="{FF2B5EF4-FFF2-40B4-BE49-F238E27FC236}">
                <a16:creationId xmlns:a16="http://schemas.microsoft.com/office/drawing/2014/main" id="{AA9DD9A4-68F9-42C0-9E61-9F6021BF575B}"/>
              </a:ext>
            </a:extLst>
          </p:cNvPr>
          <p:cNvSpPr txBox="1">
            <a:spLocks/>
          </p:cNvSpPr>
          <p:nvPr/>
        </p:nvSpPr>
        <p:spPr>
          <a:xfrm>
            <a:off x="7250635" y="2735692"/>
            <a:ext cx="2087664" cy="462960"/>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008" dirty="0">
                <a:solidFill>
                  <a:schemeClr val="bg1"/>
                </a:solidFill>
                <a:latin typeface="+mn-lt"/>
                <a:ea typeface="Open Sans Light" panose="020B0306030504020204" pitchFamily="34" charset="0"/>
                <a:cs typeface="Open Sans Light" panose="020B0306030504020204" pitchFamily="34" charset="0"/>
              </a:rPr>
              <a:t>Lorem ipsum dolor sit amet, cum modo comprehensam in.</a:t>
            </a:r>
            <a:endParaRPr lang="en-US" sz="1008" dirty="0">
              <a:solidFill>
                <a:schemeClr val="bg1"/>
              </a:solidFill>
              <a:latin typeface="+mn-lt"/>
              <a:ea typeface="Open Sans Light" panose="020B0306030504020204" pitchFamily="34" charset="0"/>
              <a:cs typeface="Open Sans Light" panose="020B0306030504020204" pitchFamily="34" charset="0"/>
            </a:endParaRPr>
          </a:p>
        </p:txBody>
      </p:sp>
      <p:sp>
        <p:nvSpPr>
          <p:cNvPr id="30" name="TextBox 29">
            <a:extLst>
              <a:ext uri="{FF2B5EF4-FFF2-40B4-BE49-F238E27FC236}">
                <a16:creationId xmlns:a16="http://schemas.microsoft.com/office/drawing/2014/main" id="{FF1183B8-F4F0-4D77-8769-DBA02B6E0AFA}"/>
              </a:ext>
            </a:extLst>
          </p:cNvPr>
          <p:cNvSpPr txBox="1"/>
          <p:nvPr/>
        </p:nvSpPr>
        <p:spPr>
          <a:xfrm rot="1329693">
            <a:off x="4544178" y="5347516"/>
            <a:ext cx="611065"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1" name="TextBox 30">
            <a:extLst>
              <a:ext uri="{FF2B5EF4-FFF2-40B4-BE49-F238E27FC236}">
                <a16:creationId xmlns:a16="http://schemas.microsoft.com/office/drawing/2014/main" id="{94C07A6F-54CC-4A31-A504-50FD722D93ED}"/>
              </a:ext>
            </a:extLst>
          </p:cNvPr>
          <p:cNvSpPr txBox="1"/>
          <p:nvPr/>
        </p:nvSpPr>
        <p:spPr>
          <a:xfrm rot="1329693">
            <a:off x="4961958" y="4643344"/>
            <a:ext cx="611065"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2" name="TextBox 31">
            <a:extLst>
              <a:ext uri="{FF2B5EF4-FFF2-40B4-BE49-F238E27FC236}">
                <a16:creationId xmlns:a16="http://schemas.microsoft.com/office/drawing/2014/main" id="{179CB63F-181E-4C7D-833D-AB6F6D4B64A5}"/>
              </a:ext>
            </a:extLst>
          </p:cNvPr>
          <p:cNvSpPr txBox="1"/>
          <p:nvPr/>
        </p:nvSpPr>
        <p:spPr>
          <a:xfrm rot="1329693">
            <a:off x="5294652" y="3886274"/>
            <a:ext cx="611065"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3" name="TextBox 32">
            <a:extLst>
              <a:ext uri="{FF2B5EF4-FFF2-40B4-BE49-F238E27FC236}">
                <a16:creationId xmlns:a16="http://schemas.microsoft.com/office/drawing/2014/main" id="{B432E4A8-5520-4019-B5CD-620A18631E09}"/>
              </a:ext>
            </a:extLst>
          </p:cNvPr>
          <p:cNvSpPr txBox="1"/>
          <p:nvPr/>
        </p:nvSpPr>
        <p:spPr>
          <a:xfrm rot="1329693">
            <a:off x="5612612" y="3128940"/>
            <a:ext cx="611065" cy="299184"/>
          </a:xfrm>
          <a:prstGeom prst="rect">
            <a:avLst/>
          </a:prstGeom>
          <a:noFill/>
        </p:spPr>
        <p:txBody>
          <a:bodyPr wrap="none" rtlCol="0" anchor="ctr" anchorCtr="0">
            <a:spAutoFit/>
          </a:bodyPr>
          <a:lstStyle/>
          <a:p>
            <a:r>
              <a:rPr lang="en-US" sz="1344" b="1" dirty="0">
                <a:solidFill>
                  <a:schemeClr val="bg1"/>
                </a:solidFill>
                <a:ea typeface="League Spartan" charset="0"/>
                <a:cs typeface="Poppins" pitchFamily="2" charset="77"/>
              </a:rPr>
              <a:t>Label</a:t>
            </a:r>
          </a:p>
        </p:txBody>
      </p:sp>
      <p:sp>
        <p:nvSpPr>
          <p:cNvPr id="34" name="Oval 12">
            <a:extLst>
              <a:ext uri="{FF2B5EF4-FFF2-40B4-BE49-F238E27FC236}">
                <a16:creationId xmlns:a16="http://schemas.microsoft.com/office/drawing/2014/main" id="{0BAFFD13-5993-4DFE-82A1-589F55CB0AB8}"/>
              </a:ext>
            </a:extLst>
          </p:cNvPr>
          <p:cNvSpPr>
            <a:spLocks noChangeArrowheads="1"/>
          </p:cNvSpPr>
          <p:nvPr/>
        </p:nvSpPr>
        <p:spPr bwMode="auto">
          <a:xfrm>
            <a:off x="803183" y="3030963"/>
            <a:ext cx="632296" cy="632290"/>
          </a:xfrm>
          <a:prstGeom prst="ellipse">
            <a:avLst/>
          </a:prstGeom>
          <a:solidFill>
            <a:schemeClr val="accent2"/>
          </a:solidFill>
          <a:ln>
            <a:noFill/>
          </a:ln>
        </p:spPr>
        <p:txBody>
          <a:bodyPr vert="horz" wrap="square" lIns="102364" tIns="51182" rIns="102364" bIns="51182" numCol="1" anchor="t" anchorCtr="0" compatLnSpc="1">
            <a:prstTxWarp prst="textNoShape">
              <a:avLst/>
            </a:prstTxWarp>
          </a:bodyPr>
          <a:lstStyle/>
          <a:p>
            <a:endParaRPr lang="en-US" sz="2687"/>
          </a:p>
        </p:txBody>
      </p:sp>
      <p:sp>
        <p:nvSpPr>
          <p:cNvPr id="35" name="Oval 12">
            <a:extLst>
              <a:ext uri="{FF2B5EF4-FFF2-40B4-BE49-F238E27FC236}">
                <a16:creationId xmlns:a16="http://schemas.microsoft.com/office/drawing/2014/main" id="{72B59333-D98F-4F2F-AE45-3B08932B38FA}"/>
              </a:ext>
            </a:extLst>
          </p:cNvPr>
          <p:cNvSpPr>
            <a:spLocks noChangeArrowheads="1"/>
          </p:cNvSpPr>
          <p:nvPr/>
        </p:nvSpPr>
        <p:spPr bwMode="auto">
          <a:xfrm>
            <a:off x="803183" y="3743552"/>
            <a:ext cx="632296" cy="632290"/>
          </a:xfrm>
          <a:prstGeom prst="ellipse">
            <a:avLst/>
          </a:prstGeom>
          <a:solidFill>
            <a:schemeClr val="accent3"/>
          </a:solidFill>
          <a:ln w="9525">
            <a:noFill/>
            <a:miter lim="800000"/>
            <a:headEnd/>
            <a:tailEnd/>
          </a:ln>
        </p:spPr>
        <p:txBody>
          <a:bodyPr vert="horz" wrap="square" lIns="102364" tIns="51182" rIns="102364" bIns="51182" numCol="1" anchor="t" anchorCtr="0" compatLnSpc="1">
            <a:prstTxWarp prst="textNoShape">
              <a:avLst/>
            </a:prstTxWarp>
          </a:bodyPr>
          <a:lstStyle/>
          <a:p>
            <a:endParaRPr lang="en-US" sz="2687"/>
          </a:p>
        </p:txBody>
      </p:sp>
      <p:sp>
        <p:nvSpPr>
          <p:cNvPr id="36" name="Oval 12">
            <a:extLst>
              <a:ext uri="{FF2B5EF4-FFF2-40B4-BE49-F238E27FC236}">
                <a16:creationId xmlns:a16="http://schemas.microsoft.com/office/drawing/2014/main" id="{7AFB3A04-B78A-494F-9217-2AEAFCA3BED2}"/>
              </a:ext>
            </a:extLst>
          </p:cNvPr>
          <p:cNvSpPr>
            <a:spLocks noChangeArrowheads="1"/>
          </p:cNvSpPr>
          <p:nvPr/>
        </p:nvSpPr>
        <p:spPr bwMode="auto">
          <a:xfrm>
            <a:off x="803183" y="4447274"/>
            <a:ext cx="632296" cy="632290"/>
          </a:xfrm>
          <a:prstGeom prst="ellipse">
            <a:avLst/>
          </a:prstGeom>
          <a:solidFill>
            <a:schemeClr val="accent4"/>
          </a:solidFill>
          <a:ln w="9525">
            <a:noFill/>
            <a:round/>
            <a:headEnd/>
            <a:tailEnd/>
          </a:ln>
        </p:spPr>
        <p:txBody>
          <a:bodyPr vert="horz" wrap="square" lIns="102364" tIns="51182" rIns="102364" bIns="51182" numCol="1" anchor="t" anchorCtr="0" compatLnSpc="1">
            <a:prstTxWarp prst="textNoShape">
              <a:avLst/>
            </a:prstTxWarp>
          </a:bodyPr>
          <a:lstStyle/>
          <a:p>
            <a:endParaRPr lang="en-US" sz="2687"/>
          </a:p>
        </p:txBody>
      </p:sp>
      <p:sp>
        <p:nvSpPr>
          <p:cNvPr id="37" name="Oval 12">
            <a:extLst>
              <a:ext uri="{FF2B5EF4-FFF2-40B4-BE49-F238E27FC236}">
                <a16:creationId xmlns:a16="http://schemas.microsoft.com/office/drawing/2014/main" id="{65560120-5A8B-4FFD-A2FE-679B1C56AA38}"/>
              </a:ext>
            </a:extLst>
          </p:cNvPr>
          <p:cNvSpPr>
            <a:spLocks noChangeArrowheads="1"/>
          </p:cNvSpPr>
          <p:nvPr/>
        </p:nvSpPr>
        <p:spPr bwMode="auto">
          <a:xfrm>
            <a:off x="803183" y="2333499"/>
            <a:ext cx="632296" cy="632289"/>
          </a:xfrm>
          <a:prstGeom prst="ellipse">
            <a:avLst/>
          </a:prstGeom>
          <a:solidFill>
            <a:schemeClr val="accent1"/>
          </a:solidFill>
          <a:ln>
            <a:noFill/>
          </a:ln>
        </p:spPr>
        <p:txBody>
          <a:bodyPr vert="horz" wrap="square" lIns="102364" tIns="51182" rIns="102364" bIns="51182" numCol="1" anchor="t" anchorCtr="0" compatLnSpc="1">
            <a:prstTxWarp prst="textNoShape">
              <a:avLst/>
            </a:prstTxWarp>
          </a:bodyPr>
          <a:lstStyle/>
          <a:p>
            <a:endParaRPr lang="en-US" sz="2687" dirty="0"/>
          </a:p>
        </p:txBody>
      </p:sp>
      <p:sp>
        <p:nvSpPr>
          <p:cNvPr id="38" name="Subtitle 2">
            <a:extLst>
              <a:ext uri="{FF2B5EF4-FFF2-40B4-BE49-F238E27FC236}">
                <a16:creationId xmlns:a16="http://schemas.microsoft.com/office/drawing/2014/main" id="{C6BCC2C8-54B6-4BE6-8392-FC50F134B9C7}"/>
              </a:ext>
            </a:extLst>
          </p:cNvPr>
          <p:cNvSpPr txBox="1">
            <a:spLocks/>
          </p:cNvSpPr>
          <p:nvPr/>
        </p:nvSpPr>
        <p:spPr>
          <a:xfrm>
            <a:off x="1505464" y="2422656"/>
            <a:ext cx="2233231" cy="45789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39" name="Subtitle 2">
            <a:extLst>
              <a:ext uri="{FF2B5EF4-FFF2-40B4-BE49-F238E27FC236}">
                <a16:creationId xmlns:a16="http://schemas.microsoft.com/office/drawing/2014/main" id="{245BCAA5-B49C-4EFC-A179-03AEC5841177}"/>
              </a:ext>
            </a:extLst>
          </p:cNvPr>
          <p:cNvSpPr txBox="1">
            <a:spLocks/>
          </p:cNvSpPr>
          <p:nvPr/>
        </p:nvSpPr>
        <p:spPr>
          <a:xfrm>
            <a:off x="1505464" y="3120120"/>
            <a:ext cx="2233231" cy="45789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40" name="Subtitle 2">
            <a:extLst>
              <a:ext uri="{FF2B5EF4-FFF2-40B4-BE49-F238E27FC236}">
                <a16:creationId xmlns:a16="http://schemas.microsoft.com/office/drawing/2014/main" id="{C7D37C97-3878-4612-A043-63F3869466FF}"/>
              </a:ext>
            </a:extLst>
          </p:cNvPr>
          <p:cNvSpPr txBox="1">
            <a:spLocks/>
          </p:cNvSpPr>
          <p:nvPr/>
        </p:nvSpPr>
        <p:spPr>
          <a:xfrm>
            <a:off x="1505464" y="3832710"/>
            <a:ext cx="2233231" cy="45789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id="{2D9EE787-4179-4E09-B01A-A0C01B74C323}"/>
              </a:ext>
            </a:extLst>
          </p:cNvPr>
          <p:cNvSpPr txBox="1">
            <a:spLocks/>
          </p:cNvSpPr>
          <p:nvPr/>
        </p:nvSpPr>
        <p:spPr>
          <a:xfrm>
            <a:off x="1505464" y="4536431"/>
            <a:ext cx="2233231" cy="457895"/>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pic>
        <p:nvPicPr>
          <p:cNvPr id="47" name="Graphic 46" descr="Single gear">
            <a:extLst>
              <a:ext uri="{FF2B5EF4-FFF2-40B4-BE49-F238E27FC236}">
                <a16:creationId xmlns:a16="http://schemas.microsoft.com/office/drawing/2014/main" id="{14B418D6-52E5-4912-8119-CD09DD042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618" y="3831748"/>
            <a:ext cx="445350" cy="445350"/>
          </a:xfrm>
          <a:prstGeom prst="rect">
            <a:avLst/>
          </a:prstGeom>
        </p:spPr>
      </p:pic>
      <p:pic>
        <p:nvPicPr>
          <p:cNvPr id="49" name="Graphic 48" descr="Lightbulb">
            <a:extLst>
              <a:ext uri="{FF2B5EF4-FFF2-40B4-BE49-F238E27FC236}">
                <a16:creationId xmlns:a16="http://schemas.microsoft.com/office/drawing/2014/main" id="{799AA3B4-FE8F-4073-A45F-B29E6566B2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348" y="4533602"/>
            <a:ext cx="445350" cy="445350"/>
          </a:xfrm>
          <a:prstGeom prst="rect">
            <a:avLst/>
          </a:prstGeom>
        </p:spPr>
      </p:pic>
      <p:pic>
        <p:nvPicPr>
          <p:cNvPr id="51" name="Graphic 50" descr="Research">
            <a:extLst>
              <a:ext uri="{FF2B5EF4-FFF2-40B4-BE49-F238E27FC236}">
                <a16:creationId xmlns:a16="http://schemas.microsoft.com/office/drawing/2014/main" id="{02F03F85-BC25-4EA3-9446-C5E7F312F5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3630" y="3108416"/>
            <a:ext cx="445350" cy="445350"/>
          </a:xfrm>
          <a:prstGeom prst="rect">
            <a:avLst/>
          </a:prstGeom>
        </p:spPr>
      </p:pic>
      <p:pic>
        <p:nvPicPr>
          <p:cNvPr id="53" name="Graphic 52" descr="Bullseye">
            <a:extLst>
              <a:ext uri="{FF2B5EF4-FFF2-40B4-BE49-F238E27FC236}">
                <a16:creationId xmlns:a16="http://schemas.microsoft.com/office/drawing/2014/main" id="{ECD5236A-AF58-44BC-89C9-BD418D8BB9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9618" y="2409637"/>
            <a:ext cx="445350" cy="445350"/>
          </a:xfrm>
          <a:prstGeom prst="rect">
            <a:avLst/>
          </a:prstGeom>
        </p:spPr>
      </p:pic>
    </p:spTree>
    <p:extLst>
      <p:ext uri="{BB962C8B-B14F-4D97-AF65-F5344CB8AC3E}">
        <p14:creationId xmlns:p14="http://schemas.microsoft.com/office/powerpoint/2010/main" val="2864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A6786-0715-43D1-8DD0-6B9E2BE2693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1F7D6C1-47B5-4E8E-8AF5-96ED30D3F47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CA66319-FDAB-4313-8230-9D556B51C648}"/>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C6CD087D-BE70-4AB6-B3C3-ADD320DD5BBA}"/>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9327DC4A-340F-4315-8633-CFDD79BAAE1A}"/>
              </a:ext>
            </a:extLst>
          </p:cNvPr>
          <p:cNvSpPr>
            <a:spLocks noGrp="1"/>
          </p:cNvSpPr>
          <p:nvPr>
            <p:ph type="body" sz="quarter" idx="13"/>
          </p:nvPr>
        </p:nvSpPr>
        <p:spPr/>
        <p:txBody>
          <a:bodyPr/>
          <a:lstStyle/>
          <a:p>
            <a:endParaRPr lang="en-ZA"/>
          </a:p>
        </p:txBody>
      </p:sp>
      <p:grpSp>
        <p:nvGrpSpPr>
          <p:cNvPr id="18" name="Group 17">
            <a:extLst>
              <a:ext uri="{FF2B5EF4-FFF2-40B4-BE49-F238E27FC236}">
                <a16:creationId xmlns:a16="http://schemas.microsoft.com/office/drawing/2014/main" id="{9936444C-1FB4-4244-92E9-684501E7516A}"/>
              </a:ext>
            </a:extLst>
          </p:cNvPr>
          <p:cNvGrpSpPr/>
          <p:nvPr/>
        </p:nvGrpSpPr>
        <p:grpSpPr>
          <a:xfrm>
            <a:off x="409576" y="1914526"/>
            <a:ext cx="10653247" cy="4000618"/>
            <a:chOff x="690851" y="2491354"/>
            <a:chExt cx="8812839" cy="3309489"/>
          </a:xfrm>
        </p:grpSpPr>
        <p:sp>
          <p:nvSpPr>
            <p:cNvPr id="7" name="Freeform 9">
              <a:extLst>
                <a:ext uri="{FF2B5EF4-FFF2-40B4-BE49-F238E27FC236}">
                  <a16:creationId xmlns:a16="http://schemas.microsoft.com/office/drawing/2014/main" id="{BB8C32D3-C77B-41A0-BE1F-48DF03572C8A}"/>
                </a:ext>
              </a:extLst>
            </p:cNvPr>
            <p:cNvSpPr/>
            <p:nvPr/>
          </p:nvSpPr>
          <p:spPr>
            <a:xfrm>
              <a:off x="1973978" y="2491354"/>
              <a:ext cx="2026777" cy="1460385"/>
            </a:xfrm>
            <a:custGeom>
              <a:avLst/>
              <a:gdLst>
                <a:gd name="connsiteX0" fmla="*/ 0 w 4826723"/>
                <a:gd name="connsiteY0" fmla="*/ 3477874 h 3477874"/>
                <a:gd name="connsiteX1" fmla="*/ 2413362 w 4826723"/>
                <a:gd name="connsiteY1" fmla="*/ 0 h 3477874"/>
                <a:gd name="connsiteX2" fmla="*/ 2413362 w 4826723"/>
                <a:gd name="connsiteY2" fmla="*/ 0 h 3477874"/>
                <a:gd name="connsiteX3" fmla="*/ 4826723 w 4826723"/>
                <a:gd name="connsiteY3" fmla="*/ 3477874 h 3477874"/>
                <a:gd name="connsiteX4" fmla="*/ 0 w 4826723"/>
                <a:gd name="connsiteY4" fmla="*/ 3477874 h 34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723" h="3477874">
                  <a:moveTo>
                    <a:pt x="0" y="3477874"/>
                  </a:moveTo>
                  <a:lnTo>
                    <a:pt x="2413362" y="0"/>
                  </a:lnTo>
                  <a:lnTo>
                    <a:pt x="2413362" y="0"/>
                  </a:lnTo>
                  <a:lnTo>
                    <a:pt x="4826723" y="3477874"/>
                  </a:lnTo>
                  <a:lnTo>
                    <a:pt x="0" y="3477874"/>
                  </a:lnTo>
                  <a:close/>
                </a:path>
              </a:pathLst>
            </a:custGeom>
            <a:solidFill>
              <a:schemeClr val="accent1"/>
            </a:solidFill>
            <a:ln w="1270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6399" tIns="191982" rIns="6399" bIns="38396" numCol="1" spcCol="1270" anchor="b" anchorCtr="0">
              <a:noAutofit/>
            </a:bodyPr>
            <a:lstStyle/>
            <a:p>
              <a:pPr algn="ctr" defTabSz="223975">
                <a:lnSpc>
                  <a:spcPct val="90000"/>
                </a:lnSpc>
                <a:spcBef>
                  <a:spcPct val="0"/>
                </a:spcBef>
                <a:spcAft>
                  <a:spcPct val="35000"/>
                </a:spcAft>
              </a:pPr>
              <a:endParaRPr lang="en-US" sz="504" dirty="0">
                <a:solidFill>
                  <a:srgbClr val="FFFFFF"/>
                </a:solidFill>
              </a:endParaRPr>
            </a:p>
          </p:txBody>
        </p:sp>
        <p:sp>
          <p:nvSpPr>
            <p:cNvPr id="8" name="Freeform 10">
              <a:extLst>
                <a:ext uri="{FF2B5EF4-FFF2-40B4-BE49-F238E27FC236}">
                  <a16:creationId xmlns:a16="http://schemas.microsoft.com/office/drawing/2014/main" id="{0641BF19-FB34-48BE-A583-EEB48C58B6CB}"/>
                </a:ext>
              </a:extLst>
            </p:cNvPr>
            <p:cNvSpPr/>
            <p:nvPr/>
          </p:nvSpPr>
          <p:spPr>
            <a:xfrm>
              <a:off x="1332415" y="3951739"/>
              <a:ext cx="3309904" cy="924552"/>
            </a:xfrm>
            <a:custGeom>
              <a:avLst/>
              <a:gdLst>
                <a:gd name="connsiteX0" fmla="*/ 0 w 7882462"/>
                <a:gd name="connsiteY0" fmla="*/ 2201799 h 2201799"/>
                <a:gd name="connsiteX1" fmla="*/ 1527872 w 7882462"/>
                <a:gd name="connsiteY1" fmla="*/ 0 h 2201799"/>
                <a:gd name="connsiteX2" fmla="*/ 6354590 w 7882462"/>
                <a:gd name="connsiteY2" fmla="*/ 0 h 2201799"/>
                <a:gd name="connsiteX3" fmla="*/ 7882462 w 7882462"/>
                <a:gd name="connsiteY3" fmla="*/ 2201799 h 2201799"/>
                <a:gd name="connsiteX4" fmla="*/ 0 w 7882462"/>
                <a:gd name="connsiteY4" fmla="*/ 2201799 h 2201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62" h="2201799">
                  <a:moveTo>
                    <a:pt x="0" y="2201799"/>
                  </a:moveTo>
                  <a:lnTo>
                    <a:pt x="1527872" y="0"/>
                  </a:lnTo>
                  <a:lnTo>
                    <a:pt x="6354590" y="0"/>
                  </a:lnTo>
                  <a:lnTo>
                    <a:pt x="7882462" y="2201799"/>
                  </a:lnTo>
                  <a:lnTo>
                    <a:pt x="0" y="2201799"/>
                  </a:lnTo>
                  <a:close/>
                </a:path>
              </a:pathLst>
            </a:custGeom>
            <a:solidFill>
              <a:schemeClr val="accent2"/>
            </a:solidFill>
            <a:ln w="1270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585633" tIns="6399" rIns="585633" bIns="38396" numCol="1" spcCol="1270" anchor="b" anchorCtr="0">
              <a:noAutofit/>
            </a:bodyPr>
            <a:lstStyle/>
            <a:p>
              <a:pPr algn="ctr" defTabSz="223975">
                <a:lnSpc>
                  <a:spcPct val="90000"/>
                </a:lnSpc>
                <a:spcBef>
                  <a:spcPct val="0"/>
                </a:spcBef>
                <a:spcAft>
                  <a:spcPct val="35000"/>
                </a:spcAft>
              </a:pPr>
              <a:endParaRPr lang="en-US" sz="504" dirty="0">
                <a:solidFill>
                  <a:srgbClr val="FFFFFF"/>
                </a:solidFill>
              </a:endParaRPr>
            </a:p>
          </p:txBody>
        </p:sp>
        <p:sp>
          <p:nvSpPr>
            <p:cNvPr id="9" name="Freeform 11">
              <a:extLst>
                <a:ext uri="{FF2B5EF4-FFF2-40B4-BE49-F238E27FC236}">
                  <a16:creationId xmlns:a16="http://schemas.microsoft.com/office/drawing/2014/main" id="{E468CA95-A02B-4AA2-A178-94E5ED74431C}"/>
                </a:ext>
              </a:extLst>
            </p:cNvPr>
            <p:cNvSpPr/>
            <p:nvPr/>
          </p:nvSpPr>
          <p:spPr>
            <a:xfrm>
              <a:off x="690851" y="4876291"/>
              <a:ext cx="4593032" cy="924552"/>
            </a:xfrm>
            <a:custGeom>
              <a:avLst/>
              <a:gdLst>
                <a:gd name="connsiteX0" fmla="*/ 0 w 10938201"/>
                <a:gd name="connsiteY0" fmla="*/ 2201799 h 2201799"/>
                <a:gd name="connsiteX1" fmla="*/ 1527872 w 10938201"/>
                <a:gd name="connsiteY1" fmla="*/ 0 h 2201799"/>
                <a:gd name="connsiteX2" fmla="*/ 9410329 w 10938201"/>
                <a:gd name="connsiteY2" fmla="*/ 0 h 2201799"/>
                <a:gd name="connsiteX3" fmla="*/ 10938201 w 10938201"/>
                <a:gd name="connsiteY3" fmla="*/ 2201799 h 2201799"/>
                <a:gd name="connsiteX4" fmla="*/ 0 w 10938201"/>
                <a:gd name="connsiteY4" fmla="*/ 2201799 h 2201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201" h="2201799">
                  <a:moveTo>
                    <a:pt x="0" y="2201799"/>
                  </a:moveTo>
                  <a:lnTo>
                    <a:pt x="1527872" y="0"/>
                  </a:lnTo>
                  <a:lnTo>
                    <a:pt x="9410329" y="0"/>
                  </a:lnTo>
                  <a:lnTo>
                    <a:pt x="10938201" y="2201799"/>
                  </a:lnTo>
                  <a:lnTo>
                    <a:pt x="0" y="2201799"/>
                  </a:lnTo>
                  <a:close/>
                </a:path>
              </a:pathLst>
            </a:custGeom>
            <a:solidFill>
              <a:schemeClr val="accent3"/>
            </a:solidFill>
            <a:ln w="12700">
              <a:solidFill>
                <a:schemeClr val="bg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810180" tIns="6399" rIns="810180" bIns="38396" numCol="1" spcCol="1270" anchor="b" anchorCtr="0">
              <a:noAutofit/>
            </a:bodyPr>
            <a:lstStyle/>
            <a:p>
              <a:pPr algn="ctr" defTabSz="223975">
                <a:lnSpc>
                  <a:spcPct val="90000"/>
                </a:lnSpc>
                <a:spcBef>
                  <a:spcPct val="0"/>
                </a:spcBef>
                <a:spcAft>
                  <a:spcPct val="35000"/>
                </a:spcAft>
              </a:pPr>
              <a:endParaRPr lang="en-US" sz="504" dirty="0">
                <a:solidFill>
                  <a:srgbClr val="FFFFFF"/>
                </a:solidFill>
              </a:endParaRPr>
            </a:p>
          </p:txBody>
        </p:sp>
        <p:sp>
          <p:nvSpPr>
            <p:cNvPr id="10" name="TextBox 9">
              <a:extLst>
                <a:ext uri="{FF2B5EF4-FFF2-40B4-BE49-F238E27FC236}">
                  <a16:creationId xmlns:a16="http://schemas.microsoft.com/office/drawing/2014/main" id="{981E515A-EC18-42D6-9733-9FDE287F673B}"/>
                </a:ext>
              </a:extLst>
            </p:cNvPr>
            <p:cNvSpPr txBox="1"/>
            <p:nvPr/>
          </p:nvSpPr>
          <p:spPr>
            <a:xfrm>
              <a:off x="2694172" y="5516604"/>
              <a:ext cx="586390" cy="247498"/>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LABEL</a:t>
              </a:r>
            </a:p>
          </p:txBody>
        </p:sp>
        <p:sp>
          <p:nvSpPr>
            <p:cNvPr id="11" name="TextBox 10">
              <a:extLst>
                <a:ext uri="{FF2B5EF4-FFF2-40B4-BE49-F238E27FC236}">
                  <a16:creationId xmlns:a16="http://schemas.microsoft.com/office/drawing/2014/main" id="{6B524976-6404-444E-B0E9-33945A518E02}"/>
                </a:ext>
              </a:extLst>
            </p:cNvPr>
            <p:cNvSpPr txBox="1"/>
            <p:nvPr/>
          </p:nvSpPr>
          <p:spPr>
            <a:xfrm>
              <a:off x="2694172" y="4592052"/>
              <a:ext cx="586390" cy="247498"/>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LABEL</a:t>
              </a:r>
            </a:p>
          </p:txBody>
        </p:sp>
        <p:sp>
          <p:nvSpPr>
            <p:cNvPr id="12" name="TextBox 11">
              <a:extLst>
                <a:ext uri="{FF2B5EF4-FFF2-40B4-BE49-F238E27FC236}">
                  <a16:creationId xmlns:a16="http://schemas.microsoft.com/office/drawing/2014/main" id="{E6F60288-D514-46AC-A96B-E060B03D6A49}"/>
                </a:ext>
              </a:extLst>
            </p:cNvPr>
            <p:cNvSpPr txBox="1"/>
            <p:nvPr/>
          </p:nvSpPr>
          <p:spPr>
            <a:xfrm>
              <a:off x="2694172" y="3643504"/>
              <a:ext cx="586390" cy="247498"/>
            </a:xfrm>
            <a:prstGeom prst="rect">
              <a:avLst/>
            </a:prstGeom>
            <a:noFill/>
          </p:spPr>
          <p:txBody>
            <a:bodyPr wrap="none" rtlCol="0" anchor="ctr" anchorCtr="0">
              <a:spAutoFit/>
            </a:bodyPr>
            <a:lstStyle/>
            <a:p>
              <a:pPr algn="ctr"/>
              <a:r>
                <a:rPr lang="en-US" sz="1344" b="1" dirty="0">
                  <a:solidFill>
                    <a:schemeClr val="bg1"/>
                  </a:solidFill>
                  <a:ea typeface="League Spartan" charset="0"/>
                  <a:cs typeface="Poppins" pitchFamily="2" charset="77"/>
                </a:rPr>
                <a:t>LABEL</a:t>
              </a:r>
            </a:p>
          </p:txBody>
        </p:sp>
        <p:sp>
          <p:nvSpPr>
            <p:cNvPr id="16" name="TextBox 15">
              <a:extLst>
                <a:ext uri="{FF2B5EF4-FFF2-40B4-BE49-F238E27FC236}">
                  <a16:creationId xmlns:a16="http://schemas.microsoft.com/office/drawing/2014/main" id="{07EC6DB9-E566-4782-9087-ACF6412C16B8}"/>
                </a:ext>
              </a:extLst>
            </p:cNvPr>
            <p:cNvSpPr txBox="1"/>
            <p:nvPr/>
          </p:nvSpPr>
          <p:spPr>
            <a:xfrm>
              <a:off x="5340755" y="3345185"/>
              <a:ext cx="4162935" cy="354009"/>
            </a:xfrm>
            <a:prstGeom prst="rect">
              <a:avLst/>
            </a:prstGeom>
            <a:noFill/>
          </p:spPr>
          <p:txBody>
            <a:bodyPr wrap="square" rtlCol="0" anchor="ctr" anchorCtr="0">
              <a:spAutoFit/>
            </a:bodyPr>
            <a:lstStyle/>
            <a:p>
              <a:pPr>
                <a:lnSpc>
                  <a:spcPts val="2519"/>
                </a:lnSpc>
              </a:pPr>
              <a:r>
                <a:rPr lang="en-US" sz="3600" b="1" dirty="0">
                  <a:solidFill>
                    <a:schemeClr val="tx2"/>
                  </a:solidFill>
                  <a:ea typeface="League Spartan" charset="0"/>
                  <a:cs typeface="Poppins" pitchFamily="2" charset="77"/>
                </a:rPr>
                <a:t>25% Growth Opportunity</a:t>
              </a:r>
            </a:p>
          </p:txBody>
        </p:sp>
        <p:sp>
          <p:nvSpPr>
            <p:cNvPr id="17" name="Subtitle 2">
              <a:extLst>
                <a:ext uri="{FF2B5EF4-FFF2-40B4-BE49-F238E27FC236}">
                  <a16:creationId xmlns:a16="http://schemas.microsoft.com/office/drawing/2014/main" id="{EBEB049E-4C83-4229-833E-C4AFA0B8567C}"/>
                </a:ext>
              </a:extLst>
            </p:cNvPr>
            <p:cNvSpPr txBox="1">
              <a:spLocks/>
            </p:cNvSpPr>
            <p:nvPr/>
          </p:nvSpPr>
          <p:spPr>
            <a:xfrm>
              <a:off x="5340755" y="3755231"/>
              <a:ext cx="4124536" cy="1174436"/>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100" dirty="0">
                  <a:solidFill>
                    <a:schemeClr val="tx1"/>
                  </a:solidFill>
                  <a:latin typeface="+mn-lt"/>
                  <a:ea typeface="Open Sans Light" panose="020B0306030504020204" pitchFamily="34" charset="0"/>
                  <a:cs typeface="Open Sans Light" panose="020B0306030504020204" pitchFamily="34" charset="0"/>
                </a:rPr>
                <a:t>Lorem ipsum dolor sit amet, cum modo comprehensam in.</a:t>
              </a:r>
              <a:r>
                <a:rPr lang="en-US" sz="1100" dirty="0">
                  <a:solidFill>
                    <a:schemeClr val="tx1"/>
                  </a:solidFill>
                  <a:latin typeface="+mn-lt"/>
                  <a:ea typeface="Open Sans Light" panose="020B0306030504020204" pitchFamily="34" charset="0"/>
                  <a:cs typeface="Open Sans Light" panose="020B0306030504020204" pitchFamily="34" charset="0"/>
                </a:rPr>
                <a:t> ipsum dolor sit </a:t>
              </a:r>
              <a:r>
                <a:rPr lang="en-US" sz="1100" dirty="0" err="1">
                  <a:solidFill>
                    <a:schemeClr val="tx1"/>
                  </a:solidFill>
                  <a:latin typeface="+mn-lt"/>
                </a:rPr>
                <a:t>amet</a:t>
              </a:r>
              <a:r>
                <a:rPr lang="en-US" sz="1100" dirty="0">
                  <a:solidFill>
                    <a:schemeClr val="tx1"/>
                  </a:solidFill>
                  <a:latin typeface="+mn-lt"/>
                </a:rPr>
                <a:t>, cum modo </a:t>
              </a:r>
              <a:r>
                <a:rPr lang="en-US" sz="1100" dirty="0" err="1">
                  <a:solidFill>
                    <a:schemeClr val="tx1"/>
                  </a:solidFill>
                  <a:latin typeface="+mn-lt"/>
                </a:rPr>
                <a:t>comprehensam</a:t>
              </a:r>
              <a:r>
                <a:rPr lang="en-US" sz="1100" dirty="0">
                  <a:solidFill>
                    <a:schemeClr val="tx1"/>
                  </a:solidFill>
                  <a:latin typeface="+mn-lt"/>
                </a:rPr>
                <a:t> in. Sed </a:t>
              </a:r>
              <a:r>
                <a:rPr lang="en-US" sz="1100" dirty="0" err="1">
                  <a:solidFill>
                    <a:schemeClr val="tx1"/>
                  </a:solidFill>
                  <a:latin typeface="+mn-lt"/>
                </a:rPr>
                <a:t>nibh</a:t>
              </a:r>
              <a:r>
                <a:rPr lang="en-US" sz="1100" dirty="0">
                  <a:solidFill>
                    <a:schemeClr val="tx1"/>
                  </a:solidFill>
                  <a:latin typeface="+mn-lt"/>
                </a:rPr>
                <a:t> </a:t>
              </a:r>
              <a:r>
                <a:rPr lang="en-US" sz="1100" dirty="0" err="1">
                  <a:solidFill>
                    <a:schemeClr val="tx1"/>
                  </a:solidFill>
                  <a:latin typeface="+mn-lt"/>
                </a:rPr>
                <a:t>theophrastus</a:t>
              </a:r>
              <a:r>
                <a:rPr lang="en-US" sz="1100" dirty="0">
                  <a:solidFill>
                    <a:schemeClr val="tx1"/>
                  </a:solidFill>
                  <a:latin typeface="+mn-lt"/>
                </a:rPr>
                <a:t> in, ex </a:t>
              </a:r>
              <a:r>
                <a:rPr lang="en-US" sz="1100" dirty="0" err="1">
                  <a:solidFill>
                    <a:schemeClr val="tx1"/>
                  </a:solidFill>
                  <a:latin typeface="+mn-lt"/>
                </a:rPr>
                <a:t>dictas</a:t>
              </a:r>
              <a:r>
                <a:rPr lang="en-US" sz="1100" dirty="0">
                  <a:solidFill>
                    <a:schemeClr val="tx1"/>
                  </a:solidFill>
                  <a:latin typeface="+mn-lt"/>
                </a:rPr>
                <a:t> </a:t>
              </a:r>
              <a:r>
                <a:rPr lang="en-US" sz="1100" dirty="0" err="1">
                  <a:solidFill>
                    <a:schemeClr val="tx1"/>
                  </a:solidFill>
                  <a:latin typeface="+mn-lt"/>
                </a:rPr>
                <a:t>conceptam</a:t>
              </a:r>
              <a:r>
                <a:rPr lang="en-US" sz="1100" dirty="0">
                  <a:solidFill>
                    <a:schemeClr val="tx1"/>
                  </a:solidFill>
                  <a:latin typeface="+mn-lt"/>
                </a:rPr>
                <a:t> vis. </a:t>
              </a:r>
              <a:r>
                <a:rPr lang="pt-BR" sz="1100" dirty="0">
                  <a:solidFill>
                    <a:schemeClr val="tx1"/>
                  </a:solidFill>
                  <a:latin typeface="+mn-lt"/>
                </a:rPr>
                <a:t>Lorem ipsum dolor sit amet, cum modo comprehensam in.</a:t>
              </a:r>
              <a:r>
                <a:rPr lang="en-US" sz="1100" dirty="0">
                  <a:solidFill>
                    <a:schemeClr val="tx1"/>
                  </a:solidFill>
                  <a:latin typeface="+mn-lt"/>
                </a:rPr>
                <a:t> ipsum dolor sit </a:t>
              </a:r>
              <a:r>
                <a:rPr lang="en-US" sz="1100" dirty="0" err="1">
                  <a:solidFill>
                    <a:schemeClr val="tx1"/>
                  </a:solidFill>
                  <a:latin typeface="+mn-lt"/>
                </a:rPr>
                <a:t>amet</a:t>
              </a:r>
              <a:r>
                <a:rPr lang="en-US" sz="1100" dirty="0">
                  <a:solidFill>
                    <a:schemeClr val="tx1"/>
                  </a:solidFill>
                  <a:latin typeface="+mn-lt"/>
                </a:rPr>
                <a:t>, cum modo </a:t>
              </a:r>
              <a:r>
                <a:rPr lang="en-US" sz="1100" dirty="0" err="1">
                  <a:solidFill>
                    <a:schemeClr val="tx1"/>
                  </a:solidFill>
                  <a:latin typeface="+mn-lt"/>
                </a:rPr>
                <a:t>comprehensam</a:t>
              </a:r>
              <a:r>
                <a:rPr lang="en-US" sz="1100" dirty="0">
                  <a:solidFill>
                    <a:schemeClr val="tx1"/>
                  </a:solidFill>
                  <a:latin typeface="+mn-lt"/>
                </a:rPr>
                <a:t> in. Sed </a:t>
              </a:r>
              <a:r>
                <a:rPr lang="en-US" sz="1100" dirty="0" err="1">
                  <a:solidFill>
                    <a:schemeClr val="tx1"/>
                  </a:solidFill>
                  <a:latin typeface="+mn-lt"/>
                </a:rPr>
                <a:t>nibh</a:t>
              </a:r>
              <a:r>
                <a:rPr lang="en-US" sz="1100" dirty="0">
                  <a:solidFill>
                    <a:schemeClr val="tx1"/>
                  </a:solidFill>
                  <a:latin typeface="+mn-lt"/>
                </a:rPr>
                <a:t> </a:t>
              </a:r>
              <a:r>
                <a:rPr lang="en-US" sz="1100" dirty="0" err="1">
                  <a:solidFill>
                    <a:schemeClr val="tx1"/>
                  </a:solidFill>
                  <a:latin typeface="+mn-lt"/>
                </a:rPr>
                <a:t>theophrastus</a:t>
              </a:r>
              <a:r>
                <a:rPr lang="en-US" sz="1100" dirty="0">
                  <a:solidFill>
                    <a:schemeClr val="tx1"/>
                  </a:solidFill>
                  <a:latin typeface="+mn-lt"/>
                </a:rPr>
                <a:t> in, ex </a:t>
              </a:r>
              <a:r>
                <a:rPr lang="en-US" sz="1100" dirty="0" err="1">
                  <a:solidFill>
                    <a:schemeClr val="tx1"/>
                  </a:solidFill>
                  <a:latin typeface="+mn-lt"/>
                </a:rPr>
                <a:t>dictas</a:t>
              </a:r>
              <a:r>
                <a:rPr lang="en-US" sz="1100" dirty="0">
                  <a:solidFill>
                    <a:schemeClr val="tx1"/>
                  </a:solidFill>
                  <a:latin typeface="+mn-lt"/>
                </a:rPr>
                <a:t> </a:t>
              </a:r>
              <a:r>
                <a:rPr lang="en-US" sz="1100" dirty="0" err="1">
                  <a:solidFill>
                    <a:schemeClr val="tx1"/>
                  </a:solidFill>
                  <a:latin typeface="+mn-lt"/>
                </a:rPr>
                <a:t>conceptam</a:t>
              </a:r>
              <a:r>
                <a:rPr lang="en-US" sz="1100" dirty="0">
                  <a:solidFill>
                    <a:schemeClr val="tx1"/>
                  </a:solidFill>
                  <a:latin typeface="+mn-lt"/>
                </a:rPr>
                <a:t> vis. </a:t>
              </a:r>
              <a:r>
                <a:rPr lang="pt-BR" sz="1100" dirty="0">
                  <a:solidFill>
                    <a:schemeClr val="tx1"/>
                  </a:solidFill>
                  <a:latin typeface="+mn-lt"/>
                </a:rPr>
                <a:t>Lorem ipsum dolor sit amet, cum modo comprehensam in.</a:t>
              </a:r>
              <a:r>
                <a:rPr lang="en-US" sz="1100" dirty="0">
                  <a:solidFill>
                    <a:schemeClr val="tx1"/>
                  </a:solidFill>
                  <a:latin typeface="+mn-lt"/>
                </a:rPr>
                <a:t> ipsum dolor sit </a:t>
              </a:r>
              <a:r>
                <a:rPr lang="en-US" sz="1100" dirty="0" err="1">
                  <a:solidFill>
                    <a:schemeClr val="tx1"/>
                  </a:solidFill>
                  <a:latin typeface="+mn-lt"/>
                </a:rPr>
                <a:t>amet</a:t>
              </a:r>
              <a:r>
                <a:rPr lang="en-US" sz="1100" dirty="0">
                  <a:solidFill>
                    <a:schemeClr val="tx1"/>
                  </a:solidFill>
                  <a:latin typeface="+mn-lt"/>
                </a:rPr>
                <a:t>, cum modo </a:t>
              </a:r>
              <a:r>
                <a:rPr lang="en-US" sz="1100" dirty="0" err="1">
                  <a:solidFill>
                    <a:schemeClr val="tx1"/>
                  </a:solidFill>
                  <a:latin typeface="+mn-lt"/>
                </a:rPr>
                <a:t>comprehensam</a:t>
              </a:r>
              <a:r>
                <a:rPr lang="en-US" sz="1100" dirty="0">
                  <a:solidFill>
                    <a:schemeClr val="tx1"/>
                  </a:solidFill>
                  <a:latin typeface="+mn-lt"/>
                </a:rPr>
                <a:t> in. Sed </a:t>
              </a:r>
              <a:r>
                <a:rPr lang="en-US" sz="1100" dirty="0" err="1">
                  <a:solidFill>
                    <a:schemeClr val="tx1"/>
                  </a:solidFill>
                  <a:latin typeface="+mn-lt"/>
                </a:rPr>
                <a:t>nibh</a:t>
              </a:r>
              <a:r>
                <a:rPr lang="en-US" sz="1100" dirty="0">
                  <a:solidFill>
                    <a:schemeClr val="tx1"/>
                  </a:solidFill>
                  <a:latin typeface="+mn-lt"/>
                </a:rPr>
                <a:t> </a:t>
              </a:r>
              <a:r>
                <a:rPr lang="en-US" sz="1100" dirty="0" err="1">
                  <a:solidFill>
                    <a:schemeClr val="tx1"/>
                  </a:solidFill>
                  <a:latin typeface="+mn-lt"/>
                </a:rPr>
                <a:t>theophrastus</a:t>
              </a:r>
              <a:r>
                <a:rPr lang="en-US" sz="1100" dirty="0">
                  <a:solidFill>
                    <a:schemeClr val="tx1"/>
                  </a:solidFill>
                  <a:latin typeface="+mn-lt"/>
                </a:rPr>
                <a:t> in, ex </a:t>
              </a:r>
              <a:r>
                <a:rPr lang="en-US" sz="1100" dirty="0" err="1">
                  <a:solidFill>
                    <a:schemeClr val="tx1"/>
                  </a:solidFill>
                  <a:latin typeface="+mn-lt"/>
                </a:rPr>
                <a:t>dictas</a:t>
              </a:r>
              <a:r>
                <a:rPr lang="en-US" sz="1100" dirty="0">
                  <a:solidFill>
                    <a:schemeClr val="tx1"/>
                  </a:solidFill>
                  <a:latin typeface="+mn-lt"/>
                </a:rPr>
                <a:t> </a:t>
              </a:r>
              <a:r>
                <a:rPr lang="en-US" sz="1100" dirty="0" err="1">
                  <a:solidFill>
                    <a:schemeClr val="tx1"/>
                  </a:solidFill>
                  <a:latin typeface="+mn-lt"/>
                </a:rPr>
                <a:t>conceptam</a:t>
              </a:r>
              <a:r>
                <a:rPr lang="en-US" sz="1100" dirty="0">
                  <a:solidFill>
                    <a:schemeClr val="tx1"/>
                  </a:solidFill>
                  <a:latin typeface="+mn-lt"/>
                </a:rPr>
                <a:t> vis.</a:t>
              </a:r>
            </a:p>
          </p:txBody>
        </p:sp>
      </p:grpSp>
      <p:pic>
        <p:nvPicPr>
          <p:cNvPr id="20" name="Graphic 19" descr="Factory">
            <a:extLst>
              <a:ext uri="{FF2B5EF4-FFF2-40B4-BE49-F238E27FC236}">
                <a16:creationId xmlns:a16="http://schemas.microsoft.com/office/drawing/2014/main" id="{4E2F744E-DA7D-4C55-8846-3A7D1F060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1063" y="3779255"/>
            <a:ext cx="649232" cy="649232"/>
          </a:xfrm>
          <a:prstGeom prst="rect">
            <a:avLst/>
          </a:prstGeom>
        </p:spPr>
      </p:pic>
      <p:pic>
        <p:nvPicPr>
          <p:cNvPr id="22" name="Graphic 21" descr="Store">
            <a:extLst>
              <a:ext uri="{FF2B5EF4-FFF2-40B4-BE49-F238E27FC236}">
                <a16:creationId xmlns:a16="http://schemas.microsoft.com/office/drawing/2014/main" id="{57326238-43F4-4894-926A-9EBC488517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1063" y="2595651"/>
            <a:ext cx="649232" cy="649232"/>
          </a:xfrm>
          <a:prstGeom prst="rect">
            <a:avLst/>
          </a:prstGeom>
        </p:spPr>
      </p:pic>
      <p:pic>
        <p:nvPicPr>
          <p:cNvPr id="24" name="Graphic 23" descr="Barn">
            <a:extLst>
              <a:ext uri="{FF2B5EF4-FFF2-40B4-BE49-F238E27FC236}">
                <a16:creationId xmlns:a16="http://schemas.microsoft.com/office/drawing/2014/main" id="{B5016E52-A46D-4B7D-93D7-31F4A71521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61063" y="4928069"/>
            <a:ext cx="649232" cy="649232"/>
          </a:xfrm>
          <a:prstGeom prst="rect">
            <a:avLst/>
          </a:prstGeom>
        </p:spPr>
      </p:pic>
    </p:spTree>
    <p:extLst>
      <p:ext uri="{BB962C8B-B14F-4D97-AF65-F5344CB8AC3E}">
        <p14:creationId xmlns:p14="http://schemas.microsoft.com/office/powerpoint/2010/main" val="154192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yramid, triangle, business, startup, presentation, infographics, free, editable template, template, pitch, graphs, charts, diagrams, tables, data, slides, layout, concept, idea, inspiration, download, Google Slides"/>
  <p:tag name="DESCRIPTION" val="Visualise data in a hierarchical structure and depict foundation-based relationships in your business using editable diagrams from this Pyramid Diagram Infographic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1848</Words>
  <Application>Microsoft Office PowerPoint</Application>
  <PresentationFormat>Widescreen</PresentationFormat>
  <Paragraphs>277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174</cp:revision>
  <dcterms:created xsi:type="dcterms:W3CDTF">2020-04-19T22:46:17Z</dcterms:created>
  <dcterms:modified xsi:type="dcterms:W3CDTF">2020-05-15T13:14:34Z</dcterms:modified>
  <cp:category>Business Concepts</cp:category>
</cp:coreProperties>
</file>