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sldIdLst>
    <p:sldId id="277" r:id="rId2"/>
    <p:sldId id="278" r:id="rId3"/>
    <p:sldId id="279" r:id="rId4"/>
    <p:sldId id="256" r:id="rId5"/>
    <p:sldId id="297" r:id="rId6"/>
    <p:sldId id="284" r:id="rId7"/>
    <p:sldId id="288" r:id="rId8"/>
    <p:sldId id="283" r:id="rId9"/>
    <p:sldId id="289" r:id="rId10"/>
    <p:sldId id="285" r:id="rId11"/>
    <p:sldId id="296" r:id="rId12"/>
    <p:sldId id="286" r:id="rId13"/>
    <p:sldId id="293" r:id="rId14"/>
    <p:sldId id="294" r:id="rId15"/>
    <p:sldId id="290" r:id="rId16"/>
    <p:sldId id="291" r:id="rId17"/>
    <p:sldId id="295" r:id="rId18"/>
    <p:sldId id="292" r:id="rId19"/>
    <p:sldId id="287" r:id="rId20"/>
    <p:sldId id="281"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svg"/><Relationship Id="rId7" Type="http://schemas.openxmlformats.org/officeDocument/2006/relationships/image" Target="../media/image2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9.svg"/><Relationship Id="rId5" Type="http://schemas.openxmlformats.org/officeDocument/2006/relationships/image" Target="../media/image21.sv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D6025D-842B-4D49-A813-2557C8F8836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8F054AD-9585-4484-990B-DF6985310F2B}"/>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FC5BD0A1-D6FE-4C8D-B366-E6E0EEBE7574}"/>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39A0F176-484A-486B-948D-3740FF822EA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E4B3D03-D2E6-45C6-9303-24C6BEEF24E4}"/>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2114E03D-7D14-445D-A300-354B7CCCAA15}"/>
              </a:ext>
            </a:extLst>
          </p:cNvPr>
          <p:cNvGrpSpPr/>
          <p:nvPr/>
        </p:nvGrpSpPr>
        <p:grpSpPr>
          <a:xfrm>
            <a:off x="1562099" y="4584558"/>
            <a:ext cx="2270576" cy="963729"/>
            <a:chOff x="1030288" y="3184525"/>
            <a:chExt cx="1922463" cy="815975"/>
          </a:xfrm>
        </p:grpSpPr>
        <p:sp>
          <p:nvSpPr>
            <p:cNvPr id="8" name="Freeform 5">
              <a:extLst>
                <a:ext uri="{FF2B5EF4-FFF2-40B4-BE49-F238E27FC236}">
                  <a16:creationId xmlns:a16="http://schemas.microsoft.com/office/drawing/2014/main" id="{FD5D97C8-FDA3-4237-9C6F-5CCA81C99631}"/>
                </a:ext>
              </a:extLst>
            </p:cNvPr>
            <p:cNvSpPr>
              <a:spLocks/>
            </p:cNvSpPr>
            <p:nvPr/>
          </p:nvSpPr>
          <p:spPr bwMode="auto">
            <a:xfrm>
              <a:off x="1030288" y="3184525"/>
              <a:ext cx="1922463" cy="650875"/>
            </a:xfrm>
            <a:custGeom>
              <a:avLst/>
              <a:gdLst>
                <a:gd name="T0" fmla="*/ 1211 w 1211"/>
                <a:gd name="T1" fmla="*/ 0 h 410"/>
                <a:gd name="T2" fmla="*/ 1035 w 1211"/>
                <a:gd name="T3" fmla="*/ 410 h 410"/>
                <a:gd name="T4" fmla="*/ 0 w 1211"/>
                <a:gd name="T5" fmla="*/ 410 h 410"/>
                <a:gd name="T6" fmla="*/ 329 w 1211"/>
                <a:gd name="T7" fmla="*/ 0 h 410"/>
                <a:gd name="T8" fmla="*/ 1211 w 1211"/>
                <a:gd name="T9" fmla="*/ 0 h 410"/>
              </a:gdLst>
              <a:ahLst/>
              <a:cxnLst>
                <a:cxn ang="0">
                  <a:pos x="T0" y="T1"/>
                </a:cxn>
                <a:cxn ang="0">
                  <a:pos x="T2" y="T3"/>
                </a:cxn>
                <a:cxn ang="0">
                  <a:pos x="T4" y="T5"/>
                </a:cxn>
                <a:cxn ang="0">
                  <a:pos x="T6" y="T7"/>
                </a:cxn>
                <a:cxn ang="0">
                  <a:pos x="T8" y="T9"/>
                </a:cxn>
              </a:cxnLst>
              <a:rect l="0" t="0" r="r" b="b"/>
              <a:pathLst>
                <a:path w="1211" h="410">
                  <a:moveTo>
                    <a:pt x="1211" y="0"/>
                  </a:moveTo>
                  <a:lnTo>
                    <a:pt x="1035" y="410"/>
                  </a:lnTo>
                  <a:lnTo>
                    <a:pt x="0" y="410"/>
                  </a:lnTo>
                  <a:lnTo>
                    <a:pt x="329" y="0"/>
                  </a:lnTo>
                  <a:lnTo>
                    <a:pt x="121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en-US" sz="3200" dirty="0"/>
            </a:p>
          </p:txBody>
        </p:sp>
        <p:sp>
          <p:nvSpPr>
            <p:cNvPr id="9" name="Rectangle 6">
              <a:extLst>
                <a:ext uri="{FF2B5EF4-FFF2-40B4-BE49-F238E27FC236}">
                  <a16:creationId xmlns:a16="http://schemas.microsoft.com/office/drawing/2014/main" id="{157DF707-3468-422C-8851-A8D278EBA2B7}"/>
                </a:ext>
              </a:extLst>
            </p:cNvPr>
            <p:cNvSpPr>
              <a:spLocks noChangeArrowheads="1"/>
            </p:cNvSpPr>
            <p:nvPr/>
          </p:nvSpPr>
          <p:spPr bwMode="auto">
            <a:xfrm>
              <a:off x="1030288" y="3835400"/>
              <a:ext cx="1643063" cy="165100"/>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998" tIns="53999" rIns="107998" bIns="53999" numCol="1" anchor="t" anchorCtr="0" compatLnSpc="1">
              <a:prstTxWarp prst="textNoShape">
                <a:avLst/>
              </a:prstTxWarp>
            </a:bodyPr>
            <a:lstStyle/>
            <a:p>
              <a:endParaRPr lang="en-US" sz="3200" dirty="0"/>
            </a:p>
          </p:txBody>
        </p:sp>
        <p:sp>
          <p:nvSpPr>
            <p:cNvPr id="10" name="Freeform 7">
              <a:extLst>
                <a:ext uri="{FF2B5EF4-FFF2-40B4-BE49-F238E27FC236}">
                  <a16:creationId xmlns:a16="http://schemas.microsoft.com/office/drawing/2014/main" id="{AAB301EA-231C-4869-BE75-8B8766FBBDD0}"/>
                </a:ext>
              </a:extLst>
            </p:cNvPr>
            <p:cNvSpPr>
              <a:spLocks/>
            </p:cNvSpPr>
            <p:nvPr/>
          </p:nvSpPr>
          <p:spPr bwMode="auto">
            <a:xfrm>
              <a:off x="2673351" y="3184525"/>
              <a:ext cx="279400" cy="815975"/>
            </a:xfrm>
            <a:custGeom>
              <a:avLst/>
              <a:gdLst>
                <a:gd name="T0" fmla="*/ 0 w 176"/>
                <a:gd name="T1" fmla="*/ 410 h 514"/>
                <a:gd name="T2" fmla="*/ 0 w 176"/>
                <a:gd name="T3" fmla="*/ 514 h 514"/>
                <a:gd name="T4" fmla="*/ 176 w 176"/>
                <a:gd name="T5" fmla="*/ 99 h 514"/>
                <a:gd name="T6" fmla="*/ 176 w 176"/>
                <a:gd name="T7" fmla="*/ 0 h 514"/>
                <a:gd name="T8" fmla="*/ 0 w 176"/>
                <a:gd name="T9" fmla="*/ 410 h 514"/>
              </a:gdLst>
              <a:ahLst/>
              <a:cxnLst>
                <a:cxn ang="0">
                  <a:pos x="T0" y="T1"/>
                </a:cxn>
                <a:cxn ang="0">
                  <a:pos x="T2" y="T3"/>
                </a:cxn>
                <a:cxn ang="0">
                  <a:pos x="T4" y="T5"/>
                </a:cxn>
                <a:cxn ang="0">
                  <a:pos x="T6" y="T7"/>
                </a:cxn>
                <a:cxn ang="0">
                  <a:pos x="T8" y="T9"/>
                </a:cxn>
              </a:cxnLst>
              <a:rect l="0" t="0" r="r" b="b"/>
              <a:pathLst>
                <a:path w="176" h="514">
                  <a:moveTo>
                    <a:pt x="0" y="410"/>
                  </a:moveTo>
                  <a:lnTo>
                    <a:pt x="0" y="514"/>
                  </a:lnTo>
                  <a:lnTo>
                    <a:pt x="176" y="99"/>
                  </a:lnTo>
                  <a:lnTo>
                    <a:pt x="176" y="0"/>
                  </a:lnTo>
                  <a:lnTo>
                    <a:pt x="0" y="41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en-US" sz="3200" dirty="0"/>
            </a:p>
          </p:txBody>
        </p:sp>
      </p:grpSp>
      <p:sp>
        <p:nvSpPr>
          <p:cNvPr id="11" name="Freeform 8">
            <a:extLst>
              <a:ext uri="{FF2B5EF4-FFF2-40B4-BE49-F238E27FC236}">
                <a16:creationId xmlns:a16="http://schemas.microsoft.com/office/drawing/2014/main" id="{571F8D8D-8855-4418-8FA6-5B2E7E7DE128}"/>
              </a:ext>
            </a:extLst>
          </p:cNvPr>
          <p:cNvSpPr>
            <a:spLocks/>
          </p:cNvSpPr>
          <p:nvPr/>
        </p:nvSpPr>
        <p:spPr bwMode="auto">
          <a:xfrm>
            <a:off x="3731427" y="3873949"/>
            <a:ext cx="1923708" cy="684359"/>
          </a:xfrm>
          <a:custGeom>
            <a:avLst/>
            <a:gdLst>
              <a:gd name="T0" fmla="*/ 1026 w 1026"/>
              <a:gd name="T1" fmla="*/ 0 h 365"/>
              <a:gd name="T2" fmla="*/ 1026 w 1026"/>
              <a:gd name="T3" fmla="*/ 365 h 365"/>
              <a:gd name="T4" fmla="*/ 0 w 1026"/>
              <a:gd name="T5" fmla="*/ 365 h 365"/>
              <a:gd name="T6" fmla="*/ 153 w 1026"/>
              <a:gd name="T7" fmla="*/ 0 h 365"/>
              <a:gd name="T8" fmla="*/ 1026 w 1026"/>
              <a:gd name="T9" fmla="*/ 0 h 365"/>
            </a:gdLst>
            <a:ahLst/>
            <a:cxnLst>
              <a:cxn ang="0">
                <a:pos x="T0" y="T1"/>
              </a:cxn>
              <a:cxn ang="0">
                <a:pos x="T2" y="T3"/>
              </a:cxn>
              <a:cxn ang="0">
                <a:pos x="T4" y="T5"/>
              </a:cxn>
              <a:cxn ang="0">
                <a:pos x="T6" y="T7"/>
              </a:cxn>
              <a:cxn ang="0">
                <a:pos x="T8" y="T9"/>
              </a:cxn>
            </a:cxnLst>
            <a:rect l="0" t="0" r="r" b="b"/>
            <a:pathLst>
              <a:path w="1026" h="365">
                <a:moveTo>
                  <a:pt x="1026" y="0"/>
                </a:moveTo>
                <a:lnTo>
                  <a:pt x="1026" y="365"/>
                </a:lnTo>
                <a:lnTo>
                  <a:pt x="0" y="365"/>
                </a:lnTo>
                <a:lnTo>
                  <a:pt x="153" y="0"/>
                </a:lnTo>
                <a:lnTo>
                  <a:pt x="1026" y="0"/>
                </a:lnTo>
                <a:close/>
              </a:path>
            </a:pathLst>
          </a:custGeom>
          <a:solidFill>
            <a:schemeClr val="accent2">
              <a:lumMod val="90000"/>
              <a:lumOff val="10000"/>
            </a:schemeClr>
          </a:solidFill>
          <a:ln>
            <a:noFill/>
          </a:ln>
        </p:spPr>
        <p:txBody>
          <a:bodyPr vert="horz" wrap="square" lIns="107998" tIns="53999" rIns="107998" bIns="53999" numCol="1" anchor="t" anchorCtr="0" compatLnSpc="1">
            <a:prstTxWarp prst="textNoShape">
              <a:avLst/>
            </a:prstTxWarp>
          </a:bodyPr>
          <a:lstStyle/>
          <a:p>
            <a:endParaRPr lang="en-US" sz="3200" dirty="0"/>
          </a:p>
        </p:txBody>
      </p:sp>
      <p:sp>
        <p:nvSpPr>
          <p:cNvPr id="12" name="Rectangle 9">
            <a:extLst>
              <a:ext uri="{FF2B5EF4-FFF2-40B4-BE49-F238E27FC236}">
                <a16:creationId xmlns:a16="http://schemas.microsoft.com/office/drawing/2014/main" id="{B44F644B-2624-4387-9937-429C569CA62F}"/>
              </a:ext>
            </a:extLst>
          </p:cNvPr>
          <p:cNvSpPr>
            <a:spLocks noChangeArrowheads="1"/>
          </p:cNvSpPr>
          <p:nvPr/>
        </p:nvSpPr>
        <p:spPr bwMode="auto">
          <a:xfrm>
            <a:off x="3731427" y="4558308"/>
            <a:ext cx="1923708" cy="178120"/>
          </a:xfrm>
          <a:prstGeom prst="rect">
            <a:avLst/>
          </a:prstGeom>
          <a:solidFill>
            <a:schemeClr val="accent2"/>
          </a:solidFill>
          <a:ln>
            <a:noFill/>
          </a:ln>
        </p:spPr>
        <p:txBody>
          <a:bodyPr vert="horz" wrap="square" lIns="107998" tIns="53999" rIns="107998" bIns="53999" numCol="1" anchor="t" anchorCtr="0" compatLnSpc="1">
            <a:prstTxWarp prst="textNoShape">
              <a:avLst/>
            </a:prstTxWarp>
          </a:bodyPr>
          <a:lstStyle/>
          <a:p>
            <a:endParaRPr lang="en-US" sz="3200" dirty="0"/>
          </a:p>
        </p:txBody>
      </p:sp>
      <p:sp>
        <p:nvSpPr>
          <p:cNvPr id="13" name="Freeform 12">
            <a:extLst>
              <a:ext uri="{FF2B5EF4-FFF2-40B4-BE49-F238E27FC236}">
                <a16:creationId xmlns:a16="http://schemas.microsoft.com/office/drawing/2014/main" id="{70615AC1-4C9B-4F71-84B2-B5E5C677AEF5}"/>
              </a:ext>
            </a:extLst>
          </p:cNvPr>
          <p:cNvSpPr>
            <a:spLocks/>
          </p:cNvSpPr>
          <p:nvPr/>
        </p:nvSpPr>
        <p:spPr bwMode="auto">
          <a:xfrm>
            <a:off x="7665090" y="2816472"/>
            <a:ext cx="317531" cy="753734"/>
          </a:xfrm>
          <a:custGeom>
            <a:avLst/>
            <a:gdLst>
              <a:gd name="T0" fmla="*/ 166 w 166"/>
              <a:gd name="T1" fmla="*/ 320 h 402"/>
              <a:gd name="T2" fmla="*/ 166 w 166"/>
              <a:gd name="T3" fmla="*/ 402 h 402"/>
              <a:gd name="T4" fmla="*/ 0 w 166"/>
              <a:gd name="T5" fmla="*/ 77 h 402"/>
              <a:gd name="T6" fmla="*/ 0 w 166"/>
              <a:gd name="T7" fmla="*/ 0 h 402"/>
              <a:gd name="T8" fmla="*/ 166 w 166"/>
              <a:gd name="T9" fmla="*/ 320 h 402"/>
              <a:gd name="connsiteX0" fmla="*/ 12779 w 12779"/>
              <a:gd name="connsiteY0" fmla="*/ 7564 h 10000"/>
              <a:gd name="connsiteX1" fmla="*/ 10000 w 12779"/>
              <a:gd name="connsiteY1" fmla="*/ 10000 h 10000"/>
              <a:gd name="connsiteX2" fmla="*/ 0 w 12779"/>
              <a:gd name="connsiteY2" fmla="*/ 1915 h 10000"/>
              <a:gd name="connsiteX3" fmla="*/ 0 w 12779"/>
              <a:gd name="connsiteY3" fmla="*/ 0 h 10000"/>
              <a:gd name="connsiteX4" fmla="*/ 12779 w 12779"/>
              <a:gd name="connsiteY4" fmla="*/ 7564 h 10000"/>
              <a:gd name="connsiteX0" fmla="*/ 10151 w 10151"/>
              <a:gd name="connsiteY0" fmla="*/ 8086 h 10000"/>
              <a:gd name="connsiteX1" fmla="*/ 10000 w 10151"/>
              <a:gd name="connsiteY1" fmla="*/ 10000 h 10000"/>
              <a:gd name="connsiteX2" fmla="*/ 0 w 10151"/>
              <a:gd name="connsiteY2" fmla="*/ 1915 h 10000"/>
              <a:gd name="connsiteX3" fmla="*/ 0 w 10151"/>
              <a:gd name="connsiteY3" fmla="*/ 0 h 10000"/>
              <a:gd name="connsiteX4" fmla="*/ 10151 w 10151"/>
              <a:gd name="connsiteY4" fmla="*/ 8086 h 10000"/>
              <a:gd name="connsiteX0" fmla="*/ 10202 w 10202"/>
              <a:gd name="connsiteY0" fmla="*/ 7919 h 10000"/>
              <a:gd name="connsiteX1" fmla="*/ 10000 w 10202"/>
              <a:gd name="connsiteY1" fmla="*/ 10000 h 10000"/>
              <a:gd name="connsiteX2" fmla="*/ 0 w 10202"/>
              <a:gd name="connsiteY2" fmla="*/ 1915 h 10000"/>
              <a:gd name="connsiteX3" fmla="*/ 0 w 10202"/>
              <a:gd name="connsiteY3" fmla="*/ 0 h 10000"/>
              <a:gd name="connsiteX4" fmla="*/ 10202 w 10202"/>
              <a:gd name="connsiteY4" fmla="*/ 79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2" h="10000">
                <a:moveTo>
                  <a:pt x="10202" y="7919"/>
                </a:moveTo>
                <a:cubicBezTo>
                  <a:pt x="10152" y="8557"/>
                  <a:pt x="10050" y="9362"/>
                  <a:pt x="10000" y="10000"/>
                </a:cubicBezTo>
                <a:lnTo>
                  <a:pt x="0" y="1915"/>
                </a:lnTo>
                <a:lnTo>
                  <a:pt x="0" y="0"/>
                </a:lnTo>
                <a:lnTo>
                  <a:pt x="10202" y="7919"/>
                </a:lnTo>
                <a:close/>
              </a:path>
            </a:pathLst>
          </a:custGeom>
          <a:solidFill>
            <a:schemeClr val="accent4">
              <a:lumMod val="50000"/>
            </a:schemeClr>
          </a:solidFill>
          <a:ln>
            <a:noFill/>
          </a:ln>
        </p:spPr>
        <p:txBody>
          <a:bodyPr vert="horz" wrap="square" lIns="107998" tIns="53999" rIns="107998" bIns="53999" numCol="1" anchor="t" anchorCtr="0" compatLnSpc="1">
            <a:prstTxWarp prst="textNoShape">
              <a:avLst/>
            </a:prstTxWarp>
          </a:bodyPr>
          <a:lstStyle/>
          <a:p>
            <a:endParaRPr lang="en-US" sz="3200" dirty="0"/>
          </a:p>
        </p:txBody>
      </p:sp>
      <p:sp>
        <p:nvSpPr>
          <p:cNvPr id="14" name="Freeform 10">
            <a:extLst>
              <a:ext uri="{FF2B5EF4-FFF2-40B4-BE49-F238E27FC236}">
                <a16:creationId xmlns:a16="http://schemas.microsoft.com/office/drawing/2014/main" id="{6D1C6A3B-BCF8-457C-8B96-D8F734607C91}"/>
              </a:ext>
            </a:extLst>
          </p:cNvPr>
          <p:cNvSpPr>
            <a:spLocks/>
          </p:cNvSpPr>
          <p:nvPr/>
        </p:nvSpPr>
        <p:spPr bwMode="auto">
          <a:xfrm>
            <a:off x="7665091" y="2816472"/>
            <a:ext cx="2244326" cy="599987"/>
          </a:xfrm>
          <a:custGeom>
            <a:avLst/>
            <a:gdLst>
              <a:gd name="T0" fmla="*/ 0 w 1197"/>
              <a:gd name="T1" fmla="*/ 0 h 320"/>
              <a:gd name="T2" fmla="*/ 166 w 1197"/>
              <a:gd name="T3" fmla="*/ 320 h 320"/>
              <a:gd name="T4" fmla="*/ 1197 w 1197"/>
              <a:gd name="T5" fmla="*/ 320 h 320"/>
              <a:gd name="T6" fmla="*/ 877 w 1197"/>
              <a:gd name="T7" fmla="*/ 0 h 320"/>
              <a:gd name="T8" fmla="*/ 0 w 1197"/>
              <a:gd name="T9" fmla="*/ 0 h 320"/>
            </a:gdLst>
            <a:ahLst/>
            <a:cxnLst>
              <a:cxn ang="0">
                <a:pos x="T0" y="T1"/>
              </a:cxn>
              <a:cxn ang="0">
                <a:pos x="T2" y="T3"/>
              </a:cxn>
              <a:cxn ang="0">
                <a:pos x="T4" y="T5"/>
              </a:cxn>
              <a:cxn ang="0">
                <a:pos x="T6" y="T7"/>
              </a:cxn>
              <a:cxn ang="0">
                <a:pos x="T8" y="T9"/>
              </a:cxn>
            </a:cxnLst>
            <a:rect l="0" t="0" r="r" b="b"/>
            <a:pathLst>
              <a:path w="1197" h="320">
                <a:moveTo>
                  <a:pt x="0" y="0"/>
                </a:moveTo>
                <a:lnTo>
                  <a:pt x="166" y="320"/>
                </a:lnTo>
                <a:lnTo>
                  <a:pt x="1197" y="320"/>
                </a:lnTo>
                <a:lnTo>
                  <a:pt x="877" y="0"/>
                </a:lnTo>
                <a:lnTo>
                  <a:pt x="0" y="0"/>
                </a:lnTo>
                <a:close/>
              </a:path>
            </a:pathLst>
          </a:custGeom>
          <a:solidFill>
            <a:schemeClr val="accent4"/>
          </a:solidFill>
          <a:ln>
            <a:noFill/>
          </a:ln>
        </p:spPr>
        <p:txBody>
          <a:bodyPr vert="horz" wrap="square" lIns="107998" tIns="53999" rIns="107998" bIns="53999" numCol="1" anchor="t" anchorCtr="0" compatLnSpc="1">
            <a:prstTxWarp prst="textNoShape">
              <a:avLst/>
            </a:prstTxWarp>
          </a:bodyPr>
          <a:lstStyle/>
          <a:p>
            <a:endParaRPr lang="en-US" sz="3200" dirty="0"/>
          </a:p>
        </p:txBody>
      </p:sp>
      <p:sp>
        <p:nvSpPr>
          <p:cNvPr id="15" name="Rectangle 14">
            <a:extLst>
              <a:ext uri="{FF2B5EF4-FFF2-40B4-BE49-F238E27FC236}">
                <a16:creationId xmlns:a16="http://schemas.microsoft.com/office/drawing/2014/main" id="{70BF3EB3-0BCD-4FFA-A875-460C98462ADE}"/>
              </a:ext>
            </a:extLst>
          </p:cNvPr>
          <p:cNvSpPr>
            <a:spLocks noChangeArrowheads="1"/>
          </p:cNvSpPr>
          <p:nvPr/>
        </p:nvSpPr>
        <p:spPr bwMode="auto">
          <a:xfrm>
            <a:off x="7976334" y="3416459"/>
            <a:ext cx="1933083" cy="153747"/>
          </a:xfrm>
          <a:prstGeom prst="rect">
            <a:avLst/>
          </a:prstGeom>
          <a:solidFill>
            <a:schemeClr val="accent4">
              <a:lumMod val="75000"/>
            </a:schemeClr>
          </a:solidFill>
          <a:ln>
            <a:noFill/>
          </a:ln>
        </p:spPr>
        <p:txBody>
          <a:bodyPr vert="horz" wrap="square" lIns="107998" tIns="53999" rIns="107998" bIns="53999" numCol="1" anchor="t" anchorCtr="0" compatLnSpc="1">
            <a:prstTxWarp prst="textNoShape">
              <a:avLst/>
            </a:prstTxWarp>
          </a:bodyPr>
          <a:lstStyle/>
          <a:p>
            <a:endParaRPr lang="en-US" sz="3200" dirty="0"/>
          </a:p>
        </p:txBody>
      </p:sp>
      <p:sp>
        <p:nvSpPr>
          <p:cNvPr id="16" name="Freeform 13">
            <a:extLst>
              <a:ext uri="{FF2B5EF4-FFF2-40B4-BE49-F238E27FC236}">
                <a16:creationId xmlns:a16="http://schemas.microsoft.com/office/drawing/2014/main" id="{78FE5AC5-F3F3-4730-8A23-91E0766A20DF}"/>
              </a:ext>
            </a:extLst>
          </p:cNvPr>
          <p:cNvSpPr>
            <a:spLocks/>
          </p:cNvSpPr>
          <p:nvPr/>
        </p:nvSpPr>
        <p:spPr bwMode="auto">
          <a:xfrm>
            <a:off x="5823882" y="3331294"/>
            <a:ext cx="1925583" cy="650610"/>
          </a:xfrm>
          <a:custGeom>
            <a:avLst/>
            <a:gdLst>
              <a:gd name="T0" fmla="*/ 0 w 1027"/>
              <a:gd name="T1" fmla="*/ 0 h 347"/>
              <a:gd name="T2" fmla="*/ 0 w 1027"/>
              <a:gd name="T3" fmla="*/ 347 h 347"/>
              <a:gd name="T4" fmla="*/ 1027 w 1027"/>
              <a:gd name="T5" fmla="*/ 347 h 347"/>
              <a:gd name="T6" fmla="*/ 869 w 1027"/>
              <a:gd name="T7" fmla="*/ 0 h 347"/>
              <a:gd name="T8" fmla="*/ 0 w 1027"/>
              <a:gd name="T9" fmla="*/ 0 h 347"/>
            </a:gdLst>
            <a:ahLst/>
            <a:cxnLst>
              <a:cxn ang="0">
                <a:pos x="T0" y="T1"/>
              </a:cxn>
              <a:cxn ang="0">
                <a:pos x="T2" y="T3"/>
              </a:cxn>
              <a:cxn ang="0">
                <a:pos x="T4" y="T5"/>
              </a:cxn>
              <a:cxn ang="0">
                <a:pos x="T6" y="T7"/>
              </a:cxn>
              <a:cxn ang="0">
                <a:pos x="T8" y="T9"/>
              </a:cxn>
            </a:cxnLst>
            <a:rect l="0" t="0" r="r" b="b"/>
            <a:pathLst>
              <a:path w="1027" h="347">
                <a:moveTo>
                  <a:pt x="0" y="0"/>
                </a:moveTo>
                <a:lnTo>
                  <a:pt x="0" y="347"/>
                </a:lnTo>
                <a:lnTo>
                  <a:pt x="1027" y="347"/>
                </a:lnTo>
                <a:lnTo>
                  <a:pt x="869" y="0"/>
                </a:lnTo>
                <a:lnTo>
                  <a:pt x="0" y="0"/>
                </a:lnTo>
                <a:close/>
              </a:path>
            </a:pathLst>
          </a:custGeom>
          <a:solidFill>
            <a:schemeClr val="accent3"/>
          </a:solidFill>
          <a:ln>
            <a:noFill/>
          </a:ln>
        </p:spPr>
        <p:txBody>
          <a:bodyPr vert="horz" wrap="square" lIns="107998" tIns="53999" rIns="107998" bIns="53999" numCol="1" anchor="t" anchorCtr="0" compatLnSpc="1">
            <a:prstTxWarp prst="textNoShape">
              <a:avLst/>
            </a:prstTxWarp>
          </a:bodyPr>
          <a:lstStyle/>
          <a:p>
            <a:endParaRPr lang="en-US" sz="3200" dirty="0"/>
          </a:p>
        </p:txBody>
      </p:sp>
      <p:sp>
        <p:nvSpPr>
          <p:cNvPr id="17" name="Rectangle 16">
            <a:extLst>
              <a:ext uri="{FF2B5EF4-FFF2-40B4-BE49-F238E27FC236}">
                <a16:creationId xmlns:a16="http://schemas.microsoft.com/office/drawing/2014/main" id="{5F34F51F-8B45-40C1-A43B-1D25503B1AEA}"/>
              </a:ext>
            </a:extLst>
          </p:cNvPr>
          <p:cNvSpPr>
            <a:spLocks noChangeArrowheads="1"/>
          </p:cNvSpPr>
          <p:nvPr/>
        </p:nvSpPr>
        <p:spPr bwMode="auto">
          <a:xfrm>
            <a:off x="5823882" y="3975196"/>
            <a:ext cx="1925583" cy="178121"/>
          </a:xfrm>
          <a:prstGeom prst="rect">
            <a:avLst/>
          </a:prstGeom>
          <a:solidFill>
            <a:schemeClr val="accent3">
              <a:lumMod val="75000"/>
            </a:schemeClr>
          </a:solidFill>
          <a:ln>
            <a:noFill/>
          </a:ln>
        </p:spPr>
        <p:txBody>
          <a:bodyPr vert="horz" wrap="square" lIns="107998" tIns="53999" rIns="107998" bIns="53999" numCol="1" anchor="t" anchorCtr="0" compatLnSpc="1">
            <a:prstTxWarp prst="textNoShape">
              <a:avLst/>
            </a:prstTxWarp>
          </a:bodyPr>
          <a:lstStyle/>
          <a:p>
            <a:endParaRPr lang="en-US" sz="3200" dirty="0"/>
          </a:p>
        </p:txBody>
      </p:sp>
      <p:cxnSp>
        <p:nvCxnSpPr>
          <p:cNvPr id="18" name="Straight Arrow Connector 17">
            <a:extLst>
              <a:ext uri="{FF2B5EF4-FFF2-40B4-BE49-F238E27FC236}">
                <a16:creationId xmlns:a16="http://schemas.microsoft.com/office/drawing/2014/main" id="{1E2464D9-04F9-4E5C-8FCC-CC5959ED5469}"/>
              </a:ext>
            </a:extLst>
          </p:cNvPr>
          <p:cNvCxnSpPr/>
          <p:nvPr/>
        </p:nvCxnSpPr>
        <p:spPr>
          <a:xfrm>
            <a:off x="4808350" y="3549925"/>
            <a:ext cx="0" cy="643620"/>
          </a:xfrm>
          <a:prstGeom prst="straightConnector1">
            <a:avLst/>
          </a:prstGeom>
          <a:ln w="9525" cmpd="sng">
            <a:solidFill>
              <a:schemeClr val="tx1"/>
            </a:solidFill>
            <a:tailEnd type="oval" w="lg" len="sm"/>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2D1AD73-A3E7-4342-8F67-D555E299E562}"/>
              </a:ext>
            </a:extLst>
          </p:cNvPr>
          <p:cNvCxnSpPr/>
          <p:nvPr/>
        </p:nvCxnSpPr>
        <p:spPr>
          <a:xfrm>
            <a:off x="2885661" y="4272639"/>
            <a:ext cx="0" cy="643620"/>
          </a:xfrm>
          <a:prstGeom prst="straightConnector1">
            <a:avLst/>
          </a:prstGeom>
          <a:ln w="9525" cmpd="sng">
            <a:solidFill>
              <a:schemeClr val="tx1"/>
            </a:solidFill>
            <a:tailEnd type="oval" w="lg" len="sm"/>
          </a:ln>
          <a:effectLst/>
        </p:spPr>
        <p:style>
          <a:lnRef idx="2">
            <a:schemeClr val="accent1"/>
          </a:lnRef>
          <a:fillRef idx="0">
            <a:schemeClr val="accent1"/>
          </a:fillRef>
          <a:effectRef idx="1">
            <a:schemeClr val="accent1"/>
          </a:effectRef>
          <a:fontRef idx="minor">
            <a:schemeClr val="tx1"/>
          </a:fontRef>
        </p:style>
      </p:cxnSp>
      <p:sp>
        <p:nvSpPr>
          <p:cNvPr id="20" name="Oval 12">
            <a:extLst>
              <a:ext uri="{FF2B5EF4-FFF2-40B4-BE49-F238E27FC236}">
                <a16:creationId xmlns:a16="http://schemas.microsoft.com/office/drawing/2014/main" id="{F0C3688C-27C9-4F94-A7D2-B8058C9C0872}"/>
              </a:ext>
            </a:extLst>
          </p:cNvPr>
          <p:cNvSpPr>
            <a:spLocks noChangeArrowheads="1"/>
          </p:cNvSpPr>
          <p:nvPr/>
        </p:nvSpPr>
        <p:spPr bwMode="auto">
          <a:xfrm>
            <a:off x="2493379" y="3488058"/>
            <a:ext cx="784570" cy="784570"/>
          </a:xfrm>
          <a:prstGeom prst="ellipse">
            <a:avLst/>
          </a:prstGeom>
          <a:solidFill>
            <a:schemeClr val="accent1"/>
          </a:solidFill>
          <a:ln w="9525">
            <a:noFill/>
            <a:round/>
            <a:headEnd/>
            <a:tailEnd/>
          </a:ln>
        </p:spPr>
        <p:txBody>
          <a:bodyPr vert="horz" wrap="square" lIns="107998" tIns="53999" rIns="107998" bIns="53999" numCol="1" anchor="t" anchorCtr="0" compatLnSpc="1">
            <a:prstTxWarp prst="textNoShape">
              <a:avLst/>
            </a:prstTxWarp>
          </a:bodyPr>
          <a:lstStyle/>
          <a:p>
            <a:endParaRPr lang="en-US" sz="3200" dirty="0"/>
          </a:p>
        </p:txBody>
      </p:sp>
      <p:sp>
        <p:nvSpPr>
          <p:cNvPr id="21" name="Oval 12">
            <a:extLst>
              <a:ext uri="{FF2B5EF4-FFF2-40B4-BE49-F238E27FC236}">
                <a16:creationId xmlns:a16="http://schemas.microsoft.com/office/drawing/2014/main" id="{E7496DB3-9B0E-4ADA-B5F3-90EDF32969A2}"/>
              </a:ext>
            </a:extLst>
          </p:cNvPr>
          <p:cNvSpPr>
            <a:spLocks noChangeArrowheads="1"/>
          </p:cNvSpPr>
          <p:nvPr/>
        </p:nvSpPr>
        <p:spPr bwMode="auto">
          <a:xfrm>
            <a:off x="4409667" y="2800806"/>
            <a:ext cx="784570" cy="784570"/>
          </a:xfrm>
          <a:prstGeom prst="ellipse">
            <a:avLst/>
          </a:prstGeom>
          <a:solidFill>
            <a:schemeClr val="accent2">
              <a:lumMod val="90000"/>
              <a:lumOff val="10000"/>
            </a:schemeClr>
          </a:solidFill>
          <a:ln w="9525">
            <a:noFill/>
            <a:round/>
            <a:headEnd/>
            <a:tailEnd/>
          </a:ln>
        </p:spPr>
        <p:txBody>
          <a:bodyPr vert="horz" wrap="square" lIns="107998" tIns="53999" rIns="107998" bIns="53999" numCol="1" anchor="t" anchorCtr="0" compatLnSpc="1">
            <a:prstTxWarp prst="textNoShape">
              <a:avLst/>
            </a:prstTxWarp>
          </a:bodyPr>
          <a:lstStyle/>
          <a:p>
            <a:endParaRPr lang="en-US" sz="3200" dirty="0"/>
          </a:p>
        </p:txBody>
      </p:sp>
      <p:cxnSp>
        <p:nvCxnSpPr>
          <p:cNvPr id="22" name="Straight Arrow Connector 21">
            <a:extLst>
              <a:ext uri="{FF2B5EF4-FFF2-40B4-BE49-F238E27FC236}">
                <a16:creationId xmlns:a16="http://schemas.microsoft.com/office/drawing/2014/main" id="{F8D4ED16-7F80-49AE-A8B1-5552BBBFE26D}"/>
              </a:ext>
            </a:extLst>
          </p:cNvPr>
          <p:cNvCxnSpPr/>
          <p:nvPr/>
        </p:nvCxnSpPr>
        <p:spPr>
          <a:xfrm>
            <a:off x="6690125" y="3004483"/>
            <a:ext cx="0" cy="643620"/>
          </a:xfrm>
          <a:prstGeom prst="straightConnector1">
            <a:avLst/>
          </a:prstGeom>
          <a:ln w="9525" cmpd="sng">
            <a:solidFill>
              <a:schemeClr val="tx1"/>
            </a:solidFill>
            <a:tailEnd type="oval" w="lg" len="sm"/>
          </a:ln>
          <a:effectLst/>
        </p:spPr>
        <p:style>
          <a:lnRef idx="2">
            <a:schemeClr val="accent1"/>
          </a:lnRef>
          <a:fillRef idx="0">
            <a:schemeClr val="accent1"/>
          </a:fillRef>
          <a:effectRef idx="1">
            <a:schemeClr val="accent1"/>
          </a:effectRef>
          <a:fontRef idx="minor">
            <a:schemeClr val="tx1"/>
          </a:fontRef>
        </p:style>
      </p:cxnSp>
      <p:sp>
        <p:nvSpPr>
          <p:cNvPr id="23" name="Oval 12">
            <a:extLst>
              <a:ext uri="{FF2B5EF4-FFF2-40B4-BE49-F238E27FC236}">
                <a16:creationId xmlns:a16="http://schemas.microsoft.com/office/drawing/2014/main" id="{1EC10D64-EFF5-479A-A248-F3CC9FC34404}"/>
              </a:ext>
            </a:extLst>
          </p:cNvPr>
          <p:cNvSpPr>
            <a:spLocks noChangeArrowheads="1"/>
          </p:cNvSpPr>
          <p:nvPr/>
        </p:nvSpPr>
        <p:spPr bwMode="auto">
          <a:xfrm>
            <a:off x="6296893" y="2247183"/>
            <a:ext cx="784568" cy="784570"/>
          </a:xfrm>
          <a:prstGeom prst="ellipse">
            <a:avLst/>
          </a:prstGeom>
          <a:solidFill>
            <a:schemeClr val="accent3"/>
          </a:solidFill>
          <a:ln w="9525">
            <a:noFill/>
            <a:round/>
            <a:headEnd/>
            <a:tailEnd/>
          </a:ln>
        </p:spPr>
        <p:txBody>
          <a:bodyPr vert="horz" wrap="square" lIns="107998" tIns="53999" rIns="107998" bIns="53999" numCol="1" anchor="t" anchorCtr="0" compatLnSpc="1">
            <a:prstTxWarp prst="textNoShape">
              <a:avLst/>
            </a:prstTxWarp>
          </a:bodyPr>
          <a:lstStyle/>
          <a:p>
            <a:endParaRPr lang="en-US" sz="3200" dirty="0"/>
          </a:p>
        </p:txBody>
      </p:sp>
      <p:cxnSp>
        <p:nvCxnSpPr>
          <p:cNvPr id="24" name="Straight Arrow Connector 23">
            <a:extLst>
              <a:ext uri="{FF2B5EF4-FFF2-40B4-BE49-F238E27FC236}">
                <a16:creationId xmlns:a16="http://schemas.microsoft.com/office/drawing/2014/main" id="{1998BC94-460E-43AA-917A-18A20E41FF3F}"/>
              </a:ext>
            </a:extLst>
          </p:cNvPr>
          <p:cNvCxnSpPr/>
          <p:nvPr/>
        </p:nvCxnSpPr>
        <p:spPr>
          <a:xfrm>
            <a:off x="8680991" y="2472676"/>
            <a:ext cx="0" cy="643620"/>
          </a:xfrm>
          <a:prstGeom prst="straightConnector1">
            <a:avLst/>
          </a:prstGeom>
          <a:ln w="9525" cmpd="sng">
            <a:solidFill>
              <a:schemeClr val="tx1"/>
            </a:solidFill>
            <a:tailEnd type="oval" w="lg" len="sm"/>
          </a:ln>
          <a:effectLst/>
        </p:spPr>
        <p:style>
          <a:lnRef idx="2">
            <a:schemeClr val="accent1"/>
          </a:lnRef>
          <a:fillRef idx="0">
            <a:schemeClr val="accent1"/>
          </a:fillRef>
          <a:effectRef idx="1">
            <a:schemeClr val="accent1"/>
          </a:effectRef>
          <a:fontRef idx="minor">
            <a:schemeClr val="tx1"/>
          </a:fontRef>
        </p:style>
      </p:cxnSp>
      <p:sp>
        <p:nvSpPr>
          <p:cNvPr id="25" name="Oval 12">
            <a:extLst>
              <a:ext uri="{FF2B5EF4-FFF2-40B4-BE49-F238E27FC236}">
                <a16:creationId xmlns:a16="http://schemas.microsoft.com/office/drawing/2014/main" id="{9FD10A7F-DB10-4E9A-9301-1031ADE3022E}"/>
              </a:ext>
            </a:extLst>
          </p:cNvPr>
          <p:cNvSpPr>
            <a:spLocks noChangeArrowheads="1"/>
          </p:cNvSpPr>
          <p:nvPr/>
        </p:nvSpPr>
        <p:spPr bwMode="auto">
          <a:xfrm>
            <a:off x="8284167" y="1709052"/>
            <a:ext cx="784568" cy="784570"/>
          </a:xfrm>
          <a:prstGeom prst="ellipse">
            <a:avLst/>
          </a:prstGeom>
          <a:solidFill>
            <a:schemeClr val="accent4"/>
          </a:solidFill>
          <a:ln w="9525">
            <a:noFill/>
            <a:round/>
            <a:headEnd/>
            <a:tailEnd/>
          </a:ln>
        </p:spPr>
        <p:txBody>
          <a:bodyPr vert="horz" wrap="square" lIns="107998" tIns="53999" rIns="107998" bIns="53999" numCol="1" anchor="t" anchorCtr="0" compatLnSpc="1">
            <a:prstTxWarp prst="textNoShape">
              <a:avLst/>
            </a:prstTxWarp>
          </a:bodyPr>
          <a:lstStyle/>
          <a:p>
            <a:endParaRPr lang="en-US" sz="3200" dirty="0"/>
          </a:p>
        </p:txBody>
      </p:sp>
      <p:sp>
        <p:nvSpPr>
          <p:cNvPr id="30" name="Subtitle 2">
            <a:extLst>
              <a:ext uri="{FF2B5EF4-FFF2-40B4-BE49-F238E27FC236}">
                <a16:creationId xmlns:a16="http://schemas.microsoft.com/office/drawing/2014/main" id="{B3114812-4AA4-4C88-939C-86C6511D442B}"/>
              </a:ext>
            </a:extLst>
          </p:cNvPr>
          <p:cNvSpPr txBox="1">
            <a:spLocks/>
          </p:cNvSpPr>
          <p:nvPr/>
        </p:nvSpPr>
        <p:spPr>
          <a:xfrm>
            <a:off x="1597608" y="5684992"/>
            <a:ext cx="2051429" cy="43584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1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100" dirty="0">
                <a:solidFill>
                  <a:schemeClr val="tx1"/>
                </a:solidFill>
                <a:latin typeface="+mn-lt"/>
                <a:ea typeface="Lato Light" panose="020F0502020204030203" pitchFamily="34" charset="0"/>
                <a:cs typeface="Mukta ExtraLight" panose="020B0000000000000000" pitchFamily="34" charset="77"/>
              </a:rPr>
              <a:t> summary</a:t>
            </a:r>
          </a:p>
        </p:txBody>
      </p:sp>
      <p:sp>
        <p:nvSpPr>
          <p:cNvPr id="31" name="Subtitle 2">
            <a:extLst>
              <a:ext uri="{FF2B5EF4-FFF2-40B4-BE49-F238E27FC236}">
                <a16:creationId xmlns:a16="http://schemas.microsoft.com/office/drawing/2014/main" id="{5577625C-6EDA-4381-AB33-817C4493B224}"/>
              </a:ext>
            </a:extLst>
          </p:cNvPr>
          <p:cNvSpPr txBox="1">
            <a:spLocks/>
          </p:cNvSpPr>
          <p:nvPr/>
        </p:nvSpPr>
        <p:spPr>
          <a:xfrm>
            <a:off x="3832675" y="4867760"/>
            <a:ext cx="2051429" cy="43584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1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100" dirty="0">
                <a:solidFill>
                  <a:schemeClr val="tx1"/>
                </a:solidFill>
                <a:latin typeface="+mn-lt"/>
                <a:ea typeface="Lato Light" panose="020F0502020204030203" pitchFamily="34" charset="0"/>
                <a:cs typeface="Mukta ExtraLight" panose="020B0000000000000000" pitchFamily="34" charset="77"/>
              </a:rPr>
              <a:t> summary</a:t>
            </a:r>
          </a:p>
        </p:txBody>
      </p:sp>
      <p:sp>
        <p:nvSpPr>
          <p:cNvPr id="32" name="Subtitle 2">
            <a:extLst>
              <a:ext uri="{FF2B5EF4-FFF2-40B4-BE49-F238E27FC236}">
                <a16:creationId xmlns:a16="http://schemas.microsoft.com/office/drawing/2014/main" id="{E379F876-8676-426D-8453-5F212652196A}"/>
              </a:ext>
            </a:extLst>
          </p:cNvPr>
          <p:cNvSpPr txBox="1">
            <a:spLocks/>
          </p:cNvSpPr>
          <p:nvPr/>
        </p:nvSpPr>
        <p:spPr>
          <a:xfrm>
            <a:off x="5760959" y="4272467"/>
            <a:ext cx="2051429" cy="43584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1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100" dirty="0">
                <a:solidFill>
                  <a:schemeClr val="tx1"/>
                </a:solidFill>
                <a:latin typeface="+mn-lt"/>
                <a:ea typeface="Lato Light" panose="020F0502020204030203" pitchFamily="34" charset="0"/>
                <a:cs typeface="Mukta ExtraLight" panose="020B0000000000000000" pitchFamily="34" charset="77"/>
              </a:rPr>
              <a:t> summary</a:t>
            </a:r>
          </a:p>
        </p:txBody>
      </p:sp>
      <p:sp>
        <p:nvSpPr>
          <p:cNvPr id="33" name="Subtitle 2">
            <a:extLst>
              <a:ext uri="{FF2B5EF4-FFF2-40B4-BE49-F238E27FC236}">
                <a16:creationId xmlns:a16="http://schemas.microsoft.com/office/drawing/2014/main" id="{08231306-4B48-4A78-A23D-E503EAA54AF5}"/>
              </a:ext>
            </a:extLst>
          </p:cNvPr>
          <p:cNvSpPr txBox="1">
            <a:spLocks/>
          </p:cNvSpPr>
          <p:nvPr/>
        </p:nvSpPr>
        <p:spPr>
          <a:xfrm>
            <a:off x="7917161" y="3657995"/>
            <a:ext cx="2051429" cy="43584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1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100" dirty="0">
                <a:solidFill>
                  <a:schemeClr val="tx1"/>
                </a:solidFill>
                <a:latin typeface="+mn-lt"/>
                <a:ea typeface="Lato Light" panose="020F0502020204030203" pitchFamily="34" charset="0"/>
                <a:cs typeface="Mukta ExtraLight" panose="020B0000000000000000" pitchFamily="34" charset="77"/>
              </a:rPr>
              <a:t> summary</a:t>
            </a:r>
          </a:p>
        </p:txBody>
      </p:sp>
      <p:pic>
        <p:nvPicPr>
          <p:cNvPr id="34" name="Graphic 33" descr="Single gear">
            <a:extLst>
              <a:ext uri="{FF2B5EF4-FFF2-40B4-BE49-F238E27FC236}">
                <a16:creationId xmlns:a16="http://schemas.microsoft.com/office/drawing/2014/main" id="{DB4D24C1-FC7A-43C1-A331-70F3DA882C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9255" y="2339546"/>
            <a:ext cx="599844" cy="599844"/>
          </a:xfrm>
          <a:prstGeom prst="rect">
            <a:avLst/>
          </a:prstGeom>
        </p:spPr>
      </p:pic>
      <p:pic>
        <p:nvPicPr>
          <p:cNvPr id="35" name="Graphic 34" descr="Lightbulb">
            <a:extLst>
              <a:ext uri="{FF2B5EF4-FFF2-40B4-BE49-F238E27FC236}">
                <a16:creationId xmlns:a16="http://schemas.microsoft.com/office/drawing/2014/main" id="{7E987B6C-7EE2-44E8-8A66-5977A717B8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3122" y="3584888"/>
            <a:ext cx="599844" cy="599844"/>
          </a:xfrm>
          <a:prstGeom prst="rect">
            <a:avLst/>
          </a:prstGeom>
        </p:spPr>
      </p:pic>
      <p:pic>
        <p:nvPicPr>
          <p:cNvPr id="36" name="Graphic 35" descr="Playbook">
            <a:extLst>
              <a:ext uri="{FF2B5EF4-FFF2-40B4-BE49-F238E27FC236}">
                <a16:creationId xmlns:a16="http://schemas.microsoft.com/office/drawing/2014/main" id="{16AE4358-12C8-4707-ABBC-13DD61FE1C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2030" y="2885414"/>
            <a:ext cx="599844" cy="599844"/>
          </a:xfrm>
          <a:prstGeom prst="rect">
            <a:avLst/>
          </a:prstGeom>
        </p:spPr>
      </p:pic>
      <p:pic>
        <p:nvPicPr>
          <p:cNvPr id="37" name="Graphic 36" descr="Store">
            <a:extLst>
              <a:ext uri="{FF2B5EF4-FFF2-40B4-BE49-F238E27FC236}">
                <a16:creationId xmlns:a16="http://schemas.microsoft.com/office/drawing/2014/main" id="{DE8C67C6-1C09-4D74-BA83-D84F0309E2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76529" y="1801415"/>
            <a:ext cx="599844" cy="599844"/>
          </a:xfrm>
          <a:prstGeom prst="rect">
            <a:avLst/>
          </a:prstGeom>
        </p:spPr>
      </p:pic>
    </p:spTree>
    <p:extLst>
      <p:ext uri="{BB962C8B-B14F-4D97-AF65-F5344CB8AC3E}">
        <p14:creationId xmlns:p14="http://schemas.microsoft.com/office/powerpoint/2010/main" val="188707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647E62-98D7-416E-ABD9-28F81519C70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78D2C96-39B8-4689-9D42-065564E86AF2}"/>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EE7E23C5-C164-4258-88CF-5F3B8C6EFA7E}"/>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20945438-F27E-40D0-B817-3D23B6E9086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9A9CB23-6A88-4474-A997-ED021DCC1414}"/>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BE081AD8-7322-4DC3-B6F5-40804F8C077D}"/>
              </a:ext>
            </a:extLst>
          </p:cNvPr>
          <p:cNvGrpSpPr/>
          <p:nvPr/>
        </p:nvGrpSpPr>
        <p:grpSpPr>
          <a:xfrm>
            <a:off x="3081094" y="2936984"/>
            <a:ext cx="5242133" cy="2736883"/>
            <a:chOff x="2830788" y="3349604"/>
            <a:chExt cx="6243637" cy="3259761"/>
          </a:xfrm>
        </p:grpSpPr>
        <p:sp>
          <p:nvSpPr>
            <p:cNvPr id="8" name="Freeform 7">
              <a:extLst>
                <a:ext uri="{FF2B5EF4-FFF2-40B4-BE49-F238E27FC236}">
                  <a16:creationId xmlns:a16="http://schemas.microsoft.com/office/drawing/2014/main" id="{4FBDBAC4-EBA6-470C-82B2-9671A91E84DB}"/>
                </a:ext>
              </a:extLst>
            </p:cNvPr>
            <p:cNvSpPr>
              <a:spLocks/>
            </p:cNvSpPr>
            <p:nvPr/>
          </p:nvSpPr>
          <p:spPr bwMode="auto">
            <a:xfrm>
              <a:off x="2867657" y="3624217"/>
              <a:ext cx="6173712" cy="2985148"/>
            </a:xfrm>
            <a:custGeom>
              <a:avLst/>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tx2">
                <a:lumMod val="20000"/>
                <a:lumOff val="8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9" name="Freeform 8">
              <a:extLst>
                <a:ext uri="{FF2B5EF4-FFF2-40B4-BE49-F238E27FC236}">
                  <a16:creationId xmlns:a16="http://schemas.microsoft.com/office/drawing/2014/main" id="{85FE7BDA-D903-4637-8447-A6EEBE2DAEE5}"/>
                </a:ext>
              </a:extLst>
            </p:cNvPr>
            <p:cNvSpPr>
              <a:spLocks/>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tx1">
                <a:lumMod val="65000"/>
                <a:lumOff val="3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0" name="Freeform 9">
              <a:extLst>
                <a:ext uri="{FF2B5EF4-FFF2-40B4-BE49-F238E27FC236}">
                  <a16:creationId xmlns:a16="http://schemas.microsoft.com/office/drawing/2014/main" id="{8C051A5E-9434-4A11-9BEE-36FD02BDE750}"/>
                </a:ext>
              </a:extLst>
            </p:cNvPr>
            <p:cNvSpPr>
              <a:spLocks/>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11" name="Freeform 10">
              <a:extLst>
                <a:ext uri="{FF2B5EF4-FFF2-40B4-BE49-F238E27FC236}">
                  <a16:creationId xmlns:a16="http://schemas.microsoft.com/office/drawing/2014/main" id="{324B2327-2E30-462B-9E56-F73BD8A10CDE}"/>
                </a:ext>
              </a:extLst>
            </p:cNvPr>
            <p:cNvSpPr>
              <a:spLocks/>
            </p:cNvSpPr>
            <p:nvPr/>
          </p:nvSpPr>
          <p:spPr bwMode="auto">
            <a:xfrm>
              <a:off x="2830788" y="3349604"/>
              <a:ext cx="6243637" cy="2986420"/>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bg1">
                <a:lumMod val="9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2" name="Freeform 11">
              <a:extLst>
                <a:ext uri="{FF2B5EF4-FFF2-40B4-BE49-F238E27FC236}">
                  <a16:creationId xmlns:a16="http://schemas.microsoft.com/office/drawing/2014/main" id="{9C18D7ED-65F3-46B8-BA52-FAC6B2F61D6B}"/>
                </a:ext>
              </a:extLst>
            </p:cNvPr>
            <p:cNvSpPr>
              <a:spLocks/>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tx1">
                <a:lumMod val="75000"/>
                <a:lumOff val="2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3" name="Freeform 12">
              <a:extLst>
                <a:ext uri="{FF2B5EF4-FFF2-40B4-BE49-F238E27FC236}">
                  <a16:creationId xmlns:a16="http://schemas.microsoft.com/office/drawing/2014/main" id="{D0882713-ABD5-4149-B6E7-00D4F46640ED}"/>
                </a:ext>
              </a:extLst>
            </p:cNvPr>
            <p:cNvSpPr>
              <a:spLocks/>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14" name="Freeform 14">
              <a:extLst>
                <a:ext uri="{FF2B5EF4-FFF2-40B4-BE49-F238E27FC236}">
                  <a16:creationId xmlns:a16="http://schemas.microsoft.com/office/drawing/2014/main" id="{C48C6091-339F-407A-A4AE-D717FA143227}"/>
                </a:ext>
              </a:extLst>
            </p:cNvPr>
            <p:cNvSpPr>
              <a:spLocks/>
            </p:cNvSpPr>
            <p:nvPr/>
          </p:nvSpPr>
          <p:spPr bwMode="auto">
            <a:xfrm>
              <a:off x="3461381" y="5761370"/>
              <a:ext cx="794599" cy="465317"/>
            </a:xfrm>
            <a:custGeom>
              <a:avLst/>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ah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75000"/>
                <a:lumOff val="2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grpSp>
      <p:grpSp>
        <p:nvGrpSpPr>
          <p:cNvPr id="15" name="Group 14">
            <a:extLst>
              <a:ext uri="{FF2B5EF4-FFF2-40B4-BE49-F238E27FC236}">
                <a16:creationId xmlns:a16="http://schemas.microsoft.com/office/drawing/2014/main" id="{7C12AC0D-1DCD-4201-B903-1A804278D8E7}"/>
              </a:ext>
            </a:extLst>
          </p:cNvPr>
          <p:cNvGrpSpPr/>
          <p:nvPr/>
        </p:nvGrpSpPr>
        <p:grpSpPr>
          <a:xfrm>
            <a:off x="3094970" y="2951927"/>
            <a:ext cx="4722297" cy="1691872"/>
            <a:chOff x="2847315" y="3367403"/>
            <a:chExt cx="5624486" cy="2015102"/>
          </a:xfrm>
        </p:grpSpPr>
        <p:sp>
          <p:nvSpPr>
            <p:cNvPr id="16" name="Freeform 16">
              <a:extLst>
                <a:ext uri="{FF2B5EF4-FFF2-40B4-BE49-F238E27FC236}">
                  <a16:creationId xmlns:a16="http://schemas.microsoft.com/office/drawing/2014/main" id="{26DC4BEB-1991-4F40-AA83-2C5D3447B2C0}"/>
                </a:ext>
              </a:extLst>
            </p:cNvPr>
            <p:cNvSpPr>
              <a:spLocks noEditPoints="1"/>
            </p:cNvSpPr>
            <p:nvPr/>
          </p:nvSpPr>
          <p:spPr bwMode="auto">
            <a:xfrm>
              <a:off x="2847315" y="3367403"/>
              <a:ext cx="5624486" cy="2015102"/>
            </a:xfrm>
            <a:custGeom>
              <a:avLst/>
              <a:gdLst>
                <a:gd name="T0" fmla="*/ 2492 w 2762"/>
                <a:gd name="T1" fmla="*/ 347 h 989"/>
                <a:gd name="T2" fmla="*/ 2448 w 2762"/>
                <a:gd name="T3" fmla="*/ 338 h 989"/>
                <a:gd name="T4" fmla="*/ 2323 w 2762"/>
                <a:gd name="T5" fmla="*/ 279 h 989"/>
                <a:gd name="T6" fmla="*/ 2321 w 2762"/>
                <a:gd name="T7" fmla="*/ 239 h 989"/>
                <a:gd name="T8" fmla="*/ 2361 w 2762"/>
                <a:gd name="T9" fmla="*/ 231 h 989"/>
                <a:gd name="T10" fmla="*/ 2404 w 2762"/>
                <a:gd name="T11" fmla="*/ 240 h 989"/>
                <a:gd name="T12" fmla="*/ 2529 w 2762"/>
                <a:gd name="T13" fmla="*/ 300 h 989"/>
                <a:gd name="T14" fmla="*/ 2531 w 2762"/>
                <a:gd name="T15" fmla="*/ 339 h 989"/>
                <a:gd name="T16" fmla="*/ 2492 w 2762"/>
                <a:gd name="T17" fmla="*/ 347 h 989"/>
                <a:gd name="T18" fmla="*/ 2002 w 2762"/>
                <a:gd name="T19" fmla="*/ 0 h 989"/>
                <a:gd name="T20" fmla="*/ 1876 w 2762"/>
                <a:gd name="T21" fmla="*/ 25 h 989"/>
                <a:gd name="T22" fmla="*/ 62 w 2762"/>
                <a:gd name="T23" fmla="*/ 892 h 989"/>
                <a:gd name="T24" fmla="*/ 62 w 2762"/>
                <a:gd name="T25" fmla="*/ 892 h 989"/>
                <a:gd name="T26" fmla="*/ 62 w 2762"/>
                <a:gd name="T27" fmla="*/ 892 h 989"/>
                <a:gd name="T28" fmla="*/ 62 w 2762"/>
                <a:gd name="T29" fmla="*/ 892 h 989"/>
                <a:gd name="T30" fmla="*/ 61 w 2762"/>
                <a:gd name="T31" fmla="*/ 892 h 989"/>
                <a:gd name="T32" fmla="*/ 42 w 2762"/>
                <a:gd name="T33" fmla="*/ 903 h 989"/>
                <a:gd name="T34" fmla="*/ 42 w 2762"/>
                <a:gd name="T35" fmla="*/ 903 h 989"/>
                <a:gd name="T36" fmla="*/ 42 w 2762"/>
                <a:gd name="T37" fmla="*/ 903 h 989"/>
                <a:gd name="T38" fmla="*/ 42 w 2762"/>
                <a:gd name="T39" fmla="*/ 903 h 989"/>
                <a:gd name="T40" fmla="*/ 42 w 2762"/>
                <a:gd name="T41" fmla="*/ 903 h 989"/>
                <a:gd name="T42" fmla="*/ 42 w 2762"/>
                <a:gd name="T43" fmla="*/ 903 h 989"/>
                <a:gd name="T44" fmla="*/ 42 w 2762"/>
                <a:gd name="T45" fmla="*/ 903 h 989"/>
                <a:gd name="T46" fmla="*/ 42 w 2762"/>
                <a:gd name="T47" fmla="*/ 903 h 989"/>
                <a:gd name="T48" fmla="*/ 42 w 2762"/>
                <a:gd name="T49" fmla="*/ 903 h 989"/>
                <a:gd name="T50" fmla="*/ 42 w 2762"/>
                <a:gd name="T51" fmla="*/ 903 h 989"/>
                <a:gd name="T52" fmla="*/ 42 w 2762"/>
                <a:gd name="T53" fmla="*/ 903 h 989"/>
                <a:gd name="T54" fmla="*/ 27 w 2762"/>
                <a:gd name="T55" fmla="*/ 989 h 989"/>
                <a:gd name="T56" fmla="*/ 363 w 2762"/>
                <a:gd name="T57" fmla="*/ 907 h 989"/>
                <a:gd name="T58" fmla="*/ 196 w 2762"/>
                <a:gd name="T59" fmla="*/ 828 h 989"/>
                <a:gd name="T60" fmla="*/ 1760 w 2762"/>
                <a:gd name="T61" fmla="*/ 80 h 989"/>
                <a:gd name="T62" fmla="*/ 2440 w 2762"/>
                <a:gd name="T63" fmla="*/ 405 h 989"/>
                <a:gd name="T64" fmla="*/ 2762 w 2762"/>
                <a:gd name="T65" fmla="*/ 327 h 989"/>
                <a:gd name="T66" fmla="*/ 2129 w 2762"/>
                <a:gd name="T67" fmla="*/ 25 h 989"/>
                <a:gd name="T68" fmla="*/ 2002 w 2762"/>
                <a:gd name="T69"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2" h="989">
                  <a:moveTo>
                    <a:pt x="2492" y="347"/>
                  </a:moveTo>
                  <a:cubicBezTo>
                    <a:pt x="2476" y="347"/>
                    <a:pt x="2461" y="344"/>
                    <a:pt x="2448" y="338"/>
                  </a:cubicBezTo>
                  <a:cubicBezTo>
                    <a:pt x="2323" y="279"/>
                    <a:pt x="2323" y="279"/>
                    <a:pt x="2323" y="279"/>
                  </a:cubicBezTo>
                  <a:cubicBezTo>
                    <a:pt x="2300" y="267"/>
                    <a:pt x="2299" y="250"/>
                    <a:pt x="2321" y="239"/>
                  </a:cubicBezTo>
                  <a:cubicBezTo>
                    <a:pt x="2332" y="234"/>
                    <a:pt x="2346" y="231"/>
                    <a:pt x="2361" y="231"/>
                  </a:cubicBezTo>
                  <a:cubicBezTo>
                    <a:pt x="2376" y="231"/>
                    <a:pt x="2392" y="234"/>
                    <a:pt x="2404" y="240"/>
                  </a:cubicBezTo>
                  <a:cubicBezTo>
                    <a:pt x="2529" y="300"/>
                    <a:pt x="2529" y="300"/>
                    <a:pt x="2529" y="300"/>
                  </a:cubicBezTo>
                  <a:cubicBezTo>
                    <a:pt x="2553" y="311"/>
                    <a:pt x="2554" y="329"/>
                    <a:pt x="2531" y="339"/>
                  </a:cubicBezTo>
                  <a:cubicBezTo>
                    <a:pt x="2521" y="345"/>
                    <a:pt x="2506" y="347"/>
                    <a:pt x="2492" y="347"/>
                  </a:cubicBezTo>
                  <a:moveTo>
                    <a:pt x="2002" y="0"/>
                  </a:moveTo>
                  <a:cubicBezTo>
                    <a:pt x="1957" y="0"/>
                    <a:pt x="1911" y="8"/>
                    <a:pt x="1876" y="25"/>
                  </a:cubicBezTo>
                  <a:cubicBezTo>
                    <a:pt x="62" y="892"/>
                    <a:pt x="62" y="892"/>
                    <a:pt x="62" y="892"/>
                  </a:cubicBezTo>
                  <a:cubicBezTo>
                    <a:pt x="62" y="892"/>
                    <a:pt x="62" y="892"/>
                    <a:pt x="62" y="892"/>
                  </a:cubicBezTo>
                  <a:cubicBezTo>
                    <a:pt x="62" y="892"/>
                    <a:pt x="62" y="892"/>
                    <a:pt x="62" y="892"/>
                  </a:cubicBezTo>
                  <a:cubicBezTo>
                    <a:pt x="62" y="892"/>
                    <a:pt x="62" y="892"/>
                    <a:pt x="62" y="892"/>
                  </a:cubicBezTo>
                  <a:cubicBezTo>
                    <a:pt x="61" y="892"/>
                    <a:pt x="61" y="892"/>
                    <a:pt x="61" y="892"/>
                  </a:cubicBezTo>
                  <a:cubicBezTo>
                    <a:pt x="54" y="895"/>
                    <a:pt x="48" y="899"/>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5" y="928"/>
                    <a:pt x="0" y="961"/>
                    <a:pt x="27" y="989"/>
                  </a:cubicBezTo>
                  <a:cubicBezTo>
                    <a:pt x="363" y="907"/>
                    <a:pt x="363" y="907"/>
                    <a:pt x="363" y="907"/>
                  </a:cubicBezTo>
                  <a:cubicBezTo>
                    <a:pt x="196" y="828"/>
                    <a:pt x="196" y="828"/>
                    <a:pt x="196" y="828"/>
                  </a:cubicBezTo>
                  <a:cubicBezTo>
                    <a:pt x="1760" y="80"/>
                    <a:pt x="1760" y="80"/>
                    <a:pt x="1760" y="80"/>
                  </a:cubicBezTo>
                  <a:cubicBezTo>
                    <a:pt x="2440" y="405"/>
                    <a:pt x="2440" y="405"/>
                    <a:pt x="2440" y="405"/>
                  </a:cubicBezTo>
                  <a:cubicBezTo>
                    <a:pt x="2762" y="327"/>
                    <a:pt x="2762" y="327"/>
                    <a:pt x="2762" y="327"/>
                  </a:cubicBezTo>
                  <a:cubicBezTo>
                    <a:pt x="2129" y="25"/>
                    <a:pt x="2129" y="25"/>
                    <a:pt x="2129" y="25"/>
                  </a:cubicBezTo>
                  <a:cubicBezTo>
                    <a:pt x="2094" y="8"/>
                    <a:pt x="2048" y="0"/>
                    <a:pt x="2002" y="0"/>
                  </a:cubicBezTo>
                </a:path>
              </a:pathLst>
            </a:custGeom>
            <a:solidFill>
              <a:schemeClr val="tx1">
                <a:alpha val="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7" name="Freeform 17">
              <a:extLst>
                <a:ext uri="{FF2B5EF4-FFF2-40B4-BE49-F238E27FC236}">
                  <a16:creationId xmlns:a16="http://schemas.microsoft.com/office/drawing/2014/main" id="{D6A78376-3640-4BDE-BC54-C4EE1EBAFFB9}"/>
                </a:ext>
              </a:extLst>
            </p:cNvPr>
            <p:cNvSpPr>
              <a:spLocks/>
            </p:cNvSpPr>
            <p:nvPr/>
          </p:nvSpPr>
          <p:spPr bwMode="auto">
            <a:xfrm>
              <a:off x="3246521" y="3530137"/>
              <a:ext cx="4569259" cy="1685820"/>
            </a:xfrm>
            <a:custGeom>
              <a:avLst/>
              <a:gdLst>
                <a:gd name="T0" fmla="*/ 2505 w 3594"/>
                <a:gd name="T1" fmla="*/ 0 h 1326"/>
                <a:gd name="T2" fmla="*/ 0 w 3594"/>
                <a:gd name="T3" fmla="*/ 1199 h 1326"/>
                <a:gd name="T4" fmla="*/ 267 w 3594"/>
                <a:gd name="T5" fmla="*/ 1326 h 1326"/>
                <a:gd name="T6" fmla="*/ 3594 w 3594"/>
                <a:gd name="T7" fmla="*/ 521 h 1326"/>
                <a:gd name="T8" fmla="*/ 2505 w 3594"/>
                <a:gd name="T9" fmla="*/ 0 h 1326"/>
              </a:gdLst>
              <a:ahLst/>
              <a:cxnLst>
                <a:cxn ang="0">
                  <a:pos x="T0" y="T1"/>
                </a:cxn>
                <a:cxn ang="0">
                  <a:pos x="T2" y="T3"/>
                </a:cxn>
                <a:cxn ang="0">
                  <a:pos x="T4" y="T5"/>
                </a:cxn>
                <a:cxn ang="0">
                  <a:pos x="T6" y="T7"/>
                </a:cxn>
                <a:cxn ang="0">
                  <a:pos x="T8" y="T9"/>
                </a:cxn>
              </a:cxnLst>
              <a:rect l="0" t="0" r="r" b="b"/>
              <a:pathLst>
                <a:path w="3594" h="1326">
                  <a:moveTo>
                    <a:pt x="2505" y="0"/>
                  </a:moveTo>
                  <a:lnTo>
                    <a:pt x="0" y="1199"/>
                  </a:lnTo>
                  <a:lnTo>
                    <a:pt x="267" y="1326"/>
                  </a:lnTo>
                  <a:lnTo>
                    <a:pt x="3594" y="521"/>
                  </a:lnTo>
                  <a:lnTo>
                    <a:pt x="2505" y="0"/>
                  </a:lnTo>
                  <a:close/>
                </a:path>
              </a:pathLst>
            </a:custGeom>
            <a:solidFill>
              <a:schemeClr val="bg1">
                <a:alpha val="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grpSp>
      <p:grpSp>
        <p:nvGrpSpPr>
          <p:cNvPr id="18" name="Group 17">
            <a:extLst>
              <a:ext uri="{FF2B5EF4-FFF2-40B4-BE49-F238E27FC236}">
                <a16:creationId xmlns:a16="http://schemas.microsoft.com/office/drawing/2014/main" id="{B8734920-D58C-4214-B983-5D2EB95CACC7}"/>
              </a:ext>
            </a:extLst>
          </p:cNvPr>
          <p:cNvGrpSpPr/>
          <p:nvPr/>
        </p:nvGrpSpPr>
        <p:grpSpPr>
          <a:xfrm>
            <a:off x="3390157" y="2689790"/>
            <a:ext cx="4576060" cy="2225584"/>
            <a:chOff x="-257822" y="2402002"/>
            <a:chExt cx="5450311" cy="2650780"/>
          </a:xfrm>
        </p:grpSpPr>
        <p:sp>
          <p:nvSpPr>
            <p:cNvPr id="19" name="Freeform 13">
              <a:extLst>
                <a:ext uri="{FF2B5EF4-FFF2-40B4-BE49-F238E27FC236}">
                  <a16:creationId xmlns:a16="http://schemas.microsoft.com/office/drawing/2014/main" id="{27B9D902-0245-404A-A3AB-62BA623758C5}"/>
                </a:ext>
              </a:extLst>
            </p:cNvPr>
            <p:cNvSpPr>
              <a:spLocks/>
            </p:cNvSpPr>
            <p:nvPr/>
          </p:nvSpPr>
          <p:spPr bwMode="auto">
            <a:xfrm>
              <a:off x="4024110" y="3237284"/>
              <a:ext cx="518714" cy="249186"/>
            </a:xfrm>
            <a:custGeom>
              <a:avLst/>
              <a:gdLst>
                <a:gd name="T0" fmla="*/ 105 w 255"/>
                <a:gd name="T1" fmla="*/ 12 h 122"/>
                <a:gd name="T2" fmla="*/ 22 w 255"/>
                <a:gd name="T3" fmla="*/ 11 h 122"/>
                <a:gd name="T4" fmla="*/ 24 w 255"/>
                <a:gd name="T5" fmla="*/ 51 h 122"/>
                <a:gd name="T6" fmla="*/ 149 w 255"/>
                <a:gd name="T7" fmla="*/ 110 h 122"/>
                <a:gd name="T8" fmla="*/ 232 w 255"/>
                <a:gd name="T9" fmla="*/ 111 h 122"/>
                <a:gd name="T10" fmla="*/ 230 w 255"/>
                <a:gd name="T11" fmla="*/ 72 h 122"/>
                <a:gd name="T12" fmla="*/ 105 w 255"/>
                <a:gd name="T13" fmla="*/ 12 h 122"/>
              </a:gdLst>
              <a:ahLst/>
              <a:cxnLst>
                <a:cxn ang="0">
                  <a:pos x="T0" y="T1"/>
                </a:cxn>
                <a:cxn ang="0">
                  <a:pos x="T2" y="T3"/>
                </a:cxn>
                <a:cxn ang="0">
                  <a:pos x="T4" y="T5"/>
                </a:cxn>
                <a:cxn ang="0">
                  <a:pos x="T6" y="T7"/>
                </a:cxn>
                <a:cxn ang="0">
                  <a:pos x="T8" y="T9"/>
                </a:cxn>
                <a:cxn ang="0">
                  <a:pos x="T10" y="T11"/>
                </a:cxn>
                <a:cxn ang="0">
                  <a:pos x="T12" y="T13"/>
                </a:cxn>
              </a:cxnLst>
              <a:rect l="0" t="0" r="r" b="b"/>
              <a:pathLst>
                <a:path w="255" h="122">
                  <a:moveTo>
                    <a:pt x="105" y="12"/>
                  </a:moveTo>
                  <a:cubicBezTo>
                    <a:pt x="82" y="1"/>
                    <a:pt x="45" y="0"/>
                    <a:pt x="22" y="11"/>
                  </a:cubicBezTo>
                  <a:cubicBezTo>
                    <a:pt x="0" y="22"/>
                    <a:pt x="1" y="39"/>
                    <a:pt x="24" y="51"/>
                  </a:cubicBezTo>
                  <a:cubicBezTo>
                    <a:pt x="149" y="110"/>
                    <a:pt x="149" y="110"/>
                    <a:pt x="149" y="110"/>
                  </a:cubicBezTo>
                  <a:cubicBezTo>
                    <a:pt x="173" y="122"/>
                    <a:pt x="210" y="122"/>
                    <a:pt x="232" y="111"/>
                  </a:cubicBezTo>
                  <a:cubicBezTo>
                    <a:pt x="255" y="101"/>
                    <a:pt x="254" y="83"/>
                    <a:pt x="230" y="72"/>
                  </a:cubicBezTo>
                  <a:cubicBezTo>
                    <a:pt x="105" y="12"/>
                    <a:pt x="105" y="12"/>
                    <a:pt x="105" y="12"/>
                  </a:cubicBezTo>
                </a:path>
              </a:pathLst>
            </a:custGeom>
            <a:solidFill>
              <a:srgbClr val="31313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0" name="Freeform 18">
              <a:extLst>
                <a:ext uri="{FF2B5EF4-FFF2-40B4-BE49-F238E27FC236}">
                  <a16:creationId xmlns:a16="http://schemas.microsoft.com/office/drawing/2014/main" id="{28881193-1A1C-4FC3-B243-56FA5EA4EB17}"/>
                </a:ext>
              </a:extLst>
            </p:cNvPr>
            <p:cNvSpPr>
              <a:spLocks/>
            </p:cNvSpPr>
            <p:nvPr/>
          </p:nvSpPr>
          <p:spPr bwMode="auto">
            <a:xfrm>
              <a:off x="-257822" y="2935972"/>
              <a:ext cx="4569259" cy="1685820"/>
            </a:xfrm>
            <a:custGeom>
              <a:avLst/>
              <a:gdLst>
                <a:gd name="T0" fmla="*/ 2505 w 3594"/>
                <a:gd name="T1" fmla="*/ 0 h 1326"/>
                <a:gd name="T2" fmla="*/ 0 w 3594"/>
                <a:gd name="T3" fmla="*/ 1199 h 1326"/>
                <a:gd name="T4" fmla="*/ 267 w 3594"/>
                <a:gd name="T5" fmla="*/ 1326 h 1326"/>
                <a:gd name="T6" fmla="*/ 3594 w 3594"/>
                <a:gd name="T7" fmla="*/ 521 h 1326"/>
                <a:gd name="T8" fmla="*/ 2505 w 3594"/>
                <a:gd name="T9" fmla="*/ 0 h 1326"/>
              </a:gdLst>
              <a:ahLst/>
              <a:cxnLst>
                <a:cxn ang="0">
                  <a:pos x="T0" y="T1"/>
                </a:cxn>
                <a:cxn ang="0">
                  <a:pos x="T2" y="T3"/>
                </a:cxn>
                <a:cxn ang="0">
                  <a:pos x="T4" y="T5"/>
                </a:cxn>
                <a:cxn ang="0">
                  <a:pos x="T6" y="T7"/>
                </a:cxn>
                <a:cxn ang="0">
                  <a:pos x="T8" y="T9"/>
                </a:cxn>
              </a:cxnLst>
              <a:rect l="0" t="0" r="r" b="b"/>
              <a:pathLst>
                <a:path w="3594" h="1326">
                  <a:moveTo>
                    <a:pt x="2505" y="0"/>
                  </a:moveTo>
                  <a:lnTo>
                    <a:pt x="0" y="1199"/>
                  </a:lnTo>
                  <a:lnTo>
                    <a:pt x="267" y="1326"/>
                  </a:lnTo>
                  <a:lnTo>
                    <a:pt x="3594" y="521"/>
                  </a:lnTo>
                  <a:lnTo>
                    <a:pt x="250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1" name="Freeform 19">
              <a:extLst>
                <a:ext uri="{FF2B5EF4-FFF2-40B4-BE49-F238E27FC236}">
                  <a16:creationId xmlns:a16="http://schemas.microsoft.com/office/drawing/2014/main" id="{71D4BCB4-3384-465C-8F39-94D13AC4FD0E}"/>
                </a:ext>
              </a:extLst>
            </p:cNvPr>
            <p:cNvSpPr>
              <a:spLocks/>
            </p:cNvSpPr>
            <p:nvPr/>
          </p:nvSpPr>
          <p:spPr bwMode="auto">
            <a:xfrm>
              <a:off x="4024110" y="3243640"/>
              <a:ext cx="518714" cy="236473"/>
            </a:xfrm>
            <a:custGeom>
              <a:avLst/>
              <a:gdLst>
                <a:gd name="T0" fmla="*/ 62 w 255"/>
                <a:gd name="T1" fmla="*/ 0 h 116"/>
                <a:gd name="T2" fmla="*/ 22 w 255"/>
                <a:gd name="T3" fmla="*/ 8 h 116"/>
                <a:gd name="T4" fmla="*/ 24 w 255"/>
                <a:gd name="T5" fmla="*/ 48 h 116"/>
                <a:gd name="T6" fmla="*/ 149 w 255"/>
                <a:gd name="T7" fmla="*/ 107 h 116"/>
                <a:gd name="T8" fmla="*/ 193 w 255"/>
                <a:gd name="T9" fmla="*/ 116 h 116"/>
                <a:gd name="T10" fmla="*/ 232 w 255"/>
                <a:gd name="T11" fmla="*/ 108 h 116"/>
                <a:gd name="T12" fmla="*/ 230 w 255"/>
                <a:gd name="T13" fmla="*/ 69 h 116"/>
                <a:gd name="T14" fmla="*/ 105 w 255"/>
                <a:gd name="T15" fmla="*/ 9 h 116"/>
                <a:gd name="T16" fmla="*/ 62 w 255"/>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16">
                  <a:moveTo>
                    <a:pt x="62" y="0"/>
                  </a:moveTo>
                  <a:cubicBezTo>
                    <a:pt x="47" y="0"/>
                    <a:pt x="33" y="3"/>
                    <a:pt x="22" y="8"/>
                  </a:cubicBezTo>
                  <a:cubicBezTo>
                    <a:pt x="0" y="19"/>
                    <a:pt x="1" y="36"/>
                    <a:pt x="24" y="48"/>
                  </a:cubicBezTo>
                  <a:cubicBezTo>
                    <a:pt x="149" y="107"/>
                    <a:pt x="149" y="107"/>
                    <a:pt x="149" y="107"/>
                  </a:cubicBezTo>
                  <a:cubicBezTo>
                    <a:pt x="162" y="113"/>
                    <a:pt x="177" y="116"/>
                    <a:pt x="193" y="116"/>
                  </a:cubicBezTo>
                  <a:cubicBezTo>
                    <a:pt x="207" y="116"/>
                    <a:pt x="222" y="114"/>
                    <a:pt x="232" y="108"/>
                  </a:cubicBezTo>
                  <a:cubicBezTo>
                    <a:pt x="255" y="98"/>
                    <a:pt x="254" y="80"/>
                    <a:pt x="230" y="69"/>
                  </a:cubicBezTo>
                  <a:cubicBezTo>
                    <a:pt x="105" y="9"/>
                    <a:pt x="105" y="9"/>
                    <a:pt x="105" y="9"/>
                  </a:cubicBezTo>
                  <a:cubicBezTo>
                    <a:pt x="93" y="3"/>
                    <a:pt x="77" y="0"/>
                    <a:pt x="62" y="0"/>
                  </a:cubicBezTo>
                </a:path>
              </a:pathLst>
            </a:custGeom>
            <a:solidFill>
              <a:srgbClr val="46464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2" name="Freeform 20">
              <a:extLst>
                <a:ext uri="{FF2B5EF4-FFF2-40B4-BE49-F238E27FC236}">
                  <a16:creationId xmlns:a16="http://schemas.microsoft.com/office/drawing/2014/main" id="{D881F609-02D5-426C-8907-0FE6838F82AC}"/>
                </a:ext>
              </a:extLst>
            </p:cNvPr>
            <p:cNvSpPr>
              <a:spLocks/>
            </p:cNvSpPr>
            <p:nvPr/>
          </p:nvSpPr>
          <p:spPr bwMode="auto">
            <a:xfrm>
              <a:off x="-257822" y="2447770"/>
              <a:ext cx="5450310" cy="2605012"/>
            </a:xfrm>
            <a:custGeom>
              <a:avLst/>
              <a:gdLst>
                <a:gd name="T0" fmla="*/ 0 w 4287"/>
                <a:gd name="T1" fmla="*/ 1197 h 2049"/>
                <a:gd name="T2" fmla="*/ 1781 w 4287"/>
                <a:gd name="T3" fmla="*/ 2049 h 2049"/>
                <a:gd name="T4" fmla="*/ 4287 w 4287"/>
                <a:gd name="T5" fmla="*/ 851 h 2049"/>
                <a:gd name="T6" fmla="*/ 2505 w 4287"/>
                <a:gd name="T7" fmla="*/ 0 h 2049"/>
                <a:gd name="T8" fmla="*/ 0 w 4287"/>
                <a:gd name="T9" fmla="*/ 1197 h 2049"/>
              </a:gdLst>
              <a:ahLst/>
              <a:cxnLst>
                <a:cxn ang="0">
                  <a:pos x="T0" y="T1"/>
                </a:cxn>
                <a:cxn ang="0">
                  <a:pos x="T2" y="T3"/>
                </a:cxn>
                <a:cxn ang="0">
                  <a:pos x="T4" y="T5"/>
                </a:cxn>
                <a:cxn ang="0">
                  <a:pos x="T6" y="T7"/>
                </a:cxn>
                <a:cxn ang="0">
                  <a:pos x="T8" y="T9"/>
                </a:cxn>
              </a:cxnLst>
              <a:rect l="0" t="0" r="r" b="b"/>
              <a:pathLst>
                <a:path w="4287" h="2049">
                  <a:moveTo>
                    <a:pt x="0" y="1197"/>
                  </a:moveTo>
                  <a:lnTo>
                    <a:pt x="1781" y="2049"/>
                  </a:lnTo>
                  <a:lnTo>
                    <a:pt x="4287" y="851"/>
                  </a:lnTo>
                  <a:lnTo>
                    <a:pt x="2505" y="0"/>
                  </a:lnTo>
                  <a:lnTo>
                    <a:pt x="0" y="1197"/>
                  </a:lnTo>
                  <a:close/>
                </a:path>
              </a:pathLst>
            </a:custGeom>
            <a:solidFill>
              <a:srgbClr val="40AB8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3" name="Rectangle 22">
              <a:extLst>
                <a:ext uri="{FF2B5EF4-FFF2-40B4-BE49-F238E27FC236}">
                  <a16:creationId xmlns:a16="http://schemas.microsoft.com/office/drawing/2014/main" id="{9E68D7A1-D56B-49F6-85DC-1C33FCC204E1}"/>
                </a:ext>
              </a:extLst>
            </p:cNvPr>
            <p:cNvSpPr>
              <a:spLocks noChangeArrowheads="1"/>
            </p:cNvSpPr>
            <p:nvPr/>
          </p:nvSpPr>
          <p:spPr bwMode="auto">
            <a:xfrm>
              <a:off x="-257822" y="3926360"/>
              <a:ext cx="64840" cy="43226"/>
            </a:xfrm>
            <a:prstGeom prst="rect">
              <a:avLst/>
            </a:prstGeom>
            <a:solidFill>
              <a:srgbClr val="41A3A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4" name="Freeform 22">
              <a:extLst>
                <a:ext uri="{FF2B5EF4-FFF2-40B4-BE49-F238E27FC236}">
                  <a16:creationId xmlns:a16="http://schemas.microsoft.com/office/drawing/2014/main" id="{D59BAE71-8CDB-479E-9044-25C0732BAAFD}"/>
                </a:ext>
              </a:extLst>
            </p:cNvPr>
            <p:cNvSpPr>
              <a:spLocks/>
            </p:cNvSpPr>
            <p:nvPr/>
          </p:nvSpPr>
          <p:spPr bwMode="auto">
            <a:xfrm>
              <a:off x="2006467" y="3483927"/>
              <a:ext cx="3186022" cy="1568855"/>
            </a:xfrm>
            <a:custGeom>
              <a:avLst/>
              <a:gdLst>
                <a:gd name="T0" fmla="*/ 0 w 2506"/>
                <a:gd name="T1" fmla="*/ 1199 h 1234"/>
                <a:gd name="T2" fmla="*/ 0 w 2506"/>
                <a:gd name="T3" fmla="*/ 1234 h 1234"/>
                <a:gd name="T4" fmla="*/ 2506 w 2506"/>
                <a:gd name="T5" fmla="*/ 36 h 1234"/>
                <a:gd name="T6" fmla="*/ 2506 w 2506"/>
                <a:gd name="T7" fmla="*/ 0 h 1234"/>
                <a:gd name="T8" fmla="*/ 0 w 2506"/>
                <a:gd name="T9" fmla="*/ 1199 h 1234"/>
              </a:gdLst>
              <a:ahLst/>
              <a:cxnLst>
                <a:cxn ang="0">
                  <a:pos x="T0" y="T1"/>
                </a:cxn>
                <a:cxn ang="0">
                  <a:pos x="T2" y="T3"/>
                </a:cxn>
                <a:cxn ang="0">
                  <a:pos x="T4" y="T5"/>
                </a:cxn>
                <a:cxn ang="0">
                  <a:pos x="T6" y="T7"/>
                </a:cxn>
                <a:cxn ang="0">
                  <a:pos x="T8" y="T9"/>
                </a:cxn>
              </a:cxnLst>
              <a:rect l="0" t="0" r="r" b="b"/>
              <a:pathLst>
                <a:path w="2506" h="1234">
                  <a:moveTo>
                    <a:pt x="0" y="1199"/>
                  </a:moveTo>
                  <a:lnTo>
                    <a:pt x="0" y="1234"/>
                  </a:lnTo>
                  <a:lnTo>
                    <a:pt x="2506" y="36"/>
                  </a:lnTo>
                  <a:lnTo>
                    <a:pt x="2506" y="0"/>
                  </a:lnTo>
                  <a:lnTo>
                    <a:pt x="0" y="1199"/>
                  </a:ln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25" name="Freeform 23">
              <a:extLst>
                <a:ext uri="{FF2B5EF4-FFF2-40B4-BE49-F238E27FC236}">
                  <a16:creationId xmlns:a16="http://schemas.microsoft.com/office/drawing/2014/main" id="{AE3B547A-92F7-4B58-80D9-2E8E88C16111}"/>
                </a:ext>
              </a:extLst>
            </p:cNvPr>
            <p:cNvSpPr>
              <a:spLocks/>
            </p:cNvSpPr>
            <p:nvPr/>
          </p:nvSpPr>
          <p:spPr bwMode="auto">
            <a:xfrm>
              <a:off x="-257822" y="2402002"/>
              <a:ext cx="5450310" cy="2606283"/>
            </a:xfrm>
            <a:custGeom>
              <a:avLst/>
              <a:gdLst>
                <a:gd name="T0" fmla="*/ 0 w 4287"/>
                <a:gd name="T1" fmla="*/ 1197 h 2050"/>
                <a:gd name="T2" fmla="*/ 1781 w 4287"/>
                <a:gd name="T3" fmla="*/ 2050 h 2050"/>
                <a:gd name="T4" fmla="*/ 4287 w 4287"/>
                <a:gd name="T5" fmla="*/ 851 h 2050"/>
                <a:gd name="T6" fmla="*/ 2505 w 4287"/>
                <a:gd name="T7" fmla="*/ 0 h 2050"/>
                <a:gd name="T8" fmla="*/ 0 w 4287"/>
                <a:gd name="T9" fmla="*/ 1197 h 2050"/>
              </a:gdLst>
              <a:ahLst/>
              <a:cxnLst>
                <a:cxn ang="0">
                  <a:pos x="T0" y="T1"/>
                </a:cxn>
                <a:cxn ang="0">
                  <a:pos x="T2" y="T3"/>
                </a:cxn>
                <a:cxn ang="0">
                  <a:pos x="T4" y="T5"/>
                </a:cxn>
                <a:cxn ang="0">
                  <a:pos x="T6" y="T7"/>
                </a:cxn>
                <a:cxn ang="0">
                  <a:pos x="T8" y="T9"/>
                </a:cxn>
              </a:cxnLst>
              <a:rect l="0" t="0" r="r" b="b"/>
              <a:pathLst>
                <a:path w="4287" h="2050">
                  <a:moveTo>
                    <a:pt x="0" y="1197"/>
                  </a:moveTo>
                  <a:lnTo>
                    <a:pt x="1781" y="2050"/>
                  </a:lnTo>
                  <a:lnTo>
                    <a:pt x="4287" y="851"/>
                  </a:lnTo>
                  <a:lnTo>
                    <a:pt x="2505" y="0"/>
                  </a:lnTo>
                  <a:lnTo>
                    <a:pt x="0" y="1197"/>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26" name="Freeform 24">
              <a:extLst>
                <a:ext uri="{FF2B5EF4-FFF2-40B4-BE49-F238E27FC236}">
                  <a16:creationId xmlns:a16="http://schemas.microsoft.com/office/drawing/2014/main" id="{0999A284-FC90-4C7F-A0B4-774592D0C159}"/>
                </a:ext>
              </a:extLst>
            </p:cNvPr>
            <p:cNvSpPr>
              <a:spLocks/>
            </p:cNvSpPr>
            <p:nvPr/>
          </p:nvSpPr>
          <p:spPr bwMode="auto">
            <a:xfrm>
              <a:off x="-257822" y="3594535"/>
              <a:ext cx="2958449" cy="1413750"/>
            </a:xfrm>
            <a:custGeom>
              <a:avLst/>
              <a:gdLst>
                <a:gd name="T0" fmla="*/ 544 w 2327"/>
                <a:gd name="T1" fmla="*/ 0 h 1112"/>
                <a:gd name="T2" fmla="*/ 0 w 2327"/>
                <a:gd name="T3" fmla="*/ 259 h 1112"/>
                <a:gd name="T4" fmla="*/ 1781 w 2327"/>
                <a:gd name="T5" fmla="*/ 1112 h 1112"/>
                <a:gd name="T6" fmla="*/ 2327 w 2327"/>
                <a:gd name="T7" fmla="*/ 851 h 1112"/>
                <a:gd name="T8" fmla="*/ 544 w 2327"/>
                <a:gd name="T9" fmla="*/ 0 h 1112"/>
              </a:gdLst>
              <a:ahLst/>
              <a:cxnLst>
                <a:cxn ang="0">
                  <a:pos x="T0" y="T1"/>
                </a:cxn>
                <a:cxn ang="0">
                  <a:pos x="T2" y="T3"/>
                </a:cxn>
                <a:cxn ang="0">
                  <a:pos x="T4" y="T5"/>
                </a:cxn>
                <a:cxn ang="0">
                  <a:pos x="T6" y="T7"/>
                </a:cxn>
                <a:cxn ang="0">
                  <a:pos x="T8" y="T9"/>
                </a:cxn>
              </a:cxnLst>
              <a:rect l="0" t="0" r="r" b="b"/>
              <a:pathLst>
                <a:path w="2327" h="1112">
                  <a:moveTo>
                    <a:pt x="544" y="0"/>
                  </a:moveTo>
                  <a:lnTo>
                    <a:pt x="0" y="259"/>
                  </a:lnTo>
                  <a:lnTo>
                    <a:pt x="1781" y="1112"/>
                  </a:lnTo>
                  <a:lnTo>
                    <a:pt x="2327" y="851"/>
                  </a:lnTo>
                  <a:lnTo>
                    <a:pt x="544" y="0"/>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27" name="Freeform 36">
              <a:extLst>
                <a:ext uri="{FF2B5EF4-FFF2-40B4-BE49-F238E27FC236}">
                  <a16:creationId xmlns:a16="http://schemas.microsoft.com/office/drawing/2014/main" id="{DE9A4266-FE7E-45A0-BD89-9AB10601DE58}"/>
                </a:ext>
              </a:extLst>
            </p:cNvPr>
            <p:cNvSpPr>
              <a:spLocks/>
            </p:cNvSpPr>
            <p:nvPr/>
          </p:nvSpPr>
          <p:spPr bwMode="auto">
            <a:xfrm>
              <a:off x="433797" y="3262711"/>
              <a:ext cx="2958449" cy="1413750"/>
            </a:xfrm>
            <a:custGeom>
              <a:avLst/>
              <a:gdLst>
                <a:gd name="T0" fmla="*/ 545 w 2327"/>
                <a:gd name="T1" fmla="*/ 0 h 1112"/>
                <a:gd name="T2" fmla="*/ 0 w 2327"/>
                <a:gd name="T3" fmla="*/ 261 h 1112"/>
                <a:gd name="T4" fmla="*/ 1783 w 2327"/>
                <a:gd name="T5" fmla="*/ 1112 h 1112"/>
                <a:gd name="T6" fmla="*/ 2327 w 2327"/>
                <a:gd name="T7" fmla="*/ 852 h 1112"/>
                <a:gd name="T8" fmla="*/ 545 w 2327"/>
                <a:gd name="T9" fmla="*/ 0 h 1112"/>
              </a:gdLst>
              <a:ahLst/>
              <a:cxnLst>
                <a:cxn ang="0">
                  <a:pos x="T0" y="T1"/>
                </a:cxn>
                <a:cxn ang="0">
                  <a:pos x="T2" y="T3"/>
                </a:cxn>
                <a:cxn ang="0">
                  <a:pos x="T4" y="T5"/>
                </a:cxn>
                <a:cxn ang="0">
                  <a:pos x="T6" y="T7"/>
                </a:cxn>
                <a:cxn ang="0">
                  <a:pos x="T8" y="T9"/>
                </a:cxn>
              </a:cxnLst>
              <a:rect l="0" t="0" r="r" b="b"/>
              <a:pathLst>
                <a:path w="2327" h="1112">
                  <a:moveTo>
                    <a:pt x="545" y="0"/>
                  </a:moveTo>
                  <a:lnTo>
                    <a:pt x="0" y="261"/>
                  </a:lnTo>
                  <a:lnTo>
                    <a:pt x="1783" y="1112"/>
                  </a:lnTo>
                  <a:lnTo>
                    <a:pt x="2327" y="852"/>
                  </a:lnTo>
                  <a:lnTo>
                    <a:pt x="545" y="0"/>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022" dirty="0"/>
            </a:p>
          </p:txBody>
        </p:sp>
      </p:grpSp>
      <p:grpSp>
        <p:nvGrpSpPr>
          <p:cNvPr id="28" name="Group 27">
            <a:extLst>
              <a:ext uri="{FF2B5EF4-FFF2-40B4-BE49-F238E27FC236}">
                <a16:creationId xmlns:a16="http://schemas.microsoft.com/office/drawing/2014/main" id="{7266C981-4777-4E90-BF7E-D19F8367CA60}"/>
              </a:ext>
            </a:extLst>
          </p:cNvPr>
          <p:cNvGrpSpPr/>
          <p:nvPr/>
        </p:nvGrpSpPr>
        <p:grpSpPr>
          <a:xfrm>
            <a:off x="4613962" y="3931857"/>
            <a:ext cx="1112258" cy="830993"/>
            <a:chOff x="3246521" y="3898830"/>
            <a:chExt cx="1324754" cy="989753"/>
          </a:xfrm>
        </p:grpSpPr>
        <p:sp>
          <p:nvSpPr>
            <p:cNvPr id="29" name="Freeform 55">
              <a:extLst>
                <a:ext uri="{FF2B5EF4-FFF2-40B4-BE49-F238E27FC236}">
                  <a16:creationId xmlns:a16="http://schemas.microsoft.com/office/drawing/2014/main" id="{2C6BCB05-5F67-4902-AA33-08D55C0A691B}"/>
                </a:ext>
              </a:extLst>
            </p:cNvPr>
            <p:cNvSpPr>
              <a:spLocks/>
            </p:cNvSpPr>
            <p:nvPr/>
          </p:nvSpPr>
          <p:spPr bwMode="auto">
            <a:xfrm>
              <a:off x="3246521" y="4254175"/>
              <a:ext cx="1324754" cy="634408"/>
            </a:xfrm>
            <a:custGeom>
              <a:avLst/>
              <a:gdLst>
                <a:gd name="T0" fmla="*/ 1042 w 1042"/>
                <a:gd name="T1" fmla="*/ 239 h 499"/>
                <a:gd name="T2" fmla="*/ 544 w 1042"/>
                <a:gd name="T3" fmla="*/ 0 h 499"/>
                <a:gd name="T4" fmla="*/ 0 w 1042"/>
                <a:gd name="T5" fmla="*/ 260 h 499"/>
                <a:gd name="T6" fmla="*/ 498 w 1042"/>
                <a:gd name="T7" fmla="*/ 499 h 499"/>
                <a:gd name="T8" fmla="*/ 1042 w 1042"/>
                <a:gd name="T9" fmla="*/ 239 h 499"/>
              </a:gdLst>
              <a:ah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tx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30" name="Freeform 55">
              <a:extLst>
                <a:ext uri="{FF2B5EF4-FFF2-40B4-BE49-F238E27FC236}">
                  <a16:creationId xmlns:a16="http://schemas.microsoft.com/office/drawing/2014/main" id="{D967B95B-83E6-417B-AF90-68D5E8620A78}"/>
                </a:ext>
              </a:extLst>
            </p:cNvPr>
            <p:cNvSpPr>
              <a:spLocks/>
            </p:cNvSpPr>
            <p:nvPr/>
          </p:nvSpPr>
          <p:spPr bwMode="auto">
            <a:xfrm>
              <a:off x="3246521" y="3898830"/>
              <a:ext cx="1324754" cy="634408"/>
            </a:xfrm>
            <a:custGeom>
              <a:avLst/>
              <a:gdLst>
                <a:gd name="T0" fmla="*/ 1042 w 1042"/>
                <a:gd name="T1" fmla="*/ 239 h 499"/>
                <a:gd name="T2" fmla="*/ 544 w 1042"/>
                <a:gd name="T3" fmla="*/ 0 h 499"/>
                <a:gd name="T4" fmla="*/ 0 w 1042"/>
                <a:gd name="T5" fmla="*/ 260 h 499"/>
                <a:gd name="T6" fmla="*/ 498 w 1042"/>
                <a:gd name="T7" fmla="*/ 499 h 499"/>
                <a:gd name="T8" fmla="*/ 1042 w 1042"/>
                <a:gd name="T9" fmla="*/ 239 h 499"/>
              </a:gdLst>
              <a:ah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31" name="Group 30">
            <a:extLst>
              <a:ext uri="{FF2B5EF4-FFF2-40B4-BE49-F238E27FC236}">
                <a16:creationId xmlns:a16="http://schemas.microsoft.com/office/drawing/2014/main" id="{32C6209B-DA54-4EAA-B8D5-BFD41721B7E0}"/>
              </a:ext>
            </a:extLst>
          </p:cNvPr>
          <p:cNvGrpSpPr/>
          <p:nvPr/>
        </p:nvGrpSpPr>
        <p:grpSpPr>
          <a:xfrm>
            <a:off x="6033106" y="3003613"/>
            <a:ext cx="287138" cy="165451"/>
            <a:chOff x="6394403" y="3369946"/>
            <a:chExt cx="341995" cy="197060"/>
          </a:xfrm>
        </p:grpSpPr>
        <p:sp>
          <p:nvSpPr>
            <p:cNvPr id="32" name="Freeform 77">
              <a:extLst>
                <a:ext uri="{FF2B5EF4-FFF2-40B4-BE49-F238E27FC236}">
                  <a16:creationId xmlns:a16="http://schemas.microsoft.com/office/drawing/2014/main" id="{73645EFF-05E0-4702-86D2-5647AC0000A3}"/>
                </a:ext>
              </a:extLst>
            </p:cNvPr>
            <p:cNvSpPr>
              <a:spLocks/>
            </p:cNvSpPr>
            <p:nvPr/>
          </p:nvSpPr>
          <p:spPr bwMode="auto">
            <a:xfrm>
              <a:off x="6394403" y="3369946"/>
              <a:ext cx="81367" cy="55940"/>
            </a:xfrm>
            <a:custGeom>
              <a:avLst/>
              <a:gdLst>
                <a:gd name="T0" fmla="*/ 35 w 40"/>
                <a:gd name="T1" fmla="*/ 21 h 28"/>
                <a:gd name="T2" fmla="*/ 11 w 40"/>
                <a:gd name="T3" fmla="*/ 24 h 28"/>
                <a:gd name="T4" fmla="*/ 6 w 40"/>
                <a:gd name="T5" fmla="*/ 6 h 28"/>
                <a:gd name="T6" fmla="*/ 30 w 40"/>
                <a:gd name="T7" fmla="*/ 4 h 28"/>
                <a:gd name="T8" fmla="*/ 35 w 40"/>
                <a:gd name="T9" fmla="*/ 21 h 28"/>
              </a:gdLst>
              <a:ah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33" name="Freeform 78">
              <a:extLst>
                <a:ext uri="{FF2B5EF4-FFF2-40B4-BE49-F238E27FC236}">
                  <a16:creationId xmlns:a16="http://schemas.microsoft.com/office/drawing/2014/main" id="{3B1DDD47-AEB2-4A3E-B365-58067C1A5CB5}"/>
                </a:ext>
              </a:extLst>
            </p:cNvPr>
            <p:cNvSpPr>
              <a:spLocks/>
            </p:cNvSpPr>
            <p:nvPr/>
          </p:nvSpPr>
          <p:spPr bwMode="auto">
            <a:xfrm>
              <a:off x="6522810" y="3434785"/>
              <a:ext cx="81367" cy="58482"/>
            </a:xfrm>
            <a:custGeom>
              <a:avLst/>
              <a:gdLst>
                <a:gd name="T0" fmla="*/ 35 w 40"/>
                <a:gd name="T1" fmla="*/ 22 h 29"/>
                <a:gd name="T2" fmla="*/ 11 w 40"/>
                <a:gd name="T3" fmla="*/ 25 h 29"/>
                <a:gd name="T4" fmla="*/ 5 w 40"/>
                <a:gd name="T5" fmla="*/ 7 h 29"/>
                <a:gd name="T6" fmla="*/ 30 w 40"/>
                <a:gd name="T7" fmla="*/ 4 h 29"/>
                <a:gd name="T8" fmla="*/ 35 w 40"/>
                <a:gd name="T9" fmla="*/ 22 h 29"/>
              </a:gdLst>
              <a:ahLst/>
              <a:cxnLst>
                <a:cxn ang="0">
                  <a:pos x="T0" y="T1"/>
                </a:cxn>
                <a:cxn ang="0">
                  <a:pos x="T2" y="T3"/>
                </a:cxn>
                <a:cxn ang="0">
                  <a:pos x="T4" y="T5"/>
                </a:cxn>
                <a:cxn ang="0">
                  <a:pos x="T6" y="T7"/>
                </a:cxn>
                <a:cxn ang="0">
                  <a:pos x="T8" y="T9"/>
                </a:cxn>
              </a:cxnLst>
              <a:rect l="0" t="0" r="r" b="b"/>
              <a:pathLst>
                <a:path w="40" h="29">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34" name="Freeform 79">
              <a:extLst>
                <a:ext uri="{FF2B5EF4-FFF2-40B4-BE49-F238E27FC236}">
                  <a16:creationId xmlns:a16="http://schemas.microsoft.com/office/drawing/2014/main" id="{A2BF8651-F117-49B0-8A9D-547BA39BB639}"/>
                </a:ext>
              </a:extLst>
            </p:cNvPr>
            <p:cNvSpPr>
              <a:spLocks/>
            </p:cNvSpPr>
            <p:nvPr/>
          </p:nvSpPr>
          <p:spPr bwMode="auto">
            <a:xfrm>
              <a:off x="6655031" y="3509795"/>
              <a:ext cx="81367" cy="57211"/>
            </a:xfrm>
            <a:custGeom>
              <a:avLst/>
              <a:gdLst>
                <a:gd name="T0" fmla="*/ 35 w 40"/>
                <a:gd name="T1" fmla="*/ 22 h 28"/>
                <a:gd name="T2" fmla="*/ 11 w 40"/>
                <a:gd name="T3" fmla="*/ 24 h 28"/>
                <a:gd name="T4" fmla="*/ 6 w 40"/>
                <a:gd name="T5" fmla="*/ 7 h 28"/>
                <a:gd name="T6" fmla="*/ 30 w 40"/>
                <a:gd name="T7" fmla="*/ 4 h 28"/>
                <a:gd name="T8" fmla="*/ 35 w 40"/>
                <a:gd name="T9" fmla="*/ 22 h 28"/>
              </a:gdLst>
              <a:ah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35" name="Group 34">
            <a:extLst>
              <a:ext uri="{FF2B5EF4-FFF2-40B4-BE49-F238E27FC236}">
                <a16:creationId xmlns:a16="http://schemas.microsoft.com/office/drawing/2014/main" id="{1615859F-50A0-420E-AFF3-7D9C23285944}"/>
              </a:ext>
            </a:extLst>
          </p:cNvPr>
          <p:cNvGrpSpPr/>
          <p:nvPr/>
        </p:nvGrpSpPr>
        <p:grpSpPr>
          <a:xfrm>
            <a:off x="3970837" y="2987602"/>
            <a:ext cx="1114394" cy="1054200"/>
            <a:chOff x="3938140" y="3350876"/>
            <a:chExt cx="1327297" cy="1255604"/>
          </a:xfrm>
        </p:grpSpPr>
        <p:sp>
          <p:nvSpPr>
            <p:cNvPr id="36" name="Freeform 82">
              <a:extLst>
                <a:ext uri="{FF2B5EF4-FFF2-40B4-BE49-F238E27FC236}">
                  <a16:creationId xmlns:a16="http://schemas.microsoft.com/office/drawing/2014/main" id="{817D7784-5A57-466B-881C-B3E5C99F052B}"/>
                </a:ext>
              </a:extLst>
            </p:cNvPr>
            <p:cNvSpPr>
              <a:spLocks/>
            </p:cNvSpPr>
            <p:nvPr/>
          </p:nvSpPr>
          <p:spPr bwMode="auto">
            <a:xfrm>
              <a:off x="3938140" y="3972072"/>
              <a:ext cx="1327297" cy="634408"/>
            </a:xfrm>
            <a:custGeom>
              <a:avLst/>
              <a:gdLst>
                <a:gd name="T0" fmla="*/ 1044 w 1044"/>
                <a:gd name="T1" fmla="*/ 237 h 499"/>
                <a:gd name="T2" fmla="*/ 545 w 1044"/>
                <a:gd name="T3" fmla="*/ 0 h 499"/>
                <a:gd name="T4" fmla="*/ 0 w 1044"/>
                <a:gd name="T5" fmla="*/ 260 h 499"/>
                <a:gd name="T6" fmla="*/ 498 w 1044"/>
                <a:gd name="T7" fmla="*/ 499 h 499"/>
                <a:gd name="T8" fmla="*/ 1044 w 1044"/>
                <a:gd name="T9" fmla="*/ 237 h 499"/>
              </a:gdLst>
              <a:ah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5">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37" name="Freeform 82">
              <a:extLst>
                <a:ext uri="{FF2B5EF4-FFF2-40B4-BE49-F238E27FC236}">
                  <a16:creationId xmlns:a16="http://schemas.microsoft.com/office/drawing/2014/main" id="{2A458F89-9928-4783-B36D-C627A7D91CDE}"/>
                </a:ext>
              </a:extLst>
            </p:cNvPr>
            <p:cNvSpPr>
              <a:spLocks/>
            </p:cNvSpPr>
            <p:nvPr/>
          </p:nvSpPr>
          <p:spPr bwMode="auto">
            <a:xfrm>
              <a:off x="3938140" y="3350876"/>
              <a:ext cx="1327297" cy="634408"/>
            </a:xfrm>
            <a:custGeom>
              <a:avLst/>
              <a:gdLst>
                <a:gd name="T0" fmla="*/ 1044 w 1044"/>
                <a:gd name="T1" fmla="*/ 237 h 499"/>
                <a:gd name="T2" fmla="*/ 545 w 1044"/>
                <a:gd name="T3" fmla="*/ 0 h 499"/>
                <a:gd name="T4" fmla="*/ 0 w 1044"/>
                <a:gd name="T5" fmla="*/ 260 h 499"/>
                <a:gd name="T6" fmla="*/ 498 w 1044"/>
                <a:gd name="T7" fmla="*/ 499 h 499"/>
                <a:gd name="T8" fmla="*/ 1044 w 1044"/>
                <a:gd name="T9" fmla="*/ 237 h 499"/>
              </a:gdLst>
              <a:ah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38" name="Group 37">
            <a:extLst>
              <a:ext uri="{FF2B5EF4-FFF2-40B4-BE49-F238E27FC236}">
                <a16:creationId xmlns:a16="http://schemas.microsoft.com/office/drawing/2014/main" id="{A9A7D90D-4170-4244-9C95-CCB9423DCD94}"/>
              </a:ext>
            </a:extLst>
          </p:cNvPr>
          <p:cNvGrpSpPr/>
          <p:nvPr/>
        </p:nvGrpSpPr>
        <p:grpSpPr>
          <a:xfrm>
            <a:off x="5894340" y="2478440"/>
            <a:ext cx="2071876" cy="989505"/>
            <a:chOff x="6229126" y="2744438"/>
            <a:chExt cx="2467705" cy="1178549"/>
          </a:xfrm>
        </p:grpSpPr>
        <p:sp>
          <p:nvSpPr>
            <p:cNvPr id="39" name="Freeform 50">
              <a:extLst>
                <a:ext uri="{FF2B5EF4-FFF2-40B4-BE49-F238E27FC236}">
                  <a16:creationId xmlns:a16="http://schemas.microsoft.com/office/drawing/2014/main" id="{3A0472F1-1F45-467F-BAF1-24CF2D0B4F22}"/>
                </a:ext>
              </a:extLst>
            </p:cNvPr>
            <p:cNvSpPr>
              <a:spLocks/>
            </p:cNvSpPr>
            <p:nvPr/>
          </p:nvSpPr>
          <p:spPr bwMode="auto">
            <a:xfrm>
              <a:off x="6229126" y="2744438"/>
              <a:ext cx="2467705" cy="1178549"/>
            </a:xfrm>
            <a:custGeom>
              <a:avLst/>
              <a:gdLst>
                <a:gd name="T0" fmla="*/ 0 w 1941"/>
                <a:gd name="T1" fmla="*/ 75 h 927"/>
                <a:gd name="T2" fmla="*/ 1781 w 1941"/>
                <a:gd name="T3" fmla="*/ 927 h 927"/>
                <a:gd name="T4" fmla="*/ 1941 w 1941"/>
                <a:gd name="T5" fmla="*/ 851 h 927"/>
                <a:gd name="T6" fmla="*/ 159 w 1941"/>
                <a:gd name="T7" fmla="*/ 0 h 927"/>
                <a:gd name="T8" fmla="*/ 0 w 1941"/>
                <a:gd name="T9" fmla="*/ 75 h 927"/>
              </a:gdLst>
              <a:ahLst/>
              <a:cxnLst>
                <a:cxn ang="0">
                  <a:pos x="T0" y="T1"/>
                </a:cxn>
                <a:cxn ang="0">
                  <a:pos x="T2" y="T3"/>
                </a:cxn>
                <a:cxn ang="0">
                  <a:pos x="T4" y="T5"/>
                </a:cxn>
                <a:cxn ang="0">
                  <a:pos x="T6" y="T7"/>
                </a:cxn>
                <a:cxn ang="0">
                  <a:pos x="T8" y="T9"/>
                </a:cxn>
              </a:cxnLst>
              <a:rect l="0" t="0" r="r" b="b"/>
              <a:pathLst>
                <a:path w="1941" h="927">
                  <a:moveTo>
                    <a:pt x="0" y="75"/>
                  </a:moveTo>
                  <a:lnTo>
                    <a:pt x="1781" y="927"/>
                  </a:lnTo>
                  <a:lnTo>
                    <a:pt x="1941" y="851"/>
                  </a:lnTo>
                  <a:lnTo>
                    <a:pt x="159" y="0"/>
                  </a:lnTo>
                  <a:lnTo>
                    <a:pt x="0" y="75"/>
                  </a:lnTo>
                  <a:close/>
                </a:path>
              </a:pathLst>
            </a:custGeom>
            <a:solidFill>
              <a:srgbClr val="46474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nvGrpSpPr>
            <p:cNvPr id="40" name="Group 39">
              <a:extLst>
                <a:ext uri="{FF2B5EF4-FFF2-40B4-BE49-F238E27FC236}">
                  <a16:creationId xmlns:a16="http://schemas.microsoft.com/office/drawing/2014/main" id="{EF252DA6-CC77-4215-BE42-699A100ED556}"/>
                </a:ext>
              </a:extLst>
            </p:cNvPr>
            <p:cNvGrpSpPr/>
            <p:nvPr/>
          </p:nvGrpSpPr>
          <p:grpSpPr>
            <a:xfrm>
              <a:off x="7919302" y="3531879"/>
              <a:ext cx="649122" cy="335168"/>
              <a:chOff x="7919302" y="3531879"/>
              <a:chExt cx="649122" cy="335168"/>
            </a:xfrm>
          </p:grpSpPr>
          <p:sp>
            <p:nvSpPr>
              <p:cNvPr id="41" name="Freeform 51">
                <a:extLst>
                  <a:ext uri="{FF2B5EF4-FFF2-40B4-BE49-F238E27FC236}">
                    <a16:creationId xmlns:a16="http://schemas.microsoft.com/office/drawing/2014/main" id="{03A0A7FA-A1E3-48AB-97F3-75EB9298FC63}"/>
                  </a:ext>
                </a:extLst>
              </p:cNvPr>
              <p:cNvSpPr>
                <a:spLocks/>
              </p:cNvSpPr>
              <p:nvPr/>
            </p:nvSpPr>
            <p:spPr bwMode="auto">
              <a:xfrm>
                <a:off x="8204816" y="3691600"/>
                <a:ext cx="363608" cy="175447"/>
              </a:xfrm>
              <a:custGeom>
                <a:avLst/>
                <a:gdLst>
                  <a:gd name="T0" fmla="*/ 59 w 286"/>
                  <a:gd name="T1" fmla="*/ 0 h 138"/>
                  <a:gd name="T2" fmla="*/ 0 w 286"/>
                  <a:gd name="T3" fmla="*/ 29 h 138"/>
                  <a:gd name="T4" fmla="*/ 226 w 286"/>
                  <a:gd name="T5" fmla="*/ 138 h 138"/>
                  <a:gd name="T6" fmla="*/ 286 w 286"/>
                  <a:gd name="T7" fmla="*/ 109 h 138"/>
                  <a:gd name="T8" fmla="*/ 59 w 286"/>
                  <a:gd name="T9" fmla="*/ 0 h 138"/>
                </a:gdLst>
                <a:ahLst/>
                <a:cxnLst>
                  <a:cxn ang="0">
                    <a:pos x="T0" y="T1"/>
                  </a:cxn>
                  <a:cxn ang="0">
                    <a:pos x="T2" y="T3"/>
                  </a:cxn>
                  <a:cxn ang="0">
                    <a:pos x="T4" y="T5"/>
                  </a:cxn>
                  <a:cxn ang="0">
                    <a:pos x="T6" y="T7"/>
                  </a:cxn>
                  <a:cxn ang="0">
                    <a:pos x="T8" y="T9"/>
                  </a:cxn>
                </a:cxnLst>
                <a:rect l="0" t="0" r="r" b="b"/>
                <a:pathLst>
                  <a:path w="286" h="138">
                    <a:moveTo>
                      <a:pt x="59" y="0"/>
                    </a:moveTo>
                    <a:lnTo>
                      <a:pt x="0" y="29"/>
                    </a:lnTo>
                    <a:lnTo>
                      <a:pt x="226" y="138"/>
                    </a:lnTo>
                    <a:lnTo>
                      <a:pt x="286" y="109"/>
                    </a:lnTo>
                    <a:lnTo>
                      <a:pt x="5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42" name="TextBox 41">
                <a:extLst>
                  <a:ext uri="{FF2B5EF4-FFF2-40B4-BE49-F238E27FC236}">
                    <a16:creationId xmlns:a16="http://schemas.microsoft.com/office/drawing/2014/main" id="{777802F5-32DD-4B26-8C43-51E55337DC7E}"/>
                  </a:ext>
                </a:extLst>
              </p:cNvPr>
              <p:cNvSpPr txBox="1"/>
              <p:nvPr/>
            </p:nvSpPr>
            <p:spPr>
              <a:xfrm rot="1811218">
                <a:off x="7919302" y="3531879"/>
                <a:ext cx="380323" cy="217732"/>
              </a:xfrm>
              <a:prstGeom prst="rect">
                <a:avLst/>
              </a:prstGeom>
              <a:noFill/>
            </p:spPr>
            <p:txBody>
              <a:bodyPr wrap="none" rtlCol="0">
                <a:spAutoFit/>
              </a:bodyPr>
              <a:lstStyle/>
              <a:p>
                <a:r>
                  <a:rPr lang="id-ID" sz="588" dirty="0">
                    <a:solidFill>
                      <a:schemeClr val="bg1"/>
                    </a:solidFill>
                  </a:rPr>
                  <a:t>80%</a:t>
                </a:r>
              </a:p>
            </p:txBody>
          </p:sp>
        </p:grpSp>
      </p:grpSp>
      <p:grpSp>
        <p:nvGrpSpPr>
          <p:cNvPr id="43" name="Group 42">
            <a:extLst>
              <a:ext uri="{FF2B5EF4-FFF2-40B4-BE49-F238E27FC236}">
                <a16:creationId xmlns:a16="http://schemas.microsoft.com/office/drawing/2014/main" id="{7E104DAF-D7C5-47C6-A4D9-86DAA8A55282}"/>
              </a:ext>
            </a:extLst>
          </p:cNvPr>
          <p:cNvGrpSpPr/>
          <p:nvPr/>
        </p:nvGrpSpPr>
        <p:grpSpPr>
          <a:xfrm>
            <a:off x="5025454" y="2564901"/>
            <a:ext cx="1133608" cy="995910"/>
            <a:chOff x="5194241" y="2847418"/>
            <a:chExt cx="1350182" cy="1186177"/>
          </a:xfrm>
        </p:grpSpPr>
        <p:sp>
          <p:nvSpPr>
            <p:cNvPr id="44" name="Freeform 61">
              <a:extLst>
                <a:ext uri="{FF2B5EF4-FFF2-40B4-BE49-F238E27FC236}">
                  <a16:creationId xmlns:a16="http://schemas.microsoft.com/office/drawing/2014/main" id="{2BBD8BC8-A706-45A2-BB83-7A37373709B4}"/>
                </a:ext>
              </a:extLst>
            </p:cNvPr>
            <p:cNvSpPr>
              <a:spLocks/>
            </p:cNvSpPr>
            <p:nvPr/>
          </p:nvSpPr>
          <p:spPr bwMode="auto">
            <a:xfrm>
              <a:off x="5194241" y="3385203"/>
              <a:ext cx="1350182" cy="64839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tx1">
                <a:alpha val="1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45" name="Freeform 61">
              <a:extLst>
                <a:ext uri="{FF2B5EF4-FFF2-40B4-BE49-F238E27FC236}">
                  <a16:creationId xmlns:a16="http://schemas.microsoft.com/office/drawing/2014/main" id="{3834C79B-5D56-46F9-8CB1-61C00C28CFA1}"/>
                </a:ext>
              </a:extLst>
            </p:cNvPr>
            <p:cNvSpPr>
              <a:spLocks/>
            </p:cNvSpPr>
            <p:nvPr/>
          </p:nvSpPr>
          <p:spPr bwMode="auto">
            <a:xfrm>
              <a:off x="5194241" y="2847418"/>
              <a:ext cx="1350182" cy="64839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46" name="Group 45">
            <a:extLst>
              <a:ext uri="{FF2B5EF4-FFF2-40B4-BE49-F238E27FC236}">
                <a16:creationId xmlns:a16="http://schemas.microsoft.com/office/drawing/2014/main" id="{4EABE166-F72A-45EB-9026-B6E33F04AD92}"/>
              </a:ext>
            </a:extLst>
          </p:cNvPr>
          <p:cNvGrpSpPr/>
          <p:nvPr/>
        </p:nvGrpSpPr>
        <p:grpSpPr>
          <a:xfrm>
            <a:off x="6274877" y="3125834"/>
            <a:ext cx="1133608" cy="833660"/>
            <a:chOff x="6560951" y="3491996"/>
            <a:chExt cx="1350182" cy="992930"/>
          </a:xfrm>
        </p:grpSpPr>
        <p:sp>
          <p:nvSpPr>
            <p:cNvPr id="47" name="Freeform 69">
              <a:extLst>
                <a:ext uri="{FF2B5EF4-FFF2-40B4-BE49-F238E27FC236}">
                  <a16:creationId xmlns:a16="http://schemas.microsoft.com/office/drawing/2014/main" id="{AC10BE8D-05FA-4CB5-A1D8-B3E10328B70C}"/>
                </a:ext>
              </a:extLst>
            </p:cNvPr>
            <p:cNvSpPr>
              <a:spLocks/>
            </p:cNvSpPr>
            <p:nvPr/>
          </p:nvSpPr>
          <p:spPr bwMode="auto">
            <a:xfrm>
              <a:off x="6560951" y="3839076"/>
              <a:ext cx="1350182" cy="645850"/>
            </a:xfrm>
            <a:custGeom>
              <a:avLst/>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tx1">
                <a:alpha val="1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48" name="Freeform 69">
              <a:extLst>
                <a:ext uri="{FF2B5EF4-FFF2-40B4-BE49-F238E27FC236}">
                  <a16:creationId xmlns:a16="http://schemas.microsoft.com/office/drawing/2014/main" id="{ABF728D3-DBB9-412D-BB9F-26DA8106CF53}"/>
                </a:ext>
              </a:extLst>
            </p:cNvPr>
            <p:cNvSpPr>
              <a:spLocks/>
            </p:cNvSpPr>
            <p:nvPr/>
          </p:nvSpPr>
          <p:spPr bwMode="auto">
            <a:xfrm>
              <a:off x="6560951" y="3491996"/>
              <a:ext cx="1350182" cy="645850"/>
            </a:xfrm>
            <a:custGeom>
              <a:avLst/>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49" name="Group 48">
            <a:extLst>
              <a:ext uri="{FF2B5EF4-FFF2-40B4-BE49-F238E27FC236}">
                <a16:creationId xmlns:a16="http://schemas.microsoft.com/office/drawing/2014/main" id="{6F7672D7-1C9F-4AE1-BC5D-E8570E728B5F}"/>
              </a:ext>
            </a:extLst>
          </p:cNvPr>
          <p:cNvGrpSpPr/>
          <p:nvPr/>
        </p:nvGrpSpPr>
        <p:grpSpPr>
          <a:xfrm>
            <a:off x="6033106" y="3381865"/>
            <a:ext cx="287138" cy="165451"/>
            <a:chOff x="6394403" y="3369946"/>
            <a:chExt cx="341995" cy="197060"/>
          </a:xfrm>
          <a:solidFill>
            <a:schemeClr val="tx1">
              <a:alpha val="20000"/>
            </a:schemeClr>
          </a:solidFill>
        </p:grpSpPr>
        <p:sp>
          <p:nvSpPr>
            <p:cNvPr id="50" name="Freeform 77">
              <a:extLst>
                <a:ext uri="{FF2B5EF4-FFF2-40B4-BE49-F238E27FC236}">
                  <a16:creationId xmlns:a16="http://schemas.microsoft.com/office/drawing/2014/main" id="{B84880C9-C060-4E63-8A94-56A61F313D4F}"/>
                </a:ext>
              </a:extLst>
            </p:cNvPr>
            <p:cNvSpPr>
              <a:spLocks/>
            </p:cNvSpPr>
            <p:nvPr/>
          </p:nvSpPr>
          <p:spPr bwMode="auto">
            <a:xfrm>
              <a:off x="6394403" y="3369946"/>
              <a:ext cx="81367" cy="55940"/>
            </a:xfrm>
            <a:custGeom>
              <a:avLst/>
              <a:gdLst>
                <a:gd name="T0" fmla="*/ 35 w 40"/>
                <a:gd name="T1" fmla="*/ 21 h 28"/>
                <a:gd name="T2" fmla="*/ 11 w 40"/>
                <a:gd name="T3" fmla="*/ 24 h 28"/>
                <a:gd name="T4" fmla="*/ 6 w 40"/>
                <a:gd name="T5" fmla="*/ 6 h 28"/>
                <a:gd name="T6" fmla="*/ 30 w 40"/>
                <a:gd name="T7" fmla="*/ 4 h 28"/>
                <a:gd name="T8" fmla="*/ 35 w 40"/>
                <a:gd name="T9" fmla="*/ 21 h 28"/>
              </a:gdLst>
              <a:ah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51" name="Freeform 78">
              <a:extLst>
                <a:ext uri="{FF2B5EF4-FFF2-40B4-BE49-F238E27FC236}">
                  <a16:creationId xmlns:a16="http://schemas.microsoft.com/office/drawing/2014/main" id="{5F84076C-71DC-4B78-8D24-2CC9D06B5ACA}"/>
                </a:ext>
              </a:extLst>
            </p:cNvPr>
            <p:cNvSpPr>
              <a:spLocks/>
            </p:cNvSpPr>
            <p:nvPr/>
          </p:nvSpPr>
          <p:spPr bwMode="auto">
            <a:xfrm>
              <a:off x="6522810" y="3434785"/>
              <a:ext cx="81367" cy="58482"/>
            </a:xfrm>
            <a:custGeom>
              <a:avLst/>
              <a:gdLst>
                <a:gd name="T0" fmla="*/ 35 w 40"/>
                <a:gd name="T1" fmla="*/ 22 h 29"/>
                <a:gd name="T2" fmla="*/ 11 w 40"/>
                <a:gd name="T3" fmla="*/ 25 h 29"/>
                <a:gd name="T4" fmla="*/ 5 w 40"/>
                <a:gd name="T5" fmla="*/ 7 h 29"/>
                <a:gd name="T6" fmla="*/ 30 w 40"/>
                <a:gd name="T7" fmla="*/ 4 h 29"/>
                <a:gd name="T8" fmla="*/ 35 w 40"/>
                <a:gd name="T9" fmla="*/ 22 h 29"/>
              </a:gdLst>
              <a:ahLst/>
              <a:cxnLst>
                <a:cxn ang="0">
                  <a:pos x="T0" y="T1"/>
                </a:cxn>
                <a:cxn ang="0">
                  <a:pos x="T2" y="T3"/>
                </a:cxn>
                <a:cxn ang="0">
                  <a:pos x="T4" y="T5"/>
                </a:cxn>
                <a:cxn ang="0">
                  <a:pos x="T6" y="T7"/>
                </a:cxn>
                <a:cxn ang="0">
                  <a:pos x="T8" y="T9"/>
                </a:cxn>
              </a:cxnLst>
              <a:rect l="0" t="0" r="r" b="b"/>
              <a:pathLst>
                <a:path w="40" h="29">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52" name="Freeform 79">
              <a:extLst>
                <a:ext uri="{FF2B5EF4-FFF2-40B4-BE49-F238E27FC236}">
                  <a16:creationId xmlns:a16="http://schemas.microsoft.com/office/drawing/2014/main" id="{9BB44E81-3081-4954-B48F-823AB6EA1165}"/>
                </a:ext>
              </a:extLst>
            </p:cNvPr>
            <p:cNvSpPr>
              <a:spLocks/>
            </p:cNvSpPr>
            <p:nvPr/>
          </p:nvSpPr>
          <p:spPr bwMode="auto">
            <a:xfrm>
              <a:off x="6655031" y="3509795"/>
              <a:ext cx="81367" cy="57211"/>
            </a:xfrm>
            <a:custGeom>
              <a:avLst/>
              <a:gdLst>
                <a:gd name="T0" fmla="*/ 35 w 40"/>
                <a:gd name="T1" fmla="*/ 22 h 28"/>
                <a:gd name="T2" fmla="*/ 11 w 40"/>
                <a:gd name="T3" fmla="*/ 24 h 28"/>
                <a:gd name="T4" fmla="*/ 6 w 40"/>
                <a:gd name="T5" fmla="*/ 7 h 28"/>
                <a:gd name="T6" fmla="*/ 30 w 40"/>
                <a:gd name="T7" fmla="*/ 4 h 28"/>
                <a:gd name="T8" fmla="*/ 35 w 40"/>
                <a:gd name="T9" fmla="*/ 22 h 28"/>
              </a:gdLst>
              <a:ah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53" name="Group 52">
            <a:extLst>
              <a:ext uri="{FF2B5EF4-FFF2-40B4-BE49-F238E27FC236}">
                <a16:creationId xmlns:a16="http://schemas.microsoft.com/office/drawing/2014/main" id="{AFED4607-582F-46AF-A496-98D8F11720EB}"/>
              </a:ext>
            </a:extLst>
          </p:cNvPr>
          <p:cNvGrpSpPr/>
          <p:nvPr/>
        </p:nvGrpSpPr>
        <p:grpSpPr>
          <a:xfrm>
            <a:off x="5073489" y="3201087"/>
            <a:ext cx="1315069" cy="628715"/>
            <a:chOff x="5251453" y="3605147"/>
            <a:chExt cx="1566312" cy="748830"/>
          </a:xfrm>
        </p:grpSpPr>
        <p:sp>
          <p:nvSpPr>
            <p:cNvPr id="54" name="Freeform 92">
              <a:extLst>
                <a:ext uri="{FF2B5EF4-FFF2-40B4-BE49-F238E27FC236}">
                  <a16:creationId xmlns:a16="http://schemas.microsoft.com/office/drawing/2014/main" id="{DE49FA26-0896-48D7-8194-CDB52FC7EBBC}"/>
                </a:ext>
              </a:extLst>
            </p:cNvPr>
            <p:cNvSpPr>
              <a:spLocks/>
            </p:cNvSpPr>
            <p:nvPr/>
          </p:nvSpPr>
          <p:spPr bwMode="auto">
            <a:xfrm>
              <a:off x="5251453" y="3605147"/>
              <a:ext cx="1566312" cy="748830"/>
            </a:xfrm>
            <a:custGeom>
              <a:avLst/>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ah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55" name="Freeform 93">
              <a:extLst>
                <a:ext uri="{FF2B5EF4-FFF2-40B4-BE49-F238E27FC236}">
                  <a16:creationId xmlns:a16="http://schemas.microsoft.com/office/drawing/2014/main" id="{65F518D3-5A6E-426C-9F48-7F8E29D99EBD}"/>
                </a:ext>
              </a:extLst>
            </p:cNvPr>
            <p:cNvSpPr>
              <a:spLocks/>
            </p:cNvSpPr>
            <p:nvPr/>
          </p:nvSpPr>
          <p:spPr bwMode="auto">
            <a:xfrm>
              <a:off x="5386217" y="3657273"/>
              <a:ext cx="912835" cy="450061"/>
            </a:xfrm>
            <a:custGeom>
              <a:avLst/>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022" dirty="0"/>
            </a:p>
          </p:txBody>
        </p:sp>
      </p:grpSp>
      <p:grpSp>
        <p:nvGrpSpPr>
          <p:cNvPr id="56" name="Group 55">
            <a:extLst>
              <a:ext uri="{FF2B5EF4-FFF2-40B4-BE49-F238E27FC236}">
                <a16:creationId xmlns:a16="http://schemas.microsoft.com/office/drawing/2014/main" id="{58DD72C1-EA9F-4FFA-B1D5-ADD527E34A9A}"/>
              </a:ext>
            </a:extLst>
          </p:cNvPr>
          <p:cNvGrpSpPr/>
          <p:nvPr/>
        </p:nvGrpSpPr>
        <p:grpSpPr>
          <a:xfrm>
            <a:off x="5073489" y="3624438"/>
            <a:ext cx="1315069" cy="628715"/>
            <a:chOff x="5251453" y="3605147"/>
            <a:chExt cx="1566312" cy="748830"/>
          </a:xfrm>
          <a:solidFill>
            <a:schemeClr val="tx1">
              <a:alpha val="10000"/>
            </a:schemeClr>
          </a:solidFill>
        </p:grpSpPr>
        <p:sp>
          <p:nvSpPr>
            <p:cNvPr id="57" name="Freeform 92">
              <a:extLst>
                <a:ext uri="{FF2B5EF4-FFF2-40B4-BE49-F238E27FC236}">
                  <a16:creationId xmlns:a16="http://schemas.microsoft.com/office/drawing/2014/main" id="{067AB599-8A19-40D0-8441-376B197EB263}"/>
                </a:ext>
              </a:extLst>
            </p:cNvPr>
            <p:cNvSpPr>
              <a:spLocks/>
            </p:cNvSpPr>
            <p:nvPr/>
          </p:nvSpPr>
          <p:spPr bwMode="auto">
            <a:xfrm>
              <a:off x="5251453" y="3605147"/>
              <a:ext cx="1566312" cy="748830"/>
            </a:xfrm>
            <a:custGeom>
              <a:avLst/>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ah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58" name="Freeform 93">
              <a:extLst>
                <a:ext uri="{FF2B5EF4-FFF2-40B4-BE49-F238E27FC236}">
                  <a16:creationId xmlns:a16="http://schemas.microsoft.com/office/drawing/2014/main" id="{D537AF89-94C1-4892-A49C-E26D93D58711}"/>
                </a:ext>
              </a:extLst>
            </p:cNvPr>
            <p:cNvSpPr>
              <a:spLocks/>
            </p:cNvSpPr>
            <p:nvPr/>
          </p:nvSpPr>
          <p:spPr bwMode="auto">
            <a:xfrm>
              <a:off x="5386217" y="3657273"/>
              <a:ext cx="912835" cy="450061"/>
            </a:xfrm>
            <a:custGeom>
              <a:avLst/>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grpFill/>
            <a:ln>
              <a:noFill/>
            </a:ln>
          </p:spPr>
          <p:txBody>
            <a:bodyPr vert="horz" wrap="square" lIns="76773" tIns="38386" rIns="76773" bIns="38386" numCol="1" anchor="t" anchorCtr="0" compatLnSpc="1">
              <a:prstTxWarp prst="textNoShape">
                <a:avLst/>
              </a:prstTxWarp>
            </a:bodyPr>
            <a:lstStyle/>
            <a:p>
              <a:endParaRPr lang="id-ID" sz="3022" dirty="0"/>
            </a:p>
          </p:txBody>
        </p:sp>
      </p:grpSp>
      <p:cxnSp>
        <p:nvCxnSpPr>
          <p:cNvPr id="59" name="Straight Connector 58">
            <a:extLst>
              <a:ext uri="{FF2B5EF4-FFF2-40B4-BE49-F238E27FC236}">
                <a16:creationId xmlns:a16="http://schemas.microsoft.com/office/drawing/2014/main" id="{D961E64A-ACC1-4768-A346-157FC06531E8}"/>
              </a:ext>
            </a:extLst>
          </p:cNvPr>
          <p:cNvCxnSpPr/>
          <p:nvPr/>
        </p:nvCxnSpPr>
        <p:spPr>
          <a:xfrm flipH="1" flipV="1">
            <a:off x="3885991" y="2743761"/>
            <a:ext cx="418090" cy="2654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98BCCE0-3ED4-409A-AEEC-6107387B0D77}"/>
              </a:ext>
            </a:extLst>
          </p:cNvPr>
          <p:cNvCxnSpPr/>
          <p:nvPr/>
        </p:nvCxnSpPr>
        <p:spPr>
          <a:xfrm flipH="1">
            <a:off x="2363620" y="2743761"/>
            <a:ext cx="1522372" cy="0"/>
          </a:xfrm>
          <a:prstGeom prst="line">
            <a:avLst/>
          </a:prstGeom>
          <a:ln w="25400">
            <a:tailEnd type="oval" w="lg"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D15AF-BFA0-4027-848E-368A06357B42}"/>
              </a:ext>
            </a:extLst>
          </p:cNvPr>
          <p:cNvCxnSpPr/>
          <p:nvPr/>
        </p:nvCxnSpPr>
        <p:spPr>
          <a:xfrm flipH="1">
            <a:off x="2964503" y="4152950"/>
            <a:ext cx="965195" cy="5074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1A430BA-6C95-403C-B815-28A302CF1FF6}"/>
              </a:ext>
            </a:extLst>
          </p:cNvPr>
          <p:cNvCxnSpPr/>
          <p:nvPr/>
        </p:nvCxnSpPr>
        <p:spPr>
          <a:xfrm flipH="1">
            <a:off x="1608276" y="4660430"/>
            <a:ext cx="1356228" cy="0"/>
          </a:xfrm>
          <a:prstGeom prst="line">
            <a:avLst/>
          </a:prstGeom>
          <a:ln w="254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AC1D0B2-BB1F-404F-AC09-2392E014343D}"/>
              </a:ext>
            </a:extLst>
          </p:cNvPr>
          <p:cNvCxnSpPr/>
          <p:nvPr/>
        </p:nvCxnSpPr>
        <p:spPr>
          <a:xfrm flipV="1">
            <a:off x="7132543" y="2729753"/>
            <a:ext cx="418090" cy="265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40FB120-9A09-4D47-B58E-492F27F04A26}"/>
              </a:ext>
            </a:extLst>
          </p:cNvPr>
          <p:cNvCxnSpPr/>
          <p:nvPr/>
        </p:nvCxnSpPr>
        <p:spPr>
          <a:xfrm>
            <a:off x="7550632" y="2729753"/>
            <a:ext cx="1794874" cy="0"/>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556BDE2-3763-4684-9926-69289687A0E1}"/>
              </a:ext>
            </a:extLst>
          </p:cNvPr>
          <p:cNvCxnSpPr/>
          <p:nvPr/>
        </p:nvCxnSpPr>
        <p:spPr>
          <a:xfrm>
            <a:off x="7633988" y="4463032"/>
            <a:ext cx="438387" cy="17046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395A365-5FCE-45D0-A71A-8896B319F105}"/>
              </a:ext>
            </a:extLst>
          </p:cNvPr>
          <p:cNvCxnSpPr/>
          <p:nvPr/>
        </p:nvCxnSpPr>
        <p:spPr>
          <a:xfrm>
            <a:off x="8072374" y="4633499"/>
            <a:ext cx="1567909" cy="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102F0C06-D08E-413F-8FEE-4B4B13C61F54}"/>
              </a:ext>
            </a:extLst>
          </p:cNvPr>
          <p:cNvSpPr txBox="1"/>
          <p:nvPr/>
        </p:nvSpPr>
        <p:spPr>
          <a:xfrm>
            <a:off x="2043107" y="2355993"/>
            <a:ext cx="134684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68" name="Subtitle 2">
            <a:extLst>
              <a:ext uri="{FF2B5EF4-FFF2-40B4-BE49-F238E27FC236}">
                <a16:creationId xmlns:a16="http://schemas.microsoft.com/office/drawing/2014/main" id="{60834753-FC19-4E0B-B172-B0DD7974E7A0}"/>
              </a:ext>
            </a:extLst>
          </p:cNvPr>
          <p:cNvSpPr txBox="1">
            <a:spLocks/>
          </p:cNvSpPr>
          <p:nvPr/>
        </p:nvSpPr>
        <p:spPr>
          <a:xfrm>
            <a:off x="1265456" y="2822750"/>
            <a:ext cx="2181545" cy="45770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12"/>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a:t>
            </a:r>
          </a:p>
        </p:txBody>
      </p:sp>
      <p:sp>
        <p:nvSpPr>
          <p:cNvPr id="69" name="TextBox 68">
            <a:extLst>
              <a:ext uri="{FF2B5EF4-FFF2-40B4-BE49-F238E27FC236}">
                <a16:creationId xmlns:a16="http://schemas.microsoft.com/office/drawing/2014/main" id="{49558033-9F65-4497-B587-6143571CE5D6}"/>
              </a:ext>
            </a:extLst>
          </p:cNvPr>
          <p:cNvSpPr txBox="1"/>
          <p:nvPr/>
        </p:nvSpPr>
        <p:spPr>
          <a:xfrm>
            <a:off x="1692422" y="4269299"/>
            <a:ext cx="134684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70" name="Subtitle 2">
            <a:extLst>
              <a:ext uri="{FF2B5EF4-FFF2-40B4-BE49-F238E27FC236}">
                <a16:creationId xmlns:a16="http://schemas.microsoft.com/office/drawing/2014/main" id="{9CC54431-D8CD-47D6-A102-780971EEDBB9}"/>
              </a:ext>
            </a:extLst>
          </p:cNvPr>
          <p:cNvSpPr txBox="1">
            <a:spLocks/>
          </p:cNvSpPr>
          <p:nvPr/>
        </p:nvSpPr>
        <p:spPr>
          <a:xfrm>
            <a:off x="914772" y="4736056"/>
            <a:ext cx="2181545" cy="45770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12"/>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a:t>
            </a:r>
          </a:p>
        </p:txBody>
      </p:sp>
      <p:sp>
        <p:nvSpPr>
          <p:cNvPr id="71" name="TextBox 70">
            <a:extLst>
              <a:ext uri="{FF2B5EF4-FFF2-40B4-BE49-F238E27FC236}">
                <a16:creationId xmlns:a16="http://schemas.microsoft.com/office/drawing/2014/main" id="{82BD5F08-2DA3-4131-A1FF-367E0FD4157E}"/>
              </a:ext>
            </a:extLst>
          </p:cNvPr>
          <p:cNvSpPr txBox="1"/>
          <p:nvPr/>
        </p:nvSpPr>
        <p:spPr>
          <a:xfrm>
            <a:off x="7662667" y="2339293"/>
            <a:ext cx="134684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72" name="Subtitle 2">
            <a:extLst>
              <a:ext uri="{FF2B5EF4-FFF2-40B4-BE49-F238E27FC236}">
                <a16:creationId xmlns:a16="http://schemas.microsoft.com/office/drawing/2014/main" id="{A89C81A4-0473-4036-B904-C67436EE2857}"/>
              </a:ext>
            </a:extLst>
          </p:cNvPr>
          <p:cNvSpPr txBox="1">
            <a:spLocks/>
          </p:cNvSpPr>
          <p:nvPr/>
        </p:nvSpPr>
        <p:spPr>
          <a:xfrm>
            <a:off x="7984370" y="2822857"/>
            <a:ext cx="2337286" cy="45770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a:t>
            </a:r>
          </a:p>
        </p:txBody>
      </p:sp>
      <p:sp>
        <p:nvSpPr>
          <p:cNvPr id="73" name="TextBox 72">
            <a:extLst>
              <a:ext uri="{FF2B5EF4-FFF2-40B4-BE49-F238E27FC236}">
                <a16:creationId xmlns:a16="http://schemas.microsoft.com/office/drawing/2014/main" id="{A38BAB91-5681-4111-926B-5778FE60642A}"/>
              </a:ext>
            </a:extLst>
          </p:cNvPr>
          <p:cNvSpPr txBox="1"/>
          <p:nvPr/>
        </p:nvSpPr>
        <p:spPr>
          <a:xfrm>
            <a:off x="7662667" y="4262043"/>
            <a:ext cx="134684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74" name="Subtitle 2">
            <a:extLst>
              <a:ext uri="{FF2B5EF4-FFF2-40B4-BE49-F238E27FC236}">
                <a16:creationId xmlns:a16="http://schemas.microsoft.com/office/drawing/2014/main" id="{C44F044F-C906-434A-B392-FD853D9873A3}"/>
              </a:ext>
            </a:extLst>
          </p:cNvPr>
          <p:cNvSpPr txBox="1">
            <a:spLocks/>
          </p:cNvSpPr>
          <p:nvPr/>
        </p:nvSpPr>
        <p:spPr>
          <a:xfrm>
            <a:off x="7984370" y="4745607"/>
            <a:ext cx="2337286" cy="45770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a:t>
            </a:r>
          </a:p>
        </p:txBody>
      </p:sp>
    </p:spTree>
    <p:extLst>
      <p:ext uri="{BB962C8B-B14F-4D97-AF65-F5344CB8AC3E}">
        <p14:creationId xmlns:p14="http://schemas.microsoft.com/office/powerpoint/2010/main" val="72102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93C4E-7095-4FDF-937B-5A7B70E2AC7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96DB34B-C1AD-4A10-9D12-5EC2A3086135}"/>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8D782B2C-FCC8-41EF-934E-DCA043C0539E}"/>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C95EE158-08E9-44BB-BEF3-39008FC47A1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169DAA3-E436-402A-8160-11B2B034DE87}"/>
              </a:ext>
            </a:extLst>
          </p:cNvPr>
          <p:cNvSpPr>
            <a:spLocks noGrp="1"/>
          </p:cNvSpPr>
          <p:nvPr>
            <p:ph type="body" sz="quarter" idx="13"/>
          </p:nvPr>
        </p:nvSpPr>
        <p:spPr/>
        <p:txBody>
          <a:bodyPr/>
          <a:lstStyle/>
          <a:p>
            <a:endParaRPr lang="en-ZA"/>
          </a:p>
        </p:txBody>
      </p:sp>
      <p:sp>
        <p:nvSpPr>
          <p:cNvPr id="7" name="Chevron 3">
            <a:extLst>
              <a:ext uri="{FF2B5EF4-FFF2-40B4-BE49-F238E27FC236}">
                <a16:creationId xmlns:a16="http://schemas.microsoft.com/office/drawing/2014/main" id="{477A2751-377A-4980-8D75-F88417ADD3E2}"/>
              </a:ext>
            </a:extLst>
          </p:cNvPr>
          <p:cNvSpPr/>
          <p:nvPr/>
        </p:nvSpPr>
        <p:spPr>
          <a:xfrm>
            <a:off x="8317089" y="2374474"/>
            <a:ext cx="2895833" cy="1635091"/>
          </a:xfrm>
          <a:prstGeom prst="chevron">
            <a:avLst>
              <a:gd name="adj" fmla="val 17785"/>
            </a:avLst>
          </a:prstGeom>
          <a:solidFill>
            <a:schemeClr val="accent4"/>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1319" tIns="56699" rIns="417920" bIns="56699" numCol="1" spcCol="1270" anchor="ctr" anchorCtr="0">
            <a:noAutofit/>
          </a:bodyPr>
          <a:lstStyle/>
          <a:p>
            <a:pPr algn="ctr" defTabSz="1889850">
              <a:lnSpc>
                <a:spcPct val="90000"/>
              </a:lnSpc>
              <a:spcBef>
                <a:spcPct val="0"/>
              </a:spcBef>
              <a:spcAft>
                <a:spcPct val="35000"/>
              </a:spcAft>
            </a:pPr>
            <a:r>
              <a:rPr lang="en-US" sz="5400" dirty="0"/>
              <a:t> </a:t>
            </a:r>
          </a:p>
        </p:txBody>
      </p:sp>
      <p:sp>
        <p:nvSpPr>
          <p:cNvPr id="8" name="Chevron 5">
            <a:extLst>
              <a:ext uri="{FF2B5EF4-FFF2-40B4-BE49-F238E27FC236}">
                <a16:creationId xmlns:a16="http://schemas.microsoft.com/office/drawing/2014/main" id="{72DFEDDA-02FF-4D71-A60A-086179A0A190}"/>
              </a:ext>
            </a:extLst>
          </p:cNvPr>
          <p:cNvSpPr/>
          <p:nvPr/>
        </p:nvSpPr>
        <p:spPr>
          <a:xfrm>
            <a:off x="5671726" y="2374474"/>
            <a:ext cx="2895833" cy="1635091"/>
          </a:xfrm>
          <a:prstGeom prst="chevron">
            <a:avLst>
              <a:gd name="adj" fmla="val 17785"/>
            </a:avLst>
          </a:prstGeom>
          <a:solidFill>
            <a:schemeClr val="accent3"/>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1319" tIns="56699" rIns="417920" bIns="56699" numCol="1" spcCol="1270" anchor="ctr" anchorCtr="0">
            <a:noAutofit/>
          </a:bodyPr>
          <a:lstStyle/>
          <a:p>
            <a:pPr algn="ctr" defTabSz="1889850">
              <a:lnSpc>
                <a:spcPct val="90000"/>
              </a:lnSpc>
              <a:spcBef>
                <a:spcPct val="0"/>
              </a:spcBef>
              <a:spcAft>
                <a:spcPct val="35000"/>
              </a:spcAft>
            </a:pPr>
            <a:r>
              <a:rPr lang="en-US" sz="5400" dirty="0"/>
              <a:t> </a:t>
            </a:r>
          </a:p>
        </p:txBody>
      </p:sp>
      <p:sp>
        <p:nvSpPr>
          <p:cNvPr id="9" name="Chevron 7">
            <a:extLst>
              <a:ext uri="{FF2B5EF4-FFF2-40B4-BE49-F238E27FC236}">
                <a16:creationId xmlns:a16="http://schemas.microsoft.com/office/drawing/2014/main" id="{8F26BE26-FD13-4F85-B5F4-9CB76FC972CF}"/>
              </a:ext>
            </a:extLst>
          </p:cNvPr>
          <p:cNvSpPr/>
          <p:nvPr/>
        </p:nvSpPr>
        <p:spPr>
          <a:xfrm>
            <a:off x="3027132" y="2374474"/>
            <a:ext cx="2895833" cy="1635091"/>
          </a:xfrm>
          <a:prstGeom prst="chevron">
            <a:avLst>
              <a:gd name="adj" fmla="val 17785"/>
            </a:avLst>
          </a:prstGeom>
          <a:solidFill>
            <a:schemeClr val="accent2"/>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1319" tIns="56699" rIns="417920" bIns="56699" numCol="1" spcCol="1270" anchor="ctr" anchorCtr="0">
            <a:noAutofit/>
          </a:bodyPr>
          <a:lstStyle/>
          <a:p>
            <a:pPr algn="ctr" defTabSz="1889850">
              <a:lnSpc>
                <a:spcPct val="90000"/>
              </a:lnSpc>
              <a:spcBef>
                <a:spcPct val="0"/>
              </a:spcBef>
              <a:spcAft>
                <a:spcPct val="35000"/>
              </a:spcAft>
            </a:pPr>
            <a:r>
              <a:rPr lang="en-US" sz="5400" dirty="0"/>
              <a:t> </a:t>
            </a:r>
          </a:p>
        </p:txBody>
      </p:sp>
      <p:sp>
        <p:nvSpPr>
          <p:cNvPr id="10" name="Chevron 9">
            <a:extLst>
              <a:ext uri="{FF2B5EF4-FFF2-40B4-BE49-F238E27FC236}">
                <a16:creationId xmlns:a16="http://schemas.microsoft.com/office/drawing/2014/main" id="{90CCD7ED-81A6-4817-BB47-2C1CD40B454C}"/>
              </a:ext>
            </a:extLst>
          </p:cNvPr>
          <p:cNvSpPr/>
          <p:nvPr/>
        </p:nvSpPr>
        <p:spPr>
          <a:xfrm>
            <a:off x="381001" y="2374474"/>
            <a:ext cx="2895833" cy="1635091"/>
          </a:xfrm>
          <a:prstGeom prst="chevron">
            <a:avLst>
              <a:gd name="adj" fmla="val 17785"/>
            </a:avLst>
          </a:prstGeom>
          <a:solidFill>
            <a:schemeClr val="accent1"/>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1319" tIns="56699" rIns="417920" bIns="56699" numCol="1" spcCol="1270" anchor="ctr" anchorCtr="0">
            <a:noAutofit/>
          </a:bodyPr>
          <a:lstStyle/>
          <a:p>
            <a:pPr algn="ctr" defTabSz="1889850">
              <a:lnSpc>
                <a:spcPct val="90000"/>
              </a:lnSpc>
              <a:spcBef>
                <a:spcPct val="0"/>
              </a:spcBef>
              <a:spcAft>
                <a:spcPct val="35000"/>
              </a:spcAft>
            </a:pPr>
            <a:r>
              <a:rPr lang="en-US" sz="5400" dirty="0"/>
              <a:t> </a:t>
            </a:r>
          </a:p>
        </p:txBody>
      </p:sp>
      <p:sp>
        <p:nvSpPr>
          <p:cNvPr id="15" name="TextBox 14">
            <a:extLst>
              <a:ext uri="{FF2B5EF4-FFF2-40B4-BE49-F238E27FC236}">
                <a16:creationId xmlns:a16="http://schemas.microsoft.com/office/drawing/2014/main" id="{74AE6BE0-3E25-4C65-AE5D-F0AD189DB86B}"/>
              </a:ext>
            </a:extLst>
          </p:cNvPr>
          <p:cNvSpPr txBox="1"/>
          <p:nvPr/>
        </p:nvSpPr>
        <p:spPr>
          <a:xfrm>
            <a:off x="558191" y="4283084"/>
            <a:ext cx="1279517"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Structure</a:t>
            </a:r>
          </a:p>
        </p:txBody>
      </p:sp>
      <p:sp>
        <p:nvSpPr>
          <p:cNvPr id="16" name="Subtitle 2">
            <a:extLst>
              <a:ext uri="{FF2B5EF4-FFF2-40B4-BE49-F238E27FC236}">
                <a16:creationId xmlns:a16="http://schemas.microsoft.com/office/drawing/2014/main" id="{B1D287B0-FA90-4F4C-A81F-EB0825A8B9BD}"/>
              </a:ext>
            </a:extLst>
          </p:cNvPr>
          <p:cNvSpPr txBox="1">
            <a:spLocks/>
          </p:cNvSpPr>
          <p:nvPr/>
        </p:nvSpPr>
        <p:spPr>
          <a:xfrm>
            <a:off x="570838" y="4671596"/>
            <a:ext cx="2273311" cy="71284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4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a:t>
            </a:r>
          </a:p>
        </p:txBody>
      </p:sp>
      <p:sp>
        <p:nvSpPr>
          <p:cNvPr id="17" name="TextBox 16">
            <a:extLst>
              <a:ext uri="{FF2B5EF4-FFF2-40B4-BE49-F238E27FC236}">
                <a16:creationId xmlns:a16="http://schemas.microsoft.com/office/drawing/2014/main" id="{4BE7594A-7B8B-43DF-A7C6-5B717D5A9E58}"/>
              </a:ext>
            </a:extLst>
          </p:cNvPr>
          <p:cNvSpPr txBox="1"/>
          <p:nvPr/>
        </p:nvSpPr>
        <p:spPr>
          <a:xfrm>
            <a:off x="3181348" y="4283083"/>
            <a:ext cx="1366080"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Strategies</a:t>
            </a:r>
          </a:p>
        </p:txBody>
      </p:sp>
      <p:sp>
        <p:nvSpPr>
          <p:cNvPr id="18" name="Subtitle 2">
            <a:extLst>
              <a:ext uri="{FF2B5EF4-FFF2-40B4-BE49-F238E27FC236}">
                <a16:creationId xmlns:a16="http://schemas.microsoft.com/office/drawing/2014/main" id="{BF6A2643-DA7A-4155-BC02-D088067B8F12}"/>
              </a:ext>
            </a:extLst>
          </p:cNvPr>
          <p:cNvSpPr txBox="1">
            <a:spLocks/>
          </p:cNvSpPr>
          <p:nvPr/>
        </p:nvSpPr>
        <p:spPr>
          <a:xfrm>
            <a:off x="3193995" y="4671596"/>
            <a:ext cx="2273311" cy="71284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4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a:t>
            </a:r>
          </a:p>
        </p:txBody>
      </p:sp>
      <p:sp>
        <p:nvSpPr>
          <p:cNvPr id="19" name="TextBox 18">
            <a:extLst>
              <a:ext uri="{FF2B5EF4-FFF2-40B4-BE49-F238E27FC236}">
                <a16:creationId xmlns:a16="http://schemas.microsoft.com/office/drawing/2014/main" id="{35807439-D289-4D14-828A-9E132D0617A5}"/>
              </a:ext>
            </a:extLst>
          </p:cNvPr>
          <p:cNvSpPr txBox="1"/>
          <p:nvPr/>
        </p:nvSpPr>
        <p:spPr>
          <a:xfrm>
            <a:off x="5848148" y="4283083"/>
            <a:ext cx="1261884"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Solutions</a:t>
            </a:r>
          </a:p>
        </p:txBody>
      </p:sp>
      <p:sp>
        <p:nvSpPr>
          <p:cNvPr id="20" name="Subtitle 2">
            <a:extLst>
              <a:ext uri="{FF2B5EF4-FFF2-40B4-BE49-F238E27FC236}">
                <a16:creationId xmlns:a16="http://schemas.microsoft.com/office/drawing/2014/main" id="{236BC70C-B4F9-4821-AEC8-E0743417E589}"/>
              </a:ext>
            </a:extLst>
          </p:cNvPr>
          <p:cNvSpPr txBox="1">
            <a:spLocks/>
          </p:cNvSpPr>
          <p:nvPr/>
        </p:nvSpPr>
        <p:spPr>
          <a:xfrm>
            <a:off x="5860796" y="4671596"/>
            <a:ext cx="2273311" cy="71284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4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a:t>
            </a:r>
          </a:p>
        </p:txBody>
      </p:sp>
      <p:sp>
        <p:nvSpPr>
          <p:cNvPr id="21" name="TextBox 20">
            <a:extLst>
              <a:ext uri="{FF2B5EF4-FFF2-40B4-BE49-F238E27FC236}">
                <a16:creationId xmlns:a16="http://schemas.microsoft.com/office/drawing/2014/main" id="{EFD47C0A-8D54-48B4-8E33-CEB1C3998959}"/>
              </a:ext>
            </a:extLst>
          </p:cNvPr>
          <p:cNvSpPr txBox="1"/>
          <p:nvPr/>
        </p:nvSpPr>
        <p:spPr>
          <a:xfrm>
            <a:off x="8480013" y="4283083"/>
            <a:ext cx="1146468"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Success</a:t>
            </a:r>
          </a:p>
        </p:txBody>
      </p:sp>
      <p:sp>
        <p:nvSpPr>
          <p:cNvPr id="22" name="Subtitle 2">
            <a:extLst>
              <a:ext uri="{FF2B5EF4-FFF2-40B4-BE49-F238E27FC236}">
                <a16:creationId xmlns:a16="http://schemas.microsoft.com/office/drawing/2014/main" id="{D5498E63-C19B-4DD2-AD23-D09AB7C10D0C}"/>
              </a:ext>
            </a:extLst>
          </p:cNvPr>
          <p:cNvSpPr txBox="1">
            <a:spLocks/>
          </p:cNvSpPr>
          <p:nvPr/>
        </p:nvSpPr>
        <p:spPr>
          <a:xfrm>
            <a:off x="8492660" y="4671596"/>
            <a:ext cx="2273311" cy="71284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4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a:t>
            </a:r>
          </a:p>
        </p:txBody>
      </p:sp>
      <p:pic>
        <p:nvPicPr>
          <p:cNvPr id="24" name="Graphic 23" descr="Single gear">
            <a:extLst>
              <a:ext uri="{FF2B5EF4-FFF2-40B4-BE49-F238E27FC236}">
                <a16:creationId xmlns:a16="http://schemas.microsoft.com/office/drawing/2014/main" id="{235D9CD1-93FF-4548-90AA-483CA7E629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0890" y="2591232"/>
            <a:ext cx="1142999" cy="1142999"/>
          </a:xfrm>
          <a:prstGeom prst="rect">
            <a:avLst/>
          </a:prstGeom>
        </p:spPr>
      </p:pic>
      <p:pic>
        <p:nvPicPr>
          <p:cNvPr id="25" name="Graphic 24" descr="Lightbulb">
            <a:extLst>
              <a:ext uri="{FF2B5EF4-FFF2-40B4-BE49-F238E27FC236}">
                <a16:creationId xmlns:a16="http://schemas.microsoft.com/office/drawing/2014/main" id="{8C16E053-C9CE-46D0-A537-2F51B878E3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6208" y="2600507"/>
            <a:ext cx="1142999" cy="1142999"/>
          </a:xfrm>
          <a:prstGeom prst="rect">
            <a:avLst/>
          </a:prstGeom>
        </p:spPr>
      </p:pic>
      <p:pic>
        <p:nvPicPr>
          <p:cNvPr id="26" name="Graphic 25" descr="Playbook">
            <a:extLst>
              <a:ext uri="{FF2B5EF4-FFF2-40B4-BE49-F238E27FC236}">
                <a16:creationId xmlns:a16="http://schemas.microsoft.com/office/drawing/2014/main" id="{B6C091E7-F5BD-4B30-B6CE-7EDB758587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5781" y="2602880"/>
            <a:ext cx="1142999" cy="1142999"/>
          </a:xfrm>
          <a:prstGeom prst="rect">
            <a:avLst/>
          </a:prstGeom>
        </p:spPr>
      </p:pic>
      <p:pic>
        <p:nvPicPr>
          <p:cNvPr id="27" name="Graphic 26" descr="Store">
            <a:extLst>
              <a:ext uri="{FF2B5EF4-FFF2-40B4-BE49-F238E27FC236}">
                <a16:creationId xmlns:a16="http://schemas.microsoft.com/office/drawing/2014/main" id="{9BBE6ECE-597E-4A1D-A7E7-A83A19CD31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99670" y="2589619"/>
            <a:ext cx="1142999" cy="1142999"/>
          </a:xfrm>
          <a:prstGeom prst="rect">
            <a:avLst/>
          </a:prstGeom>
        </p:spPr>
      </p:pic>
    </p:spTree>
    <p:extLst>
      <p:ext uri="{BB962C8B-B14F-4D97-AF65-F5344CB8AC3E}">
        <p14:creationId xmlns:p14="http://schemas.microsoft.com/office/powerpoint/2010/main" val="235203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A5BFD-68D7-4123-A65B-8039B0BFDEE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8B7B4B9-1972-4D63-92F4-152C1F844C78}"/>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112C532F-3C66-4214-8439-0AA933A1448D}"/>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FB35584F-E0D6-4330-A87C-1D54A2165D6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D9C06A1-5605-4D57-ABF3-9C25DC3D7D49}"/>
              </a:ext>
            </a:extLst>
          </p:cNvPr>
          <p:cNvSpPr>
            <a:spLocks noGrp="1"/>
          </p:cNvSpPr>
          <p:nvPr>
            <p:ph type="body" sz="quarter" idx="13"/>
          </p:nvPr>
        </p:nvSpPr>
        <p:spPr/>
        <p:txBody>
          <a:bodyPr/>
          <a:lstStyle/>
          <a:p>
            <a:endParaRPr lang="en-ZA"/>
          </a:p>
        </p:txBody>
      </p:sp>
      <p:grpSp>
        <p:nvGrpSpPr>
          <p:cNvPr id="24" name="Group 23">
            <a:extLst>
              <a:ext uri="{FF2B5EF4-FFF2-40B4-BE49-F238E27FC236}">
                <a16:creationId xmlns:a16="http://schemas.microsoft.com/office/drawing/2014/main" id="{A27E1749-AE79-4817-9C08-40A121D2B2EE}"/>
              </a:ext>
            </a:extLst>
          </p:cNvPr>
          <p:cNvGrpSpPr/>
          <p:nvPr/>
        </p:nvGrpSpPr>
        <p:grpSpPr>
          <a:xfrm>
            <a:off x="629958" y="1996917"/>
            <a:ext cx="10232485" cy="3917098"/>
            <a:chOff x="1032729" y="1482216"/>
            <a:chExt cx="8717603" cy="3337186"/>
          </a:xfrm>
        </p:grpSpPr>
        <p:sp>
          <p:nvSpPr>
            <p:cNvPr id="7" name="Right Arrow 3">
              <a:extLst>
                <a:ext uri="{FF2B5EF4-FFF2-40B4-BE49-F238E27FC236}">
                  <a16:creationId xmlns:a16="http://schemas.microsoft.com/office/drawing/2014/main" id="{999EB02B-BC6F-4266-BAB4-C98A353448E5}"/>
                </a:ext>
              </a:extLst>
            </p:cNvPr>
            <p:cNvSpPr/>
            <p:nvPr/>
          </p:nvSpPr>
          <p:spPr>
            <a:xfrm>
              <a:off x="3640735" y="1612096"/>
              <a:ext cx="446792" cy="670481"/>
            </a:xfrm>
            <a:prstGeom prst="rightArrow">
              <a:avLst>
                <a:gd name="adj1" fmla="val 50000"/>
                <a:gd name="adj2" fmla="val 7291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8" name="Rectangle 7">
              <a:extLst>
                <a:ext uri="{FF2B5EF4-FFF2-40B4-BE49-F238E27FC236}">
                  <a16:creationId xmlns:a16="http://schemas.microsoft.com/office/drawing/2014/main" id="{FA0F6133-3E5C-46AE-A663-5E7EB78DF038}"/>
                </a:ext>
              </a:extLst>
            </p:cNvPr>
            <p:cNvSpPr/>
            <p:nvPr/>
          </p:nvSpPr>
          <p:spPr>
            <a:xfrm>
              <a:off x="1032729" y="2414365"/>
              <a:ext cx="2608006" cy="2405037"/>
            </a:xfrm>
            <a:prstGeom prst="rect">
              <a:avLst/>
            </a:prstGeom>
            <a:solidFill>
              <a:schemeClr val="accent1">
                <a:lumMod val="75000"/>
              </a:schemeClr>
            </a:solidFill>
          </p:spPr>
          <p:txBody>
            <a:bodyPr wrap="square" lIns="153545" tIns="153545" rIns="153545" bIns="153545">
              <a:noAutofit/>
            </a:bodyPr>
            <a:lstStyle/>
            <a:p>
              <a:pPr marL="143948" indent="-143948">
                <a:lnSpc>
                  <a:spcPct val="94000"/>
                </a:lnSpc>
                <a:spcAft>
                  <a:spcPts val="672"/>
                </a:spcAft>
                <a:buClr>
                  <a:schemeClr val="accent1"/>
                </a:buClr>
                <a:buFont typeface="Arial" panose="020B0604020202020204" pitchFamily="34" charset="0"/>
                <a:buChar char="•"/>
              </a:pPr>
              <a:endParaRPr lang="en-US" sz="1400" dirty="0"/>
            </a:p>
          </p:txBody>
        </p:sp>
        <p:sp>
          <p:nvSpPr>
            <p:cNvPr id="9" name="Rectangle 8">
              <a:extLst>
                <a:ext uri="{FF2B5EF4-FFF2-40B4-BE49-F238E27FC236}">
                  <a16:creationId xmlns:a16="http://schemas.microsoft.com/office/drawing/2014/main" id="{3463E4B1-9E1B-4914-9A54-6E1D17C3502F}"/>
                </a:ext>
              </a:extLst>
            </p:cNvPr>
            <p:cNvSpPr/>
            <p:nvPr/>
          </p:nvSpPr>
          <p:spPr>
            <a:xfrm>
              <a:off x="4087527" y="2414365"/>
              <a:ext cx="2608006" cy="2405037"/>
            </a:xfrm>
            <a:prstGeom prst="rect">
              <a:avLst/>
            </a:prstGeom>
            <a:solidFill>
              <a:schemeClr val="accent2">
                <a:lumMod val="75000"/>
              </a:schemeClr>
            </a:solidFill>
          </p:spPr>
          <p:txBody>
            <a:bodyPr wrap="square" lIns="153545" tIns="153545" rIns="153545" bIns="153545">
              <a:noAutofit/>
            </a:bodyPr>
            <a:lstStyle/>
            <a:p>
              <a:pPr marL="143948" indent="-143948">
                <a:lnSpc>
                  <a:spcPct val="94000"/>
                </a:lnSpc>
                <a:spcAft>
                  <a:spcPts val="672"/>
                </a:spcAft>
                <a:buClr>
                  <a:schemeClr val="accent4"/>
                </a:buClr>
                <a:buFont typeface="Arial" panose="020B0604020202020204" pitchFamily="34" charset="0"/>
                <a:buChar char="•"/>
              </a:pPr>
              <a:endParaRPr lang="en-US" sz="1400" dirty="0"/>
            </a:p>
          </p:txBody>
        </p:sp>
        <p:sp>
          <p:nvSpPr>
            <p:cNvPr id="10" name="Rectangle 9">
              <a:extLst>
                <a:ext uri="{FF2B5EF4-FFF2-40B4-BE49-F238E27FC236}">
                  <a16:creationId xmlns:a16="http://schemas.microsoft.com/office/drawing/2014/main" id="{F7176447-9195-4DF8-8F38-84CAFF98642C}"/>
                </a:ext>
              </a:extLst>
            </p:cNvPr>
            <p:cNvSpPr/>
            <p:nvPr/>
          </p:nvSpPr>
          <p:spPr>
            <a:xfrm>
              <a:off x="7142326" y="2414365"/>
              <a:ext cx="2608006" cy="2405037"/>
            </a:xfrm>
            <a:prstGeom prst="rect">
              <a:avLst/>
            </a:prstGeom>
            <a:solidFill>
              <a:schemeClr val="accent6">
                <a:lumMod val="75000"/>
              </a:schemeClr>
            </a:solidFill>
          </p:spPr>
          <p:txBody>
            <a:bodyPr wrap="square" lIns="153545" tIns="153545" rIns="153545" bIns="153545">
              <a:noAutofit/>
            </a:bodyPr>
            <a:lstStyle/>
            <a:p>
              <a:pPr marL="143948" indent="-143948">
                <a:lnSpc>
                  <a:spcPct val="94000"/>
                </a:lnSpc>
                <a:spcAft>
                  <a:spcPts val="672"/>
                </a:spcAft>
                <a:buClr>
                  <a:schemeClr val="accent5"/>
                </a:buClr>
                <a:buFont typeface="Arial" panose="020B0604020202020204" pitchFamily="34" charset="0"/>
                <a:buChar char="•"/>
              </a:pPr>
              <a:endParaRPr lang="en-US" sz="1400" dirty="0"/>
            </a:p>
          </p:txBody>
        </p:sp>
        <p:sp>
          <p:nvSpPr>
            <p:cNvPr id="11" name="TextBox 10">
              <a:extLst>
                <a:ext uri="{FF2B5EF4-FFF2-40B4-BE49-F238E27FC236}">
                  <a16:creationId xmlns:a16="http://schemas.microsoft.com/office/drawing/2014/main" id="{D325C3F9-FED4-4231-A76F-ECCCDB6D6BED}"/>
                </a:ext>
              </a:extLst>
            </p:cNvPr>
            <p:cNvSpPr txBox="1"/>
            <p:nvPr/>
          </p:nvSpPr>
          <p:spPr>
            <a:xfrm>
              <a:off x="1032729" y="1482216"/>
              <a:ext cx="2608006" cy="930242"/>
            </a:xfrm>
            <a:prstGeom prst="rect">
              <a:avLst/>
            </a:prstGeom>
            <a:solidFill>
              <a:schemeClr val="accent1"/>
            </a:solidFill>
          </p:spPr>
          <p:txBody>
            <a:bodyPr wrap="square" lIns="204727" tIns="102364" rIns="204727" bIns="102364" rtlCol="0" anchor="ctr" anchorCtr="0">
              <a:noAutofit/>
            </a:bodyPr>
            <a:lstStyle/>
            <a:p>
              <a:endParaRPr lang="en-US" sz="1400" dirty="0">
                <a:solidFill>
                  <a:srgbClr val="FFFFFF"/>
                </a:solidFill>
              </a:endParaRPr>
            </a:p>
          </p:txBody>
        </p:sp>
        <p:sp>
          <p:nvSpPr>
            <p:cNvPr id="12" name="TextBox 11">
              <a:extLst>
                <a:ext uri="{FF2B5EF4-FFF2-40B4-BE49-F238E27FC236}">
                  <a16:creationId xmlns:a16="http://schemas.microsoft.com/office/drawing/2014/main" id="{09F1AD7A-FAFF-4F96-AD75-E50778B171F7}"/>
                </a:ext>
              </a:extLst>
            </p:cNvPr>
            <p:cNvSpPr txBox="1"/>
            <p:nvPr/>
          </p:nvSpPr>
          <p:spPr>
            <a:xfrm>
              <a:off x="4087527" y="1482216"/>
              <a:ext cx="2608006" cy="930242"/>
            </a:xfrm>
            <a:prstGeom prst="rect">
              <a:avLst/>
            </a:prstGeom>
            <a:solidFill>
              <a:schemeClr val="accent2"/>
            </a:solidFill>
          </p:spPr>
          <p:txBody>
            <a:bodyPr wrap="square" lIns="204727" tIns="102364" rIns="204727" bIns="102364" rtlCol="0" anchor="ctr" anchorCtr="0">
              <a:noAutofit/>
            </a:bodyPr>
            <a:lstStyle/>
            <a:p>
              <a:endParaRPr lang="en-US" sz="1400" dirty="0">
                <a:solidFill>
                  <a:srgbClr val="FFFFFF"/>
                </a:solidFill>
              </a:endParaRPr>
            </a:p>
          </p:txBody>
        </p:sp>
        <p:sp>
          <p:nvSpPr>
            <p:cNvPr id="13" name="TextBox 12">
              <a:extLst>
                <a:ext uri="{FF2B5EF4-FFF2-40B4-BE49-F238E27FC236}">
                  <a16:creationId xmlns:a16="http://schemas.microsoft.com/office/drawing/2014/main" id="{0BDDA317-7B04-4887-B4B8-C843F7E8EFD8}"/>
                </a:ext>
              </a:extLst>
            </p:cNvPr>
            <p:cNvSpPr txBox="1"/>
            <p:nvPr/>
          </p:nvSpPr>
          <p:spPr>
            <a:xfrm>
              <a:off x="7142326" y="1482216"/>
              <a:ext cx="2608006" cy="930242"/>
            </a:xfrm>
            <a:prstGeom prst="rect">
              <a:avLst/>
            </a:prstGeom>
            <a:solidFill>
              <a:schemeClr val="accent6"/>
            </a:solidFill>
          </p:spPr>
          <p:txBody>
            <a:bodyPr wrap="square" lIns="204727" tIns="102364" rIns="203501" bIns="102364" rtlCol="0" anchor="ctr" anchorCtr="0">
              <a:noAutofit/>
            </a:bodyPr>
            <a:lstStyle/>
            <a:p>
              <a:endParaRPr lang="en-US" sz="1400" dirty="0">
                <a:solidFill>
                  <a:srgbClr val="FFFFFF"/>
                </a:solidFill>
              </a:endParaRPr>
            </a:p>
          </p:txBody>
        </p:sp>
        <p:sp>
          <p:nvSpPr>
            <p:cNvPr id="14" name="Subtitle 2">
              <a:extLst>
                <a:ext uri="{FF2B5EF4-FFF2-40B4-BE49-F238E27FC236}">
                  <a16:creationId xmlns:a16="http://schemas.microsoft.com/office/drawing/2014/main" id="{FBBDAD71-519A-43BC-87BD-C3A2DA306DE8}"/>
                </a:ext>
              </a:extLst>
            </p:cNvPr>
            <p:cNvSpPr txBox="1">
              <a:spLocks/>
            </p:cNvSpPr>
            <p:nvPr/>
          </p:nvSpPr>
          <p:spPr>
            <a:xfrm>
              <a:off x="1810446" y="1677016"/>
              <a:ext cx="1697399" cy="57021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da-DK" sz="1400" dirty="0">
                  <a:solidFill>
                    <a:schemeClr val="bg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bg1"/>
                  </a:solidFill>
                  <a:latin typeface="+mn-lt"/>
                  <a:ea typeface="Lato Light" panose="020F0502020204030203" pitchFamily="34" charset="0"/>
                  <a:cs typeface="Mukta ExtraLight" panose="020B0000000000000000" pitchFamily="34" charset="77"/>
                </a:rPr>
                <a:t> cum modo </a:t>
              </a:r>
              <a:r>
                <a:rPr lang="en-US" sz="1400" dirty="0" err="1">
                  <a:solidFill>
                    <a:schemeClr val="bg1"/>
                  </a:solidFill>
                  <a:latin typeface="+mn-lt"/>
                  <a:ea typeface="Lato Light" panose="020F0502020204030203" pitchFamily="34" charset="0"/>
                  <a:cs typeface="Mukta ExtraLight" panose="020B0000000000000000" pitchFamily="34" charset="77"/>
                </a:rPr>
                <a:t>comprehensam</a:t>
              </a:r>
              <a:r>
                <a:rPr lang="en-US" sz="1400" dirty="0">
                  <a:solidFill>
                    <a:schemeClr val="bg1"/>
                  </a:solidFill>
                  <a:latin typeface="+mn-lt"/>
                  <a:ea typeface="Lato Light" panose="020F0502020204030203" pitchFamily="34" charset="0"/>
                  <a:cs typeface="Mukta ExtraLight" panose="020B0000000000000000" pitchFamily="34" charset="77"/>
                </a:rPr>
                <a:t> in..</a:t>
              </a:r>
            </a:p>
          </p:txBody>
        </p:sp>
        <p:sp>
          <p:nvSpPr>
            <p:cNvPr id="15" name="Subtitle 2">
              <a:extLst>
                <a:ext uri="{FF2B5EF4-FFF2-40B4-BE49-F238E27FC236}">
                  <a16:creationId xmlns:a16="http://schemas.microsoft.com/office/drawing/2014/main" id="{D40F8844-E3B6-4F85-98D3-1C74D0106E12}"/>
                </a:ext>
              </a:extLst>
            </p:cNvPr>
            <p:cNvSpPr txBox="1">
              <a:spLocks/>
            </p:cNvSpPr>
            <p:nvPr/>
          </p:nvSpPr>
          <p:spPr>
            <a:xfrm>
              <a:off x="1161261" y="2815631"/>
              <a:ext cx="2346584" cy="1602505"/>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a:p>
              <a:pPr marL="191978" indent="-191978" algn="l">
                <a:lnSpc>
                  <a:spcPts val="1512"/>
                </a:lnSpc>
                <a:buFont typeface="Arial" panose="020B0604020202020204" pitchFamily="34" charset="0"/>
                <a:buChar char="•"/>
              </a:pPr>
              <a:r>
                <a:rPr lang="en-US" sz="1200" dirty="0" err="1">
                  <a:solidFill>
                    <a:schemeClr val="bg1"/>
                  </a:solidFill>
                  <a:latin typeface="+mn-lt"/>
                  <a:ea typeface="Open Sans Light" panose="020B0306030504020204" pitchFamily="34" charset="0"/>
                  <a:cs typeface="Open Sans Light" panose="020B0306030504020204" pitchFamily="34" charset="0"/>
                </a:rPr>
                <a:t>Sculm</a:t>
              </a:r>
              <a:r>
                <a:rPr lang="en-US" sz="1200" dirty="0">
                  <a:solidFill>
                    <a:schemeClr val="bg1"/>
                  </a:solidFill>
                  <a:latin typeface="+mn-lt"/>
                  <a:ea typeface="Open Sans Light" panose="020B0306030504020204" pitchFamily="34" charset="0"/>
                  <a:cs typeface="Open Sans Light" panose="020B0306030504020204" pitchFamily="34" charset="0"/>
                </a:rPr>
                <a:t>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a:t>
              </a:r>
            </a:p>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p:txBody>
        </p:sp>
        <p:sp>
          <p:nvSpPr>
            <p:cNvPr id="16" name="Subtitle 2">
              <a:extLst>
                <a:ext uri="{FF2B5EF4-FFF2-40B4-BE49-F238E27FC236}">
                  <a16:creationId xmlns:a16="http://schemas.microsoft.com/office/drawing/2014/main" id="{E546C0E5-45D0-4B19-AE38-36708C660E72}"/>
                </a:ext>
              </a:extLst>
            </p:cNvPr>
            <p:cNvSpPr txBox="1">
              <a:spLocks/>
            </p:cNvSpPr>
            <p:nvPr/>
          </p:nvSpPr>
          <p:spPr>
            <a:xfrm>
              <a:off x="4218238" y="2815631"/>
              <a:ext cx="2346584" cy="1602505"/>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a:p>
              <a:pPr marL="191978" indent="-191978" algn="l">
                <a:lnSpc>
                  <a:spcPts val="1512"/>
                </a:lnSpc>
                <a:buFont typeface="Arial" panose="020B0604020202020204" pitchFamily="34" charset="0"/>
                <a:buChar char="•"/>
              </a:pPr>
              <a:r>
                <a:rPr lang="en-US" sz="1200" dirty="0" err="1">
                  <a:solidFill>
                    <a:schemeClr val="bg1"/>
                  </a:solidFill>
                  <a:latin typeface="+mn-lt"/>
                  <a:ea typeface="Open Sans Light" panose="020B0306030504020204" pitchFamily="34" charset="0"/>
                  <a:cs typeface="Open Sans Light" panose="020B0306030504020204" pitchFamily="34" charset="0"/>
                </a:rPr>
                <a:t>Sculm</a:t>
              </a:r>
              <a:r>
                <a:rPr lang="en-US" sz="1200" dirty="0">
                  <a:solidFill>
                    <a:schemeClr val="bg1"/>
                  </a:solidFill>
                  <a:latin typeface="+mn-lt"/>
                  <a:ea typeface="Open Sans Light" panose="020B0306030504020204" pitchFamily="34" charset="0"/>
                  <a:cs typeface="Open Sans Light" panose="020B0306030504020204" pitchFamily="34" charset="0"/>
                </a:rPr>
                <a:t>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a:t>
              </a:r>
            </a:p>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p:txBody>
        </p:sp>
        <p:sp>
          <p:nvSpPr>
            <p:cNvPr id="17" name="Subtitle 2">
              <a:extLst>
                <a:ext uri="{FF2B5EF4-FFF2-40B4-BE49-F238E27FC236}">
                  <a16:creationId xmlns:a16="http://schemas.microsoft.com/office/drawing/2014/main" id="{5FC4D21F-F1E5-4E96-8411-F667E92EAA9E}"/>
                </a:ext>
              </a:extLst>
            </p:cNvPr>
            <p:cNvSpPr txBox="1">
              <a:spLocks/>
            </p:cNvSpPr>
            <p:nvPr/>
          </p:nvSpPr>
          <p:spPr>
            <a:xfrm>
              <a:off x="7273037" y="2815631"/>
              <a:ext cx="2346584" cy="1602505"/>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a:p>
              <a:pPr marL="191978" indent="-191978" algn="l">
                <a:lnSpc>
                  <a:spcPts val="1512"/>
                </a:lnSpc>
                <a:buFont typeface="Arial" panose="020B0604020202020204" pitchFamily="34" charset="0"/>
                <a:buChar char="•"/>
              </a:pPr>
              <a:r>
                <a:rPr lang="en-US" sz="1200" dirty="0" err="1">
                  <a:solidFill>
                    <a:schemeClr val="bg1"/>
                  </a:solidFill>
                  <a:latin typeface="+mn-lt"/>
                  <a:ea typeface="Open Sans Light" panose="020B0306030504020204" pitchFamily="34" charset="0"/>
                  <a:cs typeface="Open Sans Light" panose="020B0306030504020204" pitchFamily="34" charset="0"/>
                </a:rPr>
                <a:t>Sculm</a:t>
              </a:r>
              <a:r>
                <a:rPr lang="en-US" sz="1200" dirty="0">
                  <a:solidFill>
                    <a:schemeClr val="bg1"/>
                  </a:solidFill>
                  <a:latin typeface="+mn-lt"/>
                  <a:ea typeface="Open Sans Light" panose="020B0306030504020204" pitchFamily="34" charset="0"/>
                  <a:cs typeface="Open Sans Light" panose="020B0306030504020204" pitchFamily="34" charset="0"/>
                </a:rPr>
                <a:t>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a:t>
              </a:r>
            </a:p>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p:txBody>
        </p:sp>
        <p:sp>
          <p:nvSpPr>
            <p:cNvPr id="18" name="Subtitle 2">
              <a:extLst>
                <a:ext uri="{FF2B5EF4-FFF2-40B4-BE49-F238E27FC236}">
                  <a16:creationId xmlns:a16="http://schemas.microsoft.com/office/drawing/2014/main" id="{8C301CE3-709A-477C-82BB-57F834D4DD0A}"/>
                </a:ext>
              </a:extLst>
            </p:cNvPr>
            <p:cNvSpPr txBox="1">
              <a:spLocks/>
            </p:cNvSpPr>
            <p:nvPr/>
          </p:nvSpPr>
          <p:spPr>
            <a:xfrm>
              <a:off x="4867423" y="1677016"/>
              <a:ext cx="1697399" cy="57021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da-DK" sz="1400" dirty="0">
                  <a:solidFill>
                    <a:schemeClr val="bg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bg1"/>
                  </a:solidFill>
                  <a:latin typeface="+mn-lt"/>
                  <a:ea typeface="Lato Light" panose="020F0502020204030203" pitchFamily="34" charset="0"/>
                  <a:cs typeface="Mukta ExtraLight" panose="020B0000000000000000" pitchFamily="34" charset="77"/>
                </a:rPr>
                <a:t> cum modo </a:t>
              </a:r>
              <a:r>
                <a:rPr lang="en-US" sz="1400" dirty="0" err="1">
                  <a:solidFill>
                    <a:schemeClr val="bg1"/>
                  </a:solidFill>
                  <a:latin typeface="+mn-lt"/>
                  <a:ea typeface="Lato Light" panose="020F0502020204030203" pitchFamily="34" charset="0"/>
                  <a:cs typeface="Mukta ExtraLight" panose="020B0000000000000000" pitchFamily="34" charset="77"/>
                </a:rPr>
                <a:t>comprehensam</a:t>
              </a:r>
              <a:r>
                <a:rPr lang="en-US" sz="1400" dirty="0">
                  <a:solidFill>
                    <a:schemeClr val="bg1"/>
                  </a:solidFill>
                  <a:latin typeface="+mn-lt"/>
                  <a:ea typeface="Lato Light" panose="020F0502020204030203" pitchFamily="34" charset="0"/>
                  <a:cs typeface="Mukta ExtraLight" panose="020B0000000000000000" pitchFamily="34" charset="77"/>
                </a:rPr>
                <a:t> in..</a:t>
              </a:r>
            </a:p>
          </p:txBody>
        </p:sp>
        <p:sp>
          <p:nvSpPr>
            <p:cNvPr id="19" name="Subtitle 2">
              <a:extLst>
                <a:ext uri="{FF2B5EF4-FFF2-40B4-BE49-F238E27FC236}">
                  <a16:creationId xmlns:a16="http://schemas.microsoft.com/office/drawing/2014/main" id="{22FA6638-6746-4B94-A992-55B36F68C012}"/>
                </a:ext>
              </a:extLst>
            </p:cNvPr>
            <p:cNvSpPr txBox="1">
              <a:spLocks/>
            </p:cNvSpPr>
            <p:nvPr/>
          </p:nvSpPr>
          <p:spPr>
            <a:xfrm>
              <a:off x="7922223" y="1677016"/>
              <a:ext cx="1697399" cy="57021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da-DK" sz="1400" dirty="0">
                  <a:solidFill>
                    <a:schemeClr val="bg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bg1"/>
                  </a:solidFill>
                  <a:latin typeface="+mn-lt"/>
                  <a:ea typeface="Lato Light" panose="020F0502020204030203" pitchFamily="34" charset="0"/>
                  <a:cs typeface="Mukta ExtraLight" panose="020B0000000000000000" pitchFamily="34" charset="77"/>
                </a:rPr>
                <a:t> cum modo </a:t>
              </a:r>
              <a:r>
                <a:rPr lang="en-US" sz="1400" dirty="0" err="1">
                  <a:solidFill>
                    <a:schemeClr val="bg1"/>
                  </a:solidFill>
                  <a:latin typeface="+mn-lt"/>
                  <a:ea typeface="Lato Light" panose="020F0502020204030203" pitchFamily="34" charset="0"/>
                  <a:cs typeface="Mukta ExtraLight" panose="020B0000000000000000" pitchFamily="34" charset="77"/>
                </a:rPr>
                <a:t>comprehensam</a:t>
              </a:r>
              <a:r>
                <a:rPr lang="en-US" sz="1400" dirty="0">
                  <a:solidFill>
                    <a:schemeClr val="bg1"/>
                  </a:solidFill>
                  <a:latin typeface="+mn-lt"/>
                  <a:ea typeface="Lato Light" panose="020F0502020204030203" pitchFamily="34" charset="0"/>
                  <a:cs typeface="Mukta ExtraLight" panose="020B0000000000000000" pitchFamily="34" charset="77"/>
                </a:rPr>
                <a:t> in..</a:t>
              </a:r>
            </a:p>
          </p:txBody>
        </p:sp>
        <p:sp>
          <p:nvSpPr>
            <p:cNvPr id="23" name="Right Arrow 22">
              <a:extLst>
                <a:ext uri="{FF2B5EF4-FFF2-40B4-BE49-F238E27FC236}">
                  <a16:creationId xmlns:a16="http://schemas.microsoft.com/office/drawing/2014/main" id="{C4C82C8D-2247-41D3-9351-CC69030B60B4}"/>
                </a:ext>
              </a:extLst>
            </p:cNvPr>
            <p:cNvSpPr/>
            <p:nvPr/>
          </p:nvSpPr>
          <p:spPr>
            <a:xfrm>
              <a:off x="6695534" y="1612096"/>
              <a:ext cx="446792" cy="670481"/>
            </a:xfrm>
            <a:prstGeom prst="rightArrow">
              <a:avLst>
                <a:gd name="adj1" fmla="val 50000"/>
                <a:gd name="adj2" fmla="val 7291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grpSp>
      <p:pic>
        <p:nvPicPr>
          <p:cNvPr id="25" name="Graphic 24" descr="Single gear">
            <a:extLst>
              <a:ext uri="{FF2B5EF4-FFF2-40B4-BE49-F238E27FC236}">
                <a16:creationId xmlns:a16="http://schemas.microsoft.com/office/drawing/2014/main" id="{CD09F9F9-9B43-4EFC-B413-2AB648DC36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3383" y="2171694"/>
            <a:ext cx="778259" cy="778259"/>
          </a:xfrm>
          <a:prstGeom prst="rect">
            <a:avLst/>
          </a:prstGeom>
        </p:spPr>
      </p:pic>
      <p:pic>
        <p:nvPicPr>
          <p:cNvPr id="26" name="Graphic 25" descr="Lightbulb">
            <a:extLst>
              <a:ext uri="{FF2B5EF4-FFF2-40B4-BE49-F238E27FC236}">
                <a16:creationId xmlns:a16="http://schemas.microsoft.com/office/drawing/2014/main" id="{315827E8-7130-42D3-BACB-8311D42B9C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561" y="2161119"/>
            <a:ext cx="778259" cy="778259"/>
          </a:xfrm>
          <a:prstGeom prst="rect">
            <a:avLst/>
          </a:prstGeom>
        </p:spPr>
      </p:pic>
      <p:pic>
        <p:nvPicPr>
          <p:cNvPr id="27" name="Graphic 26" descr="Playbook">
            <a:extLst>
              <a:ext uri="{FF2B5EF4-FFF2-40B4-BE49-F238E27FC236}">
                <a16:creationId xmlns:a16="http://schemas.microsoft.com/office/drawing/2014/main" id="{23A6542B-6471-44BA-ACA1-C25552D860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22778" y="2177598"/>
            <a:ext cx="778259" cy="778259"/>
          </a:xfrm>
          <a:prstGeom prst="rect">
            <a:avLst/>
          </a:prstGeom>
        </p:spPr>
      </p:pic>
    </p:spTree>
    <p:extLst>
      <p:ext uri="{BB962C8B-B14F-4D97-AF65-F5344CB8AC3E}">
        <p14:creationId xmlns:p14="http://schemas.microsoft.com/office/powerpoint/2010/main" val="88089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8B66B-C6CB-463C-AFC3-9E3611A14EA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E794EA1-C1E1-4817-92CA-43278D9D14D0}"/>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0A461C27-5FFC-43F7-AA16-2962960D3FB4}"/>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55F76F61-0B87-41DE-B8A4-722B7250A4C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247B9E2-9212-4393-8741-7BB10BAB484E}"/>
              </a:ext>
            </a:extLst>
          </p:cNvPr>
          <p:cNvSpPr>
            <a:spLocks noGrp="1"/>
          </p:cNvSpPr>
          <p:nvPr>
            <p:ph type="body" sz="quarter" idx="13"/>
          </p:nvPr>
        </p:nvSpPr>
        <p:spPr/>
        <p:txBody>
          <a:bodyPr/>
          <a:lstStyle/>
          <a:p>
            <a:endParaRPr lang="en-ZA"/>
          </a:p>
        </p:txBody>
      </p:sp>
      <p:sp>
        <p:nvSpPr>
          <p:cNvPr id="50" name="Freeform 83">
            <a:extLst>
              <a:ext uri="{FF2B5EF4-FFF2-40B4-BE49-F238E27FC236}">
                <a16:creationId xmlns:a16="http://schemas.microsoft.com/office/drawing/2014/main" id="{54450949-1658-4362-BBB0-7190930E7132}"/>
              </a:ext>
            </a:extLst>
          </p:cNvPr>
          <p:cNvSpPr>
            <a:spLocks/>
          </p:cNvSpPr>
          <p:nvPr/>
        </p:nvSpPr>
        <p:spPr bwMode="auto">
          <a:xfrm>
            <a:off x="6180668" y="1723156"/>
            <a:ext cx="2858822" cy="897988"/>
          </a:xfrm>
          <a:custGeom>
            <a:avLst/>
            <a:gdLst>
              <a:gd name="connsiteX0" fmla="*/ 666384 w 6808221"/>
              <a:gd name="connsiteY0" fmla="*/ 0 h 2138537"/>
              <a:gd name="connsiteX1" fmla="*/ 6805361 w 6808221"/>
              <a:gd name="connsiteY1" fmla="*/ 0 h 2138537"/>
              <a:gd name="connsiteX2" fmla="*/ 6808221 w 6808221"/>
              <a:gd name="connsiteY2" fmla="*/ 682693 h 2138537"/>
              <a:gd name="connsiteX3" fmla="*/ 5352377 w 6808221"/>
              <a:gd name="connsiteY3" fmla="*/ 2138537 h 2138537"/>
              <a:gd name="connsiteX4" fmla="*/ 666384 w 6808221"/>
              <a:gd name="connsiteY4" fmla="*/ 2138537 h 2138537"/>
              <a:gd name="connsiteX5" fmla="*/ 0 w 6808221"/>
              <a:gd name="connsiteY5" fmla="*/ 1071636 h 2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8221" h="2138537">
                <a:moveTo>
                  <a:pt x="666384" y="0"/>
                </a:moveTo>
                <a:lnTo>
                  <a:pt x="6805361" y="0"/>
                </a:lnTo>
                <a:lnTo>
                  <a:pt x="6808221" y="682693"/>
                </a:lnTo>
                <a:lnTo>
                  <a:pt x="5352377" y="2138537"/>
                </a:lnTo>
                <a:lnTo>
                  <a:pt x="666384" y="2138537"/>
                </a:lnTo>
                <a:lnTo>
                  <a:pt x="0" y="1071636"/>
                </a:lnTo>
                <a:close/>
              </a:path>
            </a:pathLst>
          </a:custGeom>
          <a:solidFill>
            <a:schemeClr val="accent4"/>
          </a:solidFill>
          <a:ln>
            <a:noFill/>
          </a:ln>
        </p:spPr>
        <p:txBody>
          <a:bodyPr vert="horz" wrap="square" lIns="76773" tIns="38386" rIns="76773" bIns="38386" numCol="1" anchor="t" anchorCtr="0" compatLnSpc="1">
            <a:prstTxWarp prst="textNoShape">
              <a:avLst/>
            </a:prstTxWarp>
            <a:noAutofit/>
          </a:bodyPr>
          <a:lstStyle/>
          <a:p>
            <a:endParaRPr lang="id-ID" sz="3022" dirty="0">
              <a:latin typeface="Nunito Sans ExtraLight" pitchFamily="2" charset="77"/>
            </a:endParaRPr>
          </a:p>
        </p:txBody>
      </p:sp>
      <p:sp>
        <p:nvSpPr>
          <p:cNvPr id="51" name="Freeform 75">
            <a:extLst>
              <a:ext uri="{FF2B5EF4-FFF2-40B4-BE49-F238E27FC236}">
                <a16:creationId xmlns:a16="http://schemas.microsoft.com/office/drawing/2014/main" id="{C823FE74-55C9-46BF-A626-E414641155E9}"/>
              </a:ext>
            </a:extLst>
          </p:cNvPr>
          <p:cNvSpPr>
            <a:spLocks/>
          </p:cNvSpPr>
          <p:nvPr/>
        </p:nvSpPr>
        <p:spPr bwMode="auto">
          <a:xfrm flipH="1">
            <a:off x="6024703" y="4881435"/>
            <a:ext cx="2863791" cy="897988"/>
          </a:xfrm>
          <a:custGeom>
            <a:avLst/>
            <a:gdLst>
              <a:gd name="connsiteX0" fmla="*/ 5169649 w 6820053"/>
              <a:gd name="connsiteY0" fmla="*/ 0 h 2138537"/>
              <a:gd name="connsiteX1" fmla="*/ 666946 w 6820053"/>
              <a:gd name="connsiteY1" fmla="*/ 0 h 2138537"/>
              <a:gd name="connsiteX2" fmla="*/ 0 w 6820053"/>
              <a:gd name="connsiteY2" fmla="*/ 1071636 h 2138537"/>
              <a:gd name="connsiteX3" fmla="*/ 666946 w 6820053"/>
              <a:gd name="connsiteY3" fmla="*/ 2138537 h 2138537"/>
              <a:gd name="connsiteX4" fmla="*/ 6820053 w 6820053"/>
              <a:gd name="connsiteY4" fmla="*/ 2138537 h 2138537"/>
              <a:gd name="connsiteX5" fmla="*/ 6817998 w 6820053"/>
              <a:gd name="connsiteY5" fmla="*/ 1648349 h 2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0053" h="2138537">
                <a:moveTo>
                  <a:pt x="5169649" y="0"/>
                </a:moveTo>
                <a:lnTo>
                  <a:pt x="666946" y="0"/>
                </a:lnTo>
                <a:lnTo>
                  <a:pt x="0" y="1071636"/>
                </a:lnTo>
                <a:lnTo>
                  <a:pt x="666946" y="2138537"/>
                </a:lnTo>
                <a:lnTo>
                  <a:pt x="6820053" y="2138537"/>
                </a:lnTo>
                <a:lnTo>
                  <a:pt x="6817998" y="1648349"/>
                </a:lnTo>
                <a:close/>
              </a:path>
            </a:pathLst>
          </a:custGeom>
          <a:solidFill>
            <a:schemeClr val="accent5"/>
          </a:solidFill>
          <a:ln>
            <a:noFill/>
          </a:ln>
        </p:spPr>
        <p:txBody>
          <a:bodyPr vert="horz" wrap="square" lIns="76773" tIns="38386" rIns="76773" bIns="38386" numCol="1" anchor="t" anchorCtr="0" compatLnSpc="1">
            <a:prstTxWarp prst="textNoShape">
              <a:avLst/>
            </a:prstTxWarp>
            <a:noAutofit/>
          </a:bodyPr>
          <a:lstStyle/>
          <a:p>
            <a:endParaRPr lang="id-ID" sz="3022" dirty="0">
              <a:latin typeface="Nunito Sans ExtraLight" pitchFamily="2" charset="77"/>
            </a:endParaRPr>
          </a:p>
        </p:txBody>
      </p:sp>
      <p:sp>
        <p:nvSpPr>
          <p:cNvPr id="52" name="Freeform 77">
            <a:extLst>
              <a:ext uri="{FF2B5EF4-FFF2-40B4-BE49-F238E27FC236}">
                <a16:creationId xmlns:a16="http://schemas.microsoft.com/office/drawing/2014/main" id="{B62616B9-8A21-4B38-80F2-82D9B4A50152}"/>
              </a:ext>
            </a:extLst>
          </p:cNvPr>
          <p:cNvSpPr>
            <a:spLocks/>
          </p:cNvSpPr>
          <p:nvPr/>
        </p:nvSpPr>
        <p:spPr bwMode="auto">
          <a:xfrm flipH="1">
            <a:off x="7757455" y="3065305"/>
            <a:ext cx="2863790" cy="897988"/>
          </a:xfrm>
          <a:custGeom>
            <a:avLst/>
            <a:gdLst>
              <a:gd name="connsiteX0" fmla="*/ 5167846 w 6820052"/>
              <a:gd name="connsiteY0" fmla="*/ 0 h 2138537"/>
              <a:gd name="connsiteX1" fmla="*/ 666946 w 6820052"/>
              <a:gd name="connsiteY1" fmla="*/ 0 h 2138537"/>
              <a:gd name="connsiteX2" fmla="*/ 0 w 6820052"/>
              <a:gd name="connsiteY2" fmla="*/ 1071636 h 2138537"/>
              <a:gd name="connsiteX3" fmla="*/ 666946 w 6820052"/>
              <a:gd name="connsiteY3" fmla="*/ 2138537 h 2138537"/>
              <a:gd name="connsiteX4" fmla="*/ 6820052 w 6820052"/>
              <a:gd name="connsiteY4" fmla="*/ 2138537 h 2138537"/>
              <a:gd name="connsiteX5" fmla="*/ 6816504 w 6820052"/>
              <a:gd name="connsiteY5" fmla="*/ 1292093 h 2138537"/>
              <a:gd name="connsiteX6" fmla="*/ 6816504 w 6820052"/>
              <a:gd name="connsiteY6" fmla="*/ 1648657 h 2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0052" h="2138537">
                <a:moveTo>
                  <a:pt x="5167846" y="0"/>
                </a:moveTo>
                <a:lnTo>
                  <a:pt x="666946" y="0"/>
                </a:lnTo>
                <a:lnTo>
                  <a:pt x="0" y="1071636"/>
                </a:lnTo>
                <a:lnTo>
                  <a:pt x="666946" y="2138537"/>
                </a:lnTo>
                <a:lnTo>
                  <a:pt x="6820052" y="2138537"/>
                </a:lnTo>
                <a:lnTo>
                  <a:pt x="6816504" y="1292093"/>
                </a:lnTo>
                <a:lnTo>
                  <a:pt x="6816504" y="1648657"/>
                </a:lnTo>
                <a:close/>
              </a:path>
            </a:pathLst>
          </a:custGeom>
          <a:solidFill>
            <a:schemeClr val="accent3"/>
          </a:solidFill>
          <a:ln>
            <a:noFill/>
          </a:ln>
        </p:spPr>
        <p:txBody>
          <a:bodyPr vert="horz" wrap="square" lIns="76773" tIns="38386" rIns="76773" bIns="38386" numCol="1" anchor="t" anchorCtr="0" compatLnSpc="1">
            <a:prstTxWarp prst="textNoShape">
              <a:avLst/>
            </a:prstTxWarp>
            <a:noAutofit/>
          </a:bodyPr>
          <a:lstStyle/>
          <a:p>
            <a:endParaRPr lang="id-ID" sz="3022" dirty="0">
              <a:latin typeface="Nunito Sans ExtraLight" pitchFamily="2" charset="77"/>
            </a:endParaRPr>
          </a:p>
        </p:txBody>
      </p:sp>
      <p:sp>
        <p:nvSpPr>
          <p:cNvPr id="53" name="Freeform 81">
            <a:extLst>
              <a:ext uri="{FF2B5EF4-FFF2-40B4-BE49-F238E27FC236}">
                <a16:creationId xmlns:a16="http://schemas.microsoft.com/office/drawing/2014/main" id="{BDA2334F-6537-42ED-BC48-84B570E2B4AD}"/>
              </a:ext>
            </a:extLst>
          </p:cNvPr>
          <p:cNvSpPr>
            <a:spLocks/>
          </p:cNvSpPr>
          <p:nvPr/>
        </p:nvSpPr>
        <p:spPr bwMode="auto">
          <a:xfrm>
            <a:off x="4466465" y="3533157"/>
            <a:ext cx="2859425" cy="897988"/>
          </a:xfrm>
          <a:custGeom>
            <a:avLst/>
            <a:gdLst>
              <a:gd name="connsiteX0" fmla="*/ 666384 w 6809655"/>
              <a:gd name="connsiteY0" fmla="*/ 0 h 2138537"/>
              <a:gd name="connsiteX1" fmla="*/ 6805361 w 6809655"/>
              <a:gd name="connsiteY1" fmla="*/ 0 h 2138537"/>
              <a:gd name="connsiteX2" fmla="*/ 6809655 w 6809655"/>
              <a:gd name="connsiteY2" fmla="*/ 1025213 h 2138537"/>
              <a:gd name="connsiteX3" fmla="*/ 5696331 w 6809655"/>
              <a:gd name="connsiteY3" fmla="*/ 2138537 h 2138537"/>
              <a:gd name="connsiteX4" fmla="*/ 666384 w 6809655"/>
              <a:gd name="connsiteY4" fmla="*/ 2138537 h 2138537"/>
              <a:gd name="connsiteX5" fmla="*/ 0 w 6809655"/>
              <a:gd name="connsiteY5" fmla="*/ 1071636 h 2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9655" h="2138537">
                <a:moveTo>
                  <a:pt x="666384" y="0"/>
                </a:moveTo>
                <a:lnTo>
                  <a:pt x="6805361" y="0"/>
                </a:lnTo>
                <a:lnTo>
                  <a:pt x="6809655" y="1025213"/>
                </a:lnTo>
                <a:lnTo>
                  <a:pt x="5696331" y="2138537"/>
                </a:lnTo>
                <a:lnTo>
                  <a:pt x="666384" y="2138537"/>
                </a:lnTo>
                <a:lnTo>
                  <a:pt x="0" y="1071636"/>
                </a:lnTo>
                <a:close/>
              </a:path>
            </a:pathLst>
          </a:custGeom>
          <a:solidFill>
            <a:schemeClr val="accent1"/>
          </a:solidFill>
          <a:ln>
            <a:noFill/>
          </a:ln>
        </p:spPr>
        <p:txBody>
          <a:bodyPr vert="horz" wrap="square" lIns="76773" tIns="38386" rIns="76773" bIns="38386" numCol="1" anchor="t" anchorCtr="0" compatLnSpc="1">
            <a:prstTxWarp prst="textNoShape">
              <a:avLst/>
            </a:prstTxWarp>
            <a:noAutofit/>
          </a:bodyPr>
          <a:lstStyle/>
          <a:p>
            <a:endParaRPr lang="id-ID" sz="3022" dirty="0">
              <a:latin typeface="Nunito Sans ExtraLight" pitchFamily="2" charset="77"/>
            </a:endParaRPr>
          </a:p>
        </p:txBody>
      </p:sp>
      <p:grpSp>
        <p:nvGrpSpPr>
          <p:cNvPr id="54" name="Group 53">
            <a:extLst>
              <a:ext uri="{FF2B5EF4-FFF2-40B4-BE49-F238E27FC236}">
                <a16:creationId xmlns:a16="http://schemas.microsoft.com/office/drawing/2014/main" id="{247EC692-A18A-4A60-ABC9-49CF4D56DFAE}"/>
              </a:ext>
            </a:extLst>
          </p:cNvPr>
          <p:cNvGrpSpPr/>
          <p:nvPr/>
        </p:nvGrpSpPr>
        <p:grpSpPr>
          <a:xfrm rot="18810804">
            <a:off x="8110177" y="2085268"/>
            <a:ext cx="1437975" cy="605285"/>
            <a:chOff x="7700963" y="3678059"/>
            <a:chExt cx="1855787" cy="1036638"/>
          </a:xfrm>
        </p:grpSpPr>
        <p:sp>
          <p:nvSpPr>
            <p:cNvPr id="55" name="Freeform 7">
              <a:extLst>
                <a:ext uri="{FF2B5EF4-FFF2-40B4-BE49-F238E27FC236}">
                  <a16:creationId xmlns:a16="http://schemas.microsoft.com/office/drawing/2014/main" id="{C527715F-AC52-4B01-AC3F-21869E2EEE6F}"/>
                </a:ext>
              </a:extLst>
            </p:cNvPr>
            <p:cNvSpPr>
              <a:spLocks/>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56" name="Freeform 18">
              <a:extLst>
                <a:ext uri="{FF2B5EF4-FFF2-40B4-BE49-F238E27FC236}">
                  <a16:creationId xmlns:a16="http://schemas.microsoft.com/office/drawing/2014/main" id="{C8A1A3E7-7EA0-4CC6-A67D-A62B2160F9F1}"/>
                </a:ext>
              </a:extLst>
            </p:cNvPr>
            <p:cNvSpPr>
              <a:spLocks/>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57" name="Rectangle 19">
              <a:extLst>
                <a:ext uri="{FF2B5EF4-FFF2-40B4-BE49-F238E27FC236}">
                  <a16:creationId xmlns:a16="http://schemas.microsoft.com/office/drawing/2014/main" id="{2F2E2C45-06BA-4F47-8484-5F584AA26CED}"/>
                </a:ext>
              </a:extLst>
            </p:cNvPr>
            <p:cNvSpPr>
              <a:spLocks noChangeArrowheads="1"/>
            </p:cNvSpPr>
            <p:nvPr/>
          </p:nvSpPr>
          <p:spPr bwMode="auto">
            <a:xfrm>
              <a:off x="7700963" y="4022546"/>
              <a:ext cx="1619250" cy="344488"/>
            </a:xfrm>
            <a:prstGeom prst="rect">
              <a:avLst/>
            </a:pr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58" name="Freeform 20">
              <a:extLst>
                <a:ext uri="{FF2B5EF4-FFF2-40B4-BE49-F238E27FC236}">
                  <a16:creationId xmlns:a16="http://schemas.microsoft.com/office/drawing/2014/main" id="{A5BBFA34-6112-4951-A26E-557B9C987940}"/>
                </a:ext>
              </a:extLst>
            </p:cNvPr>
            <p:cNvSpPr>
              <a:spLocks/>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59" name="Oval 21">
              <a:extLst>
                <a:ext uri="{FF2B5EF4-FFF2-40B4-BE49-F238E27FC236}">
                  <a16:creationId xmlns:a16="http://schemas.microsoft.com/office/drawing/2014/main" id="{DF927689-4446-4028-99A9-20B4C4B8593C}"/>
                </a:ext>
              </a:extLst>
            </p:cNvPr>
            <p:cNvSpPr>
              <a:spLocks noChangeArrowheads="1"/>
            </p:cNvSpPr>
            <p:nvPr/>
          </p:nvSpPr>
          <p:spPr bwMode="auto">
            <a:xfrm>
              <a:off x="9398000" y="4049534"/>
              <a:ext cx="82550" cy="293688"/>
            </a:xfrm>
            <a:prstGeom prst="ellipse">
              <a:avLst/>
            </a:prstGeom>
            <a:solidFill>
              <a:schemeClr val="tx1">
                <a:lumMod val="75000"/>
                <a:lumOff val="25000"/>
              </a:schemeClr>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grpSp>
      <p:grpSp>
        <p:nvGrpSpPr>
          <p:cNvPr id="60" name="Group 59">
            <a:extLst>
              <a:ext uri="{FF2B5EF4-FFF2-40B4-BE49-F238E27FC236}">
                <a16:creationId xmlns:a16="http://schemas.microsoft.com/office/drawing/2014/main" id="{B85E4287-1994-4FC2-9EDD-14D3CF80E2AB}"/>
              </a:ext>
            </a:extLst>
          </p:cNvPr>
          <p:cNvGrpSpPr/>
          <p:nvPr/>
        </p:nvGrpSpPr>
        <p:grpSpPr>
          <a:xfrm rot="18810804">
            <a:off x="7342880" y="2993901"/>
            <a:ext cx="1251001" cy="602505"/>
            <a:chOff x="6096000" y="3187521"/>
            <a:chExt cx="1614487" cy="1031876"/>
          </a:xfrm>
        </p:grpSpPr>
        <p:sp>
          <p:nvSpPr>
            <p:cNvPr id="61" name="Rectangle 15">
              <a:extLst>
                <a:ext uri="{FF2B5EF4-FFF2-40B4-BE49-F238E27FC236}">
                  <a16:creationId xmlns:a16="http://schemas.microsoft.com/office/drawing/2014/main" id="{D28FC8F8-6110-44AB-BFC8-B573FF6822E3}"/>
                </a:ext>
              </a:extLst>
            </p:cNvPr>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62" name="Rectangle 16">
              <a:extLst>
                <a:ext uri="{FF2B5EF4-FFF2-40B4-BE49-F238E27FC236}">
                  <a16:creationId xmlns:a16="http://schemas.microsoft.com/office/drawing/2014/main" id="{8DE3E36E-9876-40A4-9D6E-107224E4BFEC}"/>
                </a:ext>
              </a:extLst>
            </p:cNvPr>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63" name="Rectangle 17">
              <a:extLst>
                <a:ext uri="{FF2B5EF4-FFF2-40B4-BE49-F238E27FC236}">
                  <a16:creationId xmlns:a16="http://schemas.microsoft.com/office/drawing/2014/main" id="{59185367-3392-47CA-B271-DE7601A49A6F}"/>
                </a:ext>
              </a:extLst>
            </p:cNvPr>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grpSp>
      <p:grpSp>
        <p:nvGrpSpPr>
          <p:cNvPr id="64" name="Group 63">
            <a:extLst>
              <a:ext uri="{FF2B5EF4-FFF2-40B4-BE49-F238E27FC236}">
                <a16:creationId xmlns:a16="http://schemas.microsoft.com/office/drawing/2014/main" id="{39862FD5-4E04-4625-B7F8-122A4CDD4FCB}"/>
              </a:ext>
            </a:extLst>
          </p:cNvPr>
          <p:cNvGrpSpPr/>
          <p:nvPr/>
        </p:nvGrpSpPr>
        <p:grpSpPr>
          <a:xfrm rot="18810804">
            <a:off x="6485308" y="3897542"/>
            <a:ext cx="1251001" cy="605285"/>
            <a:chOff x="4481513" y="3678059"/>
            <a:chExt cx="1614487" cy="1036638"/>
          </a:xfrm>
        </p:grpSpPr>
        <p:sp>
          <p:nvSpPr>
            <p:cNvPr id="65" name="Rectangle 12">
              <a:extLst>
                <a:ext uri="{FF2B5EF4-FFF2-40B4-BE49-F238E27FC236}">
                  <a16:creationId xmlns:a16="http://schemas.microsoft.com/office/drawing/2014/main" id="{A51EFFA0-92A8-49BC-9D86-69570756E873}"/>
                </a:ext>
              </a:extLst>
            </p:cNvPr>
            <p:cNvSpPr>
              <a:spLocks noChangeArrowheads="1"/>
            </p:cNvSpPr>
            <p:nvPr/>
          </p:nvSpPr>
          <p:spPr bwMode="auto">
            <a:xfrm>
              <a:off x="4481513" y="3678059"/>
              <a:ext cx="1614487" cy="344488"/>
            </a:xfrm>
            <a:prstGeom prst="rect">
              <a:avLst/>
            </a:prstGeom>
            <a:solidFill>
              <a:schemeClr val="accent1">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66" name="Rectangle 13">
              <a:extLst>
                <a:ext uri="{FF2B5EF4-FFF2-40B4-BE49-F238E27FC236}">
                  <a16:creationId xmlns:a16="http://schemas.microsoft.com/office/drawing/2014/main" id="{3D61A306-65F0-422C-948E-18B5B8E1B96F}"/>
                </a:ext>
              </a:extLst>
            </p:cNvPr>
            <p:cNvSpPr>
              <a:spLocks noChangeArrowheads="1"/>
            </p:cNvSpPr>
            <p:nvPr/>
          </p:nvSpPr>
          <p:spPr bwMode="auto">
            <a:xfrm>
              <a:off x="4481513" y="4022546"/>
              <a:ext cx="1614487" cy="344488"/>
            </a:xfrm>
            <a:prstGeom prst="rect">
              <a:avLst/>
            </a:pr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67" name="Rectangle 14">
              <a:extLst>
                <a:ext uri="{FF2B5EF4-FFF2-40B4-BE49-F238E27FC236}">
                  <a16:creationId xmlns:a16="http://schemas.microsoft.com/office/drawing/2014/main" id="{C6133E00-68B2-476F-B46F-E5CB372ED2AD}"/>
                </a:ext>
              </a:extLst>
            </p:cNvPr>
            <p:cNvSpPr>
              <a:spLocks noChangeArrowheads="1"/>
            </p:cNvSpPr>
            <p:nvPr/>
          </p:nvSpPr>
          <p:spPr bwMode="auto">
            <a:xfrm>
              <a:off x="4481513" y="4367034"/>
              <a:ext cx="1614487" cy="347663"/>
            </a:xfrm>
            <a:prstGeom prst="rect">
              <a:avLst/>
            </a:prstGeom>
            <a:solidFill>
              <a:schemeClr val="accent1">
                <a:lumMod val="75000"/>
              </a:schemeClr>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grpSp>
      <p:grpSp>
        <p:nvGrpSpPr>
          <p:cNvPr id="68" name="Group 67">
            <a:extLst>
              <a:ext uri="{FF2B5EF4-FFF2-40B4-BE49-F238E27FC236}">
                <a16:creationId xmlns:a16="http://schemas.microsoft.com/office/drawing/2014/main" id="{62E2C710-4FF5-4E06-B4F4-BCA036683417}"/>
              </a:ext>
            </a:extLst>
          </p:cNvPr>
          <p:cNvGrpSpPr/>
          <p:nvPr/>
        </p:nvGrpSpPr>
        <p:grpSpPr>
          <a:xfrm rot="18810804">
            <a:off x="4809415" y="5155135"/>
            <a:ext cx="2226463" cy="602505"/>
            <a:chOff x="1608138" y="3187521"/>
            <a:chExt cx="2873375" cy="1031876"/>
          </a:xfrm>
        </p:grpSpPr>
        <p:sp>
          <p:nvSpPr>
            <p:cNvPr id="69" name="Freeform 8">
              <a:extLst>
                <a:ext uri="{FF2B5EF4-FFF2-40B4-BE49-F238E27FC236}">
                  <a16:creationId xmlns:a16="http://schemas.microsoft.com/office/drawing/2014/main" id="{4EAC1D6E-9B1A-45D1-81E6-B816DC5029BE}"/>
                </a:ext>
              </a:extLst>
            </p:cNvPr>
            <p:cNvSpPr>
              <a:spLocks/>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70" name="Freeform 9">
              <a:extLst>
                <a:ext uri="{FF2B5EF4-FFF2-40B4-BE49-F238E27FC236}">
                  <a16:creationId xmlns:a16="http://schemas.microsoft.com/office/drawing/2014/main" id="{08B1A1C6-3190-4B7C-8AB6-7C93A7F31D1C}"/>
                </a:ext>
              </a:extLst>
            </p:cNvPr>
            <p:cNvSpPr>
              <a:spLocks/>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71" name="Freeform 10">
              <a:extLst>
                <a:ext uri="{FF2B5EF4-FFF2-40B4-BE49-F238E27FC236}">
                  <a16:creationId xmlns:a16="http://schemas.microsoft.com/office/drawing/2014/main" id="{160E8EA8-8A4A-422A-B660-E14893678D10}"/>
                </a:ext>
              </a:extLst>
            </p:cNvPr>
            <p:cNvSpPr>
              <a:spLocks/>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72" name="Freeform 11">
              <a:extLst>
                <a:ext uri="{FF2B5EF4-FFF2-40B4-BE49-F238E27FC236}">
                  <a16:creationId xmlns:a16="http://schemas.microsoft.com/office/drawing/2014/main" id="{26733C3D-11AD-4047-B5CD-AFD3C2BB40A8}"/>
                </a:ext>
              </a:extLst>
            </p:cNvPr>
            <p:cNvSpPr>
              <a:spLocks/>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sp>
          <p:nvSpPr>
            <p:cNvPr id="73" name="Freeform 22">
              <a:extLst>
                <a:ext uri="{FF2B5EF4-FFF2-40B4-BE49-F238E27FC236}">
                  <a16:creationId xmlns:a16="http://schemas.microsoft.com/office/drawing/2014/main" id="{D4988698-6A32-45B3-8266-5A935E66D18A}"/>
                </a:ext>
              </a:extLst>
            </p:cNvPr>
            <p:cNvSpPr>
              <a:spLocks/>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lumMod val="75000"/>
                <a:lumOff val="25000"/>
              </a:schemeClr>
            </a:solidFill>
            <a:ln>
              <a:noFill/>
            </a:ln>
          </p:spPr>
          <p:txBody>
            <a:bodyPr vert="horz" wrap="square" lIns="76773" tIns="38386" rIns="76773" bIns="38386" numCol="1" anchor="t" anchorCtr="0" compatLnSpc="1">
              <a:prstTxWarp prst="textNoShape">
                <a:avLst/>
              </a:prstTxWarp>
            </a:bodyPr>
            <a:lstStyle/>
            <a:p>
              <a:endParaRPr lang="id-ID" sz="3022" dirty="0">
                <a:latin typeface="Nunito Sans ExtraLight" pitchFamily="2" charset="77"/>
              </a:endParaRPr>
            </a:p>
          </p:txBody>
        </p:sp>
      </p:grpSp>
      <p:sp>
        <p:nvSpPr>
          <p:cNvPr id="77" name="TextBox 76">
            <a:extLst>
              <a:ext uri="{FF2B5EF4-FFF2-40B4-BE49-F238E27FC236}">
                <a16:creationId xmlns:a16="http://schemas.microsoft.com/office/drawing/2014/main" id="{11966621-480A-4DDF-907D-93FD9CF57B33}"/>
              </a:ext>
            </a:extLst>
          </p:cNvPr>
          <p:cNvSpPr txBox="1"/>
          <p:nvPr/>
        </p:nvSpPr>
        <p:spPr>
          <a:xfrm>
            <a:off x="860485" y="3124683"/>
            <a:ext cx="2084910" cy="1200329"/>
          </a:xfrm>
          <a:prstGeom prst="rect">
            <a:avLst/>
          </a:prstGeom>
          <a:noFill/>
        </p:spPr>
        <p:txBody>
          <a:bodyPr wrap="square" rtlCol="0">
            <a:spAutoFit/>
          </a:bodyPr>
          <a:lstStyle/>
          <a:p>
            <a:r>
              <a:rPr lang="en-US" sz="7200" b="1" dirty="0">
                <a:solidFill>
                  <a:schemeClr val="accent5"/>
                </a:solidFill>
              </a:rPr>
              <a:t>62%</a:t>
            </a:r>
          </a:p>
        </p:txBody>
      </p:sp>
      <p:sp>
        <p:nvSpPr>
          <p:cNvPr id="79" name="Subtitle 2">
            <a:extLst>
              <a:ext uri="{FF2B5EF4-FFF2-40B4-BE49-F238E27FC236}">
                <a16:creationId xmlns:a16="http://schemas.microsoft.com/office/drawing/2014/main" id="{23E46F9C-FF3B-4A92-96FD-AEFF7073C274}"/>
              </a:ext>
            </a:extLst>
          </p:cNvPr>
          <p:cNvSpPr txBox="1">
            <a:spLocks/>
          </p:cNvSpPr>
          <p:nvPr/>
        </p:nvSpPr>
        <p:spPr>
          <a:xfrm>
            <a:off x="882256" y="4223492"/>
            <a:ext cx="3067005" cy="105402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 </a:t>
            </a:r>
            <a:r>
              <a:rPr lang="en-US" sz="1400" dirty="0" err="1">
                <a:solidFill>
                  <a:schemeClr val="tx1"/>
                </a:solidFill>
                <a:latin typeface="+mn-lt"/>
                <a:ea typeface="Open Sans Light" panose="020B0306030504020204" pitchFamily="34" charset="0"/>
                <a:cs typeface="Open Sans Light" panose="020B0306030504020204" pitchFamily="34" charset="0"/>
              </a:rPr>
              <a:t>comprehensam</a:t>
            </a:r>
            <a:r>
              <a:rPr lang="en-US" sz="1400" dirty="0">
                <a:solidFill>
                  <a:schemeClr val="tx1"/>
                </a:solidFill>
                <a:latin typeface="+mn-lt"/>
                <a:ea typeface="Open Sans Light" panose="020B0306030504020204" pitchFamily="34" charset="0"/>
                <a:cs typeface="Open Sans Light" panose="020B0306030504020204" pitchFamily="34" charset="0"/>
              </a:rPr>
              <a:t> in. Sed </a:t>
            </a:r>
            <a:r>
              <a:rPr lang="en-US" sz="1400" dirty="0" err="1">
                <a:solidFill>
                  <a:schemeClr val="tx1"/>
                </a:solidFill>
                <a:latin typeface="+mn-lt"/>
                <a:ea typeface="Open Sans Light" panose="020B0306030504020204" pitchFamily="34" charset="0"/>
                <a:cs typeface="Open Sans Light" panose="020B0306030504020204" pitchFamily="34" charset="0"/>
              </a:rPr>
              <a:t>nibh</a:t>
            </a:r>
            <a:r>
              <a:rPr lang="en-US" sz="1400" dirty="0">
                <a:solidFill>
                  <a:schemeClr val="tx1"/>
                </a:solidFill>
                <a:latin typeface="+mn-lt"/>
                <a:ea typeface="Open Sans Light" panose="020B0306030504020204" pitchFamily="34" charset="0"/>
                <a:cs typeface="Open Sans Light" panose="020B0306030504020204" pitchFamily="34" charset="0"/>
              </a:rPr>
              <a:t> </a:t>
            </a:r>
            <a:r>
              <a:rPr lang="en-US" sz="1400" dirty="0" err="1">
                <a:solidFill>
                  <a:schemeClr val="tx1"/>
                </a:solidFill>
                <a:latin typeface="+mn-lt"/>
                <a:ea typeface="Open Sans Light" panose="020B0306030504020204" pitchFamily="34" charset="0"/>
                <a:cs typeface="Open Sans Light" panose="020B0306030504020204" pitchFamily="34" charset="0"/>
              </a:rPr>
              <a:t>theophrastus</a:t>
            </a:r>
            <a:r>
              <a:rPr lang="en-US" sz="1400" dirty="0">
                <a:solidFill>
                  <a:schemeClr val="tx1"/>
                </a:solidFill>
                <a:latin typeface="+mn-lt"/>
                <a:ea typeface="Open Sans Light" panose="020B0306030504020204" pitchFamily="34" charset="0"/>
                <a:cs typeface="Open Sans Light" panose="020B0306030504020204" pitchFamily="34" charset="0"/>
              </a:rPr>
              <a:t> in, ex </a:t>
            </a:r>
            <a:r>
              <a:rPr lang="en-US" sz="1400" dirty="0" err="1">
                <a:solidFill>
                  <a:schemeClr val="tx1"/>
                </a:solidFill>
                <a:latin typeface="+mn-lt"/>
                <a:ea typeface="Open Sans Light" panose="020B0306030504020204" pitchFamily="34" charset="0"/>
                <a:cs typeface="Open Sans Light" panose="020B0306030504020204" pitchFamily="34" charset="0"/>
              </a:rPr>
              <a:t>dictas</a:t>
            </a:r>
            <a:r>
              <a:rPr lang="en-US" sz="1400" dirty="0">
                <a:solidFill>
                  <a:schemeClr val="tx1"/>
                </a:solidFill>
                <a:latin typeface="+mn-lt"/>
                <a:ea typeface="Open Sans Light" panose="020B0306030504020204" pitchFamily="34" charset="0"/>
                <a:cs typeface="Open Sans Light" panose="020B0306030504020204" pitchFamily="34" charset="0"/>
              </a:rPr>
              <a:t> </a:t>
            </a:r>
            <a:r>
              <a:rPr lang="en-US" sz="1400" dirty="0" err="1">
                <a:solidFill>
                  <a:schemeClr val="tx1"/>
                </a:solidFill>
                <a:latin typeface="+mn-lt"/>
                <a:ea typeface="Open Sans Light" panose="020B0306030504020204" pitchFamily="34" charset="0"/>
                <a:cs typeface="Open Sans Light" panose="020B0306030504020204" pitchFamily="34" charset="0"/>
              </a:rPr>
              <a:t>conceptam</a:t>
            </a:r>
            <a:r>
              <a:rPr lang="en-US" sz="1400" dirty="0">
                <a:solidFill>
                  <a:schemeClr val="tx1"/>
                </a:solidFill>
                <a:latin typeface="+mn-lt"/>
                <a:ea typeface="Open Sans Light" panose="020B0306030504020204" pitchFamily="34" charset="0"/>
                <a:cs typeface="Open Sans Light" panose="020B0306030504020204" pitchFamily="34" charset="0"/>
              </a:rPr>
              <a:t> vis. . </a:t>
            </a:r>
            <a:r>
              <a:rPr lang="en-US" sz="1400" dirty="0" err="1">
                <a:solidFill>
                  <a:schemeClr val="tx1"/>
                </a:solidFill>
                <a:latin typeface="+mn-lt"/>
                <a:ea typeface="Open Sans Light" panose="020B0306030504020204" pitchFamily="34" charset="0"/>
                <a:cs typeface="Open Sans Light" panose="020B0306030504020204" pitchFamily="34" charset="0"/>
              </a:rPr>
              <a:t>Sculm</a:t>
            </a:r>
            <a:r>
              <a:rPr lang="en-US" sz="1400" dirty="0">
                <a:solidFill>
                  <a:schemeClr val="tx1"/>
                </a:solidFill>
                <a:latin typeface="+mn-lt"/>
                <a:ea typeface="Open Sans Light" panose="020B0306030504020204" pitchFamily="34" charset="0"/>
                <a:cs typeface="Open Sans Light" panose="020B0306030504020204" pitchFamily="34" charset="0"/>
              </a:rPr>
              <a:t> modo </a:t>
            </a:r>
            <a:r>
              <a:rPr lang="en-US" sz="1400" dirty="0" err="1">
                <a:solidFill>
                  <a:schemeClr val="tx1"/>
                </a:solidFill>
                <a:latin typeface="+mn-lt"/>
                <a:ea typeface="Open Sans Light" panose="020B0306030504020204" pitchFamily="34" charset="0"/>
                <a:cs typeface="Open Sans Light" panose="020B0306030504020204" pitchFamily="34" charset="0"/>
              </a:rPr>
              <a:t>comprehensam</a:t>
            </a:r>
            <a:r>
              <a:rPr lang="en-US" sz="1400" dirty="0">
                <a:solidFill>
                  <a:schemeClr val="tx1"/>
                </a:solidFill>
                <a:latin typeface="+mn-lt"/>
                <a:ea typeface="Open Sans Light" panose="020B0306030504020204" pitchFamily="34" charset="0"/>
                <a:cs typeface="Open Sans Light" panose="020B0306030504020204" pitchFamily="34" charset="0"/>
              </a:rPr>
              <a:t> in.</a:t>
            </a:r>
          </a:p>
        </p:txBody>
      </p:sp>
      <p:sp>
        <p:nvSpPr>
          <p:cNvPr id="85" name="TextBox 84">
            <a:extLst>
              <a:ext uri="{FF2B5EF4-FFF2-40B4-BE49-F238E27FC236}">
                <a16:creationId xmlns:a16="http://schemas.microsoft.com/office/drawing/2014/main" id="{4F1780BF-82C5-4DCE-AB63-79BE46AE23ED}"/>
              </a:ext>
            </a:extLst>
          </p:cNvPr>
          <p:cNvSpPr txBox="1"/>
          <p:nvPr/>
        </p:nvSpPr>
        <p:spPr>
          <a:xfrm>
            <a:off x="6630282" y="1801251"/>
            <a:ext cx="1233351" cy="338554"/>
          </a:xfrm>
          <a:prstGeom prst="rect">
            <a:avLst/>
          </a:prstGeom>
          <a:noFill/>
        </p:spPr>
        <p:txBody>
          <a:bodyPr wrap="none" rtlCol="0" anchor="ctr" anchorCtr="0">
            <a:spAutoFit/>
          </a:bodyPr>
          <a:lstStyle/>
          <a:p>
            <a:r>
              <a:rPr lang="en-US" sz="1600" b="1" dirty="0">
                <a:solidFill>
                  <a:schemeClr val="bg1"/>
                </a:solidFill>
                <a:latin typeface="Lora" panose="02000503000000020004" pitchFamily="2" charset="77"/>
                <a:ea typeface="League Spartan" charset="0"/>
                <a:cs typeface="Poppins" pitchFamily="2" charset="77"/>
              </a:rPr>
              <a:t>YOUR LABEL</a:t>
            </a:r>
          </a:p>
        </p:txBody>
      </p:sp>
      <p:sp>
        <p:nvSpPr>
          <p:cNvPr id="86" name="Subtitle 2">
            <a:extLst>
              <a:ext uri="{FF2B5EF4-FFF2-40B4-BE49-F238E27FC236}">
                <a16:creationId xmlns:a16="http://schemas.microsoft.com/office/drawing/2014/main" id="{D66DB2C9-35B3-437A-AB38-3FDF44E45717}"/>
              </a:ext>
            </a:extLst>
          </p:cNvPr>
          <p:cNvSpPr txBox="1">
            <a:spLocks/>
          </p:cNvSpPr>
          <p:nvPr/>
        </p:nvSpPr>
        <p:spPr>
          <a:xfrm>
            <a:off x="6627407" y="2046242"/>
            <a:ext cx="1602332" cy="45129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6"/>
              </a:lnSpc>
            </a:pPr>
            <a:r>
              <a:rPr lang="da-DK" sz="1400" dirty="0">
                <a:solidFill>
                  <a:schemeClr val="bg1"/>
                </a:solidFill>
                <a:latin typeface="Nunito Sans ExtraLight" pitchFamily="2" charset="77"/>
                <a:ea typeface="Open Sans Light" panose="020B0306030504020204" pitchFamily="34" charset="0"/>
                <a:cs typeface="Open Sans Light" panose="020B0306030504020204" pitchFamily="34" charset="0"/>
              </a:rPr>
              <a:t>Lorem ipsum dolor sit amet.</a:t>
            </a:r>
            <a:endParaRPr lang="en-US" sz="1400" dirty="0">
              <a:solidFill>
                <a:schemeClr val="bg1"/>
              </a:solidFill>
              <a:latin typeface="Nunito Sans ExtraLight" pitchFamily="2" charset="77"/>
              <a:ea typeface="Open Sans Light" panose="020B0306030504020204" pitchFamily="34" charset="0"/>
              <a:cs typeface="Open Sans Light" panose="020B0306030504020204" pitchFamily="34" charset="0"/>
            </a:endParaRPr>
          </a:p>
        </p:txBody>
      </p:sp>
      <p:sp>
        <p:nvSpPr>
          <p:cNvPr id="87" name="TextBox 86">
            <a:extLst>
              <a:ext uri="{FF2B5EF4-FFF2-40B4-BE49-F238E27FC236}">
                <a16:creationId xmlns:a16="http://schemas.microsoft.com/office/drawing/2014/main" id="{14740D26-9764-4F76-8987-65149CF706D4}"/>
              </a:ext>
            </a:extLst>
          </p:cNvPr>
          <p:cNvSpPr txBox="1"/>
          <p:nvPr/>
        </p:nvSpPr>
        <p:spPr>
          <a:xfrm>
            <a:off x="6771833" y="4958644"/>
            <a:ext cx="1233351" cy="338554"/>
          </a:xfrm>
          <a:prstGeom prst="rect">
            <a:avLst/>
          </a:prstGeom>
          <a:noFill/>
        </p:spPr>
        <p:txBody>
          <a:bodyPr wrap="none" rtlCol="0" anchor="ctr" anchorCtr="0">
            <a:spAutoFit/>
          </a:bodyPr>
          <a:lstStyle/>
          <a:p>
            <a:r>
              <a:rPr lang="en-US" sz="1600" b="1" dirty="0">
                <a:solidFill>
                  <a:schemeClr val="bg1"/>
                </a:solidFill>
                <a:latin typeface="Lora" panose="02000503000000020004" pitchFamily="2" charset="77"/>
                <a:ea typeface="League Spartan" charset="0"/>
                <a:cs typeface="Poppins" pitchFamily="2" charset="77"/>
              </a:rPr>
              <a:t>YOUR LABEL</a:t>
            </a:r>
          </a:p>
        </p:txBody>
      </p:sp>
      <p:sp>
        <p:nvSpPr>
          <p:cNvPr id="88" name="Subtitle 2">
            <a:extLst>
              <a:ext uri="{FF2B5EF4-FFF2-40B4-BE49-F238E27FC236}">
                <a16:creationId xmlns:a16="http://schemas.microsoft.com/office/drawing/2014/main" id="{98629221-ABE8-4AF4-A726-6657A818C4AF}"/>
              </a:ext>
            </a:extLst>
          </p:cNvPr>
          <p:cNvSpPr txBox="1">
            <a:spLocks/>
          </p:cNvSpPr>
          <p:nvPr/>
        </p:nvSpPr>
        <p:spPr>
          <a:xfrm>
            <a:off x="6768958" y="5203635"/>
            <a:ext cx="1602332" cy="45129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6"/>
              </a:lnSpc>
            </a:pPr>
            <a:r>
              <a:rPr lang="da-DK" sz="1400" dirty="0">
                <a:solidFill>
                  <a:schemeClr val="bg1"/>
                </a:solidFill>
                <a:latin typeface="Nunito Sans ExtraLight" pitchFamily="2" charset="77"/>
                <a:ea typeface="Open Sans Light" panose="020B0306030504020204" pitchFamily="34" charset="0"/>
                <a:cs typeface="Open Sans Light" panose="020B0306030504020204" pitchFamily="34" charset="0"/>
              </a:rPr>
              <a:t>Lorem ipsum dolor sit amet.</a:t>
            </a:r>
            <a:endParaRPr lang="en-US" sz="1400" dirty="0">
              <a:solidFill>
                <a:schemeClr val="bg1"/>
              </a:solidFill>
              <a:latin typeface="Nunito Sans ExtraLight" pitchFamily="2" charset="77"/>
              <a:ea typeface="Open Sans Light" panose="020B0306030504020204" pitchFamily="34" charset="0"/>
              <a:cs typeface="Open Sans Light" panose="020B0306030504020204" pitchFamily="34" charset="0"/>
            </a:endParaRPr>
          </a:p>
        </p:txBody>
      </p:sp>
      <p:sp>
        <p:nvSpPr>
          <p:cNvPr id="89" name="TextBox 88">
            <a:extLst>
              <a:ext uri="{FF2B5EF4-FFF2-40B4-BE49-F238E27FC236}">
                <a16:creationId xmlns:a16="http://schemas.microsoft.com/office/drawing/2014/main" id="{5B59A366-F819-493B-B006-7AFBE376AF32}"/>
              </a:ext>
            </a:extLst>
          </p:cNvPr>
          <p:cNvSpPr txBox="1"/>
          <p:nvPr/>
        </p:nvSpPr>
        <p:spPr>
          <a:xfrm>
            <a:off x="8526248" y="3144628"/>
            <a:ext cx="1233351" cy="338554"/>
          </a:xfrm>
          <a:prstGeom prst="rect">
            <a:avLst/>
          </a:prstGeom>
          <a:noFill/>
        </p:spPr>
        <p:txBody>
          <a:bodyPr wrap="none" rtlCol="0" anchor="ctr" anchorCtr="0">
            <a:spAutoFit/>
          </a:bodyPr>
          <a:lstStyle/>
          <a:p>
            <a:r>
              <a:rPr lang="en-US" sz="1600" b="1" dirty="0">
                <a:solidFill>
                  <a:schemeClr val="bg1"/>
                </a:solidFill>
                <a:latin typeface="Lora" panose="02000503000000020004" pitchFamily="2" charset="77"/>
                <a:ea typeface="League Spartan" charset="0"/>
                <a:cs typeface="Poppins" pitchFamily="2" charset="77"/>
              </a:rPr>
              <a:t>YOUR LABEL</a:t>
            </a:r>
          </a:p>
        </p:txBody>
      </p:sp>
      <p:sp>
        <p:nvSpPr>
          <p:cNvPr id="90" name="Subtitle 2">
            <a:extLst>
              <a:ext uri="{FF2B5EF4-FFF2-40B4-BE49-F238E27FC236}">
                <a16:creationId xmlns:a16="http://schemas.microsoft.com/office/drawing/2014/main" id="{EB042BED-C248-44C5-BD09-254E86B9C700}"/>
              </a:ext>
            </a:extLst>
          </p:cNvPr>
          <p:cNvSpPr txBox="1">
            <a:spLocks/>
          </p:cNvSpPr>
          <p:nvPr/>
        </p:nvSpPr>
        <p:spPr>
          <a:xfrm>
            <a:off x="8523373" y="3389620"/>
            <a:ext cx="1602332" cy="45129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6"/>
              </a:lnSpc>
            </a:pPr>
            <a:r>
              <a:rPr lang="da-DK" sz="1400" dirty="0">
                <a:solidFill>
                  <a:schemeClr val="bg1"/>
                </a:solidFill>
                <a:latin typeface="Nunito Sans ExtraLight" pitchFamily="2" charset="77"/>
                <a:ea typeface="Open Sans Light" panose="020B0306030504020204" pitchFamily="34" charset="0"/>
                <a:cs typeface="Open Sans Light" panose="020B0306030504020204" pitchFamily="34" charset="0"/>
              </a:rPr>
              <a:t>Lorem ipsum dolor sit amet.</a:t>
            </a:r>
            <a:endParaRPr lang="en-US" sz="1400" dirty="0">
              <a:solidFill>
                <a:schemeClr val="bg1"/>
              </a:solidFill>
              <a:latin typeface="Nunito Sans ExtraLight" pitchFamily="2" charset="77"/>
              <a:ea typeface="Open Sans Light" panose="020B0306030504020204" pitchFamily="34" charset="0"/>
              <a:cs typeface="Open Sans Light" panose="020B0306030504020204" pitchFamily="34" charset="0"/>
            </a:endParaRPr>
          </a:p>
        </p:txBody>
      </p:sp>
      <p:sp>
        <p:nvSpPr>
          <p:cNvPr id="91" name="TextBox 90">
            <a:extLst>
              <a:ext uri="{FF2B5EF4-FFF2-40B4-BE49-F238E27FC236}">
                <a16:creationId xmlns:a16="http://schemas.microsoft.com/office/drawing/2014/main" id="{BC92CE39-5B2E-40EE-BB50-F8EFBE66C884}"/>
              </a:ext>
            </a:extLst>
          </p:cNvPr>
          <p:cNvSpPr txBox="1"/>
          <p:nvPr/>
        </p:nvSpPr>
        <p:spPr>
          <a:xfrm>
            <a:off x="4949783" y="3635420"/>
            <a:ext cx="1233351" cy="338554"/>
          </a:xfrm>
          <a:prstGeom prst="rect">
            <a:avLst/>
          </a:prstGeom>
          <a:noFill/>
        </p:spPr>
        <p:txBody>
          <a:bodyPr wrap="none" rtlCol="0" anchor="ctr" anchorCtr="0">
            <a:spAutoFit/>
          </a:bodyPr>
          <a:lstStyle/>
          <a:p>
            <a:r>
              <a:rPr lang="en-US" sz="1600" b="1" dirty="0">
                <a:solidFill>
                  <a:schemeClr val="bg1"/>
                </a:solidFill>
                <a:latin typeface="Lora" panose="02000503000000020004" pitchFamily="2" charset="77"/>
                <a:ea typeface="League Spartan" charset="0"/>
                <a:cs typeface="Poppins" pitchFamily="2" charset="77"/>
              </a:rPr>
              <a:t>YOUR LABEL</a:t>
            </a:r>
          </a:p>
        </p:txBody>
      </p:sp>
      <p:sp>
        <p:nvSpPr>
          <p:cNvPr id="92" name="Subtitle 2">
            <a:extLst>
              <a:ext uri="{FF2B5EF4-FFF2-40B4-BE49-F238E27FC236}">
                <a16:creationId xmlns:a16="http://schemas.microsoft.com/office/drawing/2014/main" id="{ED2453FE-D7DB-4AE5-A346-F3C97D4EBBA5}"/>
              </a:ext>
            </a:extLst>
          </p:cNvPr>
          <p:cNvSpPr txBox="1">
            <a:spLocks/>
          </p:cNvSpPr>
          <p:nvPr/>
        </p:nvSpPr>
        <p:spPr>
          <a:xfrm>
            <a:off x="4946908" y="3880411"/>
            <a:ext cx="1602332" cy="45129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6"/>
              </a:lnSpc>
            </a:pPr>
            <a:r>
              <a:rPr lang="da-DK" sz="1400" dirty="0">
                <a:solidFill>
                  <a:schemeClr val="bg1"/>
                </a:solidFill>
                <a:latin typeface="Nunito Sans ExtraLight" pitchFamily="2" charset="77"/>
                <a:ea typeface="Open Sans Light" panose="020B0306030504020204" pitchFamily="34" charset="0"/>
                <a:cs typeface="Open Sans Light" panose="020B0306030504020204" pitchFamily="34" charset="0"/>
              </a:rPr>
              <a:t>Lorem ipsum dolor sit amet.</a:t>
            </a:r>
            <a:endParaRPr lang="en-US" sz="1400" dirty="0">
              <a:solidFill>
                <a:schemeClr val="bg1"/>
              </a:solidFill>
              <a:latin typeface="Nunito Sans ExtraLight" pitchFamily="2" charset="77"/>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6376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F97B2-F35D-45AF-946A-B97DCBF5421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AC5B368-D4DD-4309-AD04-FC4F2363D00F}"/>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3521AC6D-EAE6-4F46-A40A-9267D2E97E4F}"/>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62EE7A76-7FC3-4764-9229-EBD879186A3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EB5399B-E267-40A5-9D4D-34B64C769F4E}"/>
              </a:ext>
            </a:extLst>
          </p:cNvPr>
          <p:cNvSpPr>
            <a:spLocks noGrp="1"/>
          </p:cNvSpPr>
          <p:nvPr>
            <p:ph type="body" sz="quarter" idx="13"/>
          </p:nvPr>
        </p:nvSpPr>
        <p:spPr/>
        <p:txBody>
          <a:bodyPr/>
          <a:lstStyle/>
          <a:p>
            <a:endParaRPr lang="en-ZA"/>
          </a:p>
        </p:txBody>
      </p:sp>
      <p:sp>
        <p:nvSpPr>
          <p:cNvPr id="11" name="Oval 10">
            <a:extLst>
              <a:ext uri="{FF2B5EF4-FFF2-40B4-BE49-F238E27FC236}">
                <a16:creationId xmlns:a16="http://schemas.microsoft.com/office/drawing/2014/main" id="{77523A79-5717-4971-8B2B-423EEAC2F9A0}"/>
              </a:ext>
            </a:extLst>
          </p:cNvPr>
          <p:cNvSpPr/>
          <p:nvPr/>
        </p:nvSpPr>
        <p:spPr>
          <a:xfrm>
            <a:off x="3413627" y="1958800"/>
            <a:ext cx="680375" cy="6803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2" name="Oval 11">
            <a:extLst>
              <a:ext uri="{FF2B5EF4-FFF2-40B4-BE49-F238E27FC236}">
                <a16:creationId xmlns:a16="http://schemas.microsoft.com/office/drawing/2014/main" id="{6FB22586-5A5B-427A-9886-5D5342567356}"/>
              </a:ext>
            </a:extLst>
          </p:cNvPr>
          <p:cNvSpPr/>
          <p:nvPr/>
        </p:nvSpPr>
        <p:spPr>
          <a:xfrm>
            <a:off x="7424219" y="3064410"/>
            <a:ext cx="680375" cy="6803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3" name="Oval 12">
            <a:extLst>
              <a:ext uri="{FF2B5EF4-FFF2-40B4-BE49-F238E27FC236}">
                <a16:creationId xmlns:a16="http://schemas.microsoft.com/office/drawing/2014/main" id="{949CE5FF-5DE7-47D4-9D6A-5486C7DE6DF0}"/>
              </a:ext>
            </a:extLst>
          </p:cNvPr>
          <p:cNvSpPr/>
          <p:nvPr/>
        </p:nvSpPr>
        <p:spPr>
          <a:xfrm>
            <a:off x="3413627" y="4175367"/>
            <a:ext cx="680375" cy="6803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4" name="Oval 13">
            <a:extLst>
              <a:ext uri="{FF2B5EF4-FFF2-40B4-BE49-F238E27FC236}">
                <a16:creationId xmlns:a16="http://schemas.microsoft.com/office/drawing/2014/main" id="{B7AF890C-5035-4200-B804-24437CEA19AE}"/>
              </a:ext>
            </a:extLst>
          </p:cNvPr>
          <p:cNvSpPr/>
          <p:nvPr/>
        </p:nvSpPr>
        <p:spPr>
          <a:xfrm>
            <a:off x="7424219" y="5265188"/>
            <a:ext cx="680375" cy="68037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cxnSp>
        <p:nvCxnSpPr>
          <p:cNvPr id="15" name="Straight Connector 14">
            <a:extLst>
              <a:ext uri="{FF2B5EF4-FFF2-40B4-BE49-F238E27FC236}">
                <a16:creationId xmlns:a16="http://schemas.microsoft.com/office/drawing/2014/main" id="{60F82B92-5272-4676-8495-52EB0BB0C208}"/>
              </a:ext>
            </a:extLst>
          </p:cNvPr>
          <p:cNvCxnSpPr/>
          <p:nvPr/>
        </p:nvCxnSpPr>
        <p:spPr>
          <a:xfrm flipH="1" flipV="1">
            <a:off x="7034816" y="3404499"/>
            <a:ext cx="389404" cy="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C82CF1-FCC6-4AE4-8847-6F7539B960F1}"/>
              </a:ext>
            </a:extLst>
          </p:cNvPr>
          <p:cNvCxnSpPr/>
          <p:nvPr/>
        </p:nvCxnSpPr>
        <p:spPr>
          <a:xfrm flipH="1" flipV="1">
            <a:off x="7034816" y="5605277"/>
            <a:ext cx="389404" cy="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C99F6C-5037-4187-B1F5-53F158A3AEB0}"/>
              </a:ext>
            </a:extLst>
          </p:cNvPr>
          <p:cNvCxnSpPr/>
          <p:nvPr/>
        </p:nvCxnSpPr>
        <p:spPr>
          <a:xfrm flipH="1" flipV="1">
            <a:off x="4091668" y="2298888"/>
            <a:ext cx="389404" cy="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FB8B06-2D1E-412B-AB6F-E3BDA83C6C14}"/>
              </a:ext>
            </a:extLst>
          </p:cNvPr>
          <p:cNvCxnSpPr/>
          <p:nvPr/>
        </p:nvCxnSpPr>
        <p:spPr>
          <a:xfrm flipH="1" flipV="1">
            <a:off x="4091668" y="4515457"/>
            <a:ext cx="389404" cy="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Subtitle 2">
            <a:extLst>
              <a:ext uri="{FF2B5EF4-FFF2-40B4-BE49-F238E27FC236}">
                <a16:creationId xmlns:a16="http://schemas.microsoft.com/office/drawing/2014/main" id="{DEE46D88-49E4-4571-90F6-881E6E4DB957}"/>
              </a:ext>
            </a:extLst>
          </p:cNvPr>
          <p:cNvSpPr txBox="1">
            <a:spLocks/>
          </p:cNvSpPr>
          <p:nvPr/>
        </p:nvSpPr>
        <p:spPr>
          <a:xfrm>
            <a:off x="8215329" y="3076325"/>
            <a:ext cx="2269908"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Noto Sans ExtraLight" panose="020B0302040504020204" pitchFamily="34" charset="0"/>
                <a:cs typeface="Noto Sans ExtraLight" panose="020B0302040504020204" pitchFamily="34" charset="0"/>
              </a:rPr>
              <a:t>Lorem ipsum dolor sit amet.</a:t>
            </a:r>
            <a:r>
              <a:rPr lang="en-US" sz="1200" dirty="0">
                <a:solidFill>
                  <a:schemeClr val="tx1"/>
                </a:solidFill>
                <a:latin typeface="+mn-lt"/>
                <a:ea typeface="Noto Sans ExtraLight" panose="020B0302040504020204" pitchFamily="34" charset="0"/>
                <a:cs typeface="Noto Sans ExtraLight" panose="020B0302040504020204" pitchFamily="34" charset="0"/>
              </a:rPr>
              <a:t> cum modo </a:t>
            </a:r>
            <a:r>
              <a:rPr lang="en-US" sz="1200" dirty="0" err="1">
                <a:solidFill>
                  <a:schemeClr val="tx1"/>
                </a:solidFill>
                <a:latin typeface="+mn-lt"/>
                <a:ea typeface="Noto Sans ExtraLight" panose="020B0302040504020204" pitchFamily="34" charset="0"/>
                <a:cs typeface="Noto Sans ExtraLight" panose="020B0302040504020204" pitchFamily="34" charset="0"/>
              </a:rPr>
              <a:t>comprehensam</a:t>
            </a:r>
            <a:r>
              <a:rPr lang="en-US" sz="1200" dirty="0">
                <a:solidFill>
                  <a:schemeClr val="tx1"/>
                </a:solidFill>
                <a:latin typeface="+mn-lt"/>
                <a:ea typeface="Noto Sans ExtraLight" panose="020B0302040504020204" pitchFamily="34" charset="0"/>
                <a:cs typeface="Noto Sans ExtraLight" panose="020B0302040504020204" pitchFamily="34" charset="0"/>
              </a:rPr>
              <a:t> in.</a:t>
            </a:r>
          </a:p>
        </p:txBody>
      </p:sp>
      <p:sp>
        <p:nvSpPr>
          <p:cNvPr id="24" name="Subtitle 2">
            <a:extLst>
              <a:ext uri="{FF2B5EF4-FFF2-40B4-BE49-F238E27FC236}">
                <a16:creationId xmlns:a16="http://schemas.microsoft.com/office/drawing/2014/main" id="{C8F118A8-96B7-49AB-B572-F6E0115DFEED}"/>
              </a:ext>
            </a:extLst>
          </p:cNvPr>
          <p:cNvSpPr txBox="1">
            <a:spLocks/>
          </p:cNvSpPr>
          <p:nvPr/>
        </p:nvSpPr>
        <p:spPr>
          <a:xfrm>
            <a:off x="8215329" y="5273432"/>
            <a:ext cx="2269908"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Noto Sans ExtraLight" panose="020B0302040504020204" pitchFamily="34" charset="0"/>
                <a:cs typeface="Noto Sans ExtraLight" panose="020B0302040504020204" pitchFamily="34" charset="0"/>
              </a:rPr>
              <a:t>Lorem ipsum dolor sit amet.</a:t>
            </a:r>
            <a:r>
              <a:rPr lang="en-US" sz="1200" dirty="0">
                <a:solidFill>
                  <a:schemeClr val="tx1"/>
                </a:solidFill>
                <a:latin typeface="+mn-lt"/>
                <a:ea typeface="Noto Sans ExtraLight" panose="020B0302040504020204" pitchFamily="34" charset="0"/>
                <a:cs typeface="Noto Sans ExtraLight" panose="020B0302040504020204" pitchFamily="34" charset="0"/>
              </a:rPr>
              <a:t> cum modo </a:t>
            </a:r>
            <a:r>
              <a:rPr lang="en-US" sz="1200" dirty="0" err="1">
                <a:solidFill>
                  <a:schemeClr val="tx1"/>
                </a:solidFill>
                <a:latin typeface="+mn-lt"/>
                <a:ea typeface="Noto Sans ExtraLight" panose="020B0302040504020204" pitchFamily="34" charset="0"/>
                <a:cs typeface="Noto Sans ExtraLight" panose="020B0302040504020204" pitchFamily="34" charset="0"/>
              </a:rPr>
              <a:t>comprehensam</a:t>
            </a:r>
            <a:r>
              <a:rPr lang="en-US" sz="1200" dirty="0">
                <a:solidFill>
                  <a:schemeClr val="tx1"/>
                </a:solidFill>
                <a:latin typeface="+mn-lt"/>
                <a:ea typeface="Noto Sans ExtraLight" panose="020B0302040504020204" pitchFamily="34" charset="0"/>
                <a:cs typeface="Noto Sans ExtraLight" panose="020B0302040504020204" pitchFamily="34" charset="0"/>
              </a:rPr>
              <a:t> in.</a:t>
            </a:r>
          </a:p>
        </p:txBody>
      </p:sp>
      <p:sp>
        <p:nvSpPr>
          <p:cNvPr id="25" name="Subtitle 2">
            <a:extLst>
              <a:ext uri="{FF2B5EF4-FFF2-40B4-BE49-F238E27FC236}">
                <a16:creationId xmlns:a16="http://schemas.microsoft.com/office/drawing/2014/main" id="{9E226A35-C76A-4E27-9E9B-A6D7DE7F45C2}"/>
              </a:ext>
            </a:extLst>
          </p:cNvPr>
          <p:cNvSpPr txBox="1">
            <a:spLocks/>
          </p:cNvSpPr>
          <p:nvPr/>
        </p:nvSpPr>
        <p:spPr>
          <a:xfrm>
            <a:off x="1045670" y="1964433"/>
            <a:ext cx="2269908"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200" dirty="0">
                <a:solidFill>
                  <a:schemeClr val="tx1"/>
                </a:solidFill>
                <a:latin typeface="+mn-lt"/>
                <a:ea typeface="Noto Sans ExtraLight" panose="020B0302040504020204" pitchFamily="34" charset="0"/>
                <a:cs typeface="Noto Sans ExtraLight" panose="020B0302040504020204" pitchFamily="34" charset="0"/>
              </a:rPr>
              <a:t>Lorem ipsum dolor sit amet.</a:t>
            </a:r>
            <a:r>
              <a:rPr lang="en-US" sz="1200" dirty="0">
                <a:solidFill>
                  <a:schemeClr val="tx1"/>
                </a:solidFill>
                <a:latin typeface="+mn-lt"/>
                <a:ea typeface="Noto Sans ExtraLight" panose="020B0302040504020204" pitchFamily="34" charset="0"/>
                <a:cs typeface="Noto Sans ExtraLight" panose="020B0302040504020204" pitchFamily="34" charset="0"/>
              </a:rPr>
              <a:t> cum modo </a:t>
            </a:r>
            <a:r>
              <a:rPr lang="en-US" sz="1200" dirty="0" err="1">
                <a:solidFill>
                  <a:schemeClr val="tx1"/>
                </a:solidFill>
                <a:latin typeface="+mn-lt"/>
                <a:ea typeface="Noto Sans ExtraLight" panose="020B0302040504020204" pitchFamily="34" charset="0"/>
                <a:cs typeface="Noto Sans ExtraLight" panose="020B0302040504020204" pitchFamily="34" charset="0"/>
              </a:rPr>
              <a:t>comprehensam</a:t>
            </a:r>
            <a:r>
              <a:rPr lang="en-US" sz="1200" dirty="0">
                <a:solidFill>
                  <a:schemeClr val="tx1"/>
                </a:solidFill>
                <a:latin typeface="+mn-lt"/>
                <a:ea typeface="Noto Sans ExtraLight" panose="020B0302040504020204" pitchFamily="34" charset="0"/>
                <a:cs typeface="Noto Sans ExtraLight" panose="020B0302040504020204" pitchFamily="34" charset="0"/>
              </a:rPr>
              <a:t> in.</a:t>
            </a:r>
          </a:p>
        </p:txBody>
      </p:sp>
      <p:sp>
        <p:nvSpPr>
          <p:cNvPr id="26" name="Subtitle 2">
            <a:extLst>
              <a:ext uri="{FF2B5EF4-FFF2-40B4-BE49-F238E27FC236}">
                <a16:creationId xmlns:a16="http://schemas.microsoft.com/office/drawing/2014/main" id="{9B03B694-76FF-4A6B-BC81-B30B9ECF3933}"/>
              </a:ext>
            </a:extLst>
          </p:cNvPr>
          <p:cNvSpPr txBox="1">
            <a:spLocks/>
          </p:cNvSpPr>
          <p:nvPr/>
        </p:nvSpPr>
        <p:spPr>
          <a:xfrm>
            <a:off x="1045670" y="4161540"/>
            <a:ext cx="2269908"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200" dirty="0">
                <a:solidFill>
                  <a:schemeClr val="tx1"/>
                </a:solidFill>
                <a:latin typeface="+mn-lt"/>
                <a:ea typeface="Noto Sans ExtraLight" panose="020B0302040504020204" pitchFamily="34" charset="0"/>
                <a:cs typeface="Noto Sans ExtraLight" panose="020B0302040504020204" pitchFamily="34" charset="0"/>
              </a:rPr>
              <a:t>Lorem ipsum dolor sit amet.</a:t>
            </a:r>
            <a:r>
              <a:rPr lang="en-US" sz="1200" dirty="0">
                <a:solidFill>
                  <a:schemeClr val="tx1"/>
                </a:solidFill>
                <a:latin typeface="+mn-lt"/>
                <a:ea typeface="Noto Sans ExtraLight" panose="020B0302040504020204" pitchFamily="34" charset="0"/>
                <a:cs typeface="Noto Sans ExtraLight" panose="020B0302040504020204" pitchFamily="34" charset="0"/>
              </a:rPr>
              <a:t> cum modo </a:t>
            </a:r>
            <a:r>
              <a:rPr lang="en-US" sz="1200" dirty="0" err="1">
                <a:solidFill>
                  <a:schemeClr val="tx1"/>
                </a:solidFill>
                <a:latin typeface="+mn-lt"/>
                <a:ea typeface="Noto Sans ExtraLight" panose="020B0302040504020204" pitchFamily="34" charset="0"/>
                <a:cs typeface="Noto Sans ExtraLight" panose="020B0302040504020204" pitchFamily="34" charset="0"/>
              </a:rPr>
              <a:t>comprehensam</a:t>
            </a:r>
            <a:r>
              <a:rPr lang="en-US" sz="1200" dirty="0">
                <a:solidFill>
                  <a:schemeClr val="tx1"/>
                </a:solidFill>
                <a:latin typeface="+mn-lt"/>
                <a:ea typeface="Noto Sans ExtraLight" panose="020B0302040504020204" pitchFamily="34" charset="0"/>
                <a:cs typeface="Noto Sans ExtraLight" panose="020B0302040504020204" pitchFamily="34" charset="0"/>
              </a:rPr>
              <a:t> in.</a:t>
            </a:r>
          </a:p>
        </p:txBody>
      </p:sp>
      <p:grpSp>
        <p:nvGrpSpPr>
          <p:cNvPr id="35" name="Group 34">
            <a:extLst>
              <a:ext uri="{FF2B5EF4-FFF2-40B4-BE49-F238E27FC236}">
                <a16:creationId xmlns:a16="http://schemas.microsoft.com/office/drawing/2014/main" id="{36BAD6A1-9B25-4D46-A11F-7B8454406BC6}"/>
              </a:ext>
            </a:extLst>
          </p:cNvPr>
          <p:cNvGrpSpPr/>
          <p:nvPr/>
        </p:nvGrpSpPr>
        <p:grpSpPr>
          <a:xfrm>
            <a:off x="4549994" y="1709053"/>
            <a:ext cx="2418233" cy="4534022"/>
            <a:chOff x="4483406" y="1709053"/>
            <a:chExt cx="2551409" cy="4783718"/>
          </a:xfrm>
        </p:grpSpPr>
        <p:sp>
          <p:nvSpPr>
            <p:cNvPr id="7" name="Chevron 1">
              <a:extLst>
                <a:ext uri="{FF2B5EF4-FFF2-40B4-BE49-F238E27FC236}">
                  <a16:creationId xmlns:a16="http://schemas.microsoft.com/office/drawing/2014/main" id="{36F42AD4-D773-4A5E-A035-08C86DDEEF59}"/>
                </a:ext>
              </a:extLst>
            </p:cNvPr>
            <p:cNvSpPr/>
            <p:nvPr/>
          </p:nvSpPr>
          <p:spPr>
            <a:xfrm rot="5400000">
              <a:off x="4933648" y="4391604"/>
              <a:ext cx="1650925" cy="2551409"/>
            </a:xfrm>
            <a:prstGeom prst="chevron">
              <a:avLst>
                <a:gd name="adj" fmla="val 2075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vert270" lIns="186296" rtlCol="0" anchor="t" anchorCtr="0"/>
            <a:lstStyle/>
            <a:p>
              <a:pPr algn="ctr"/>
              <a:endParaRPr lang="en-US" sz="1200" dirty="0">
                <a:solidFill>
                  <a:srgbClr val="FFFFFF"/>
                </a:solidFill>
              </a:endParaRPr>
            </a:p>
          </p:txBody>
        </p:sp>
        <p:sp>
          <p:nvSpPr>
            <p:cNvPr id="8" name="Chevron 2">
              <a:extLst>
                <a:ext uri="{FF2B5EF4-FFF2-40B4-BE49-F238E27FC236}">
                  <a16:creationId xmlns:a16="http://schemas.microsoft.com/office/drawing/2014/main" id="{940F57E3-4BF9-4607-B8F7-5A00EAC99EF7}"/>
                </a:ext>
              </a:extLst>
            </p:cNvPr>
            <p:cNvSpPr/>
            <p:nvPr/>
          </p:nvSpPr>
          <p:spPr>
            <a:xfrm rot="5400000">
              <a:off x="4933648" y="3259983"/>
              <a:ext cx="1650925" cy="2551409"/>
            </a:xfrm>
            <a:prstGeom prst="chevron">
              <a:avLst>
                <a:gd name="adj" fmla="val 2075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270" lIns="186296" rtlCol="0" anchor="t" anchorCtr="0"/>
            <a:lstStyle/>
            <a:p>
              <a:pPr algn="ctr"/>
              <a:endParaRPr lang="en-US" sz="1200" dirty="0">
                <a:solidFill>
                  <a:srgbClr val="FFFFFF"/>
                </a:solidFill>
              </a:endParaRPr>
            </a:p>
          </p:txBody>
        </p:sp>
        <p:sp>
          <p:nvSpPr>
            <p:cNvPr id="9" name="Chevron 3">
              <a:extLst>
                <a:ext uri="{FF2B5EF4-FFF2-40B4-BE49-F238E27FC236}">
                  <a16:creationId xmlns:a16="http://schemas.microsoft.com/office/drawing/2014/main" id="{3EDEA153-B247-4177-B1D1-5277A1F6C666}"/>
                </a:ext>
              </a:extLst>
            </p:cNvPr>
            <p:cNvSpPr/>
            <p:nvPr/>
          </p:nvSpPr>
          <p:spPr>
            <a:xfrm rot="5400000">
              <a:off x="4933648" y="2123868"/>
              <a:ext cx="1650926" cy="2551409"/>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270" lIns="186296" rtlCol="0" anchor="t" anchorCtr="0"/>
            <a:lstStyle/>
            <a:p>
              <a:pPr algn="ctr"/>
              <a:endParaRPr lang="en-US" sz="1200" dirty="0">
                <a:solidFill>
                  <a:srgbClr val="FFFFFF"/>
                </a:solidFill>
              </a:endParaRPr>
            </a:p>
          </p:txBody>
        </p:sp>
        <p:sp>
          <p:nvSpPr>
            <p:cNvPr id="10" name="Pentagon 4">
              <a:extLst>
                <a:ext uri="{FF2B5EF4-FFF2-40B4-BE49-F238E27FC236}">
                  <a16:creationId xmlns:a16="http://schemas.microsoft.com/office/drawing/2014/main" id="{20CAFE44-E82C-46D8-A5A7-89F792F3505C}"/>
                </a:ext>
              </a:extLst>
            </p:cNvPr>
            <p:cNvSpPr/>
            <p:nvPr/>
          </p:nvSpPr>
          <p:spPr>
            <a:xfrm rot="5400000">
              <a:off x="5065392" y="1127067"/>
              <a:ext cx="1387438" cy="2551409"/>
            </a:xfrm>
            <a:prstGeom prst="homePlate">
              <a:avLst>
                <a:gd name="adj" fmla="val 2210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lIns="161997" rtlCol="0" anchor="ctr" anchorCtr="0"/>
            <a:lstStyle/>
            <a:p>
              <a:pPr algn="ctr"/>
              <a:endParaRPr lang="en-US" sz="1200" dirty="0">
                <a:solidFill>
                  <a:srgbClr val="FFFFFF"/>
                </a:solidFill>
              </a:endParaRPr>
            </a:p>
          </p:txBody>
        </p:sp>
        <p:sp>
          <p:nvSpPr>
            <p:cNvPr id="27" name="TextBox 26">
              <a:extLst>
                <a:ext uri="{FF2B5EF4-FFF2-40B4-BE49-F238E27FC236}">
                  <a16:creationId xmlns:a16="http://schemas.microsoft.com/office/drawing/2014/main" id="{7EE2479E-AC7F-4E9B-B0F5-FE948BAD0379}"/>
                </a:ext>
              </a:extLst>
            </p:cNvPr>
            <p:cNvSpPr txBox="1"/>
            <p:nvPr/>
          </p:nvSpPr>
          <p:spPr>
            <a:xfrm>
              <a:off x="5250783" y="1987235"/>
              <a:ext cx="1025256" cy="35719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Phase 01</a:t>
              </a:r>
            </a:p>
          </p:txBody>
        </p:sp>
        <p:sp>
          <p:nvSpPr>
            <p:cNvPr id="28" name="Subtitle 2">
              <a:extLst>
                <a:ext uri="{FF2B5EF4-FFF2-40B4-BE49-F238E27FC236}">
                  <a16:creationId xmlns:a16="http://schemas.microsoft.com/office/drawing/2014/main" id="{88592CAB-F570-41CE-8D28-9B390F0E5DB1}"/>
                </a:ext>
              </a:extLst>
            </p:cNvPr>
            <p:cNvSpPr txBox="1">
              <a:spLocks/>
            </p:cNvSpPr>
            <p:nvPr/>
          </p:nvSpPr>
          <p:spPr>
            <a:xfrm>
              <a:off x="4771961" y="2267052"/>
              <a:ext cx="1982898" cy="45985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bg1"/>
                  </a:solidFill>
                  <a:latin typeface="+mn-lt"/>
                  <a:ea typeface="Open Sans Light" panose="020B0306030504020204" pitchFamily="34" charset="0"/>
                  <a:cs typeface="Open Sans Light" panose="020B0306030504020204" pitchFamily="34" charset="0"/>
                </a:rPr>
                <a:t>amet</a:t>
              </a:r>
              <a:r>
                <a:rPr lang="en-US" sz="1100"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29" name="TextBox 28">
              <a:extLst>
                <a:ext uri="{FF2B5EF4-FFF2-40B4-BE49-F238E27FC236}">
                  <a16:creationId xmlns:a16="http://schemas.microsoft.com/office/drawing/2014/main" id="{029EE9EF-D81B-467B-9088-6ECFD090EF8F}"/>
                </a:ext>
              </a:extLst>
            </p:cNvPr>
            <p:cNvSpPr txBox="1"/>
            <p:nvPr/>
          </p:nvSpPr>
          <p:spPr>
            <a:xfrm>
              <a:off x="5231333" y="3167910"/>
              <a:ext cx="1064156" cy="35719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Phase 02</a:t>
              </a:r>
            </a:p>
          </p:txBody>
        </p:sp>
        <p:sp>
          <p:nvSpPr>
            <p:cNvPr id="30" name="Subtitle 2">
              <a:extLst>
                <a:ext uri="{FF2B5EF4-FFF2-40B4-BE49-F238E27FC236}">
                  <a16:creationId xmlns:a16="http://schemas.microsoft.com/office/drawing/2014/main" id="{B0937913-B77B-4FB0-8755-6252BE5BE7C2}"/>
                </a:ext>
              </a:extLst>
            </p:cNvPr>
            <p:cNvSpPr txBox="1">
              <a:spLocks/>
            </p:cNvSpPr>
            <p:nvPr/>
          </p:nvSpPr>
          <p:spPr>
            <a:xfrm>
              <a:off x="4771961" y="3447728"/>
              <a:ext cx="1982898" cy="45985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bg1"/>
                  </a:solidFill>
                  <a:latin typeface="+mn-lt"/>
                  <a:ea typeface="Open Sans Light" panose="020B0306030504020204" pitchFamily="34" charset="0"/>
                  <a:cs typeface="Open Sans Light" panose="020B0306030504020204" pitchFamily="34" charset="0"/>
                </a:rPr>
                <a:t>amet</a:t>
              </a:r>
              <a:r>
                <a:rPr lang="en-US" sz="1100"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31" name="TextBox 30">
              <a:extLst>
                <a:ext uri="{FF2B5EF4-FFF2-40B4-BE49-F238E27FC236}">
                  <a16:creationId xmlns:a16="http://schemas.microsoft.com/office/drawing/2014/main" id="{3142D836-B0B7-473F-B26B-30EA054FCBC1}"/>
                </a:ext>
              </a:extLst>
            </p:cNvPr>
            <p:cNvSpPr txBox="1"/>
            <p:nvPr/>
          </p:nvSpPr>
          <p:spPr>
            <a:xfrm>
              <a:off x="5229641" y="4271409"/>
              <a:ext cx="1067538" cy="35719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Phase 03</a:t>
              </a:r>
            </a:p>
          </p:txBody>
        </p:sp>
        <p:sp>
          <p:nvSpPr>
            <p:cNvPr id="32" name="Subtitle 2">
              <a:extLst>
                <a:ext uri="{FF2B5EF4-FFF2-40B4-BE49-F238E27FC236}">
                  <a16:creationId xmlns:a16="http://schemas.microsoft.com/office/drawing/2014/main" id="{88384596-CBEC-450F-A950-BF1A313954FA}"/>
                </a:ext>
              </a:extLst>
            </p:cNvPr>
            <p:cNvSpPr txBox="1">
              <a:spLocks/>
            </p:cNvSpPr>
            <p:nvPr/>
          </p:nvSpPr>
          <p:spPr>
            <a:xfrm>
              <a:off x="4771961" y="4551226"/>
              <a:ext cx="1982898" cy="45985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bg1"/>
                  </a:solidFill>
                  <a:latin typeface="+mn-lt"/>
                  <a:ea typeface="Open Sans Light" panose="020B0306030504020204" pitchFamily="34" charset="0"/>
                  <a:cs typeface="Open Sans Light" panose="020B0306030504020204" pitchFamily="34" charset="0"/>
                </a:rPr>
                <a:t>amet</a:t>
              </a:r>
              <a:r>
                <a:rPr lang="en-US" sz="1100"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33" name="TextBox 32">
              <a:extLst>
                <a:ext uri="{FF2B5EF4-FFF2-40B4-BE49-F238E27FC236}">
                  <a16:creationId xmlns:a16="http://schemas.microsoft.com/office/drawing/2014/main" id="{07549491-30E1-43F1-929F-0CE74D763A5B}"/>
                </a:ext>
              </a:extLst>
            </p:cNvPr>
            <p:cNvSpPr txBox="1"/>
            <p:nvPr/>
          </p:nvSpPr>
          <p:spPr>
            <a:xfrm>
              <a:off x="5225414" y="5407523"/>
              <a:ext cx="1075995" cy="35719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Phase 04</a:t>
              </a:r>
            </a:p>
          </p:txBody>
        </p:sp>
        <p:sp>
          <p:nvSpPr>
            <p:cNvPr id="34" name="Subtitle 2">
              <a:extLst>
                <a:ext uri="{FF2B5EF4-FFF2-40B4-BE49-F238E27FC236}">
                  <a16:creationId xmlns:a16="http://schemas.microsoft.com/office/drawing/2014/main" id="{6E08C697-4BBE-43A3-B06E-504BBB60C45B}"/>
                </a:ext>
              </a:extLst>
            </p:cNvPr>
            <p:cNvSpPr txBox="1">
              <a:spLocks/>
            </p:cNvSpPr>
            <p:nvPr/>
          </p:nvSpPr>
          <p:spPr>
            <a:xfrm>
              <a:off x="4771961" y="5687341"/>
              <a:ext cx="1982898" cy="45985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bg1"/>
                  </a:solidFill>
                  <a:latin typeface="+mn-lt"/>
                  <a:ea typeface="Open Sans Light" panose="020B0306030504020204" pitchFamily="34" charset="0"/>
                  <a:cs typeface="Open Sans Light" panose="020B0306030504020204" pitchFamily="34" charset="0"/>
                </a:rPr>
                <a:t>amet</a:t>
              </a:r>
              <a:r>
                <a:rPr lang="en-US" sz="1100" dirty="0">
                  <a:solidFill>
                    <a:schemeClr val="bg1"/>
                  </a:solidFill>
                  <a:latin typeface="+mn-lt"/>
                  <a:ea typeface="Open Sans Light" panose="020B0306030504020204" pitchFamily="34" charset="0"/>
                  <a:cs typeface="Open Sans Light" panose="020B0306030504020204" pitchFamily="34" charset="0"/>
                </a:rPr>
                <a:t>, cum modo.</a:t>
              </a:r>
            </a:p>
          </p:txBody>
        </p:sp>
      </p:grpSp>
      <p:pic>
        <p:nvPicPr>
          <p:cNvPr id="36" name="Graphic 35" descr="Single gear">
            <a:extLst>
              <a:ext uri="{FF2B5EF4-FFF2-40B4-BE49-F238E27FC236}">
                <a16:creationId xmlns:a16="http://schemas.microsoft.com/office/drawing/2014/main" id="{0EC9CC03-7E6B-4B3F-A1BE-29CFC82FB0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4484" y="3112934"/>
            <a:ext cx="599844" cy="599844"/>
          </a:xfrm>
          <a:prstGeom prst="rect">
            <a:avLst/>
          </a:prstGeom>
        </p:spPr>
      </p:pic>
      <p:pic>
        <p:nvPicPr>
          <p:cNvPr id="37" name="Graphic 36" descr="Lightbulb">
            <a:extLst>
              <a:ext uri="{FF2B5EF4-FFF2-40B4-BE49-F238E27FC236}">
                <a16:creationId xmlns:a16="http://schemas.microsoft.com/office/drawing/2014/main" id="{B5B25464-B806-4EC7-9125-B41D8D6906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2726" y="1995818"/>
            <a:ext cx="599844" cy="599844"/>
          </a:xfrm>
          <a:prstGeom prst="rect">
            <a:avLst/>
          </a:prstGeom>
        </p:spPr>
      </p:pic>
      <p:pic>
        <p:nvPicPr>
          <p:cNvPr id="38" name="Graphic 37" descr="Playbook">
            <a:extLst>
              <a:ext uri="{FF2B5EF4-FFF2-40B4-BE49-F238E27FC236}">
                <a16:creationId xmlns:a16="http://schemas.microsoft.com/office/drawing/2014/main" id="{65B3BDE5-46F8-4468-9B8E-853BFFE409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6451" y="4212987"/>
            <a:ext cx="599844" cy="599844"/>
          </a:xfrm>
          <a:prstGeom prst="rect">
            <a:avLst/>
          </a:prstGeom>
        </p:spPr>
      </p:pic>
      <p:pic>
        <p:nvPicPr>
          <p:cNvPr id="39" name="Graphic 38" descr="Store">
            <a:extLst>
              <a:ext uri="{FF2B5EF4-FFF2-40B4-BE49-F238E27FC236}">
                <a16:creationId xmlns:a16="http://schemas.microsoft.com/office/drawing/2014/main" id="{16F3AFFC-BA2C-4BB1-8602-4F89B6F461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4484" y="5313993"/>
            <a:ext cx="599844" cy="599844"/>
          </a:xfrm>
          <a:prstGeom prst="rect">
            <a:avLst/>
          </a:prstGeom>
        </p:spPr>
      </p:pic>
    </p:spTree>
    <p:extLst>
      <p:ext uri="{BB962C8B-B14F-4D97-AF65-F5344CB8AC3E}">
        <p14:creationId xmlns:p14="http://schemas.microsoft.com/office/powerpoint/2010/main" val="382462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746DA0-02CA-464C-9B21-57361FB7F1E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378691E-E3B7-4BF0-92DF-C2617E14D096}"/>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B160017B-41E1-47D8-8B88-C58EE67F6572}"/>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CF93D5DD-B000-4CA3-9D14-96ABCF61D4D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12C27B1-6333-4D8E-A529-85380F71EB5C}"/>
              </a:ext>
            </a:extLst>
          </p:cNvPr>
          <p:cNvSpPr>
            <a:spLocks noGrp="1"/>
          </p:cNvSpPr>
          <p:nvPr>
            <p:ph type="body" sz="quarter" idx="13"/>
          </p:nvPr>
        </p:nvSpPr>
        <p:spPr/>
        <p:txBody>
          <a:bodyPr/>
          <a:lstStyle/>
          <a:p>
            <a:endParaRPr lang="en-ZA"/>
          </a:p>
        </p:txBody>
      </p:sp>
      <p:grpSp>
        <p:nvGrpSpPr>
          <p:cNvPr id="125" name="Group 124">
            <a:extLst>
              <a:ext uri="{FF2B5EF4-FFF2-40B4-BE49-F238E27FC236}">
                <a16:creationId xmlns:a16="http://schemas.microsoft.com/office/drawing/2014/main" id="{61A68872-34B5-4DDC-99F5-4BED66A1CD2A}"/>
              </a:ext>
            </a:extLst>
          </p:cNvPr>
          <p:cNvGrpSpPr/>
          <p:nvPr/>
        </p:nvGrpSpPr>
        <p:grpSpPr>
          <a:xfrm>
            <a:off x="381001" y="2102462"/>
            <a:ext cx="10781107" cy="3735867"/>
            <a:chOff x="902352" y="1725358"/>
            <a:chExt cx="8739987" cy="3028578"/>
          </a:xfrm>
        </p:grpSpPr>
        <p:sp>
          <p:nvSpPr>
            <p:cNvPr id="66" name="Right Arrow 3">
              <a:extLst>
                <a:ext uri="{FF2B5EF4-FFF2-40B4-BE49-F238E27FC236}">
                  <a16:creationId xmlns:a16="http://schemas.microsoft.com/office/drawing/2014/main" id="{7F4767BD-3D5D-46C1-A155-33284C07B295}"/>
                </a:ext>
              </a:extLst>
            </p:cNvPr>
            <p:cNvSpPr/>
            <p:nvPr/>
          </p:nvSpPr>
          <p:spPr>
            <a:xfrm rot="5400000">
              <a:off x="1543985" y="3612102"/>
              <a:ext cx="879187" cy="273597"/>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67" name="Right Arrow 4">
              <a:extLst>
                <a:ext uri="{FF2B5EF4-FFF2-40B4-BE49-F238E27FC236}">
                  <a16:creationId xmlns:a16="http://schemas.microsoft.com/office/drawing/2014/main" id="{4EA1543E-19C3-469F-A944-9F398D2123D0}"/>
                </a:ext>
              </a:extLst>
            </p:cNvPr>
            <p:cNvSpPr/>
            <p:nvPr/>
          </p:nvSpPr>
          <p:spPr>
            <a:xfrm rot="5400000">
              <a:off x="8251898" y="2388148"/>
              <a:ext cx="879187" cy="273597"/>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68" name="Right Arrow 5">
              <a:extLst>
                <a:ext uri="{FF2B5EF4-FFF2-40B4-BE49-F238E27FC236}">
                  <a16:creationId xmlns:a16="http://schemas.microsoft.com/office/drawing/2014/main" id="{DF04603E-E403-4528-9395-FB1132A2E10E}"/>
                </a:ext>
              </a:extLst>
            </p:cNvPr>
            <p:cNvSpPr/>
            <p:nvPr/>
          </p:nvSpPr>
          <p:spPr>
            <a:xfrm>
              <a:off x="2845448" y="4331571"/>
              <a:ext cx="317598" cy="244922"/>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69" name="Right Arrow 6">
              <a:extLst>
                <a:ext uri="{FF2B5EF4-FFF2-40B4-BE49-F238E27FC236}">
                  <a16:creationId xmlns:a16="http://schemas.microsoft.com/office/drawing/2014/main" id="{E4CB699B-830F-47B1-B100-C80A29BCD0EA}"/>
                </a:ext>
              </a:extLst>
            </p:cNvPr>
            <p:cNvSpPr/>
            <p:nvPr/>
          </p:nvSpPr>
          <p:spPr>
            <a:xfrm>
              <a:off x="5061871" y="4331571"/>
              <a:ext cx="317598" cy="244922"/>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70" name="Right Arrow 7">
              <a:extLst>
                <a:ext uri="{FF2B5EF4-FFF2-40B4-BE49-F238E27FC236}">
                  <a16:creationId xmlns:a16="http://schemas.microsoft.com/office/drawing/2014/main" id="{15150E58-FD72-4975-BE3A-CE250941DD55}"/>
                </a:ext>
              </a:extLst>
            </p:cNvPr>
            <p:cNvSpPr/>
            <p:nvPr/>
          </p:nvSpPr>
          <p:spPr>
            <a:xfrm>
              <a:off x="7278293" y="4331571"/>
              <a:ext cx="317598" cy="244922"/>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71" name="Right Arrow 8">
              <a:extLst>
                <a:ext uri="{FF2B5EF4-FFF2-40B4-BE49-F238E27FC236}">
                  <a16:creationId xmlns:a16="http://schemas.microsoft.com/office/drawing/2014/main" id="{2C238868-6767-44AF-9517-1227E7B242CE}"/>
                </a:ext>
              </a:extLst>
            </p:cNvPr>
            <p:cNvSpPr/>
            <p:nvPr/>
          </p:nvSpPr>
          <p:spPr>
            <a:xfrm>
              <a:off x="2811804" y="1910545"/>
              <a:ext cx="317598" cy="24492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72" name="Right Arrow 9">
              <a:extLst>
                <a:ext uri="{FF2B5EF4-FFF2-40B4-BE49-F238E27FC236}">
                  <a16:creationId xmlns:a16="http://schemas.microsoft.com/office/drawing/2014/main" id="{CEE10A54-A4AB-43BE-B52C-AD4A5C007722}"/>
                </a:ext>
              </a:extLst>
            </p:cNvPr>
            <p:cNvSpPr/>
            <p:nvPr/>
          </p:nvSpPr>
          <p:spPr>
            <a:xfrm>
              <a:off x="5034892" y="1910545"/>
              <a:ext cx="317598" cy="24492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73" name="TextBox 72">
              <a:extLst>
                <a:ext uri="{FF2B5EF4-FFF2-40B4-BE49-F238E27FC236}">
                  <a16:creationId xmlns:a16="http://schemas.microsoft.com/office/drawing/2014/main" id="{619D7BAA-28A7-48F1-9518-D92B1BD9E6C6}"/>
                </a:ext>
              </a:extLst>
            </p:cNvPr>
            <p:cNvSpPr txBox="1"/>
            <p:nvPr/>
          </p:nvSpPr>
          <p:spPr>
            <a:xfrm>
              <a:off x="1196206" y="1772206"/>
              <a:ext cx="1738221" cy="521601"/>
            </a:xfrm>
            <a:prstGeom prst="rect">
              <a:avLst/>
            </a:prstGeom>
            <a:solidFill>
              <a:schemeClr val="accent1"/>
            </a:solidFill>
          </p:spPr>
          <p:txBody>
            <a:bodyPr wrap="square" lIns="204727" tIns="102364" rIns="204727" bIns="102364" rtlCol="0" anchor="ctr" anchorCtr="0">
              <a:noAutofit/>
            </a:bodyPr>
            <a:lstStyle/>
            <a:p>
              <a:pPr marL="481159"/>
              <a:endParaRPr lang="en-US" sz="1175" dirty="0">
                <a:solidFill>
                  <a:srgbClr val="FFFFFF"/>
                </a:solidFill>
              </a:endParaRPr>
            </a:p>
          </p:txBody>
        </p:sp>
        <p:sp>
          <p:nvSpPr>
            <p:cNvPr id="74" name="TextBox 73">
              <a:extLst>
                <a:ext uri="{FF2B5EF4-FFF2-40B4-BE49-F238E27FC236}">
                  <a16:creationId xmlns:a16="http://schemas.microsoft.com/office/drawing/2014/main" id="{2A940488-8A0E-4251-85E6-F57DAD43D250}"/>
                </a:ext>
              </a:extLst>
            </p:cNvPr>
            <p:cNvSpPr txBox="1"/>
            <p:nvPr/>
          </p:nvSpPr>
          <p:spPr>
            <a:xfrm>
              <a:off x="3439005" y="1772206"/>
              <a:ext cx="1727845" cy="521601"/>
            </a:xfrm>
            <a:prstGeom prst="rect">
              <a:avLst/>
            </a:prstGeom>
            <a:solidFill>
              <a:schemeClr val="accent1"/>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75" name="TextBox 74">
              <a:extLst>
                <a:ext uri="{FF2B5EF4-FFF2-40B4-BE49-F238E27FC236}">
                  <a16:creationId xmlns:a16="http://schemas.microsoft.com/office/drawing/2014/main" id="{00C1E470-BFD4-4D98-8519-08B57A1F30C7}"/>
                </a:ext>
              </a:extLst>
            </p:cNvPr>
            <p:cNvSpPr txBox="1"/>
            <p:nvPr/>
          </p:nvSpPr>
          <p:spPr>
            <a:xfrm>
              <a:off x="5673742" y="1772206"/>
              <a:ext cx="1717525" cy="521601"/>
            </a:xfrm>
            <a:prstGeom prst="rect">
              <a:avLst/>
            </a:prstGeom>
            <a:solidFill>
              <a:schemeClr val="accent1"/>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76" name="Right Arrow 13">
              <a:extLst>
                <a:ext uri="{FF2B5EF4-FFF2-40B4-BE49-F238E27FC236}">
                  <a16:creationId xmlns:a16="http://schemas.microsoft.com/office/drawing/2014/main" id="{FCE17E39-15C8-4742-B623-3F00425690F1}"/>
                </a:ext>
              </a:extLst>
            </p:cNvPr>
            <p:cNvSpPr/>
            <p:nvPr/>
          </p:nvSpPr>
          <p:spPr>
            <a:xfrm>
              <a:off x="7257981" y="1910545"/>
              <a:ext cx="317598" cy="24492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77" name="TextBox 76">
              <a:extLst>
                <a:ext uri="{FF2B5EF4-FFF2-40B4-BE49-F238E27FC236}">
                  <a16:creationId xmlns:a16="http://schemas.microsoft.com/office/drawing/2014/main" id="{BCD5FE5A-B925-4A07-B58D-99BF03A7B8E6}"/>
                </a:ext>
              </a:extLst>
            </p:cNvPr>
            <p:cNvSpPr txBox="1"/>
            <p:nvPr/>
          </p:nvSpPr>
          <p:spPr>
            <a:xfrm>
              <a:off x="7903783" y="1772206"/>
              <a:ext cx="1738556" cy="521601"/>
            </a:xfrm>
            <a:prstGeom prst="rect">
              <a:avLst/>
            </a:prstGeom>
            <a:solidFill>
              <a:schemeClr val="accent1"/>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78" name="TextBox 77">
              <a:extLst>
                <a:ext uri="{FF2B5EF4-FFF2-40B4-BE49-F238E27FC236}">
                  <a16:creationId xmlns:a16="http://schemas.microsoft.com/office/drawing/2014/main" id="{FF773061-9428-4E03-8040-D20C9E382FE3}"/>
                </a:ext>
              </a:extLst>
            </p:cNvPr>
            <p:cNvSpPr txBox="1"/>
            <p:nvPr/>
          </p:nvSpPr>
          <p:spPr>
            <a:xfrm>
              <a:off x="7903783" y="2963364"/>
              <a:ext cx="1738556" cy="521601"/>
            </a:xfrm>
            <a:prstGeom prst="rect">
              <a:avLst/>
            </a:prstGeom>
            <a:solidFill>
              <a:schemeClr val="accent2"/>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79" name="TextBox 78">
              <a:extLst>
                <a:ext uri="{FF2B5EF4-FFF2-40B4-BE49-F238E27FC236}">
                  <a16:creationId xmlns:a16="http://schemas.microsoft.com/office/drawing/2014/main" id="{E6CBCF58-5CC9-45A3-828B-1AA5476C8326}"/>
                </a:ext>
              </a:extLst>
            </p:cNvPr>
            <p:cNvSpPr txBox="1"/>
            <p:nvPr/>
          </p:nvSpPr>
          <p:spPr>
            <a:xfrm>
              <a:off x="5681737" y="2963364"/>
              <a:ext cx="1708138" cy="521601"/>
            </a:xfrm>
            <a:prstGeom prst="rect">
              <a:avLst/>
            </a:prstGeom>
            <a:solidFill>
              <a:schemeClr val="accent2"/>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80" name="TextBox 79">
              <a:extLst>
                <a:ext uri="{FF2B5EF4-FFF2-40B4-BE49-F238E27FC236}">
                  <a16:creationId xmlns:a16="http://schemas.microsoft.com/office/drawing/2014/main" id="{DEB4819C-E233-4229-9BFD-473D7C530439}"/>
                </a:ext>
              </a:extLst>
            </p:cNvPr>
            <p:cNvSpPr txBox="1"/>
            <p:nvPr/>
          </p:nvSpPr>
          <p:spPr>
            <a:xfrm>
              <a:off x="3439005" y="2963364"/>
              <a:ext cx="1725064" cy="521601"/>
            </a:xfrm>
            <a:prstGeom prst="rect">
              <a:avLst/>
            </a:prstGeom>
            <a:solidFill>
              <a:schemeClr val="accent2"/>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81" name="TextBox 80">
              <a:extLst>
                <a:ext uri="{FF2B5EF4-FFF2-40B4-BE49-F238E27FC236}">
                  <a16:creationId xmlns:a16="http://schemas.microsoft.com/office/drawing/2014/main" id="{AD7081E1-3508-42C4-A2EF-3EB3A390FEA6}"/>
                </a:ext>
              </a:extLst>
            </p:cNvPr>
            <p:cNvSpPr txBox="1"/>
            <p:nvPr/>
          </p:nvSpPr>
          <p:spPr>
            <a:xfrm>
              <a:off x="1196206" y="2963364"/>
              <a:ext cx="1738221" cy="521601"/>
            </a:xfrm>
            <a:prstGeom prst="rect">
              <a:avLst/>
            </a:prstGeom>
            <a:solidFill>
              <a:schemeClr val="accent2"/>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82" name="Right Arrow 19">
              <a:extLst>
                <a:ext uri="{FF2B5EF4-FFF2-40B4-BE49-F238E27FC236}">
                  <a16:creationId xmlns:a16="http://schemas.microsoft.com/office/drawing/2014/main" id="{0D568FB4-0966-407E-9CB7-B8B905960998}"/>
                </a:ext>
              </a:extLst>
            </p:cNvPr>
            <p:cNvSpPr/>
            <p:nvPr/>
          </p:nvSpPr>
          <p:spPr>
            <a:xfrm rot="10800000">
              <a:off x="7398248" y="3101704"/>
              <a:ext cx="317598" cy="244922"/>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83" name="Right Arrow 20">
              <a:extLst>
                <a:ext uri="{FF2B5EF4-FFF2-40B4-BE49-F238E27FC236}">
                  <a16:creationId xmlns:a16="http://schemas.microsoft.com/office/drawing/2014/main" id="{99D4BD2E-E1CA-4126-B5B1-10E669B81150}"/>
                </a:ext>
              </a:extLst>
            </p:cNvPr>
            <p:cNvSpPr/>
            <p:nvPr/>
          </p:nvSpPr>
          <p:spPr>
            <a:xfrm rot="10800000">
              <a:off x="5172442" y="3101704"/>
              <a:ext cx="317598" cy="244922"/>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84" name="Right Arrow 21">
              <a:extLst>
                <a:ext uri="{FF2B5EF4-FFF2-40B4-BE49-F238E27FC236}">
                  <a16:creationId xmlns:a16="http://schemas.microsoft.com/office/drawing/2014/main" id="{16F9C8E6-47D0-44EA-9011-CD1339507159}"/>
                </a:ext>
              </a:extLst>
            </p:cNvPr>
            <p:cNvSpPr/>
            <p:nvPr/>
          </p:nvSpPr>
          <p:spPr>
            <a:xfrm rot="10800000">
              <a:off x="2914647" y="3101704"/>
              <a:ext cx="317598" cy="244922"/>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85" name="TextBox 84">
              <a:extLst>
                <a:ext uri="{FF2B5EF4-FFF2-40B4-BE49-F238E27FC236}">
                  <a16:creationId xmlns:a16="http://schemas.microsoft.com/office/drawing/2014/main" id="{0C7DB2EF-16C2-4ABB-A01B-2719374D9554}"/>
                </a:ext>
              </a:extLst>
            </p:cNvPr>
            <p:cNvSpPr txBox="1"/>
            <p:nvPr/>
          </p:nvSpPr>
          <p:spPr>
            <a:xfrm>
              <a:off x="1196206" y="4193231"/>
              <a:ext cx="1738221" cy="521601"/>
            </a:xfrm>
            <a:prstGeom prst="rect">
              <a:avLst/>
            </a:prstGeom>
            <a:solidFill>
              <a:schemeClr val="accent3"/>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86" name="TextBox 85">
              <a:extLst>
                <a:ext uri="{FF2B5EF4-FFF2-40B4-BE49-F238E27FC236}">
                  <a16:creationId xmlns:a16="http://schemas.microsoft.com/office/drawing/2014/main" id="{40BE8BA5-94C3-4047-83B3-9B77E9737B80}"/>
                </a:ext>
              </a:extLst>
            </p:cNvPr>
            <p:cNvSpPr txBox="1"/>
            <p:nvPr/>
          </p:nvSpPr>
          <p:spPr>
            <a:xfrm>
              <a:off x="3439005" y="4193231"/>
              <a:ext cx="1743833" cy="521601"/>
            </a:xfrm>
            <a:prstGeom prst="rect">
              <a:avLst/>
            </a:prstGeom>
            <a:solidFill>
              <a:schemeClr val="accent3"/>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87" name="TextBox 86">
              <a:extLst>
                <a:ext uri="{FF2B5EF4-FFF2-40B4-BE49-F238E27FC236}">
                  <a16:creationId xmlns:a16="http://schemas.microsoft.com/office/drawing/2014/main" id="{E0E0DED4-3A90-439E-A52B-E89AB68D2DAA}"/>
                </a:ext>
              </a:extLst>
            </p:cNvPr>
            <p:cNvSpPr txBox="1"/>
            <p:nvPr/>
          </p:nvSpPr>
          <p:spPr>
            <a:xfrm>
              <a:off x="5681736" y="4193231"/>
              <a:ext cx="1717525" cy="521601"/>
            </a:xfrm>
            <a:prstGeom prst="rect">
              <a:avLst/>
            </a:prstGeom>
            <a:solidFill>
              <a:schemeClr val="accent3"/>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88" name="TextBox 87">
              <a:extLst>
                <a:ext uri="{FF2B5EF4-FFF2-40B4-BE49-F238E27FC236}">
                  <a16:creationId xmlns:a16="http://schemas.microsoft.com/office/drawing/2014/main" id="{AF109DD4-068F-43B2-B4EC-38BD10532421}"/>
                </a:ext>
              </a:extLst>
            </p:cNvPr>
            <p:cNvSpPr txBox="1"/>
            <p:nvPr/>
          </p:nvSpPr>
          <p:spPr>
            <a:xfrm>
              <a:off x="7903783" y="4193231"/>
              <a:ext cx="1738556" cy="521601"/>
            </a:xfrm>
            <a:prstGeom prst="rect">
              <a:avLst/>
            </a:prstGeom>
            <a:solidFill>
              <a:schemeClr val="accent3"/>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useBgFill="1">
          <p:nvSpPr>
            <p:cNvPr id="89" name="Oval 88">
              <a:extLst>
                <a:ext uri="{FF2B5EF4-FFF2-40B4-BE49-F238E27FC236}">
                  <a16:creationId xmlns:a16="http://schemas.microsoft.com/office/drawing/2014/main" id="{46B293C8-9207-4ABF-9A7F-E1BA51E6B36A}"/>
                </a:ext>
              </a:extLst>
            </p:cNvPr>
            <p:cNvSpPr/>
            <p:nvPr/>
          </p:nvSpPr>
          <p:spPr>
            <a:xfrm>
              <a:off x="902352" y="1725358"/>
              <a:ext cx="615296" cy="615296"/>
            </a:xfrm>
            <a:prstGeom prst="ellipse">
              <a:avLst/>
            </a:prstGeom>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90" name="Oval 89">
              <a:extLst>
                <a:ext uri="{FF2B5EF4-FFF2-40B4-BE49-F238E27FC236}">
                  <a16:creationId xmlns:a16="http://schemas.microsoft.com/office/drawing/2014/main" id="{82A19399-D86B-4116-98A3-328846D22197}"/>
                </a:ext>
              </a:extLst>
            </p:cNvPr>
            <p:cNvSpPr/>
            <p:nvPr/>
          </p:nvSpPr>
          <p:spPr>
            <a:xfrm>
              <a:off x="3133245" y="1725358"/>
              <a:ext cx="615296" cy="615296"/>
            </a:xfrm>
            <a:prstGeom prst="ellipse">
              <a:avLst/>
            </a:prstGeom>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91" name="Oval 90">
              <a:extLst>
                <a:ext uri="{FF2B5EF4-FFF2-40B4-BE49-F238E27FC236}">
                  <a16:creationId xmlns:a16="http://schemas.microsoft.com/office/drawing/2014/main" id="{DE7A7AF4-EDAE-472B-8EEB-FEBEE1F28F10}"/>
                </a:ext>
              </a:extLst>
            </p:cNvPr>
            <p:cNvSpPr/>
            <p:nvPr/>
          </p:nvSpPr>
          <p:spPr>
            <a:xfrm>
              <a:off x="5364139" y="1725358"/>
              <a:ext cx="615296" cy="615296"/>
            </a:xfrm>
            <a:prstGeom prst="ellipse">
              <a:avLst/>
            </a:prstGeom>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92" name="Oval 91">
              <a:extLst>
                <a:ext uri="{FF2B5EF4-FFF2-40B4-BE49-F238E27FC236}">
                  <a16:creationId xmlns:a16="http://schemas.microsoft.com/office/drawing/2014/main" id="{DD708687-5D7E-46C3-B83C-1ECD9DF91F74}"/>
                </a:ext>
              </a:extLst>
            </p:cNvPr>
            <p:cNvSpPr/>
            <p:nvPr/>
          </p:nvSpPr>
          <p:spPr>
            <a:xfrm>
              <a:off x="7595032" y="1725358"/>
              <a:ext cx="615296" cy="615296"/>
            </a:xfrm>
            <a:prstGeom prst="ellipse">
              <a:avLst/>
            </a:prstGeom>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93" name="Oval 92">
              <a:extLst>
                <a:ext uri="{FF2B5EF4-FFF2-40B4-BE49-F238E27FC236}">
                  <a16:creationId xmlns:a16="http://schemas.microsoft.com/office/drawing/2014/main" id="{82782077-10AF-438E-A39D-CBF98114272E}"/>
                </a:ext>
              </a:extLst>
            </p:cNvPr>
            <p:cNvSpPr/>
            <p:nvPr/>
          </p:nvSpPr>
          <p:spPr>
            <a:xfrm>
              <a:off x="902352" y="2916154"/>
              <a:ext cx="615296" cy="615296"/>
            </a:xfrm>
            <a:prstGeom prst="ellipse">
              <a:avLst/>
            </a:prstGeom>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94" name="Oval 93">
              <a:extLst>
                <a:ext uri="{FF2B5EF4-FFF2-40B4-BE49-F238E27FC236}">
                  <a16:creationId xmlns:a16="http://schemas.microsoft.com/office/drawing/2014/main" id="{340C9FD1-F86A-4905-883A-CFA35F6F761E}"/>
                </a:ext>
              </a:extLst>
            </p:cNvPr>
            <p:cNvSpPr/>
            <p:nvPr/>
          </p:nvSpPr>
          <p:spPr>
            <a:xfrm>
              <a:off x="3133245" y="2916154"/>
              <a:ext cx="615296" cy="615296"/>
            </a:xfrm>
            <a:prstGeom prst="ellipse">
              <a:avLst/>
            </a:prstGeom>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95" name="Oval 94">
              <a:extLst>
                <a:ext uri="{FF2B5EF4-FFF2-40B4-BE49-F238E27FC236}">
                  <a16:creationId xmlns:a16="http://schemas.microsoft.com/office/drawing/2014/main" id="{66292E64-12D2-4700-B7FF-AA4D379F8377}"/>
                </a:ext>
              </a:extLst>
            </p:cNvPr>
            <p:cNvSpPr/>
            <p:nvPr/>
          </p:nvSpPr>
          <p:spPr>
            <a:xfrm>
              <a:off x="5364139" y="2916154"/>
              <a:ext cx="615296" cy="615296"/>
            </a:xfrm>
            <a:prstGeom prst="ellipse">
              <a:avLst/>
            </a:prstGeom>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96" name="Oval 95">
              <a:extLst>
                <a:ext uri="{FF2B5EF4-FFF2-40B4-BE49-F238E27FC236}">
                  <a16:creationId xmlns:a16="http://schemas.microsoft.com/office/drawing/2014/main" id="{EAADA159-DBDA-4131-8266-C89103A70FEE}"/>
                </a:ext>
              </a:extLst>
            </p:cNvPr>
            <p:cNvSpPr/>
            <p:nvPr/>
          </p:nvSpPr>
          <p:spPr>
            <a:xfrm>
              <a:off x="7595032" y="2916154"/>
              <a:ext cx="615296" cy="615296"/>
            </a:xfrm>
            <a:prstGeom prst="ellipse">
              <a:avLst/>
            </a:prstGeom>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97" name="Oval 96">
              <a:extLst>
                <a:ext uri="{FF2B5EF4-FFF2-40B4-BE49-F238E27FC236}">
                  <a16:creationId xmlns:a16="http://schemas.microsoft.com/office/drawing/2014/main" id="{64A008E5-B9B6-43BE-ADE9-5C9E97416CD4}"/>
                </a:ext>
              </a:extLst>
            </p:cNvPr>
            <p:cNvSpPr/>
            <p:nvPr/>
          </p:nvSpPr>
          <p:spPr>
            <a:xfrm>
              <a:off x="902352" y="4138640"/>
              <a:ext cx="615296" cy="615296"/>
            </a:xfrm>
            <a:prstGeom prst="ellipse">
              <a:avLst/>
            </a:prstGeom>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98" name="Oval 97">
              <a:extLst>
                <a:ext uri="{FF2B5EF4-FFF2-40B4-BE49-F238E27FC236}">
                  <a16:creationId xmlns:a16="http://schemas.microsoft.com/office/drawing/2014/main" id="{7EF24FF3-D4B2-45C3-9363-3928B5473AB9}"/>
                </a:ext>
              </a:extLst>
            </p:cNvPr>
            <p:cNvSpPr/>
            <p:nvPr/>
          </p:nvSpPr>
          <p:spPr>
            <a:xfrm>
              <a:off x="3133245" y="4138640"/>
              <a:ext cx="615296" cy="615296"/>
            </a:xfrm>
            <a:prstGeom prst="ellipse">
              <a:avLst/>
            </a:prstGeom>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99" name="Oval 98">
              <a:extLst>
                <a:ext uri="{FF2B5EF4-FFF2-40B4-BE49-F238E27FC236}">
                  <a16:creationId xmlns:a16="http://schemas.microsoft.com/office/drawing/2014/main" id="{9006C247-AA5C-49F9-AD15-F9B5B5967378}"/>
                </a:ext>
              </a:extLst>
            </p:cNvPr>
            <p:cNvSpPr/>
            <p:nvPr/>
          </p:nvSpPr>
          <p:spPr>
            <a:xfrm>
              <a:off x="5364139" y="4138640"/>
              <a:ext cx="615296" cy="615296"/>
            </a:xfrm>
            <a:prstGeom prst="ellipse">
              <a:avLst/>
            </a:prstGeom>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100" name="Oval 99">
              <a:extLst>
                <a:ext uri="{FF2B5EF4-FFF2-40B4-BE49-F238E27FC236}">
                  <a16:creationId xmlns:a16="http://schemas.microsoft.com/office/drawing/2014/main" id="{03FD38BD-0D07-4765-9D51-486BE4F67EE8}"/>
                </a:ext>
              </a:extLst>
            </p:cNvPr>
            <p:cNvSpPr/>
            <p:nvPr/>
          </p:nvSpPr>
          <p:spPr>
            <a:xfrm>
              <a:off x="7595032" y="4138640"/>
              <a:ext cx="615296" cy="615296"/>
            </a:xfrm>
            <a:prstGeom prst="ellipse">
              <a:avLst/>
            </a:prstGeom>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p:nvSpPr>
            <p:cNvPr id="101" name="TextBox 100">
              <a:extLst>
                <a:ext uri="{FF2B5EF4-FFF2-40B4-BE49-F238E27FC236}">
                  <a16:creationId xmlns:a16="http://schemas.microsoft.com/office/drawing/2014/main" id="{0CD64A5F-C5B4-4A1E-A3E4-67BA3A3E288A}"/>
                </a:ext>
              </a:extLst>
            </p:cNvPr>
            <p:cNvSpPr txBox="1"/>
            <p:nvPr/>
          </p:nvSpPr>
          <p:spPr>
            <a:xfrm>
              <a:off x="975203" y="1796385"/>
              <a:ext cx="469593" cy="474063"/>
            </a:xfrm>
            <a:prstGeom prst="rect">
              <a:avLst/>
            </a:prstGeom>
            <a:noFill/>
          </p:spPr>
          <p:txBody>
            <a:bodyPr wrap="none" rtlCol="0" anchor="ctr">
              <a:spAutoFit/>
            </a:bodyPr>
            <a:lstStyle/>
            <a:p>
              <a:pPr algn="ctr"/>
              <a:r>
                <a:rPr lang="en-US" sz="3200" b="1" spc="126" dirty="0">
                  <a:solidFill>
                    <a:schemeClr val="tx2"/>
                  </a:solidFill>
                </a:rPr>
                <a:t>01</a:t>
              </a:r>
            </a:p>
          </p:txBody>
        </p:sp>
        <p:sp>
          <p:nvSpPr>
            <p:cNvPr id="102" name="TextBox 101">
              <a:extLst>
                <a:ext uri="{FF2B5EF4-FFF2-40B4-BE49-F238E27FC236}">
                  <a16:creationId xmlns:a16="http://schemas.microsoft.com/office/drawing/2014/main" id="{A37B2F49-61BF-48C2-B75D-A5CE144D4839}"/>
                </a:ext>
              </a:extLst>
            </p:cNvPr>
            <p:cNvSpPr txBox="1"/>
            <p:nvPr/>
          </p:nvSpPr>
          <p:spPr>
            <a:xfrm>
              <a:off x="3175559" y="1796385"/>
              <a:ext cx="530671" cy="474063"/>
            </a:xfrm>
            <a:prstGeom prst="rect">
              <a:avLst/>
            </a:prstGeom>
            <a:noFill/>
          </p:spPr>
          <p:txBody>
            <a:bodyPr wrap="none" rtlCol="0" anchor="ctr">
              <a:spAutoFit/>
            </a:bodyPr>
            <a:lstStyle/>
            <a:p>
              <a:pPr algn="ctr"/>
              <a:r>
                <a:rPr lang="en-US" sz="3200" b="1" spc="126" dirty="0">
                  <a:solidFill>
                    <a:schemeClr val="tx2"/>
                  </a:solidFill>
                </a:rPr>
                <a:t>02</a:t>
              </a:r>
            </a:p>
          </p:txBody>
        </p:sp>
        <p:sp>
          <p:nvSpPr>
            <p:cNvPr id="103" name="TextBox 102">
              <a:extLst>
                <a:ext uri="{FF2B5EF4-FFF2-40B4-BE49-F238E27FC236}">
                  <a16:creationId xmlns:a16="http://schemas.microsoft.com/office/drawing/2014/main" id="{6A2574B8-8BD8-4475-AACF-340B5D7BA68C}"/>
                </a:ext>
              </a:extLst>
            </p:cNvPr>
            <p:cNvSpPr txBox="1"/>
            <p:nvPr/>
          </p:nvSpPr>
          <p:spPr>
            <a:xfrm>
              <a:off x="5403089" y="1796385"/>
              <a:ext cx="534570" cy="474063"/>
            </a:xfrm>
            <a:prstGeom prst="rect">
              <a:avLst/>
            </a:prstGeom>
            <a:noFill/>
          </p:spPr>
          <p:txBody>
            <a:bodyPr wrap="none" rtlCol="0" anchor="ctr">
              <a:spAutoFit/>
            </a:bodyPr>
            <a:lstStyle/>
            <a:p>
              <a:pPr algn="ctr"/>
              <a:r>
                <a:rPr lang="en-US" sz="3200" b="1" spc="126" dirty="0">
                  <a:solidFill>
                    <a:schemeClr val="tx2"/>
                  </a:solidFill>
                </a:rPr>
                <a:t>03</a:t>
              </a:r>
            </a:p>
          </p:txBody>
        </p:sp>
        <p:sp>
          <p:nvSpPr>
            <p:cNvPr id="104" name="TextBox 103">
              <a:extLst>
                <a:ext uri="{FF2B5EF4-FFF2-40B4-BE49-F238E27FC236}">
                  <a16:creationId xmlns:a16="http://schemas.microsoft.com/office/drawing/2014/main" id="{D482E9A8-0DCD-4C4E-8BB0-1B67BA6CB2F2}"/>
                </a:ext>
              </a:extLst>
            </p:cNvPr>
            <p:cNvSpPr txBox="1"/>
            <p:nvPr/>
          </p:nvSpPr>
          <p:spPr>
            <a:xfrm>
              <a:off x="7628249" y="1796385"/>
              <a:ext cx="548864" cy="474063"/>
            </a:xfrm>
            <a:prstGeom prst="rect">
              <a:avLst/>
            </a:prstGeom>
            <a:noFill/>
          </p:spPr>
          <p:txBody>
            <a:bodyPr wrap="none" rtlCol="0" anchor="ctr">
              <a:spAutoFit/>
            </a:bodyPr>
            <a:lstStyle/>
            <a:p>
              <a:pPr algn="ctr"/>
              <a:r>
                <a:rPr lang="en-US" sz="3200" b="1" spc="126" dirty="0">
                  <a:solidFill>
                    <a:schemeClr val="tx2"/>
                  </a:solidFill>
                </a:rPr>
                <a:t>04</a:t>
              </a:r>
            </a:p>
          </p:txBody>
        </p:sp>
        <p:sp>
          <p:nvSpPr>
            <p:cNvPr id="105" name="TextBox 104">
              <a:extLst>
                <a:ext uri="{FF2B5EF4-FFF2-40B4-BE49-F238E27FC236}">
                  <a16:creationId xmlns:a16="http://schemas.microsoft.com/office/drawing/2014/main" id="{5A9E3440-BA81-4EDE-B981-86F1A0B6C41F}"/>
                </a:ext>
              </a:extLst>
            </p:cNvPr>
            <p:cNvSpPr txBox="1"/>
            <p:nvPr/>
          </p:nvSpPr>
          <p:spPr>
            <a:xfrm>
              <a:off x="936868" y="2986360"/>
              <a:ext cx="546265" cy="474063"/>
            </a:xfrm>
            <a:prstGeom prst="rect">
              <a:avLst/>
            </a:prstGeom>
            <a:noFill/>
          </p:spPr>
          <p:txBody>
            <a:bodyPr wrap="none" rtlCol="0" anchor="ctr">
              <a:spAutoFit/>
            </a:bodyPr>
            <a:lstStyle/>
            <a:p>
              <a:pPr algn="ctr"/>
              <a:r>
                <a:rPr lang="en-US" sz="3200" b="1" spc="126" dirty="0">
                  <a:solidFill>
                    <a:schemeClr val="tx2"/>
                  </a:solidFill>
                </a:rPr>
                <a:t>08</a:t>
              </a:r>
            </a:p>
          </p:txBody>
        </p:sp>
        <p:sp>
          <p:nvSpPr>
            <p:cNvPr id="106" name="TextBox 105">
              <a:extLst>
                <a:ext uri="{FF2B5EF4-FFF2-40B4-BE49-F238E27FC236}">
                  <a16:creationId xmlns:a16="http://schemas.microsoft.com/office/drawing/2014/main" id="{6212ED43-ADD9-47D1-8F62-C08A953DFC63}"/>
                </a:ext>
              </a:extLst>
            </p:cNvPr>
            <p:cNvSpPr txBox="1"/>
            <p:nvPr/>
          </p:nvSpPr>
          <p:spPr>
            <a:xfrm>
              <a:off x="3177508" y="2986360"/>
              <a:ext cx="526773" cy="474063"/>
            </a:xfrm>
            <a:prstGeom prst="rect">
              <a:avLst/>
            </a:prstGeom>
            <a:noFill/>
          </p:spPr>
          <p:txBody>
            <a:bodyPr wrap="none" rtlCol="0" anchor="ctr">
              <a:spAutoFit/>
            </a:bodyPr>
            <a:lstStyle/>
            <a:p>
              <a:pPr algn="ctr"/>
              <a:r>
                <a:rPr lang="en-US" sz="3200" b="1" spc="126" dirty="0">
                  <a:solidFill>
                    <a:schemeClr val="tx2"/>
                  </a:solidFill>
                </a:rPr>
                <a:t>07</a:t>
              </a:r>
            </a:p>
          </p:txBody>
        </p:sp>
        <p:sp>
          <p:nvSpPr>
            <p:cNvPr id="107" name="TextBox 106">
              <a:extLst>
                <a:ext uri="{FF2B5EF4-FFF2-40B4-BE49-F238E27FC236}">
                  <a16:creationId xmlns:a16="http://schemas.microsoft.com/office/drawing/2014/main" id="{FE400A23-388D-457F-847A-E430AFBE98F2}"/>
                </a:ext>
              </a:extLst>
            </p:cNvPr>
            <p:cNvSpPr txBox="1"/>
            <p:nvPr/>
          </p:nvSpPr>
          <p:spPr>
            <a:xfrm>
              <a:off x="5405688" y="2986360"/>
              <a:ext cx="529372" cy="474063"/>
            </a:xfrm>
            <a:prstGeom prst="rect">
              <a:avLst/>
            </a:prstGeom>
            <a:noFill/>
          </p:spPr>
          <p:txBody>
            <a:bodyPr wrap="none" rtlCol="0" anchor="ctr">
              <a:spAutoFit/>
            </a:bodyPr>
            <a:lstStyle/>
            <a:p>
              <a:pPr algn="ctr"/>
              <a:r>
                <a:rPr lang="en-US" sz="3200" b="1" spc="126" dirty="0">
                  <a:solidFill>
                    <a:schemeClr val="tx2"/>
                  </a:solidFill>
                </a:rPr>
                <a:t>06</a:t>
              </a:r>
            </a:p>
          </p:txBody>
        </p:sp>
        <p:sp>
          <p:nvSpPr>
            <p:cNvPr id="108" name="TextBox 107">
              <a:extLst>
                <a:ext uri="{FF2B5EF4-FFF2-40B4-BE49-F238E27FC236}">
                  <a16:creationId xmlns:a16="http://schemas.microsoft.com/office/drawing/2014/main" id="{9B2D351D-CB3D-48EE-8123-FD9E3F3CC049}"/>
                </a:ext>
              </a:extLst>
            </p:cNvPr>
            <p:cNvSpPr txBox="1"/>
            <p:nvPr/>
          </p:nvSpPr>
          <p:spPr>
            <a:xfrm>
              <a:off x="7632798" y="2986360"/>
              <a:ext cx="539768" cy="474063"/>
            </a:xfrm>
            <a:prstGeom prst="rect">
              <a:avLst/>
            </a:prstGeom>
            <a:noFill/>
          </p:spPr>
          <p:txBody>
            <a:bodyPr wrap="none" rtlCol="0" anchor="ctr">
              <a:spAutoFit/>
            </a:bodyPr>
            <a:lstStyle/>
            <a:p>
              <a:pPr algn="ctr"/>
              <a:r>
                <a:rPr lang="en-US" sz="3200" b="1" spc="126" dirty="0">
                  <a:solidFill>
                    <a:schemeClr val="tx2"/>
                  </a:solidFill>
                </a:rPr>
                <a:t>05</a:t>
              </a:r>
            </a:p>
          </p:txBody>
        </p:sp>
        <p:sp>
          <p:nvSpPr>
            <p:cNvPr id="109" name="TextBox 108">
              <a:extLst>
                <a:ext uri="{FF2B5EF4-FFF2-40B4-BE49-F238E27FC236}">
                  <a16:creationId xmlns:a16="http://schemas.microsoft.com/office/drawing/2014/main" id="{BFE210CE-4B8B-40C9-9E69-8D9E317B370B}"/>
                </a:ext>
              </a:extLst>
            </p:cNvPr>
            <p:cNvSpPr txBox="1"/>
            <p:nvPr/>
          </p:nvSpPr>
          <p:spPr>
            <a:xfrm>
              <a:off x="945317" y="4219135"/>
              <a:ext cx="529372" cy="474063"/>
            </a:xfrm>
            <a:prstGeom prst="rect">
              <a:avLst/>
            </a:prstGeom>
            <a:noFill/>
          </p:spPr>
          <p:txBody>
            <a:bodyPr wrap="none" rtlCol="0" anchor="ctr">
              <a:spAutoFit/>
            </a:bodyPr>
            <a:lstStyle/>
            <a:p>
              <a:pPr algn="ctr"/>
              <a:r>
                <a:rPr lang="en-US" sz="3200" b="1" spc="126" dirty="0">
                  <a:solidFill>
                    <a:schemeClr val="tx2"/>
                  </a:solidFill>
                </a:rPr>
                <a:t>09</a:t>
              </a:r>
            </a:p>
          </p:txBody>
        </p:sp>
        <p:sp>
          <p:nvSpPr>
            <p:cNvPr id="110" name="TextBox 109">
              <a:extLst>
                <a:ext uri="{FF2B5EF4-FFF2-40B4-BE49-F238E27FC236}">
                  <a16:creationId xmlns:a16="http://schemas.microsoft.com/office/drawing/2014/main" id="{E7C5F4ED-A85E-4CA5-8F26-95E41C662ABE}"/>
                </a:ext>
              </a:extLst>
            </p:cNvPr>
            <p:cNvSpPr txBox="1"/>
            <p:nvPr/>
          </p:nvSpPr>
          <p:spPr>
            <a:xfrm>
              <a:off x="3206098" y="4219135"/>
              <a:ext cx="469593" cy="474063"/>
            </a:xfrm>
            <a:prstGeom prst="rect">
              <a:avLst/>
            </a:prstGeom>
            <a:noFill/>
          </p:spPr>
          <p:txBody>
            <a:bodyPr wrap="none" rtlCol="0" anchor="ctr">
              <a:spAutoFit/>
            </a:bodyPr>
            <a:lstStyle/>
            <a:p>
              <a:pPr algn="ctr"/>
              <a:r>
                <a:rPr lang="en-US" sz="3200" b="1" spc="126" dirty="0">
                  <a:solidFill>
                    <a:schemeClr val="tx2"/>
                  </a:solidFill>
                </a:rPr>
                <a:t>10</a:t>
              </a:r>
            </a:p>
          </p:txBody>
        </p:sp>
        <p:sp>
          <p:nvSpPr>
            <p:cNvPr id="111" name="TextBox 110">
              <a:extLst>
                <a:ext uri="{FF2B5EF4-FFF2-40B4-BE49-F238E27FC236}">
                  <a16:creationId xmlns:a16="http://schemas.microsoft.com/office/drawing/2014/main" id="{F386D5C4-E724-416F-8AE4-4CA301C0D264}"/>
                </a:ext>
              </a:extLst>
            </p:cNvPr>
            <p:cNvSpPr txBox="1"/>
            <p:nvPr/>
          </p:nvSpPr>
          <p:spPr>
            <a:xfrm>
              <a:off x="5471964" y="4219135"/>
              <a:ext cx="396820" cy="474063"/>
            </a:xfrm>
            <a:prstGeom prst="rect">
              <a:avLst/>
            </a:prstGeom>
            <a:noFill/>
          </p:spPr>
          <p:txBody>
            <a:bodyPr wrap="none" rtlCol="0" anchor="ctr">
              <a:spAutoFit/>
            </a:bodyPr>
            <a:lstStyle/>
            <a:p>
              <a:pPr algn="ctr"/>
              <a:r>
                <a:rPr lang="en-US" sz="3200" b="1" spc="126" dirty="0">
                  <a:solidFill>
                    <a:schemeClr val="tx2"/>
                  </a:solidFill>
                </a:rPr>
                <a:t>11</a:t>
              </a:r>
            </a:p>
          </p:txBody>
        </p:sp>
        <p:sp>
          <p:nvSpPr>
            <p:cNvPr id="112" name="TextBox 111">
              <a:extLst>
                <a:ext uri="{FF2B5EF4-FFF2-40B4-BE49-F238E27FC236}">
                  <a16:creationId xmlns:a16="http://schemas.microsoft.com/office/drawing/2014/main" id="{69B06BA6-6129-4A8F-AED2-C7D3EF9CDB55}"/>
                </a:ext>
              </a:extLst>
            </p:cNvPr>
            <p:cNvSpPr txBox="1"/>
            <p:nvPr/>
          </p:nvSpPr>
          <p:spPr>
            <a:xfrm>
              <a:off x="7673732" y="4219135"/>
              <a:ext cx="457898" cy="474063"/>
            </a:xfrm>
            <a:prstGeom prst="rect">
              <a:avLst/>
            </a:prstGeom>
            <a:noFill/>
          </p:spPr>
          <p:txBody>
            <a:bodyPr wrap="none" rtlCol="0" anchor="ctr">
              <a:spAutoFit/>
            </a:bodyPr>
            <a:lstStyle/>
            <a:p>
              <a:pPr algn="ctr"/>
              <a:r>
                <a:rPr lang="en-US" sz="3200" b="1" spc="126" dirty="0">
                  <a:solidFill>
                    <a:schemeClr val="tx2"/>
                  </a:solidFill>
                </a:rPr>
                <a:t>12</a:t>
              </a:r>
            </a:p>
          </p:txBody>
        </p:sp>
        <p:sp>
          <p:nvSpPr>
            <p:cNvPr id="113" name="Subtitle 2">
              <a:extLst>
                <a:ext uri="{FF2B5EF4-FFF2-40B4-BE49-F238E27FC236}">
                  <a16:creationId xmlns:a16="http://schemas.microsoft.com/office/drawing/2014/main" id="{BF561F3F-9133-4EF6-8195-B51DBF45CF7F}"/>
                </a:ext>
              </a:extLst>
            </p:cNvPr>
            <p:cNvSpPr txBox="1">
              <a:spLocks/>
            </p:cNvSpPr>
            <p:nvPr/>
          </p:nvSpPr>
          <p:spPr>
            <a:xfrm>
              <a:off x="1493877" y="1845189"/>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14" name="Subtitle 2">
              <a:extLst>
                <a:ext uri="{FF2B5EF4-FFF2-40B4-BE49-F238E27FC236}">
                  <a16:creationId xmlns:a16="http://schemas.microsoft.com/office/drawing/2014/main" id="{1ACDB900-04F0-4520-9CA3-58D9ECC5C202}"/>
                </a:ext>
              </a:extLst>
            </p:cNvPr>
            <p:cNvSpPr txBox="1">
              <a:spLocks/>
            </p:cNvSpPr>
            <p:nvPr/>
          </p:nvSpPr>
          <p:spPr>
            <a:xfrm>
              <a:off x="3727788" y="1845189"/>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15" name="Subtitle 2">
              <a:extLst>
                <a:ext uri="{FF2B5EF4-FFF2-40B4-BE49-F238E27FC236}">
                  <a16:creationId xmlns:a16="http://schemas.microsoft.com/office/drawing/2014/main" id="{AD970111-0A90-4196-BE2B-2D63D17770B8}"/>
                </a:ext>
              </a:extLst>
            </p:cNvPr>
            <p:cNvSpPr txBox="1">
              <a:spLocks/>
            </p:cNvSpPr>
            <p:nvPr/>
          </p:nvSpPr>
          <p:spPr>
            <a:xfrm>
              <a:off x="5949008" y="1845189"/>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16" name="Subtitle 2">
              <a:extLst>
                <a:ext uri="{FF2B5EF4-FFF2-40B4-BE49-F238E27FC236}">
                  <a16:creationId xmlns:a16="http://schemas.microsoft.com/office/drawing/2014/main" id="{B286D9C6-4650-4630-A72C-C6B57A1E1F3C}"/>
                </a:ext>
              </a:extLst>
            </p:cNvPr>
            <p:cNvSpPr txBox="1">
              <a:spLocks/>
            </p:cNvSpPr>
            <p:nvPr/>
          </p:nvSpPr>
          <p:spPr>
            <a:xfrm>
              <a:off x="8198536" y="1845189"/>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17" name="Subtitle 2">
              <a:extLst>
                <a:ext uri="{FF2B5EF4-FFF2-40B4-BE49-F238E27FC236}">
                  <a16:creationId xmlns:a16="http://schemas.microsoft.com/office/drawing/2014/main" id="{BB5A29CA-E089-48BF-88BB-390DB2C437BA}"/>
                </a:ext>
              </a:extLst>
            </p:cNvPr>
            <p:cNvSpPr txBox="1">
              <a:spLocks/>
            </p:cNvSpPr>
            <p:nvPr/>
          </p:nvSpPr>
          <p:spPr>
            <a:xfrm>
              <a:off x="1493877" y="303621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18" name="Subtitle 2">
              <a:extLst>
                <a:ext uri="{FF2B5EF4-FFF2-40B4-BE49-F238E27FC236}">
                  <a16:creationId xmlns:a16="http://schemas.microsoft.com/office/drawing/2014/main" id="{CDEC0E73-4C40-4F9D-A8E5-6D31120B4EEB}"/>
                </a:ext>
              </a:extLst>
            </p:cNvPr>
            <p:cNvSpPr txBox="1">
              <a:spLocks/>
            </p:cNvSpPr>
            <p:nvPr/>
          </p:nvSpPr>
          <p:spPr>
            <a:xfrm>
              <a:off x="3727788" y="303621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19" name="Subtitle 2">
              <a:extLst>
                <a:ext uri="{FF2B5EF4-FFF2-40B4-BE49-F238E27FC236}">
                  <a16:creationId xmlns:a16="http://schemas.microsoft.com/office/drawing/2014/main" id="{2715659E-5D96-4872-9987-BA72E66C4C49}"/>
                </a:ext>
              </a:extLst>
            </p:cNvPr>
            <p:cNvSpPr txBox="1">
              <a:spLocks/>
            </p:cNvSpPr>
            <p:nvPr/>
          </p:nvSpPr>
          <p:spPr>
            <a:xfrm>
              <a:off x="5949008" y="303621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20" name="Subtitle 2">
              <a:extLst>
                <a:ext uri="{FF2B5EF4-FFF2-40B4-BE49-F238E27FC236}">
                  <a16:creationId xmlns:a16="http://schemas.microsoft.com/office/drawing/2014/main" id="{AFAD4674-497F-4B3F-8075-AECF5939DBCA}"/>
                </a:ext>
              </a:extLst>
            </p:cNvPr>
            <p:cNvSpPr txBox="1">
              <a:spLocks/>
            </p:cNvSpPr>
            <p:nvPr/>
          </p:nvSpPr>
          <p:spPr>
            <a:xfrm>
              <a:off x="8198536" y="303621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21" name="Subtitle 2">
              <a:extLst>
                <a:ext uri="{FF2B5EF4-FFF2-40B4-BE49-F238E27FC236}">
                  <a16:creationId xmlns:a16="http://schemas.microsoft.com/office/drawing/2014/main" id="{5046E63A-143C-4D16-B8D6-DA9D7E996A8C}"/>
                </a:ext>
              </a:extLst>
            </p:cNvPr>
            <p:cNvSpPr txBox="1">
              <a:spLocks/>
            </p:cNvSpPr>
            <p:nvPr/>
          </p:nvSpPr>
          <p:spPr>
            <a:xfrm>
              <a:off x="1493877" y="426616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22" name="Subtitle 2">
              <a:extLst>
                <a:ext uri="{FF2B5EF4-FFF2-40B4-BE49-F238E27FC236}">
                  <a16:creationId xmlns:a16="http://schemas.microsoft.com/office/drawing/2014/main" id="{C99A6B51-9778-42DF-B353-63A35FCB2DB7}"/>
                </a:ext>
              </a:extLst>
            </p:cNvPr>
            <p:cNvSpPr txBox="1">
              <a:spLocks/>
            </p:cNvSpPr>
            <p:nvPr/>
          </p:nvSpPr>
          <p:spPr>
            <a:xfrm>
              <a:off x="3727788" y="426616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23" name="Subtitle 2">
              <a:extLst>
                <a:ext uri="{FF2B5EF4-FFF2-40B4-BE49-F238E27FC236}">
                  <a16:creationId xmlns:a16="http://schemas.microsoft.com/office/drawing/2014/main" id="{9E94014F-CB81-46D3-B0D0-73A4F4ADF684}"/>
                </a:ext>
              </a:extLst>
            </p:cNvPr>
            <p:cNvSpPr txBox="1">
              <a:spLocks/>
            </p:cNvSpPr>
            <p:nvPr/>
          </p:nvSpPr>
          <p:spPr>
            <a:xfrm>
              <a:off x="5949008" y="426616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124" name="Subtitle 2">
              <a:extLst>
                <a:ext uri="{FF2B5EF4-FFF2-40B4-BE49-F238E27FC236}">
                  <a16:creationId xmlns:a16="http://schemas.microsoft.com/office/drawing/2014/main" id="{C519D610-05F3-435D-BB44-C2DE356E049C}"/>
                </a:ext>
              </a:extLst>
            </p:cNvPr>
            <p:cNvSpPr txBox="1">
              <a:spLocks/>
            </p:cNvSpPr>
            <p:nvPr/>
          </p:nvSpPr>
          <p:spPr>
            <a:xfrm>
              <a:off x="8198536" y="426616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grpSp>
    </p:spTree>
    <p:extLst>
      <p:ext uri="{BB962C8B-B14F-4D97-AF65-F5344CB8AC3E}">
        <p14:creationId xmlns:p14="http://schemas.microsoft.com/office/powerpoint/2010/main" val="208884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41F94-5A5A-4152-80B7-E459C5D9066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0A92438-1A9C-45FF-9712-00C22DFB6D96}"/>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A764591C-6ACB-4747-8CA1-E09271444AEE}"/>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0D7E05DC-E8CC-497A-A19F-23B3A53DF6F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4E8848-BC06-4EEE-AD6C-65CEBB362D8B}"/>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FF5A1587-A750-416B-9386-7E3FE20208B0}"/>
              </a:ext>
            </a:extLst>
          </p:cNvPr>
          <p:cNvSpPr/>
          <p:nvPr/>
        </p:nvSpPr>
        <p:spPr>
          <a:xfrm>
            <a:off x="4166110" y="2406345"/>
            <a:ext cx="5500339" cy="759238"/>
          </a:xfrm>
          <a:prstGeom prst="rect">
            <a:avLst/>
          </a:prstGeom>
          <a:gradFill>
            <a:gsLst>
              <a:gs pos="0">
                <a:schemeClr val="bg1">
                  <a:alpha val="0"/>
                </a:schemeClr>
              </a:gs>
              <a:gs pos="50000">
                <a:schemeClr val="bg1">
                  <a:lumMod val="95000"/>
                  <a:alpha val="50000"/>
                </a:schemeClr>
              </a:gs>
              <a:gs pos="100000">
                <a:schemeClr val="bg1">
                  <a:lumMod val="85000"/>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22" dirty="0"/>
          </a:p>
        </p:txBody>
      </p:sp>
      <p:sp>
        <p:nvSpPr>
          <p:cNvPr id="8" name="Rectangle 7">
            <a:extLst>
              <a:ext uri="{FF2B5EF4-FFF2-40B4-BE49-F238E27FC236}">
                <a16:creationId xmlns:a16="http://schemas.microsoft.com/office/drawing/2014/main" id="{E19E1A85-D572-4DE3-8C4C-A949A60B7FE2}"/>
              </a:ext>
            </a:extLst>
          </p:cNvPr>
          <p:cNvSpPr/>
          <p:nvPr/>
        </p:nvSpPr>
        <p:spPr>
          <a:xfrm>
            <a:off x="4166110" y="3166042"/>
            <a:ext cx="3830150" cy="759238"/>
          </a:xfrm>
          <a:prstGeom prst="rect">
            <a:avLst/>
          </a:prstGeom>
          <a:gradFill>
            <a:gsLst>
              <a:gs pos="0">
                <a:schemeClr val="bg1">
                  <a:alpha val="0"/>
                </a:schemeClr>
              </a:gs>
              <a:gs pos="50000">
                <a:schemeClr val="bg1">
                  <a:lumMod val="95000"/>
                  <a:alpha val="50000"/>
                </a:schemeClr>
              </a:gs>
              <a:gs pos="100000">
                <a:schemeClr val="bg1">
                  <a:lumMod val="85000"/>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22" dirty="0"/>
          </a:p>
        </p:txBody>
      </p:sp>
      <p:sp>
        <p:nvSpPr>
          <p:cNvPr id="9" name="Rectangle 8">
            <a:extLst>
              <a:ext uri="{FF2B5EF4-FFF2-40B4-BE49-F238E27FC236}">
                <a16:creationId xmlns:a16="http://schemas.microsoft.com/office/drawing/2014/main" id="{7467C5F3-CF0D-4938-AF36-CB02F0749E99}"/>
              </a:ext>
            </a:extLst>
          </p:cNvPr>
          <p:cNvSpPr/>
          <p:nvPr/>
        </p:nvSpPr>
        <p:spPr>
          <a:xfrm>
            <a:off x="4166111" y="3925732"/>
            <a:ext cx="2294697" cy="759238"/>
          </a:xfrm>
          <a:prstGeom prst="rect">
            <a:avLst/>
          </a:prstGeom>
          <a:gradFill>
            <a:gsLst>
              <a:gs pos="0">
                <a:schemeClr val="bg1">
                  <a:alpha val="0"/>
                </a:schemeClr>
              </a:gs>
              <a:gs pos="50000">
                <a:schemeClr val="bg1">
                  <a:lumMod val="95000"/>
                  <a:alpha val="50000"/>
                </a:schemeClr>
              </a:gs>
              <a:gs pos="100000">
                <a:schemeClr val="bg1">
                  <a:lumMod val="85000"/>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22" dirty="0"/>
          </a:p>
        </p:txBody>
      </p:sp>
      <p:sp>
        <p:nvSpPr>
          <p:cNvPr id="10" name="Rectangle 9">
            <a:extLst>
              <a:ext uri="{FF2B5EF4-FFF2-40B4-BE49-F238E27FC236}">
                <a16:creationId xmlns:a16="http://schemas.microsoft.com/office/drawing/2014/main" id="{30CE8893-DBE9-4AC0-A0BC-FA347E59CACE}"/>
              </a:ext>
            </a:extLst>
          </p:cNvPr>
          <p:cNvSpPr/>
          <p:nvPr/>
        </p:nvSpPr>
        <p:spPr>
          <a:xfrm>
            <a:off x="4166111" y="4669177"/>
            <a:ext cx="959171" cy="759238"/>
          </a:xfrm>
          <a:prstGeom prst="rect">
            <a:avLst/>
          </a:prstGeom>
          <a:gradFill>
            <a:gsLst>
              <a:gs pos="0">
                <a:schemeClr val="bg1">
                  <a:alpha val="0"/>
                </a:schemeClr>
              </a:gs>
              <a:gs pos="50000">
                <a:schemeClr val="bg1">
                  <a:lumMod val="95000"/>
                  <a:alpha val="50000"/>
                </a:schemeClr>
              </a:gs>
              <a:gs pos="100000">
                <a:schemeClr val="bg1">
                  <a:lumMod val="85000"/>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22" dirty="0"/>
          </a:p>
        </p:txBody>
      </p:sp>
      <p:grpSp>
        <p:nvGrpSpPr>
          <p:cNvPr id="11" name="Group 10">
            <a:extLst>
              <a:ext uri="{FF2B5EF4-FFF2-40B4-BE49-F238E27FC236}">
                <a16:creationId xmlns:a16="http://schemas.microsoft.com/office/drawing/2014/main" id="{743C160C-0672-421F-9076-8786C8F2A83B}"/>
              </a:ext>
            </a:extLst>
          </p:cNvPr>
          <p:cNvGrpSpPr/>
          <p:nvPr/>
        </p:nvGrpSpPr>
        <p:grpSpPr>
          <a:xfrm>
            <a:off x="4094860" y="5356336"/>
            <a:ext cx="5571588" cy="144160"/>
            <a:chOff x="3649517" y="6019293"/>
            <a:chExt cx="6636034" cy="171701"/>
          </a:xfrm>
        </p:grpSpPr>
        <p:cxnSp>
          <p:nvCxnSpPr>
            <p:cNvPr id="12" name="Straight Connector 11">
              <a:extLst>
                <a:ext uri="{FF2B5EF4-FFF2-40B4-BE49-F238E27FC236}">
                  <a16:creationId xmlns:a16="http://schemas.microsoft.com/office/drawing/2014/main" id="{F03C8CBF-96A7-4A9B-B457-ACE7CB669128}"/>
                </a:ext>
              </a:extLst>
            </p:cNvPr>
            <p:cNvCxnSpPr/>
            <p:nvPr/>
          </p:nvCxnSpPr>
          <p:spPr>
            <a:xfrm>
              <a:off x="3805238" y="6105143"/>
              <a:ext cx="6480313"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737D7E1-245E-4922-A0FB-810BCB2E2352}"/>
                </a:ext>
              </a:extLst>
            </p:cNvPr>
            <p:cNvGrpSpPr/>
            <p:nvPr/>
          </p:nvGrpSpPr>
          <p:grpSpPr>
            <a:xfrm>
              <a:off x="3649517" y="6019293"/>
              <a:ext cx="172215" cy="171701"/>
              <a:chOff x="2138511" y="2464802"/>
              <a:chExt cx="354012" cy="352956"/>
            </a:xfrm>
            <a:solidFill>
              <a:schemeClr val="bg1">
                <a:lumMod val="50000"/>
              </a:schemeClr>
            </a:solidFill>
          </p:grpSpPr>
          <p:sp>
            <p:nvSpPr>
              <p:cNvPr id="14" name="Oval 13">
                <a:extLst>
                  <a:ext uri="{FF2B5EF4-FFF2-40B4-BE49-F238E27FC236}">
                    <a16:creationId xmlns:a16="http://schemas.microsoft.com/office/drawing/2014/main" id="{0D3D6B3D-9247-4484-9107-30753400F98D}"/>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15" name="Freeform 9">
                <a:extLst>
                  <a:ext uri="{FF2B5EF4-FFF2-40B4-BE49-F238E27FC236}">
                    <a16:creationId xmlns:a16="http://schemas.microsoft.com/office/drawing/2014/main" id="{DE5B31E9-EF2A-409A-B06E-3651B447E94D}"/>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cxnSp>
        <p:nvCxnSpPr>
          <p:cNvPr id="16" name="Straight Connector 15">
            <a:extLst>
              <a:ext uri="{FF2B5EF4-FFF2-40B4-BE49-F238E27FC236}">
                <a16:creationId xmlns:a16="http://schemas.microsoft.com/office/drawing/2014/main" id="{6FFA0954-AFF7-4CD4-9403-9387C6F715B6}"/>
              </a:ext>
            </a:extLst>
          </p:cNvPr>
          <p:cNvCxnSpPr/>
          <p:nvPr/>
        </p:nvCxnSpPr>
        <p:spPr>
          <a:xfrm>
            <a:off x="4167155" y="4770119"/>
            <a:ext cx="0" cy="54832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83506D7-9C34-4F2C-B238-3BCE6E344384}"/>
              </a:ext>
            </a:extLst>
          </p:cNvPr>
          <p:cNvGrpSpPr/>
          <p:nvPr/>
        </p:nvGrpSpPr>
        <p:grpSpPr>
          <a:xfrm>
            <a:off x="4094860" y="4599324"/>
            <a:ext cx="5571588" cy="144160"/>
            <a:chOff x="3649517" y="5117655"/>
            <a:chExt cx="6636034" cy="171701"/>
          </a:xfrm>
        </p:grpSpPr>
        <p:cxnSp>
          <p:nvCxnSpPr>
            <p:cNvPr id="18" name="Straight Connector 17">
              <a:extLst>
                <a:ext uri="{FF2B5EF4-FFF2-40B4-BE49-F238E27FC236}">
                  <a16:creationId xmlns:a16="http://schemas.microsoft.com/office/drawing/2014/main" id="{8EDB4682-8597-43E2-A384-537E97A68615}"/>
                </a:ext>
              </a:extLst>
            </p:cNvPr>
            <p:cNvCxnSpPr/>
            <p:nvPr/>
          </p:nvCxnSpPr>
          <p:spPr>
            <a:xfrm>
              <a:off x="3805238" y="5193171"/>
              <a:ext cx="6480313"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A8679BC-CBA9-45DF-8617-9A673BF7A351}"/>
                </a:ext>
              </a:extLst>
            </p:cNvPr>
            <p:cNvGrpSpPr/>
            <p:nvPr/>
          </p:nvGrpSpPr>
          <p:grpSpPr>
            <a:xfrm>
              <a:off x="3649517" y="5117655"/>
              <a:ext cx="172215" cy="171701"/>
              <a:chOff x="2138511" y="2464802"/>
              <a:chExt cx="354012" cy="352956"/>
            </a:xfrm>
            <a:solidFill>
              <a:schemeClr val="bg1">
                <a:lumMod val="50000"/>
              </a:schemeClr>
            </a:solidFill>
          </p:grpSpPr>
          <p:sp>
            <p:nvSpPr>
              <p:cNvPr id="20" name="Oval 19">
                <a:extLst>
                  <a:ext uri="{FF2B5EF4-FFF2-40B4-BE49-F238E27FC236}">
                    <a16:creationId xmlns:a16="http://schemas.microsoft.com/office/drawing/2014/main" id="{DA8DBB54-2456-4ED1-8C2F-BE26D6A56822}"/>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1" name="Freeform 15">
                <a:extLst>
                  <a:ext uri="{FF2B5EF4-FFF2-40B4-BE49-F238E27FC236}">
                    <a16:creationId xmlns:a16="http://schemas.microsoft.com/office/drawing/2014/main" id="{0E9AE351-B561-4328-9138-5A2D08A586AD}"/>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cxnSp>
        <p:nvCxnSpPr>
          <p:cNvPr id="22" name="Straight Connector 21">
            <a:extLst>
              <a:ext uri="{FF2B5EF4-FFF2-40B4-BE49-F238E27FC236}">
                <a16:creationId xmlns:a16="http://schemas.microsoft.com/office/drawing/2014/main" id="{B9F6685A-5ABC-45DF-B598-04539515CFD9}"/>
              </a:ext>
            </a:extLst>
          </p:cNvPr>
          <p:cNvCxnSpPr/>
          <p:nvPr/>
        </p:nvCxnSpPr>
        <p:spPr>
          <a:xfrm>
            <a:off x="4167155" y="4013107"/>
            <a:ext cx="0" cy="54832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209D423-0C5B-4094-95CA-1DE486C2E791}"/>
              </a:ext>
            </a:extLst>
          </p:cNvPr>
          <p:cNvGrpSpPr/>
          <p:nvPr/>
        </p:nvGrpSpPr>
        <p:grpSpPr>
          <a:xfrm>
            <a:off x="4094860" y="3848141"/>
            <a:ext cx="5571588" cy="144160"/>
            <a:chOff x="3649517" y="4222959"/>
            <a:chExt cx="6636034" cy="171701"/>
          </a:xfrm>
        </p:grpSpPr>
        <p:cxnSp>
          <p:nvCxnSpPr>
            <p:cNvPr id="24" name="Straight Connector 23">
              <a:extLst>
                <a:ext uri="{FF2B5EF4-FFF2-40B4-BE49-F238E27FC236}">
                  <a16:creationId xmlns:a16="http://schemas.microsoft.com/office/drawing/2014/main" id="{DEA58ECC-6CD3-4C18-A013-2EEBA220B8F1}"/>
                </a:ext>
              </a:extLst>
            </p:cNvPr>
            <p:cNvCxnSpPr/>
            <p:nvPr/>
          </p:nvCxnSpPr>
          <p:spPr>
            <a:xfrm>
              <a:off x="3805238" y="4308809"/>
              <a:ext cx="6480313"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5744D1F-C313-4B61-B18A-0FC628C38527}"/>
                </a:ext>
              </a:extLst>
            </p:cNvPr>
            <p:cNvGrpSpPr/>
            <p:nvPr/>
          </p:nvGrpSpPr>
          <p:grpSpPr>
            <a:xfrm>
              <a:off x="3649517" y="4222959"/>
              <a:ext cx="172215" cy="171701"/>
              <a:chOff x="2138511" y="2464802"/>
              <a:chExt cx="354012" cy="352956"/>
            </a:xfrm>
            <a:solidFill>
              <a:schemeClr val="bg1">
                <a:lumMod val="50000"/>
              </a:schemeClr>
            </a:solidFill>
          </p:grpSpPr>
          <p:sp>
            <p:nvSpPr>
              <p:cNvPr id="26" name="Oval 25">
                <a:extLst>
                  <a:ext uri="{FF2B5EF4-FFF2-40B4-BE49-F238E27FC236}">
                    <a16:creationId xmlns:a16="http://schemas.microsoft.com/office/drawing/2014/main" id="{D73C809B-6942-4EFD-B08E-740A30226831}"/>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7" name="Freeform 21">
                <a:extLst>
                  <a:ext uri="{FF2B5EF4-FFF2-40B4-BE49-F238E27FC236}">
                    <a16:creationId xmlns:a16="http://schemas.microsoft.com/office/drawing/2014/main" id="{5DE4970B-BB93-488E-B604-BDE6BD036C45}"/>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cxnSp>
        <p:nvCxnSpPr>
          <p:cNvPr id="28" name="Straight Connector 27">
            <a:extLst>
              <a:ext uri="{FF2B5EF4-FFF2-40B4-BE49-F238E27FC236}">
                <a16:creationId xmlns:a16="http://schemas.microsoft.com/office/drawing/2014/main" id="{F9E4E306-6F7B-422D-9860-16B3E210C2CD}"/>
              </a:ext>
            </a:extLst>
          </p:cNvPr>
          <p:cNvCxnSpPr/>
          <p:nvPr/>
        </p:nvCxnSpPr>
        <p:spPr>
          <a:xfrm>
            <a:off x="4167155" y="3255232"/>
            <a:ext cx="0" cy="54832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C7E74C9-F034-4C67-9CC1-59208E31F8F3}"/>
              </a:ext>
            </a:extLst>
          </p:cNvPr>
          <p:cNvGrpSpPr/>
          <p:nvPr/>
        </p:nvGrpSpPr>
        <p:grpSpPr>
          <a:xfrm>
            <a:off x="4094860" y="3090266"/>
            <a:ext cx="5571588" cy="144160"/>
            <a:chOff x="3649517" y="3320293"/>
            <a:chExt cx="6636034" cy="171701"/>
          </a:xfrm>
        </p:grpSpPr>
        <p:cxnSp>
          <p:nvCxnSpPr>
            <p:cNvPr id="30" name="Straight Connector 29">
              <a:extLst>
                <a:ext uri="{FF2B5EF4-FFF2-40B4-BE49-F238E27FC236}">
                  <a16:creationId xmlns:a16="http://schemas.microsoft.com/office/drawing/2014/main" id="{6578A1DD-D9B8-4818-8200-DE84053EF31E}"/>
                </a:ext>
              </a:extLst>
            </p:cNvPr>
            <p:cNvCxnSpPr/>
            <p:nvPr/>
          </p:nvCxnSpPr>
          <p:spPr>
            <a:xfrm>
              <a:off x="3805238" y="3416564"/>
              <a:ext cx="6480313"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0963F19B-A2BA-46DC-8EA5-EE26DC093E35}"/>
                </a:ext>
              </a:extLst>
            </p:cNvPr>
            <p:cNvGrpSpPr/>
            <p:nvPr/>
          </p:nvGrpSpPr>
          <p:grpSpPr>
            <a:xfrm>
              <a:off x="3649517" y="3320293"/>
              <a:ext cx="172215" cy="171701"/>
              <a:chOff x="2138511" y="2464802"/>
              <a:chExt cx="354012" cy="352956"/>
            </a:xfrm>
            <a:solidFill>
              <a:schemeClr val="bg1">
                <a:lumMod val="50000"/>
              </a:schemeClr>
            </a:solidFill>
          </p:grpSpPr>
          <p:sp>
            <p:nvSpPr>
              <p:cNvPr id="32" name="Oval 31">
                <a:extLst>
                  <a:ext uri="{FF2B5EF4-FFF2-40B4-BE49-F238E27FC236}">
                    <a16:creationId xmlns:a16="http://schemas.microsoft.com/office/drawing/2014/main" id="{9A571FCC-BEBE-43AD-BF16-C42E7B4EFCC3}"/>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33" name="Freeform 27">
                <a:extLst>
                  <a:ext uri="{FF2B5EF4-FFF2-40B4-BE49-F238E27FC236}">
                    <a16:creationId xmlns:a16="http://schemas.microsoft.com/office/drawing/2014/main" id="{F2A5A1EF-0163-4DA7-ABBC-AAEEEA16E914}"/>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cxnSp>
        <p:nvCxnSpPr>
          <p:cNvPr id="34" name="Straight Connector 33">
            <a:extLst>
              <a:ext uri="{FF2B5EF4-FFF2-40B4-BE49-F238E27FC236}">
                <a16:creationId xmlns:a16="http://schemas.microsoft.com/office/drawing/2014/main" id="{95C0B6E0-B7E6-4087-A631-E879CECDB506}"/>
              </a:ext>
            </a:extLst>
          </p:cNvPr>
          <p:cNvCxnSpPr/>
          <p:nvPr/>
        </p:nvCxnSpPr>
        <p:spPr>
          <a:xfrm>
            <a:off x="4167155" y="2500595"/>
            <a:ext cx="0" cy="54832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C8ACE38-CB32-412E-A664-1BFA4026E91D}"/>
              </a:ext>
            </a:extLst>
          </p:cNvPr>
          <p:cNvGrpSpPr/>
          <p:nvPr/>
        </p:nvGrpSpPr>
        <p:grpSpPr>
          <a:xfrm>
            <a:off x="4094860" y="2335629"/>
            <a:ext cx="5571588" cy="144160"/>
            <a:chOff x="3649517" y="2421483"/>
            <a:chExt cx="6636034" cy="171701"/>
          </a:xfrm>
        </p:grpSpPr>
        <p:cxnSp>
          <p:nvCxnSpPr>
            <p:cNvPr id="36" name="Straight Connector 35">
              <a:extLst>
                <a:ext uri="{FF2B5EF4-FFF2-40B4-BE49-F238E27FC236}">
                  <a16:creationId xmlns:a16="http://schemas.microsoft.com/office/drawing/2014/main" id="{EF6DBF10-DFBC-4E64-84A6-0A620B3000E3}"/>
                </a:ext>
              </a:extLst>
            </p:cNvPr>
            <p:cNvCxnSpPr/>
            <p:nvPr/>
          </p:nvCxnSpPr>
          <p:spPr>
            <a:xfrm>
              <a:off x="3805238" y="2511334"/>
              <a:ext cx="6480313"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CFB0BBC-FA29-4865-BC62-94DE6424BA37}"/>
                </a:ext>
              </a:extLst>
            </p:cNvPr>
            <p:cNvGrpSpPr/>
            <p:nvPr/>
          </p:nvGrpSpPr>
          <p:grpSpPr>
            <a:xfrm>
              <a:off x="3649517" y="2421483"/>
              <a:ext cx="172215" cy="171701"/>
              <a:chOff x="2138511" y="2464802"/>
              <a:chExt cx="354012" cy="352956"/>
            </a:xfrm>
            <a:solidFill>
              <a:schemeClr val="bg1">
                <a:lumMod val="50000"/>
              </a:schemeClr>
            </a:solidFill>
          </p:grpSpPr>
          <p:sp>
            <p:nvSpPr>
              <p:cNvPr id="38" name="Oval 37">
                <a:extLst>
                  <a:ext uri="{FF2B5EF4-FFF2-40B4-BE49-F238E27FC236}">
                    <a16:creationId xmlns:a16="http://schemas.microsoft.com/office/drawing/2014/main" id="{6D440CE5-6762-410F-83A4-6C4958B98FD5}"/>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39" name="Freeform 33">
                <a:extLst>
                  <a:ext uri="{FF2B5EF4-FFF2-40B4-BE49-F238E27FC236}">
                    <a16:creationId xmlns:a16="http://schemas.microsoft.com/office/drawing/2014/main" id="{2F03646E-E88D-46D1-92B9-50CAE7FE19B6}"/>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grpSp>
        <p:nvGrpSpPr>
          <p:cNvPr id="40" name="Group 39">
            <a:extLst>
              <a:ext uri="{FF2B5EF4-FFF2-40B4-BE49-F238E27FC236}">
                <a16:creationId xmlns:a16="http://schemas.microsoft.com/office/drawing/2014/main" id="{4C9DEADD-DD7B-4966-A3A0-F366308F6A35}"/>
              </a:ext>
            </a:extLst>
          </p:cNvPr>
          <p:cNvGrpSpPr/>
          <p:nvPr/>
        </p:nvGrpSpPr>
        <p:grpSpPr>
          <a:xfrm>
            <a:off x="8930719" y="2924426"/>
            <a:ext cx="477393" cy="2628823"/>
            <a:chOff x="3243263" y="148907"/>
            <a:chExt cx="1125538" cy="6197918"/>
          </a:xfrm>
        </p:grpSpPr>
        <p:sp>
          <p:nvSpPr>
            <p:cNvPr id="41" name="Freeform 39">
              <a:extLst>
                <a:ext uri="{FF2B5EF4-FFF2-40B4-BE49-F238E27FC236}">
                  <a16:creationId xmlns:a16="http://schemas.microsoft.com/office/drawing/2014/main" id="{E707330C-D238-4449-A9E4-27230289A282}"/>
                </a:ext>
              </a:extLst>
            </p:cNvPr>
            <p:cNvSpPr>
              <a:spLocks/>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42" name="Freeform 40">
              <a:extLst>
                <a:ext uri="{FF2B5EF4-FFF2-40B4-BE49-F238E27FC236}">
                  <a16:creationId xmlns:a16="http://schemas.microsoft.com/office/drawing/2014/main" id="{FDC0BC20-CF38-44B7-BBE7-0CF5A79D22B1}"/>
                </a:ext>
              </a:extLst>
            </p:cNvPr>
            <p:cNvSpPr>
              <a:spLocks/>
            </p:cNvSpPr>
            <p:nvPr/>
          </p:nvSpPr>
          <p:spPr bwMode="auto">
            <a:xfrm>
              <a:off x="3243263" y="148907"/>
              <a:ext cx="374651" cy="4969196"/>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5">
                <a:lumMod val="40000"/>
                <a:lumOff val="6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43" name="Freeform 41">
              <a:extLst>
                <a:ext uri="{FF2B5EF4-FFF2-40B4-BE49-F238E27FC236}">
                  <a16:creationId xmlns:a16="http://schemas.microsoft.com/office/drawing/2014/main" id="{B8DE28C9-729F-4853-BAE4-153539CE48C5}"/>
                </a:ext>
              </a:extLst>
            </p:cNvPr>
            <p:cNvSpPr>
              <a:spLocks/>
            </p:cNvSpPr>
            <p:nvPr/>
          </p:nvSpPr>
          <p:spPr bwMode="auto">
            <a:xfrm>
              <a:off x="3617914" y="148907"/>
              <a:ext cx="376238" cy="4969195"/>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5">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44" name="Freeform 42">
              <a:extLst>
                <a:ext uri="{FF2B5EF4-FFF2-40B4-BE49-F238E27FC236}">
                  <a16:creationId xmlns:a16="http://schemas.microsoft.com/office/drawing/2014/main" id="{A578E0E8-A67B-4B48-9C18-16F56266FC05}"/>
                </a:ext>
              </a:extLst>
            </p:cNvPr>
            <p:cNvSpPr>
              <a:spLocks/>
            </p:cNvSpPr>
            <p:nvPr/>
          </p:nvSpPr>
          <p:spPr bwMode="auto">
            <a:xfrm>
              <a:off x="3994150" y="148907"/>
              <a:ext cx="374651" cy="4969195"/>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45" name="Freeform 43">
              <a:extLst>
                <a:ext uri="{FF2B5EF4-FFF2-40B4-BE49-F238E27FC236}">
                  <a16:creationId xmlns:a16="http://schemas.microsoft.com/office/drawing/2014/main" id="{74859CA1-6353-43B0-836C-64D2C4443D43}"/>
                </a:ext>
              </a:extLst>
            </p:cNvPr>
            <p:cNvSpPr>
              <a:spLocks/>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5">
                <a:lumMod val="40000"/>
                <a:lumOff val="6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46" name="Freeform 44">
              <a:extLst>
                <a:ext uri="{FF2B5EF4-FFF2-40B4-BE49-F238E27FC236}">
                  <a16:creationId xmlns:a16="http://schemas.microsoft.com/office/drawing/2014/main" id="{181F8679-3F20-41BF-AF57-85DE63B3E2D8}"/>
                </a:ext>
              </a:extLst>
            </p:cNvPr>
            <p:cNvSpPr>
              <a:spLocks/>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5">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47" name="Freeform 45">
              <a:extLst>
                <a:ext uri="{FF2B5EF4-FFF2-40B4-BE49-F238E27FC236}">
                  <a16:creationId xmlns:a16="http://schemas.microsoft.com/office/drawing/2014/main" id="{438C09BB-0C3A-4E71-A1EA-A1CB88D88FF1}"/>
                </a:ext>
              </a:extLst>
            </p:cNvPr>
            <p:cNvSpPr>
              <a:spLocks/>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48" name="Freeform 46">
              <a:extLst>
                <a:ext uri="{FF2B5EF4-FFF2-40B4-BE49-F238E27FC236}">
                  <a16:creationId xmlns:a16="http://schemas.microsoft.com/office/drawing/2014/main" id="{19E13537-AF7C-40DB-A9C1-B2346ACF9BD8}"/>
                </a:ext>
              </a:extLst>
            </p:cNvPr>
            <p:cNvSpPr>
              <a:spLocks/>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1">
                <a:lumMod val="65000"/>
                <a:lumOff val="3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grpSp>
      <p:sp>
        <p:nvSpPr>
          <p:cNvPr id="49" name="Freeform 35">
            <a:extLst>
              <a:ext uri="{FF2B5EF4-FFF2-40B4-BE49-F238E27FC236}">
                <a16:creationId xmlns:a16="http://schemas.microsoft.com/office/drawing/2014/main" id="{CF067EAA-CAB0-4651-8DE3-C491FC0DCFB3}"/>
              </a:ext>
            </a:extLst>
          </p:cNvPr>
          <p:cNvSpPr>
            <a:spLocks noEditPoints="1"/>
          </p:cNvSpPr>
          <p:nvPr/>
        </p:nvSpPr>
        <p:spPr bwMode="auto">
          <a:xfrm>
            <a:off x="8752374" y="2190380"/>
            <a:ext cx="834083" cy="834828"/>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3022" dirty="0"/>
          </a:p>
        </p:txBody>
      </p:sp>
      <p:grpSp>
        <p:nvGrpSpPr>
          <p:cNvPr id="50" name="Group 49">
            <a:extLst>
              <a:ext uri="{FF2B5EF4-FFF2-40B4-BE49-F238E27FC236}">
                <a16:creationId xmlns:a16="http://schemas.microsoft.com/office/drawing/2014/main" id="{D5359ED4-F5DF-4B2A-98F4-5BBEACCB05E8}"/>
              </a:ext>
            </a:extLst>
          </p:cNvPr>
          <p:cNvGrpSpPr/>
          <p:nvPr/>
        </p:nvGrpSpPr>
        <p:grpSpPr>
          <a:xfrm>
            <a:off x="7582744" y="3245201"/>
            <a:ext cx="477393" cy="2308048"/>
            <a:chOff x="3243263" y="905192"/>
            <a:chExt cx="1125538" cy="5441633"/>
          </a:xfrm>
        </p:grpSpPr>
        <p:sp>
          <p:nvSpPr>
            <p:cNvPr id="51" name="Freeform 49">
              <a:extLst>
                <a:ext uri="{FF2B5EF4-FFF2-40B4-BE49-F238E27FC236}">
                  <a16:creationId xmlns:a16="http://schemas.microsoft.com/office/drawing/2014/main" id="{0D209531-BDF2-4A5B-8795-A06432323109}"/>
                </a:ext>
              </a:extLst>
            </p:cNvPr>
            <p:cNvSpPr>
              <a:spLocks/>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52" name="Freeform 50">
              <a:extLst>
                <a:ext uri="{FF2B5EF4-FFF2-40B4-BE49-F238E27FC236}">
                  <a16:creationId xmlns:a16="http://schemas.microsoft.com/office/drawing/2014/main" id="{6A52B933-772C-4619-AC76-2FDAC81A63AC}"/>
                </a:ext>
              </a:extLst>
            </p:cNvPr>
            <p:cNvSpPr>
              <a:spLocks/>
            </p:cNvSpPr>
            <p:nvPr/>
          </p:nvSpPr>
          <p:spPr bwMode="auto">
            <a:xfrm>
              <a:off x="3243263" y="905192"/>
              <a:ext cx="374651" cy="4212910"/>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3">
                <a:lumMod val="40000"/>
                <a:lumOff val="6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53" name="Freeform 51">
              <a:extLst>
                <a:ext uri="{FF2B5EF4-FFF2-40B4-BE49-F238E27FC236}">
                  <a16:creationId xmlns:a16="http://schemas.microsoft.com/office/drawing/2014/main" id="{25E0D738-9211-4E34-87BB-02AAF866B6D1}"/>
                </a:ext>
              </a:extLst>
            </p:cNvPr>
            <p:cNvSpPr>
              <a:spLocks/>
            </p:cNvSpPr>
            <p:nvPr/>
          </p:nvSpPr>
          <p:spPr bwMode="auto">
            <a:xfrm>
              <a:off x="3617914" y="905194"/>
              <a:ext cx="376238" cy="4212908"/>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3">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54" name="Freeform 52">
              <a:extLst>
                <a:ext uri="{FF2B5EF4-FFF2-40B4-BE49-F238E27FC236}">
                  <a16:creationId xmlns:a16="http://schemas.microsoft.com/office/drawing/2014/main" id="{624F2971-5A6F-4BA6-98CC-08CCE5BD25E6}"/>
                </a:ext>
              </a:extLst>
            </p:cNvPr>
            <p:cNvSpPr>
              <a:spLocks/>
            </p:cNvSpPr>
            <p:nvPr/>
          </p:nvSpPr>
          <p:spPr bwMode="auto">
            <a:xfrm>
              <a:off x="3994150" y="905194"/>
              <a:ext cx="374651" cy="4212908"/>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55" name="Freeform 53">
              <a:extLst>
                <a:ext uri="{FF2B5EF4-FFF2-40B4-BE49-F238E27FC236}">
                  <a16:creationId xmlns:a16="http://schemas.microsoft.com/office/drawing/2014/main" id="{C47067D4-EBB6-4586-ADB1-F13849419105}"/>
                </a:ext>
              </a:extLst>
            </p:cNvPr>
            <p:cNvSpPr>
              <a:spLocks/>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3">
                <a:lumMod val="40000"/>
                <a:lumOff val="6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56" name="Freeform 54">
              <a:extLst>
                <a:ext uri="{FF2B5EF4-FFF2-40B4-BE49-F238E27FC236}">
                  <a16:creationId xmlns:a16="http://schemas.microsoft.com/office/drawing/2014/main" id="{3D16E1DD-D882-4E3E-BD7A-C18E33EC2549}"/>
                </a:ext>
              </a:extLst>
            </p:cNvPr>
            <p:cNvSpPr>
              <a:spLocks/>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3">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57" name="Freeform 55">
              <a:extLst>
                <a:ext uri="{FF2B5EF4-FFF2-40B4-BE49-F238E27FC236}">
                  <a16:creationId xmlns:a16="http://schemas.microsoft.com/office/drawing/2014/main" id="{9A6CEC34-4152-4747-AF7E-30DF0A9292C9}"/>
                </a:ext>
              </a:extLst>
            </p:cNvPr>
            <p:cNvSpPr>
              <a:spLocks/>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58" name="Freeform 56">
              <a:extLst>
                <a:ext uri="{FF2B5EF4-FFF2-40B4-BE49-F238E27FC236}">
                  <a16:creationId xmlns:a16="http://schemas.microsoft.com/office/drawing/2014/main" id="{2D440FE3-4F73-4AAF-9BAE-9C0FF9F7F3B3}"/>
                </a:ext>
              </a:extLst>
            </p:cNvPr>
            <p:cNvSpPr>
              <a:spLocks/>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1">
                <a:lumMod val="65000"/>
                <a:lumOff val="3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grpSp>
      <p:sp>
        <p:nvSpPr>
          <p:cNvPr id="59" name="Freeform 35">
            <a:extLst>
              <a:ext uri="{FF2B5EF4-FFF2-40B4-BE49-F238E27FC236}">
                <a16:creationId xmlns:a16="http://schemas.microsoft.com/office/drawing/2014/main" id="{F6D6A098-FA0F-40C8-BB98-370B4AEBC3CD}"/>
              </a:ext>
            </a:extLst>
          </p:cNvPr>
          <p:cNvSpPr>
            <a:spLocks noEditPoints="1"/>
          </p:cNvSpPr>
          <p:nvPr/>
        </p:nvSpPr>
        <p:spPr bwMode="auto">
          <a:xfrm>
            <a:off x="7404400" y="2487015"/>
            <a:ext cx="834083" cy="834828"/>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022" dirty="0"/>
          </a:p>
        </p:txBody>
      </p:sp>
      <p:grpSp>
        <p:nvGrpSpPr>
          <p:cNvPr id="60" name="Group 59">
            <a:extLst>
              <a:ext uri="{FF2B5EF4-FFF2-40B4-BE49-F238E27FC236}">
                <a16:creationId xmlns:a16="http://schemas.microsoft.com/office/drawing/2014/main" id="{A44A289B-8D46-4F47-9162-8C8FE876C366}"/>
              </a:ext>
            </a:extLst>
          </p:cNvPr>
          <p:cNvGrpSpPr/>
          <p:nvPr/>
        </p:nvGrpSpPr>
        <p:grpSpPr>
          <a:xfrm>
            <a:off x="6225730" y="3565977"/>
            <a:ext cx="477393" cy="1987272"/>
            <a:chOff x="3243263" y="1661479"/>
            <a:chExt cx="1125538" cy="4685346"/>
          </a:xfrm>
        </p:grpSpPr>
        <p:sp>
          <p:nvSpPr>
            <p:cNvPr id="61" name="Freeform 59">
              <a:extLst>
                <a:ext uri="{FF2B5EF4-FFF2-40B4-BE49-F238E27FC236}">
                  <a16:creationId xmlns:a16="http://schemas.microsoft.com/office/drawing/2014/main" id="{DB56F98C-9D42-4920-B03F-6458CDB2B039}"/>
                </a:ext>
              </a:extLst>
            </p:cNvPr>
            <p:cNvSpPr>
              <a:spLocks/>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62" name="Freeform 60">
              <a:extLst>
                <a:ext uri="{FF2B5EF4-FFF2-40B4-BE49-F238E27FC236}">
                  <a16:creationId xmlns:a16="http://schemas.microsoft.com/office/drawing/2014/main" id="{B78F0CA8-33E6-498F-A1A4-82703522C3B7}"/>
                </a:ext>
              </a:extLst>
            </p:cNvPr>
            <p:cNvSpPr>
              <a:spLocks/>
            </p:cNvSpPr>
            <p:nvPr/>
          </p:nvSpPr>
          <p:spPr bwMode="auto">
            <a:xfrm>
              <a:off x="3243263" y="1661479"/>
              <a:ext cx="374651" cy="3456623"/>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2">
                <a:lumMod val="40000"/>
                <a:lumOff val="6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63" name="Freeform 61">
              <a:extLst>
                <a:ext uri="{FF2B5EF4-FFF2-40B4-BE49-F238E27FC236}">
                  <a16:creationId xmlns:a16="http://schemas.microsoft.com/office/drawing/2014/main" id="{4C749931-7735-4BF5-90DB-8C876A45EEB8}"/>
                </a:ext>
              </a:extLst>
            </p:cNvPr>
            <p:cNvSpPr>
              <a:spLocks/>
            </p:cNvSpPr>
            <p:nvPr/>
          </p:nvSpPr>
          <p:spPr bwMode="auto">
            <a:xfrm>
              <a:off x="3617914" y="1661479"/>
              <a:ext cx="376238" cy="3456621"/>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2">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64" name="Freeform 62">
              <a:extLst>
                <a:ext uri="{FF2B5EF4-FFF2-40B4-BE49-F238E27FC236}">
                  <a16:creationId xmlns:a16="http://schemas.microsoft.com/office/drawing/2014/main" id="{11BEDEE5-4F03-4F39-984A-E132A0E5A067}"/>
                </a:ext>
              </a:extLst>
            </p:cNvPr>
            <p:cNvSpPr>
              <a:spLocks/>
            </p:cNvSpPr>
            <p:nvPr/>
          </p:nvSpPr>
          <p:spPr bwMode="auto">
            <a:xfrm>
              <a:off x="3994150" y="1661479"/>
              <a:ext cx="374651" cy="3456621"/>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65" name="Freeform 63">
              <a:extLst>
                <a:ext uri="{FF2B5EF4-FFF2-40B4-BE49-F238E27FC236}">
                  <a16:creationId xmlns:a16="http://schemas.microsoft.com/office/drawing/2014/main" id="{CFFAEEA7-EFC4-4E30-BB0A-98D24D99F04C}"/>
                </a:ext>
              </a:extLst>
            </p:cNvPr>
            <p:cNvSpPr>
              <a:spLocks/>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2">
                <a:lumMod val="40000"/>
                <a:lumOff val="6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66" name="Freeform 64">
              <a:extLst>
                <a:ext uri="{FF2B5EF4-FFF2-40B4-BE49-F238E27FC236}">
                  <a16:creationId xmlns:a16="http://schemas.microsoft.com/office/drawing/2014/main" id="{9B6985DF-AEB0-4071-8437-27B2F3EFF541}"/>
                </a:ext>
              </a:extLst>
            </p:cNvPr>
            <p:cNvSpPr>
              <a:spLocks/>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2">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67" name="Freeform 65">
              <a:extLst>
                <a:ext uri="{FF2B5EF4-FFF2-40B4-BE49-F238E27FC236}">
                  <a16:creationId xmlns:a16="http://schemas.microsoft.com/office/drawing/2014/main" id="{0FA7B947-338D-43C9-ABD5-D9C8C5C53F9B}"/>
                </a:ext>
              </a:extLst>
            </p:cNvPr>
            <p:cNvSpPr>
              <a:spLocks/>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68" name="Freeform 66">
              <a:extLst>
                <a:ext uri="{FF2B5EF4-FFF2-40B4-BE49-F238E27FC236}">
                  <a16:creationId xmlns:a16="http://schemas.microsoft.com/office/drawing/2014/main" id="{79ED3516-1A36-4F6E-AC26-373378056166}"/>
                </a:ext>
              </a:extLst>
            </p:cNvPr>
            <p:cNvSpPr>
              <a:spLocks/>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1">
                <a:lumMod val="65000"/>
                <a:lumOff val="3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grpSp>
      <p:sp>
        <p:nvSpPr>
          <p:cNvPr id="69" name="Freeform 35">
            <a:extLst>
              <a:ext uri="{FF2B5EF4-FFF2-40B4-BE49-F238E27FC236}">
                <a16:creationId xmlns:a16="http://schemas.microsoft.com/office/drawing/2014/main" id="{107ED0EF-0491-4242-8FC5-EB2BC97D8CCE}"/>
              </a:ext>
            </a:extLst>
          </p:cNvPr>
          <p:cNvSpPr>
            <a:spLocks noEditPoints="1"/>
          </p:cNvSpPr>
          <p:nvPr/>
        </p:nvSpPr>
        <p:spPr bwMode="auto">
          <a:xfrm>
            <a:off x="6047386" y="2815029"/>
            <a:ext cx="834083" cy="834828"/>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022" dirty="0"/>
          </a:p>
        </p:txBody>
      </p:sp>
      <p:grpSp>
        <p:nvGrpSpPr>
          <p:cNvPr id="70" name="Group 69">
            <a:extLst>
              <a:ext uri="{FF2B5EF4-FFF2-40B4-BE49-F238E27FC236}">
                <a16:creationId xmlns:a16="http://schemas.microsoft.com/office/drawing/2014/main" id="{4EAA7025-95E4-4A74-8FBA-31696A997DCC}"/>
              </a:ext>
            </a:extLst>
          </p:cNvPr>
          <p:cNvGrpSpPr/>
          <p:nvPr/>
        </p:nvGrpSpPr>
        <p:grpSpPr>
          <a:xfrm>
            <a:off x="4868717" y="3886752"/>
            <a:ext cx="477393" cy="1666497"/>
            <a:chOff x="3243263" y="2417763"/>
            <a:chExt cx="1125538" cy="3929062"/>
          </a:xfrm>
        </p:grpSpPr>
        <p:sp>
          <p:nvSpPr>
            <p:cNvPr id="71" name="Freeform 69">
              <a:extLst>
                <a:ext uri="{FF2B5EF4-FFF2-40B4-BE49-F238E27FC236}">
                  <a16:creationId xmlns:a16="http://schemas.microsoft.com/office/drawing/2014/main" id="{FF4AC9C7-AD76-4FED-BABB-93BD5B42509E}"/>
                </a:ext>
              </a:extLst>
            </p:cNvPr>
            <p:cNvSpPr>
              <a:spLocks/>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72" name="Freeform 70">
              <a:extLst>
                <a:ext uri="{FF2B5EF4-FFF2-40B4-BE49-F238E27FC236}">
                  <a16:creationId xmlns:a16="http://schemas.microsoft.com/office/drawing/2014/main" id="{94237176-A1E6-4F7C-8E90-EBB73B026BB3}"/>
                </a:ext>
              </a:extLst>
            </p:cNvPr>
            <p:cNvSpPr>
              <a:spLocks/>
            </p:cNvSpPr>
            <p:nvPr/>
          </p:nvSpPr>
          <p:spPr bwMode="auto">
            <a:xfrm>
              <a:off x="3243263" y="2417763"/>
              <a:ext cx="374650" cy="2700337"/>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1">
                <a:lumMod val="40000"/>
                <a:lumOff val="6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73" name="Freeform 71">
              <a:extLst>
                <a:ext uri="{FF2B5EF4-FFF2-40B4-BE49-F238E27FC236}">
                  <a16:creationId xmlns:a16="http://schemas.microsoft.com/office/drawing/2014/main" id="{DCF94957-791C-4AB6-898B-D51FAFA8244C}"/>
                </a:ext>
              </a:extLst>
            </p:cNvPr>
            <p:cNvSpPr>
              <a:spLocks/>
            </p:cNvSpPr>
            <p:nvPr/>
          </p:nvSpPr>
          <p:spPr bwMode="auto">
            <a:xfrm>
              <a:off x="3617913" y="2417763"/>
              <a:ext cx="376238" cy="2700337"/>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1">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74" name="Freeform 72">
              <a:extLst>
                <a:ext uri="{FF2B5EF4-FFF2-40B4-BE49-F238E27FC236}">
                  <a16:creationId xmlns:a16="http://schemas.microsoft.com/office/drawing/2014/main" id="{28E629C3-43D4-41A0-88A6-1397E1954B01}"/>
                </a:ext>
              </a:extLst>
            </p:cNvPr>
            <p:cNvSpPr>
              <a:spLocks/>
            </p:cNvSpPr>
            <p:nvPr/>
          </p:nvSpPr>
          <p:spPr bwMode="auto">
            <a:xfrm>
              <a:off x="3994151" y="2417763"/>
              <a:ext cx="374650" cy="2700337"/>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75" name="Freeform 73">
              <a:extLst>
                <a:ext uri="{FF2B5EF4-FFF2-40B4-BE49-F238E27FC236}">
                  <a16:creationId xmlns:a16="http://schemas.microsoft.com/office/drawing/2014/main" id="{DCE6E8F9-4FB9-4A12-A966-26D6ECC9D867}"/>
                </a:ext>
              </a:extLst>
            </p:cNvPr>
            <p:cNvSpPr>
              <a:spLocks/>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1">
                <a:lumMod val="40000"/>
                <a:lumOff val="6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76" name="Freeform 74">
              <a:extLst>
                <a:ext uri="{FF2B5EF4-FFF2-40B4-BE49-F238E27FC236}">
                  <a16:creationId xmlns:a16="http://schemas.microsoft.com/office/drawing/2014/main" id="{DB71C4C8-74FD-44D2-BBA3-3A8E2804311D}"/>
                </a:ext>
              </a:extLst>
            </p:cNvPr>
            <p:cNvSpPr>
              <a:spLocks/>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1">
                <a:lumMod val="60000"/>
                <a:lumOff val="4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77" name="Freeform 75">
              <a:extLst>
                <a:ext uri="{FF2B5EF4-FFF2-40B4-BE49-F238E27FC236}">
                  <a16:creationId xmlns:a16="http://schemas.microsoft.com/office/drawing/2014/main" id="{C5301907-FA76-4933-AC86-5DA227C91711}"/>
                </a:ext>
              </a:extLst>
            </p:cNvPr>
            <p:cNvSpPr>
              <a:spLocks/>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78" name="Freeform 76">
              <a:extLst>
                <a:ext uri="{FF2B5EF4-FFF2-40B4-BE49-F238E27FC236}">
                  <a16:creationId xmlns:a16="http://schemas.microsoft.com/office/drawing/2014/main" id="{850503E2-5EB2-4E44-9124-1E06171E252D}"/>
                </a:ext>
              </a:extLst>
            </p:cNvPr>
            <p:cNvSpPr>
              <a:spLocks/>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1">
                <a:lumMod val="65000"/>
                <a:lumOff val="3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grpSp>
      <p:sp>
        <p:nvSpPr>
          <p:cNvPr id="79" name="Freeform 35">
            <a:extLst>
              <a:ext uri="{FF2B5EF4-FFF2-40B4-BE49-F238E27FC236}">
                <a16:creationId xmlns:a16="http://schemas.microsoft.com/office/drawing/2014/main" id="{ECF3AD55-F8AC-40B8-AEFE-63405BA19FC4}"/>
              </a:ext>
            </a:extLst>
          </p:cNvPr>
          <p:cNvSpPr>
            <a:spLocks noEditPoints="1"/>
          </p:cNvSpPr>
          <p:nvPr/>
        </p:nvSpPr>
        <p:spPr bwMode="auto">
          <a:xfrm>
            <a:off x="4690372" y="3143042"/>
            <a:ext cx="834083" cy="834828"/>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80" name="TextBox 79">
            <a:extLst>
              <a:ext uri="{FF2B5EF4-FFF2-40B4-BE49-F238E27FC236}">
                <a16:creationId xmlns:a16="http://schemas.microsoft.com/office/drawing/2014/main" id="{8D795291-F037-4486-83AC-E35FBA6313E6}"/>
              </a:ext>
            </a:extLst>
          </p:cNvPr>
          <p:cNvSpPr txBox="1"/>
          <p:nvPr/>
        </p:nvSpPr>
        <p:spPr>
          <a:xfrm>
            <a:off x="4839673" y="3396703"/>
            <a:ext cx="546946" cy="338554"/>
          </a:xfrm>
          <a:prstGeom prst="rect">
            <a:avLst/>
          </a:prstGeom>
          <a:noFill/>
        </p:spPr>
        <p:txBody>
          <a:bodyPr wrap="none" rtlCol="0" anchor="ctr">
            <a:spAutoFit/>
          </a:bodyPr>
          <a:lstStyle/>
          <a:p>
            <a:pPr algn="ctr"/>
            <a:r>
              <a:rPr lang="en-US" sz="1600" b="1" dirty="0">
                <a:solidFill>
                  <a:schemeClr val="tx2"/>
                </a:solidFill>
              </a:rPr>
              <a:t>35%</a:t>
            </a:r>
          </a:p>
        </p:txBody>
      </p:sp>
      <p:sp>
        <p:nvSpPr>
          <p:cNvPr id="81" name="TextBox 80">
            <a:extLst>
              <a:ext uri="{FF2B5EF4-FFF2-40B4-BE49-F238E27FC236}">
                <a16:creationId xmlns:a16="http://schemas.microsoft.com/office/drawing/2014/main" id="{A1FD2E2F-399C-4414-94FD-10897CB392A7}"/>
              </a:ext>
            </a:extLst>
          </p:cNvPr>
          <p:cNvSpPr txBox="1"/>
          <p:nvPr/>
        </p:nvSpPr>
        <p:spPr>
          <a:xfrm>
            <a:off x="6186757" y="3056692"/>
            <a:ext cx="550152" cy="338554"/>
          </a:xfrm>
          <a:prstGeom prst="rect">
            <a:avLst/>
          </a:prstGeom>
          <a:noFill/>
        </p:spPr>
        <p:txBody>
          <a:bodyPr wrap="none" rtlCol="0" anchor="ctr">
            <a:spAutoFit/>
          </a:bodyPr>
          <a:lstStyle/>
          <a:p>
            <a:pPr algn="ctr"/>
            <a:r>
              <a:rPr lang="en-US" sz="1600" b="1" dirty="0">
                <a:solidFill>
                  <a:schemeClr val="tx2"/>
                </a:solidFill>
              </a:rPr>
              <a:t>55%</a:t>
            </a:r>
          </a:p>
        </p:txBody>
      </p:sp>
      <p:sp>
        <p:nvSpPr>
          <p:cNvPr id="82" name="TextBox 81">
            <a:extLst>
              <a:ext uri="{FF2B5EF4-FFF2-40B4-BE49-F238E27FC236}">
                <a16:creationId xmlns:a16="http://schemas.microsoft.com/office/drawing/2014/main" id="{6AA5C1B9-93BD-468E-9ECA-D8960650BB80}"/>
              </a:ext>
            </a:extLst>
          </p:cNvPr>
          <p:cNvSpPr txBox="1"/>
          <p:nvPr/>
        </p:nvSpPr>
        <p:spPr>
          <a:xfrm>
            <a:off x="7536547" y="2735155"/>
            <a:ext cx="554960" cy="338554"/>
          </a:xfrm>
          <a:prstGeom prst="rect">
            <a:avLst/>
          </a:prstGeom>
          <a:noFill/>
        </p:spPr>
        <p:txBody>
          <a:bodyPr wrap="none" rtlCol="0" anchor="ctr">
            <a:spAutoFit/>
          </a:bodyPr>
          <a:lstStyle/>
          <a:p>
            <a:pPr algn="ctr"/>
            <a:r>
              <a:rPr lang="en-US" sz="1600" b="1" dirty="0">
                <a:solidFill>
                  <a:schemeClr val="tx2"/>
                </a:solidFill>
              </a:rPr>
              <a:t>80%</a:t>
            </a:r>
          </a:p>
        </p:txBody>
      </p:sp>
      <p:sp>
        <p:nvSpPr>
          <p:cNvPr id="83" name="TextBox 82">
            <a:extLst>
              <a:ext uri="{FF2B5EF4-FFF2-40B4-BE49-F238E27FC236}">
                <a16:creationId xmlns:a16="http://schemas.microsoft.com/office/drawing/2014/main" id="{F96CB63F-12AF-4A7D-B649-622834DC4D07}"/>
              </a:ext>
            </a:extLst>
          </p:cNvPr>
          <p:cNvSpPr txBox="1"/>
          <p:nvPr/>
        </p:nvSpPr>
        <p:spPr>
          <a:xfrm>
            <a:off x="8858273" y="2439235"/>
            <a:ext cx="622286" cy="338554"/>
          </a:xfrm>
          <a:prstGeom prst="rect">
            <a:avLst/>
          </a:prstGeom>
          <a:noFill/>
        </p:spPr>
        <p:txBody>
          <a:bodyPr wrap="none" rtlCol="0" anchor="ctr">
            <a:spAutoFit/>
          </a:bodyPr>
          <a:lstStyle/>
          <a:p>
            <a:pPr algn="ctr"/>
            <a:r>
              <a:rPr lang="en-US" sz="1600" b="1" dirty="0">
                <a:solidFill>
                  <a:schemeClr val="tx2"/>
                </a:solidFill>
              </a:rPr>
              <a:t>100%</a:t>
            </a:r>
          </a:p>
        </p:txBody>
      </p:sp>
      <p:sp>
        <p:nvSpPr>
          <p:cNvPr id="84" name="TextBox 83">
            <a:extLst>
              <a:ext uri="{FF2B5EF4-FFF2-40B4-BE49-F238E27FC236}">
                <a16:creationId xmlns:a16="http://schemas.microsoft.com/office/drawing/2014/main" id="{CCC2E918-B657-4922-B32B-11BF519EBFDE}"/>
              </a:ext>
            </a:extLst>
          </p:cNvPr>
          <p:cNvSpPr txBox="1"/>
          <p:nvPr/>
        </p:nvSpPr>
        <p:spPr>
          <a:xfrm>
            <a:off x="4784246" y="5689571"/>
            <a:ext cx="646332" cy="261610"/>
          </a:xfrm>
          <a:prstGeom prst="rect">
            <a:avLst/>
          </a:prstGeom>
          <a:noFill/>
        </p:spPr>
        <p:txBody>
          <a:bodyPr wrap="none" rtlCol="0" anchor="ctr">
            <a:spAutoFit/>
          </a:bodyPr>
          <a:lstStyle/>
          <a:p>
            <a:pPr algn="ctr"/>
            <a:r>
              <a:rPr lang="en-US" sz="1100" b="1" dirty="0"/>
              <a:t>Phase 1</a:t>
            </a:r>
          </a:p>
        </p:txBody>
      </p:sp>
      <p:sp>
        <p:nvSpPr>
          <p:cNvPr id="85" name="TextBox 84">
            <a:extLst>
              <a:ext uri="{FF2B5EF4-FFF2-40B4-BE49-F238E27FC236}">
                <a16:creationId xmlns:a16="http://schemas.microsoft.com/office/drawing/2014/main" id="{152D2092-483F-4052-97F2-06B24BDB7ACB}"/>
              </a:ext>
            </a:extLst>
          </p:cNvPr>
          <p:cNvSpPr txBox="1"/>
          <p:nvPr/>
        </p:nvSpPr>
        <p:spPr>
          <a:xfrm>
            <a:off x="6128437" y="5689571"/>
            <a:ext cx="671980" cy="261610"/>
          </a:xfrm>
          <a:prstGeom prst="rect">
            <a:avLst/>
          </a:prstGeom>
          <a:noFill/>
        </p:spPr>
        <p:txBody>
          <a:bodyPr wrap="none" rtlCol="0" anchor="ctr">
            <a:spAutoFit/>
          </a:bodyPr>
          <a:lstStyle/>
          <a:p>
            <a:pPr algn="ctr"/>
            <a:r>
              <a:rPr lang="en-US" sz="1100" b="1" dirty="0"/>
              <a:t>Phase 2</a:t>
            </a:r>
          </a:p>
        </p:txBody>
      </p:sp>
      <p:sp>
        <p:nvSpPr>
          <p:cNvPr id="86" name="TextBox 85">
            <a:extLst>
              <a:ext uri="{FF2B5EF4-FFF2-40B4-BE49-F238E27FC236}">
                <a16:creationId xmlns:a16="http://schemas.microsoft.com/office/drawing/2014/main" id="{AFC43936-EE80-4136-9015-452D638CA6C8}"/>
              </a:ext>
            </a:extLst>
          </p:cNvPr>
          <p:cNvSpPr txBox="1"/>
          <p:nvPr/>
        </p:nvSpPr>
        <p:spPr>
          <a:xfrm>
            <a:off x="7476435" y="5689571"/>
            <a:ext cx="675186" cy="261610"/>
          </a:xfrm>
          <a:prstGeom prst="rect">
            <a:avLst/>
          </a:prstGeom>
          <a:noFill/>
        </p:spPr>
        <p:txBody>
          <a:bodyPr wrap="none" rtlCol="0" anchor="ctr">
            <a:spAutoFit/>
          </a:bodyPr>
          <a:lstStyle/>
          <a:p>
            <a:pPr algn="ctr"/>
            <a:r>
              <a:rPr lang="en-US" sz="1100" b="1" dirty="0"/>
              <a:t>Phase 3</a:t>
            </a:r>
          </a:p>
        </p:txBody>
      </p:sp>
      <p:sp>
        <p:nvSpPr>
          <p:cNvPr id="87" name="TextBox 86">
            <a:extLst>
              <a:ext uri="{FF2B5EF4-FFF2-40B4-BE49-F238E27FC236}">
                <a16:creationId xmlns:a16="http://schemas.microsoft.com/office/drawing/2014/main" id="{C50BFA90-F176-44AA-B41C-D4AAD09093AA}"/>
              </a:ext>
            </a:extLst>
          </p:cNvPr>
          <p:cNvSpPr txBox="1"/>
          <p:nvPr/>
        </p:nvSpPr>
        <p:spPr>
          <a:xfrm>
            <a:off x="8829419" y="5689571"/>
            <a:ext cx="679994" cy="261610"/>
          </a:xfrm>
          <a:prstGeom prst="rect">
            <a:avLst/>
          </a:prstGeom>
          <a:noFill/>
        </p:spPr>
        <p:txBody>
          <a:bodyPr wrap="none" rtlCol="0" anchor="ctr">
            <a:spAutoFit/>
          </a:bodyPr>
          <a:lstStyle/>
          <a:p>
            <a:pPr algn="ctr"/>
            <a:r>
              <a:rPr lang="en-US" sz="1100" b="1" dirty="0"/>
              <a:t>Phase 4</a:t>
            </a:r>
          </a:p>
        </p:txBody>
      </p:sp>
      <p:sp>
        <p:nvSpPr>
          <p:cNvPr id="88" name="TextBox 87">
            <a:extLst>
              <a:ext uri="{FF2B5EF4-FFF2-40B4-BE49-F238E27FC236}">
                <a16:creationId xmlns:a16="http://schemas.microsoft.com/office/drawing/2014/main" id="{200C9BDD-0F28-4D36-BB3B-6575105153BF}"/>
              </a:ext>
            </a:extLst>
          </p:cNvPr>
          <p:cNvSpPr txBox="1"/>
          <p:nvPr/>
        </p:nvSpPr>
        <p:spPr>
          <a:xfrm>
            <a:off x="1758481" y="4721128"/>
            <a:ext cx="1159292" cy="299184"/>
          </a:xfrm>
          <a:prstGeom prst="rect">
            <a:avLst/>
          </a:prstGeom>
          <a:noFill/>
        </p:spPr>
        <p:txBody>
          <a:bodyPr wrap="none" rtlCol="0" anchor="ctr" anchorCtr="0">
            <a:spAutoFit/>
          </a:bodyPr>
          <a:lstStyle/>
          <a:p>
            <a:r>
              <a:rPr lang="en-US" sz="1344" b="1" dirty="0">
                <a:solidFill>
                  <a:schemeClr val="tx2"/>
                </a:solidFill>
                <a:ea typeface="League Spartan" charset="0"/>
                <a:cs typeface="Poppins" pitchFamily="2" charset="77"/>
              </a:rPr>
              <a:t>YOUR LABEL</a:t>
            </a:r>
          </a:p>
        </p:txBody>
      </p:sp>
      <p:sp>
        <p:nvSpPr>
          <p:cNvPr id="89" name="Subtitle 2">
            <a:extLst>
              <a:ext uri="{FF2B5EF4-FFF2-40B4-BE49-F238E27FC236}">
                <a16:creationId xmlns:a16="http://schemas.microsoft.com/office/drawing/2014/main" id="{C0DC3DA9-58A3-4010-BBCF-6EE5058CA33B}"/>
              </a:ext>
            </a:extLst>
          </p:cNvPr>
          <p:cNvSpPr txBox="1">
            <a:spLocks/>
          </p:cNvSpPr>
          <p:nvPr/>
        </p:nvSpPr>
        <p:spPr>
          <a:xfrm>
            <a:off x="1733834" y="4973459"/>
            <a:ext cx="2037303" cy="255724"/>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6"/>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092" dirty="0">
              <a:solidFill>
                <a:schemeClr val="tx1"/>
              </a:solidFill>
              <a:latin typeface="+mn-lt"/>
              <a:ea typeface="Open Sans Light" panose="020B0306030504020204" pitchFamily="34" charset="0"/>
              <a:cs typeface="Open Sans Light" panose="020B0306030504020204" pitchFamily="34" charset="0"/>
            </a:endParaRPr>
          </a:p>
        </p:txBody>
      </p:sp>
      <p:sp>
        <p:nvSpPr>
          <p:cNvPr id="90" name="TextBox 89">
            <a:extLst>
              <a:ext uri="{FF2B5EF4-FFF2-40B4-BE49-F238E27FC236}">
                <a16:creationId xmlns:a16="http://schemas.microsoft.com/office/drawing/2014/main" id="{C94F4ABD-857F-4F8B-8497-BA30E8139ED2}"/>
              </a:ext>
            </a:extLst>
          </p:cNvPr>
          <p:cNvSpPr txBox="1"/>
          <p:nvPr/>
        </p:nvSpPr>
        <p:spPr>
          <a:xfrm>
            <a:off x="1758481" y="2416296"/>
            <a:ext cx="1159292" cy="299184"/>
          </a:xfrm>
          <a:prstGeom prst="rect">
            <a:avLst/>
          </a:prstGeom>
          <a:noFill/>
        </p:spPr>
        <p:txBody>
          <a:bodyPr wrap="none" rtlCol="0" anchor="ctr" anchorCtr="0">
            <a:spAutoFit/>
          </a:bodyPr>
          <a:lstStyle/>
          <a:p>
            <a:r>
              <a:rPr lang="en-US" sz="1344" b="1" dirty="0">
                <a:solidFill>
                  <a:schemeClr val="tx2"/>
                </a:solidFill>
                <a:ea typeface="League Spartan" charset="0"/>
                <a:cs typeface="Poppins" pitchFamily="2" charset="77"/>
              </a:rPr>
              <a:t>YOUR LABEL</a:t>
            </a:r>
          </a:p>
        </p:txBody>
      </p:sp>
      <p:sp>
        <p:nvSpPr>
          <p:cNvPr id="91" name="Subtitle 2">
            <a:extLst>
              <a:ext uri="{FF2B5EF4-FFF2-40B4-BE49-F238E27FC236}">
                <a16:creationId xmlns:a16="http://schemas.microsoft.com/office/drawing/2014/main" id="{C7FE81BF-CFF4-48AF-A776-AEC919163531}"/>
              </a:ext>
            </a:extLst>
          </p:cNvPr>
          <p:cNvSpPr txBox="1">
            <a:spLocks/>
          </p:cNvSpPr>
          <p:nvPr/>
        </p:nvSpPr>
        <p:spPr>
          <a:xfrm>
            <a:off x="1733834" y="2668627"/>
            <a:ext cx="2037303" cy="255724"/>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6"/>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092" dirty="0">
              <a:solidFill>
                <a:schemeClr val="tx1"/>
              </a:solidFill>
              <a:latin typeface="+mn-lt"/>
              <a:ea typeface="Open Sans Light" panose="020B0306030504020204" pitchFamily="34" charset="0"/>
              <a:cs typeface="Open Sans Light" panose="020B0306030504020204" pitchFamily="34" charset="0"/>
            </a:endParaRPr>
          </a:p>
        </p:txBody>
      </p:sp>
      <p:sp>
        <p:nvSpPr>
          <p:cNvPr id="92" name="TextBox 91">
            <a:extLst>
              <a:ext uri="{FF2B5EF4-FFF2-40B4-BE49-F238E27FC236}">
                <a16:creationId xmlns:a16="http://schemas.microsoft.com/office/drawing/2014/main" id="{94C58097-6C7F-405B-9EC6-8431D11A071C}"/>
              </a:ext>
            </a:extLst>
          </p:cNvPr>
          <p:cNvSpPr txBox="1"/>
          <p:nvPr/>
        </p:nvSpPr>
        <p:spPr>
          <a:xfrm>
            <a:off x="1758481" y="3186911"/>
            <a:ext cx="1159292" cy="299184"/>
          </a:xfrm>
          <a:prstGeom prst="rect">
            <a:avLst/>
          </a:prstGeom>
          <a:noFill/>
        </p:spPr>
        <p:txBody>
          <a:bodyPr wrap="none" rtlCol="0" anchor="ctr" anchorCtr="0">
            <a:spAutoFit/>
          </a:bodyPr>
          <a:lstStyle/>
          <a:p>
            <a:r>
              <a:rPr lang="en-US" sz="1344" b="1" dirty="0">
                <a:solidFill>
                  <a:schemeClr val="tx2"/>
                </a:solidFill>
                <a:ea typeface="League Spartan" charset="0"/>
                <a:cs typeface="Poppins" pitchFamily="2" charset="77"/>
              </a:rPr>
              <a:t>YOUR LABEL</a:t>
            </a:r>
          </a:p>
        </p:txBody>
      </p:sp>
      <p:sp>
        <p:nvSpPr>
          <p:cNvPr id="93" name="Subtitle 2">
            <a:extLst>
              <a:ext uri="{FF2B5EF4-FFF2-40B4-BE49-F238E27FC236}">
                <a16:creationId xmlns:a16="http://schemas.microsoft.com/office/drawing/2014/main" id="{748B6D65-ECD6-4B0A-86AB-FF98D539EBE3}"/>
              </a:ext>
            </a:extLst>
          </p:cNvPr>
          <p:cNvSpPr txBox="1">
            <a:spLocks/>
          </p:cNvSpPr>
          <p:nvPr/>
        </p:nvSpPr>
        <p:spPr>
          <a:xfrm>
            <a:off x="1733834" y="3439242"/>
            <a:ext cx="2037303" cy="255724"/>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6"/>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092" dirty="0">
              <a:solidFill>
                <a:schemeClr val="tx1"/>
              </a:solidFill>
              <a:latin typeface="+mn-lt"/>
              <a:ea typeface="Open Sans Light" panose="020B0306030504020204" pitchFamily="34" charset="0"/>
              <a:cs typeface="Open Sans Light" panose="020B0306030504020204" pitchFamily="34" charset="0"/>
            </a:endParaRPr>
          </a:p>
        </p:txBody>
      </p:sp>
      <p:sp>
        <p:nvSpPr>
          <p:cNvPr id="94" name="TextBox 93">
            <a:extLst>
              <a:ext uri="{FF2B5EF4-FFF2-40B4-BE49-F238E27FC236}">
                <a16:creationId xmlns:a16="http://schemas.microsoft.com/office/drawing/2014/main" id="{DC4CF5B1-63FC-426C-878B-633CD5411AB8}"/>
              </a:ext>
            </a:extLst>
          </p:cNvPr>
          <p:cNvSpPr txBox="1"/>
          <p:nvPr/>
        </p:nvSpPr>
        <p:spPr>
          <a:xfrm>
            <a:off x="1758481" y="3957526"/>
            <a:ext cx="1159292" cy="299184"/>
          </a:xfrm>
          <a:prstGeom prst="rect">
            <a:avLst/>
          </a:prstGeom>
          <a:noFill/>
        </p:spPr>
        <p:txBody>
          <a:bodyPr wrap="none" rtlCol="0" anchor="ctr" anchorCtr="0">
            <a:spAutoFit/>
          </a:bodyPr>
          <a:lstStyle/>
          <a:p>
            <a:r>
              <a:rPr lang="en-US" sz="1344" b="1" dirty="0">
                <a:solidFill>
                  <a:schemeClr val="tx2"/>
                </a:solidFill>
                <a:ea typeface="League Spartan" charset="0"/>
                <a:cs typeface="Poppins" pitchFamily="2" charset="77"/>
              </a:rPr>
              <a:t>YOUR LABEL</a:t>
            </a:r>
          </a:p>
        </p:txBody>
      </p:sp>
      <p:sp>
        <p:nvSpPr>
          <p:cNvPr id="95" name="Subtitle 2">
            <a:extLst>
              <a:ext uri="{FF2B5EF4-FFF2-40B4-BE49-F238E27FC236}">
                <a16:creationId xmlns:a16="http://schemas.microsoft.com/office/drawing/2014/main" id="{7C624637-F005-4246-9DDB-0DCDFBAB6CB4}"/>
              </a:ext>
            </a:extLst>
          </p:cNvPr>
          <p:cNvSpPr txBox="1">
            <a:spLocks/>
          </p:cNvSpPr>
          <p:nvPr/>
        </p:nvSpPr>
        <p:spPr>
          <a:xfrm>
            <a:off x="1733834" y="4209857"/>
            <a:ext cx="2037303" cy="255724"/>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6"/>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092"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19216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BEE936-22C2-4C15-94AA-EB62950F9E2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CA2A334-42F5-4811-ADA8-B2D9613BCEAB}"/>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F3501BFB-56E1-47F1-BA0F-A6442C3DAAD2}"/>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6C0E76B1-7FE8-4952-8708-9CA21B94EE5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1E2F1E2-F0E2-4243-A532-379D097BE33E}"/>
              </a:ext>
            </a:extLst>
          </p:cNvPr>
          <p:cNvSpPr>
            <a:spLocks noGrp="1"/>
          </p:cNvSpPr>
          <p:nvPr>
            <p:ph type="body" sz="quarter" idx="13"/>
          </p:nvPr>
        </p:nvSpPr>
        <p:spPr/>
        <p:txBody>
          <a:bodyPr/>
          <a:lstStyle/>
          <a:p>
            <a:endParaRPr lang="en-ZA"/>
          </a:p>
        </p:txBody>
      </p:sp>
      <p:grpSp>
        <p:nvGrpSpPr>
          <p:cNvPr id="43" name="Group 42">
            <a:extLst>
              <a:ext uri="{FF2B5EF4-FFF2-40B4-BE49-F238E27FC236}">
                <a16:creationId xmlns:a16="http://schemas.microsoft.com/office/drawing/2014/main" id="{D11E6BD1-DBBE-4441-A20E-0E3B984A5A2B}"/>
              </a:ext>
            </a:extLst>
          </p:cNvPr>
          <p:cNvGrpSpPr/>
          <p:nvPr/>
        </p:nvGrpSpPr>
        <p:grpSpPr>
          <a:xfrm>
            <a:off x="690202" y="1783830"/>
            <a:ext cx="10215509" cy="4206387"/>
            <a:chOff x="1049431" y="1399756"/>
            <a:chExt cx="8700902" cy="3582725"/>
          </a:xfrm>
        </p:grpSpPr>
        <p:sp>
          <p:nvSpPr>
            <p:cNvPr id="7" name="Rectangle 6">
              <a:extLst>
                <a:ext uri="{FF2B5EF4-FFF2-40B4-BE49-F238E27FC236}">
                  <a16:creationId xmlns:a16="http://schemas.microsoft.com/office/drawing/2014/main" id="{0689A04D-7C01-45EA-AD82-62ECEFF04731}"/>
                </a:ext>
              </a:extLst>
            </p:cNvPr>
            <p:cNvSpPr/>
            <p:nvPr/>
          </p:nvSpPr>
          <p:spPr>
            <a:xfrm>
              <a:off x="1049431" y="2457675"/>
              <a:ext cx="1972123" cy="2524806"/>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4727" tIns="204727" rIns="204727" bIns="204727" numCol="1" spcCol="1270" anchor="t" anchorCtr="0">
              <a:noAutofit/>
            </a:bodyPr>
            <a:lstStyle/>
            <a:p>
              <a:pPr defTabSz="746377">
                <a:lnSpc>
                  <a:spcPct val="90000"/>
                </a:lnSpc>
                <a:spcBef>
                  <a:spcPct val="0"/>
                </a:spcBef>
                <a:spcAft>
                  <a:spcPts val="224"/>
                </a:spcAft>
              </a:pPr>
              <a:endParaRPr lang="en-US" sz="1175" dirty="0">
                <a:solidFill>
                  <a:schemeClr val="tx1"/>
                </a:solidFill>
              </a:endParaRPr>
            </a:p>
          </p:txBody>
        </p:sp>
        <p:sp>
          <p:nvSpPr>
            <p:cNvPr id="8" name="Rectangle 7">
              <a:extLst>
                <a:ext uri="{FF2B5EF4-FFF2-40B4-BE49-F238E27FC236}">
                  <a16:creationId xmlns:a16="http://schemas.microsoft.com/office/drawing/2014/main" id="{05D02503-7DA4-4D01-A766-D0370EDFCB5E}"/>
                </a:ext>
              </a:extLst>
            </p:cNvPr>
            <p:cNvSpPr/>
            <p:nvPr/>
          </p:nvSpPr>
          <p:spPr>
            <a:xfrm>
              <a:off x="3292357" y="2457675"/>
              <a:ext cx="1972123" cy="2524806"/>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4727" tIns="204727" rIns="204727" bIns="204727" numCol="1" spcCol="1270" anchor="t" anchorCtr="0">
              <a:noAutofit/>
            </a:bodyPr>
            <a:lstStyle/>
            <a:p>
              <a:pPr defTabSz="746377">
                <a:lnSpc>
                  <a:spcPct val="90000"/>
                </a:lnSpc>
                <a:spcBef>
                  <a:spcPct val="0"/>
                </a:spcBef>
                <a:spcAft>
                  <a:spcPts val="224"/>
                </a:spcAft>
              </a:pPr>
              <a:endParaRPr lang="en-US" sz="1791" dirty="0">
                <a:solidFill>
                  <a:schemeClr val="tx1"/>
                </a:solidFill>
              </a:endParaRPr>
            </a:p>
          </p:txBody>
        </p:sp>
        <p:sp>
          <p:nvSpPr>
            <p:cNvPr id="9" name="Rectangle 8">
              <a:extLst>
                <a:ext uri="{FF2B5EF4-FFF2-40B4-BE49-F238E27FC236}">
                  <a16:creationId xmlns:a16="http://schemas.microsoft.com/office/drawing/2014/main" id="{CD8B7FF1-8CC5-45F4-AE63-5D498440C230}"/>
                </a:ext>
              </a:extLst>
            </p:cNvPr>
            <p:cNvSpPr/>
            <p:nvPr/>
          </p:nvSpPr>
          <p:spPr>
            <a:xfrm>
              <a:off x="5535283" y="2457675"/>
              <a:ext cx="1972123" cy="2524806"/>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4727" tIns="204727" rIns="204727" bIns="204727" numCol="1" spcCol="1270" anchor="t" anchorCtr="0">
              <a:noAutofit/>
            </a:bodyPr>
            <a:lstStyle/>
            <a:p>
              <a:pPr defTabSz="746377">
                <a:lnSpc>
                  <a:spcPct val="90000"/>
                </a:lnSpc>
                <a:spcBef>
                  <a:spcPct val="0"/>
                </a:spcBef>
                <a:spcAft>
                  <a:spcPts val="224"/>
                </a:spcAft>
              </a:pPr>
              <a:endParaRPr lang="en-US" sz="1175" dirty="0">
                <a:solidFill>
                  <a:schemeClr val="tx1"/>
                </a:solidFill>
              </a:endParaRPr>
            </a:p>
          </p:txBody>
        </p:sp>
        <p:sp>
          <p:nvSpPr>
            <p:cNvPr id="10" name="Rectangle 9">
              <a:extLst>
                <a:ext uri="{FF2B5EF4-FFF2-40B4-BE49-F238E27FC236}">
                  <a16:creationId xmlns:a16="http://schemas.microsoft.com/office/drawing/2014/main" id="{BE316FE9-C42C-4D8A-AC91-8E0C1D878678}"/>
                </a:ext>
              </a:extLst>
            </p:cNvPr>
            <p:cNvSpPr/>
            <p:nvPr/>
          </p:nvSpPr>
          <p:spPr>
            <a:xfrm>
              <a:off x="7778210" y="2457675"/>
              <a:ext cx="1972123" cy="2524806"/>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4727" tIns="204727" rIns="204727" bIns="204727" numCol="1" spcCol="1270" anchor="t" anchorCtr="0">
              <a:noAutofit/>
            </a:bodyPr>
            <a:lstStyle/>
            <a:p>
              <a:pPr defTabSz="746377">
                <a:lnSpc>
                  <a:spcPct val="90000"/>
                </a:lnSpc>
                <a:spcBef>
                  <a:spcPct val="0"/>
                </a:spcBef>
                <a:spcAft>
                  <a:spcPts val="224"/>
                </a:spcAft>
              </a:pPr>
              <a:endParaRPr lang="en-US" sz="1175" dirty="0">
                <a:solidFill>
                  <a:schemeClr val="tx1"/>
                </a:solidFill>
              </a:endParaRPr>
            </a:p>
          </p:txBody>
        </p:sp>
        <p:sp>
          <p:nvSpPr>
            <p:cNvPr id="11" name="Rectangle 10">
              <a:extLst>
                <a:ext uri="{FF2B5EF4-FFF2-40B4-BE49-F238E27FC236}">
                  <a16:creationId xmlns:a16="http://schemas.microsoft.com/office/drawing/2014/main" id="{0206A27A-4D60-4242-8C57-8E90FB2C304F}"/>
                </a:ext>
              </a:extLst>
            </p:cNvPr>
            <p:cNvSpPr/>
            <p:nvPr/>
          </p:nvSpPr>
          <p:spPr>
            <a:xfrm>
              <a:off x="1049431" y="1399756"/>
              <a:ext cx="1972123" cy="897956"/>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4727" tIns="102364" rIns="204727" bIns="204727" numCol="1" spcCol="1270" anchor="t" anchorCtr="0">
              <a:spAutoFit/>
            </a:bodyPr>
            <a:lstStyle/>
            <a:p>
              <a:pPr algn="r" defTabSz="746377">
                <a:lnSpc>
                  <a:spcPct val="90000"/>
                </a:lnSpc>
                <a:spcBef>
                  <a:spcPct val="0"/>
                </a:spcBef>
                <a:spcAft>
                  <a:spcPts val="224"/>
                </a:spcAft>
              </a:pPr>
              <a:endParaRPr lang="en-US" sz="5373" dirty="0">
                <a:solidFill>
                  <a:srgbClr val="FFFFFF"/>
                </a:solidFill>
              </a:endParaRPr>
            </a:p>
          </p:txBody>
        </p:sp>
        <p:sp>
          <p:nvSpPr>
            <p:cNvPr id="12" name="Rectangle 11">
              <a:extLst>
                <a:ext uri="{FF2B5EF4-FFF2-40B4-BE49-F238E27FC236}">
                  <a16:creationId xmlns:a16="http://schemas.microsoft.com/office/drawing/2014/main" id="{E3BB9D0F-3E36-4710-ACA8-09ECEC88D1EC}"/>
                </a:ext>
              </a:extLst>
            </p:cNvPr>
            <p:cNvSpPr/>
            <p:nvPr/>
          </p:nvSpPr>
          <p:spPr>
            <a:xfrm>
              <a:off x="3292357" y="1399756"/>
              <a:ext cx="1972123" cy="897956"/>
            </a:xfrm>
            <a:prstGeom prst="rect">
              <a:avLst/>
            </a:prstGeom>
            <a:solidFill>
              <a:schemeClr val="accent2"/>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4727" tIns="102364" rIns="204727" bIns="204727" numCol="1" spcCol="1270" anchor="t" anchorCtr="0">
              <a:spAutoFit/>
            </a:bodyPr>
            <a:lstStyle/>
            <a:p>
              <a:pPr algn="r" defTabSz="746377">
                <a:lnSpc>
                  <a:spcPct val="90000"/>
                </a:lnSpc>
                <a:spcBef>
                  <a:spcPct val="0"/>
                </a:spcBef>
                <a:spcAft>
                  <a:spcPts val="224"/>
                </a:spcAft>
              </a:pPr>
              <a:endParaRPr lang="en-US" sz="5373" dirty="0">
                <a:solidFill>
                  <a:srgbClr val="FFFFFF"/>
                </a:solidFill>
              </a:endParaRPr>
            </a:p>
          </p:txBody>
        </p:sp>
        <p:sp>
          <p:nvSpPr>
            <p:cNvPr id="13" name="Rectangle 12">
              <a:extLst>
                <a:ext uri="{FF2B5EF4-FFF2-40B4-BE49-F238E27FC236}">
                  <a16:creationId xmlns:a16="http://schemas.microsoft.com/office/drawing/2014/main" id="{CBD0FCB3-841F-4CD6-9B9D-1762639DC42E}"/>
                </a:ext>
              </a:extLst>
            </p:cNvPr>
            <p:cNvSpPr/>
            <p:nvPr/>
          </p:nvSpPr>
          <p:spPr>
            <a:xfrm>
              <a:off x="5535283" y="1399756"/>
              <a:ext cx="1972123" cy="897956"/>
            </a:xfrm>
            <a:prstGeom prst="rect">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4727" tIns="102364" rIns="204727" bIns="204727" numCol="1" spcCol="1270" anchor="t" anchorCtr="0">
              <a:spAutoFit/>
            </a:bodyPr>
            <a:lstStyle/>
            <a:p>
              <a:pPr algn="r" defTabSz="746377">
                <a:lnSpc>
                  <a:spcPct val="90000"/>
                </a:lnSpc>
                <a:spcBef>
                  <a:spcPct val="0"/>
                </a:spcBef>
                <a:spcAft>
                  <a:spcPts val="224"/>
                </a:spcAft>
              </a:pPr>
              <a:endParaRPr lang="en-US" sz="5373" dirty="0">
                <a:solidFill>
                  <a:srgbClr val="FFFFFF"/>
                </a:solidFill>
              </a:endParaRPr>
            </a:p>
          </p:txBody>
        </p:sp>
        <p:sp>
          <p:nvSpPr>
            <p:cNvPr id="14" name="Rectangle 13">
              <a:extLst>
                <a:ext uri="{FF2B5EF4-FFF2-40B4-BE49-F238E27FC236}">
                  <a16:creationId xmlns:a16="http://schemas.microsoft.com/office/drawing/2014/main" id="{38AFEC71-90AB-4F4C-B43C-7D803A4B5576}"/>
                </a:ext>
              </a:extLst>
            </p:cNvPr>
            <p:cNvSpPr/>
            <p:nvPr/>
          </p:nvSpPr>
          <p:spPr>
            <a:xfrm>
              <a:off x="7778210" y="1399756"/>
              <a:ext cx="1972123" cy="897956"/>
            </a:xfrm>
            <a:prstGeom prst="rect">
              <a:avLst/>
            </a:prstGeom>
            <a:solidFill>
              <a:schemeClr val="accent4"/>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4727" tIns="102364" rIns="204727" bIns="204727" numCol="1" spcCol="1270" anchor="t" anchorCtr="0">
              <a:spAutoFit/>
            </a:bodyPr>
            <a:lstStyle/>
            <a:p>
              <a:pPr algn="r" defTabSz="746377">
                <a:lnSpc>
                  <a:spcPct val="90000"/>
                </a:lnSpc>
                <a:spcBef>
                  <a:spcPct val="0"/>
                </a:spcBef>
                <a:spcAft>
                  <a:spcPts val="224"/>
                </a:spcAft>
              </a:pPr>
              <a:endParaRPr lang="en-US" sz="5373" dirty="0">
                <a:solidFill>
                  <a:srgbClr val="FFFFFF"/>
                </a:solidFill>
              </a:endParaRPr>
            </a:p>
          </p:txBody>
        </p:sp>
        <p:sp>
          <p:nvSpPr>
            <p:cNvPr id="15" name="Freeform 42">
              <a:extLst>
                <a:ext uri="{FF2B5EF4-FFF2-40B4-BE49-F238E27FC236}">
                  <a16:creationId xmlns:a16="http://schemas.microsoft.com/office/drawing/2014/main" id="{1A578CF2-BFA7-4BC2-A60B-5A9932F6EEBB}"/>
                </a:ext>
              </a:extLst>
            </p:cNvPr>
            <p:cNvSpPr/>
            <p:nvPr/>
          </p:nvSpPr>
          <p:spPr>
            <a:xfrm>
              <a:off x="7892860" y="2057911"/>
              <a:ext cx="285692" cy="285689"/>
            </a:xfrm>
            <a:custGeom>
              <a:avLst/>
              <a:gdLst>
                <a:gd name="connsiteX0" fmla="*/ 365494 w 680368"/>
                <a:gd name="connsiteY0" fmla="*/ 170619 h 680362"/>
                <a:gd name="connsiteX1" fmla="*/ 347270 w 680368"/>
                <a:gd name="connsiteY1" fmla="*/ 178050 h 680362"/>
                <a:gd name="connsiteX2" fmla="*/ 347270 w 680368"/>
                <a:gd name="connsiteY2" fmla="*/ 214530 h 680362"/>
                <a:gd name="connsiteX3" fmla="*/ 445812 w 680368"/>
                <a:gd name="connsiteY3" fmla="*/ 313835 h 680362"/>
                <a:gd name="connsiteX4" fmla="*/ 171786 w 680368"/>
                <a:gd name="connsiteY4" fmla="*/ 313835 h 680362"/>
                <a:gd name="connsiteX5" fmla="*/ 145464 w 680368"/>
                <a:gd name="connsiteY5" fmla="*/ 340181 h 680362"/>
                <a:gd name="connsiteX6" fmla="*/ 171786 w 680368"/>
                <a:gd name="connsiteY6" fmla="*/ 365851 h 680362"/>
                <a:gd name="connsiteX7" fmla="*/ 445812 w 680368"/>
                <a:gd name="connsiteY7" fmla="*/ 365851 h 680362"/>
                <a:gd name="connsiteX8" fmla="*/ 347270 w 680368"/>
                <a:gd name="connsiteY8" fmla="*/ 465156 h 680362"/>
                <a:gd name="connsiteX9" fmla="*/ 347270 w 680368"/>
                <a:gd name="connsiteY9" fmla="*/ 502311 h 680362"/>
                <a:gd name="connsiteX10" fmla="*/ 365494 w 680368"/>
                <a:gd name="connsiteY10" fmla="*/ 509742 h 680362"/>
                <a:gd name="connsiteX11" fmla="*/ 383718 w 680368"/>
                <a:gd name="connsiteY11" fmla="*/ 502311 h 680362"/>
                <a:gd name="connsiteX12" fmla="*/ 527480 w 680368"/>
                <a:gd name="connsiteY12" fmla="*/ 358420 h 680362"/>
                <a:gd name="connsiteX13" fmla="*/ 530854 w 680368"/>
                <a:gd name="connsiteY13" fmla="*/ 354367 h 680362"/>
                <a:gd name="connsiteX14" fmla="*/ 531530 w 680368"/>
                <a:gd name="connsiteY14" fmla="*/ 353692 h 680362"/>
                <a:gd name="connsiteX15" fmla="*/ 532880 w 680368"/>
                <a:gd name="connsiteY15" fmla="*/ 350314 h 680362"/>
                <a:gd name="connsiteX16" fmla="*/ 533554 w 680368"/>
                <a:gd name="connsiteY16" fmla="*/ 348287 h 680362"/>
                <a:gd name="connsiteX17" fmla="*/ 534230 w 680368"/>
                <a:gd name="connsiteY17" fmla="*/ 344910 h 680362"/>
                <a:gd name="connsiteX18" fmla="*/ 534904 w 680368"/>
                <a:gd name="connsiteY18" fmla="*/ 340181 h 680362"/>
                <a:gd name="connsiteX19" fmla="*/ 534230 w 680368"/>
                <a:gd name="connsiteY19" fmla="*/ 334776 h 680362"/>
                <a:gd name="connsiteX20" fmla="*/ 533554 w 680368"/>
                <a:gd name="connsiteY20" fmla="*/ 331399 h 680362"/>
                <a:gd name="connsiteX21" fmla="*/ 532880 w 680368"/>
                <a:gd name="connsiteY21" fmla="*/ 330048 h 680362"/>
                <a:gd name="connsiteX22" fmla="*/ 531530 w 680368"/>
                <a:gd name="connsiteY22" fmla="*/ 326670 h 680362"/>
                <a:gd name="connsiteX23" fmla="*/ 530854 w 680368"/>
                <a:gd name="connsiteY23" fmla="*/ 325994 h 680362"/>
                <a:gd name="connsiteX24" fmla="*/ 530854 w 680368"/>
                <a:gd name="connsiteY24" fmla="*/ 325319 h 680362"/>
                <a:gd name="connsiteX25" fmla="*/ 527480 w 680368"/>
                <a:gd name="connsiteY25" fmla="*/ 321941 h 680362"/>
                <a:gd name="connsiteX26" fmla="*/ 383718 w 680368"/>
                <a:gd name="connsiteY26" fmla="*/ 178050 h 680362"/>
                <a:gd name="connsiteX27" fmla="*/ 365494 w 680368"/>
                <a:gd name="connsiteY27" fmla="*/ 170619 h 680362"/>
                <a:gd name="connsiteX28" fmla="*/ 340184 w 680368"/>
                <a:gd name="connsiteY28" fmla="*/ 0 h 680362"/>
                <a:gd name="connsiteX29" fmla="*/ 680368 w 680368"/>
                <a:gd name="connsiteY29" fmla="*/ 340181 h 680362"/>
                <a:gd name="connsiteX30" fmla="*/ 340184 w 680368"/>
                <a:gd name="connsiteY30" fmla="*/ 680362 h 680362"/>
                <a:gd name="connsiteX31" fmla="*/ 0 w 680368"/>
                <a:gd name="connsiteY31" fmla="*/ 340181 h 680362"/>
                <a:gd name="connsiteX32" fmla="*/ 340184 w 680368"/>
                <a:gd name="connsiteY32" fmla="*/ 0 h 68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0368" h="680362">
                  <a:moveTo>
                    <a:pt x="365494" y="170619"/>
                  </a:moveTo>
                  <a:cubicBezTo>
                    <a:pt x="358744" y="170619"/>
                    <a:pt x="351994" y="173321"/>
                    <a:pt x="347270" y="178050"/>
                  </a:cubicBezTo>
                  <a:cubicBezTo>
                    <a:pt x="337146" y="188183"/>
                    <a:pt x="337146" y="204396"/>
                    <a:pt x="347270" y="214530"/>
                  </a:cubicBezTo>
                  <a:cubicBezTo>
                    <a:pt x="347270" y="214530"/>
                    <a:pt x="347270" y="214530"/>
                    <a:pt x="445812" y="313835"/>
                  </a:cubicBezTo>
                  <a:cubicBezTo>
                    <a:pt x="445812" y="313835"/>
                    <a:pt x="445812" y="313835"/>
                    <a:pt x="171786" y="313835"/>
                  </a:cubicBezTo>
                  <a:cubicBezTo>
                    <a:pt x="156936" y="313835"/>
                    <a:pt x="145464" y="325994"/>
                    <a:pt x="145464" y="340181"/>
                  </a:cubicBezTo>
                  <a:cubicBezTo>
                    <a:pt x="145464" y="354367"/>
                    <a:pt x="156936" y="365851"/>
                    <a:pt x="171786" y="365851"/>
                  </a:cubicBezTo>
                  <a:cubicBezTo>
                    <a:pt x="171786" y="365851"/>
                    <a:pt x="171786" y="365851"/>
                    <a:pt x="445812" y="365851"/>
                  </a:cubicBezTo>
                  <a:cubicBezTo>
                    <a:pt x="445812" y="365851"/>
                    <a:pt x="445812" y="365851"/>
                    <a:pt x="347270" y="465156"/>
                  </a:cubicBezTo>
                  <a:cubicBezTo>
                    <a:pt x="337146" y="475289"/>
                    <a:pt x="337146" y="492178"/>
                    <a:pt x="347270" y="502311"/>
                  </a:cubicBezTo>
                  <a:cubicBezTo>
                    <a:pt x="351994" y="507040"/>
                    <a:pt x="358744" y="509742"/>
                    <a:pt x="365494" y="509742"/>
                  </a:cubicBezTo>
                  <a:cubicBezTo>
                    <a:pt x="372244" y="509742"/>
                    <a:pt x="378992" y="507040"/>
                    <a:pt x="383718" y="502311"/>
                  </a:cubicBezTo>
                  <a:cubicBezTo>
                    <a:pt x="383718" y="502311"/>
                    <a:pt x="383718" y="502311"/>
                    <a:pt x="527480" y="358420"/>
                  </a:cubicBezTo>
                  <a:cubicBezTo>
                    <a:pt x="528830" y="357069"/>
                    <a:pt x="529504" y="355718"/>
                    <a:pt x="530854" y="354367"/>
                  </a:cubicBezTo>
                  <a:cubicBezTo>
                    <a:pt x="530854" y="354367"/>
                    <a:pt x="530854" y="353692"/>
                    <a:pt x="531530" y="353692"/>
                  </a:cubicBezTo>
                  <a:cubicBezTo>
                    <a:pt x="532204" y="352341"/>
                    <a:pt x="532204" y="350989"/>
                    <a:pt x="532880" y="350314"/>
                  </a:cubicBezTo>
                  <a:cubicBezTo>
                    <a:pt x="533554" y="349638"/>
                    <a:pt x="533554" y="348963"/>
                    <a:pt x="533554" y="348287"/>
                  </a:cubicBezTo>
                  <a:cubicBezTo>
                    <a:pt x="533554" y="347612"/>
                    <a:pt x="534230" y="346261"/>
                    <a:pt x="534230" y="344910"/>
                  </a:cubicBezTo>
                  <a:cubicBezTo>
                    <a:pt x="534904" y="343558"/>
                    <a:pt x="534904" y="341532"/>
                    <a:pt x="534904" y="340181"/>
                  </a:cubicBezTo>
                  <a:cubicBezTo>
                    <a:pt x="534904" y="338154"/>
                    <a:pt x="534904" y="336803"/>
                    <a:pt x="534230" y="334776"/>
                  </a:cubicBezTo>
                  <a:cubicBezTo>
                    <a:pt x="534230" y="333425"/>
                    <a:pt x="533554" y="332750"/>
                    <a:pt x="533554" y="331399"/>
                  </a:cubicBezTo>
                  <a:cubicBezTo>
                    <a:pt x="533554" y="331399"/>
                    <a:pt x="532880" y="330723"/>
                    <a:pt x="532880" y="330048"/>
                  </a:cubicBezTo>
                  <a:cubicBezTo>
                    <a:pt x="532204" y="328696"/>
                    <a:pt x="531530" y="327345"/>
                    <a:pt x="531530" y="326670"/>
                  </a:cubicBezTo>
                  <a:cubicBezTo>
                    <a:pt x="531530" y="326670"/>
                    <a:pt x="531530" y="326670"/>
                    <a:pt x="530854" y="325994"/>
                  </a:cubicBezTo>
                  <a:cubicBezTo>
                    <a:pt x="530854" y="325994"/>
                    <a:pt x="530854" y="325994"/>
                    <a:pt x="530854" y="325319"/>
                  </a:cubicBezTo>
                  <a:cubicBezTo>
                    <a:pt x="529504" y="323968"/>
                    <a:pt x="528830" y="322617"/>
                    <a:pt x="527480" y="321941"/>
                  </a:cubicBezTo>
                  <a:cubicBezTo>
                    <a:pt x="527480" y="321941"/>
                    <a:pt x="527480" y="321941"/>
                    <a:pt x="383718" y="178050"/>
                  </a:cubicBezTo>
                  <a:cubicBezTo>
                    <a:pt x="378992" y="173321"/>
                    <a:pt x="372244" y="170619"/>
                    <a:pt x="365494" y="170619"/>
                  </a:cubicBezTo>
                  <a:close/>
                  <a:moveTo>
                    <a:pt x="340184" y="0"/>
                  </a:moveTo>
                  <a:cubicBezTo>
                    <a:pt x="528062" y="0"/>
                    <a:pt x="680368" y="152304"/>
                    <a:pt x="680368" y="340181"/>
                  </a:cubicBezTo>
                  <a:cubicBezTo>
                    <a:pt x="680368" y="528058"/>
                    <a:pt x="528062" y="680362"/>
                    <a:pt x="340184" y="680362"/>
                  </a:cubicBezTo>
                  <a:cubicBezTo>
                    <a:pt x="152306" y="680362"/>
                    <a:pt x="0" y="528058"/>
                    <a:pt x="0" y="340181"/>
                  </a:cubicBezTo>
                  <a:cubicBezTo>
                    <a:pt x="0" y="152304"/>
                    <a:pt x="152306" y="0"/>
                    <a:pt x="340184" y="0"/>
                  </a:cubicBezTo>
                  <a:close/>
                </a:path>
              </a:pathLst>
            </a:cu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687" dirty="0"/>
            </a:p>
          </p:txBody>
        </p:sp>
        <p:sp>
          <p:nvSpPr>
            <p:cNvPr id="16" name="Freeform 41">
              <a:extLst>
                <a:ext uri="{FF2B5EF4-FFF2-40B4-BE49-F238E27FC236}">
                  <a16:creationId xmlns:a16="http://schemas.microsoft.com/office/drawing/2014/main" id="{E484BC0C-4957-43DC-8F59-C5870A7BB99A}"/>
                </a:ext>
              </a:extLst>
            </p:cNvPr>
            <p:cNvSpPr/>
            <p:nvPr/>
          </p:nvSpPr>
          <p:spPr>
            <a:xfrm>
              <a:off x="5649933" y="2057911"/>
              <a:ext cx="285692" cy="285689"/>
            </a:xfrm>
            <a:custGeom>
              <a:avLst/>
              <a:gdLst>
                <a:gd name="connsiteX0" fmla="*/ 365494 w 680368"/>
                <a:gd name="connsiteY0" fmla="*/ 170619 h 680362"/>
                <a:gd name="connsiteX1" fmla="*/ 347270 w 680368"/>
                <a:gd name="connsiteY1" fmla="*/ 178050 h 680362"/>
                <a:gd name="connsiteX2" fmla="*/ 347270 w 680368"/>
                <a:gd name="connsiteY2" fmla="*/ 214530 h 680362"/>
                <a:gd name="connsiteX3" fmla="*/ 445812 w 680368"/>
                <a:gd name="connsiteY3" fmla="*/ 313835 h 680362"/>
                <a:gd name="connsiteX4" fmla="*/ 171786 w 680368"/>
                <a:gd name="connsiteY4" fmla="*/ 313835 h 680362"/>
                <a:gd name="connsiteX5" fmla="*/ 145463 w 680368"/>
                <a:gd name="connsiteY5" fmla="*/ 340181 h 680362"/>
                <a:gd name="connsiteX6" fmla="*/ 171786 w 680368"/>
                <a:gd name="connsiteY6" fmla="*/ 365851 h 680362"/>
                <a:gd name="connsiteX7" fmla="*/ 445812 w 680368"/>
                <a:gd name="connsiteY7" fmla="*/ 365851 h 680362"/>
                <a:gd name="connsiteX8" fmla="*/ 347270 w 680368"/>
                <a:gd name="connsiteY8" fmla="*/ 465156 h 680362"/>
                <a:gd name="connsiteX9" fmla="*/ 347270 w 680368"/>
                <a:gd name="connsiteY9" fmla="*/ 502311 h 680362"/>
                <a:gd name="connsiteX10" fmla="*/ 365494 w 680368"/>
                <a:gd name="connsiteY10" fmla="*/ 509742 h 680362"/>
                <a:gd name="connsiteX11" fmla="*/ 383717 w 680368"/>
                <a:gd name="connsiteY11" fmla="*/ 502311 h 680362"/>
                <a:gd name="connsiteX12" fmla="*/ 527480 w 680368"/>
                <a:gd name="connsiteY12" fmla="*/ 358420 h 680362"/>
                <a:gd name="connsiteX13" fmla="*/ 530854 w 680368"/>
                <a:gd name="connsiteY13" fmla="*/ 354367 h 680362"/>
                <a:gd name="connsiteX14" fmla="*/ 531529 w 680368"/>
                <a:gd name="connsiteY14" fmla="*/ 353692 h 680362"/>
                <a:gd name="connsiteX15" fmla="*/ 532879 w 680368"/>
                <a:gd name="connsiteY15" fmla="*/ 350314 h 680362"/>
                <a:gd name="connsiteX16" fmla="*/ 533554 w 680368"/>
                <a:gd name="connsiteY16" fmla="*/ 348287 h 680362"/>
                <a:gd name="connsiteX17" fmla="*/ 534229 w 680368"/>
                <a:gd name="connsiteY17" fmla="*/ 344910 h 680362"/>
                <a:gd name="connsiteX18" fmla="*/ 534904 w 680368"/>
                <a:gd name="connsiteY18" fmla="*/ 340181 h 680362"/>
                <a:gd name="connsiteX19" fmla="*/ 534229 w 680368"/>
                <a:gd name="connsiteY19" fmla="*/ 334776 h 680362"/>
                <a:gd name="connsiteX20" fmla="*/ 533554 w 680368"/>
                <a:gd name="connsiteY20" fmla="*/ 331399 h 680362"/>
                <a:gd name="connsiteX21" fmla="*/ 532879 w 680368"/>
                <a:gd name="connsiteY21" fmla="*/ 330048 h 680362"/>
                <a:gd name="connsiteX22" fmla="*/ 531529 w 680368"/>
                <a:gd name="connsiteY22" fmla="*/ 326670 h 680362"/>
                <a:gd name="connsiteX23" fmla="*/ 530854 w 680368"/>
                <a:gd name="connsiteY23" fmla="*/ 325994 h 680362"/>
                <a:gd name="connsiteX24" fmla="*/ 530854 w 680368"/>
                <a:gd name="connsiteY24" fmla="*/ 325319 h 680362"/>
                <a:gd name="connsiteX25" fmla="*/ 527480 w 680368"/>
                <a:gd name="connsiteY25" fmla="*/ 321941 h 680362"/>
                <a:gd name="connsiteX26" fmla="*/ 383717 w 680368"/>
                <a:gd name="connsiteY26" fmla="*/ 178050 h 680362"/>
                <a:gd name="connsiteX27" fmla="*/ 365494 w 680368"/>
                <a:gd name="connsiteY27" fmla="*/ 170619 h 680362"/>
                <a:gd name="connsiteX28" fmla="*/ 340184 w 680368"/>
                <a:gd name="connsiteY28" fmla="*/ 0 h 680362"/>
                <a:gd name="connsiteX29" fmla="*/ 680368 w 680368"/>
                <a:gd name="connsiteY29" fmla="*/ 340181 h 680362"/>
                <a:gd name="connsiteX30" fmla="*/ 340184 w 680368"/>
                <a:gd name="connsiteY30" fmla="*/ 680362 h 680362"/>
                <a:gd name="connsiteX31" fmla="*/ 0 w 680368"/>
                <a:gd name="connsiteY31" fmla="*/ 340181 h 680362"/>
                <a:gd name="connsiteX32" fmla="*/ 340184 w 680368"/>
                <a:gd name="connsiteY32" fmla="*/ 0 h 68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0368" h="680362">
                  <a:moveTo>
                    <a:pt x="365494" y="170619"/>
                  </a:moveTo>
                  <a:cubicBezTo>
                    <a:pt x="358744" y="170619"/>
                    <a:pt x="351995" y="173321"/>
                    <a:pt x="347270" y="178050"/>
                  </a:cubicBezTo>
                  <a:cubicBezTo>
                    <a:pt x="337146" y="188183"/>
                    <a:pt x="337146" y="204396"/>
                    <a:pt x="347270" y="214530"/>
                  </a:cubicBezTo>
                  <a:cubicBezTo>
                    <a:pt x="347270" y="214530"/>
                    <a:pt x="347270" y="214530"/>
                    <a:pt x="445812" y="313835"/>
                  </a:cubicBezTo>
                  <a:cubicBezTo>
                    <a:pt x="445812" y="313835"/>
                    <a:pt x="445812" y="313835"/>
                    <a:pt x="171786" y="313835"/>
                  </a:cubicBezTo>
                  <a:cubicBezTo>
                    <a:pt x="156937" y="313835"/>
                    <a:pt x="145463" y="325994"/>
                    <a:pt x="145463" y="340181"/>
                  </a:cubicBezTo>
                  <a:cubicBezTo>
                    <a:pt x="145463" y="354367"/>
                    <a:pt x="156937" y="365851"/>
                    <a:pt x="171786" y="365851"/>
                  </a:cubicBezTo>
                  <a:cubicBezTo>
                    <a:pt x="171786" y="365851"/>
                    <a:pt x="171786" y="365851"/>
                    <a:pt x="445812" y="365851"/>
                  </a:cubicBezTo>
                  <a:cubicBezTo>
                    <a:pt x="445812" y="365851"/>
                    <a:pt x="445812" y="365851"/>
                    <a:pt x="347270" y="465156"/>
                  </a:cubicBezTo>
                  <a:cubicBezTo>
                    <a:pt x="337146" y="475289"/>
                    <a:pt x="337146" y="492178"/>
                    <a:pt x="347270" y="502311"/>
                  </a:cubicBezTo>
                  <a:cubicBezTo>
                    <a:pt x="351995" y="507040"/>
                    <a:pt x="358744" y="509742"/>
                    <a:pt x="365494" y="509742"/>
                  </a:cubicBezTo>
                  <a:cubicBezTo>
                    <a:pt x="372243" y="509742"/>
                    <a:pt x="378993" y="507040"/>
                    <a:pt x="383717" y="502311"/>
                  </a:cubicBezTo>
                  <a:cubicBezTo>
                    <a:pt x="383717" y="502311"/>
                    <a:pt x="383717" y="502311"/>
                    <a:pt x="527480" y="358420"/>
                  </a:cubicBezTo>
                  <a:cubicBezTo>
                    <a:pt x="528830" y="357069"/>
                    <a:pt x="529504" y="355718"/>
                    <a:pt x="530854" y="354367"/>
                  </a:cubicBezTo>
                  <a:cubicBezTo>
                    <a:pt x="530854" y="354367"/>
                    <a:pt x="530854" y="353692"/>
                    <a:pt x="531529" y="353692"/>
                  </a:cubicBezTo>
                  <a:cubicBezTo>
                    <a:pt x="532204" y="352341"/>
                    <a:pt x="532204" y="350989"/>
                    <a:pt x="532879" y="350314"/>
                  </a:cubicBezTo>
                  <a:cubicBezTo>
                    <a:pt x="533554" y="349638"/>
                    <a:pt x="533554" y="348963"/>
                    <a:pt x="533554" y="348287"/>
                  </a:cubicBezTo>
                  <a:cubicBezTo>
                    <a:pt x="533554" y="347612"/>
                    <a:pt x="534229" y="346261"/>
                    <a:pt x="534229" y="344910"/>
                  </a:cubicBezTo>
                  <a:cubicBezTo>
                    <a:pt x="534904" y="343558"/>
                    <a:pt x="534904" y="341532"/>
                    <a:pt x="534904" y="340181"/>
                  </a:cubicBezTo>
                  <a:cubicBezTo>
                    <a:pt x="534904" y="338154"/>
                    <a:pt x="534904" y="336803"/>
                    <a:pt x="534229" y="334776"/>
                  </a:cubicBezTo>
                  <a:cubicBezTo>
                    <a:pt x="534229" y="333425"/>
                    <a:pt x="533554" y="332750"/>
                    <a:pt x="533554" y="331399"/>
                  </a:cubicBezTo>
                  <a:cubicBezTo>
                    <a:pt x="533554" y="331399"/>
                    <a:pt x="532879" y="330723"/>
                    <a:pt x="532879" y="330048"/>
                  </a:cubicBezTo>
                  <a:cubicBezTo>
                    <a:pt x="532204" y="328696"/>
                    <a:pt x="531529" y="327345"/>
                    <a:pt x="531529" y="326670"/>
                  </a:cubicBezTo>
                  <a:cubicBezTo>
                    <a:pt x="531529" y="326670"/>
                    <a:pt x="531529" y="326670"/>
                    <a:pt x="530854" y="325994"/>
                  </a:cubicBezTo>
                  <a:cubicBezTo>
                    <a:pt x="530854" y="325994"/>
                    <a:pt x="530854" y="325994"/>
                    <a:pt x="530854" y="325319"/>
                  </a:cubicBezTo>
                  <a:cubicBezTo>
                    <a:pt x="529504" y="323968"/>
                    <a:pt x="528830" y="322617"/>
                    <a:pt x="527480" y="321941"/>
                  </a:cubicBezTo>
                  <a:cubicBezTo>
                    <a:pt x="527480" y="321941"/>
                    <a:pt x="527480" y="321941"/>
                    <a:pt x="383717" y="178050"/>
                  </a:cubicBezTo>
                  <a:cubicBezTo>
                    <a:pt x="378993" y="173321"/>
                    <a:pt x="372243" y="170619"/>
                    <a:pt x="365494" y="170619"/>
                  </a:cubicBezTo>
                  <a:close/>
                  <a:moveTo>
                    <a:pt x="340184" y="0"/>
                  </a:moveTo>
                  <a:cubicBezTo>
                    <a:pt x="528062" y="0"/>
                    <a:pt x="680368" y="152304"/>
                    <a:pt x="680368" y="340181"/>
                  </a:cubicBezTo>
                  <a:cubicBezTo>
                    <a:pt x="680368" y="528058"/>
                    <a:pt x="528062" y="680362"/>
                    <a:pt x="340184" y="680362"/>
                  </a:cubicBezTo>
                  <a:cubicBezTo>
                    <a:pt x="152306" y="680362"/>
                    <a:pt x="0" y="528058"/>
                    <a:pt x="0" y="340181"/>
                  </a:cubicBezTo>
                  <a:cubicBezTo>
                    <a:pt x="0" y="152304"/>
                    <a:pt x="152306" y="0"/>
                    <a:pt x="340184" y="0"/>
                  </a:cubicBezTo>
                  <a:close/>
                </a:path>
              </a:pathLst>
            </a:cu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687" dirty="0"/>
            </a:p>
          </p:txBody>
        </p:sp>
        <p:sp>
          <p:nvSpPr>
            <p:cNvPr id="17" name="Freeform 40">
              <a:extLst>
                <a:ext uri="{FF2B5EF4-FFF2-40B4-BE49-F238E27FC236}">
                  <a16:creationId xmlns:a16="http://schemas.microsoft.com/office/drawing/2014/main" id="{3E2BFE85-3FCE-4E9F-9F93-95592EFC181A}"/>
                </a:ext>
              </a:extLst>
            </p:cNvPr>
            <p:cNvSpPr/>
            <p:nvPr/>
          </p:nvSpPr>
          <p:spPr>
            <a:xfrm>
              <a:off x="3407007" y="2057911"/>
              <a:ext cx="285692" cy="285689"/>
            </a:xfrm>
            <a:custGeom>
              <a:avLst/>
              <a:gdLst>
                <a:gd name="connsiteX0" fmla="*/ 365494 w 680368"/>
                <a:gd name="connsiteY0" fmla="*/ 170619 h 680362"/>
                <a:gd name="connsiteX1" fmla="*/ 347271 w 680368"/>
                <a:gd name="connsiteY1" fmla="*/ 178050 h 680362"/>
                <a:gd name="connsiteX2" fmla="*/ 347271 w 680368"/>
                <a:gd name="connsiteY2" fmla="*/ 214530 h 680362"/>
                <a:gd name="connsiteX3" fmla="*/ 445812 w 680368"/>
                <a:gd name="connsiteY3" fmla="*/ 313835 h 680362"/>
                <a:gd name="connsiteX4" fmla="*/ 171786 w 680368"/>
                <a:gd name="connsiteY4" fmla="*/ 313835 h 680362"/>
                <a:gd name="connsiteX5" fmla="*/ 145463 w 680368"/>
                <a:gd name="connsiteY5" fmla="*/ 340181 h 680362"/>
                <a:gd name="connsiteX6" fmla="*/ 171786 w 680368"/>
                <a:gd name="connsiteY6" fmla="*/ 365851 h 680362"/>
                <a:gd name="connsiteX7" fmla="*/ 445812 w 680368"/>
                <a:gd name="connsiteY7" fmla="*/ 365851 h 680362"/>
                <a:gd name="connsiteX8" fmla="*/ 347271 w 680368"/>
                <a:gd name="connsiteY8" fmla="*/ 465156 h 680362"/>
                <a:gd name="connsiteX9" fmla="*/ 347271 w 680368"/>
                <a:gd name="connsiteY9" fmla="*/ 502311 h 680362"/>
                <a:gd name="connsiteX10" fmla="*/ 365494 w 680368"/>
                <a:gd name="connsiteY10" fmla="*/ 509742 h 680362"/>
                <a:gd name="connsiteX11" fmla="*/ 383717 w 680368"/>
                <a:gd name="connsiteY11" fmla="*/ 502311 h 680362"/>
                <a:gd name="connsiteX12" fmla="*/ 527480 w 680368"/>
                <a:gd name="connsiteY12" fmla="*/ 358420 h 680362"/>
                <a:gd name="connsiteX13" fmla="*/ 530855 w 680368"/>
                <a:gd name="connsiteY13" fmla="*/ 354367 h 680362"/>
                <a:gd name="connsiteX14" fmla="*/ 531530 w 680368"/>
                <a:gd name="connsiteY14" fmla="*/ 353692 h 680362"/>
                <a:gd name="connsiteX15" fmla="*/ 532879 w 680368"/>
                <a:gd name="connsiteY15" fmla="*/ 350314 h 680362"/>
                <a:gd name="connsiteX16" fmla="*/ 533554 w 680368"/>
                <a:gd name="connsiteY16" fmla="*/ 348287 h 680362"/>
                <a:gd name="connsiteX17" fmla="*/ 534229 w 680368"/>
                <a:gd name="connsiteY17" fmla="*/ 344910 h 680362"/>
                <a:gd name="connsiteX18" fmla="*/ 534904 w 680368"/>
                <a:gd name="connsiteY18" fmla="*/ 340181 h 680362"/>
                <a:gd name="connsiteX19" fmla="*/ 534229 w 680368"/>
                <a:gd name="connsiteY19" fmla="*/ 334776 h 680362"/>
                <a:gd name="connsiteX20" fmla="*/ 533554 w 680368"/>
                <a:gd name="connsiteY20" fmla="*/ 331399 h 680362"/>
                <a:gd name="connsiteX21" fmla="*/ 532879 w 680368"/>
                <a:gd name="connsiteY21" fmla="*/ 330048 h 680362"/>
                <a:gd name="connsiteX22" fmla="*/ 531530 w 680368"/>
                <a:gd name="connsiteY22" fmla="*/ 326670 h 680362"/>
                <a:gd name="connsiteX23" fmla="*/ 530855 w 680368"/>
                <a:gd name="connsiteY23" fmla="*/ 325994 h 680362"/>
                <a:gd name="connsiteX24" fmla="*/ 530855 w 680368"/>
                <a:gd name="connsiteY24" fmla="*/ 325319 h 680362"/>
                <a:gd name="connsiteX25" fmla="*/ 527480 w 680368"/>
                <a:gd name="connsiteY25" fmla="*/ 321941 h 680362"/>
                <a:gd name="connsiteX26" fmla="*/ 383717 w 680368"/>
                <a:gd name="connsiteY26" fmla="*/ 178050 h 680362"/>
                <a:gd name="connsiteX27" fmla="*/ 365494 w 680368"/>
                <a:gd name="connsiteY27" fmla="*/ 170619 h 680362"/>
                <a:gd name="connsiteX28" fmla="*/ 340184 w 680368"/>
                <a:gd name="connsiteY28" fmla="*/ 0 h 680362"/>
                <a:gd name="connsiteX29" fmla="*/ 680368 w 680368"/>
                <a:gd name="connsiteY29" fmla="*/ 340181 h 680362"/>
                <a:gd name="connsiteX30" fmla="*/ 340184 w 680368"/>
                <a:gd name="connsiteY30" fmla="*/ 680362 h 680362"/>
                <a:gd name="connsiteX31" fmla="*/ 0 w 680368"/>
                <a:gd name="connsiteY31" fmla="*/ 340181 h 680362"/>
                <a:gd name="connsiteX32" fmla="*/ 340184 w 680368"/>
                <a:gd name="connsiteY32" fmla="*/ 0 h 68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0368" h="680362">
                  <a:moveTo>
                    <a:pt x="365494" y="170619"/>
                  </a:moveTo>
                  <a:cubicBezTo>
                    <a:pt x="358745" y="170619"/>
                    <a:pt x="351995" y="173321"/>
                    <a:pt x="347271" y="178050"/>
                  </a:cubicBezTo>
                  <a:cubicBezTo>
                    <a:pt x="337147" y="188183"/>
                    <a:pt x="337147" y="204396"/>
                    <a:pt x="347271" y="214530"/>
                  </a:cubicBezTo>
                  <a:cubicBezTo>
                    <a:pt x="347271" y="214530"/>
                    <a:pt x="347271" y="214530"/>
                    <a:pt x="445812" y="313835"/>
                  </a:cubicBezTo>
                  <a:cubicBezTo>
                    <a:pt x="445812" y="313835"/>
                    <a:pt x="445812" y="313835"/>
                    <a:pt x="171786" y="313835"/>
                  </a:cubicBezTo>
                  <a:cubicBezTo>
                    <a:pt x="156937" y="313835"/>
                    <a:pt x="145463" y="325994"/>
                    <a:pt x="145463" y="340181"/>
                  </a:cubicBezTo>
                  <a:cubicBezTo>
                    <a:pt x="145463" y="354367"/>
                    <a:pt x="156937" y="365851"/>
                    <a:pt x="171786" y="365851"/>
                  </a:cubicBezTo>
                  <a:cubicBezTo>
                    <a:pt x="171786" y="365851"/>
                    <a:pt x="171786" y="365851"/>
                    <a:pt x="445812" y="365851"/>
                  </a:cubicBezTo>
                  <a:cubicBezTo>
                    <a:pt x="445812" y="365851"/>
                    <a:pt x="445812" y="365851"/>
                    <a:pt x="347271" y="465156"/>
                  </a:cubicBezTo>
                  <a:cubicBezTo>
                    <a:pt x="337147" y="475289"/>
                    <a:pt x="337147" y="492178"/>
                    <a:pt x="347271" y="502311"/>
                  </a:cubicBezTo>
                  <a:cubicBezTo>
                    <a:pt x="351995" y="507040"/>
                    <a:pt x="358745" y="509742"/>
                    <a:pt x="365494" y="509742"/>
                  </a:cubicBezTo>
                  <a:cubicBezTo>
                    <a:pt x="372243" y="509742"/>
                    <a:pt x="378993" y="507040"/>
                    <a:pt x="383717" y="502311"/>
                  </a:cubicBezTo>
                  <a:cubicBezTo>
                    <a:pt x="383717" y="502311"/>
                    <a:pt x="383717" y="502311"/>
                    <a:pt x="527480" y="358420"/>
                  </a:cubicBezTo>
                  <a:cubicBezTo>
                    <a:pt x="528830" y="357069"/>
                    <a:pt x="529505" y="355718"/>
                    <a:pt x="530855" y="354367"/>
                  </a:cubicBezTo>
                  <a:cubicBezTo>
                    <a:pt x="530855" y="354367"/>
                    <a:pt x="530855" y="353692"/>
                    <a:pt x="531530" y="353692"/>
                  </a:cubicBezTo>
                  <a:cubicBezTo>
                    <a:pt x="532204" y="352341"/>
                    <a:pt x="532204" y="350989"/>
                    <a:pt x="532879" y="350314"/>
                  </a:cubicBezTo>
                  <a:cubicBezTo>
                    <a:pt x="533554" y="349638"/>
                    <a:pt x="533554" y="348963"/>
                    <a:pt x="533554" y="348287"/>
                  </a:cubicBezTo>
                  <a:cubicBezTo>
                    <a:pt x="533554" y="347612"/>
                    <a:pt x="534229" y="346261"/>
                    <a:pt x="534229" y="344910"/>
                  </a:cubicBezTo>
                  <a:cubicBezTo>
                    <a:pt x="534904" y="343558"/>
                    <a:pt x="534904" y="341532"/>
                    <a:pt x="534904" y="340181"/>
                  </a:cubicBezTo>
                  <a:cubicBezTo>
                    <a:pt x="534904" y="338154"/>
                    <a:pt x="534904" y="336803"/>
                    <a:pt x="534229" y="334776"/>
                  </a:cubicBezTo>
                  <a:cubicBezTo>
                    <a:pt x="534229" y="333425"/>
                    <a:pt x="533554" y="332750"/>
                    <a:pt x="533554" y="331399"/>
                  </a:cubicBezTo>
                  <a:cubicBezTo>
                    <a:pt x="533554" y="331399"/>
                    <a:pt x="532879" y="330723"/>
                    <a:pt x="532879" y="330048"/>
                  </a:cubicBezTo>
                  <a:cubicBezTo>
                    <a:pt x="532204" y="328696"/>
                    <a:pt x="531530" y="327345"/>
                    <a:pt x="531530" y="326670"/>
                  </a:cubicBezTo>
                  <a:cubicBezTo>
                    <a:pt x="531530" y="326670"/>
                    <a:pt x="531530" y="326670"/>
                    <a:pt x="530855" y="325994"/>
                  </a:cubicBezTo>
                  <a:cubicBezTo>
                    <a:pt x="530855" y="325994"/>
                    <a:pt x="530855" y="325994"/>
                    <a:pt x="530855" y="325319"/>
                  </a:cubicBezTo>
                  <a:cubicBezTo>
                    <a:pt x="529505" y="323968"/>
                    <a:pt x="528830" y="322617"/>
                    <a:pt x="527480" y="321941"/>
                  </a:cubicBezTo>
                  <a:cubicBezTo>
                    <a:pt x="527480" y="321941"/>
                    <a:pt x="527480" y="321941"/>
                    <a:pt x="383717" y="178050"/>
                  </a:cubicBezTo>
                  <a:cubicBezTo>
                    <a:pt x="378993" y="173321"/>
                    <a:pt x="372243" y="170619"/>
                    <a:pt x="365494" y="170619"/>
                  </a:cubicBezTo>
                  <a:close/>
                  <a:moveTo>
                    <a:pt x="340184" y="0"/>
                  </a:moveTo>
                  <a:cubicBezTo>
                    <a:pt x="528062" y="0"/>
                    <a:pt x="680368" y="152304"/>
                    <a:pt x="680368" y="340181"/>
                  </a:cubicBezTo>
                  <a:cubicBezTo>
                    <a:pt x="680368" y="528058"/>
                    <a:pt x="528062" y="680362"/>
                    <a:pt x="340184" y="680362"/>
                  </a:cubicBezTo>
                  <a:cubicBezTo>
                    <a:pt x="152306" y="680362"/>
                    <a:pt x="0" y="528058"/>
                    <a:pt x="0" y="340181"/>
                  </a:cubicBezTo>
                  <a:cubicBezTo>
                    <a:pt x="0" y="152304"/>
                    <a:pt x="152306" y="0"/>
                    <a:pt x="340184" y="0"/>
                  </a:cubicBezTo>
                  <a:close/>
                </a:path>
              </a:pathLst>
            </a:cu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687" dirty="0"/>
            </a:p>
          </p:txBody>
        </p:sp>
        <p:sp>
          <p:nvSpPr>
            <p:cNvPr id="18" name="Freeform 39">
              <a:extLst>
                <a:ext uri="{FF2B5EF4-FFF2-40B4-BE49-F238E27FC236}">
                  <a16:creationId xmlns:a16="http://schemas.microsoft.com/office/drawing/2014/main" id="{4A611B93-1B2B-4497-BB85-BD0C5C2BDFCB}"/>
                </a:ext>
              </a:extLst>
            </p:cNvPr>
            <p:cNvSpPr/>
            <p:nvPr/>
          </p:nvSpPr>
          <p:spPr>
            <a:xfrm>
              <a:off x="1164081" y="2057911"/>
              <a:ext cx="285692" cy="285689"/>
            </a:xfrm>
            <a:custGeom>
              <a:avLst/>
              <a:gdLst>
                <a:gd name="connsiteX0" fmla="*/ 365494 w 680368"/>
                <a:gd name="connsiteY0" fmla="*/ 170619 h 680362"/>
                <a:gd name="connsiteX1" fmla="*/ 347271 w 680368"/>
                <a:gd name="connsiteY1" fmla="*/ 178050 h 680362"/>
                <a:gd name="connsiteX2" fmla="*/ 347271 w 680368"/>
                <a:gd name="connsiteY2" fmla="*/ 214530 h 680362"/>
                <a:gd name="connsiteX3" fmla="*/ 445812 w 680368"/>
                <a:gd name="connsiteY3" fmla="*/ 313835 h 680362"/>
                <a:gd name="connsiteX4" fmla="*/ 171786 w 680368"/>
                <a:gd name="connsiteY4" fmla="*/ 313835 h 680362"/>
                <a:gd name="connsiteX5" fmla="*/ 145463 w 680368"/>
                <a:gd name="connsiteY5" fmla="*/ 340181 h 680362"/>
                <a:gd name="connsiteX6" fmla="*/ 171786 w 680368"/>
                <a:gd name="connsiteY6" fmla="*/ 365851 h 680362"/>
                <a:gd name="connsiteX7" fmla="*/ 445812 w 680368"/>
                <a:gd name="connsiteY7" fmla="*/ 365851 h 680362"/>
                <a:gd name="connsiteX8" fmla="*/ 347271 w 680368"/>
                <a:gd name="connsiteY8" fmla="*/ 465156 h 680362"/>
                <a:gd name="connsiteX9" fmla="*/ 347271 w 680368"/>
                <a:gd name="connsiteY9" fmla="*/ 502311 h 680362"/>
                <a:gd name="connsiteX10" fmla="*/ 365494 w 680368"/>
                <a:gd name="connsiteY10" fmla="*/ 509742 h 680362"/>
                <a:gd name="connsiteX11" fmla="*/ 383717 w 680368"/>
                <a:gd name="connsiteY11" fmla="*/ 502311 h 680362"/>
                <a:gd name="connsiteX12" fmla="*/ 527480 w 680368"/>
                <a:gd name="connsiteY12" fmla="*/ 358420 h 680362"/>
                <a:gd name="connsiteX13" fmla="*/ 530854 w 680368"/>
                <a:gd name="connsiteY13" fmla="*/ 354367 h 680362"/>
                <a:gd name="connsiteX14" fmla="*/ 531529 w 680368"/>
                <a:gd name="connsiteY14" fmla="*/ 353692 h 680362"/>
                <a:gd name="connsiteX15" fmla="*/ 532879 w 680368"/>
                <a:gd name="connsiteY15" fmla="*/ 350314 h 680362"/>
                <a:gd name="connsiteX16" fmla="*/ 533554 w 680368"/>
                <a:gd name="connsiteY16" fmla="*/ 348287 h 680362"/>
                <a:gd name="connsiteX17" fmla="*/ 534229 w 680368"/>
                <a:gd name="connsiteY17" fmla="*/ 344910 h 680362"/>
                <a:gd name="connsiteX18" fmla="*/ 534904 w 680368"/>
                <a:gd name="connsiteY18" fmla="*/ 340181 h 680362"/>
                <a:gd name="connsiteX19" fmla="*/ 534229 w 680368"/>
                <a:gd name="connsiteY19" fmla="*/ 334776 h 680362"/>
                <a:gd name="connsiteX20" fmla="*/ 533554 w 680368"/>
                <a:gd name="connsiteY20" fmla="*/ 331399 h 680362"/>
                <a:gd name="connsiteX21" fmla="*/ 532879 w 680368"/>
                <a:gd name="connsiteY21" fmla="*/ 330048 h 680362"/>
                <a:gd name="connsiteX22" fmla="*/ 531529 w 680368"/>
                <a:gd name="connsiteY22" fmla="*/ 326670 h 680362"/>
                <a:gd name="connsiteX23" fmla="*/ 530854 w 680368"/>
                <a:gd name="connsiteY23" fmla="*/ 325994 h 680362"/>
                <a:gd name="connsiteX24" fmla="*/ 530854 w 680368"/>
                <a:gd name="connsiteY24" fmla="*/ 325319 h 680362"/>
                <a:gd name="connsiteX25" fmla="*/ 527480 w 680368"/>
                <a:gd name="connsiteY25" fmla="*/ 321941 h 680362"/>
                <a:gd name="connsiteX26" fmla="*/ 383717 w 680368"/>
                <a:gd name="connsiteY26" fmla="*/ 178050 h 680362"/>
                <a:gd name="connsiteX27" fmla="*/ 365494 w 680368"/>
                <a:gd name="connsiteY27" fmla="*/ 170619 h 680362"/>
                <a:gd name="connsiteX28" fmla="*/ 340184 w 680368"/>
                <a:gd name="connsiteY28" fmla="*/ 0 h 680362"/>
                <a:gd name="connsiteX29" fmla="*/ 680368 w 680368"/>
                <a:gd name="connsiteY29" fmla="*/ 340181 h 680362"/>
                <a:gd name="connsiteX30" fmla="*/ 340184 w 680368"/>
                <a:gd name="connsiteY30" fmla="*/ 680362 h 680362"/>
                <a:gd name="connsiteX31" fmla="*/ 0 w 680368"/>
                <a:gd name="connsiteY31" fmla="*/ 340181 h 680362"/>
                <a:gd name="connsiteX32" fmla="*/ 340184 w 680368"/>
                <a:gd name="connsiteY32" fmla="*/ 0 h 68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0368" h="680362">
                  <a:moveTo>
                    <a:pt x="365494" y="170619"/>
                  </a:moveTo>
                  <a:cubicBezTo>
                    <a:pt x="358745" y="170619"/>
                    <a:pt x="351995" y="173321"/>
                    <a:pt x="347271" y="178050"/>
                  </a:cubicBezTo>
                  <a:cubicBezTo>
                    <a:pt x="337146" y="188183"/>
                    <a:pt x="337146" y="204396"/>
                    <a:pt x="347271" y="214530"/>
                  </a:cubicBezTo>
                  <a:cubicBezTo>
                    <a:pt x="347271" y="214530"/>
                    <a:pt x="347271" y="214530"/>
                    <a:pt x="445812" y="313835"/>
                  </a:cubicBezTo>
                  <a:cubicBezTo>
                    <a:pt x="445812" y="313835"/>
                    <a:pt x="445812" y="313835"/>
                    <a:pt x="171786" y="313835"/>
                  </a:cubicBezTo>
                  <a:cubicBezTo>
                    <a:pt x="156937" y="313835"/>
                    <a:pt x="145463" y="325994"/>
                    <a:pt x="145463" y="340181"/>
                  </a:cubicBezTo>
                  <a:cubicBezTo>
                    <a:pt x="145463" y="354367"/>
                    <a:pt x="156937" y="365851"/>
                    <a:pt x="171786" y="365851"/>
                  </a:cubicBezTo>
                  <a:cubicBezTo>
                    <a:pt x="171786" y="365851"/>
                    <a:pt x="171786" y="365851"/>
                    <a:pt x="445812" y="365851"/>
                  </a:cubicBezTo>
                  <a:cubicBezTo>
                    <a:pt x="445812" y="365851"/>
                    <a:pt x="445812" y="365851"/>
                    <a:pt x="347271" y="465156"/>
                  </a:cubicBezTo>
                  <a:cubicBezTo>
                    <a:pt x="337146" y="475289"/>
                    <a:pt x="337146" y="492178"/>
                    <a:pt x="347271" y="502311"/>
                  </a:cubicBezTo>
                  <a:cubicBezTo>
                    <a:pt x="351995" y="507040"/>
                    <a:pt x="358745" y="509742"/>
                    <a:pt x="365494" y="509742"/>
                  </a:cubicBezTo>
                  <a:cubicBezTo>
                    <a:pt x="372243" y="509742"/>
                    <a:pt x="378993" y="507040"/>
                    <a:pt x="383717" y="502311"/>
                  </a:cubicBezTo>
                  <a:cubicBezTo>
                    <a:pt x="383717" y="502311"/>
                    <a:pt x="383717" y="502311"/>
                    <a:pt x="527480" y="358420"/>
                  </a:cubicBezTo>
                  <a:cubicBezTo>
                    <a:pt x="528830" y="357069"/>
                    <a:pt x="529505" y="355718"/>
                    <a:pt x="530854" y="354367"/>
                  </a:cubicBezTo>
                  <a:cubicBezTo>
                    <a:pt x="530854" y="354367"/>
                    <a:pt x="530854" y="353692"/>
                    <a:pt x="531529" y="353692"/>
                  </a:cubicBezTo>
                  <a:cubicBezTo>
                    <a:pt x="532204" y="352341"/>
                    <a:pt x="532204" y="350989"/>
                    <a:pt x="532879" y="350314"/>
                  </a:cubicBezTo>
                  <a:cubicBezTo>
                    <a:pt x="533554" y="349638"/>
                    <a:pt x="533554" y="348963"/>
                    <a:pt x="533554" y="348287"/>
                  </a:cubicBezTo>
                  <a:cubicBezTo>
                    <a:pt x="533554" y="347612"/>
                    <a:pt x="534229" y="346261"/>
                    <a:pt x="534229" y="344910"/>
                  </a:cubicBezTo>
                  <a:cubicBezTo>
                    <a:pt x="534904" y="343558"/>
                    <a:pt x="534904" y="341532"/>
                    <a:pt x="534904" y="340181"/>
                  </a:cubicBezTo>
                  <a:cubicBezTo>
                    <a:pt x="534904" y="338154"/>
                    <a:pt x="534904" y="336803"/>
                    <a:pt x="534229" y="334776"/>
                  </a:cubicBezTo>
                  <a:cubicBezTo>
                    <a:pt x="534229" y="333425"/>
                    <a:pt x="533554" y="332750"/>
                    <a:pt x="533554" y="331399"/>
                  </a:cubicBezTo>
                  <a:cubicBezTo>
                    <a:pt x="533554" y="331399"/>
                    <a:pt x="532879" y="330723"/>
                    <a:pt x="532879" y="330048"/>
                  </a:cubicBezTo>
                  <a:cubicBezTo>
                    <a:pt x="532204" y="328696"/>
                    <a:pt x="531529" y="327345"/>
                    <a:pt x="531529" y="326670"/>
                  </a:cubicBezTo>
                  <a:cubicBezTo>
                    <a:pt x="531529" y="326670"/>
                    <a:pt x="531529" y="326670"/>
                    <a:pt x="530854" y="325994"/>
                  </a:cubicBezTo>
                  <a:cubicBezTo>
                    <a:pt x="530854" y="325994"/>
                    <a:pt x="530854" y="325994"/>
                    <a:pt x="530854" y="325319"/>
                  </a:cubicBezTo>
                  <a:cubicBezTo>
                    <a:pt x="529505" y="323968"/>
                    <a:pt x="528830" y="322617"/>
                    <a:pt x="527480" y="321941"/>
                  </a:cubicBezTo>
                  <a:cubicBezTo>
                    <a:pt x="527480" y="321941"/>
                    <a:pt x="527480" y="321941"/>
                    <a:pt x="383717" y="178050"/>
                  </a:cubicBezTo>
                  <a:cubicBezTo>
                    <a:pt x="378993" y="173321"/>
                    <a:pt x="372243" y="170619"/>
                    <a:pt x="365494" y="170619"/>
                  </a:cubicBezTo>
                  <a:close/>
                  <a:moveTo>
                    <a:pt x="340184" y="0"/>
                  </a:moveTo>
                  <a:cubicBezTo>
                    <a:pt x="528062" y="0"/>
                    <a:pt x="680368" y="152304"/>
                    <a:pt x="680368" y="340181"/>
                  </a:cubicBezTo>
                  <a:cubicBezTo>
                    <a:pt x="680368" y="528058"/>
                    <a:pt x="528062" y="680362"/>
                    <a:pt x="340184" y="680362"/>
                  </a:cubicBezTo>
                  <a:cubicBezTo>
                    <a:pt x="152306" y="680362"/>
                    <a:pt x="0" y="528058"/>
                    <a:pt x="0" y="340181"/>
                  </a:cubicBezTo>
                  <a:cubicBezTo>
                    <a:pt x="0" y="152304"/>
                    <a:pt x="152306" y="0"/>
                    <a:pt x="340184" y="0"/>
                  </a:cubicBezTo>
                  <a:close/>
                </a:path>
              </a:pathLst>
            </a:cu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687" dirty="0"/>
            </a:p>
          </p:txBody>
        </p:sp>
        <p:sp>
          <p:nvSpPr>
            <p:cNvPr id="19" name="Rectangle 18">
              <a:hlinkClick r:id="" action="ppaction://noaction"/>
              <a:extLst>
                <a:ext uri="{FF2B5EF4-FFF2-40B4-BE49-F238E27FC236}">
                  <a16:creationId xmlns:a16="http://schemas.microsoft.com/office/drawing/2014/main" id="{BE926A30-ECE8-48F2-B47D-90C651F8B698}"/>
                </a:ext>
              </a:extLst>
            </p:cNvPr>
            <p:cNvSpPr/>
            <p:nvPr/>
          </p:nvSpPr>
          <p:spPr>
            <a:xfrm>
              <a:off x="1049431" y="4589701"/>
              <a:ext cx="1972123" cy="334510"/>
            </a:xfrm>
            <a:prstGeom prst="rect">
              <a:avLst/>
            </a:prstGeom>
            <a:solidFill>
              <a:schemeClr val="tx1">
                <a:lumMod val="75000"/>
                <a:alpha val="2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364" tIns="102364" rIns="102364" bIns="102364" numCol="1" spcCol="1270" anchor="t" anchorCtr="0">
              <a:spAutoFit/>
            </a:bodyPr>
            <a:lstStyle/>
            <a:p>
              <a:pPr algn="r" defTabSz="746377">
                <a:lnSpc>
                  <a:spcPct val="90000"/>
                </a:lnSpc>
                <a:spcBef>
                  <a:spcPct val="0"/>
                </a:spcBef>
                <a:spcAft>
                  <a:spcPts val="224"/>
                </a:spcAft>
              </a:pPr>
              <a:endParaRPr lang="en-US" sz="1343" dirty="0">
                <a:solidFill>
                  <a:schemeClr val="tx1"/>
                </a:solidFill>
              </a:endParaRPr>
            </a:p>
          </p:txBody>
        </p:sp>
        <p:sp>
          <p:nvSpPr>
            <p:cNvPr id="20" name="Rectangle 19">
              <a:extLst>
                <a:ext uri="{FF2B5EF4-FFF2-40B4-BE49-F238E27FC236}">
                  <a16:creationId xmlns:a16="http://schemas.microsoft.com/office/drawing/2014/main" id="{CDE0007C-6F55-4AD0-870C-C5297C9F0575}"/>
                </a:ext>
              </a:extLst>
            </p:cNvPr>
            <p:cNvSpPr/>
            <p:nvPr/>
          </p:nvSpPr>
          <p:spPr>
            <a:xfrm>
              <a:off x="3292357" y="4589701"/>
              <a:ext cx="1972123" cy="334510"/>
            </a:xfrm>
            <a:prstGeom prst="rect">
              <a:avLst/>
            </a:prstGeom>
            <a:solidFill>
              <a:schemeClr val="tx1">
                <a:lumMod val="75000"/>
                <a:alpha val="2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364" tIns="102364" rIns="102364" bIns="102364" numCol="1" spcCol="1270" anchor="t" anchorCtr="0">
              <a:spAutoFit/>
            </a:bodyPr>
            <a:lstStyle/>
            <a:p>
              <a:pPr algn="r" defTabSz="746377">
                <a:lnSpc>
                  <a:spcPct val="90000"/>
                </a:lnSpc>
                <a:spcBef>
                  <a:spcPct val="0"/>
                </a:spcBef>
                <a:spcAft>
                  <a:spcPts val="224"/>
                </a:spcAft>
              </a:pPr>
              <a:endParaRPr lang="en-US" sz="1343" dirty="0">
                <a:solidFill>
                  <a:schemeClr val="tx1"/>
                </a:solidFill>
              </a:endParaRPr>
            </a:p>
          </p:txBody>
        </p:sp>
        <p:sp>
          <p:nvSpPr>
            <p:cNvPr id="21" name="Rectangle 20">
              <a:extLst>
                <a:ext uri="{FF2B5EF4-FFF2-40B4-BE49-F238E27FC236}">
                  <a16:creationId xmlns:a16="http://schemas.microsoft.com/office/drawing/2014/main" id="{9234DD17-139A-4D64-B7E0-F09E5B5A56CE}"/>
                </a:ext>
              </a:extLst>
            </p:cNvPr>
            <p:cNvSpPr/>
            <p:nvPr/>
          </p:nvSpPr>
          <p:spPr>
            <a:xfrm>
              <a:off x="5535283" y="4589701"/>
              <a:ext cx="1972123" cy="334510"/>
            </a:xfrm>
            <a:prstGeom prst="rect">
              <a:avLst/>
            </a:prstGeom>
            <a:solidFill>
              <a:schemeClr val="tx1">
                <a:lumMod val="75000"/>
                <a:alpha val="2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364" tIns="102364" rIns="102364" bIns="102364" numCol="1" spcCol="1270" anchor="t" anchorCtr="0">
              <a:spAutoFit/>
            </a:bodyPr>
            <a:lstStyle/>
            <a:p>
              <a:pPr algn="r" defTabSz="746377">
                <a:lnSpc>
                  <a:spcPct val="90000"/>
                </a:lnSpc>
                <a:spcBef>
                  <a:spcPct val="0"/>
                </a:spcBef>
                <a:spcAft>
                  <a:spcPts val="224"/>
                </a:spcAft>
              </a:pPr>
              <a:endParaRPr lang="en-US" sz="1343" dirty="0">
                <a:solidFill>
                  <a:schemeClr val="tx1"/>
                </a:solidFill>
              </a:endParaRPr>
            </a:p>
          </p:txBody>
        </p:sp>
        <p:sp>
          <p:nvSpPr>
            <p:cNvPr id="22" name="Rectangle 21">
              <a:extLst>
                <a:ext uri="{FF2B5EF4-FFF2-40B4-BE49-F238E27FC236}">
                  <a16:creationId xmlns:a16="http://schemas.microsoft.com/office/drawing/2014/main" id="{B1F2B265-AC01-45D5-86D3-C6D6D0BF9D75}"/>
                </a:ext>
              </a:extLst>
            </p:cNvPr>
            <p:cNvSpPr/>
            <p:nvPr/>
          </p:nvSpPr>
          <p:spPr>
            <a:xfrm>
              <a:off x="7778210" y="4589701"/>
              <a:ext cx="1972123" cy="334510"/>
            </a:xfrm>
            <a:prstGeom prst="rect">
              <a:avLst/>
            </a:prstGeom>
            <a:solidFill>
              <a:schemeClr val="tx1">
                <a:lumMod val="75000"/>
                <a:alpha val="2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2364" tIns="102364" rIns="102364" bIns="102364" numCol="1" spcCol="1270" anchor="t" anchorCtr="0">
              <a:spAutoFit/>
            </a:bodyPr>
            <a:lstStyle/>
            <a:p>
              <a:pPr algn="r" defTabSz="746377">
                <a:lnSpc>
                  <a:spcPct val="90000"/>
                </a:lnSpc>
                <a:spcBef>
                  <a:spcPct val="0"/>
                </a:spcBef>
                <a:spcAft>
                  <a:spcPts val="224"/>
                </a:spcAft>
              </a:pPr>
              <a:endParaRPr lang="en-US" sz="1343" dirty="0">
                <a:solidFill>
                  <a:schemeClr val="tx1"/>
                </a:solidFill>
              </a:endParaRPr>
            </a:p>
          </p:txBody>
        </p:sp>
        <p:sp>
          <p:nvSpPr>
            <p:cNvPr id="23" name="Freeform 17">
              <a:extLst>
                <a:ext uri="{FF2B5EF4-FFF2-40B4-BE49-F238E27FC236}">
                  <a16:creationId xmlns:a16="http://schemas.microsoft.com/office/drawing/2014/main" id="{405D7473-D8AF-4476-B57E-BE53D8CEB42B}"/>
                </a:ext>
              </a:extLst>
            </p:cNvPr>
            <p:cNvSpPr>
              <a:spLocks/>
            </p:cNvSpPr>
            <p:nvPr/>
          </p:nvSpPr>
          <p:spPr bwMode="auto">
            <a:xfrm>
              <a:off x="3399608" y="4684713"/>
              <a:ext cx="202790" cy="202788"/>
            </a:xfrm>
            <a:custGeom>
              <a:avLst/>
              <a:gdLst>
                <a:gd name="T0" fmla="*/ 8 w 691"/>
                <a:gd name="T1" fmla="*/ 364 h 691"/>
                <a:gd name="T2" fmla="*/ 0 w 691"/>
                <a:gd name="T3" fmla="*/ 345 h 691"/>
                <a:gd name="T4" fmla="*/ 27 w 691"/>
                <a:gd name="T5" fmla="*/ 318 h 691"/>
                <a:gd name="T6" fmla="*/ 319 w 691"/>
                <a:gd name="T7" fmla="*/ 318 h 691"/>
                <a:gd name="T8" fmla="*/ 319 w 691"/>
                <a:gd name="T9" fmla="*/ 27 h 691"/>
                <a:gd name="T10" fmla="*/ 346 w 691"/>
                <a:gd name="T11" fmla="*/ 0 h 691"/>
                <a:gd name="T12" fmla="*/ 365 w 691"/>
                <a:gd name="T13" fmla="*/ 8 h 691"/>
                <a:gd name="T14" fmla="*/ 373 w 691"/>
                <a:gd name="T15" fmla="*/ 27 h 691"/>
                <a:gd name="T16" fmla="*/ 373 w 691"/>
                <a:gd name="T17" fmla="*/ 318 h 691"/>
                <a:gd name="T18" fmla="*/ 665 w 691"/>
                <a:gd name="T19" fmla="*/ 318 h 691"/>
                <a:gd name="T20" fmla="*/ 684 w 691"/>
                <a:gd name="T21" fmla="*/ 326 h 691"/>
                <a:gd name="T22" fmla="*/ 691 w 691"/>
                <a:gd name="T23" fmla="*/ 345 h 691"/>
                <a:gd name="T24" fmla="*/ 665 w 691"/>
                <a:gd name="T25" fmla="*/ 372 h 691"/>
                <a:gd name="T26" fmla="*/ 373 w 691"/>
                <a:gd name="T27" fmla="*/ 372 h 691"/>
                <a:gd name="T28" fmla="*/ 373 w 691"/>
                <a:gd name="T29" fmla="*/ 664 h 691"/>
                <a:gd name="T30" fmla="*/ 346 w 691"/>
                <a:gd name="T31" fmla="*/ 691 h 691"/>
                <a:gd name="T32" fmla="*/ 327 w 691"/>
                <a:gd name="T33" fmla="*/ 683 h 691"/>
                <a:gd name="T34" fmla="*/ 319 w 691"/>
                <a:gd name="T35" fmla="*/ 664 h 691"/>
                <a:gd name="T36" fmla="*/ 319 w 691"/>
                <a:gd name="T37" fmla="*/ 372 h 691"/>
                <a:gd name="T38" fmla="*/ 27 w 691"/>
                <a:gd name="T39" fmla="*/ 372 h 691"/>
                <a:gd name="T40" fmla="*/ 8 w 691"/>
                <a:gd name="T41" fmla="*/ 36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1" h="691">
                  <a:moveTo>
                    <a:pt x="8" y="364"/>
                  </a:moveTo>
                  <a:cubicBezTo>
                    <a:pt x="3" y="359"/>
                    <a:pt x="0" y="352"/>
                    <a:pt x="0" y="345"/>
                  </a:cubicBezTo>
                  <a:cubicBezTo>
                    <a:pt x="0" y="330"/>
                    <a:pt x="12" y="318"/>
                    <a:pt x="27" y="318"/>
                  </a:cubicBezTo>
                  <a:cubicBezTo>
                    <a:pt x="319" y="318"/>
                    <a:pt x="319" y="318"/>
                    <a:pt x="319" y="318"/>
                  </a:cubicBezTo>
                  <a:cubicBezTo>
                    <a:pt x="319" y="27"/>
                    <a:pt x="319" y="27"/>
                    <a:pt x="319" y="27"/>
                  </a:cubicBezTo>
                  <a:cubicBezTo>
                    <a:pt x="319" y="12"/>
                    <a:pt x="331" y="0"/>
                    <a:pt x="346" y="0"/>
                  </a:cubicBezTo>
                  <a:cubicBezTo>
                    <a:pt x="353" y="0"/>
                    <a:pt x="360" y="2"/>
                    <a:pt x="365" y="8"/>
                  </a:cubicBezTo>
                  <a:cubicBezTo>
                    <a:pt x="370" y="13"/>
                    <a:pt x="373" y="19"/>
                    <a:pt x="373" y="27"/>
                  </a:cubicBezTo>
                  <a:cubicBezTo>
                    <a:pt x="373" y="318"/>
                    <a:pt x="373" y="318"/>
                    <a:pt x="373" y="318"/>
                  </a:cubicBezTo>
                  <a:cubicBezTo>
                    <a:pt x="665" y="318"/>
                    <a:pt x="665" y="318"/>
                    <a:pt x="665" y="318"/>
                  </a:cubicBezTo>
                  <a:cubicBezTo>
                    <a:pt x="672" y="318"/>
                    <a:pt x="678" y="321"/>
                    <a:pt x="684" y="326"/>
                  </a:cubicBezTo>
                  <a:cubicBezTo>
                    <a:pt x="689" y="331"/>
                    <a:pt x="691" y="338"/>
                    <a:pt x="691" y="345"/>
                  </a:cubicBezTo>
                  <a:cubicBezTo>
                    <a:pt x="691" y="360"/>
                    <a:pt x="679" y="372"/>
                    <a:pt x="665" y="372"/>
                  </a:cubicBezTo>
                  <a:cubicBezTo>
                    <a:pt x="373" y="372"/>
                    <a:pt x="373" y="372"/>
                    <a:pt x="373" y="372"/>
                  </a:cubicBezTo>
                  <a:cubicBezTo>
                    <a:pt x="373" y="664"/>
                    <a:pt x="373" y="664"/>
                    <a:pt x="373" y="664"/>
                  </a:cubicBezTo>
                  <a:cubicBezTo>
                    <a:pt x="373" y="679"/>
                    <a:pt x="361" y="691"/>
                    <a:pt x="346" y="691"/>
                  </a:cubicBezTo>
                  <a:cubicBezTo>
                    <a:pt x="339" y="691"/>
                    <a:pt x="332" y="688"/>
                    <a:pt x="327" y="683"/>
                  </a:cubicBezTo>
                  <a:cubicBezTo>
                    <a:pt x="322" y="678"/>
                    <a:pt x="319" y="671"/>
                    <a:pt x="319" y="664"/>
                  </a:cubicBezTo>
                  <a:cubicBezTo>
                    <a:pt x="319" y="372"/>
                    <a:pt x="319" y="372"/>
                    <a:pt x="319" y="372"/>
                  </a:cubicBezTo>
                  <a:cubicBezTo>
                    <a:pt x="27" y="372"/>
                    <a:pt x="27" y="372"/>
                    <a:pt x="27" y="372"/>
                  </a:cubicBezTo>
                  <a:cubicBezTo>
                    <a:pt x="20" y="372"/>
                    <a:pt x="13" y="369"/>
                    <a:pt x="8" y="364"/>
                  </a:cubicBezTo>
                  <a:close/>
                </a:path>
              </a:pathLst>
            </a:custGeom>
            <a:solidFill>
              <a:schemeClr val="tx2"/>
            </a:solidFill>
            <a:ln>
              <a:noFill/>
            </a:ln>
          </p:spPr>
          <p:txBody>
            <a:bodyPr vert="horz" wrap="square" lIns="102364" tIns="51182" rIns="102364" bIns="51182" numCol="1" anchor="t" anchorCtr="0" compatLnSpc="1">
              <a:prstTxWarp prst="textNoShape">
                <a:avLst/>
              </a:prstTxWarp>
            </a:bodyPr>
            <a:lstStyle/>
            <a:p>
              <a:endParaRPr lang="en-US" sz="2687" dirty="0"/>
            </a:p>
          </p:txBody>
        </p:sp>
        <p:sp>
          <p:nvSpPr>
            <p:cNvPr id="24" name="Freeform 17">
              <a:extLst>
                <a:ext uri="{FF2B5EF4-FFF2-40B4-BE49-F238E27FC236}">
                  <a16:creationId xmlns:a16="http://schemas.microsoft.com/office/drawing/2014/main" id="{B4291FFF-F717-4987-B097-581377DE6264}"/>
                </a:ext>
              </a:extLst>
            </p:cNvPr>
            <p:cNvSpPr>
              <a:spLocks/>
            </p:cNvSpPr>
            <p:nvPr/>
          </p:nvSpPr>
          <p:spPr bwMode="auto">
            <a:xfrm>
              <a:off x="1156427" y="4684713"/>
              <a:ext cx="202790" cy="202788"/>
            </a:xfrm>
            <a:custGeom>
              <a:avLst/>
              <a:gdLst>
                <a:gd name="T0" fmla="*/ 8 w 691"/>
                <a:gd name="T1" fmla="*/ 364 h 691"/>
                <a:gd name="T2" fmla="*/ 0 w 691"/>
                <a:gd name="T3" fmla="*/ 345 h 691"/>
                <a:gd name="T4" fmla="*/ 27 w 691"/>
                <a:gd name="T5" fmla="*/ 318 h 691"/>
                <a:gd name="T6" fmla="*/ 319 w 691"/>
                <a:gd name="T7" fmla="*/ 318 h 691"/>
                <a:gd name="T8" fmla="*/ 319 w 691"/>
                <a:gd name="T9" fmla="*/ 27 h 691"/>
                <a:gd name="T10" fmla="*/ 346 w 691"/>
                <a:gd name="T11" fmla="*/ 0 h 691"/>
                <a:gd name="T12" fmla="*/ 365 w 691"/>
                <a:gd name="T13" fmla="*/ 8 h 691"/>
                <a:gd name="T14" fmla="*/ 373 w 691"/>
                <a:gd name="T15" fmla="*/ 27 h 691"/>
                <a:gd name="T16" fmla="*/ 373 w 691"/>
                <a:gd name="T17" fmla="*/ 318 h 691"/>
                <a:gd name="T18" fmla="*/ 665 w 691"/>
                <a:gd name="T19" fmla="*/ 318 h 691"/>
                <a:gd name="T20" fmla="*/ 684 w 691"/>
                <a:gd name="T21" fmla="*/ 326 h 691"/>
                <a:gd name="T22" fmla="*/ 691 w 691"/>
                <a:gd name="T23" fmla="*/ 345 h 691"/>
                <a:gd name="T24" fmla="*/ 665 w 691"/>
                <a:gd name="T25" fmla="*/ 372 h 691"/>
                <a:gd name="T26" fmla="*/ 373 w 691"/>
                <a:gd name="T27" fmla="*/ 372 h 691"/>
                <a:gd name="T28" fmla="*/ 373 w 691"/>
                <a:gd name="T29" fmla="*/ 664 h 691"/>
                <a:gd name="T30" fmla="*/ 346 w 691"/>
                <a:gd name="T31" fmla="*/ 691 h 691"/>
                <a:gd name="T32" fmla="*/ 327 w 691"/>
                <a:gd name="T33" fmla="*/ 683 h 691"/>
                <a:gd name="T34" fmla="*/ 319 w 691"/>
                <a:gd name="T35" fmla="*/ 664 h 691"/>
                <a:gd name="T36" fmla="*/ 319 w 691"/>
                <a:gd name="T37" fmla="*/ 372 h 691"/>
                <a:gd name="T38" fmla="*/ 27 w 691"/>
                <a:gd name="T39" fmla="*/ 372 h 691"/>
                <a:gd name="T40" fmla="*/ 8 w 691"/>
                <a:gd name="T41" fmla="*/ 36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1" h="691">
                  <a:moveTo>
                    <a:pt x="8" y="364"/>
                  </a:moveTo>
                  <a:cubicBezTo>
                    <a:pt x="3" y="359"/>
                    <a:pt x="0" y="352"/>
                    <a:pt x="0" y="345"/>
                  </a:cubicBezTo>
                  <a:cubicBezTo>
                    <a:pt x="0" y="330"/>
                    <a:pt x="12" y="318"/>
                    <a:pt x="27" y="318"/>
                  </a:cubicBezTo>
                  <a:cubicBezTo>
                    <a:pt x="319" y="318"/>
                    <a:pt x="319" y="318"/>
                    <a:pt x="319" y="318"/>
                  </a:cubicBezTo>
                  <a:cubicBezTo>
                    <a:pt x="319" y="27"/>
                    <a:pt x="319" y="27"/>
                    <a:pt x="319" y="27"/>
                  </a:cubicBezTo>
                  <a:cubicBezTo>
                    <a:pt x="319" y="12"/>
                    <a:pt x="331" y="0"/>
                    <a:pt x="346" y="0"/>
                  </a:cubicBezTo>
                  <a:cubicBezTo>
                    <a:pt x="353" y="0"/>
                    <a:pt x="360" y="2"/>
                    <a:pt x="365" y="8"/>
                  </a:cubicBezTo>
                  <a:cubicBezTo>
                    <a:pt x="370" y="13"/>
                    <a:pt x="373" y="19"/>
                    <a:pt x="373" y="27"/>
                  </a:cubicBezTo>
                  <a:cubicBezTo>
                    <a:pt x="373" y="318"/>
                    <a:pt x="373" y="318"/>
                    <a:pt x="373" y="318"/>
                  </a:cubicBezTo>
                  <a:cubicBezTo>
                    <a:pt x="665" y="318"/>
                    <a:pt x="665" y="318"/>
                    <a:pt x="665" y="318"/>
                  </a:cubicBezTo>
                  <a:cubicBezTo>
                    <a:pt x="672" y="318"/>
                    <a:pt x="678" y="321"/>
                    <a:pt x="684" y="326"/>
                  </a:cubicBezTo>
                  <a:cubicBezTo>
                    <a:pt x="689" y="331"/>
                    <a:pt x="691" y="338"/>
                    <a:pt x="691" y="345"/>
                  </a:cubicBezTo>
                  <a:cubicBezTo>
                    <a:pt x="691" y="360"/>
                    <a:pt x="679" y="372"/>
                    <a:pt x="665" y="372"/>
                  </a:cubicBezTo>
                  <a:cubicBezTo>
                    <a:pt x="373" y="372"/>
                    <a:pt x="373" y="372"/>
                    <a:pt x="373" y="372"/>
                  </a:cubicBezTo>
                  <a:cubicBezTo>
                    <a:pt x="373" y="664"/>
                    <a:pt x="373" y="664"/>
                    <a:pt x="373" y="664"/>
                  </a:cubicBezTo>
                  <a:cubicBezTo>
                    <a:pt x="373" y="679"/>
                    <a:pt x="361" y="691"/>
                    <a:pt x="346" y="691"/>
                  </a:cubicBezTo>
                  <a:cubicBezTo>
                    <a:pt x="339" y="691"/>
                    <a:pt x="332" y="688"/>
                    <a:pt x="327" y="683"/>
                  </a:cubicBezTo>
                  <a:cubicBezTo>
                    <a:pt x="322" y="678"/>
                    <a:pt x="319" y="671"/>
                    <a:pt x="319" y="664"/>
                  </a:cubicBezTo>
                  <a:cubicBezTo>
                    <a:pt x="319" y="372"/>
                    <a:pt x="319" y="372"/>
                    <a:pt x="319" y="372"/>
                  </a:cubicBezTo>
                  <a:cubicBezTo>
                    <a:pt x="27" y="372"/>
                    <a:pt x="27" y="372"/>
                    <a:pt x="27" y="372"/>
                  </a:cubicBezTo>
                  <a:cubicBezTo>
                    <a:pt x="20" y="372"/>
                    <a:pt x="13" y="369"/>
                    <a:pt x="8" y="364"/>
                  </a:cubicBezTo>
                  <a:close/>
                </a:path>
              </a:pathLst>
            </a:custGeom>
            <a:solidFill>
              <a:schemeClr val="tx2"/>
            </a:solidFill>
            <a:ln>
              <a:noFill/>
            </a:ln>
          </p:spPr>
          <p:txBody>
            <a:bodyPr vert="horz" wrap="square" lIns="102364" tIns="51182" rIns="102364" bIns="51182" numCol="1" anchor="t" anchorCtr="0" compatLnSpc="1">
              <a:prstTxWarp prst="textNoShape">
                <a:avLst/>
              </a:prstTxWarp>
            </a:bodyPr>
            <a:lstStyle/>
            <a:p>
              <a:endParaRPr lang="en-US" sz="2687" dirty="0"/>
            </a:p>
          </p:txBody>
        </p:sp>
        <p:sp>
          <p:nvSpPr>
            <p:cNvPr id="25" name="Freeform 17">
              <a:extLst>
                <a:ext uri="{FF2B5EF4-FFF2-40B4-BE49-F238E27FC236}">
                  <a16:creationId xmlns:a16="http://schemas.microsoft.com/office/drawing/2014/main" id="{CBA943F9-7596-43C4-A9AF-B8CB79CD8032}"/>
                </a:ext>
              </a:extLst>
            </p:cNvPr>
            <p:cNvSpPr>
              <a:spLocks/>
            </p:cNvSpPr>
            <p:nvPr/>
          </p:nvSpPr>
          <p:spPr bwMode="auto">
            <a:xfrm>
              <a:off x="5638299" y="4684713"/>
              <a:ext cx="202790" cy="202788"/>
            </a:xfrm>
            <a:custGeom>
              <a:avLst/>
              <a:gdLst>
                <a:gd name="T0" fmla="*/ 8 w 691"/>
                <a:gd name="T1" fmla="*/ 364 h 691"/>
                <a:gd name="T2" fmla="*/ 0 w 691"/>
                <a:gd name="T3" fmla="*/ 345 h 691"/>
                <a:gd name="T4" fmla="*/ 27 w 691"/>
                <a:gd name="T5" fmla="*/ 318 h 691"/>
                <a:gd name="T6" fmla="*/ 319 w 691"/>
                <a:gd name="T7" fmla="*/ 318 h 691"/>
                <a:gd name="T8" fmla="*/ 319 w 691"/>
                <a:gd name="T9" fmla="*/ 27 h 691"/>
                <a:gd name="T10" fmla="*/ 346 w 691"/>
                <a:gd name="T11" fmla="*/ 0 h 691"/>
                <a:gd name="T12" fmla="*/ 365 w 691"/>
                <a:gd name="T13" fmla="*/ 8 h 691"/>
                <a:gd name="T14" fmla="*/ 373 w 691"/>
                <a:gd name="T15" fmla="*/ 27 h 691"/>
                <a:gd name="T16" fmla="*/ 373 w 691"/>
                <a:gd name="T17" fmla="*/ 318 h 691"/>
                <a:gd name="T18" fmla="*/ 665 w 691"/>
                <a:gd name="T19" fmla="*/ 318 h 691"/>
                <a:gd name="T20" fmla="*/ 684 w 691"/>
                <a:gd name="T21" fmla="*/ 326 h 691"/>
                <a:gd name="T22" fmla="*/ 691 w 691"/>
                <a:gd name="T23" fmla="*/ 345 h 691"/>
                <a:gd name="T24" fmla="*/ 665 w 691"/>
                <a:gd name="T25" fmla="*/ 372 h 691"/>
                <a:gd name="T26" fmla="*/ 373 w 691"/>
                <a:gd name="T27" fmla="*/ 372 h 691"/>
                <a:gd name="T28" fmla="*/ 373 w 691"/>
                <a:gd name="T29" fmla="*/ 664 h 691"/>
                <a:gd name="T30" fmla="*/ 346 w 691"/>
                <a:gd name="T31" fmla="*/ 691 h 691"/>
                <a:gd name="T32" fmla="*/ 327 w 691"/>
                <a:gd name="T33" fmla="*/ 683 h 691"/>
                <a:gd name="T34" fmla="*/ 319 w 691"/>
                <a:gd name="T35" fmla="*/ 664 h 691"/>
                <a:gd name="T36" fmla="*/ 319 w 691"/>
                <a:gd name="T37" fmla="*/ 372 h 691"/>
                <a:gd name="T38" fmla="*/ 27 w 691"/>
                <a:gd name="T39" fmla="*/ 372 h 691"/>
                <a:gd name="T40" fmla="*/ 8 w 691"/>
                <a:gd name="T41" fmla="*/ 36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1" h="691">
                  <a:moveTo>
                    <a:pt x="8" y="364"/>
                  </a:moveTo>
                  <a:cubicBezTo>
                    <a:pt x="3" y="359"/>
                    <a:pt x="0" y="352"/>
                    <a:pt x="0" y="345"/>
                  </a:cubicBezTo>
                  <a:cubicBezTo>
                    <a:pt x="0" y="330"/>
                    <a:pt x="12" y="318"/>
                    <a:pt x="27" y="318"/>
                  </a:cubicBezTo>
                  <a:cubicBezTo>
                    <a:pt x="319" y="318"/>
                    <a:pt x="319" y="318"/>
                    <a:pt x="319" y="318"/>
                  </a:cubicBezTo>
                  <a:cubicBezTo>
                    <a:pt x="319" y="27"/>
                    <a:pt x="319" y="27"/>
                    <a:pt x="319" y="27"/>
                  </a:cubicBezTo>
                  <a:cubicBezTo>
                    <a:pt x="319" y="12"/>
                    <a:pt x="331" y="0"/>
                    <a:pt x="346" y="0"/>
                  </a:cubicBezTo>
                  <a:cubicBezTo>
                    <a:pt x="353" y="0"/>
                    <a:pt x="360" y="2"/>
                    <a:pt x="365" y="8"/>
                  </a:cubicBezTo>
                  <a:cubicBezTo>
                    <a:pt x="370" y="13"/>
                    <a:pt x="373" y="19"/>
                    <a:pt x="373" y="27"/>
                  </a:cubicBezTo>
                  <a:cubicBezTo>
                    <a:pt x="373" y="318"/>
                    <a:pt x="373" y="318"/>
                    <a:pt x="373" y="318"/>
                  </a:cubicBezTo>
                  <a:cubicBezTo>
                    <a:pt x="665" y="318"/>
                    <a:pt x="665" y="318"/>
                    <a:pt x="665" y="318"/>
                  </a:cubicBezTo>
                  <a:cubicBezTo>
                    <a:pt x="672" y="318"/>
                    <a:pt x="678" y="321"/>
                    <a:pt x="684" y="326"/>
                  </a:cubicBezTo>
                  <a:cubicBezTo>
                    <a:pt x="689" y="331"/>
                    <a:pt x="691" y="338"/>
                    <a:pt x="691" y="345"/>
                  </a:cubicBezTo>
                  <a:cubicBezTo>
                    <a:pt x="691" y="360"/>
                    <a:pt x="679" y="372"/>
                    <a:pt x="665" y="372"/>
                  </a:cubicBezTo>
                  <a:cubicBezTo>
                    <a:pt x="373" y="372"/>
                    <a:pt x="373" y="372"/>
                    <a:pt x="373" y="372"/>
                  </a:cubicBezTo>
                  <a:cubicBezTo>
                    <a:pt x="373" y="664"/>
                    <a:pt x="373" y="664"/>
                    <a:pt x="373" y="664"/>
                  </a:cubicBezTo>
                  <a:cubicBezTo>
                    <a:pt x="373" y="679"/>
                    <a:pt x="361" y="691"/>
                    <a:pt x="346" y="691"/>
                  </a:cubicBezTo>
                  <a:cubicBezTo>
                    <a:pt x="339" y="691"/>
                    <a:pt x="332" y="688"/>
                    <a:pt x="327" y="683"/>
                  </a:cubicBezTo>
                  <a:cubicBezTo>
                    <a:pt x="322" y="678"/>
                    <a:pt x="319" y="671"/>
                    <a:pt x="319" y="664"/>
                  </a:cubicBezTo>
                  <a:cubicBezTo>
                    <a:pt x="319" y="372"/>
                    <a:pt x="319" y="372"/>
                    <a:pt x="319" y="372"/>
                  </a:cubicBezTo>
                  <a:cubicBezTo>
                    <a:pt x="27" y="372"/>
                    <a:pt x="27" y="372"/>
                    <a:pt x="27" y="372"/>
                  </a:cubicBezTo>
                  <a:cubicBezTo>
                    <a:pt x="20" y="372"/>
                    <a:pt x="13" y="369"/>
                    <a:pt x="8" y="364"/>
                  </a:cubicBezTo>
                  <a:close/>
                </a:path>
              </a:pathLst>
            </a:custGeom>
            <a:solidFill>
              <a:schemeClr val="tx2"/>
            </a:solidFill>
            <a:ln>
              <a:noFill/>
            </a:ln>
          </p:spPr>
          <p:txBody>
            <a:bodyPr vert="horz" wrap="square" lIns="102364" tIns="51182" rIns="102364" bIns="51182" numCol="1" anchor="t" anchorCtr="0" compatLnSpc="1">
              <a:prstTxWarp prst="textNoShape">
                <a:avLst/>
              </a:prstTxWarp>
            </a:bodyPr>
            <a:lstStyle/>
            <a:p>
              <a:endParaRPr lang="en-US" sz="2687" dirty="0"/>
            </a:p>
          </p:txBody>
        </p:sp>
        <p:sp>
          <p:nvSpPr>
            <p:cNvPr id="26" name="Freeform 17">
              <a:extLst>
                <a:ext uri="{FF2B5EF4-FFF2-40B4-BE49-F238E27FC236}">
                  <a16:creationId xmlns:a16="http://schemas.microsoft.com/office/drawing/2014/main" id="{D0594EFD-0300-402C-B9A6-2765B68D1048}"/>
                </a:ext>
              </a:extLst>
            </p:cNvPr>
            <p:cNvSpPr>
              <a:spLocks/>
            </p:cNvSpPr>
            <p:nvPr/>
          </p:nvSpPr>
          <p:spPr bwMode="auto">
            <a:xfrm>
              <a:off x="7915766" y="4684713"/>
              <a:ext cx="202790" cy="202788"/>
            </a:xfrm>
            <a:custGeom>
              <a:avLst/>
              <a:gdLst>
                <a:gd name="T0" fmla="*/ 8 w 691"/>
                <a:gd name="T1" fmla="*/ 364 h 691"/>
                <a:gd name="T2" fmla="*/ 0 w 691"/>
                <a:gd name="T3" fmla="*/ 345 h 691"/>
                <a:gd name="T4" fmla="*/ 27 w 691"/>
                <a:gd name="T5" fmla="*/ 318 h 691"/>
                <a:gd name="T6" fmla="*/ 319 w 691"/>
                <a:gd name="T7" fmla="*/ 318 h 691"/>
                <a:gd name="T8" fmla="*/ 319 w 691"/>
                <a:gd name="T9" fmla="*/ 27 h 691"/>
                <a:gd name="T10" fmla="*/ 346 w 691"/>
                <a:gd name="T11" fmla="*/ 0 h 691"/>
                <a:gd name="T12" fmla="*/ 365 w 691"/>
                <a:gd name="T13" fmla="*/ 8 h 691"/>
                <a:gd name="T14" fmla="*/ 373 w 691"/>
                <a:gd name="T15" fmla="*/ 27 h 691"/>
                <a:gd name="T16" fmla="*/ 373 w 691"/>
                <a:gd name="T17" fmla="*/ 318 h 691"/>
                <a:gd name="T18" fmla="*/ 665 w 691"/>
                <a:gd name="T19" fmla="*/ 318 h 691"/>
                <a:gd name="T20" fmla="*/ 684 w 691"/>
                <a:gd name="T21" fmla="*/ 326 h 691"/>
                <a:gd name="T22" fmla="*/ 691 w 691"/>
                <a:gd name="T23" fmla="*/ 345 h 691"/>
                <a:gd name="T24" fmla="*/ 665 w 691"/>
                <a:gd name="T25" fmla="*/ 372 h 691"/>
                <a:gd name="T26" fmla="*/ 373 w 691"/>
                <a:gd name="T27" fmla="*/ 372 h 691"/>
                <a:gd name="T28" fmla="*/ 373 w 691"/>
                <a:gd name="T29" fmla="*/ 664 h 691"/>
                <a:gd name="T30" fmla="*/ 346 w 691"/>
                <a:gd name="T31" fmla="*/ 691 h 691"/>
                <a:gd name="T32" fmla="*/ 327 w 691"/>
                <a:gd name="T33" fmla="*/ 683 h 691"/>
                <a:gd name="T34" fmla="*/ 319 w 691"/>
                <a:gd name="T35" fmla="*/ 664 h 691"/>
                <a:gd name="T36" fmla="*/ 319 w 691"/>
                <a:gd name="T37" fmla="*/ 372 h 691"/>
                <a:gd name="T38" fmla="*/ 27 w 691"/>
                <a:gd name="T39" fmla="*/ 372 h 691"/>
                <a:gd name="T40" fmla="*/ 8 w 691"/>
                <a:gd name="T41" fmla="*/ 36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1" h="691">
                  <a:moveTo>
                    <a:pt x="8" y="364"/>
                  </a:moveTo>
                  <a:cubicBezTo>
                    <a:pt x="3" y="359"/>
                    <a:pt x="0" y="352"/>
                    <a:pt x="0" y="345"/>
                  </a:cubicBezTo>
                  <a:cubicBezTo>
                    <a:pt x="0" y="330"/>
                    <a:pt x="12" y="318"/>
                    <a:pt x="27" y="318"/>
                  </a:cubicBezTo>
                  <a:cubicBezTo>
                    <a:pt x="319" y="318"/>
                    <a:pt x="319" y="318"/>
                    <a:pt x="319" y="318"/>
                  </a:cubicBezTo>
                  <a:cubicBezTo>
                    <a:pt x="319" y="27"/>
                    <a:pt x="319" y="27"/>
                    <a:pt x="319" y="27"/>
                  </a:cubicBezTo>
                  <a:cubicBezTo>
                    <a:pt x="319" y="12"/>
                    <a:pt x="331" y="0"/>
                    <a:pt x="346" y="0"/>
                  </a:cubicBezTo>
                  <a:cubicBezTo>
                    <a:pt x="353" y="0"/>
                    <a:pt x="360" y="2"/>
                    <a:pt x="365" y="8"/>
                  </a:cubicBezTo>
                  <a:cubicBezTo>
                    <a:pt x="370" y="13"/>
                    <a:pt x="373" y="19"/>
                    <a:pt x="373" y="27"/>
                  </a:cubicBezTo>
                  <a:cubicBezTo>
                    <a:pt x="373" y="318"/>
                    <a:pt x="373" y="318"/>
                    <a:pt x="373" y="318"/>
                  </a:cubicBezTo>
                  <a:cubicBezTo>
                    <a:pt x="665" y="318"/>
                    <a:pt x="665" y="318"/>
                    <a:pt x="665" y="318"/>
                  </a:cubicBezTo>
                  <a:cubicBezTo>
                    <a:pt x="672" y="318"/>
                    <a:pt x="678" y="321"/>
                    <a:pt x="684" y="326"/>
                  </a:cubicBezTo>
                  <a:cubicBezTo>
                    <a:pt x="689" y="331"/>
                    <a:pt x="691" y="338"/>
                    <a:pt x="691" y="345"/>
                  </a:cubicBezTo>
                  <a:cubicBezTo>
                    <a:pt x="691" y="360"/>
                    <a:pt x="679" y="372"/>
                    <a:pt x="665" y="372"/>
                  </a:cubicBezTo>
                  <a:cubicBezTo>
                    <a:pt x="373" y="372"/>
                    <a:pt x="373" y="372"/>
                    <a:pt x="373" y="372"/>
                  </a:cubicBezTo>
                  <a:cubicBezTo>
                    <a:pt x="373" y="664"/>
                    <a:pt x="373" y="664"/>
                    <a:pt x="373" y="664"/>
                  </a:cubicBezTo>
                  <a:cubicBezTo>
                    <a:pt x="373" y="679"/>
                    <a:pt x="361" y="691"/>
                    <a:pt x="346" y="691"/>
                  </a:cubicBezTo>
                  <a:cubicBezTo>
                    <a:pt x="339" y="691"/>
                    <a:pt x="332" y="688"/>
                    <a:pt x="327" y="683"/>
                  </a:cubicBezTo>
                  <a:cubicBezTo>
                    <a:pt x="322" y="678"/>
                    <a:pt x="319" y="671"/>
                    <a:pt x="319" y="664"/>
                  </a:cubicBezTo>
                  <a:cubicBezTo>
                    <a:pt x="319" y="372"/>
                    <a:pt x="319" y="372"/>
                    <a:pt x="319" y="372"/>
                  </a:cubicBezTo>
                  <a:cubicBezTo>
                    <a:pt x="27" y="372"/>
                    <a:pt x="27" y="372"/>
                    <a:pt x="27" y="372"/>
                  </a:cubicBezTo>
                  <a:cubicBezTo>
                    <a:pt x="20" y="372"/>
                    <a:pt x="13" y="369"/>
                    <a:pt x="8" y="364"/>
                  </a:cubicBezTo>
                  <a:close/>
                </a:path>
              </a:pathLst>
            </a:custGeom>
            <a:solidFill>
              <a:schemeClr val="tx2"/>
            </a:solidFill>
            <a:ln>
              <a:noFill/>
            </a:ln>
          </p:spPr>
          <p:txBody>
            <a:bodyPr vert="horz" wrap="square" lIns="102364" tIns="51182" rIns="102364" bIns="51182" numCol="1" anchor="t" anchorCtr="0" compatLnSpc="1">
              <a:prstTxWarp prst="textNoShape">
                <a:avLst/>
              </a:prstTxWarp>
            </a:bodyPr>
            <a:lstStyle/>
            <a:p>
              <a:endParaRPr lang="en-US" sz="2687" dirty="0"/>
            </a:p>
          </p:txBody>
        </p:sp>
        <p:sp>
          <p:nvSpPr>
            <p:cNvPr id="27" name="TextBox 26">
              <a:extLst>
                <a:ext uri="{FF2B5EF4-FFF2-40B4-BE49-F238E27FC236}">
                  <a16:creationId xmlns:a16="http://schemas.microsoft.com/office/drawing/2014/main" id="{438DA0D2-7ABF-467A-9B1F-47B07FA3A138}"/>
                </a:ext>
              </a:extLst>
            </p:cNvPr>
            <p:cNvSpPr txBox="1"/>
            <p:nvPr/>
          </p:nvSpPr>
          <p:spPr>
            <a:xfrm>
              <a:off x="2222781" y="1571118"/>
              <a:ext cx="650390" cy="711611"/>
            </a:xfrm>
            <a:prstGeom prst="rect">
              <a:avLst/>
            </a:prstGeom>
            <a:noFill/>
          </p:spPr>
          <p:txBody>
            <a:bodyPr wrap="none" rtlCol="0" anchor="ctr">
              <a:spAutoFit/>
            </a:bodyPr>
            <a:lstStyle/>
            <a:p>
              <a:pPr algn="r"/>
              <a:r>
                <a:rPr lang="en-US" sz="4829" b="1" spc="126" dirty="0">
                  <a:solidFill>
                    <a:schemeClr val="bg1"/>
                  </a:solidFill>
                </a:rPr>
                <a:t>01</a:t>
              </a:r>
            </a:p>
          </p:txBody>
        </p:sp>
        <p:sp>
          <p:nvSpPr>
            <p:cNvPr id="28" name="TextBox 27">
              <a:extLst>
                <a:ext uri="{FF2B5EF4-FFF2-40B4-BE49-F238E27FC236}">
                  <a16:creationId xmlns:a16="http://schemas.microsoft.com/office/drawing/2014/main" id="{91A0765C-5D24-4885-B97C-35EB3B9FCA14}"/>
                </a:ext>
              </a:extLst>
            </p:cNvPr>
            <p:cNvSpPr txBox="1"/>
            <p:nvPr/>
          </p:nvSpPr>
          <p:spPr>
            <a:xfrm>
              <a:off x="4367403" y="1571118"/>
              <a:ext cx="748694" cy="711611"/>
            </a:xfrm>
            <a:prstGeom prst="rect">
              <a:avLst/>
            </a:prstGeom>
            <a:noFill/>
          </p:spPr>
          <p:txBody>
            <a:bodyPr wrap="none" rtlCol="0" anchor="ctr">
              <a:spAutoFit/>
            </a:bodyPr>
            <a:lstStyle/>
            <a:p>
              <a:pPr algn="r"/>
              <a:r>
                <a:rPr lang="en-US" sz="4829" b="1" spc="126" dirty="0">
                  <a:solidFill>
                    <a:schemeClr val="bg1"/>
                  </a:solidFill>
                </a:rPr>
                <a:t>02</a:t>
              </a:r>
            </a:p>
          </p:txBody>
        </p:sp>
        <p:sp>
          <p:nvSpPr>
            <p:cNvPr id="29" name="TextBox 28">
              <a:extLst>
                <a:ext uri="{FF2B5EF4-FFF2-40B4-BE49-F238E27FC236}">
                  <a16:creationId xmlns:a16="http://schemas.microsoft.com/office/drawing/2014/main" id="{FD507616-4174-48FD-AEF9-0912D1FD3158}"/>
                </a:ext>
              </a:extLst>
            </p:cNvPr>
            <p:cNvSpPr txBox="1"/>
            <p:nvPr/>
          </p:nvSpPr>
          <p:spPr>
            <a:xfrm>
              <a:off x="6604868" y="1571118"/>
              <a:ext cx="754156" cy="711611"/>
            </a:xfrm>
            <a:prstGeom prst="rect">
              <a:avLst/>
            </a:prstGeom>
            <a:noFill/>
          </p:spPr>
          <p:txBody>
            <a:bodyPr wrap="none" rtlCol="0" anchor="ctr">
              <a:spAutoFit/>
            </a:bodyPr>
            <a:lstStyle/>
            <a:p>
              <a:pPr algn="r"/>
              <a:r>
                <a:rPr lang="en-US" sz="4829" b="1" spc="126" dirty="0">
                  <a:solidFill>
                    <a:schemeClr val="bg1"/>
                  </a:solidFill>
                </a:rPr>
                <a:t>03</a:t>
              </a:r>
            </a:p>
          </p:txBody>
        </p:sp>
        <p:sp>
          <p:nvSpPr>
            <p:cNvPr id="30" name="TextBox 29">
              <a:extLst>
                <a:ext uri="{FF2B5EF4-FFF2-40B4-BE49-F238E27FC236}">
                  <a16:creationId xmlns:a16="http://schemas.microsoft.com/office/drawing/2014/main" id="{CF413B0D-8DDB-4D4D-A5FB-5617A0878C5E}"/>
                </a:ext>
              </a:extLst>
            </p:cNvPr>
            <p:cNvSpPr txBox="1"/>
            <p:nvPr/>
          </p:nvSpPr>
          <p:spPr>
            <a:xfrm>
              <a:off x="8798599" y="1571118"/>
              <a:ext cx="776001" cy="711611"/>
            </a:xfrm>
            <a:prstGeom prst="rect">
              <a:avLst/>
            </a:prstGeom>
            <a:noFill/>
          </p:spPr>
          <p:txBody>
            <a:bodyPr wrap="none" rtlCol="0" anchor="ctr">
              <a:spAutoFit/>
            </a:bodyPr>
            <a:lstStyle/>
            <a:p>
              <a:pPr algn="r"/>
              <a:r>
                <a:rPr lang="en-US" sz="4829" b="1" spc="126" dirty="0">
                  <a:solidFill>
                    <a:schemeClr val="bg1"/>
                  </a:solidFill>
                </a:rPr>
                <a:t>04</a:t>
              </a:r>
            </a:p>
          </p:txBody>
        </p:sp>
        <p:sp>
          <p:nvSpPr>
            <p:cNvPr id="31" name="TextBox 30">
              <a:extLst>
                <a:ext uri="{FF2B5EF4-FFF2-40B4-BE49-F238E27FC236}">
                  <a16:creationId xmlns:a16="http://schemas.microsoft.com/office/drawing/2014/main" id="{6BDAB06C-AAB3-4E3D-9BBD-39D7EFBFC0C6}"/>
                </a:ext>
              </a:extLst>
            </p:cNvPr>
            <p:cNvSpPr txBox="1"/>
            <p:nvPr/>
          </p:nvSpPr>
          <p:spPr>
            <a:xfrm>
              <a:off x="2042569" y="4677956"/>
              <a:ext cx="916138" cy="216269"/>
            </a:xfrm>
            <a:prstGeom prst="rect">
              <a:avLst/>
            </a:prstGeom>
            <a:noFill/>
          </p:spPr>
          <p:txBody>
            <a:bodyPr wrap="none" rtlCol="0" anchor="ctr" anchorCtr="0">
              <a:spAutoFit/>
            </a:bodyPr>
            <a:lstStyle/>
            <a:p>
              <a:pPr algn="r"/>
              <a:r>
                <a:rPr lang="en-US" sz="1050" b="1" spc="126" dirty="0">
                  <a:solidFill>
                    <a:schemeClr val="tx2"/>
                  </a:solidFill>
                  <a:ea typeface="League Spartan" charset="0"/>
                  <a:cs typeface="Poppins" pitchFamily="2" charset="77"/>
                </a:rPr>
                <a:t>CLICK HERE</a:t>
              </a:r>
            </a:p>
          </p:txBody>
        </p:sp>
        <p:sp>
          <p:nvSpPr>
            <p:cNvPr id="32" name="TextBox 31">
              <a:extLst>
                <a:ext uri="{FF2B5EF4-FFF2-40B4-BE49-F238E27FC236}">
                  <a16:creationId xmlns:a16="http://schemas.microsoft.com/office/drawing/2014/main" id="{48C4AA70-85A0-4EE3-9D0A-4B921FB49A4C}"/>
                </a:ext>
              </a:extLst>
            </p:cNvPr>
            <p:cNvSpPr txBox="1"/>
            <p:nvPr/>
          </p:nvSpPr>
          <p:spPr>
            <a:xfrm>
              <a:off x="4282638" y="4677956"/>
              <a:ext cx="916138" cy="216269"/>
            </a:xfrm>
            <a:prstGeom prst="rect">
              <a:avLst/>
            </a:prstGeom>
            <a:noFill/>
          </p:spPr>
          <p:txBody>
            <a:bodyPr wrap="none" rtlCol="0" anchor="ctr" anchorCtr="0">
              <a:spAutoFit/>
            </a:bodyPr>
            <a:lstStyle/>
            <a:p>
              <a:pPr algn="r"/>
              <a:r>
                <a:rPr lang="en-US" sz="1050" b="1" spc="126" dirty="0">
                  <a:solidFill>
                    <a:schemeClr val="tx2"/>
                  </a:solidFill>
                  <a:ea typeface="League Spartan" charset="0"/>
                  <a:cs typeface="Poppins" pitchFamily="2" charset="77"/>
                </a:rPr>
                <a:t>CLICK HERE</a:t>
              </a:r>
            </a:p>
          </p:txBody>
        </p:sp>
        <p:sp>
          <p:nvSpPr>
            <p:cNvPr id="33" name="TextBox 32">
              <a:extLst>
                <a:ext uri="{FF2B5EF4-FFF2-40B4-BE49-F238E27FC236}">
                  <a16:creationId xmlns:a16="http://schemas.microsoft.com/office/drawing/2014/main" id="{FEADA7BC-FF08-4DEF-9F88-A9892C0DCECD}"/>
                </a:ext>
              </a:extLst>
            </p:cNvPr>
            <p:cNvSpPr txBox="1"/>
            <p:nvPr/>
          </p:nvSpPr>
          <p:spPr>
            <a:xfrm>
              <a:off x="6504812" y="4677956"/>
              <a:ext cx="916138" cy="216269"/>
            </a:xfrm>
            <a:prstGeom prst="rect">
              <a:avLst/>
            </a:prstGeom>
            <a:noFill/>
          </p:spPr>
          <p:txBody>
            <a:bodyPr wrap="none" rtlCol="0" anchor="ctr" anchorCtr="0">
              <a:spAutoFit/>
            </a:bodyPr>
            <a:lstStyle/>
            <a:p>
              <a:pPr algn="r"/>
              <a:r>
                <a:rPr lang="en-US" sz="1050" b="1" spc="126" dirty="0">
                  <a:solidFill>
                    <a:schemeClr val="tx2"/>
                  </a:solidFill>
                  <a:ea typeface="League Spartan" charset="0"/>
                  <a:cs typeface="Poppins" pitchFamily="2" charset="77"/>
                </a:rPr>
                <a:t>CLICK HERE</a:t>
              </a:r>
            </a:p>
          </p:txBody>
        </p:sp>
        <p:sp>
          <p:nvSpPr>
            <p:cNvPr id="34" name="TextBox 33">
              <a:extLst>
                <a:ext uri="{FF2B5EF4-FFF2-40B4-BE49-F238E27FC236}">
                  <a16:creationId xmlns:a16="http://schemas.microsoft.com/office/drawing/2014/main" id="{A7F1ED17-FF77-42B4-9145-ADD229261CB9}"/>
                </a:ext>
              </a:extLst>
            </p:cNvPr>
            <p:cNvSpPr txBox="1"/>
            <p:nvPr/>
          </p:nvSpPr>
          <p:spPr>
            <a:xfrm>
              <a:off x="8758330" y="4677956"/>
              <a:ext cx="916138" cy="216269"/>
            </a:xfrm>
            <a:prstGeom prst="rect">
              <a:avLst/>
            </a:prstGeom>
            <a:noFill/>
          </p:spPr>
          <p:txBody>
            <a:bodyPr wrap="none" rtlCol="0" anchor="ctr" anchorCtr="0">
              <a:spAutoFit/>
            </a:bodyPr>
            <a:lstStyle/>
            <a:p>
              <a:pPr algn="r"/>
              <a:r>
                <a:rPr lang="en-US" sz="1050" b="1" spc="126" dirty="0">
                  <a:solidFill>
                    <a:schemeClr val="tx2"/>
                  </a:solidFill>
                  <a:ea typeface="League Spartan" charset="0"/>
                  <a:cs typeface="Poppins" pitchFamily="2" charset="77"/>
                </a:rPr>
                <a:t>CLICK HERE</a:t>
              </a:r>
            </a:p>
          </p:txBody>
        </p:sp>
        <p:sp>
          <p:nvSpPr>
            <p:cNvPr id="35" name="Subtitle 2">
              <a:extLst>
                <a:ext uri="{FF2B5EF4-FFF2-40B4-BE49-F238E27FC236}">
                  <a16:creationId xmlns:a16="http://schemas.microsoft.com/office/drawing/2014/main" id="{5C6BAC94-D6A8-4340-ADDC-F00AC3014CF6}"/>
                </a:ext>
              </a:extLst>
            </p:cNvPr>
            <p:cNvSpPr txBox="1">
              <a:spLocks/>
            </p:cNvSpPr>
            <p:nvPr/>
          </p:nvSpPr>
          <p:spPr>
            <a:xfrm>
              <a:off x="1134352" y="3003453"/>
              <a:ext cx="1802281" cy="1045201"/>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tx1"/>
                  </a:solidFill>
                  <a:latin typeface="+mn-lt"/>
                  <a:ea typeface="Open Sans Light" panose="020B0306030504020204" pitchFamily="34" charset="0"/>
                  <a:cs typeface="Open Sans Light" panose="020B0306030504020204" pitchFamily="34" charset="0"/>
                </a:rPr>
                <a:t>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 Sed </a:t>
              </a:r>
              <a:r>
                <a:rPr lang="en-US" sz="1092" dirty="0" err="1">
                  <a:solidFill>
                    <a:schemeClr val="tx1"/>
                  </a:solidFill>
                  <a:latin typeface="+mn-lt"/>
                  <a:ea typeface="Open Sans Light" panose="020B0306030504020204" pitchFamily="34" charset="0"/>
                  <a:cs typeface="Open Sans Light" panose="020B0306030504020204" pitchFamily="34" charset="0"/>
                </a:rPr>
                <a:t>nibh</a:t>
              </a:r>
              <a:r>
                <a:rPr lang="en-US" sz="1092" dirty="0">
                  <a:solidFill>
                    <a:schemeClr val="tx1"/>
                  </a:solidFill>
                  <a:latin typeface="+mn-lt"/>
                  <a:ea typeface="Open Sans Light" panose="020B0306030504020204" pitchFamily="34" charset="0"/>
                  <a:cs typeface="Open Sans Light" panose="020B0306030504020204" pitchFamily="34" charset="0"/>
                </a:rPr>
                <a:t> </a:t>
              </a:r>
              <a:r>
                <a:rPr lang="en-US" sz="1092" dirty="0" err="1">
                  <a:solidFill>
                    <a:schemeClr val="tx1"/>
                  </a:solidFill>
                  <a:latin typeface="+mn-lt"/>
                  <a:ea typeface="Open Sans Light" panose="020B0306030504020204" pitchFamily="34" charset="0"/>
                  <a:cs typeface="Open Sans Light" panose="020B0306030504020204" pitchFamily="34" charset="0"/>
                </a:rPr>
                <a:t>theophrastus</a:t>
              </a:r>
              <a:r>
                <a:rPr lang="en-US" sz="1092" dirty="0">
                  <a:solidFill>
                    <a:schemeClr val="tx1"/>
                  </a:solidFill>
                  <a:latin typeface="+mn-lt"/>
                  <a:ea typeface="Open Sans Light" panose="020B0306030504020204" pitchFamily="34" charset="0"/>
                  <a:cs typeface="Open Sans Light" panose="020B0306030504020204" pitchFamily="34" charset="0"/>
                </a:rPr>
                <a:t> in, ex </a:t>
              </a:r>
              <a:r>
                <a:rPr lang="en-US" sz="1092" dirty="0" err="1">
                  <a:solidFill>
                    <a:schemeClr val="tx1"/>
                  </a:solidFill>
                  <a:latin typeface="+mn-lt"/>
                  <a:ea typeface="Open Sans Light" panose="020B0306030504020204" pitchFamily="34" charset="0"/>
                  <a:cs typeface="Open Sans Light" panose="020B0306030504020204" pitchFamily="34" charset="0"/>
                </a:rPr>
                <a:t>dictas</a:t>
              </a:r>
              <a:r>
                <a:rPr lang="en-US" sz="1092" dirty="0">
                  <a:solidFill>
                    <a:schemeClr val="tx1"/>
                  </a:solidFill>
                  <a:latin typeface="+mn-lt"/>
                  <a:ea typeface="Open Sans Light" panose="020B0306030504020204" pitchFamily="34" charset="0"/>
                  <a:cs typeface="Open Sans Light" panose="020B0306030504020204" pitchFamily="34" charset="0"/>
                </a:rPr>
                <a:t> </a:t>
              </a:r>
              <a:r>
                <a:rPr lang="en-US" sz="1092" dirty="0" err="1">
                  <a:solidFill>
                    <a:schemeClr val="tx1"/>
                  </a:solidFill>
                  <a:latin typeface="+mn-lt"/>
                  <a:ea typeface="Open Sans Light" panose="020B0306030504020204" pitchFamily="34" charset="0"/>
                  <a:cs typeface="Open Sans Light" panose="020B0306030504020204" pitchFamily="34" charset="0"/>
                </a:rPr>
                <a:t>conceptam</a:t>
              </a:r>
              <a:r>
                <a:rPr lang="en-US" sz="1092" dirty="0">
                  <a:solidFill>
                    <a:schemeClr val="tx1"/>
                  </a:solidFill>
                  <a:latin typeface="+mn-lt"/>
                  <a:ea typeface="Open Sans Light" panose="020B0306030504020204" pitchFamily="34" charset="0"/>
                  <a:cs typeface="Open Sans Light" panose="020B0306030504020204" pitchFamily="34" charset="0"/>
                </a:rPr>
                <a:t> vis. . A business plan lays out a written plan</a:t>
              </a:r>
            </a:p>
          </p:txBody>
        </p:sp>
        <p:sp>
          <p:nvSpPr>
            <p:cNvPr id="36" name="TextBox 35">
              <a:extLst>
                <a:ext uri="{FF2B5EF4-FFF2-40B4-BE49-F238E27FC236}">
                  <a16:creationId xmlns:a16="http://schemas.microsoft.com/office/drawing/2014/main" id="{3A1BEF8E-85F7-451A-9757-C1BCC522A5D0}"/>
                </a:ext>
              </a:extLst>
            </p:cNvPr>
            <p:cNvSpPr txBox="1"/>
            <p:nvPr/>
          </p:nvSpPr>
          <p:spPr>
            <a:xfrm>
              <a:off x="1159398" y="2739539"/>
              <a:ext cx="716582" cy="209715"/>
            </a:xfrm>
            <a:prstGeom prst="rect">
              <a:avLst/>
            </a:prstGeom>
            <a:noFill/>
          </p:spPr>
          <p:txBody>
            <a:bodyPr wrap="none" rtlCol="0" anchor="ctr" anchorCtr="0">
              <a:spAutoFit/>
            </a:bodyPr>
            <a:lstStyle/>
            <a:p>
              <a:r>
                <a:rPr lang="en-US" sz="1000" b="1" spc="126" dirty="0">
                  <a:solidFill>
                    <a:schemeClr val="tx2"/>
                  </a:solidFill>
                  <a:ea typeface="League Spartan" charset="0"/>
                  <a:cs typeface="Poppins" pitchFamily="2" charset="77"/>
                </a:rPr>
                <a:t>LABEL 01</a:t>
              </a:r>
            </a:p>
          </p:txBody>
        </p:sp>
        <p:sp>
          <p:nvSpPr>
            <p:cNvPr id="37" name="Subtitle 2">
              <a:extLst>
                <a:ext uri="{FF2B5EF4-FFF2-40B4-BE49-F238E27FC236}">
                  <a16:creationId xmlns:a16="http://schemas.microsoft.com/office/drawing/2014/main" id="{B3095DD4-6C86-40E9-B854-07794AACB5B4}"/>
                </a:ext>
              </a:extLst>
            </p:cNvPr>
            <p:cNvSpPr txBox="1">
              <a:spLocks/>
            </p:cNvSpPr>
            <p:nvPr/>
          </p:nvSpPr>
          <p:spPr>
            <a:xfrm>
              <a:off x="3376167" y="3003453"/>
              <a:ext cx="1802281" cy="1045201"/>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tx1"/>
                  </a:solidFill>
                  <a:latin typeface="+mn-lt"/>
                  <a:ea typeface="Open Sans Light" panose="020B0306030504020204" pitchFamily="34" charset="0"/>
                  <a:cs typeface="Open Sans Light" panose="020B0306030504020204" pitchFamily="34" charset="0"/>
                </a:rPr>
                <a:t>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 Sed </a:t>
              </a:r>
              <a:r>
                <a:rPr lang="en-US" sz="1092" dirty="0" err="1">
                  <a:solidFill>
                    <a:schemeClr val="tx1"/>
                  </a:solidFill>
                  <a:latin typeface="+mn-lt"/>
                  <a:ea typeface="Open Sans Light" panose="020B0306030504020204" pitchFamily="34" charset="0"/>
                  <a:cs typeface="Open Sans Light" panose="020B0306030504020204" pitchFamily="34" charset="0"/>
                </a:rPr>
                <a:t>nibh</a:t>
              </a:r>
              <a:r>
                <a:rPr lang="en-US" sz="1092" dirty="0">
                  <a:solidFill>
                    <a:schemeClr val="tx1"/>
                  </a:solidFill>
                  <a:latin typeface="+mn-lt"/>
                  <a:ea typeface="Open Sans Light" panose="020B0306030504020204" pitchFamily="34" charset="0"/>
                  <a:cs typeface="Open Sans Light" panose="020B0306030504020204" pitchFamily="34" charset="0"/>
                </a:rPr>
                <a:t> </a:t>
              </a:r>
              <a:r>
                <a:rPr lang="en-US" sz="1092" dirty="0" err="1">
                  <a:solidFill>
                    <a:schemeClr val="tx1"/>
                  </a:solidFill>
                  <a:latin typeface="+mn-lt"/>
                  <a:ea typeface="Open Sans Light" panose="020B0306030504020204" pitchFamily="34" charset="0"/>
                  <a:cs typeface="Open Sans Light" panose="020B0306030504020204" pitchFamily="34" charset="0"/>
                </a:rPr>
                <a:t>theophrastus</a:t>
              </a:r>
              <a:r>
                <a:rPr lang="en-US" sz="1092" dirty="0">
                  <a:solidFill>
                    <a:schemeClr val="tx1"/>
                  </a:solidFill>
                  <a:latin typeface="+mn-lt"/>
                  <a:ea typeface="Open Sans Light" panose="020B0306030504020204" pitchFamily="34" charset="0"/>
                  <a:cs typeface="Open Sans Light" panose="020B0306030504020204" pitchFamily="34" charset="0"/>
                </a:rPr>
                <a:t> in, ex </a:t>
              </a:r>
              <a:r>
                <a:rPr lang="en-US" sz="1092" dirty="0" err="1">
                  <a:solidFill>
                    <a:schemeClr val="tx1"/>
                  </a:solidFill>
                  <a:latin typeface="+mn-lt"/>
                  <a:ea typeface="Open Sans Light" panose="020B0306030504020204" pitchFamily="34" charset="0"/>
                  <a:cs typeface="Open Sans Light" panose="020B0306030504020204" pitchFamily="34" charset="0"/>
                </a:rPr>
                <a:t>dictas</a:t>
              </a:r>
              <a:r>
                <a:rPr lang="en-US" sz="1092" dirty="0">
                  <a:solidFill>
                    <a:schemeClr val="tx1"/>
                  </a:solidFill>
                  <a:latin typeface="+mn-lt"/>
                  <a:ea typeface="Open Sans Light" panose="020B0306030504020204" pitchFamily="34" charset="0"/>
                  <a:cs typeface="Open Sans Light" panose="020B0306030504020204" pitchFamily="34" charset="0"/>
                </a:rPr>
                <a:t> </a:t>
              </a:r>
              <a:r>
                <a:rPr lang="en-US" sz="1092" dirty="0" err="1">
                  <a:solidFill>
                    <a:schemeClr val="tx1"/>
                  </a:solidFill>
                  <a:latin typeface="+mn-lt"/>
                  <a:ea typeface="Open Sans Light" panose="020B0306030504020204" pitchFamily="34" charset="0"/>
                  <a:cs typeface="Open Sans Light" panose="020B0306030504020204" pitchFamily="34" charset="0"/>
                </a:rPr>
                <a:t>conceptam</a:t>
              </a:r>
              <a:r>
                <a:rPr lang="en-US" sz="1092" dirty="0">
                  <a:solidFill>
                    <a:schemeClr val="tx1"/>
                  </a:solidFill>
                  <a:latin typeface="+mn-lt"/>
                  <a:ea typeface="Open Sans Light" panose="020B0306030504020204" pitchFamily="34" charset="0"/>
                  <a:cs typeface="Open Sans Light" panose="020B0306030504020204" pitchFamily="34" charset="0"/>
                </a:rPr>
                <a:t> vis. . A business plan lays out a written plan</a:t>
              </a:r>
            </a:p>
          </p:txBody>
        </p:sp>
        <p:sp>
          <p:nvSpPr>
            <p:cNvPr id="38" name="TextBox 37">
              <a:extLst>
                <a:ext uri="{FF2B5EF4-FFF2-40B4-BE49-F238E27FC236}">
                  <a16:creationId xmlns:a16="http://schemas.microsoft.com/office/drawing/2014/main" id="{8918F7D0-0B14-4423-A91E-364BB5929139}"/>
                </a:ext>
              </a:extLst>
            </p:cNvPr>
            <p:cNvSpPr txBox="1"/>
            <p:nvPr/>
          </p:nvSpPr>
          <p:spPr>
            <a:xfrm>
              <a:off x="3401213" y="2739539"/>
              <a:ext cx="735697" cy="209715"/>
            </a:xfrm>
            <a:prstGeom prst="rect">
              <a:avLst/>
            </a:prstGeom>
            <a:noFill/>
          </p:spPr>
          <p:txBody>
            <a:bodyPr wrap="none" rtlCol="0" anchor="ctr" anchorCtr="0">
              <a:spAutoFit/>
            </a:bodyPr>
            <a:lstStyle/>
            <a:p>
              <a:r>
                <a:rPr lang="en-US" sz="1000" b="1" spc="126" dirty="0">
                  <a:solidFill>
                    <a:schemeClr val="tx2"/>
                  </a:solidFill>
                  <a:ea typeface="League Spartan" charset="0"/>
                  <a:cs typeface="Poppins" pitchFamily="2" charset="77"/>
                </a:rPr>
                <a:t>LABEL 02</a:t>
              </a:r>
            </a:p>
          </p:txBody>
        </p:sp>
        <p:sp>
          <p:nvSpPr>
            <p:cNvPr id="39" name="Subtitle 2">
              <a:extLst>
                <a:ext uri="{FF2B5EF4-FFF2-40B4-BE49-F238E27FC236}">
                  <a16:creationId xmlns:a16="http://schemas.microsoft.com/office/drawing/2014/main" id="{4A5F4E19-A74D-4997-89B5-E4A4712166A4}"/>
                </a:ext>
              </a:extLst>
            </p:cNvPr>
            <p:cNvSpPr txBox="1">
              <a:spLocks/>
            </p:cNvSpPr>
            <p:nvPr/>
          </p:nvSpPr>
          <p:spPr>
            <a:xfrm>
              <a:off x="5617937" y="3003453"/>
              <a:ext cx="1802281" cy="1045201"/>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tx1"/>
                  </a:solidFill>
                  <a:latin typeface="+mn-lt"/>
                  <a:ea typeface="Open Sans Light" panose="020B0306030504020204" pitchFamily="34" charset="0"/>
                  <a:cs typeface="Open Sans Light" panose="020B0306030504020204" pitchFamily="34" charset="0"/>
                </a:rPr>
                <a:t>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 Sed </a:t>
              </a:r>
              <a:r>
                <a:rPr lang="en-US" sz="1092" dirty="0" err="1">
                  <a:solidFill>
                    <a:schemeClr val="tx1"/>
                  </a:solidFill>
                  <a:latin typeface="+mn-lt"/>
                  <a:ea typeface="Open Sans Light" panose="020B0306030504020204" pitchFamily="34" charset="0"/>
                  <a:cs typeface="Open Sans Light" panose="020B0306030504020204" pitchFamily="34" charset="0"/>
                </a:rPr>
                <a:t>nibh</a:t>
              </a:r>
              <a:r>
                <a:rPr lang="en-US" sz="1092" dirty="0">
                  <a:solidFill>
                    <a:schemeClr val="tx1"/>
                  </a:solidFill>
                  <a:latin typeface="+mn-lt"/>
                  <a:ea typeface="Open Sans Light" panose="020B0306030504020204" pitchFamily="34" charset="0"/>
                  <a:cs typeface="Open Sans Light" panose="020B0306030504020204" pitchFamily="34" charset="0"/>
                </a:rPr>
                <a:t> </a:t>
              </a:r>
              <a:r>
                <a:rPr lang="en-US" sz="1092" dirty="0" err="1">
                  <a:solidFill>
                    <a:schemeClr val="tx1"/>
                  </a:solidFill>
                  <a:latin typeface="+mn-lt"/>
                  <a:ea typeface="Open Sans Light" panose="020B0306030504020204" pitchFamily="34" charset="0"/>
                  <a:cs typeface="Open Sans Light" panose="020B0306030504020204" pitchFamily="34" charset="0"/>
                </a:rPr>
                <a:t>theophrastus</a:t>
              </a:r>
              <a:r>
                <a:rPr lang="en-US" sz="1092" dirty="0">
                  <a:solidFill>
                    <a:schemeClr val="tx1"/>
                  </a:solidFill>
                  <a:latin typeface="+mn-lt"/>
                  <a:ea typeface="Open Sans Light" panose="020B0306030504020204" pitchFamily="34" charset="0"/>
                  <a:cs typeface="Open Sans Light" panose="020B0306030504020204" pitchFamily="34" charset="0"/>
                </a:rPr>
                <a:t> in, ex </a:t>
              </a:r>
              <a:r>
                <a:rPr lang="en-US" sz="1092" dirty="0" err="1">
                  <a:solidFill>
                    <a:schemeClr val="tx1"/>
                  </a:solidFill>
                  <a:latin typeface="+mn-lt"/>
                  <a:ea typeface="Open Sans Light" panose="020B0306030504020204" pitchFamily="34" charset="0"/>
                  <a:cs typeface="Open Sans Light" panose="020B0306030504020204" pitchFamily="34" charset="0"/>
                </a:rPr>
                <a:t>dictas</a:t>
              </a:r>
              <a:r>
                <a:rPr lang="en-US" sz="1092" dirty="0">
                  <a:solidFill>
                    <a:schemeClr val="tx1"/>
                  </a:solidFill>
                  <a:latin typeface="+mn-lt"/>
                  <a:ea typeface="Open Sans Light" panose="020B0306030504020204" pitchFamily="34" charset="0"/>
                  <a:cs typeface="Open Sans Light" panose="020B0306030504020204" pitchFamily="34" charset="0"/>
                </a:rPr>
                <a:t> </a:t>
              </a:r>
              <a:r>
                <a:rPr lang="en-US" sz="1092" dirty="0" err="1">
                  <a:solidFill>
                    <a:schemeClr val="tx1"/>
                  </a:solidFill>
                  <a:latin typeface="+mn-lt"/>
                  <a:ea typeface="Open Sans Light" panose="020B0306030504020204" pitchFamily="34" charset="0"/>
                  <a:cs typeface="Open Sans Light" panose="020B0306030504020204" pitchFamily="34" charset="0"/>
                </a:rPr>
                <a:t>conceptam</a:t>
              </a:r>
              <a:r>
                <a:rPr lang="en-US" sz="1092" dirty="0">
                  <a:solidFill>
                    <a:schemeClr val="tx1"/>
                  </a:solidFill>
                  <a:latin typeface="+mn-lt"/>
                  <a:ea typeface="Open Sans Light" panose="020B0306030504020204" pitchFamily="34" charset="0"/>
                  <a:cs typeface="Open Sans Light" panose="020B0306030504020204" pitchFamily="34" charset="0"/>
                </a:rPr>
                <a:t> vis. . A business plan lays out a written plan</a:t>
              </a:r>
            </a:p>
          </p:txBody>
        </p:sp>
        <p:sp>
          <p:nvSpPr>
            <p:cNvPr id="40" name="TextBox 39">
              <a:extLst>
                <a:ext uri="{FF2B5EF4-FFF2-40B4-BE49-F238E27FC236}">
                  <a16:creationId xmlns:a16="http://schemas.microsoft.com/office/drawing/2014/main" id="{671CFA90-BD10-42C0-B87F-AD6E5F5A5C7A}"/>
                </a:ext>
              </a:extLst>
            </p:cNvPr>
            <p:cNvSpPr txBox="1"/>
            <p:nvPr/>
          </p:nvSpPr>
          <p:spPr>
            <a:xfrm>
              <a:off x="5642982" y="2739539"/>
              <a:ext cx="737061" cy="209715"/>
            </a:xfrm>
            <a:prstGeom prst="rect">
              <a:avLst/>
            </a:prstGeom>
            <a:noFill/>
          </p:spPr>
          <p:txBody>
            <a:bodyPr wrap="none" rtlCol="0" anchor="ctr" anchorCtr="0">
              <a:spAutoFit/>
            </a:bodyPr>
            <a:lstStyle/>
            <a:p>
              <a:r>
                <a:rPr lang="en-US" sz="1000" b="1" spc="126" dirty="0">
                  <a:solidFill>
                    <a:schemeClr val="tx2"/>
                  </a:solidFill>
                  <a:ea typeface="League Spartan" charset="0"/>
                  <a:cs typeface="Poppins" pitchFamily="2" charset="77"/>
                </a:rPr>
                <a:t>LABEL 03</a:t>
              </a:r>
            </a:p>
          </p:txBody>
        </p:sp>
        <p:sp>
          <p:nvSpPr>
            <p:cNvPr id="41" name="Subtitle 2">
              <a:extLst>
                <a:ext uri="{FF2B5EF4-FFF2-40B4-BE49-F238E27FC236}">
                  <a16:creationId xmlns:a16="http://schemas.microsoft.com/office/drawing/2014/main" id="{9E9B280B-06E9-4655-A1EF-DA1E33AF3ED2}"/>
                </a:ext>
              </a:extLst>
            </p:cNvPr>
            <p:cNvSpPr txBox="1">
              <a:spLocks/>
            </p:cNvSpPr>
            <p:nvPr/>
          </p:nvSpPr>
          <p:spPr>
            <a:xfrm>
              <a:off x="7863129" y="3003453"/>
              <a:ext cx="1802281" cy="1045201"/>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tx1"/>
                  </a:solidFill>
                  <a:latin typeface="+mn-lt"/>
                  <a:ea typeface="Open Sans Light" panose="020B0306030504020204" pitchFamily="34" charset="0"/>
                  <a:cs typeface="Open Sans Light" panose="020B0306030504020204" pitchFamily="34" charset="0"/>
                </a:rPr>
                <a:t>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 Sed </a:t>
              </a:r>
              <a:r>
                <a:rPr lang="en-US" sz="1092" dirty="0" err="1">
                  <a:solidFill>
                    <a:schemeClr val="tx1"/>
                  </a:solidFill>
                  <a:latin typeface="+mn-lt"/>
                  <a:ea typeface="Open Sans Light" panose="020B0306030504020204" pitchFamily="34" charset="0"/>
                  <a:cs typeface="Open Sans Light" panose="020B0306030504020204" pitchFamily="34" charset="0"/>
                </a:rPr>
                <a:t>nibh</a:t>
              </a:r>
              <a:r>
                <a:rPr lang="en-US" sz="1092" dirty="0">
                  <a:solidFill>
                    <a:schemeClr val="tx1"/>
                  </a:solidFill>
                  <a:latin typeface="+mn-lt"/>
                  <a:ea typeface="Open Sans Light" panose="020B0306030504020204" pitchFamily="34" charset="0"/>
                  <a:cs typeface="Open Sans Light" panose="020B0306030504020204" pitchFamily="34" charset="0"/>
                </a:rPr>
                <a:t> </a:t>
              </a:r>
              <a:r>
                <a:rPr lang="en-US" sz="1092" dirty="0" err="1">
                  <a:solidFill>
                    <a:schemeClr val="tx1"/>
                  </a:solidFill>
                  <a:latin typeface="+mn-lt"/>
                  <a:ea typeface="Open Sans Light" panose="020B0306030504020204" pitchFamily="34" charset="0"/>
                  <a:cs typeface="Open Sans Light" panose="020B0306030504020204" pitchFamily="34" charset="0"/>
                </a:rPr>
                <a:t>theophrastus</a:t>
              </a:r>
              <a:r>
                <a:rPr lang="en-US" sz="1092" dirty="0">
                  <a:solidFill>
                    <a:schemeClr val="tx1"/>
                  </a:solidFill>
                  <a:latin typeface="+mn-lt"/>
                  <a:ea typeface="Open Sans Light" panose="020B0306030504020204" pitchFamily="34" charset="0"/>
                  <a:cs typeface="Open Sans Light" panose="020B0306030504020204" pitchFamily="34" charset="0"/>
                </a:rPr>
                <a:t> in, ex </a:t>
              </a:r>
              <a:r>
                <a:rPr lang="en-US" sz="1092" dirty="0" err="1">
                  <a:solidFill>
                    <a:schemeClr val="tx1"/>
                  </a:solidFill>
                  <a:latin typeface="+mn-lt"/>
                  <a:ea typeface="Open Sans Light" panose="020B0306030504020204" pitchFamily="34" charset="0"/>
                  <a:cs typeface="Open Sans Light" panose="020B0306030504020204" pitchFamily="34" charset="0"/>
                </a:rPr>
                <a:t>dictas</a:t>
              </a:r>
              <a:r>
                <a:rPr lang="en-US" sz="1092" dirty="0">
                  <a:solidFill>
                    <a:schemeClr val="tx1"/>
                  </a:solidFill>
                  <a:latin typeface="+mn-lt"/>
                  <a:ea typeface="Open Sans Light" panose="020B0306030504020204" pitchFamily="34" charset="0"/>
                  <a:cs typeface="Open Sans Light" panose="020B0306030504020204" pitchFamily="34" charset="0"/>
                </a:rPr>
                <a:t> </a:t>
              </a:r>
              <a:r>
                <a:rPr lang="en-US" sz="1092" dirty="0" err="1">
                  <a:solidFill>
                    <a:schemeClr val="tx1"/>
                  </a:solidFill>
                  <a:latin typeface="+mn-lt"/>
                  <a:ea typeface="Open Sans Light" panose="020B0306030504020204" pitchFamily="34" charset="0"/>
                  <a:cs typeface="Open Sans Light" panose="020B0306030504020204" pitchFamily="34" charset="0"/>
                </a:rPr>
                <a:t>conceptam</a:t>
              </a:r>
              <a:r>
                <a:rPr lang="en-US" sz="1092" dirty="0">
                  <a:solidFill>
                    <a:schemeClr val="tx1"/>
                  </a:solidFill>
                  <a:latin typeface="+mn-lt"/>
                  <a:ea typeface="Open Sans Light" panose="020B0306030504020204" pitchFamily="34" charset="0"/>
                  <a:cs typeface="Open Sans Light" panose="020B0306030504020204" pitchFamily="34" charset="0"/>
                </a:rPr>
                <a:t> vis. . A business plan lays out a written plan</a:t>
              </a:r>
            </a:p>
          </p:txBody>
        </p:sp>
        <p:sp>
          <p:nvSpPr>
            <p:cNvPr id="42" name="TextBox 41">
              <a:extLst>
                <a:ext uri="{FF2B5EF4-FFF2-40B4-BE49-F238E27FC236}">
                  <a16:creationId xmlns:a16="http://schemas.microsoft.com/office/drawing/2014/main" id="{F8EE21C7-34A5-4FC7-9C2E-5497C74C442F}"/>
                </a:ext>
              </a:extLst>
            </p:cNvPr>
            <p:cNvSpPr txBox="1"/>
            <p:nvPr/>
          </p:nvSpPr>
          <p:spPr>
            <a:xfrm>
              <a:off x="7888175" y="2739539"/>
              <a:ext cx="742523" cy="209715"/>
            </a:xfrm>
            <a:prstGeom prst="rect">
              <a:avLst/>
            </a:prstGeom>
            <a:noFill/>
          </p:spPr>
          <p:txBody>
            <a:bodyPr wrap="none" rtlCol="0" anchor="ctr" anchorCtr="0">
              <a:spAutoFit/>
            </a:bodyPr>
            <a:lstStyle/>
            <a:p>
              <a:r>
                <a:rPr lang="en-US" sz="1000" b="1" spc="126" dirty="0">
                  <a:solidFill>
                    <a:schemeClr val="tx2"/>
                  </a:solidFill>
                  <a:ea typeface="League Spartan" charset="0"/>
                  <a:cs typeface="Poppins" pitchFamily="2" charset="77"/>
                </a:rPr>
                <a:t>LABEL 04</a:t>
              </a:r>
            </a:p>
          </p:txBody>
        </p:sp>
      </p:grpSp>
    </p:spTree>
    <p:extLst>
      <p:ext uri="{BB962C8B-B14F-4D97-AF65-F5344CB8AC3E}">
        <p14:creationId xmlns:p14="http://schemas.microsoft.com/office/powerpoint/2010/main" val="1306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B9335F-D7B0-419E-BEAF-2E300C7C792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2908017-9C7B-48A6-AF96-9C30C2E31598}"/>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4CF777AB-1739-40F0-8773-71FBF504881D}"/>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F8E743D7-1F92-479C-83A6-7732AC88F1D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CE01627-B775-4428-81B9-BCC9B21C618C}"/>
              </a:ext>
            </a:extLst>
          </p:cNvPr>
          <p:cNvSpPr>
            <a:spLocks noGrp="1"/>
          </p:cNvSpPr>
          <p:nvPr>
            <p:ph type="body" sz="quarter" idx="13"/>
          </p:nvPr>
        </p:nvSpPr>
        <p:spPr/>
        <p:txBody>
          <a:bodyPr/>
          <a:lstStyle/>
          <a:p>
            <a:endParaRPr lang="en-ZA"/>
          </a:p>
        </p:txBody>
      </p:sp>
      <p:sp>
        <p:nvSpPr>
          <p:cNvPr id="7" name="Round Same Side Corner Rectangle 1">
            <a:extLst>
              <a:ext uri="{FF2B5EF4-FFF2-40B4-BE49-F238E27FC236}">
                <a16:creationId xmlns:a16="http://schemas.microsoft.com/office/drawing/2014/main" id="{DEF26DCA-A3A9-4738-A97E-33F3C2ADD58C}"/>
              </a:ext>
            </a:extLst>
          </p:cNvPr>
          <p:cNvSpPr/>
          <p:nvPr/>
        </p:nvSpPr>
        <p:spPr>
          <a:xfrm rot="5400000">
            <a:off x="3796415" y="-1623296"/>
            <a:ext cx="3466345" cy="11057846"/>
          </a:xfrm>
          <a:prstGeom prst="round2SameRect">
            <a:avLst>
              <a:gd name="adj1" fmla="val 50000"/>
              <a:gd name="adj2" fmla="val 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4000" dirty="0"/>
          </a:p>
        </p:txBody>
      </p:sp>
      <p:sp>
        <p:nvSpPr>
          <p:cNvPr id="8" name="Round Same Side Corner Rectangle 2">
            <a:extLst>
              <a:ext uri="{FF2B5EF4-FFF2-40B4-BE49-F238E27FC236}">
                <a16:creationId xmlns:a16="http://schemas.microsoft.com/office/drawing/2014/main" id="{F792C7DB-D347-48D6-99C4-22BCCA48C1C4}"/>
              </a:ext>
            </a:extLst>
          </p:cNvPr>
          <p:cNvSpPr/>
          <p:nvPr/>
        </p:nvSpPr>
        <p:spPr>
          <a:xfrm rot="5400000">
            <a:off x="3912089" y="-1457067"/>
            <a:ext cx="2902535" cy="1072538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4000" dirty="0"/>
          </a:p>
        </p:txBody>
      </p:sp>
      <p:sp>
        <p:nvSpPr>
          <p:cNvPr id="13" name="Subtitle 2">
            <a:extLst>
              <a:ext uri="{FF2B5EF4-FFF2-40B4-BE49-F238E27FC236}">
                <a16:creationId xmlns:a16="http://schemas.microsoft.com/office/drawing/2014/main" id="{3350A6EC-8907-41FF-8517-8DC19820EF65}"/>
              </a:ext>
            </a:extLst>
          </p:cNvPr>
          <p:cNvSpPr txBox="1">
            <a:spLocks/>
          </p:cNvSpPr>
          <p:nvPr/>
        </p:nvSpPr>
        <p:spPr>
          <a:xfrm>
            <a:off x="752111" y="4044885"/>
            <a:ext cx="1904732" cy="74362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400" dirty="0">
                <a:solidFill>
                  <a:schemeClr val="bg1"/>
                </a:solidFill>
                <a:latin typeface="+mn-lt"/>
                <a:ea typeface="Noto Sans ExtraLight" panose="020B0302040504020204" pitchFamily="34" charset="0"/>
                <a:cs typeface="Noto Sans ExtraLight" panose="020B0302040504020204" pitchFamily="34" charset="0"/>
              </a:rPr>
              <a:t>Lorem ipsum dolor sit amet.</a:t>
            </a:r>
            <a:r>
              <a:rPr lang="en-US" sz="1400" dirty="0">
                <a:solidFill>
                  <a:schemeClr val="bg1"/>
                </a:solidFill>
                <a:latin typeface="+mn-lt"/>
                <a:ea typeface="Noto Sans ExtraLight" panose="020B0302040504020204" pitchFamily="34" charset="0"/>
                <a:cs typeface="Noto Sans ExtraLight" panose="020B0302040504020204" pitchFamily="34" charset="0"/>
              </a:rPr>
              <a:t> cum modo </a:t>
            </a:r>
            <a:r>
              <a:rPr lang="en-US" sz="1400" dirty="0" err="1">
                <a:solidFill>
                  <a:schemeClr val="bg1"/>
                </a:solidFill>
                <a:latin typeface="+mn-lt"/>
                <a:ea typeface="Noto Sans ExtraLight" panose="020B0302040504020204" pitchFamily="34" charset="0"/>
                <a:cs typeface="Noto Sans ExtraLight" panose="020B0302040504020204" pitchFamily="34" charset="0"/>
              </a:rPr>
              <a:t>comprehensam</a:t>
            </a:r>
            <a:r>
              <a:rPr lang="en-US" sz="1400" dirty="0">
                <a:solidFill>
                  <a:schemeClr val="bg1"/>
                </a:solidFill>
                <a:latin typeface="+mn-lt"/>
                <a:ea typeface="Noto Sans ExtraLight" panose="020B0302040504020204" pitchFamily="34" charset="0"/>
                <a:cs typeface="Noto Sans ExtraLight" panose="020B0302040504020204" pitchFamily="34" charset="0"/>
              </a:rPr>
              <a:t> in.</a:t>
            </a:r>
          </a:p>
        </p:txBody>
      </p:sp>
      <p:sp>
        <p:nvSpPr>
          <p:cNvPr id="14" name="Subtitle 2">
            <a:extLst>
              <a:ext uri="{FF2B5EF4-FFF2-40B4-BE49-F238E27FC236}">
                <a16:creationId xmlns:a16="http://schemas.microsoft.com/office/drawing/2014/main" id="{1B63128C-DEE0-4AF8-8971-C1467C62EBF6}"/>
              </a:ext>
            </a:extLst>
          </p:cNvPr>
          <p:cNvSpPr txBox="1">
            <a:spLocks/>
          </p:cNvSpPr>
          <p:nvPr/>
        </p:nvSpPr>
        <p:spPr>
          <a:xfrm>
            <a:off x="2974069" y="4044885"/>
            <a:ext cx="1904732" cy="74362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400" dirty="0">
                <a:solidFill>
                  <a:schemeClr val="bg1"/>
                </a:solidFill>
                <a:latin typeface="+mn-lt"/>
                <a:ea typeface="Noto Sans ExtraLight" panose="020B0302040504020204" pitchFamily="34" charset="0"/>
                <a:cs typeface="Noto Sans ExtraLight" panose="020B0302040504020204" pitchFamily="34" charset="0"/>
              </a:rPr>
              <a:t>Lorem ipsum dolor sit amet.</a:t>
            </a:r>
            <a:r>
              <a:rPr lang="en-US" sz="1400" dirty="0">
                <a:solidFill>
                  <a:schemeClr val="bg1"/>
                </a:solidFill>
                <a:latin typeface="+mn-lt"/>
                <a:ea typeface="Noto Sans ExtraLight" panose="020B0302040504020204" pitchFamily="34" charset="0"/>
                <a:cs typeface="Noto Sans ExtraLight" panose="020B0302040504020204" pitchFamily="34" charset="0"/>
              </a:rPr>
              <a:t> cum modo </a:t>
            </a:r>
            <a:r>
              <a:rPr lang="en-US" sz="1400" dirty="0" err="1">
                <a:solidFill>
                  <a:schemeClr val="bg1"/>
                </a:solidFill>
                <a:latin typeface="+mn-lt"/>
                <a:ea typeface="Noto Sans ExtraLight" panose="020B0302040504020204" pitchFamily="34" charset="0"/>
                <a:cs typeface="Noto Sans ExtraLight" panose="020B0302040504020204" pitchFamily="34" charset="0"/>
              </a:rPr>
              <a:t>comprehensam</a:t>
            </a:r>
            <a:r>
              <a:rPr lang="en-US" sz="1400" dirty="0">
                <a:solidFill>
                  <a:schemeClr val="bg1"/>
                </a:solidFill>
                <a:latin typeface="+mn-lt"/>
                <a:ea typeface="Noto Sans ExtraLight" panose="020B0302040504020204" pitchFamily="34" charset="0"/>
                <a:cs typeface="Noto Sans ExtraLight" panose="020B0302040504020204" pitchFamily="34" charset="0"/>
              </a:rPr>
              <a:t> in.</a:t>
            </a:r>
          </a:p>
        </p:txBody>
      </p:sp>
      <p:sp>
        <p:nvSpPr>
          <p:cNvPr id="15" name="Subtitle 2">
            <a:extLst>
              <a:ext uri="{FF2B5EF4-FFF2-40B4-BE49-F238E27FC236}">
                <a16:creationId xmlns:a16="http://schemas.microsoft.com/office/drawing/2014/main" id="{1071C95F-FDAF-44E1-BDE5-2D8BF95331B7}"/>
              </a:ext>
            </a:extLst>
          </p:cNvPr>
          <p:cNvSpPr txBox="1">
            <a:spLocks/>
          </p:cNvSpPr>
          <p:nvPr/>
        </p:nvSpPr>
        <p:spPr>
          <a:xfrm>
            <a:off x="5196029" y="4044885"/>
            <a:ext cx="1904732" cy="74362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400" dirty="0">
                <a:solidFill>
                  <a:schemeClr val="bg1"/>
                </a:solidFill>
                <a:latin typeface="+mn-lt"/>
                <a:ea typeface="Noto Sans ExtraLight" panose="020B0302040504020204" pitchFamily="34" charset="0"/>
                <a:cs typeface="Noto Sans ExtraLight" panose="020B0302040504020204" pitchFamily="34" charset="0"/>
              </a:rPr>
              <a:t>Lorem ipsum dolor sit amet.</a:t>
            </a:r>
            <a:r>
              <a:rPr lang="en-US" sz="1400" dirty="0">
                <a:solidFill>
                  <a:schemeClr val="bg1"/>
                </a:solidFill>
                <a:latin typeface="+mn-lt"/>
                <a:ea typeface="Noto Sans ExtraLight" panose="020B0302040504020204" pitchFamily="34" charset="0"/>
                <a:cs typeface="Noto Sans ExtraLight" panose="020B0302040504020204" pitchFamily="34" charset="0"/>
              </a:rPr>
              <a:t> cum modo </a:t>
            </a:r>
            <a:r>
              <a:rPr lang="en-US" sz="1400" dirty="0" err="1">
                <a:solidFill>
                  <a:schemeClr val="bg1"/>
                </a:solidFill>
                <a:latin typeface="+mn-lt"/>
                <a:ea typeface="Noto Sans ExtraLight" panose="020B0302040504020204" pitchFamily="34" charset="0"/>
                <a:cs typeface="Noto Sans ExtraLight" panose="020B0302040504020204" pitchFamily="34" charset="0"/>
              </a:rPr>
              <a:t>comprehensam</a:t>
            </a:r>
            <a:r>
              <a:rPr lang="en-US" sz="1400" dirty="0">
                <a:solidFill>
                  <a:schemeClr val="bg1"/>
                </a:solidFill>
                <a:latin typeface="+mn-lt"/>
                <a:ea typeface="Noto Sans ExtraLight" panose="020B0302040504020204" pitchFamily="34" charset="0"/>
                <a:cs typeface="Noto Sans ExtraLight" panose="020B0302040504020204" pitchFamily="34" charset="0"/>
              </a:rPr>
              <a:t> in.</a:t>
            </a:r>
          </a:p>
        </p:txBody>
      </p:sp>
      <p:sp>
        <p:nvSpPr>
          <p:cNvPr id="16" name="Triangle 14">
            <a:extLst>
              <a:ext uri="{FF2B5EF4-FFF2-40B4-BE49-F238E27FC236}">
                <a16:creationId xmlns:a16="http://schemas.microsoft.com/office/drawing/2014/main" id="{3E2BCCFE-B88F-4C31-BAD5-F1A52972919E}"/>
              </a:ext>
            </a:extLst>
          </p:cNvPr>
          <p:cNvSpPr>
            <a:spLocks noChangeAspect="1"/>
          </p:cNvSpPr>
          <p:nvPr/>
        </p:nvSpPr>
        <p:spPr>
          <a:xfrm rot="5400000">
            <a:off x="2734778" y="3667390"/>
            <a:ext cx="268100" cy="1787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7" name="Triangle 15">
            <a:extLst>
              <a:ext uri="{FF2B5EF4-FFF2-40B4-BE49-F238E27FC236}">
                <a16:creationId xmlns:a16="http://schemas.microsoft.com/office/drawing/2014/main" id="{BC59C432-DC96-4032-ABA0-DD00DCC289C3}"/>
              </a:ext>
            </a:extLst>
          </p:cNvPr>
          <p:cNvSpPr>
            <a:spLocks noChangeAspect="1"/>
          </p:cNvSpPr>
          <p:nvPr/>
        </p:nvSpPr>
        <p:spPr>
          <a:xfrm rot="5400000">
            <a:off x="4905956" y="3667390"/>
            <a:ext cx="268100" cy="1787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8" name="TextBox 17">
            <a:extLst>
              <a:ext uri="{FF2B5EF4-FFF2-40B4-BE49-F238E27FC236}">
                <a16:creationId xmlns:a16="http://schemas.microsoft.com/office/drawing/2014/main" id="{2F35DABA-BC30-4031-AFEA-E318964D1CEE}"/>
              </a:ext>
            </a:extLst>
          </p:cNvPr>
          <p:cNvSpPr txBox="1"/>
          <p:nvPr/>
        </p:nvSpPr>
        <p:spPr>
          <a:xfrm>
            <a:off x="1037752" y="3701642"/>
            <a:ext cx="1346844"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YOUR LABEL</a:t>
            </a:r>
          </a:p>
        </p:txBody>
      </p:sp>
      <p:sp>
        <p:nvSpPr>
          <p:cNvPr id="19" name="TextBox 18">
            <a:extLst>
              <a:ext uri="{FF2B5EF4-FFF2-40B4-BE49-F238E27FC236}">
                <a16:creationId xmlns:a16="http://schemas.microsoft.com/office/drawing/2014/main" id="{C3423A26-1B8F-459C-84DF-26D64743BD41}"/>
              </a:ext>
            </a:extLst>
          </p:cNvPr>
          <p:cNvSpPr txBox="1"/>
          <p:nvPr/>
        </p:nvSpPr>
        <p:spPr>
          <a:xfrm>
            <a:off x="3251931" y="3701642"/>
            <a:ext cx="1346844"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YOUR LABEL</a:t>
            </a:r>
          </a:p>
        </p:txBody>
      </p:sp>
      <p:sp>
        <p:nvSpPr>
          <p:cNvPr id="20" name="TextBox 19">
            <a:extLst>
              <a:ext uri="{FF2B5EF4-FFF2-40B4-BE49-F238E27FC236}">
                <a16:creationId xmlns:a16="http://schemas.microsoft.com/office/drawing/2014/main" id="{7B2FCA5D-1CF2-469E-8499-80B5A4AE1F33}"/>
              </a:ext>
            </a:extLst>
          </p:cNvPr>
          <p:cNvSpPr txBox="1"/>
          <p:nvPr/>
        </p:nvSpPr>
        <p:spPr>
          <a:xfrm>
            <a:off x="5474972" y="3701642"/>
            <a:ext cx="1346844"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YOUR LABEL</a:t>
            </a:r>
          </a:p>
        </p:txBody>
      </p:sp>
      <p:pic>
        <p:nvPicPr>
          <p:cNvPr id="23" name="Graphic 22" descr="Presentation with bar chart">
            <a:extLst>
              <a:ext uri="{FF2B5EF4-FFF2-40B4-BE49-F238E27FC236}">
                <a16:creationId xmlns:a16="http://schemas.microsoft.com/office/drawing/2014/main" id="{68B6D32A-CE71-4B2D-B552-EC47C9C846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7967" y="2766867"/>
            <a:ext cx="914400" cy="914400"/>
          </a:xfrm>
          <a:prstGeom prst="rect">
            <a:avLst/>
          </a:prstGeom>
        </p:spPr>
      </p:pic>
      <p:pic>
        <p:nvPicPr>
          <p:cNvPr id="27" name="Graphic 26" descr="Venn diagram">
            <a:extLst>
              <a:ext uri="{FF2B5EF4-FFF2-40B4-BE49-F238E27FC236}">
                <a16:creationId xmlns:a16="http://schemas.microsoft.com/office/drawing/2014/main" id="{1076C9D0-169E-4451-A9CA-7B75BA6EF9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67622" y="2730079"/>
            <a:ext cx="914400" cy="914400"/>
          </a:xfrm>
          <a:prstGeom prst="rect">
            <a:avLst/>
          </a:prstGeom>
        </p:spPr>
      </p:pic>
      <p:pic>
        <p:nvPicPr>
          <p:cNvPr id="29" name="Graphic 28" descr="Bullseye">
            <a:extLst>
              <a:ext uri="{FF2B5EF4-FFF2-40B4-BE49-F238E27FC236}">
                <a16:creationId xmlns:a16="http://schemas.microsoft.com/office/drawing/2014/main" id="{9A652E4C-11F8-4C02-A976-356D79C6D0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7990" y="2971800"/>
            <a:ext cx="1904731" cy="1904731"/>
          </a:xfrm>
          <a:prstGeom prst="rect">
            <a:avLst/>
          </a:prstGeom>
        </p:spPr>
      </p:pic>
      <p:pic>
        <p:nvPicPr>
          <p:cNvPr id="31" name="Graphic 30" descr="Star">
            <a:extLst>
              <a:ext uri="{FF2B5EF4-FFF2-40B4-BE49-F238E27FC236}">
                <a16:creationId xmlns:a16="http://schemas.microsoft.com/office/drawing/2014/main" id="{9BA4F0D6-E86E-41A1-9328-085505148B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47277" y="2766867"/>
            <a:ext cx="914400" cy="914400"/>
          </a:xfrm>
          <a:prstGeom prst="rect">
            <a:avLst/>
          </a:prstGeom>
        </p:spPr>
      </p:pic>
    </p:spTree>
    <p:extLst>
      <p:ext uri="{BB962C8B-B14F-4D97-AF65-F5344CB8AC3E}">
        <p14:creationId xmlns:p14="http://schemas.microsoft.com/office/powerpoint/2010/main" val="192918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DFAFC-F8B4-4C43-B500-E39D2BA45A9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9471638-D556-414A-B52C-D41DD34E5D41}"/>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92788FAB-9315-4E6C-8B50-CB819E2EBD24}"/>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B6A95D15-D62B-4263-A601-1520376860F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BD42433-1FDA-4C04-8E61-0FE9CB2A34C0}"/>
              </a:ext>
            </a:extLst>
          </p:cNvPr>
          <p:cNvSpPr>
            <a:spLocks noGrp="1"/>
          </p:cNvSpPr>
          <p:nvPr>
            <p:ph type="body" sz="quarter" idx="13"/>
          </p:nvPr>
        </p:nvSpPr>
        <p:spPr>
          <a:xfrm>
            <a:off x="424545" y="1338938"/>
            <a:ext cx="10205356" cy="370114"/>
          </a:xfrm>
        </p:spPr>
        <p:txBody>
          <a:bodyPr/>
          <a:lstStyle/>
          <a:p>
            <a:endParaRPr lang="en-ZA"/>
          </a:p>
        </p:txBody>
      </p:sp>
      <p:grpSp>
        <p:nvGrpSpPr>
          <p:cNvPr id="61" name="Group 60">
            <a:extLst>
              <a:ext uri="{FF2B5EF4-FFF2-40B4-BE49-F238E27FC236}">
                <a16:creationId xmlns:a16="http://schemas.microsoft.com/office/drawing/2014/main" id="{E255EFED-915C-42CA-9FB6-A64E58F471DF}"/>
              </a:ext>
            </a:extLst>
          </p:cNvPr>
          <p:cNvGrpSpPr/>
          <p:nvPr/>
        </p:nvGrpSpPr>
        <p:grpSpPr>
          <a:xfrm>
            <a:off x="1427981" y="1866814"/>
            <a:ext cx="8646283" cy="4090268"/>
            <a:chOff x="1608060" y="1964786"/>
            <a:chExt cx="8084384" cy="3824453"/>
          </a:xfrm>
        </p:grpSpPr>
        <p:cxnSp>
          <p:nvCxnSpPr>
            <p:cNvPr id="7" name="Straight Connector 6">
              <a:extLst>
                <a:ext uri="{FF2B5EF4-FFF2-40B4-BE49-F238E27FC236}">
                  <a16:creationId xmlns:a16="http://schemas.microsoft.com/office/drawing/2014/main" id="{98C92FF4-9E20-4479-A978-DDFD71D3A733}"/>
                </a:ext>
              </a:extLst>
            </p:cNvPr>
            <p:cNvCxnSpPr>
              <a:cxnSpLocks/>
            </p:cNvCxnSpPr>
            <p:nvPr/>
          </p:nvCxnSpPr>
          <p:spPr>
            <a:xfrm>
              <a:off x="2244640" y="4323528"/>
              <a:ext cx="0" cy="522649"/>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65A044A-29BA-454D-B5CC-301573EB7F1C}"/>
                </a:ext>
              </a:extLst>
            </p:cNvPr>
            <p:cNvCxnSpPr>
              <a:cxnSpLocks/>
            </p:cNvCxnSpPr>
            <p:nvPr/>
          </p:nvCxnSpPr>
          <p:spPr>
            <a:xfrm>
              <a:off x="3606887" y="3673818"/>
              <a:ext cx="0" cy="1172358"/>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224837-A9B3-4A20-89D5-7329C52E99D4}"/>
                </a:ext>
              </a:extLst>
            </p:cNvPr>
            <p:cNvCxnSpPr>
              <a:cxnSpLocks/>
            </p:cNvCxnSpPr>
            <p:nvPr/>
          </p:nvCxnSpPr>
          <p:spPr>
            <a:xfrm>
              <a:off x="4969132" y="4323528"/>
              <a:ext cx="0" cy="522649"/>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177634-9DEE-4F0F-BE15-68095FA13F6F}"/>
                </a:ext>
              </a:extLst>
            </p:cNvPr>
            <p:cNvCxnSpPr>
              <a:cxnSpLocks/>
            </p:cNvCxnSpPr>
            <p:nvPr/>
          </p:nvCxnSpPr>
          <p:spPr>
            <a:xfrm>
              <a:off x="6331376" y="3673818"/>
              <a:ext cx="0" cy="1172358"/>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B15F4F-AF7B-4526-ACED-CCE4429F88FE}"/>
                </a:ext>
              </a:extLst>
            </p:cNvPr>
            <p:cNvCxnSpPr>
              <a:cxnSpLocks/>
            </p:cNvCxnSpPr>
            <p:nvPr/>
          </p:nvCxnSpPr>
          <p:spPr>
            <a:xfrm>
              <a:off x="7695149" y="4323528"/>
              <a:ext cx="0" cy="522649"/>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sp>
          <p:nvSpPr>
            <p:cNvPr id="12" name="Freeform 7">
              <a:extLst>
                <a:ext uri="{FF2B5EF4-FFF2-40B4-BE49-F238E27FC236}">
                  <a16:creationId xmlns:a16="http://schemas.microsoft.com/office/drawing/2014/main" id="{B4D21D8E-22AD-466C-8A7F-2776A06683D2}"/>
                </a:ext>
              </a:extLst>
            </p:cNvPr>
            <p:cNvSpPr>
              <a:spLocks/>
            </p:cNvSpPr>
            <p:nvPr/>
          </p:nvSpPr>
          <p:spPr bwMode="auto">
            <a:xfrm>
              <a:off x="1723601" y="2631648"/>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3" name="Freeform 7">
              <a:extLst>
                <a:ext uri="{FF2B5EF4-FFF2-40B4-BE49-F238E27FC236}">
                  <a16:creationId xmlns:a16="http://schemas.microsoft.com/office/drawing/2014/main" id="{60608D6F-BBFB-4A5D-8FEA-92255229FA75}"/>
                </a:ext>
              </a:extLst>
            </p:cNvPr>
            <p:cNvSpPr>
              <a:spLocks/>
            </p:cNvSpPr>
            <p:nvPr/>
          </p:nvSpPr>
          <p:spPr bwMode="auto">
            <a:xfrm>
              <a:off x="3085846" y="1964786"/>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4" name="Freeform 7">
              <a:extLst>
                <a:ext uri="{FF2B5EF4-FFF2-40B4-BE49-F238E27FC236}">
                  <a16:creationId xmlns:a16="http://schemas.microsoft.com/office/drawing/2014/main" id="{5183A3B7-6AA2-4862-B34F-ED6FB5F37655}"/>
                </a:ext>
              </a:extLst>
            </p:cNvPr>
            <p:cNvSpPr>
              <a:spLocks/>
            </p:cNvSpPr>
            <p:nvPr/>
          </p:nvSpPr>
          <p:spPr bwMode="auto">
            <a:xfrm>
              <a:off x="4448092" y="2631648"/>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5" name="Freeform 7">
              <a:extLst>
                <a:ext uri="{FF2B5EF4-FFF2-40B4-BE49-F238E27FC236}">
                  <a16:creationId xmlns:a16="http://schemas.microsoft.com/office/drawing/2014/main" id="{591D5CDA-1C86-4896-9954-9AFCAFC2B61D}"/>
                </a:ext>
              </a:extLst>
            </p:cNvPr>
            <p:cNvSpPr>
              <a:spLocks/>
            </p:cNvSpPr>
            <p:nvPr/>
          </p:nvSpPr>
          <p:spPr bwMode="auto">
            <a:xfrm>
              <a:off x="5810335" y="1964786"/>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6" name="Freeform 7">
              <a:extLst>
                <a:ext uri="{FF2B5EF4-FFF2-40B4-BE49-F238E27FC236}">
                  <a16:creationId xmlns:a16="http://schemas.microsoft.com/office/drawing/2014/main" id="{16BEABE0-2724-4B56-800A-CF7E785972EC}"/>
                </a:ext>
              </a:extLst>
            </p:cNvPr>
            <p:cNvSpPr>
              <a:spLocks/>
            </p:cNvSpPr>
            <p:nvPr/>
          </p:nvSpPr>
          <p:spPr bwMode="auto">
            <a:xfrm>
              <a:off x="7174109" y="2631648"/>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7" name="Freeform 7">
              <a:extLst>
                <a:ext uri="{FF2B5EF4-FFF2-40B4-BE49-F238E27FC236}">
                  <a16:creationId xmlns:a16="http://schemas.microsoft.com/office/drawing/2014/main" id="{E1849DD9-6476-4D46-A739-F77D13A70A2A}"/>
                </a:ext>
              </a:extLst>
            </p:cNvPr>
            <p:cNvSpPr>
              <a:spLocks/>
            </p:cNvSpPr>
            <p:nvPr/>
          </p:nvSpPr>
          <p:spPr bwMode="auto">
            <a:xfrm>
              <a:off x="8534824" y="1964786"/>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6"/>
            </a:solidFill>
            <a:ln>
              <a:noFill/>
            </a:ln>
          </p:spPr>
          <p:txBody>
            <a:bodyPr vert="horz" wrap="square" lIns="76773" tIns="38386" rIns="76773" bIns="38386" numCol="1" anchor="t" anchorCtr="0" compatLnSpc="1">
              <a:prstTxWarp prst="textNoShape">
                <a:avLst/>
              </a:prstTxWarp>
            </a:bodyPr>
            <a:lstStyle/>
            <a:p>
              <a:endParaRPr lang="id-ID" sz="3600" dirty="0"/>
            </a:p>
          </p:txBody>
        </p:sp>
        <p:cxnSp>
          <p:nvCxnSpPr>
            <p:cNvPr id="18" name="Straight Connector 17">
              <a:extLst>
                <a:ext uri="{FF2B5EF4-FFF2-40B4-BE49-F238E27FC236}">
                  <a16:creationId xmlns:a16="http://schemas.microsoft.com/office/drawing/2014/main" id="{11211792-605D-41D6-B06E-F743C5BCAB36}"/>
                </a:ext>
              </a:extLst>
            </p:cNvPr>
            <p:cNvCxnSpPr>
              <a:cxnSpLocks/>
            </p:cNvCxnSpPr>
            <p:nvPr/>
          </p:nvCxnSpPr>
          <p:spPr>
            <a:xfrm>
              <a:off x="9055864" y="3673818"/>
              <a:ext cx="0" cy="1172358"/>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88D44E7-DEA4-4743-B29B-474860A0EB06}"/>
                </a:ext>
              </a:extLst>
            </p:cNvPr>
            <p:cNvSpPr/>
            <p:nvPr/>
          </p:nvSpPr>
          <p:spPr>
            <a:xfrm>
              <a:off x="2045240" y="4798183"/>
              <a:ext cx="398803" cy="398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0" name="Oval 19">
              <a:extLst>
                <a:ext uri="{FF2B5EF4-FFF2-40B4-BE49-F238E27FC236}">
                  <a16:creationId xmlns:a16="http://schemas.microsoft.com/office/drawing/2014/main" id="{157B53CF-198B-410A-A600-36EF5810281A}"/>
                </a:ext>
              </a:extLst>
            </p:cNvPr>
            <p:cNvSpPr/>
            <p:nvPr/>
          </p:nvSpPr>
          <p:spPr>
            <a:xfrm>
              <a:off x="3407485" y="4798183"/>
              <a:ext cx="398803" cy="3988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1" name="Oval 20">
              <a:extLst>
                <a:ext uri="{FF2B5EF4-FFF2-40B4-BE49-F238E27FC236}">
                  <a16:creationId xmlns:a16="http://schemas.microsoft.com/office/drawing/2014/main" id="{D51899B1-1826-49B9-9EE3-168207B5821A}"/>
                </a:ext>
              </a:extLst>
            </p:cNvPr>
            <p:cNvSpPr/>
            <p:nvPr/>
          </p:nvSpPr>
          <p:spPr>
            <a:xfrm>
              <a:off x="4769731" y="4798183"/>
              <a:ext cx="398803" cy="3988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2" name="Oval 21">
              <a:extLst>
                <a:ext uri="{FF2B5EF4-FFF2-40B4-BE49-F238E27FC236}">
                  <a16:creationId xmlns:a16="http://schemas.microsoft.com/office/drawing/2014/main" id="{7AA5BE3C-EB45-4F7A-B614-717CCA3EB145}"/>
                </a:ext>
              </a:extLst>
            </p:cNvPr>
            <p:cNvSpPr/>
            <p:nvPr/>
          </p:nvSpPr>
          <p:spPr>
            <a:xfrm>
              <a:off x="6131976" y="4798183"/>
              <a:ext cx="398803" cy="3988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3" name="Oval 22">
              <a:extLst>
                <a:ext uri="{FF2B5EF4-FFF2-40B4-BE49-F238E27FC236}">
                  <a16:creationId xmlns:a16="http://schemas.microsoft.com/office/drawing/2014/main" id="{0BA7A747-552C-44FB-9CD2-0263C42CC003}"/>
                </a:ext>
              </a:extLst>
            </p:cNvPr>
            <p:cNvSpPr/>
            <p:nvPr/>
          </p:nvSpPr>
          <p:spPr>
            <a:xfrm>
              <a:off x="7495749" y="4798183"/>
              <a:ext cx="398803" cy="3988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4" name="Oval 23">
              <a:extLst>
                <a:ext uri="{FF2B5EF4-FFF2-40B4-BE49-F238E27FC236}">
                  <a16:creationId xmlns:a16="http://schemas.microsoft.com/office/drawing/2014/main" id="{6E333AB8-839D-450E-8298-9CB682F5C431}"/>
                </a:ext>
              </a:extLst>
            </p:cNvPr>
            <p:cNvSpPr/>
            <p:nvPr/>
          </p:nvSpPr>
          <p:spPr>
            <a:xfrm>
              <a:off x="8856465" y="4798183"/>
              <a:ext cx="398803" cy="3988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5" name="TextBox 24">
              <a:extLst>
                <a:ext uri="{FF2B5EF4-FFF2-40B4-BE49-F238E27FC236}">
                  <a16:creationId xmlns:a16="http://schemas.microsoft.com/office/drawing/2014/main" id="{8F2AF968-78A7-40A2-93E3-052C554539A1}"/>
                </a:ext>
              </a:extLst>
            </p:cNvPr>
            <p:cNvSpPr txBox="1"/>
            <p:nvPr/>
          </p:nvSpPr>
          <p:spPr>
            <a:xfrm>
              <a:off x="1917210" y="3285497"/>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26" name="TextBox 25">
              <a:extLst>
                <a:ext uri="{FF2B5EF4-FFF2-40B4-BE49-F238E27FC236}">
                  <a16:creationId xmlns:a16="http://schemas.microsoft.com/office/drawing/2014/main" id="{E0068FD7-0E21-4604-B18C-8DFF9EB9CDFC}"/>
                </a:ext>
              </a:extLst>
            </p:cNvPr>
            <p:cNvSpPr txBox="1"/>
            <p:nvPr/>
          </p:nvSpPr>
          <p:spPr>
            <a:xfrm>
              <a:off x="4642117" y="3285497"/>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27" name="TextBox 26">
              <a:extLst>
                <a:ext uri="{FF2B5EF4-FFF2-40B4-BE49-F238E27FC236}">
                  <a16:creationId xmlns:a16="http://schemas.microsoft.com/office/drawing/2014/main" id="{21E64ECB-6D11-4DAD-99A1-BAA73988AC6E}"/>
                </a:ext>
              </a:extLst>
            </p:cNvPr>
            <p:cNvSpPr txBox="1"/>
            <p:nvPr/>
          </p:nvSpPr>
          <p:spPr>
            <a:xfrm>
              <a:off x="3278796" y="2632481"/>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28" name="TextBox 27">
              <a:extLst>
                <a:ext uri="{FF2B5EF4-FFF2-40B4-BE49-F238E27FC236}">
                  <a16:creationId xmlns:a16="http://schemas.microsoft.com/office/drawing/2014/main" id="{7AD458DF-019E-4D41-9668-CBA6CD153478}"/>
                </a:ext>
              </a:extLst>
            </p:cNvPr>
            <p:cNvSpPr txBox="1"/>
            <p:nvPr/>
          </p:nvSpPr>
          <p:spPr>
            <a:xfrm>
              <a:off x="6004360" y="2632481"/>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29" name="TextBox 28">
              <a:extLst>
                <a:ext uri="{FF2B5EF4-FFF2-40B4-BE49-F238E27FC236}">
                  <a16:creationId xmlns:a16="http://schemas.microsoft.com/office/drawing/2014/main" id="{FE50D1B8-3F38-4429-A5A7-480C2666749F}"/>
                </a:ext>
              </a:extLst>
            </p:cNvPr>
            <p:cNvSpPr txBox="1"/>
            <p:nvPr/>
          </p:nvSpPr>
          <p:spPr>
            <a:xfrm>
              <a:off x="8728311" y="2632481"/>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30" name="TextBox 29">
              <a:extLst>
                <a:ext uri="{FF2B5EF4-FFF2-40B4-BE49-F238E27FC236}">
                  <a16:creationId xmlns:a16="http://schemas.microsoft.com/office/drawing/2014/main" id="{EF71503D-9F68-4670-BBBF-E56AF289B224}"/>
                </a:ext>
              </a:extLst>
            </p:cNvPr>
            <p:cNvSpPr txBox="1"/>
            <p:nvPr/>
          </p:nvSpPr>
          <p:spPr>
            <a:xfrm>
              <a:off x="7366066" y="3285497"/>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31" name="TextBox 30">
              <a:extLst>
                <a:ext uri="{FF2B5EF4-FFF2-40B4-BE49-F238E27FC236}">
                  <a16:creationId xmlns:a16="http://schemas.microsoft.com/office/drawing/2014/main" id="{5FEABD2E-51DE-4B92-8E02-BBFC57C6B3DB}"/>
                </a:ext>
              </a:extLst>
            </p:cNvPr>
            <p:cNvSpPr txBox="1"/>
            <p:nvPr/>
          </p:nvSpPr>
          <p:spPr>
            <a:xfrm>
              <a:off x="2126082" y="4839308"/>
              <a:ext cx="237115" cy="316552"/>
            </a:xfrm>
            <a:prstGeom prst="rect">
              <a:avLst/>
            </a:prstGeom>
            <a:noFill/>
          </p:spPr>
          <p:txBody>
            <a:bodyPr wrap="none" rtlCol="0" anchor="ctr">
              <a:spAutoFit/>
            </a:bodyPr>
            <a:lstStyle/>
            <a:p>
              <a:pPr algn="ctr"/>
              <a:r>
                <a:rPr lang="en-US" sz="1600" b="1" dirty="0">
                  <a:solidFill>
                    <a:schemeClr val="bg1"/>
                  </a:solidFill>
                </a:rPr>
                <a:t>1</a:t>
              </a:r>
            </a:p>
          </p:txBody>
        </p:sp>
        <p:sp>
          <p:nvSpPr>
            <p:cNvPr id="32" name="TextBox 31">
              <a:extLst>
                <a:ext uri="{FF2B5EF4-FFF2-40B4-BE49-F238E27FC236}">
                  <a16:creationId xmlns:a16="http://schemas.microsoft.com/office/drawing/2014/main" id="{31553766-2605-48C4-A09F-EDC507329534}"/>
                </a:ext>
              </a:extLst>
            </p:cNvPr>
            <p:cNvSpPr txBox="1"/>
            <p:nvPr/>
          </p:nvSpPr>
          <p:spPr>
            <a:xfrm>
              <a:off x="3471093" y="4839308"/>
              <a:ext cx="271588" cy="316552"/>
            </a:xfrm>
            <a:prstGeom prst="rect">
              <a:avLst/>
            </a:prstGeom>
            <a:noFill/>
          </p:spPr>
          <p:txBody>
            <a:bodyPr wrap="none" rtlCol="0" anchor="ctr">
              <a:spAutoFit/>
            </a:bodyPr>
            <a:lstStyle/>
            <a:p>
              <a:pPr algn="ctr"/>
              <a:r>
                <a:rPr lang="en-US" sz="1600" b="1" dirty="0">
                  <a:solidFill>
                    <a:schemeClr val="bg1"/>
                  </a:solidFill>
                </a:rPr>
                <a:t>2</a:t>
              </a:r>
            </a:p>
          </p:txBody>
        </p:sp>
        <p:sp>
          <p:nvSpPr>
            <p:cNvPr id="33" name="TextBox 32">
              <a:extLst>
                <a:ext uri="{FF2B5EF4-FFF2-40B4-BE49-F238E27FC236}">
                  <a16:creationId xmlns:a16="http://schemas.microsoft.com/office/drawing/2014/main" id="{5C997800-CB57-459C-AB4C-5EACAC3AB79D}"/>
                </a:ext>
              </a:extLst>
            </p:cNvPr>
            <p:cNvSpPr txBox="1"/>
            <p:nvPr/>
          </p:nvSpPr>
          <p:spPr>
            <a:xfrm>
              <a:off x="4831840" y="4839308"/>
              <a:ext cx="274585" cy="316552"/>
            </a:xfrm>
            <a:prstGeom prst="rect">
              <a:avLst/>
            </a:prstGeom>
            <a:noFill/>
          </p:spPr>
          <p:txBody>
            <a:bodyPr wrap="none" rtlCol="0" anchor="ctr">
              <a:spAutoFit/>
            </a:bodyPr>
            <a:lstStyle/>
            <a:p>
              <a:pPr algn="ctr"/>
              <a:r>
                <a:rPr lang="en-US" sz="1600" b="1" dirty="0">
                  <a:solidFill>
                    <a:schemeClr val="bg1"/>
                  </a:solidFill>
                </a:rPr>
                <a:t>3</a:t>
              </a:r>
            </a:p>
          </p:txBody>
        </p:sp>
        <p:sp>
          <p:nvSpPr>
            <p:cNvPr id="34" name="TextBox 33">
              <a:extLst>
                <a:ext uri="{FF2B5EF4-FFF2-40B4-BE49-F238E27FC236}">
                  <a16:creationId xmlns:a16="http://schemas.microsoft.com/office/drawing/2014/main" id="{A8546426-69BE-48DE-9115-548EFA1CFA96}"/>
                </a:ext>
              </a:extLst>
            </p:cNvPr>
            <p:cNvSpPr txBox="1"/>
            <p:nvPr/>
          </p:nvSpPr>
          <p:spPr>
            <a:xfrm>
              <a:off x="6190335" y="4839308"/>
              <a:ext cx="282080" cy="316552"/>
            </a:xfrm>
            <a:prstGeom prst="rect">
              <a:avLst/>
            </a:prstGeom>
            <a:noFill/>
          </p:spPr>
          <p:txBody>
            <a:bodyPr wrap="none" rtlCol="0" anchor="ctr">
              <a:spAutoFit/>
            </a:bodyPr>
            <a:lstStyle/>
            <a:p>
              <a:pPr algn="ctr"/>
              <a:r>
                <a:rPr lang="en-US" sz="1600" b="1" dirty="0">
                  <a:solidFill>
                    <a:schemeClr val="bg1"/>
                  </a:solidFill>
                </a:rPr>
                <a:t>4</a:t>
              </a:r>
            </a:p>
          </p:txBody>
        </p:sp>
        <p:sp>
          <p:nvSpPr>
            <p:cNvPr id="35" name="TextBox 34">
              <a:extLst>
                <a:ext uri="{FF2B5EF4-FFF2-40B4-BE49-F238E27FC236}">
                  <a16:creationId xmlns:a16="http://schemas.microsoft.com/office/drawing/2014/main" id="{C96EF89D-6A33-4BF7-BAB7-5E510008A0AF}"/>
                </a:ext>
              </a:extLst>
            </p:cNvPr>
            <p:cNvSpPr txBox="1"/>
            <p:nvPr/>
          </p:nvSpPr>
          <p:spPr>
            <a:xfrm>
              <a:off x="7554829" y="4839308"/>
              <a:ext cx="277583" cy="316552"/>
            </a:xfrm>
            <a:prstGeom prst="rect">
              <a:avLst/>
            </a:prstGeom>
            <a:noFill/>
          </p:spPr>
          <p:txBody>
            <a:bodyPr wrap="none" rtlCol="0" anchor="ctr">
              <a:spAutoFit/>
            </a:bodyPr>
            <a:lstStyle/>
            <a:p>
              <a:pPr algn="ctr"/>
              <a:r>
                <a:rPr lang="en-US" sz="1600" b="1" dirty="0">
                  <a:solidFill>
                    <a:schemeClr val="bg1"/>
                  </a:solidFill>
                </a:rPr>
                <a:t>5</a:t>
              </a:r>
            </a:p>
          </p:txBody>
        </p:sp>
        <p:sp>
          <p:nvSpPr>
            <p:cNvPr id="36" name="TextBox 35">
              <a:extLst>
                <a:ext uri="{FF2B5EF4-FFF2-40B4-BE49-F238E27FC236}">
                  <a16:creationId xmlns:a16="http://schemas.microsoft.com/office/drawing/2014/main" id="{0B2AA0F5-0B97-498A-A890-45DD8AD0AF47}"/>
                </a:ext>
              </a:extLst>
            </p:cNvPr>
            <p:cNvSpPr txBox="1"/>
            <p:nvPr/>
          </p:nvSpPr>
          <p:spPr>
            <a:xfrm>
              <a:off x="8920069" y="4839308"/>
              <a:ext cx="271588" cy="316552"/>
            </a:xfrm>
            <a:prstGeom prst="rect">
              <a:avLst/>
            </a:prstGeom>
            <a:noFill/>
          </p:spPr>
          <p:txBody>
            <a:bodyPr wrap="none" rtlCol="0" anchor="ctr">
              <a:spAutoFit/>
            </a:bodyPr>
            <a:lstStyle/>
            <a:p>
              <a:pPr algn="ctr"/>
              <a:r>
                <a:rPr lang="en-US" sz="1600" b="1" dirty="0">
                  <a:solidFill>
                    <a:schemeClr val="bg1"/>
                  </a:solidFill>
                </a:rPr>
                <a:t>6</a:t>
              </a:r>
            </a:p>
          </p:txBody>
        </p:sp>
        <p:sp>
          <p:nvSpPr>
            <p:cNvPr id="43" name="Subtitle 2">
              <a:extLst>
                <a:ext uri="{FF2B5EF4-FFF2-40B4-BE49-F238E27FC236}">
                  <a16:creationId xmlns:a16="http://schemas.microsoft.com/office/drawing/2014/main" id="{758E2924-4353-4417-A67C-84FA0EFD510C}"/>
                </a:ext>
              </a:extLst>
            </p:cNvPr>
            <p:cNvSpPr txBox="1">
              <a:spLocks/>
            </p:cNvSpPr>
            <p:nvPr/>
          </p:nvSpPr>
          <p:spPr>
            <a:xfrm>
              <a:off x="1608060"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44" name="Subtitle 2">
              <a:extLst>
                <a:ext uri="{FF2B5EF4-FFF2-40B4-BE49-F238E27FC236}">
                  <a16:creationId xmlns:a16="http://schemas.microsoft.com/office/drawing/2014/main" id="{DD513A07-654D-4199-87C5-EA7A24D49411}"/>
                </a:ext>
              </a:extLst>
            </p:cNvPr>
            <p:cNvSpPr txBox="1">
              <a:spLocks/>
            </p:cNvSpPr>
            <p:nvPr/>
          </p:nvSpPr>
          <p:spPr>
            <a:xfrm>
              <a:off x="2970305"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45" name="Subtitle 2">
              <a:extLst>
                <a:ext uri="{FF2B5EF4-FFF2-40B4-BE49-F238E27FC236}">
                  <a16:creationId xmlns:a16="http://schemas.microsoft.com/office/drawing/2014/main" id="{2EA939F4-6400-4373-AEB4-824E3A0D7E96}"/>
                </a:ext>
              </a:extLst>
            </p:cNvPr>
            <p:cNvSpPr txBox="1">
              <a:spLocks/>
            </p:cNvSpPr>
            <p:nvPr/>
          </p:nvSpPr>
          <p:spPr>
            <a:xfrm>
              <a:off x="4290723"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46" name="Subtitle 2">
              <a:extLst>
                <a:ext uri="{FF2B5EF4-FFF2-40B4-BE49-F238E27FC236}">
                  <a16:creationId xmlns:a16="http://schemas.microsoft.com/office/drawing/2014/main" id="{26A74A6D-37CB-4563-8998-BFDF9993BEA7}"/>
                </a:ext>
              </a:extLst>
            </p:cNvPr>
            <p:cNvSpPr txBox="1">
              <a:spLocks/>
            </p:cNvSpPr>
            <p:nvPr/>
          </p:nvSpPr>
          <p:spPr>
            <a:xfrm>
              <a:off x="5694795"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47" name="Subtitle 2">
              <a:extLst>
                <a:ext uri="{FF2B5EF4-FFF2-40B4-BE49-F238E27FC236}">
                  <a16:creationId xmlns:a16="http://schemas.microsoft.com/office/drawing/2014/main" id="{2F7532E3-9B81-433C-9686-AA19E9B160C8}"/>
                </a:ext>
              </a:extLst>
            </p:cNvPr>
            <p:cNvSpPr txBox="1">
              <a:spLocks/>
            </p:cNvSpPr>
            <p:nvPr/>
          </p:nvSpPr>
          <p:spPr>
            <a:xfrm>
              <a:off x="7057038"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48" name="Subtitle 2">
              <a:extLst>
                <a:ext uri="{FF2B5EF4-FFF2-40B4-BE49-F238E27FC236}">
                  <a16:creationId xmlns:a16="http://schemas.microsoft.com/office/drawing/2014/main" id="{8036E329-5658-4AD6-BA23-8780B5DB5612}"/>
                </a:ext>
              </a:extLst>
            </p:cNvPr>
            <p:cNvSpPr txBox="1">
              <a:spLocks/>
            </p:cNvSpPr>
            <p:nvPr/>
          </p:nvSpPr>
          <p:spPr>
            <a:xfrm>
              <a:off x="8419283"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pic>
          <p:nvPicPr>
            <p:cNvPr id="50" name="Graphic 49" descr="City">
              <a:extLst>
                <a:ext uri="{FF2B5EF4-FFF2-40B4-BE49-F238E27FC236}">
                  <a16:creationId xmlns:a16="http://schemas.microsoft.com/office/drawing/2014/main" id="{42C460BA-6564-4360-A777-80280E0576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7961" y="2074065"/>
              <a:ext cx="622941" cy="622941"/>
            </a:xfrm>
            <a:prstGeom prst="rect">
              <a:avLst/>
            </a:prstGeom>
          </p:spPr>
        </p:pic>
        <p:pic>
          <p:nvPicPr>
            <p:cNvPr id="52" name="Graphic 51" descr="Windmill">
              <a:extLst>
                <a:ext uri="{FF2B5EF4-FFF2-40B4-BE49-F238E27FC236}">
                  <a16:creationId xmlns:a16="http://schemas.microsoft.com/office/drawing/2014/main" id="{51A6F9C1-C25B-4FF7-AE6A-55588393C0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9909" y="2705193"/>
              <a:ext cx="622941" cy="622941"/>
            </a:xfrm>
            <a:prstGeom prst="rect">
              <a:avLst/>
            </a:prstGeom>
          </p:spPr>
        </p:pic>
        <p:pic>
          <p:nvPicPr>
            <p:cNvPr id="54" name="Graphic 53" descr="Employee badge">
              <a:extLst>
                <a:ext uri="{FF2B5EF4-FFF2-40B4-BE49-F238E27FC236}">
                  <a16:creationId xmlns:a16="http://schemas.microsoft.com/office/drawing/2014/main" id="{7AEF212A-53DF-423C-8C8D-357FA50CA4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56897" y="2738527"/>
              <a:ext cx="622941" cy="622941"/>
            </a:xfrm>
            <a:prstGeom prst="rect">
              <a:avLst/>
            </a:prstGeom>
          </p:spPr>
        </p:pic>
        <p:pic>
          <p:nvPicPr>
            <p:cNvPr id="56" name="Graphic 55" descr="Diploma">
              <a:extLst>
                <a:ext uri="{FF2B5EF4-FFF2-40B4-BE49-F238E27FC236}">
                  <a16:creationId xmlns:a16="http://schemas.microsoft.com/office/drawing/2014/main" id="{E1680D52-6C9C-4133-86DA-E3ACF451CB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22863" y="2084469"/>
              <a:ext cx="622941" cy="622941"/>
            </a:xfrm>
            <a:prstGeom prst="rect">
              <a:avLst/>
            </a:prstGeom>
          </p:spPr>
        </p:pic>
        <p:pic>
          <p:nvPicPr>
            <p:cNvPr id="58" name="Graphic 57" descr="Piggy Bank">
              <a:extLst>
                <a:ext uri="{FF2B5EF4-FFF2-40B4-BE49-F238E27FC236}">
                  <a16:creationId xmlns:a16="http://schemas.microsoft.com/office/drawing/2014/main" id="{AF364E87-E29C-49B9-9810-CDA998605C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67477" y="2059572"/>
              <a:ext cx="622941" cy="622941"/>
            </a:xfrm>
            <a:prstGeom prst="rect">
              <a:avLst/>
            </a:prstGeom>
          </p:spPr>
        </p:pic>
        <p:pic>
          <p:nvPicPr>
            <p:cNvPr id="60" name="Graphic 59" descr="Shopping cart">
              <a:extLst>
                <a:ext uri="{FF2B5EF4-FFF2-40B4-BE49-F238E27FC236}">
                  <a16:creationId xmlns:a16="http://schemas.microsoft.com/office/drawing/2014/main" id="{9D72D8C2-5EC9-4F57-9414-FC0F28EF85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79487" y="2738527"/>
              <a:ext cx="622941" cy="622941"/>
            </a:xfrm>
            <a:prstGeom prst="rect">
              <a:avLst/>
            </a:prstGeom>
          </p:spPr>
        </p:pic>
      </p:grpSp>
    </p:spTree>
    <p:extLst>
      <p:ext uri="{BB962C8B-B14F-4D97-AF65-F5344CB8AC3E}">
        <p14:creationId xmlns:p14="http://schemas.microsoft.com/office/powerpoint/2010/main" val="153727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83EFB-CD13-46F8-8AAB-66701AF7D62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8CEC070-9058-4B7B-9FF3-58D23506BAEC}"/>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DCDA43C6-98EB-49F5-8EC8-3DFF76C336A7}"/>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D2E5B6EC-B8C6-49AE-AA98-1A219363D21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8AE405C-56D0-42C8-BF37-DB554D0FC506}"/>
              </a:ext>
            </a:extLst>
          </p:cNvPr>
          <p:cNvSpPr>
            <a:spLocks noGrp="1"/>
          </p:cNvSpPr>
          <p:nvPr>
            <p:ph type="body" sz="quarter" idx="13"/>
          </p:nvPr>
        </p:nvSpPr>
        <p:spPr/>
        <p:txBody>
          <a:bodyPr/>
          <a:lstStyle/>
          <a:p>
            <a:endParaRPr lang="en-ZA"/>
          </a:p>
        </p:txBody>
      </p:sp>
      <p:sp>
        <p:nvSpPr>
          <p:cNvPr id="7" name="Right Arrow 1">
            <a:extLst>
              <a:ext uri="{FF2B5EF4-FFF2-40B4-BE49-F238E27FC236}">
                <a16:creationId xmlns:a16="http://schemas.microsoft.com/office/drawing/2014/main" id="{2371E3EC-7325-4E61-98A1-B83721FECB98}"/>
              </a:ext>
            </a:extLst>
          </p:cNvPr>
          <p:cNvSpPr/>
          <p:nvPr/>
        </p:nvSpPr>
        <p:spPr>
          <a:xfrm>
            <a:off x="8389647" y="3480720"/>
            <a:ext cx="2135436" cy="2588712"/>
          </a:xfrm>
          <a:prstGeom prst="rightArrow">
            <a:avLst>
              <a:gd name="adj1" fmla="val 71160"/>
              <a:gd name="adj2" fmla="val 35249"/>
            </a:avLst>
          </a:prstGeom>
          <a:solidFill>
            <a:schemeClr val="accent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8" name="Right Arrow Callout 2">
            <a:extLst>
              <a:ext uri="{FF2B5EF4-FFF2-40B4-BE49-F238E27FC236}">
                <a16:creationId xmlns:a16="http://schemas.microsoft.com/office/drawing/2014/main" id="{2BAA1578-05A7-44B4-9ED5-BDD474E327E6}"/>
              </a:ext>
            </a:extLst>
          </p:cNvPr>
          <p:cNvSpPr/>
          <p:nvPr/>
        </p:nvSpPr>
        <p:spPr>
          <a:xfrm>
            <a:off x="6530394" y="3854944"/>
            <a:ext cx="2135436" cy="1840264"/>
          </a:xfrm>
          <a:prstGeom prst="rightArrowCallout">
            <a:avLst>
              <a:gd name="adj1" fmla="val 50000"/>
              <a:gd name="adj2" fmla="val 14426"/>
              <a:gd name="adj3" fmla="val 15009"/>
              <a:gd name="adj4" fmla="val 87066"/>
            </a:avLst>
          </a:prstGeom>
          <a:solidFill>
            <a:schemeClr val="accent5"/>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9" name="Right Arrow Callout 3">
            <a:extLst>
              <a:ext uri="{FF2B5EF4-FFF2-40B4-BE49-F238E27FC236}">
                <a16:creationId xmlns:a16="http://schemas.microsoft.com/office/drawing/2014/main" id="{F02BE68D-C0C5-4093-987D-BB4AC8B94319}"/>
              </a:ext>
            </a:extLst>
          </p:cNvPr>
          <p:cNvSpPr/>
          <p:nvPr/>
        </p:nvSpPr>
        <p:spPr>
          <a:xfrm>
            <a:off x="4698002" y="3854944"/>
            <a:ext cx="2135436" cy="1840264"/>
          </a:xfrm>
          <a:prstGeom prst="rightArrowCallout">
            <a:avLst>
              <a:gd name="adj1" fmla="val 50000"/>
              <a:gd name="adj2" fmla="val 14426"/>
              <a:gd name="adj3" fmla="val 15009"/>
              <a:gd name="adj4" fmla="val 87066"/>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10" name="Down Arrow Callout 4">
            <a:extLst>
              <a:ext uri="{FF2B5EF4-FFF2-40B4-BE49-F238E27FC236}">
                <a16:creationId xmlns:a16="http://schemas.microsoft.com/office/drawing/2014/main" id="{1840D4C0-37E8-4DF9-8636-3110F82DBFE5}"/>
              </a:ext>
            </a:extLst>
          </p:cNvPr>
          <p:cNvSpPr/>
          <p:nvPr/>
        </p:nvSpPr>
        <p:spPr>
          <a:xfrm>
            <a:off x="4692322" y="2016276"/>
            <a:ext cx="1866636" cy="2141008"/>
          </a:xfrm>
          <a:prstGeom prst="downArrowCallout">
            <a:avLst>
              <a:gd name="adj1" fmla="val 50000"/>
              <a:gd name="adj2" fmla="val 14600"/>
              <a:gd name="adj3" fmla="val 16145"/>
              <a:gd name="adj4" fmla="val 89520"/>
            </a:avLst>
          </a:prstGeom>
          <a:solidFill>
            <a:schemeClr val="accent3"/>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11" name="Right Arrow Callout 5">
            <a:extLst>
              <a:ext uri="{FF2B5EF4-FFF2-40B4-BE49-F238E27FC236}">
                <a16:creationId xmlns:a16="http://schemas.microsoft.com/office/drawing/2014/main" id="{75759FF9-228E-4973-B190-174F2A240F0C}"/>
              </a:ext>
            </a:extLst>
          </p:cNvPr>
          <p:cNvSpPr/>
          <p:nvPr/>
        </p:nvSpPr>
        <p:spPr>
          <a:xfrm>
            <a:off x="2843378" y="2016276"/>
            <a:ext cx="2135436" cy="1840264"/>
          </a:xfrm>
          <a:prstGeom prst="rightArrowCallout">
            <a:avLst>
              <a:gd name="adj1" fmla="val 50000"/>
              <a:gd name="adj2" fmla="val 14426"/>
              <a:gd name="adj3" fmla="val 15009"/>
              <a:gd name="adj4" fmla="val 87066"/>
            </a:avLst>
          </a:prstGeom>
          <a:solidFill>
            <a:schemeClr val="accent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12" name="Right Arrow Callout 6">
            <a:extLst>
              <a:ext uri="{FF2B5EF4-FFF2-40B4-BE49-F238E27FC236}">
                <a16:creationId xmlns:a16="http://schemas.microsoft.com/office/drawing/2014/main" id="{52D896B3-B2C6-4908-9B2D-E9D4AF89C1CA}"/>
              </a:ext>
            </a:extLst>
          </p:cNvPr>
          <p:cNvSpPr/>
          <p:nvPr/>
        </p:nvSpPr>
        <p:spPr>
          <a:xfrm>
            <a:off x="1010986" y="2016276"/>
            <a:ext cx="2135436" cy="1840264"/>
          </a:xfrm>
          <a:prstGeom prst="rightArrowCallout">
            <a:avLst>
              <a:gd name="adj1" fmla="val 50000"/>
              <a:gd name="adj2" fmla="val 14426"/>
              <a:gd name="adj3" fmla="val 15009"/>
              <a:gd name="adj4" fmla="val 87066"/>
            </a:avLst>
          </a:prstGeom>
          <a:solidFill>
            <a:schemeClr val="accent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19" name="TextBox 18">
            <a:extLst>
              <a:ext uri="{FF2B5EF4-FFF2-40B4-BE49-F238E27FC236}">
                <a16:creationId xmlns:a16="http://schemas.microsoft.com/office/drawing/2014/main" id="{C83CF0B6-59D6-4C71-9281-4D980665804F}"/>
              </a:ext>
            </a:extLst>
          </p:cNvPr>
          <p:cNvSpPr txBox="1"/>
          <p:nvPr/>
        </p:nvSpPr>
        <p:spPr>
          <a:xfrm>
            <a:off x="1488952" y="3341400"/>
            <a:ext cx="880369" cy="310534"/>
          </a:xfrm>
          <a:prstGeom prst="rect">
            <a:avLst/>
          </a:prstGeom>
          <a:noFill/>
        </p:spPr>
        <p:txBody>
          <a:bodyPr wrap="none" rtlCol="0">
            <a:spAutoFit/>
          </a:bodyPr>
          <a:lstStyle/>
          <a:p>
            <a:pPr algn="ctr"/>
            <a:r>
              <a:rPr lang="en-US" sz="1418" b="1" dirty="0">
                <a:solidFill>
                  <a:schemeClr val="bg1"/>
                </a:solidFill>
              </a:rPr>
              <a:t>Phase 01</a:t>
            </a:r>
          </a:p>
        </p:txBody>
      </p:sp>
      <p:sp>
        <p:nvSpPr>
          <p:cNvPr id="20" name="TextBox 19">
            <a:extLst>
              <a:ext uri="{FF2B5EF4-FFF2-40B4-BE49-F238E27FC236}">
                <a16:creationId xmlns:a16="http://schemas.microsoft.com/office/drawing/2014/main" id="{EB588DFC-272D-4594-9B86-3B5B514E3DCB}"/>
              </a:ext>
            </a:extLst>
          </p:cNvPr>
          <p:cNvSpPr txBox="1"/>
          <p:nvPr/>
        </p:nvSpPr>
        <p:spPr>
          <a:xfrm>
            <a:off x="3454071" y="3341400"/>
            <a:ext cx="914033" cy="310534"/>
          </a:xfrm>
          <a:prstGeom prst="rect">
            <a:avLst/>
          </a:prstGeom>
          <a:noFill/>
        </p:spPr>
        <p:txBody>
          <a:bodyPr wrap="none" rtlCol="0">
            <a:spAutoFit/>
          </a:bodyPr>
          <a:lstStyle/>
          <a:p>
            <a:pPr algn="ctr"/>
            <a:r>
              <a:rPr lang="en-US" sz="1418" b="1" dirty="0">
                <a:solidFill>
                  <a:schemeClr val="bg1"/>
                </a:solidFill>
              </a:rPr>
              <a:t>Phase 02</a:t>
            </a:r>
          </a:p>
        </p:txBody>
      </p:sp>
      <p:sp>
        <p:nvSpPr>
          <p:cNvPr id="21" name="TextBox 20">
            <a:extLst>
              <a:ext uri="{FF2B5EF4-FFF2-40B4-BE49-F238E27FC236}">
                <a16:creationId xmlns:a16="http://schemas.microsoft.com/office/drawing/2014/main" id="{A5C52AB5-9755-48AC-8A0E-19F4F400F651}"/>
              </a:ext>
            </a:extLst>
          </p:cNvPr>
          <p:cNvSpPr txBox="1"/>
          <p:nvPr/>
        </p:nvSpPr>
        <p:spPr>
          <a:xfrm>
            <a:off x="5200480" y="3341400"/>
            <a:ext cx="915636" cy="310534"/>
          </a:xfrm>
          <a:prstGeom prst="rect">
            <a:avLst/>
          </a:prstGeom>
          <a:noFill/>
        </p:spPr>
        <p:txBody>
          <a:bodyPr wrap="none" rtlCol="0">
            <a:spAutoFit/>
          </a:bodyPr>
          <a:lstStyle/>
          <a:p>
            <a:pPr algn="ctr"/>
            <a:r>
              <a:rPr lang="en-US" sz="1418" b="1" dirty="0">
                <a:solidFill>
                  <a:schemeClr val="bg1"/>
                </a:solidFill>
              </a:rPr>
              <a:t>Phase 03</a:t>
            </a:r>
          </a:p>
        </p:txBody>
      </p:sp>
      <p:sp>
        <p:nvSpPr>
          <p:cNvPr id="22" name="TextBox 21">
            <a:extLst>
              <a:ext uri="{FF2B5EF4-FFF2-40B4-BE49-F238E27FC236}">
                <a16:creationId xmlns:a16="http://schemas.microsoft.com/office/drawing/2014/main" id="{339C047D-6391-4735-9C72-C7D139D03D9F}"/>
              </a:ext>
            </a:extLst>
          </p:cNvPr>
          <p:cNvSpPr txBox="1"/>
          <p:nvPr/>
        </p:nvSpPr>
        <p:spPr>
          <a:xfrm>
            <a:off x="5196472" y="5194143"/>
            <a:ext cx="923651" cy="310534"/>
          </a:xfrm>
          <a:prstGeom prst="rect">
            <a:avLst/>
          </a:prstGeom>
          <a:noFill/>
        </p:spPr>
        <p:txBody>
          <a:bodyPr wrap="none" rtlCol="0">
            <a:spAutoFit/>
          </a:bodyPr>
          <a:lstStyle/>
          <a:p>
            <a:pPr algn="ctr"/>
            <a:r>
              <a:rPr lang="en-US" sz="1418" b="1" dirty="0">
                <a:solidFill>
                  <a:schemeClr val="bg1"/>
                </a:solidFill>
              </a:rPr>
              <a:t>Phase 04</a:t>
            </a:r>
          </a:p>
        </p:txBody>
      </p:sp>
      <p:sp>
        <p:nvSpPr>
          <p:cNvPr id="23" name="TextBox 22">
            <a:extLst>
              <a:ext uri="{FF2B5EF4-FFF2-40B4-BE49-F238E27FC236}">
                <a16:creationId xmlns:a16="http://schemas.microsoft.com/office/drawing/2014/main" id="{3B52DB70-7527-41E0-9372-6E4A5BD4A74E}"/>
              </a:ext>
            </a:extLst>
          </p:cNvPr>
          <p:cNvSpPr txBox="1"/>
          <p:nvPr/>
        </p:nvSpPr>
        <p:spPr>
          <a:xfrm>
            <a:off x="7068256" y="5194143"/>
            <a:ext cx="918841" cy="310534"/>
          </a:xfrm>
          <a:prstGeom prst="rect">
            <a:avLst/>
          </a:prstGeom>
          <a:noFill/>
        </p:spPr>
        <p:txBody>
          <a:bodyPr wrap="none" rtlCol="0">
            <a:spAutoFit/>
          </a:bodyPr>
          <a:lstStyle/>
          <a:p>
            <a:pPr algn="ctr"/>
            <a:r>
              <a:rPr lang="en-US" sz="1418" b="1" dirty="0">
                <a:solidFill>
                  <a:schemeClr val="bg1"/>
                </a:solidFill>
              </a:rPr>
              <a:t>Phase 05</a:t>
            </a:r>
          </a:p>
        </p:txBody>
      </p:sp>
      <p:sp>
        <p:nvSpPr>
          <p:cNvPr id="24" name="TextBox 23">
            <a:extLst>
              <a:ext uri="{FF2B5EF4-FFF2-40B4-BE49-F238E27FC236}">
                <a16:creationId xmlns:a16="http://schemas.microsoft.com/office/drawing/2014/main" id="{27430B62-8395-4304-B439-67F94E22FD7F}"/>
              </a:ext>
            </a:extLst>
          </p:cNvPr>
          <p:cNvSpPr txBox="1"/>
          <p:nvPr/>
        </p:nvSpPr>
        <p:spPr>
          <a:xfrm>
            <a:off x="8886519" y="5194143"/>
            <a:ext cx="912429" cy="310534"/>
          </a:xfrm>
          <a:prstGeom prst="rect">
            <a:avLst/>
          </a:prstGeom>
          <a:noFill/>
        </p:spPr>
        <p:txBody>
          <a:bodyPr wrap="none" rtlCol="0">
            <a:spAutoFit/>
          </a:bodyPr>
          <a:lstStyle/>
          <a:p>
            <a:pPr algn="ctr"/>
            <a:r>
              <a:rPr lang="en-US" sz="1418" b="1" dirty="0">
                <a:solidFill>
                  <a:schemeClr val="bg1"/>
                </a:solidFill>
              </a:rPr>
              <a:t>Phase 06</a:t>
            </a:r>
          </a:p>
        </p:txBody>
      </p:sp>
      <p:pic>
        <p:nvPicPr>
          <p:cNvPr id="26" name="Graphic 25" descr="Single gear">
            <a:extLst>
              <a:ext uri="{FF2B5EF4-FFF2-40B4-BE49-F238E27FC236}">
                <a16:creationId xmlns:a16="http://schemas.microsoft.com/office/drawing/2014/main" id="{B4AC2AC1-6BFC-4374-9509-22F211D861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8307" y="2152682"/>
            <a:ext cx="1209429" cy="1209429"/>
          </a:xfrm>
          <a:prstGeom prst="rect">
            <a:avLst/>
          </a:prstGeom>
        </p:spPr>
      </p:pic>
      <p:pic>
        <p:nvPicPr>
          <p:cNvPr id="28" name="Graphic 27" descr="Lightbulb">
            <a:extLst>
              <a:ext uri="{FF2B5EF4-FFF2-40B4-BE49-F238E27FC236}">
                <a16:creationId xmlns:a16="http://schemas.microsoft.com/office/drawing/2014/main" id="{35052827-E67E-44AF-8A02-13F7ED1251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4192" y="2133814"/>
            <a:ext cx="1209429" cy="1209429"/>
          </a:xfrm>
          <a:prstGeom prst="rect">
            <a:avLst/>
          </a:prstGeom>
        </p:spPr>
      </p:pic>
      <p:pic>
        <p:nvPicPr>
          <p:cNvPr id="30" name="Graphic 29" descr="Playbook">
            <a:extLst>
              <a:ext uri="{FF2B5EF4-FFF2-40B4-BE49-F238E27FC236}">
                <a16:creationId xmlns:a16="http://schemas.microsoft.com/office/drawing/2014/main" id="{72C7B41E-3FF9-42AA-B2F1-7E0C80758A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3896" y="2131971"/>
            <a:ext cx="1209429" cy="1209429"/>
          </a:xfrm>
          <a:prstGeom prst="rect">
            <a:avLst/>
          </a:prstGeom>
        </p:spPr>
      </p:pic>
      <p:pic>
        <p:nvPicPr>
          <p:cNvPr id="32" name="Graphic 31" descr="Suitcase">
            <a:extLst>
              <a:ext uri="{FF2B5EF4-FFF2-40B4-BE49-F238E27FC236}">
                <a16:creationId xmlns:a16="http://schemas.microsoft.com/office/drawing/2014/main" id="{CF2BB01C-D755-4FB2-9CC3-8002086EC8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51266" y="4068556"/>
            <a:ext cx="1209429" cy="1209429"/>
          </a:xfrm>
          <a:prstGeom prst="rect">
            <a:avLst/>
          </a:prstGeom>
        </p:spPr>
      </p:pic>
      <p:pic>
        <p:nvPicPr>
          <p:cNvPr id="34" name="Graphic 33" descr="Store">
            <a:extLst>
              <a:ext uri="{FF2B5EF4-FFF2-40B4-BE49-F238E27FC236}">
                <a16:creationId xmlns:a16="http://schemas.microsoft.com/office/drawing/2014/main" id="{5E7E8373-F66D-499E-9080-AD407FA2449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35101" y="3984714"/>
            <a:ext cx="1209429" cy="1209429"/>
          </a:xfrm>
          <a:prstGeom prst="rect">
            <a:avLst/>
          </a:prstGeom>
        </p:spPr>
      </p:pic>
      <p:pic>
        <p:nvPicPr>
          <p:cNvPr id="36" name="Graphic 35" descr="Ribbon">
            <a:extLst>
              <a:ext uri="{FF2B5EF4-FFF2-40B4-BE49-F238E27FC236}">
                <a16:creationId xmlns:a16="http://schemas.microsoft.com/office/drawing/2014/main" id="{18A7EB29-061E-4881-8AC5-F066EA931F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39848" y="3984714"/>
            <a:ext cx="1209429" cy="1209429"/>
          </a:xfrm>
          <a:prstGeom prst="rect">
            <a:avLst/>
          </a:prstGeom>
        </p:spPr>
      </p:pic>
    </p:spTree>
    <p:extLst>
      <p:ext uri="{BB962C8B-B14F-4D97-AF65-F5344CB8AC3E}">
        <p14:creationId xmlns:p14="http://schemas.microsoft.com/office/powerpoint/2010/main" val="242684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B5D57-2F27-442A-9610-65E72BE7DE9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7C8855D-2920-4AFF-A330-3B3E19CBFD48}"/>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F7ED0A36-0D83-463F-862C-D6196ED365E4}"/>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DE50BF6C-054D-408C-98E5-A8EC6A33238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79D9F85-304C-445B-BBC0-A8B9D0199AB1}"/>
              </a:ext>
            </a:extLst>
          </p:cNvPr>
          <p:cNvSpPr>
            <a:spLocks noGrp="1"/>
          </p:cNvSpPr>
          <p:nvPr>
            <p:ph type="body" sz="quarter" idx="13"/>
          </p:nvPr>
        </p:nvSpPr>
        <p:spPr/>
        <p:txBody>
          <a:bodyPr/>
          <a:lstStyle/>
          <a:p>
            <a:endParaRPr lang="en-ZA"/>
          </a:p>
        </p:txBody>
      </p:sp>
      <p:sp>
        <p:nvSpPr>
          <p:cNvPr id="7" name="Isosceles Triangle 3">
            <a:extLst>
              <a:ext uri="{FF2B5EF4-FFF2-40B4-BE49-F238E27FC236}">
                <a16:creationId xmlns:a16="http://schemas.microsoft.com/office/drawing/2014/main" id="{4EB59D5B-FD3F-4A87-84DA-940E6D6A38FA}"/>
              </a:ext>
            </a:extLst>
          </p:cNvPr>
          <p:cNvSpPr>
            <a:spLocks noChangeAspect="1"/>
          </p:cNvSpPr>
          <p:nvPr/>
        </p:nvSpPr>
        <p:spPr>
          <a:xfrm>
            <a:off x="784346" y="2095177"/>
            <a:ext cx="2897347" cy="194739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8" name="Isosceles Triangle 4">
            <a:extLst>
              <a:ext uri="{FF2B5EF4-FFF2-40B4-BE49-F238E27FC236}">
                <a16:creationId xmlns:a16="http://schemas.microsoft.com/office/drawing/2014/main" id="{2989737A-2BBF-4351-9A0D-F176FAB042E0}"/>
              </a:ext>
            </a:extLst>
          </p:cNvPr>
          <p:cNvSpPr>
            <a:spLocks noChangeAspect="1"/>
          </p:cNvSpPr>
          <p:nvPr/>
        </p:nvSpPr>
        <p:spPr>
          <a:xfrm rot="10800000">
            <a:off x="1304886" y="2095175"/>
            <a:ext cx="937959" cy="630432"/>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9" name="Isosceles Triangle 5">
            <a:extLst>
              <a:ext uri="{FF2B5EF4-FFF2-40B4-BE49-F238E27FC236}">
                <a16:creationId xmlns:a16="http://schemas.microsoft.com/office/drawing/2014/main" id="{96725813-DCCD-4FDA-96A4-753EADF15241}"/>
              </a:ext>
            </a:extLst>
          </p:cNvPr>
          <p:cNvSpPr>
            <a:spLocks noChangeAspect="1"/>
          </p:cNvSpPr>
          <p:nvPr/>
        </p:nvSpPr>
        <p:spPr>
          <a:xfrm rot="10800000">
            <a:off x="784346" y="4042819"/>
            <a:ext cx="2897347" cy="1947398"/>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10" name="Isosceles Triangle 8">
            <a:extLst>
              <a:ext uri="{FF2B5EF4-FFF2-40B4-BE49-F238E27FC236}">
                <a16:creationId xmlns:a16="http://schemas.microsoft.com/office/drawing/2014/main" id="{39261DD6-9B86-47F9-979B-178067F125CD}"/>
              </a:ext>
            </a:extLst>
          </p:cNvPr>
          <p:cNvSpPr>
            <a:spLocks noChangeAspect="1"/>
          </p:cNvSpPr>
          <p:nvPr/>
        </p:nvSpPr>
        <p:spPr>
          <a:xfrm>
            <a:off x="3164262" y="2095177"/>
            <a:ext cx="2897347" cy="194739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11" name="Isosceles Triangle 9">
            <a:extLst>
              <a:ext uri="{FF2B5EF4-FFF2-40B4-BE49-F238E27FC236}">
                <a16:creationId xmlns:a16="http://schemas.microsoft.com/office/drawing/2014/main" id="{77E82539-C4D5-4B30-ACDE-A018F7D2271B}"/>
              </a:ext>
            </a:extLst>
          </p:cNvPr>
          <p:cNvSpPr>
            <a:spLocks noChangeAspect="1"/>
          </p:cNvSpPr>
          <p:nvPr/>
        </p:nvSpPr>
        <p:spPr>
          <a:xfrm rot="10800000">
            <a:off x="3684801" y="2095175"/>
            <a:ext cx="937959" cy="630432"/>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12" name="Isosceles Triangle 10">
            <a:extLst>
              <a:ext uri="{FF2B5EF4-FFF2-40B4-BE49-F238E27FC236}">
                <a16:creationId xmlns:a16="http://schemas.microsoft.com/office/drawing/2014/main" id="{39BDCEA2-9968-4844-B64A-86E54E4F2932}"/>
              </a:ext>
            </a:extLst>
          </p:cNvPr>
          <p:cNvSpPr>
            <a:spLocks noChangeAspect="1"/>
          </p:cNvSpPr>
          <p:nvPr/>
        </p:nvSpPr>
        <p:spPr>
          <a:xfrm rot="10800000">
            <a:off x="3164262" y="4042819"/>
            <a:ext cx="2897347" cy="1947398"/>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13" name="Isosceles Triangle 12">
            <a:extLst>
              <a:ext uri="{FF2B5EF4-FFF2-40B4-BE49-F238E27FC236}">
                <a16:creationId xmlns:a16="http://schemas.microsoft.com/office/drawing/2014/main" id="{799330F4-3470-474E-8920-5F8CACC35A34}"/>
              </a:ext>
            </a:extLst>
          </p:cNvPr>
          <p:cNvSpPr>
            <a:spLocks noChangeAspect="1"/>
          </p:cNvSpPr>
          <p:nvPr/>
        </p:nvSpPr>
        <p:spPr>
          <a:xfrm>
            <a:off x="5545871" y="2095177"/>
            <a:ext cx="2897347" cy="1947398"/>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14" name="Isosceles Triangle 13">
            <a:extLst>
              <a:ext uri="{FF2B5EF4-FFF2-40B4-BE49-F238E27FC236}">
                <a16:creationId xmlns:a16="http://schemas.microsoft.com/office/drawing/2014/main" id="{1AAC0C2D-689C-4ADB-936A-5B9E3A239E12}"/>
              </a:ext>
            </a:extLst>
          </p:cNvPr>
          <p:cNvSpPr>
            <a:spLocks noChangeAspect="1"/>
          </p:cNvSpPr>
          <p:nvPr/>
        </p:nvSpPr>
        <p:spPr>
          <a:xfrm rot="10800000">
            <a:off x="6066412" y="2095175"/>
            <a:ext cx="937959" cy="630432"/>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15" name="Isosceles Triangle 14">
            <a:extLst>
              <a:ext uri="{FF2B5EF4-FFF2-40B4-BE49-F238E27FC236}">
                <a16:creationId xmlns:a16="http://schemas.microsoft.com/office/drawing/2014/main" id="{DF9AAE6D-C21D-4464-8F03-477E14374FCC}"/>
              </a:ext>
            </a:extLst>
          </p:cNvPr>
          <p:cNvSpPr>
            <a:spLocks noChangeAspect="1"/>
          </p:cNvSpPr>
          <p:nvPr/>
        </p:nvSpPr>
        <p:spPr>
          <a:xfrm rot="10800000">
            <a:off x="5545871" y="4042819"/>
            <a:ext cx="2897347" cy="1947398"/>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16" name="Isosceles Triangle 16">
            <a:extLst>
              <a:ext uri="{FF2B5EF4-FFF2-40B4-BE49-F238E27FC236}">
                <a16:creationId xmlns:a16="http://schemas.microsoft.com/office/drawing/2014/main" id="{A490594B-E66F-4342-85A4-450FAFF2837C}"/>
              </a:ext>
            </a:extLst>
          </p:cNvPr>
          <p:cNvSpPr>
            <a:spLocks noChangeAspect="1"/>
          </p:cNvSpPr>
          <p:nvPr/>
        </p:nvSpPr>
        <p:spPr>
          <a:xfrm>
            <a:off x="7904184" y="2095177"/>
            <a:ext cx="2897347" cy="1947398"/>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17" name="Isosceles Triangle 17">
            <a:extLst>
              <a:ext uri="{FF2B5EF4-FFF2-40B4-BE49-F238E27FC236}">
                <a16:creationId xmlns:a16="http://schemas.microsoft.com/office/drawing/2014/main" id="{AD1CCBF1-89D7-43C7-BED2-4EC5375A708B}"/>
              </a:ext>
            </a:extLst>
          </p:cNvPr>
          <p:cNvSpPr>
            <a:spLocks noChangeAspect="1"/>
          </p:cNvSpPr>
          <p:nvPr/>
        </p:nvSpPr>
        <p:spPr>
          <a:xfrm rot="10800000">
            <a:off x="8424724" y="2095175"/>
            <a:ext cx="937959" cy="630432"/>
          </a:xfrm>
          <a:prstGeom prst="triangl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18" name="Isosceles Triangle 18">
            <a:extLst>
              <a:ext uri="{FF2B5EF4-FFF2-40B4-BE49-F238E27FC236}">
                <a16:creationId xmlns:a16="http://schemas.microsoft.com/office/drawing/2014/main" id="{007BE06B-FD10-4A27-9412-AA4764540E01}"/>
              </a:ext>
            </a:extLst>
          </p:cNvPr>
          <p:cNvSpPr>
            <a:spLocks noChangeAspect="1"/>
          </p:cNvSpPr>
          <p:nvPr/>
        </p:nvSpPr>
        <p:spPr>
          <a:xfrm rot="10800000">
            <a:off x="7904184" y="4042819"/>
            <a:ext cx="2897347" cy="1947398"/>
          </a:xfrm>
          <a:prstGeom prst="triangl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FFFF"/>
              </a:solidFill>
            </a:endParaRPr>
          </a:p>
        </p:txBody>
      </p:sp>
      <p:sp>
        <p:nvSpPr>
          <p:cNvPr id="19" name="TextBox 18">
            <a:extLst>
              <a:ext uri="{FF2B5EF4-FFF2-40B4-BE49-F238E27FC236}">
                <a16:creationId xmlns:a16="http://schemas.microsoft.com/office/drawing/2014/main" id="{494092DE-1331-4A7F-8E96-71ABE0D9520B}"/>
              </a:ext>
            </a:extLst>
          </p:cNvPr>
          <p:cNvSpPr txBox="1"/>
          <p:nvPr/>
        </p:nvSpPr>
        <p:spPr>
          <a:xfrm>
            <a:off x="1579743" y="2141158"/>
            <a:ext cx="388248" cy="369332"/>
          </a:xfrm>
          <a:prstGeom prst="rect">
            <a:avLst/>
          </a:prstGeom>
          <a:noFill/>
        </p:spPr>
        <p:txBody>
          <a:bodyPr wrap="none" rtlCol="0" anchor="ctr">
            <a:spAutoFit/>
          </a:bodyPr>
          <a:lstStyle/>
          <a:p>
            <a:pPr algn="ctr"/>
            <a:r>
              <a:rPr lang="en-US" b="1" dirty="0">
                <a:solidFill>
                  <a:schemeClr val="bg1"/>
                </a:solidFill>
              </a:rPr>
              <a:t>01</a:t>
            </a:r>
          </a:p>
        </p:txBody>
      </p:sp>
      <p:sp>
        <p:nvSpPr>
          <p:cNvPr id="20" name="TextBox 19">
            <a:extLst>
              <a:ext uri="{FF2B5EF4-FFF2-40B4-BE49-F238E27FC236}">
                <a16:creationId xmlns:a16="http://schemas.microsoft.com/office/drawing/2014/main" id="{A02B6192-4071-4C9F-903F-509BE4462F2E}"/>
              </a:ext>
            </a:extLst>
          </p:cNvPr>
          <p:cNvSpPr txBox="1"/>
          <p:nvPr/>
        </p:nvSpPr>
        <p:spPr>
          <a:xfrm>
            <a:off x="3938819" y="2141158"/>
            <a:ext cx="429926" cy="369332"/>
          </a:xfrm>
          <a:prstGeom prst="rect">
            <a:avLst/>
          </a:prstGeom>
          <a:noFill/>
        </p:spPr>
        <p:txBody>
          <a:bodyPr wrap="none" rtlCol="0" anchor="ctr">
            <a:spAutoFit/>
          </a:bodyPr>
          <a:lstStyle/>
          <a:p>
            <a:pPr algn="ctr"/>
            <a:r>
              <a:rPr lang="en-US" b="1" dirty="0">
                <a:solidFill>
                  <a:schemeClr val="bg1"/>
                </a:solidFill>
              </a:rPr>
              <a:t>02</a:t>
            </a:r>
          </a:p>
        </p:txBody>
      </p:sp>
      <p:sp>
        <p:nvSpPr>
          <p:cNvPr id="21" name="TextBox 20">
            <a:extLst>
              <a:ext uri="{FF2B5EF4-FFF2-40B4-BE49-F238E27FC236}">
                <a16:creationId xmlns:a16="http://schemas.microsoft.com/office/drawing/2014/main" id="{42982E7E-D0E8-4D17-B190-FD2BAFAA59D8}"/>
              </a:ext>
            </a:extLst>
          </p:cNvPr>
          <p:cNvSpPr txBox="1"/>
          <p:nvPr/>
        </p:nvSpPr>
        <p:spPr>
          <a:xfrm>
            <a:off x="6318826" y="2141158"/>
            <a:ext cx="433132" cy="369332"/>
          </a:xfrm>
          <a:prstGeom prst="rect">
            <a:avLst/>
          </a:prstGeom>
          <a:noFill/>
        </p:spPr>
        <p:txBody>
          <a:bodyPr wrap="none" rtlCol="0" anchor="ctr">
            <a:spAutoFit/>
          </a:bodyPr>
          <a:lstStyle/>
          <a:p>
            <a:pPr algn="ctr"/>
            <a:r>
              <a:rPr lang="en-US" b="1" dirty="0">
                <a:solidFill>
                  <a:schemeClr val="bg1"/>
                </a:solidFill>
              </a:rPr>
              <a:t>03</a:t>
            </a:r>
          </a:p>
        </p:txBody>
      </p:sp>
      <p:sp>
        <p:nvSpPr>
          <p:cNvPr id="22" name="TextBox 21">
            <a:extLst>
              <a:ext uri="{FF2B5EF4-FFF2-40B4-BE49-F238E27FC236}">
                <a16:creationId xmlns:a16="http://schemas.microsoft.com/office/drawing/2014/main" id="{03D6A0A9-3FE3-43CC-920E-CD86DE63AB83}"/>
              </a:ext>
            </a:extLst>
          </p:cNvPr>
          <p:cNvSpPr txBox="1"/>
          <p:nvPr/>
        </p:nvSpPr>
        <p:spPr>
          <a:xfrm>
            <a:off x="8671752" y="2141158"/>
            <a:ext cx="442750" cy="369332"/>
          </a:xfrm>
          <a:prstGeom prst="rect">
            <a:avLst/>
          </a:prstGeom>
          <a:noFill/>
        </p:spPr>
        <p:txBody>
          <a:bodyPr wrap="none" rtlCol="0" anchor="ctr">
            <a:spAutoFit/>
          </a:bodyPr>
          <a:lstStyle/>
          <a:p>
            <a:pPr algn="ctr"/>
            <a:r>
              <a:rPr lang="en-US" b="1" dirty="0">
                <a:solidFill>
                  <a:schemeClr val="bg1"/>
                </a:solidFill>
              </a:rPr>
              <a:t>04</a:t>
            </a:r>
          </a:p>
        </p:txBody>
      </p:sp>
      <p:sp>
        <p:nvSpPr>
          <p:cNvPr id="27" name="TextBox 26">
            <a:extLst>
              <a:ext uri="{FF2B5EF4-FFF2-40B4-BE49-F238E27FC236}">
                <a16:creationId xmlns:a16="http://schemas.microsoft.com/office/drawing/2014/main" id="{1732D997-698E-4BDB-94E9-9F59DDA21AAE}"/>
              </a:ext>
            </a:extLst>
          </p:cNvPr>
          <p:cNvSpPr txBox="1"/>
          <p:nvPr/>
        </p:nvSpPr>
        <p:spPr>
          <a:xfrm>
            <a:off x="1485815" y="3570987"/>
            <a:ext cx="1492717"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LABEL</a:t>
            </a:r>
          </a:p>
        </p:txBody>
      </p:sp>
      <p:sp>
        <p:nvSpPr>
          <p:cNvPr id="28" name="TextBox 27">
            <a:extLst>
              <a:ext uri="{FF2B5EF4-FFF2-40B4-BE49-F238E27FC236}">
                <a16:creationId xmlns:a16="http://schemas.microsoft.com/office/drawing/2014/main" id="{EB74FFE3-379E-4FAF-BECC-82EE83B43213}"/>
              </a:ext>
            </a:extLst>
          </p:cNvPr>
          <p:cNvSpPr txBox="1"/>
          <p:nvPr/>
        </p:nvSpPr>
        <p:spPr>
          <a:xfrm>
            <a:off x="3876402" y="3570987"/>
            <a:ext cx="1492717"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LABEL</a:t>
            </a:r>
          </a:p>
        </p:txBody>
      </p:sp>
      <p:sp>
        <p:nvSpPr>
          <p:cNvPr id="29" name="TextBox 28">
            <a:extLst>
              <a:ext uri="{FF2B5EF4-FFF2-40B4-BE49-F238E27FC236}">
                <a16:creationId xmlns:a16="http://schemas.microsoft.com/office/drawing/2014/main" id="{AE9794A3-EF72-4A72-B9D6-B8CAAD7A771D}"/>
              </a:ext>
            </a:extLst>
          </p:cNvPr>
          <p:cNvSpPr txBox="1"/>
          <p:nvPr/>
        </p:nvSpPr>
        <p:spPr>
          <a:xfrm>
            <a:off x="6258012" y="3570987"/>
            <a:ext cx="1492717"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LABEL</a:t>
            </a:r>
          </a:p>
        </p:txBody>
      </p:sp>
      <p:sp>
        <p:nvSpPr>
          <p:cNvPr id="30" name="TextBox 29">
            <a:extLst>
              <a:ext uri="{FF2B5EF4-FFF2-40B4-BE49-F238E27FC236}">
                <a16:creationId xmlns:a16="http://schemas.microsoft.com/office/drawing/2014/main" id="{59F24C8E-ADA7-4D7A-82C5-2F20F88D6B90}"/>
              </a:ext>
            </a:extLst>
          </p:cNvPr>
          <p:cNvSpPr txBox="1"/>
          <p:nvPr/>
        </p:nvSpPr>
        <p:spPr>
          <a:xfrm>
            <a:off x="8616324" y="3570987"/>
            <a:ext cx="1492717"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LABEL</a:t>
            </a:r>
          </a:p>
        </p:txBody>
      </p:sp>
      <p:sp>
        <p:nvSpPr>
          <p:cNvPr id="31" name="Subtitle 2">
            <a:extLst>
              <a:ext uri="{FF2B5EF4-FFF2-40B4-BE49-F238E27FC236}">
                <a16:creationId xmlns:a16="http://schemas.microsoft.com/office/drawing/2014/main" id="{742CF047-9FAF-407E-9086-47C3853ED98E}"/>
              </a:ext>
            </a:extLst>
          </p:cNvPr>
          <p:cNvSpPr txBox="1">
            <a:spLocks/>
          </p:cNvSpPr>
          <p:nvPr/>
        </p:nvSpPr>
        <p:spPr>
          <a:xfrm>
            <a:off x="1453058" y="4209817"/>
            <a:ext cx="1579829" cy="46566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06"/>
              </a:lnSpc>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32" name="Subtitle 2">
            <a:extLst>
              <a:ext uri="{FF2B5EF4-FFF2-40B4-BE49-F238E27FC236}">
                <a16:creationId xmlns:a16="http://schemas.microsoft.com/office/drawing/2014/main" id="{9DAEFC42-43F8-4187-BF32-524286B78AA5}"/>
              </a:ext>
            </a:extLst>
          </p:cNvPr>
          <p:cNvSpPr txBox="1">
            <a:spLocks/>
          </p:cNvSpPr>
          <p:nvPr/>
        </p:nvSpPr>
        <p:spPr>
          <a:xfrm>
            <a:off x="3834668" y="4209817"/>
            <a:ext cx="1579829" cy="46566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06"/>
              </a:lnSpc>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33" name="Subtitle 2">
            <a:extLst>
              <a:ext uri="{FF2B5EF4-FFF2-40B4-BE49-F238E27FC236}">
                <a16:creationId xmlns:a16="http://schemas.microsoft.com/office/drawing/2014/main" id="{DFA2576B-5A11-497E-B234-168A6C5020FE}"/>
              </a:ext>
            </a:extLst>
          </p:cNvPr>
          <p:cNvSpPr txBox="1">
            <a:spLocks/>
          </p:cNvSpPr>
          <p:nvPr/>
        </p:nvSpPr>
        <p:spPr>
          <a:xfrm>
            <a:off x="6199037" y="4209817"/>
            <a:ext cx="1579829" cy="46566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06"/>
              </a:lnSpc>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34" name="Subtitle 2">
            <a:extLst>
              <a:ext uri="{FF2B5EF4-FFF2-40B4-BE49-F238E27FC236}">
                <a16:creationId xmlns:a16="http://schemas.microsoft.com/office/drawing/2014/main" id="{DBCC4BD8-2347-491C-A604-F65C345CCABF}"/>
              </a:ext>
            </a:extLst>
          </p:cNvPr>
          <p:cNvSpPr txBox="1">
            <a:spLocks/>
          </p:cNvSpPr>
          <p:nvPr/>
        </p:nvSpPr>
        <p:spPr>
          <a:xfrm>
            <a:off x="8562942" y="4209817"/>
            <a:ext cx="1579829" cy="46566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06"/>
              </a:lnSpc>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a:t>
            </a:r>
          </a:p>
        </p:txBody>
      </p:sp>
      <p:pic>
        <p:nvPicPr>
          <p:cNvPr id="36" name="Graphic 35" descr="Single gear">
            <a:extLst>
              <a:ext uri="{FF2B5EF4-FFF2-40B4-BE49-F238E27FC236}">
                <a16:creationId xmlns:a16="http://schemas.microsoft.com/office/drawing/2014/main" id="{032833EF-27BE-418C-A960-FD746AD611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2838" y="2747802"/>
            <a:ext cx="823063" cy="823063"/>
          </a:xfrm>
          <a:prstGeom prst="rect">
            <a:avLst/>
          </a:prstGeom>
        </p:spPr>
      </p:pic>
      <p:pic>
        <p:nvPicPr>
          <p:cNvPr id="37" name="Graphic 36" descr="Lightbulb">
            <a:extLst>
              <a:ext uri="{FF2B5EF4-FFF2-40B4-BE49-F238E27FC236}">
                <a16:creationId xmlns:a16="http://schemas.microsoft.com/office/drawing/2014/main" id="{998FBB38-D7AD-4CDC-A35D-19176C8F22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5847" y="2700198"/>
            <a:ext cx="823063" cy="823063"/>
          </a:xfrm>
          <a:prstGeom prst="rect">
            <a:avLst/>
          </a:prstGeom>
        </p:spPr>
      </p:pic>
      <p:pic>
        <p:nvPicPr>
          <p:cNvPr id="38" name="Graphic 37" descr="Playbook">
            <a:extLst>
              <a:ext uri="{FF2B5EF4-FFF2-40B4-BE49-F238E27FC236}">
                <a16:creationId xmlns:a16="http://schemas.microsoft.com/office/drawing/2014/main" id="{B8B3A6EB-0063-4B12-BA96-112112AC43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11228" y="2749037"/>
            <a:ext cx="823063" cy="823063"/>
          </a:xfrm>
          <a:prstGeom prst="rect">
            <a:avLst/>
          </a:prstGeom>
        </p:spPr>
      </p:pic>
      <p:pic>
        <p:nvPicPr>
          <p:cNvPr id="39" name="Graphic 38" descr="Store">
            <a:extLst>
              <a:ext uri="{FF2B5EF4-FFF2-40B4-BE49-F238E27FC236}">
                <a16:creationId xmlns:a16="http://schemas.microsoft.com/office/drawing/2014/main" id="{716ABEFA-D4AE-471E-9B85-998AF2F68C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51150" y="2756853"/>
            <a:ext cx="823063" cy="823063"/>
          </a:xfrm>
          <a:prstGeom prst="rect">
            <a:avLst/>
          </a:prstGeom>
        </p:spPr>
      </p:pic>
    </p:spTree>
    <p:extLst>
      <p:ext uri="{BB962C8B-B14F-4D97-AF65-F5344CB8AC3E}">
        <p14:creationId xmlns:p14="http://schemas.microsoft.com/office/powerpoint/2010/main" val="299421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358356-ECFA-4100-9870-FF5609E1CD3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9EB4628-55F3-4347-95B8-C750964C2BC5}"/>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26BDC4BB-D38B-4D98-838C-0D6668C1D576}"/>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77684670-BA89-40A3-A481-579E29475B4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65A622A-A926-490B-AB94-72CF98348CFC}"/>
              </a:ext>
            </a:extLst>
          </p:cNvPr>
          <p:cNvSpPr>
            <a:spLocks noGrp="1"/>
          </p:cNvSpPr>
          <p:nvPr>
            <p:ph type="body" sz="quarter" idx="13"/>
          </p:nvPr>
        </p:nvSpPr>
        <p:spPr/>
        <p:txBody>
          <a:bodyPr/>
          <a:lstStyle/>
          <a:p>
            <a:endParaRPr lang="en-ZA"/>
          </a:p>
        </p:txBody>
      </p:sp>
      <p:sp>
        <p:nvSpPr>
          <p:cNvPr id="7" name="Rounded Rectangle 62">
            <a:extLst>
              <a:ext uri="{FF2B5EF4-FFF2-40B4-BE49-F238E27FC236}">
                <a16:creationId xmlns:a16="http://schemas.microsoft.com/office/drawing/2014/main" id="{69535B8A-E1A5-46A9-8423-001B60EA420D}"/>
              </a:ext>
            </a:extLst>
          </p:cNvPr>
          <p:cNvSpPr/>
          <p:nvPr/>
        </p:nvSpPr>
        <p:spPr>
          <a:xfrm rot="5400000">
            <a:off x="2514518" y="4888240"/>
            <a:ext cx="837200" cy="272411"/>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ounded Rectangle 63">
            <a:extLst>
              <a:ext uri="{FF2B5EF4-FFF2-40B4-BE49-F238E27FC236}">
                <a16:creationId xmlns:a16="http://schemas.microsoft.com/office/drawing/2014/main" id="{BFACD746-D8CA-4CE2-BF9D-C922825C240D}"/>
              </a:ext>
            </a:extLst>
          </p:cNvPr>
          <p:cNvSpPr/>
          <p:nvPr/>
        </p:nvSpPr>
        <p:spPr>
          <a:xfrm rot="5400000">
            <a:off x="3875722" y="4043357"/>
            <a:ext cx="857921" cy="272411"/>
          </a:xfrm>
          <a:prstGeom prst="roundRect">
            <a:avLst>
              <a:gd name="adj" fmla="val 50000"/>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ounded Rectangle 64">
            <a:extLst>
              <a:ext uri="{FF2B5EF4-FFF2-40B4-BE49-F238E27FC236}">
                <a16:creationId xmlns:a16="http://schemas.microsoft.com/office/drawing/2014/main" id="{350DB705-528C-4883-BA56-3DA99C968FB1}"/>
              </a:ext>
            </a:extLst>
          </p:cNvPr>
          <p:cNvSpPr/>
          <p:nvPr/>
        </p:nvSpPr>
        <p:spPr>
          <a:xfrm rot="5400000">
            <a:off x="5264196" y="3202611"/>
            <a:ext cx="823571" cy="272411"/>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ounded Rectangle 65">
            <a:extLst>
              <a:ext uri="{FF2B5EF4-FFF2-40B4-BE49-F238E27FC236}">
                <a16:creationId xmlns:a16="http://schemas.microsoft.com/office/drawing/2014/main" id="{FAC0EED6-C8C9-49C5-94EF-CF7464F85392}"/>
              </a:ext>
            </a:extLst>
          </p:cNvPr>
          <p:cNvSpPr/>
          <p:nvPr/>
        </p:nvSpPr>
        <p:spPr>
          <a:xfrm rot="5400000">
            <a:off x="6626192" y="2371264"/>
            <a:ext cx="823571" cy="272411"/>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ounded Rectangle 61">
            <a:extLst>
              <a:ext uri="{FF2B5EF4-FFF2-40B4-BE49-F238E27FC236}">
                <a16:creationId xmlns:a16="http://schemas.microsoft.com/office/drawing/2014/main" id="{8414470F-4AF3-485D-958A-43D865A9C9BC}"/>
              </a:ext>
            </a:extLst>
          </p:cNvPr>
          <p:cNvSpPr/>
          <p:nvPr/>
        </p:nvSpPr>
        <p:spPr>
          <a:xfrm>
            <a:off x="7046420" y="1953827"/>
            <a:ext cx="1371299" cy="272411"/>
          </a:xfrm>
          <a:prstGeom prst="roundRect">
            <a:avLst>
              <a:gd name="adj" fmla="val 50000"/>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Rounded Rectangle 57">
            <a:extLst>
              <a:ext uri="{FF2B5EF4-FFF2-40B4-BE49-F238E27FC236}">
                <a16:creationId xmlns:a16="http://schemas.microsoft.com/office/drawing/2014/main" id="{745CD91C-4557-48AD-AB5F-CCCD75BD0B20}"/>
              </a:ext>
            </a:extLst>
          </p:cNvPr>
          <p:cNvSpPr/>
          <p:nvPr/>
        </p:nvSpPr>
        <p:spPr>
          <a:xfrm>
            <a:off x="1837918" y="5306839"/>
            <a:ext cx="1282211" cy="272411"/>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ounded Rectangle 58">
            <a:extLst>
              <a:ext uri="{FF2B5EF4-FFF2-40B4-BE49-F238E27FC236}">
                <a16:creationId xmlns:a16="http://schemas.microsoft.com/office/drawing/2014/main" id="{B9DE1F62-6547-4077-8476-A54062F122C4}"/>
              </a:ext>
            </a:extLst>
          </p:cNvPr>
          <p:cNvSpPr/>
          <p:nvPr/>
        </p:nvSpPr>
        <p:spPr>
          <a:xfrm>
            <a:off x="2933383" y="4467202"/>
            <a:ext cx="1371299" cy="272411"/>
          </a:xfrm>
          <a:prstGeom prst="roundRect">
            <a:avLst>
              <a:gd name="adj" fmla="val 50000"/>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ounded Rectangle 59">
            <a:extLst>
              <a:ext uri="{FF2B5EF4-FFF2-40B4-BE49-F238E27FC236}">
                <a16:creationId xmlns:a16="http://schemas.microsoft.com/office/drawing/2014/main" id="{4418850C-1C27-4757-B9CE-1618A6CEF4C5}"/>
              </a:ext>
            </a:extLst>
          </p:cNvPr>
          <p:cNvSpPr/>
          <p:nvPr/>
        </p:nvSpPr>
        <p:spPr>
          <a:xfrm>
            <a:off x="4304683" y="3623806"/>
            <a:ext cx="1371299" cy="272411"/>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Rounded Rectangle 60">
            <a:extLst>
              <a:ext uri="{FF2B5EF4-FFF2-40B4-BE49-F238E27FC236}">
                <a16:creationId xmlns:a16="http://schemas.microsoft.com/office/drawing/2014/main" id="{AD53C2C7-1FF4-4859-B210-08E4B981B822}"/>
              </a:ext>
            </a:extLst>
          </p:cNvPr>
          <p:cNvSpPr/>
          <p:nvPr/>
        </p:nvSpPr>
        <p:spPr>
          <a:xfrm>
            <a:off x="5666679" y="2789257"/>
            <a:ext cx="1371299" cy="272411"/>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Oval 15">
            <a:extLst>
              <a:ext uri="{FF2B5EF4-FFF2-40B4-BE49-F238E27FC236}">
                <a16:creationId xmlns:a16="http://schemas.microsoft.com/office/drawing/2014/main" id="{AC79822B-37D6-4FDB-9B59-646EFFF7F3B0}"/>
              </a:ext>
            </a:extLst>
          </p:cNvPr>
          <p:cNvSpPr>
            <a:spLocks noChangeAspect="1"/>
          </p:cNvSpPr>
          <p:nvPr/>
        </p:nvSpPr>
        <p:spPr>
          <a:xfrm>
            <a:off x="6759469" y="2640098"/>
            <a:ext cx="569616" cy="56961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p>
        </p:txBody>
      </p:sp>
      <p:sp>
        <p:nvSpPr>
          <p:cNvPr id="17" name="Oval 16">
            <a:extLst>
              <a:ext uri="{FF2B5EF4-FFF2-40B4-BE49-F238E27FC236}">
                <a16:creationId xmlns:a16="http://schemas.microsoft.com/office/drawing/2014/main" id="{2A22D4E1-2060-4623-87B8-23FC8220E4F9}"/>
              </a:ext>
            </a:extLst>
          </p:cNvPr>
          <p:cNvSpPr>
            <a:spLocks noChangeAspect="1"/>
          </p:cNvSpPr>
          <p:nvPr/>
        </p:nvSpPr>
        <p:spPr>
          <a:xfrm>
            <a:off x="2645699" y="5149015"/>
            <a:ext cx="575369" cy="57536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p>
        </p:txBody>
      </p:sp>
      <p:sp>
        <p:nvSpPr>
          <p:cNvPr id="18" name="Oval 17">
            <a:extLst>
              <a:ext uri="{FF2B5EF4-FFF2-40B4-BE49-F238E27FC236}">
                <a16:creationId xmlns:a16="http://schemas.microsoft.com/office/drawing/2014/main" id="{776BC13C-B540-4D12-BB8C-EF2701905A02}"/>
              </a:ext>
            </a:extLst>
          </p:cNvPr>
          <p:cNvSpPr>
            <a:spLocks noChangeAspect="1"/>
          </p:cNvSpPr>
          <p:nvPr/>
        </p:nvSpPr>
        <p:spPr>
          <a:xfrm>
            <a:off x="4024389" y="4319154"/>
            <a:ext cx="569616" cy="5696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p>
        </p:txBody>
      </p:sp>
      <p:sp>
        <p:nvSpPr>
          <p:cNvPr id="19" name="Oval 18">
            <a:extLst>
              <a:ext uri="{FF2B5EF4-FFF2-40B4-BE49-F238E27FC236}">
                <a16:creationId xmlns:a16="http://schemas.microsoft.com/office/drawing/2014/main" id="{E2D1BB00-C6B6-4E02-82BE-93A1549A1BCF}"/>
              </a:ext>
            </a:extLst>
          </p:cNvPr>
          <p:cNvSpPr>
            <a:spLocks noChangeAspect="1"/>
          </p:cNvSpPr>
          <p:nvPr/>
        </p:nvSpPr>
        <p:spPr>
          <a:xfrm>
            <a:off x="5384901" y="3473598"/>
            <a:ext cx="569616" cy="56961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p>
        </p:txBody>
      </p:sp>
      <p:sp>
        <p:nvSpPr>
          <p:cNvPr id="20" name="Oval 61">
            <a:extLst>
              <a:ext uri="{FF2B5EF4-FFF2-40B4-BE49-F238E27FC236}">
                <a16:creationId xmlns:a16="http://schemas.microsoft.com/office/drawing/2014/main" id="{9383A107-C041-44F1-9E85-715F8E2BFD53}"/>
              </a:ext>
            </a:extLst>
          </p:cNvPr>
          <p:cNvSpPr>
            <a:spLocks noChangeArrowheads="1"/>
          </p:cNvSpPr>
          <p:nvPr/>
        </p:nvSpPr>
        <p:spPr bwMode="auto">
          <a:xfrm>
            <a:off x="8132912" y="1805224"/>
            <a:ext cx="569616" cy="569616"/>
          </a:xfrm>
          <a:prstGeom prst="ellipse">
            <a:avLst/>
          </a:prstGeom>
          <a:solidFill>
            <a:schemeClr val="accent5"/>
          </a:solidFill>
          <a:ln>
            <a:noFill/>
          </a:ln>
        </p:spPr>
        <p:txBody>
          <a:bodyPr vert="horz" wrap="square" lIns="107998" tIns="53999" rIns="107998" bIns="53999" numCol="1" anchor="t" anchorCtr="0" compatLnSpc="1">
            <a:prstTxWarp prst="textNoShape">
              <a:avLst/>
            </a:prstTxWarp>
          </a:bodyPr>
          <a:lstStyle/>
          <a:p>
            <a:endParaRPr lang="en-US" sz="3600" dirty="0"/>
          </a:p>
        </p:txBody>
      </p:sp>
      <p:sp>
        <p:nvSpPr>
          <p:cNvPr id="21" name="Oval 59">
            <a:extLst>
              <a:ext uri="{FF2B5EF4-FFF2-40B4-BE49-F238E27FC236}">
                <a16:creationId xmlns:a16="http://schemas.microsoft.com/office/drawing/2014/main" id="{CE2FA74A-7239-47E0-947F-6B8356356EC0}"/>
              </a:ext>
            </a:extLst>
          </p:cNvPr>
          <p:cNvSpPr>
            <a:spLocks noChangeArrowheads="1"/>
          </p:cNvSpPr>
          <p:nvPr/>
        </p:nvSpPr>
        <p:spPr bwMode="auto">
          <a:xfrm>
            <a:off x="6755747" y="1805224"/>
            <a:ext cx="569616" cy="569616"/>
          </a:xfrm>
          <a:prstGeom prst="ellipse">
            <a:avLst/>
          </a:prstGeom>
          <a:solidFill>
            <a:schemeClr val="accent4"/>
          </a:solidFill>
          <a:ln>
            <a:noFill/>
          </a:ln>
        </p:spPr>
        <p:txBody>
          <a:bodyPr vert="horz" wrap="square" lIns="107998" tIns="53999" rIns="107998" bIns="53999" numCol="1" anchor="t" anchorCtr="0" compatLnSpc="1">
            <a:prstTxWarp prst="textNoShape">
              <a:avLst/>
            </a:prstTxWarp>
          </a:bodyPr>
          <a:lstStyle/>
          <a:p>
            <a:endParaRPr lang="en-US" sz="3600" dirty="0"/>
          </a:p>
        </p:txBody>
      </p:sp>
      <p:sp>
        <p:nvSpPr>
          <p:cNvPr id="22" name="Oval 62">
            <a:extLst>
              <a:ext uri="{FF2B5EF4-FFF2-40B4-BE49-F238E27FC236}">
                <a16:creationId xmlns:a16="http://schemas.microsoft.com/office/drawing/2014/main" id="{4693A3FD-22CA-4B6B-9373-2BDD943B19F6}"/>
              </a:ext>
            </a:extLst>
          </p:cNvPr>
          <p:cNvSpPr>
            <a:spLocks noChangeArrowheads="1"/>
          </p:cNvSpPr>
          <p:nvPr/>
        </p:nvSpPr>
        <p:spPr bwMode="auto">
          <a:xfrm rot="21540000">
            <a:off x="4023284" y="3467332"/>
            <a:ext cx="569616" cy="569616"/>
          </a:xfrm>
          <a:prstGeom prst="ellipse">
            <a:avLst/>
          </a:prstGeom>
          <a:solidFill>
            <a:schemeClr val="accent2"/>
          </a:solidFill>
          <a:ln>
            <a:noFill/>
          </a:ln>
        </p:spPr>
        <p:txBody>
          <a:bodyPr vert="horz" wrap="square" lIns="107998" tIns="53999" rIns="107998" bIns="53999" numCol="1" anchor="t" anchorCtr="0" compatLnSpc="1">
            <a:prstTxWarp prst="textNoShape">
              <a:avLst/>
            </a:prstTxWarp>
          </a:bodyPr>
          <a:lstStyle/>
          <a:p>
            <a:endParaRPr lang="en-US" sz="3600" dirty="0"/>
          </a:p>
        </p:txBody>
      </p:sp>
      <p:sp>
        <p:nvSpPr>
          <p:cNvPr id="23" name="Oval 35">
            <a:extLst>
              <a:ext uri="{FF2B5EF4-FFF2-40B4-BE49-F238E27FC236}">
                <a16:creationId xmlns:a16="http://schemas.microsoft.com/office/drawing/2014/main" id="{9101D9BB-0729-43D8-8D03-AE0D4368DAD2}"/>
              </a:ext>
            </a:extLst>
          </p:cNvPr>
          <p:cNvSpPr>
            <a:spLocks noChangeArrowheads="1"/>
          </p:cNvSpPr>
          <p:nvPr/>
        </p:nvSpPr>
        <p:spPr bwMode="auto">
          <a:xfrm>
            <a:off x="2649350" y="4319154"/>
            <a:ext cx="569616" cy="56961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en-US" sz="3600" dirty="0"/>
          </a:p>
        </p:txBody>
      </p:sp>
      <p:sp>
        <p:nvSpPr>
          <p:cNvPr id="24" name="Oval 60">
            <a:extLst>
              <a:ext uri="{FF2B5EF4-FFF2-40B4-BE49-F238E27FC236}">
                <a16:creationId xmlns:a16="http://schemas.microsoft.com/office/drawing/2014/main" id="{95D48389-EA32-488A-9F37-F107EC31D88C}"/>
              </a:ext>
            </a:extLst>
          </p:cNvPr>
          <p:cNvSpPr>
            <a:spLocks noChangeArrowheads="1"/>
          </p:cNvSpPr>
          <p:nvPr/>
        </p:nvSpPr>
        <p:spPr bwMode="auto">
          <a:xfrm>
            <a:off x="5381906" y="2640098"/>
            <a:ext cx="569616" cy="569616"/>
          </a:xfrm>
          <a:prstGeom prst="ellipse">
            <a:avLst/>
          </a:prstGeom>
          <a:solidFill>
            <a:schemeClr val="accent3"/>
          </a:solidFill>
          <a:ln>
            <a:noFill/>
          </a:ln>
        </p:spPr>
        <p:txBody>
          <a:bodyPr vert="horz" wrap="square" lIns="107998" tIns="53999" rIns="107998" bIns="53999" numCol="1" anchor="t" anchorCtr="0" compatLnSpc="1">
            <a:prstTxWarp prst="textNoShape">
              <a:avLst/>
            </a:prstTxWarp>
          </a:bodyPr>
          <a:lstStyle/>
          <a:p>
            <a:endParaRPr lang="en-US" sz="3600" dirty="0"/>
          </a:p>
        </p:txBody>
      </p:sp>
      <p:sp>
        <p:nvSpPr>
          <p:cNvPr id="30" name="TextBox 29">
            <a:extLst>
              <a:ext uri="{FF2B5EF4-FFF2-40B4-BE49-F238E27FC236}">
                <a16:creationId xmlns:a16="http://schemas.microsoft.com/office/drawing/2014/main" id="{73B51EA5-5C58-4FFD-8D06-217D21FD940F}"/>
              </a:ext>
            </a:extLst>
          </p:cNvPr>
          <p:cNvSpPr txBox="1"/>
          <p:nvPr/>
        </p:nvSpPr>
        <p:spPr>
          <a:xfrm>
            <a:off x="2704531" y="5203018"/>
            <a:ext cx="457177" cy="461665"/>
          </a:xfrm>
          <a:prstGeom prst="rect">
            <a:avLst/>
          </a:prstGeom>
          <a:noFill/>
        </p:spPr>
        <p:txBody>
          <a:bodyPr wrap="none" rtlCol="0" anchor="ctr">
            <a:spAutoFit/>
          </a:bodyPr>
          <a:lstStyle/>
          <a:p>
            <a:pPr algn="ctr"/>
            <a:r>
              <a:rPr lang="en-US" sz="2400" b="1" dirty="0">
                <a:solidFill>
                  <a:schemeClr val="bg1"/>
                </a:solidFill>
              </a:rPr>
              <a:t>01</a:t>
            </a:r>
          </a:p>
        </p:txBody>
      </p:sp>
      <p:sp>
        <p:nvSpPr>
          <p:cNvPr id="31" name="TextBox 30">
            <a:extLst>
              <a:ext uri="{FF2B5EF4-FFF2-40B4-BE49-F238E27FC236}">
                <a16:creationId xmlns:a16="http://schemas.microsoft.com/office/drawing/2014/main" id="{6FCD9A74-A88D-4EE1-B5B5-209C1587509C}"/>
              </a:ext>
            </a:extLst>
          </p:cNvPr>
          <p:cNvSpPr txBox="1"/>
          <p:nvPr/>
        </p:nvSpPr>
        <p:spPr>
          <a:xfrm>
            <a:off x="4051452" y="4368397"/>
            <a:ext cx="513282" cy="461665"/>
          </a:xfrm>
          <a:prstGeom prst="rect">
            <a:avLst/>
          </a:prstGeom>
          <a:noFill/>
        </p:spPr>
        <p:txBody>
          <a:bodyPr wrap="none" rtlCol="0" anchor="ctr">
            <a:spAutoFit/>
          </a:bodyPr>
          <a:lstStyle/>
          <a:p>
            <a:pPr algn="ctr"/>
            <a:r>
              <a:rPr lang="en-US" sz="2400" b="1" dirty="0">
                <a:solidFill>
                  <a:schemeClr val="bg1"/>
                </a:solidFill>
              </a:rPr>
              <a:t>02</a:t>
            </a:r>
          </a:p>
        </p:txBody>
      </p:sp>
      <p:sp>
        <p:nvSpPr>
          <p:cNvPr id="32" name="TextBox 31">
            <a:extLst>
              <a:ext uri="{FF2B5EF4-FFF2-40B4-BE49-F238E27FC236}">
                <a16:creationId xmlns:a16="http://schemas.microsoft.com/office/drawing/2014/main" id="{E2447B92-1BB8-42CA-895C-D5E28246A3DC}"/>
              </a:ext>
            </a:extLst>
          </p:cNvPr>
          <p:cNvSpPr txBox="1"/>
          <p:nvPr/>
        </p:nvSpPr>
        <p:spPr>
          <a:xfrm>
            <a:off x="5402257" y="3517263"/>
            <a:ext cx="518091" cy="461665"/>
          </a:xfrm>
          <a:prstGeom prst="rect">
            <a:avLst/>
          </a:prstGeom>
          <a:noFill/>
        </p:spPr>
        <p:txBody>
          <a:bodyPr wrap="none" rtlCol="0" anchor="t">
            <a:spAutoFit/>
          </a:bodyPr>
          <a:lstStyle/>
          <a:p>
            <a:pPr algn="ctr"/>
            <a:r>
              <a:rPr lang="en-US" sz="2400" b="1" dirty="0">
                <a:solidFill>
                  <a:schemeClr val="bg1"/>
                </a:solidFill>
              </a:rPr>
              <a:t>03</a:t>
            </a:r>
          </a:p>
        </p:txBody>
      </p:sp>
      <p:sp>
        <p:nvSpPr>
          <p:cNvPr id="33" name="TextBox 32">
            <a:extLst>
              <a:ext uri="{FF2B5EF4-FFF2-40B4-BE49-F238E27FC236}">
                <a16:creationId xmlns:a16="http://schemas.microsoft.com/office/drawing/2014/main" id="{C71C5C62-4922-4681-AA04-3AF8E46C1C1A}"/>
              </a:ext>
            </a:extLst>
          </p:cNvPr>
          <p:cNvSpPr txBox="1"/>
          <p:nvPr/>
        </p:nvSpPr>
        <p:spPr>
          <a:xfrm>
            <a:off x="6779623" y="2683763"/>
            <a:ext cx="529312" cy="461665"/>
          </a:xfrm>
          <a:prstGeom prst="rect">
            <a:avLst/>
          </a:prstGeom>
          <a:noFill/>
        </p:spPr>
        <p:txBody>
          <a:bodyPr wrap="none" rtlCol="0" anchor="t">
            <a:spAutoFit/>
          </a:bodyPr>
          <a:lstStyle/>
          <a:p>
            <a:pPr algn="ctr"/>
            <a:r>
              <a:rPr lang="en-US" sz="2400" b="1" dirty="0">
                <a:solidFill>
                  <a:schemeClr val="bg1"/>
                </a:solidFill>
              </a:rPr>
              <a:t>04</a:t>
            </a:r>
          </a:p>
        </p:txBody>
      </p:sp>
      <p:sp>
        <p:nvSpPr>
          <p:cNvPr id="34" name="TextBox 33">
            <a:extLst>
              <a:ext uri="{FF2B5EF4-FFF2-40B4-BE49-F238E27FC236}">
                <a16:creationId xmlns:a16="http://schemas.microsoft.com/office/drawing/2014/main" id="{BC9B8699-9E73-46BD-94FD-410F1DC8BDBE}"/>
              </a:ext>
            </a:extLst>
          </p:cNvPr>
          <p:cNvSpPr txBox="1"/>
          <p:nvPr/>
        </p:nvSpPr>
        <p:spPr>
          <a:xfrm>
            <a:off x="8156272" y="1856070"/>
            <a:ext cx="522900" cy="461665"/>
          </a:xfrm>
          <a:prstGeom prst="rect">
            <a:avLst/>
          </a:prstGeom>
          <a:noFill/>
        </p:spPr>
        <p:txBody>
          <a:bodyPr wrap="none" rtlCol="0" anchor="t">
            <a:spAutoFit/>
          </a:bodyPr>
          <a:lstStyle/>
          <a:p>
            <a:pPr algn="ctr"/>
            <a:r>
              <a:rPr lang="en-US" sz="2400" b="1" dirty="0">
                <a:solidFill>
                  <a:schemeClr val="bg1"/>
                </a:solidFill>
              </a:rPr>
              <a:t>05</a:t>
            </a:r>
          </a:p>
        </p:txBody>
      </p:sp>
      <p:sp>
        <p:nvSpPr>
          <p:cNvPr id="35" name="TextBox 34">
            <a:extLst>
              <a:ext uri="{FF2B5EF4-FFF2-40B4-BE49-F238E27FC236}">
                <a16:creationId xmlns:a16="http://schemas.microsoft.com/office/drawing/2014/main" id="{C8004CAE-996D-4FE4-98D6-1FA93DB14B69}"/>
              </a:ext>
            </a:extLst>
          </p:cNvPr>
          <p:cNvSpPr txBox="1"/>
          <p:nvPr/>
        </p:nvSpPr>
        <p:spPr>
          <a:xfrm>
            <a:off x="3399998" y="5272869"/>
            <a:ext cx="1067921" cy="369332"/>
          </a:xfrm>
          <a:prstGeom prst="rect">
            <a:avLst/>
          </a:prstGeom>
          <a:noFill/>
        </p:spPr>
        <p:txBody>
          <a:bodyPr wrap="none" rtlCol="0">
            <a:spAutoFit/>
          </a:bodyPr>
          <a:lstStyle/>
          <a:p>
            <a:r>
              <a:rPr lang="en-US" b="1" dirty="0"/>
              <a:t>Phase 01</a:t>
            </a:r>
          </a:p>
        </p:txBody>
      </p:sp>
      <p:sp>
        <p:nvSpPr>
          <p:cNvPr id="36" name="Subtitle 2">
            <a:extLst>
              <a:ext uri="{FF2B5EF4-FFF2-40B4-BE49-F238E27FC236}">
                <a16:creationId xmlns:a16="http://schemas.microsoft.com/office/drawing/2014/main" id="{CCFA7F44-A67A-4E3F-A458-961A81BAC8CC}"/>
              </a:ext>
            </a:extLst>
          </p:cNvPr>
          <p:cNvSpPr txBox="1">
            <a:spLocks/>
          </p:cNvSpPr>
          <p:nvPr/>
        </p:nvSpPr>
        <p:spPr>
          <a:xfrm>
            <a:off x="3394436" y="5541424"/>
            <a:ext cx="1873362"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200" dirty="0">
                <a:solidFill>
                  <a:schemeClr val="tx1"/>
                </a:solidFill>
                <a:latin typeface="+mn-lt"/>
                <a:ea typeface="Open Sans Light" panose="020B0306030504020204" pitchFamily="34" charset="0"/>
                <a:cs typeface="Open Sans Light" panose="020B0306030504020204" pitchFamily="34" charset="0"/>
              </a:rPr>
              <a:t>.</a:t>
            </a:r>
          </a:p>
        </p:txBody>
      </p:sp>
      <p:sp>
        <p:nvSpPr>
          <p:cNvPr id="37" name="TextBox 36">
            <a:extLst>
              <a:ext uri="{FF2B5EF4-FFF2-40B4-BE49-F238E27FC236}">
                <a16:creationId xmlns:a16="http://schemas.microsoft.com/office/drawing/2014/main" id="{A34D4CB3-AAD2-4A17-B8C6-7B1F7BC2D7BA}"/>
              </a:ext>
            </a:extLst>
          </p:cNvPr>
          <p:cNvSpPr txBox="1"/>
          <p:nvPr/>
        </p:nvSpPr>
        <p:spPr>
          <a:xfrm>
            <a:off x="4800876" y="4451095"/>
            <a:ext cx="1109599" cy="369332"/>
          </a:xfrm>
          <a:prstGeom prst="rect">
            <a:avLst/>
          </a:prstGeom>
          <a:noFill/>
        </p:spPr>
        <p:txBody>
          <a:bodyPr wrap="none" rtlCol="0">
            <a:spAutoFit/>
          </a:bodyPr>
          <a:lstStyle/>
          <a:p>
            <a:r>
              <a:rPr lang="en-US" b="1" dirty="0"/>
              <a:t>Phase 02</a:t>
            </a:r>
          </a:p>
        </p:txBody>
      </p:sp>
      <p:sp>
        <p:nvSpPr>
          <p:cNvPr id="38" name="Subtitle 2">
            <a:extLst>
              <a:ext uri="{FF2B5EF4-FFF2-40B4-BE49-F238E27FC236}">
                <a16:creationId xmlns:a16="http://schemas.microsoft.com/office/drawing/2014/main" id="{57E42162-371E-43FF-983E-B9B13A637483}"/>
              </a:ext>
            </a:extLst>
          </p:cNvPr>
          <p:cNvSpPr txBox="1">
            <a:spLocks/>
          </p:cNvSpPr>
          <p:nvPr/>
        </p:nvSpPr>
        <p:spPr>
          <a:xfrm>
            <a:off x="4795314" y="4719650"/>
            <a:ext cx="1873362"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200" dirty="0">
                <a:solidFill>
                  <a:schemeClr val="tx1"/>
                </a:solidFill>
                <a:latin typeface="+mn-lt"/>
                <a:ea typeface="Open Sans Light" panose="020B0306030504020204" pitchFamily="34" charset="0"/>
                <a:cs typeface="Open Sans Light" panose="020B0306030504020204" pitchFamily="34" charset="0"/>
              </a:rPr>
              <a:t>.</a:t>
            </a:r>
          </a:p>
        </p:txBody>
      </p:sp>
      <p:sp>
        <p:nvSpPr>
          <p:cNvPr id="39" name="TextBox 38">
            <a:extLst>
              <a:ext uri="{FF2B5EF4-FFF2-40B4-BE49-F238E27FC236}">
                <a16:creationId xmlns:a16="http://schemas.microsoft.com/office/drawing/2014/main" id="{0FF6B7A8-AF12-463E-A833-0FD1B9F40FAD}"/>
              </a:ext>
            </a:extLst>
          </p:cNvPr>
          <p:cNvSpPr txBox="1"/>
          <p:nvPr/>
        </p:nvSpPr>
        <p:spPr>
          <a:xfrm>
            <a:off x="6180617" y="3615665"/>
            <a:ext cx="1112805" cy="369332"/>
          </a:xfrm>
          <a:prstGeom prst="rect">
            <a:avLst/>
          </a:prstGeom>
          <a:noFill/>
        </p:spPr>
        <p:txBody>
          <a:bodyPr wrap="none" rtlCol="0">
            <a:spAutoFit/>
          </a:bodyPr>
          <a:lstStyle/>
          <a:p>
            <a:r>
              <a:rPr lang="en-US" b="1" dirty="0"/>
              <a:t>Phase 03</a:t>
            </a:r>
          </a:p>
        </p:txBody>
      </p:sp>
      <p:sp>
        <p:nvSpPr>
          <p:cNvPr id="40" name="Subtitle 2">
            <a:extLst>
              <a:ext uri="{FF2B5EF4-FFF2-40B4-BE49-F238E27FC236}">
                <a16:creationId xmlns:a16="http://schemas.microsoft.com/office/drawing/2014/main" id="{0FB01802-3C6B-41B5-96CA-89940E5F1749}"/>
              </a:ext>
            </a:extLst>
          </p:cNvPr>
          <p:cNvSpPr txBox="1">
            <a:spLocks/>
          </p:cNvSpPr>
          <p:nvPr/>
        </p:nvSpPr>
        <p:spPr>
          <a:xfrm>
            <a:off x="6175055" y="3884220"/>
            <a:ext cx="1873362"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200" dirty="0">
                <a:solidFill>
                  <a:schemeClr val="tx1"/>
                </a:solidFill>
                <a:latin typeface="+mn-lt"/>
                <a:ea typeface="Open Sans Light" panose="020B0306030504020204" pitchFamily="34" charset="0"/>
                <a:cs typeface="Open Sans Light" panose="020B0306030504020204" pitchFamily="34" charset="0"/>
              </a:rPr>
              <a:t>.</a:t>
            </a:r>
          </a:p>
        </p:txBody>
      </p:sp>
      <p:sp>
        <p:nvSpPr>
          <p:cNvPr id="41" name="TextBox 40">
            <a:extLst>
              <a:ext uri="{FF2B5EF4-FFF2-40B4-BE49-F238E27FC236}">
                <a16:creationId xmlns:a16="http://schemas.microsoft.com/office/drawing/2014/main" id="{CE46B72C-5226-489D-9013-A75861F16074}"/>
              </a:ext>
            </a:extLst>
          </p:cNvPr>
          <p:cNvSpPr txBox="1"/>
          <p:nvPr/>
        </p:nvSpPr>
        <p:spPr>
          <a:xfrm>
            <a:off x="7523847" y="2766582"/>
            <a:ext cx="1122423" cy="369332"/>
          </a:xfrm>
          <a:prstGeom prst="rect">
            <a:avLst/>
          </a:prstGeom>
          <a:noFill/>
        </p:spPr>
        <p:txBody>
          <a:bodyPr wrap="none" rtlCol="0">
            <a:spAutoFit/>
          </a:bodyPr>
          <a:lstStyle/>
          <a:p>
            <a:r>
              <a:rPr lang="en-US" b="1" dirty="0"/>
              <a:t>Phase 04</a:t>
            </a:r>
          </a:p>
        </p:txBody>
      </p:sp>
      <p:sp>
        <p:nvSpPr>
          <p:cNvPr id="42" name="Subtitle 2">
            <a:extLst>
              <a:ext uri="{FF2B5EF4-FFF2-40B4-BE49-F238E27FC236}">
                <a16:creationId xmlns:a16="http://schemas.microsoft.com/office/drawing/2014/main" id="{02EE8E97-5686-4E43-884F-E3AC5AD05557}"/>
              </a:ext>
            </a:extLst>
          </p:cNvPr>
          <p:cNvSpPr txBox="1">
            <a:spLocks/>
          </p:cNvSpPr>
          <p:nvPr/>
        </p:nvSpPr>
        <p:spPr>
          <a:xfrm>
            <a:off x="7518285" y="3035137"/>
            <a:ext cx="1873362"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200" dirty="0">
                <a:solidFill>
                  <a:schemeClr val="tx1"/>
                </a:solidFill>
                <a:latin typeface="+mn-lt"/>
                <a:ea typeface="Open Sans Light" panose="020B0306030504020204" pitchFamily="34" charset="0"/>
                <a:cs typeface="Open Sans Light" panose="020B0306030504020204" pitchFamily="34" charset="0"/>
              </a:rPr>
              <a:t>.</a:t>
            </a:r>
          </a:p>
        </p:txBody>
      </p:sp>
      <p:sp>
        <p:nvSpPr>
          <p:cNvPr id="43" name="TextBox 42">
            <a:extLst>
              <a:ext uri="{FF2B5EF4-FFF2-40B4-BE49-F238E27FC236}">
                <a16:creationId xmlns:a16="http://schemas.microsoft.com/office/drawing/2014/main" id="{D015AB5B-52F6-41F8-89FE-AD68C0F88A6C}"/>
              </a:ext>
            </a:extLst>
          </p:cNvPr>
          <p:cNvSpPr txBox="1"/>
          <p:nvPr/>
        </p:nvSpPr>
        <p:spPr>
          <a:xfrm>
            <a:off x="8827417" y="1889379"/>
            <a:ext cx="1116011" cy="369332"/>
          </a:xfrm>
          <a:prstGeom prst="rect">
            <a:avLst/>
          </a:prstGeom>
          <a:noFill/>
        </p:spPr>
        <p:txBody>
          <a:bodyPr wrap="none" rtlCol="0">
            <a:spAutoFit/>
          </a:bodyPr>
          <a:lstStyle/>
          <a:p>
            <a:r>
              <a:rPr lang="en-US" b="1" dirty="0"/>
              <a:t>Phase 05</a:t>
            </a:r>
          </a:p>
        </p:txBody>
      </p:sp>
      <p:sp>
        <p:nvSpPr>
          <p:cNvPr id="44" name="Subtitle 2">
            <a:extLst>
              <a:ext uri="{FF2B5EF4-FFF2-40B4-BE49-F238E27FC236}">
                <a16:creationId xmlns:a16="http://schemas.microsoft.com/office/drawing/2014/main" id="{7DE5D2D5-A7E8-40A0-BDA1-D3DB53834A4E}"/>
              </a:ext>
            </a:extLst>
          </p:cNvPr>
          <p:cNvSpPr txBox="1">
            <a:spLocks/>
          </p:cNvSpPr>
          <p:nvPr/>
        </p:nvSpPr>
        <p:spPr>
          <a:xfrm>
            <a:off x="8821855" y="2157934"/>
            <a:ext cx="1873362"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200" dirty="0">
                <a:solidFill>
                  <a:schemeClr val="tx1"/>
                </a:solidFill>
                <a:latin typeface="+mn-lt"/>
                <a:ea typeface="Open Sans Light" panose="020B0306030504020204" pitchFamily="34" charset="0"/>
                <a:cs typeface="Open Sans Light" panose="020B0306030504020204" pitchFamily="34" charset="0"/>
              </a:rPr>
              <a:t>.</a:t>
            </a:r>
          </a:p>
        </p:txBody>
      </p:sp>
      <p:pic>
        <p:nvPicPr>
          <p:cNvPr id="46" name="Graphic 45" descr="Single gear">
            <a:extLst>
              <a:ext uri="{FF2B5EF4-FFF2-40B4-BE49-F238E27FC236}">
                <a16:creationId xmlns:a16="http://schemas.microsoft.com/office/drawing/2014/main" id="{F818EB57-681E-4F76-9860-30EE35E014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695" y="2701708"/>
            <a:ext cx="460406" cy="460406"/>
          </a:xfrm>
          <a:prstGeom prst="rect">
            <a:avLst/>
          </a:prstGeom>
        </p:spPr>
      </p:pic>
      <p:pic>
        <p:nvPicPr>
          <p:cNvPr id="52" name="Graphic 51" descr="Playbook">
            <a:extLst>
              <a:ext uri="{FF2B5EF4-FFF2-40B4-BE49-F238E27FC236}">
                <a16:creationId xmlns:a16="http://schemas.microsoft.com/office/drawing/2014/main" id="{90669C0A-84D8-4625-810A-7C547F68D5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4592" y="3524556"/>
            <a:ext cx="460406" cy="460406"/>
          </a:xfrm>
          <a:prstGeom prst="rect">
            <a:avLst/>
          </a:prstGeom>
        </p:spPr>
      </p:pic>
      <p:pic>
        <p:nvPicPr>
          <p:cNvPr id="56" name="Graphic 55" descr="Bullseye">
            <a:extLst>
              <a:ext uri="{FF2B5EF4-FFF2-40B4-BE49-F238E27FC236}">
                <a16:creationId xmlns:a16="http://schemas.microsoft.com/office/drawing/2014/main" id="{B392CEB5-BD7E-44B9-8519-7ADDCF148E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18660" y="1876321"/>
            <a:ext cx="460406" cy="460406"/>
          </a:xfrm>
          <a:prstGeom prst="rect">
            <a:avLst/>
          </a:prstGeom>
        </p:spPr>
      </p:pic>
      <p:pic>
        <p:nvPicPr>
          <p:cNvPr id="58" name="Graphic 57" descr="Target">
            <a:extLst>
              <a:ext uri="{FF2B5EF4-FFF2-40B4-BE49-F238E27FC236}">
                <a16:creationId xmlns:a16="http://schemas.microsoft.com/office/drawing/2014/main" id="{0012E9C3-7B4A-4351-997C-A234D6A149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128" y="4792744"/>
            <a:ext cx="1282211" cy="1282211"/>
          </a:xfrm>
          <a:prstGeom prst="rect">
            <a:avLst/>
          </a:prstGeom>
        </p:spPr>
      </p:pic>
      <p:pic>
        <p:nvPicPr>
          <p:cNvPr id="60" name="Graphic 59" descr="Lightbulb">
            <a:extLst>
              <a:ext uri="{FF2B5EF4-FFF2-40B4-BE49-F238E27FC236}">
                <a16:creationId xmlns:a16="http://schemas.microsoft.com/office/drawing/2014/main" id="{5A88766A-86CC-498D-9AD2-897AFB6219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00988" y="4378199"/>
            <a:ext cx="460406" cy="460406"/>
          </a:xfrm>
          <a:prstGeom prst="rect">
            <a:avLst/>
          </a:prstGeom>
        </p:spPr>
      </p:pic>
    </p:spTree>
    <p:extLst>
      <p:ext uri="{BB962C8B-B14F-4D97-AF65-F5344CB8AC3E}">
        <p14:creationId xmlns:p14="http://schemas.microsoft.com/office/powerpoint/2010/main" val="377481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13A0F8-C7B7-488A-AB08-AFD407178DA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6F03537-20E4-479E-B0CD-E1F0FFF68DB4}"/>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2D6951B7-A4C6-4A72-9B1F-52D303C0CFBB}"/>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6B1B6AEA-1870-4A64-BE5C-84679EB3412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EE6AFAB-03E9-4F01-80B5-F70A11E8AB5A}"/>
              </a:ext>
            </a:extLst>
          </p:cNvPr>
          <p:cNvSpPr>
            <a:spLocks noGrp="1"/>
          </p:cNvSpPr>
          <p:nvPr>
            <p:ph type="body" sz="quarter" idx="13"/>
          </p:nvPr>
        </p:nvSpPr>
        <p:spPr/>
        <p:txBody>
          <a:bodyPr/>
          <a:lstStyle/>
          <a:p>
            <a:endParaRPr lang="en-ZA"/>
          </a:p>
        </p:txBody>
      </p:sp>
      <p:grpSp>
        <p:nvGrpSpPr>
          <p:cNvPr id="19" name="Group 18">
            <a:extLst>
              <a:ext uri="{FF2B5EF4-FFF2-40B4-BE49-F238E27FC236}">
                <a16:creationId xmlns:a16="http://schemas.microsoft.com/office/drawing/2014/main" id="{1B1C8729-57DB-430B-8E49-7FD976108EE5}"/>
              </a:ext>
            </a:extLst>
          </p:cNvPr>
          <p:cNvGrpSpPr/>
          <p:nvPr/>
        </p:nvGrpSpPr>
        <p:grpSpPr>
          <a:xfrm>
            <a:off x="825268" y="1829296"/>
            <a:ext cx="9802082" cy="4143118"/>
            <a:chOff x="1187846" y="1883726"/>
            <a:chExt cx="8992685" cy="3801004"/>
          </a:xfrm>
        </p:grpSpPr>
        <p:sp>
          <p:nvSpPr>
            <p:cNvPr id="7" name="Right Arrow 3">
              <a:extLst>
                <a:ext uri="{FF2B5EF4-FFF2-40B4-BE49-F238E27FC236}">
                  <a16:creationId xmlns:a16="http://schemas.microsoft.com/office/drawing/2014/main" id="{68AB73C4-A40F-4DEB-B3F4-EE426BC255F4}"/>
                </a:ext>
              </a:extLst>
            </p:cNvPr>
            <p:cNvSpPr/>
            <p:nvPr/>
          </p:nvSpPr>
          <p:spPr>
            <a:xfrm>
              <a:off x="1250602" y="1883726"/>
              <a:ext cx="8929929" cy="765423"/>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200" dirty="0">
                <a:solidFill>
                  <a:srgbClr val="FFFFFF"/>
                </a:solidFill>
              </a:endParaRPr>
            </a:p>
          </p:txBody>
        </p:sp>
        <p:sp>
          <p:nvSpPr>
            <p:cNvPr id="8" name="Right Arrow 4">
              <a:extLst>
                <a:ext uri="{FF2B5EF4-FFF2-40B4-BE49-F238E27FC236}">
                  <a16:creationId xmlns:a16="http://schemas.microsoft.com/office/drawing/2014/main" id="{4E12FA49-E459-4F5C-9377-F96E4D2AB149}"/>
                </a:ext>
              </a:extLst>
            </p:cNvPr>
            <p:cNvSpPr/>
            <p:nvPr/>
          </p:nvSpPr>
          <p:spPr>
            <a:xfrm>
              <a:off x="3408668" y="2656363"/>
              <a:ext cx="6771863" cy="76542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200" dirty="0">
                <a:solidFill>
                  <a:srgbClr val="FFFFFF"/>
                </a:solidFill>
              </a:endParaRPr>
            </a:p>
          </p:txBody>
        </p:sp>
        <p:sp>
          <p:nvSpPr>
            <p:cNvPr id="9" name="Right Arrow 5">
              <a:extLst>
                <a:ext uri="{FF2B5EF4-FFF2-40B4-BE49-F238E27FC236}">
                  <a16:creationId xmlns:a16="http://schemas.microsoft.com/office/drawing/2014/main" id="{D03A90A0-77AB-4B88-BE98-513A4A0BB314}"/>
                </a:ext>
              </a:extLst>
            </p:cNvPr>
            <p:cNvSpPr/>
            <p:nvPr/>
          </p:nvSpPr>
          <p:spPr>
            <a:xfrm>
              <a:off x="5566735" y="3429000"/>
              <a:ext cx="4613796" cy="765423"/>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200" dirty="0">
                <a:solidFill>
                  <a:srgbClr val="FFFFFF"/>
                </a:solidFill>
              </a:endParaRPr>
            </a:p>
          </p:txBody>
        </p:sp>
        <p:sp>
          <p:nvSpPr>
            <p:cNvPr id="10" name="Right Arrow 6">
              <a:extLst>
                <a:ext uri="{FF2B5EF4-FFF2-40B4-BE49-F238E27FC236}">
                  <a16:creationId xmlns:a16="http://schemas.microsoft.com/office/drawing/2014/main" id="{F27CEA22-9C13-4602-ACD7-C9AB54B22AEC}"/>
                </a:ext>
              </a:extLst>
            </p:cNvPr>
            <p:cNvSpPr/>
            <p:nvPr/>
          </p:nvSpPr>
          <p:spPr>
            <a:xfrm>
              <a:off x="7724800" y="4201637"/>
              <a:ext cx="2455731" cy="765423"/>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200" dirty="0">
                <a:solidFill>
                  <a:srgbClr val="FFFFFF"/>
                </a:solidFill>
              </a:endParaRPr>
            </a:p>
          </p:txBody>
        </p:sp>
        <p:sp>
          <p:nvSpPr>
            <p:cNvPr id="11" name="TextBox 10">
              <a:extLst>
                <a:ext uri="{FF2B5EF4-FFF2-40B4-BE49-F238E27FC236}">
                  <a16:creationId xmlns:a16="http://schemas.microsoft.com/office/drawing/2014/main" id="{3D35E307-D9EB-4AD4-B6B3-FC10C1EE2CAA}"/>
                </a:ext>
              </a:extLst>
            </p:cNvPr>
            <p:cNvSpPr txBox="1"/>
            <p:nvPr/>
          </p:nvSpPr>
          <p:spPr>
            <a:xfrm>
              <a:off x="1316686" y="2082901"/>
              <a:ext cx="821787" cy="367071"/>
            </a:xfrm>
            <a:prstGeom prst="rect">
              <a:avLst/>
            </a:prstGeom>
            <a:noFill/>
          </p:spPr>
          <p:txBody>
            <a:bodyPr wrap="square" rtlCol="0" anchor="ctr">
              <a:spAutoFit/>
            </a:bodyPr>
            <a:lstStyle/>
            <a:p>
              <a:r>
                <a:rPr lang="en-US" sz="2000" b="1" dirty="0">
                  <a:solidFill>
                    <a:schemeClr val="bg1"/>
                  </a:solidFill>
                  <a:cs typeface="Poppins" pitchFamily="2" charset="77"/>
                </a:rPr>
                <a:t>01</a:t>
              </a:r>
            </a:p>
          </p:txBody>
        </p:sp>
        <p:sp>
          <p:nvSpPr>
            <p:cNvPr id="12" name="TextBox 11">
              <a:extLst>
                <a:ext uri="{FF2B5EF4-FFF2-40B4-BE49-F238E27FC236}">
                  <a16:creationId xmlns:a16="http://schemas.microsoft.com/office/drawing/2014/main" id="{B9A11297-6568-4D68-8FB0-99939D3A64F5}"/>
                </a:ext>
              </a:extLst>
            </p:cNvPr>
            <p:cNvSpPr txBox="1"/>
            <p:nvPr/>
          </p:nvSpPr>
          <p:spPr>
            <a:xfrm>
              <a:off x="3469485" y="2855539"/>
              <a:ext cx="904255" cy="367071"/>
            </a:xfrm>
            <a:prstGeom prst="rect">
              <a:avLst/>
            </a:prstGeom>
            <a:noFill/>
          </p:spPr>
          <p:txBody>
            <a:bodyPr wrap="square" rtlCol="0" anchor="ctr">
              <a:spAutoFit/>
            </a:bodyPr>
            <a:lstStyle/>
            <a:p>
              <a:r>
                <a:rPr lang="en-US" sz="2000" b="1" dirty="0">
                  <a:solidFill>
                    <a:schemeClr val="bg1"/>
                  </a:solidFill>
                  <a:cs typeface="Poppins" pitchFamily="2" charset="77"/>
                </a:rPr>
                <a:t>02</a:t>
              </a:r>
            </a:p>
          </p:txBody>
        </p:sp>
        <p:sp>
          <p:nvSpPr>
            <p:cNvPr id="13" name="TextBox 12">
              <a:extLst>
                <a:ext uri="{FF2B5EF4-FFF2-40B4-BE49-F238E27FC236}">
                  <a16:creationId xmlns:a16="http://schemas.microsoft.com/office/drawing/2014/main" id="{CD1BA587-BC31-459D-A313-AB5BEAE86CCA}"/>
                </a:ext>
              </a:extLst>
            </p:cNvPr>
            <p:cNvSpPr txBox="1"/>
            <p:nvPr/>
          </p:nvSpPr>
          <p:spPr>
            <a:xfrm>
              <a:off x="5632040" y="3628175"/>
              <a:ext cx="911425" cy="367071"/>
            </a:xfrm>
            <a:prstGeom prst="rect">
              <a:avLst/>
            </a:prstGeom>
            <a:noFill/>
          </p:spPr>
          <p:txBody>
            <a:bodyPr wrap="square" rtlCol="0" anchor="ctr">
              <a:spAutoFit/>
            </a:bodyPr>
            <a:lstStyle/>
            <a:p>
              <a:r>
                <a:rPr lang="en-US" sz="2000" b="1" dirty="0">
                  <a:solidFill>
                    <a:schemeClr val="bg1"/>
                  </a:solidFill>
                  <a:cs typeface="Poppins" pitchFamily="2" charset="77"/>
                </a:rPr>
                <a:t>03</a:t>
              </a:r>
            </a:p>
          </p:txBody>
        </p:sp>
        <p:sp>
          <p:nvSpPr>
            <p:cNvPr id="14" name="TextBox 13">
              <a:extLst>
                <a:ext uri="{FF2B5EF4-FFF2-40B4-BE49-F238E27FC236}">
                  <a16:creationId xmlns:a16="http://schemas.microsoft.com/office/drawing/2014/main" id="{4785BB60-49A1-4CA1-8902-4F8C1A050EA8}"/>
                </a:ext>
              </a:extLst>
            </p:cNvPr>
            <p:cNvSpPr txBox="1"/>
            <p:nvPr/>
          </p:nvSpPr>
          <p:spPr>
            <a:xfrm>
              <a:off x="7784840" y="4400813"/>
              <a:ext cx="929350" cy="367071"/>
            </a:xfrm>
            <a:prstGeom prst="rect">
              <a:avLst/>
            </a:prstGeom>
            <a:noFill/>
          </p:spPr>
          <p:txBody>
            <a:bodyPr wrap="square" rtlCol="0" anchor="ctr">
              <a:spAutoFit/>
            </a:bodyPr>
            <a:lstStyle/>
            <a:p>
              <a:r>
                <a:rPr lang="en-US" sz="2000" b="1" dirty="0">
                  <a:solidFill>
                    <a:schemeClr val="bg1"/>
                  </a:solidFill>
                  <a:cs typeface="Poppins" pitchFamily="2" charset="77"/>
                </a:rPr>
                <a:t>04</a:t>
              </a:r>
            </a:p>
          </p:txBody>
        </p:sp>
        <p:sp>
          <p:nvSpPr>
            <p:cNvPr id="15" name="Subtitle 2">
              <a:extLst>
                <a:ext uri="{FF2B5EF4-FFF2-40B4-BE49-F238E27FC236}">
                  <a16:creationId xmlns:a16="http://schemas.microsoft.com/office/drawing/2014/main" id="{445F8ADC-8B32-4DA0-B3CE-63B116238F17}"/>
                </a:ext>
              </a:extLst>
            </p:cNvPr>
            <p:cNvSpPr txBox="1">
              <a:spLocks/>
            </p:cNvSpPr>
            <p:nvPr/>
          </p:nvSpPr>
          <p:spPr>
            <a:xfrm>
              <a:off x="1187846" y="2570434"/>
              <a:ext cx="2147650" cy="71045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 </a:t>
              </a:r>
            </a:p>
          </p:txBody>
        </p:sp>
        <p:sp>
          <p:nvSpPr>
            <p:cNvPr id="16" name="Subtitle 2">
              <a:extLst>
                <a:ext uri="{FF2B5EF4-FFF2-40B4-BE49-F238E27FC236}">
                  <a16:creationId xmlns:a16="http://schemas.microsoft.com/office/drawing/2014/main" id="{E11AC510-1D6A-4C3F-98D3-9C241A11A530}"/>
                </a:ext>
              </a:extLst>
            </p:cNvPr>
            <p:cNvSpPr txBox="1">
              <a:spLocks/>
            </p:cNvSpPr>
            <p:nvPr/>
          </p:nvSpPr>
          <p:spPr>
            <a:xfrm>
              <a:off x="3311534" y="3382021"/>
              <a:ext cx="2147650" cy="71045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 </a:t>
              </a:r>
            </a:p>
          </p:txBody>
        </p:sp>
        <p:sp>
          <p:nvSpPr>
            <p:cNvPr id="17" name="Subtitle 2">
              <a:extLst>
                <a:ext uri="{FF2B5EF4-FFF2-40B4-BE49-F238E27FC236}">
                  <a16:creationId xmlns:a16="http://schemas.microsoft.com/office/drawing/2014/main" id="{0AE77E63-1927-42E7-88B4-6A895B7F5172}"/>
                </a:ext>
              </a:extLst>
            </p:cNvPr>
            <p:cNvSpPr txBox="1">
              <a:spLocks/>
            </p:cNvSpPr>
            <p:nvPr/>
          </p:nvSpPr>
          <p:spPr>
            <a:xfrm>
              <a:off x="5473978" y="4160208"/>
              <a:ext cx="2147650" cy="71045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 </a:t>
              </a:r>
            </a:p>
          </p:txBody>
        </p:sp>
        <p:sp>
          <p:nvSpPr>
            <p:cNvPr id="18" name="Subtitle 2">
              <a:extLst>
                <a:ext uri="{FF2B5EF4-FFF2-40B4-BE49-F238E27FC236}">
                  <a16:creationId xmlns:a16="http://schemas.microsoft.com/office/drawing/2014/main" id="{9384D8FE-E2EB-4FA2-9062-96B7BF33BB9D}"/>
                </a:ext>
              </a:extLst>
            </p:cNvPr>
            <p:cNvSpPr txBox="1">
              <a:spLocks/>
            </p:cNvSpPr>
            <p:nvPr/>
          </p:nvSpPr>
          <p:spPr>
            <a:xfrm>
              <a:off x="7638871" y="4974274"/>
              <a:ext cx="2147650" cy="71045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 </a:t>
              </a:r>
            </a:p>
          </p:txBody>
        </p:sp>
      </p:grpSp>
    </p:spTree>
    <p:extLst>
      <p:ext uri="{BB962C8B-B14F-4D97-AF65-F5344CB8AC3E}">
        <p14:creationId xmlns:p14="http://schemas.microsoft.com/office/powerpoint/2010/main" val="396129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processes, business, startup, presentation, infographics, free, editable template, template, pitch, graphs, charts, diagrams, tables, data, slides, layout, concept, idea, inspiration, download, Google Slides"/>
  <p:tag name="DESCRIPTION" val="The fully editable Processes Infographic presentation template was created to help you illustrate how different processes lead into and from one another to provide your business or project with a roadmap to success."/>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1787</Words>
  <Application>Microsoft Office PowerPoint</Application>
  <PresentationFormat>Widescreen</PresentationFormat>
  <Paragraphs>268</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Bahnschrift</vt:lpstr>
      <vt:lpstr>Bahnschrift SemiBold</vt:lpstr>
      <vt:lpstr>Calibri</vt:lpstr>
      <vt:lpstr>Lora</vt:lpstr>
      <vt:lpstr>Montserrat</vt:lpstr>
      <vt:lpstr>Nunito Sans ExtraLight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145</cp:revision>
  <dcterms:created xsi:type="dcterms:W3CDTF">2020-04-19T22:46:17Z</dcterms:created>
  <dcterms:modified xsi:type="dcterms:W3CDTF">2020-05-15T13:14:33Z</dcterms:modified>
  <cp:category>Business Concepts</cp:category>
</cp:coreProperties>
</file>