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sldIdLst>
    <p:sldId id="277" r:id="rId2"/>
    <p:sldId id="278" r:id="rId3"/>
    <p:sldId id="279" r:id="rId4"/>
    <p:sldId id="256" r:id="rId5"/>
    <p:sldId id="283" r:id="rId6"/>
    <p:sldId id="299" r:id="rId7"/>
    <p:sldId id="287" r:id="rId8"/>
    <p:sldId id="286" r:id="rId9"/>
    <p:sldId id="291" r:id="rId10"/>
    <p:sldId id="300" r:id="rId11"/>
    <p:sldId id="301" r:id="rId12"/>
    <p:sldId id="292" r:id="rId13"/>
    <p:sldId id="298" r:id="rId14"/>
    <p:sldId id="295" r:id="rId15"/>
    <p:sldId id="297" r:id="rId16"/>
    <p:sldId id="296" r:id="rId17"/>
    <p:sldId id="293" r:id="rId18"/>
    <p:sldId id="294" r:id="rId19"/>
    <p:sldId id="288" r:id="rId20"/>
    <p:sldId id="284" r:id="rId21"/>
    <p:sldId id="289" r:id="rId22"/>
    <p:sldId id="290" r:id="rId23"/>
    <p:sldId id="285" r:id="rId24"/>
    <p:sldId id="281" r:id="rId25"/>
    <p:sldId id="282"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8F7CC-5243-480E-B174-D190F18843D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93553A0-C3D6-4DBD-84FD-202036F1478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6178E2B-D74D-4FBE-9F50-3E983B4A9452}"/>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FE107902-6136-41CB-86D9-35B1B093560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3E0FBFE-0332-4948-A651-7BAB797D8EF5}"/>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C763DBEB-0BE2-461A-8DB4-1D51AE734188}"/>
              </a:ext>
            </a:extLst>
          </p:cNvPr>
          <p:cNvSpPr/>
          <p:nvPr/>
        </p:nvSpPr>
        <p:spPr>
          <a:xfrm>
            <a:off x="957376" y="2055504"/>
            <a:ext cx="1752289" cy="370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6A7E1799-F241-496E-9EA4-05C899D27D28}"/>
              </a:ext>
            </a:extLst>
          </p:cNvPr>
          <p:cNvSpPr txBox="1"/>
          <p:nvPr/>
        </p:nvSpPr>
        <p:spPr>
          <a:xfrm>
            <a:off x="1060781" y="2575949"/>
            <a:ext cx="702435" cy="1200329"/>
          </a:xfrm>
          <a:prstGeom prst="rect">
            <a:avLst/>
          </a:prstGeom>
          <a:noFill/>
        </p:spPr>
        <p:txBody>
          <a:bodyPr wrap="none" rtlCol="0" anchor="ctr" anchorCtr="0">
            <a:spAutoFit/>
          </a:bodyPr>
          <a:lstStyle/>
          <a:p>
            <a:r>
              <a:rPr lang="en-US" sz="7200" b="1" dirty="0">
                <a:solidFill>
                  <a:schemeClr val="bg1"/>
                </a:solidFill>
                <a:ea typeface="League Spartan" charset="0"/>
                <a:cs typeface="Poppins" pitchFamily="2" charset="77"/>
              </a:rPr>
              <a:t>1.</a:t>
            </a:r>
          </a:p>
        </p:txBody>
      </p:sp>
      <p:sp>
        <p:nvSpPr>
          <p:cNvPr id="9" name="TextBox 8">
            <a:extLst>
              <a:ext uri="{FF2B5EF4-FFF2-40B4-BE49-F238E27FC236}">
                <a16:creationId xmlns:a16="http://schemas.microsoft.com/office/drawing/2014/main" id="{11872837-0E51-4262-AC03-C5F5A7E6F27A}"/>
              </a:ext>
            </a:extLst>
          </p:cNvPr>
          <p:cNvSpPr txBox="1"/>
          <p:nvPr/>
        </p:nvSpPr>
        <p:spPr>
          <a:xfrm>
            <a:off x="1098880" y="3653186"/>
            <a:ext cx="1058303"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01</a:t>
            </a:r>
          </a:p>
        </p:txBody>
      </p:sp>
      <p:sp>
        <p:nvSpPr>
          <p:cNvPr id="10" name="Subtitle 2">
            <a:extLst>
              <a:ext uri="{FF2B5EF4-FFF2-40B4-BE49-F238E27FC236}">
                <a16:creationId xmlns:a16="http://schemas.microsoft.com/office/drawing/2014/main" id="{D9A38EA0-0E89-4377-AD01-3CF0A80DF52B}"/>
              </a:ext>
            </a:extLst>
          </p:cNvPr>
          <p:cNvSpPr txBox="1">
            <a:spLocks/>
          </p:cNvSpPr>
          <p:nvPr/>
        </p:nvSpPr>
        <p:spPr>
          <a:xfrm>
            <a:off x="1156031" y="4106610"/>
            <a:ext cx="1354979" cy="534067"/>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11" name="Rectangle 10">
            <a:extLst>
              <a:ext uri="{FF2B5EF4-FFF2-40B4-BE49-F238E27FC236}">
                <a16:creationId xmlns:a16="http://schemas.microsoft.com/office/drawing/2014/main" id="{80056AF2-14EC-4D01-9C78-AADBF67BEAA9}"/>
              </a:ext>
            </a:extLst>
          </p:cNvPr>
          <p:cNvSpPr/>
          <p:nvPr/>
        </p:nvSpPr>
        <p:spPr>
          <a:xfrm>
            <a:off x="4921997" y="2055504"/>
            <a:ext cx="1752289" cy="370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2" name="TextBox 11">
            <a:extLst>
              <a:ext uri="{FF2B5EF4-FFF2-40B4-BE49-F238E27FC236}">
                <a16:creationId xmlns:a16="http://schemas.microsoft.com/office/drawing/2014/main" id="{62A770A1-827F-430D-9794-E10CC74B1463}"/>
              </a:ext>
            </a:extLst>
          </p:cNvPr>
          <p:cNvSpPr txBox="1"/>
          <p:nvPr/>
        </p:nvSpPr>
        <p:spPr>
          <a:xfrm>
            <a:off x="5025402" y="2575949"/>
            <a:ext cx="883575" cy="1200329"/>
          </a:xfrm>
          <a:prstGeom prst="rect">
            <a:avLst/>
          </a:prstGeom>
          <a:noFill/>
        </p:spPr>
        <p:txBody>
          <a:bodyPr wrap="none" rtlCol="0" anchor="ctr" anchorCtr="0">
            <a:spAutoFit/>
          </a:bodyPr>
          <a:lstStyle/>
          <a:p>
            <a:r>
              <a:rPr lang="en-US" sz="7200" b="1" dirty="0">
                <a:solidFill>
                  <a:schemeClr val="bg1"/>
                </a:solidFill>
                <a:ea typeface="League Spartan" charset="0"/>
                <a:cs typeface="Poppins" pitchFamily="2" charset="77"/>
              </a:rPr>
              <a:t>3.</a:t>
            </a:r>
          </a:p>
        </p:txBody>
      </p:sp>
      <p:sp>
        <p:nvSpPr>
          <p:cNvPr id="13" name="TextBox 12">
            <a:extLst>
              <a:ext uri="{FF2B5EF4-FFF2-40B4-BE49-F238E27FC236}">
                <a16:creationId xmlns:a16="http://schemas.microsoft.com/office/drawing/2014/main" id="{CF114927-46E5-497A-9FCE-C4E665B9F026}"/>
              </a:ext>
            </a:extLst>
          </p:cNvPr>
          <p:cNvSpPr txBox="1"/>
          <p:nvPr/>
        </p:nvSpPr>
        <p:spPr>
          <a:xfrm>
            <a:off x="5063501" y="3653186"/>
            <a:ext cx="1103187"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03</a:t>
            </a:r>
          </a:p>
        </p:txBody>
      </p:sp>
      <p:sp>
        <p:nvSpPr>
          <p:cNvPr id="14" name="Subtitle 2">
            <a:extLst>
              <a:ext uri="{FF2B5EF4-FFF2-40B4-BE49-F238E27FC236}">
                <a16:creationId xmlns:a16="http://schemas.microsoft.com/office/drawing/2014/main" id="{69BD476F-81CD-4C4D-99C0-CE82691778D1}"/>
              </a:ext>
            </a:extLst>
          </p:cNvPr>
          <p:cNvSpPr txBox="1">
            <a:spLocks/>
          </p:cNvSpPr>
          <p:nvPr/>
        </p:nvSpPr>
        <p:spPr>
          <a:xfrm>
            <a:off x="5120652" y="4106610"/>
            <a:ext cx="1354979" cy="534067"/>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15" name="Rectangle 14">
            <a:extLst>
              <a:ext uri="{FF2B5EF4-FFF2-40B4-BE49-F238E27FC236}">
                <a16:creationId xmlns:a16="http://schemas.microsoft.com/office/drawing/2014/main" id="{678962AF-025F-4E70-A652-408A7CA84F25}"/>
              </a:ext>
            </a:extLst>
          </p:cNvPr>
          <p:cNvSpPr/>
          <p:nvPr/>
        </p:nvSpPr>
        <p:spPr>
          <a:xfrm>
            <a:off x="2939686" y="2055504"/>
            <a:ext cx="1752289" cy="370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 name="TextBox 15">
            <a:extLst>
              <a:ext uri="{FF2B5EF4-FFF2-40B4-BE49-F238E27FC236}">
                <a16:creationId xmlns:a16="http://schemas.microsoft.com/office/drawing/2014/main" id="{3A22C021-F8F2-4D36-A207-36BEB58313EE}"/>
              </a:ext>
            </a:extLst>
          </p:cNvPr>
          <p:cNvSpPr txBox="1"/>
          <p:nvPr/>
        </p:nvSpPr>
        <p:spPr>
          <a:xfrm>
            <a:off x="3043091" y="2575949"/>
            <a:ext cx="872356" cy="1200329"/>
          </a:xfrm>
          <a:prstGeom prst="rect">
            <a:avLst/>
          </a:prstGeom>
          <a:noFill/>
        </p:spPr>
        <p:txBody>
          <a:bodyPr wrap="none" rtlCol="0" anchor="ctr" anchorCtr="0">
            <a:spAutoFit/>
          </a:bodyPr>
          <a:lstStyle/>
          <a:p>
            <a:r>
              <a:rPr lang="en-US" sz="7200" b="1" dirty="0">
                <a:solidFill>
                  <a:schemeClr val="bg1"/>
                </a:solidFill>
                <a:ea typeface="League Spartan" charset="0"/>
                <a:cs typeface="Poppins" pitchFamily="2" charset="77"/>
              </a:rPr>
              <a:t>2.</a:t>
            </a:r>
          </a:p>
        </p:txBody>
      </p:sp>
      <p:sp>
        <p:nvSpPr>
          <p:cNvPr id="17" name="TextBox 16">
            <a:extLst>
              <a:ext uri="{FF2B5EF4-FFF2-40B4-BE49-F238E27FC236}">
                <a16:creationId xmlns:a16="http://schemas.microsoft.com/office/drawing/2014/main" id="{93B2AF1E-C4F1-4544-8D8F-47B75CEC3898}"/>
              </a:ext>
            </a:extLst>
          </p:cNvPr>
          <p:cNvSpPr txBox="1"/>
          <p:nvPr/>
        </p:nvSpPr>
        <p:spPr>
          <a:xfrm>
            <a:off x="3081191" y="3653186"/>
            <a:ext cx="1099981"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02</a:t>
            </a:r>
          </a:p>
        </p:txBody>
      </p:sp>
      <p:sp>
        <p:nvSpPr>
          <p:cNvPr id="18" name="Subtitle 2">
            <a:extLst>
              <a:ext uri="{FF2B5EF4-FFF2-40B4-BE49-F238E27FC236}">
                <a16:creationId xmlns:a16="http://schemas.microsoft.com/office/drawing/2014/main" id="{8AE82415-3490-4296-AB0C-F525C5E32E5A}"/>
              </a:ext>
            </a:extLst>
          </p:cNvPr>
          <p:cNvSpPr txBox="1">
            <a:spLocks/>
          </p:cNvSpPr>
          <p:nvPr/>
        </p:nvSpPr>
        <p:spPr>
          <a:xfrm>
            <a:off x="3138341" y="4106610"/>
            <a:ext cx="1354979" cy="534067"/>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19" name="Rectangle 18">
            <a:extLst>
              <a:ext uri="{FF2B5EF4-FFF2-40B4-BE49-F238E27FC236}">
                <a16:creationId xmlns:a16="http://schemas.microsoft.com/office/drawing/2014/main" id="{13A13572-090D-4C93-8ADB-3FD60C478809}"/>
              </a:ext>
            </a:extLst>
          </p:cNvPr>
          <p:cNvSpPr/>
          <p:nvPr/>
        </p:nvSpPr>
        <p:spPr>
          <a:xfrm>
            <a:off x="8886617" y="2055504"/>
            <a:ext cx="1752289" cy="370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0" name="TextBox 19">
            <a:extLst>
              <a:ext uri="{FF2B5EF4-FFF2-40B4-BE49-F238E27FC236}">
                <a16:creationId xmlns:a16="http://schemas.microsoft.com/office/drawing/2014/main" id="{4269FBF0-9975-4841-AFF7-002898575469}"/>
              </a:ext>
            </a:extLst>
          </p:cNvPr>
          <p:cNvSpPr txBox="1"/>
          <p:nvPr/>
        </p:nvSpPr>
        <p:spPr>
          <a:xfrm>
            <a:off x="8990022" y="2575949"/>
            <a:ext cx="898003" cy="1200329"/>
          </a:xfrm>
          <a:prstGeom prst="rect">
            <a:avLst/>
          </a:prstGeom>
          <a:noFill/>
        </p:spPr>
        <p:txBody>
          <a:bodyPr wrap="none" rtlCol="0" anchor="ctr" anchorCtr="0">
            <a:spAutoFit/>
          </a:bodyPr>
          <a:lstStyle/>
          <a:p>
            <a:r>
              <a:rPr lang="en-US" sz="7200" b="1" dirty="0">
                <a:solidFill>
                  <a:schemeClr val="bg1"/>
                </a:solidFill>
                <a:ea typeface="League Spartan" charset="0"/>
                <a:cs typeface="Poppins" pitchFamily="2" charset="77"/>
              </a:rPr>
              <a:t>5.</a:t>
            </a:r>
          </a:p>
        </p:txBody>
      </p:sp>
      <p:sp>
        <p:nvSpPr>
          <p:cNvPr id="21" name="TextBox 20">
            <a:extLst>
              <a:ext uri="{FF2B5EF4-FFF2-40B4-BE49-F238E27FC236}">
                <a16:creationId xmlns:a16="http://schemas.microsoft.com/office/drawing/2014/main" id="{BE1817D0-B5D7-4D37-A568-D4A1849538B1}"/>
              </a:ext>
            </a:extLst>
          </p:cNvPr>
          <p:cNvSpPr txBox="1"/>
          <p:nvPr/>
        </p:nvSpPr>
        <p:spPr>
          <a:xfrm>
            <a:off x="9028121" y="3653186"/>
            <a:ext cx="1106393"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05</a:t>
            </a:r>
          </a:p>
        </p:txBody>
      </p:sp>
      <p:sp>
        <p:nvSpPr>
          <p:cNvPr id="22" name="Subtitle 2">
            <a:extLst>
              <a:ext uri="{FF2B5EF4-FFF2-40B4-BE49-F238E27FC236}">
                <a16:creationId xmlns:a16="http://schemas.microsoft.com/office/drawing/2014/main" id="{19C9F12F-01A1-47FD-8173-D2762D34680D}"/>
              </a:ext>
            </a:extLst>
          </p:cNvPr>
          <p:cNvSpPr txBox="1">
            <a:spLocks/>
          </p:cNvSpPr>
          <p:nvPr/>
        </p:nvSpPr>
        <p:spPr>
          <a:xfrm>
            <a:off x="9085272" y="4106610"/>
            <a:ext cx="1354979" cy="534067"/>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3" name="Rectangle 22">
            <a:extLst>
              <a:ext uri="{FF2B5EF4-FFF2-40B4-BE49-F238E27FC236}">
                <a16:creationId xmlns:a16="http://schemas.microsoft.com/office/drawing/2014/main" id="{DD9B8A77-9B9B-4234-9DD8-588DC9B5B966}"/>
              </a:ext>
            </a:extLst>
          </p:cNvPr>
          <p:cNvSpPr/>
          <p:nvPr/>
        </p:nvSpPr>
        <p:spPr>
          <a:xfrm>
            <a:off x="6904307" y="2055504"/>
            <a:ext cx="1752289" cy="370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4" name="TextBox 23">
            <a:extLst>
              <a:ext uri="{FF2B5EF4-FFF2-40B4-BE49-F238E27FC236}">
                <a16:creationId xmlns:a16="http://schemas.microsoft.com/office/drawing/2014/main" id="{86444556-912D-4295-B89A-EB8D985D0C7A}"/>
              </a:ext>
            </a:extLst>
          </p:cNvPr>
          <p:cNvSpPr txBox="1"/>
          <p:nvPr/>
        </p:nvSpPr>
        <p:spPr>
          <a:xfrm>
            <a:off x="7007712" y="2575949"/>
            <a:ext cx="920445" cy="1200329"/>
          </a:xfrm>
          <a:prstGeom prst="rect">
            <a:avLst/>
          </a:prstGeom>
          <a:noFill/>
        </p:spPr>
        <p:txBody>
          <a:bodyPr wrap="none" rtlCol="0" anchor="ctr" anchorCtr="0">
            <a:spAutoFit/>
          </a:bodyPr>
          <a:lstStyle/>
          <a:p>
            <a:r>
              <a:rPr lang="en-US" sz="7200" b="1" dirty="0">
                <a:solidFill>
                  <a:schemeClr val="bg1"/>
                </a:solidFill>
                <a:ea typeface="League Spartan" charset="0"/>
                <a:cs typeface="Poppins" pitchFamily="2" charset="77"/>
              </a:rPr>
              <a:t>4.</a:t>
            </a:r>
          </a:p>
        </p:txBody>
      </p:sp>
      <p:sp>
        <p:nvSpPr>
          <p:cNvPr id="25" name="TextBox 24">
            <a:extLst>
              <a:ext uri="{FF2B5EF4-FFF2-40B4-BE49-F238E27FC236}">
                <a16:creationId xmlns:a16="http://schemas.microsoft.com/office/drawing/2014/main" id="{F728A067-C06E-4ABC-BE13-8802FB9D86E5}"/>
              </a:ext>
            </a:extLst>
          </p:cNvPr>
          <p:cNvSpPr txBox="1"/>
          <p:nvPr/>
        </p:nvSpPr>
        <p:spPr>
          <a:xfrm>
            <a:off x="7045812" y="3653186"/>
            <a:ext cx="1112805"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04</a:t>
            </a:r>
          </a:p>
        </p:txBody>
      </p:sp>
      <p:sp>
        <p:nvSpPr>
          <p:cNvPr id="26" name="Subtitle 2">
            <a:extLst>
              <a:ext uri="{FF2B5EF4-FFF2-40B4-BE49-F238E27FC236}">
                <a16:creationId xmlns:a16="http://schemas.microsoft.com/office/drawing/2014/main" id="{8B5F2D1B-5F20-4C88-9B09-C8D46D0FEE0E}"/>
              </a:ext>
            </a:extLst>
          </p:cNvPr>
          <p:cNvSpPr txBox="1">
            <a:spLocks/>
          </p:cNvSpPr>
          <p:nvPr/>
        </p:nvSpPr>
        <p:spPr>
          <a:xfrm>
            <a:off x="7102962" y="4106610"/>
            <a:ext cx="1354979" cy="534067"/>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73703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E78CA-84B8-4FFE-8669-9A74253A44B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B905BA3-4613-4208-A5C6-4393FC3BB4C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5EB2E8E-E2EB-4462-9F0C-C1620334F935}"/>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49C5D69A-578C-4882-B537-3AC5AFEF554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914612B-947E-414B-8DDB-029280C6F8B1}"/>
              </a:ext>
            </a:extLst>
          </p:cNvPr>
          <p:cNvSpPr>
            <a:spLocks noGrp="1"/>
          </p:cNvSpPr>
          <p:nvPr>
            <p:ph type="body" sz="quarter" idx="13"/>
          </p:nvPr>
        </p:nvSpPr>
        <p:spPr>
          <a:xfrm>
            <a:off x="424545" y="1367513"/>
            <a:ext cx="10205356" cy="370114"/>
          </a:xfrm>
        </p:spPr>
        <p:txBody>
          <a:bodyPr>
            <a:normAutofit/>
          </a:bodyPr>
          <a:lstStyle/>
          <a:p>
            <a:endParaRPr lang="en-ZA" sz="1600"/>
          </a:p>
        </p:txBody>
      </p:sp>
      <p:sp>
        <p:nvSpPr>
          <p:cNvPr id="7" name="Round Same Side Corner Rectangle 3">
            <a:extLst>
              <a:ext uri="{FF2B5EF4-FFF2-40B4-BE49-F238E27FC236}">
                <a16:creationId xmlns:a16="http://schemas.microsoft.com/office/drawing/2014/main" id="{1A8CC5B7-8FD6-429D-A795-7052C6961AA2}"/>
              </a:ext>
            </a:extLst>
          </p:cNvPr>
          <p:cNvSpPr/>
          <p:nvPr/>
        </p:nvSpPr>
        <p:spPr>
          <a:xfrm rot="16200000">
            <a:off x="1654138" y="1687471"/>
            <a:ext cx="589269" cy="1326274"/>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8" name="TextBox 7">
            <a:extLst>
              <a:ext uri="{FF2B5EF4-FFF2-40B4-BE49-F238E27FC236}">
                <a16:creationId xmlns:a16="http://schemas.microsoft.com/office/drawing/2014/main" id="{DEAC9CD0-A7EB-42B6-A557-965B74C0C726}"/>
              </a:ext>
            </a:extLst>
          </p:cNvPr>
          <p:cNvSpPr txBox="1"/>
          <p:nvPr/>
        </p:nvSpPr>
        <p:spPr>
          <a:xfrm>
            <a:off x="1794646" y="2058220"/>
            <a:ext cx="413897"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1.</a:t>
            </a:r>
          </a:p>
        </p:txBody>
      </p:sp>
      <p:sp>
        <p:nvSpPr>
          <p:cNvPr id="9" name="Rectangle 8">
            <a:extLst>
              <a:ext uri="{FF2B5EF4-FFF2-40B4-BE49-F238E27FC236}">
                <a16:creationId xmlns:a16="http://schemas.microsoft.com/office/drawing/2014/main" id="{81D567DC-106B-44D2-BBD5-D33AC2A0C749}"/>
              </a:ext>
            </a:extLst>
          </p:cNvPr>
          <p:cNvSpPr/>
          <p:nvPr/>
        </p:nvSpPr>
        <p:spPr>
          <a:xfrm>
            <a:off x="2658481" y="2055973"/>
            <a:ext cx="7628519" cy="589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0" name="TextBox 9">
            <a:extLst>
              <a:ext uri="{FF2B5EF4-FFF2-40B4-BE49-F238E27FC236}">
                <a16:creationId xmlns:a16="http://schemas.microsoft.com/office/drawing/2014/main" id="{8A383F97-B4F4-4315-9B8E-CD0488C0D69B}"/>
              </a:ext>
            </a:extLst>
          </p:cNvPr>
          <p:cNvSpPr txBox="1"/>
          <p:nvPr/>
        </p:nvSpPr>
        <p:spPr>
          <a:xfrm>
            <a:off x="2849125" y="2096167"/>
            <a:ext cx="1800493"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01</a:t>
            </a:r>
          </a:p>
        </p:txBody>
      </p:sp>
      <p:sp>
        <p:nvSpPr>
          <p:cNvPr id="11" name="Subtitle 2">
            <a:extLst>
              <a:ext uri="{FF2B5EF4-FFF2-40B4-BE49-F238E27FC236}">
                <a16:creationId xmlns:a16="http://schemas.microsoft.com/office/drawing/2014/main" id="{ED595C15-A12F-4E14-A63C-5BB9D6D16CC6}"/>
              </a:ext>
            </a:extLst>
          </p:cNvPr>
          <p:cNvSpPr txBox="1">
            <a:spLocks/>
          </p:cNvSpPr>
          <p:nvPr/>
        </p:nvSpPr>
        <p:spPr>
          <a:xfrm>
            <a:off x="2896751" y="2385395"/>
            <a:ext cx="7151981"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sp>
        <p:nvSpPr>
          <p:cNvPr id="12" name="Round Same Side Corner Rectangle 19">
            <a:extLst>
              <a:ext uri="{FF2B5EF4-FFF2-40B4-BE49-F238E27FC236}">
                <a16:creationId xmlns:a16="http://schemas.microsoft.com/office/drawing/2014/main" id="{D28AFCEE-C97A-4CEA-BF0E-19EDE2153E67}"/>
              </a:ext>
            </a:extLst>
          </p:cNvPr>
          <p:cNvSpPr/>
          <p:nvPr/>
        </p:nvSpPr>
        <p:spPr>
          <a:xfrm rot="16200000">
            <a:off x="1654138" y="2317562"/>
            <a:ext cx="589269" cy="1326274"/>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3" name="TextBox 12">
            <a:extLst>
              <a:ext uri="{FF2B5EF4-FFF2-40B4-BE49-F238E27FC236}">
                <a16:creationId xmlns:a16="http://schemas.microsoft.com/office/drawing/2014/main" id="{9BC1D494-5101-417B-8FC7-9B4211C72AD4}"/>
              </a:ext>
            </a:extLst>
          </p:cNvPr>
          <p:cNvSpPr txBox="1"/>
          <p:nvPr/>
        </p:nvSpPr>
        <p:spPr>
          <a:xfrm>
            <a:off x="1756972" y="2688311"/>
            <a:ext cx="489237"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a:t>
            </a:r>
          </a:p>
        </p:txBody>
      </p:sp>
      <p:sp>
        <p:nvSpPr>
          <p:cNvPr id="14" name="Rectangle 13">
            <a:extLst>
              <a:ext uri="{FF2B5EF4-FFF2-40B4-BE49-F238E27FC236}">
                <a16:creationId xmlns:a16="http://schemas.microsoft.com/office/drawing/2014/main" id="{B80FF21E-E838-4819-AC69-DACAEA8659D7}"/>
              </a:ext>
            </a:extLst>
          </p:cNvPr>
          <p:cNvSpPr/>
          <p:nvPr/>
        </p:nvSpPr>
        <p:spPr>
          <a:xfrm>
            <a:off x="2658481" y="2686064"/>
            <a:ext cx="7628519" cy="5892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5" name="TextBox 14">
            <a:extLst>
              <a:ext uri="{FF2B5EF4-FFF2-40B4-BE49-F238E27FC236}">
                <a16:creationId xmlns:a16="http://schemas.microsoft.com/office/drawing/2014/main" id="{BEEA0EFA-54F5-4C80-8011-1A441F921B09}"/>
              </a:ext>
            </a:extLst>
          </p:cNvPr>
          <p:cNvSpPr txBox="1"/>
          <p:nvPr/>
        </p:nvSpPr>
        <p:spPr>
          <a:xfrm>
            <a:off x="2849125" y="2726258"/>
            <a:ext cx="1837362"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02</a:t>
            </a:r>
          </a:p>
        </p:txBody>
      </p:sp>
      <p:sp>
        <p:nvSpPr>
          <p:cNvPr id="16" name="Subtitle 2">
            <a:extLst>
              <a:ext uri="{FF2B5EF4-FFF2-40B4-BE49-F238E27FC236}">
                <a16:creationId xmlns:a16="http://schemas.microsoft.com/office/drawing/2014/main" id="{BDB4E5D3-B2D7-48DC-A612-3556E3217A5C}"/>
              </a:ext>
            </a:extLst>
          </p:cNvPr>
          <p:cNvSpPr txBox="1">
            <a:spLocks/>
          </p:cNvSpPr>
          <p:nvPr/>
        </p:nvSpPr>
        <p:spPr>
          <a:xfrm>
            <a:off x="2896751" y="3015486"/>
            <a:ext cx="7151981"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sp>
        <p:nvSpPr>
          <p:cNvPr id="17" name="Round Same Side Corner Rectangle 27">
            <a:extLst>
              <a:ext uri="{FF2B5EF4-FFF2-40B4-BE49-F238E27FC236}">
                <a16:creationId xmlns:a16="http://schemas.microsoft.com/office/drawing/2014/main" id="{FF5CAA12-388D-437D-B199-011C56512D66}"/>
              </a:ext>
            </a:extLst>
          </p:cNvPr>
          <p:cNvSpPr/>
          <p:nvPr/>
        </p:nvSpPr>
        <p:spPr>
          <a:xfrm rot="16200000">
            <a:off x="1654138" y="2947653"/>
            <a:ext cx="589269" cy="1326274"/>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8" name="TextBox 17">
            <a:extLst>
              <a:ext uri="{FF2B5EF4-FFF2-40B4-BE49-F238E27FC236}">
                <a16:creationId xmlns:a16="http://schemas.microsoft.com/office/drawing/2014/main" id="{9BA28DDA-4CEF-4929-B5E4-437BDDA016FB}"/>
              </a:ext>
            </a:extLst>
          </p:cNvPr>
          <p:cNvSpPr txBox="1"/>
          <p:nvPr/>
        </p:nvSpPr>
        <p:spPr>
          <a:xfrm>
            <a:off x="1754570" y="3318402"/>
            <a:ext cx="494046"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3.</a:t>
            </a:r>
          </a:p>
        </p:txBody>
      </p:sp>
      <p:sp>
        <p:nvSpPr>
          <p:cNvPr id="19" name="Rectangle 18">
            <a:extLst>
              <a:ext uri="{FF2B5EF4-FFF2-40B4-BE49-F238E27FC236}">
                <a16:creationId xmlns:a16="http://schemas.microsoft.com/office/drawing/2014/main" id="{05290FFC-7312-4209-9FC3-1D87812B7476}"/>
              </a:ext>
            </a:extLst>
          </p:cNvPr>
          <p:cNvSpPr/>
          <p:nvPr/>
        </p:nvSpPr>
        <p:spPr>
          <a:xfrm>
            <a:off x="2658481" y="3316155"/>
            <a:ext cx="7628519" cy="5892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0" name="TextBox 19">
            <a:extLst>
              <a:ext uri="{FF2B5EF4-FFF2-40B4-BE49-F238E27FC236}">
                <a16:creationId xmlns:a16="http://schemas.microsoft.com/office/drawing/2014/main" id="{FB180F4D-CA06-4182-9070-DCA1AC672CA5}"/>
              </a:ext>
            </a:extLst>
          </p:cNvPr>
          <p:cNvSpPr txBox="1"/>
          <p:nvPr/>
        </p:nvSpPr>
        <p:spPr>
          <a:xfrm>
            <a:off x="2849125" y="3356349"/>
            <a:ext cx="1840568"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03</a:t>
            </a:r>
          </a:p>
        </p:txBody>
      </p:sp>
      <p:sp>
        <p:nvSpPr>
          <p:cNvPr id="21" name="Subtitle 2">
            <a:extLst>
              <a:ext uri="{FF2B5EF4-FFF2-40B4-BE49-F238E27FC236}">
                <a16:creationId xmlns:a16="http://schemas.microsoft.com/office/drawing/2014/main" id="{DD9962BA-2373-4A39-84FA-DB4AC87BE209}"/>
              </a:ext>
            </a:extLst>
          </p:cNvPr>
          <p:cNvSpPr txBox="1">
            <a:spLocks/>
          </p:cNvSpPr>
          <p:nvPr/>
        </p:nvSpPr>
        <p:spPr>
          <a:xfrm>
            <a:off x="2896751" y="3645577"/>
            <a:ext cx="7151981"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sp>
        <p:nvSpPr>
          <p:cNvPr id="22" name="Round Same Side Corner Rectangle 35">
            <a:extLst>
              <a:ext uri="{FF2B5EF4-FFF2-40B4-BE49-F238E27FC236}">
                <a16:creationId xmlns:a16="http://schemas.microsoft.com/office/drawing/2014/main" id="{A9B00A88-B706-4762-AC8D-09B6C0F00BB1}"/>
              </a:ext>
            </a:extLst>
          </p:cNvPr>
          <p:cNvSpPr/>
          <p:nvPr/>
        </p:nvSpPr>
        <p:spPr>
          <a:xfrm rot="16200000">
            <a:off x="1654138" y="3577743"/>
            <a:ext cx="589269" cy="1326274"/>
          </a:xfrm>
          <a:prstGeom prst="round2SameRect">
            <a:avLst>
              <a:gd name="adj1" fmla="val 50000"/>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3" name="TextBox 22">
            <a:extLst>
              <a:ext uri="{FF2B5EF4-FFF2-40B4-BE49-F238E27FC236}">
                <a16:creationId xmlns:a16="http://schemas.microsoft.com/office/drawing/2014/main" id="{A826DE4D-11D6-46E3-821D-10D4DADC34F5}"/>
              </a:ext>
            </a:extLst>
          </p:cNvPr>
          <p:cNvSpPr txBox="1"/>
          <p:nvPr/>
        </p:nvSpPr>
        <p:spPr>
          <a:xfrm>
            <a:off x="1745753" y="3948493"/>
            <a:ext cx="511679"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4.</a:t>
            </a:r>
          </a:p>
        </p:txBody>
      </p:sp>
      <p:sp>
        <p:nvSpPr>
          <p:cNvPr id="24" name="Rectangle 23">
            <a:extLst>
              <a:ext uri="{FF2B5EF4-FFF2-40B4-BE49-F238E27FC236}">
                <a16:creationId xmlns:a16="http://schemas.microsoft.com/office/drawing/2014/main" id="{03076052-CC10-4838-B858-34F006A3494D}"/>
              </a:ext>
            </a:extLst>
          </p:cNvPr>
          <p:cNvSpPr/>
          <p:nvPr/>
        </p:nvSpPr>
        <p:spPr>
          <a:xfrm>
            <a:off x="2658481" y="3946246"/>
            <a:ext cx="7628519" cy="5892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5" name="TextBox 24">
            <a:extLst>
              <a:ext uri="{FF2B5EF4-FFF2-40B4-BE49-F238E27FC236}">
                <a16:creationId xmlns:a16="http://schemas.microsoft.com/office/drawing/2014/main" id="{6DE7FFEC-12B7-4D74-8C45-510D1F32EBDD}"/>
              </a:ext>
            </a:extLst>
          </p:cNvPr>
          <p:cNvSpPr txBox="1"/>
          <p:nvPr/>
        </p:nvSpPr>
        <p:spPr>
          <a:xfrm>
            <a:off x="2849125" y="3986440"/>
            <a:ext cx="1848583"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04</a:t>
            </a:r>
          </a:p>
        </p:txBody>
      </p:sp>
      <p:sp>
        <p:nvSpPr>
          <p:cNvPr id="26" name="Subtitle 2">
            <a:extLst>
              <a:ext uri="{FF2B5EF4-FFF2-40B4-BE49-F238E27FC236}">
                <a16:creationId xmlns:a16="http://schemas.microsoft.com/office/drawing/2014/main" id="{43C64C80-7C79-4BC7-B4CB-DC0AA64152F1}"/>
              </a:ext>
            </a:extLst>
          </p:cNvPr>
          <p:cNvSpPr txBox="1">
            <a:spLocks/>
          </p:cNvSpPr>
          <p:nvPr/>
        </p:nvSpPr>
        <p:spPr>
          <a:xfrm>
            <a:off x="2896751" y="4275667"/>
            <a:ext cx="7151981"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sp>
        <p:nvSpPr>
          <p:cNvPr id="27" name="Round Same Side Corner Rectangle 43">
            <a:extLst>
              <a:ext uri="{FF2B5EF4-FFF2-40B4-BE49-F238E27FC236}">
                <a16:creationId xmlns:a16="http://schemas.microsoft.com/office/drawing/2014/main" id="{1CA16E01-9C01-48E2-8FCE-D77AB83A9FA1}"/>
              </a:ext>
            </a:extLst>
          </p:cNvPr>
          <p:cNvSpPr/>
          <p:nvPr/>
        </p:nvSpPr>
        <p:spPr>
          <a:xfrm rot="16200000">
            <a:off x="1654138" y="4207834"/>
            <a:ext cx="589269" cy="1326274"/>
          </a:xfrm>
          <a:prstGeom prst="round2SameRect">
            <a:avLst>
              <a:gd name="adj1" fmla="val 5000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28" name="TextBox 27">
            <a:extLst>
              <a:ext uri="{FF2B5EF4-FFF2-40B4-BE49-F238E27FC236}">
                <a16:creationId xmlns:a16="http://schemas.microsoft.com/office/drawing/2014/main" id="{84F75F30-DC68-435A-A519-74680C8B1672}"/>
              </a:ext>
            </a:extLst>
          </p:cNvPr>
          <p:cNvSpPr txBox="1"/>
          <p:nvPr/>
        </p:nvSpPr>
        <p:spPr>
          <a:xfrm>
            <a:off x="1751362" y="4578584"/>
            <a:ext cx="500458"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5.</a:t>
            </a:r>
          </a:p>
        </p:txBody>
      </p:sp>
      <p:sp>
        <p:nvSpPr>
          <p:cNvPr id="29" name="Rectangle 28">
            <a:extLst>
              <a:ext uri="{FF2B5EF4-FFF2-40B4-BE49-F238E27FC236}">
                <a16:creationId xmlns:a16="http://schemas.microsoft.com/office/drawing/2014/main" id="{EA6481B2-05DF-4DC2-8120-6C0C3CF52341}"/>
              </a:ext>
            </a:extLst>
          </p:cNvPr>
          <p:cNvSpPr/>
          <p:nvPr/>
        </p:nvSpPr>
        <p:spPr>
          <a:xfrm>
            <a:off x="2658481" y="4576337"/>
            <a:ext cx="7628519" cy="5892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30" name="TextBox 29">
            <a:extLst>
              <a:ext uri="{FF2B5EF4-FFF2-40B4-BE49-F238E27FC236}">
                <a16:creationId xmlns:a16="http://schemas.microsoft.com/office/drawing/2014/main" id="{0BD10438-C957-4CA4-A47E-3F4236F21F04}"/>
              </a:ext>
            </a:extLst>
          </p:cNvPr>
          <p:cNvSpPr txBox="1"/>
          <p:nvPr/>
        </p:nvSpPr>
        <p:spPr>
          <a:xfrm>
            <a:off x="2849125" y="4616530"/>
            <a:ext cx="1843774"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05</a:t>
            </a:r>
          </a:p>
        </p:txBody>
      </p:sp>
      <p:sp>
        <p:nvSpPr>
          <p:cNvPr id="31" name="Subtitle 2">
            <a:extLst>
              <a:ext uri="{FF2B5EF4-FFF2-40B4-BE49-F238E27FC236}">
                <a16:creationId xmlns:a16="http://schemas.microsoft.com/office/drawing/2014/main" id="{DA375028-C894-4408-89B6-8F5971093691}"/>
              </a:ext>
            </a:extLst>
          </p:cNvPr>
          <p:cNvSpPr txBox="1">
            <a:spLocks/>
          </p:cNvSpPr>
          <p:nvPr/>
        </p:nvSpPr>
        <p:spPr>
          <a:xfrm>
            <a:off x="2896751" y="4905758"/>
            <a:ext cx="7151981"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sp>
        <p:nvSpPr>
          <p:cNvPr id="32" name="Round Same Side Corner Rectangle 51">
            <a:extLst>
              <a:ext uri="{FF2B5EF4-FFF2-40B4-BE49-F238E27FC236}">
                <a16:creationId xmlns:a16="http://schemas.microsoft.com/office/drawing/2014/main" id="{F50A198B-F847-4CEC-BA20-BFCD04500826}"/>
              </a:ext>
            </a:extLst>
          </p:cNvPr>
          <p:cNvSpPr/>
          <p:nvPr/>
        </p:nvSpPr>
        <p:spPr>
          <a:xfrm rot="16200000">
            <a:off x="1654138" y="4837924"/>
            <a:ext cx="589269" cy="1326274"/>
          </a:xfrm>
          <a:prstGeom prst="round2SameRect">
            <a:avLst>
              <a:gd name="adj1" fmla="val 50000"/>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33" name="TextBox 32">
            <a:extLst>
              <a:ext uri="{FF2B5EF4-FFF2-40B4-BE49-F238E27FC236}">
                <a16:creationId xmlns:a16="http://schemas.microsoft.com/office/drawing/2014/main" id="{DAA88AC5-0D1D-4E11-BBE4-9BE3271A5C82}"/>
              </a:ext>
            </a:extLst>
          </p:cNvPr>
          <p:cNvSpPr txBox="1"/>
          <p:nvPr/>
        </p:nvSpPr>
        <p:spPr>
          <a:xfrm>
            <a:off x="1757774" y="5208674"/>
            <a:ext cx="487634"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6.</a:t>
            </a:r>
          </a:p>
        </p:txBody>
      </p:sp>
      <p:sp>
        <p:nvSpPr>
          <p:cNvPr id="34" name="Rectangle 33">
            <a:extLst>
              <a:ext uri="{FF2B5EF4-FFF2-40B4-BE49-F238E27FC236}">
                <a16:creationId xmlns:a16="http://schemas.microsoft.com/office/drawing/2014/main" id="{B1109A42-672B-4D17-A964-06BAE4CE8E37}"/>
              </a:ext>
            </a:extLst>
          </p:cNvPr>
          <p:cNvSpPr/>
          <p:nvPr/>
        </p:nvSpPr>
        <p:spPr>
          <a:xfrm>
            <a:off x="2658481" y="5206427"/>
            <a:ext cx="7628519" cy="589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35" name="TextBox 34">
            <a:extLst>
              <a:ext uri="{FF2B5EF4-FFF2-40B4-BE49-F238E27FC236}">
                <a16:creationId xmlns:a16="http://schemas.microsoft.com/office/drawing/2014/main" id="{7039D541-B13D-45FD-8242-717F8E4CF1C1}"/>
              </a:ext>
            </a:extLst>
          </p:cNvPr>
          <p:cNvSpPr txBox="1"/>
          <p:nvPr/>
        </p:nvSpPr>
        <p:spPr>
          <a:xfrm>
            <a:off x="2849125" y="5246621"/>
            <a:ext cx="1837362"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06</a:t>
            </a:r>
          </a:p>
        </p:txBody>
      </p:sp>
      <p:sp>
        <p:nvSpPr>
          <p:cNvPr id="36" name="Subtitle 2">
            <a:extLst>
              <a:ext uri="{FF2B5EF4-FFF2-40B4-BE49-F238E27FC236}">
                <a16:creationId xmlns:a16="http://schemas.microsoft.com/office/drawing/2014/main" id="{C6F46490-50FF-46C1-B83C-44C0B03F13BE}"/>
              </a:ext>
            </a:extLst>
          </p:cNvPr>
          <p:cNvSpPr txBox="1">
            <a:spLocks/>
          </p:cNvSpPr>
          <p:nvPr/>
        </p:nvSpPr>
        <p:spPr>
          <a:xfrm>
            <a:off x="2896751" y="5535849"/>
            <a:ext cx="7151981"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22282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050BC-6812-4927-A461-D29C9678012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65717F1-45B6-455C-B6FF-8DD3BB0EC5B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123A770-5BE0-49C7-9C88-D9F77E8F0B29}"/>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672A59E3-F63A-42BF-9C5E-5EF379CDC40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D5FA630-8D30-4D28-ABD9-B7FEE70034E4}"/>
              </a:ext>
            </a:extLst>
          </p:cNvPr>
          <p:cNvSpPr>
            <a:spLocks noGrp="1"/>
          </p:cNvSpPr>
          <p:nvPr>
            <p:ph type="body" sz="quarter" idx="13"/>
          </p:nvPr>
        </p:nvSpPr>
        <p:spPr/>
        <p:txBody>
          <a:bodyPr/>
          <a:lstStyle/>
          <a:p>
            <a:endParaRPr lang="en-ZA"/>
          </a:p>
        </p:txBody>
      </p:sp>
      <p:sp>
        <p:nvSpPr>
          <p:cNvPr id="7" name="Round Diagonal Corner Rectangle 7">
            <a:extLst>
              <a:ext uri="{FF2B5EF4-FFF2-40B4-BE49-F238E27FC236}">
                <a16:creationId xmlns:a16="http://schemas.microsoft.com/office/drawing/2014/main" id="{580FCE55-BFAB-4078-9438-B0208C707243}"/>
              </a:ext>
            </a:extLst>
          </p:cNvPr>
          <p:cNvSpPr/>
          <p:nvPr/>
        </p:nvSpPr>
        <p:spPr>
          <a:xfrm>
            <a:off x="6283234" y="1936147"/>
            <a:ext cx="1722032" cy="908774"/>
          </a:xfrm>
          <a:prstGeom prst="round2Diag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 name="TextBox 7">
            <a:extLst>
              <a:ext uri="{FF2B5EF4-FFF2-40B4-BE49-F238E27FC236}">
                <a16:creationId xmlns:a16="http://schemas.microsoft.com/office/drawing/2014/main" id="{75C4AE09-F338-4482-9B79-EF9293B965C6}"/>
              </a:ext>
            </a:extLst>
          </p:cNvPr>
          <p:cNvSpPr txBox="1"/>
          <p:nvPr/>
        </p:nvSpPr>
        <p:spPr>
          <a:xfrm>
            <a:off x="8205498" y="2001883"/>
            <a:ext cx="1843170" cy="338553"/>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AGENDA TOPIC 05</a:t>
            </a:r>
          </a:p>
        </p:txBody>
      </p:sp>
      <p:sp>
        <p:nvSpPr>
          <p:cNvPr id="9" name="Subtitle 2">
            <a:extLst>
              <a:ext uri="{FF2B5EF4-FFF2-40B4-BE49-F238E27FC236}">
                <a16:creationId xmlns:a16="http://schemas.microsoft.com/office/drawing/2014/main" id="{777425C0-460E-4696-B16C-C17A5DCE4A78}"/>
              </a:ext>
            </a:extLst>
          </p:cNvPr>
          <p:cNvSpPr txBox="1">
            <a:spLocks/>
          </p:cNvSpPr>
          <p:nvPr/>
        </p:nvSpPr>
        <p:spPr>
          <a:xfrm>
            <a:off x="8243600" y="2324313"/>
            <a:ext cx="2386301"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0" name="Round Diagonal Corner Rectangle 6">
            <a:extLst>
              <a:ext uri="{FF2B5EF4-FFF2-40B4-BE49-F238E27FC236}">
                <a16:creationId xmlns:a16="http://schemas.microsoft.com/office/drawing/2014/main" id="{B7BB6D6F-1F67-45CB-9CD1-559083931252}"/>
              </a:ext>
            </a:extLst>
          </p:cNvPr>
          <p:cNvSpPr/>
          <p:nvPr/>
        </p:nvSpPr>
        <p:spPr>
          <a:xfrm>
            <a:off x="4497707" y="3011766"/>
            <a:ext cx="1722032" cy="908774"/>
          </a:xfrm>
          <a:prstGeom prst="round2DiagRect">
            <a:avLst>
              <a:gd name="adj1" fmla="val 50000"/>
              <a:gd name="adj2"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a:p>
        </p:txBody>
      </p:sp>
      <p:sp>
        <p:nvSpPr>
          <p:cNvPr id="11" name="TextBox 10">
            <a:extLst>
              <a:ext uri="{FF2B5EF4-FFF2-40B4-BE49-F238E27FC236}">
                <a16:creationId xmlns:a16="http://schemas.microsoft.com/office/drawing/2014/main" id="{236118EB-B2DE-46A1-92E1-1397B0806656}"/>
              </a:ext>
            </a:extLst>
          </p:cNvPr>
          <p:cNvSpPr txBox="1"/>
          <p:nvPr/>
        </p:nvSpPr>
        <p:spPr>
          <a:xfrm>
            <a:off x="6417007" y="3078084"/>
            <a:ext cx="1848318" cy="338553"/>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AGENDA TOPIC 04</a:t>
            </a:r>
          </a:p>
        </p:txBody>
      </p:sp>
      <p:sp>
        <p:nvSpPr>
          <p:cNvPr id="12" name="Subtitle 2">
            <a:extLst>
              <a:ext uri="{FF2B5EF4-FFF2-40B4-BE49-F238E27FC236}">
                <a16:creationId xmlns:a16="http://schemas.microsoft.com/office/drawing/2014/main" id="{097800F7-D688-4BE2-9437-84677E848D7A}"/>
              </a:ext>
            </a:extLst>
          </p:cNvPr>
          <p:cNvSpPr txBox="1">
            <a:spLocks/>
          </p:cNvSpPr>
          <p:nvPr/>
        </p:nvSpPr>
        <p:spPr>
          <a:xfrm>
            <a:off x="6455107" y="3400514"/>
            <a:ext cx="2386301"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3" name="Round Diagonal Corner Rectangle 5">
            <a:extLst>
              <a:ext uri="{FF2B5EF4-FFF2-40B4-BE49-F238E27FC236}">
                <a16:creationId xmlns:a16="http://schemas.microsoft.com/office/drawing/2014/main" id="{29677A7D-6647-4AAA-B0A7-D04D3DD0FB6A}"/>
              </a:ext>
            </a:extLst>
          </p:cNvPr>
          <p:cNvSpPr/>
          <p:nvPr/>
        </p:nvSpPr>
        <p:spPr>
          <a:xfrm>
            <a:off x="2712182" y="4087385"/>
            <a:ext cx="1722032" cy="908774"/>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 name="TextBox 13">
            <a:extLst>
              <a:ext uri="{FF2B5EF4-FFF2-40B4-BE49-F238E27FC236}">
                <a16:creationId xmlns:a16="http://schemas.microsoft.com/office/drawing/2014/main" id="{8C7E1B57-8519-4EBB-A91F-3139DF6DE637}"/>
              </a:ext>
            </a:extLst>
          </p:cNvPr>
          <p:cNvSpPr txBox="1"/>
          <p:nvPr/>
        </p:nvSpPr>
        <p:spPr>
          <a:xfrm>
            <a:off x="4628517" y="4153512"/>
            <a:ext cx="1839739" cy="338553"/>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AGENDA TOPIC 03</a:t>
            </a:r>
          </a:p>
        </p:txBody>
      </p:sp>
      <p:sp>
        <p:nvSpPr>
          <p:cNvPr id="15" name="Subtitle 2">
            <a:extLst>
              <a:ext uri="{FF2B5EF4-FFF2-40B4-BE49-F238E27FC236}">
                <a16:creationId xmlns:a16="http://schemas.microsoft.com/office/drawing/2014/main" id="{9DE475BD-CC85-452D-9851-6BE1C5212382}"/>
              </a:ext>
            </a:extLst>
          </p:cNvPr>
          <p:cNvSpPr txBox="1">
            <a:spLocks/>
          </p:cNvSpPr>
          <p:nvPr/>
        </p:nvSpPr>
        <p:spPr>
          <a:xfrm>
            <a:off x="4666617" y="4475940"/>
            <a:ext cx="2386301"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6" name="Round Diagonal Corner Rectangle 4">
            <a:extLst>
              <a:ext uri="{FF2B5EF4-FFF2-40B4-BE49-F238E27FC236}">
                <a16:creationId xmlns:a16="http://schemas.microsoft.com/office/drawing/2014/main" id="{201879E9-5D27-4984-9E0A-0F368CE2D7E0}"/>
              </a:ext>
            </a:extLst>
          </p:cNvPr>
          <p:cNvSpPr/>
          <p:nvPr/>
        </p:nvSpPr>
        <p:spPr>
          <a:xfrm>
            <a:off x="926656" y="5163004"/>
            <a:ext cx="1722032" cy="908774"/>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TextBox 16">
            <a:extLst>
              <a:ext uri="{FF2B5EF4-FFF2-40B4-BE49-F238E27FC236}">
                <a16:creationId xmlns:a16="http://schemas.microsoft.com/office/drawing/2014/main" id="{3E40FDB4-9F64-4EC9-9DE6-4B4262797E1F}"/>
              </a:ext>
            </a:extLst>
          </p:cNvPr>
          <p:cNvSpPr txBox="1"/>
          <p:nvPr/>
        </p:nvSpPr>
        <p:spPr>
          <a:xfrm>
            <a:off x="2840026" y="5228935"/>
            <a:ext cx="1836306" cy="338553"/>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AGENDA TOPIC 02</a:t>
            </a:r>
          </a:p>
        </p:txBody>
      </p:sp>
      <p:sp>
        <p:nvSpPr>
          <p:cNvPr id="18" name="Subtitle 2">
            <a:extLst>
              <a:ext uri="{FF2B5EF4-FFF2-40B4-BE49-F238E27FC236}">
                <a16:creationId xmlns:a16="http://schemas.microsoft.com/office/drawing/2014/main" id="{3DE24235-FB4D-4757-8DD8-AC75DA1FC18F}"/>
              </a:ext>
            </a:extLst>
          </p:cNvPr>
          <p:cNvSpPr txBox="1">
            <a:spLocks/>
          </p:cNvSpPr>
          <p:nvPr/>
        </p:nvSpPr>
        <p:spPr>
          <a:xfrm>
            <a:off x="2878126" y="5551365"/>
            <a:ext cx="2386301"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pic>
        <p:nvPicPr>
          <p:cNvPr id="41" name="Graphic 40" descr="Single gear">
            <a:extLst>
              <a:ext uri="{FF2B5EF4-FFF2-40B4-BE49-F238E27FC236}">
                <a16:creationId xmlns:a16="http://schemas.microsoft.com/office/drawing/2014/main" id="{6BDAB1E8-E298-46F2-8262-1C16093E40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6302" y="5273834"/>
            <a:ext cx="708320" cy="708320"/>
          </a:xfrm>
          <a:prstGeom prst="rect">
            <a:avLst/>
          </a:prstGeom>
        </p:spPr>
      </p:pic>
      <p:pic>
        <p:nvPicPr>
          <p:cNvPr id="43" name="Graphic 42" descr="Pie chart">
            <a:extLst>
              <a:ext uri="{FF2B5EF4-FFF2-40B4-BE49-F238E27FC236}">
                <a16:creationId xmlns:a16="http://schemas.microsoft.com/office/drawing/2014/main" id="{D00380CD-365B-44C2-A15A-029AB83D1A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5655" y="4192589"/>
            <a:ext cx="708320" cy="708320"/>
          </a:xfrm>
          <a:prstGeom prst="rect">
            <a:avLst/>
          </a:prstGeom>
        </p:spPr>
      </p:pic>
      <p:pic>
        <p:nvPicPr>
          <p:cNvPr id="45" name="Graphic 44" descr="Suitcase">
            <a:extLst>
              <a:ext uri="{FF2B5EF4-FFF2-40B4-BE49-F238E27FC236}">
                <a16:creationId xmlns:a16="http://schemas.microsoft.com/office/drawing/2014/main" id="{DD9F80BA-8DC3-4227-8810-FE144649C8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27488" y="2014132"/>
            <a:ext cx="708320" cy="708320"/>
          </a:xfrm>
          <a:prstGeom prst="rect">
            <a:avLst/>
          </a:prstGeom>
        </p:spPr>
      </p:pic>
      <p:pic>
        <p:nvPicPr>
          <p:cNvPr id="47" name="Graphic 46" descr="Splash">
            <a:extLst>
              <a:ext uri="{FF2B5EF4-FFF2-40B4-BE49-F238E27FC236}">
                <a16:creationId xmlns:a16="http://schemas.microsoft.com/office/drawing/2014/main" id="{70C8F3F8-7024-4536-B357-D22D4249BF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53322" y="3108797"/>
            <a:ext cx="708320" cy="708320"/>
          </a:xfrm>
          <a:prstGeom prst="rect">
            <a:avLst/>
          </a:prstGeom>
        </p:spPr>
      </p:pic>
      <p:pic>
        <p:nvPicPr>
          <p:cNvPr id="20" name="Graphic 19">
            <a:extLst>
              <a:ext uri="{FF2B5EF4-FFF2-40B4-BE49-F238E27FC236}">
                <a16:creationId xmlns:a16="http://schemas.microsoft.com/office/drawing/2014/main" id="{D3765E60-D238-4389-8F8F-6F8C4B5CBC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14393" y="2844921"/>
            <a:ext cx="5204721" cy="3469814"/>
          </a:xfrm>
          <a:prstGeom prst="rect">
            <a:avLst/>
          </a:prstGeom>
        </p:spPr>
      </p:pic>
    </p:spTree>
    <p:extLst>
      <p:ext uri="{BB962C8B-B14F-4D97-AF65-F5344CB8AC3E}">
        <p14:creationId xmlns:p14="http://schemas.microsoft.com/office/powerpoint/2010/main" val="133281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FACD8-4B3C-4C90-AC1C-4760F700861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5E81B3E-5427-44F7-9127-0DD36512497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F4F6868-6E76-4E06-89E7-BBEA1057EC15}"/>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88AB15DB-23B4-48D8-B640-1080654EBB8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F6ED45E-18C5-48EF-B292-D95DB2D784ED}"/>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5ADB345B-9098-4820-B4EC-05914431BC56}"/>
              </a:ext>
            </a:extLst>
          </p:cNvPr>
          <p:cNvSpPr/>
          <p:nvPr/>
        </p:nvSpPr>
        <p:spPr>
          <a:xfrm>
            <a:off x="746929" y="2826041"/>
            <a:ext cx="2076069" cy="457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8" name="TextBox 7">
            <a:extLst>
              <a:ext uri="{FF2B5EF4-FFF2-40B4-BE49-F238E27FC236}">
                <a16:creationId xmlns:a16="http://schemas.microsoft.com/office/drawing/2014/main" id="{9DFF4399-B211-47A2-8507-D77B25B99273}"/>
              </a:ext>
            </a:extLst>
          </p:cNvPr>
          <p:cNvSpPr txBox="1"/>
          <p:nvPr/>
        </p:nvSpPr>
        <p:spPr>
          <a:xfrm>
            <a:off x="812549" y="2899849"/>
            <a:ext cx="862737" cy="307777"/>
          </a:xfrm>
          <a:prstGeom prst="rect">
            <a:avLst/>
          </a:prstGeom>
          <a:noFill/>
        </p:spPr>
        <p:txBody>
          <a:bodyPr wrap="none" rtlCol="0" anchor="b" anchorCtr="0">
            <a:spAutoFit/>
          </a:bodyPr>
          <a:lstStyle/>
          <a:p>
            <a:r>
              <a:rPr lang="en-US" sz="1400" b="1" dirty="0">
                <a:solidFill>
                  <a:schemeClr val="bg1"/>
                </a:solidFill>
                <a:ea typeface="League Spartan" charset="0"/>
                <a:cs typeface="Poppins" pitchFamily="2" charset="77"/>
              </a:rPr>
              <a:t>TOPIC 01</a:t>
            </a:r>
          </a:p>
        </p:txBody>
      </p:sp>
      <p:sp>
        <p:nvSpPr>
          <p:cNvPr id="9" name="Subtitle 2">
            <a:extLst>
              <a:ext uri="{FF2B5EF4-FFF2-40B4-BE49-F238E27FC236}">
                <a16:creationId xmlns:a16="http://schemas.microsoft.com/office/drawing/2014/main" id="{9E3E7DF1-BAE0-4423-9DD2-0B9243030B09}"/>
              </a:ext>
            </a:extLst>
          </p:cNvPr>
          <p:cNvSpPr txBox="1">
            <a:spLocks/>
          </p:cNvSpPr>
          <p:nvPr/>
        </p:nvSpPr>
        <p:spPr>
          <a:xfrm>
            <a:off x="812550" y="3364794"/>
            <a:ext cx="1944827"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0" name="TextBox 9">
            <a:extLst>
              <a:ext uri="{FF2B5EF4-FFF2-40B4-BE49-F238E27FC236}">
                <a16:creationId xmlns:a16="http://schemas.microsoft.com/office/drawing/2014/main" id="{38DCE4AD-BA84-45AB-8FBB-953ED22289CA}"/>
              </a:ext>
            </a:extLst>
          </p:cNvPr>
          <p:cNvSpPr txBox="1"/>
          <p:nvPr/>
        </p:nvSpPr>
        <p:spPr>
          <a:xfrm>
            <a:off x="746929" y="2158804"/>
            <a:ext cx="535724" cy="923330"/>
          </a:xfrm>
          <a:prstGeom prst="rect">
            <a:avLst/>
          </a:prstGeom>
          <a:noFill/>
        </p:spPr>
        <p:txBody>
          <a:bodyPr wrap="none" rtlCol="0" anchor="ctr" anchorCtr="0">
            <a:spAutoFit/>
          </a:bodyPr>
          <a:lstStyle/>
          <a:p>
            <a:r>
              <a:rPr lang="en-US" sz="5400" b="1" dirty="0">
                <a:solidFill>
                  <a:schemeClr val="accent1"/>
                </a:solidFill>
                <a:latin typeface="Poppins" pitchFamily="2" charset="77"/>
                <a:ea typeface="League Spartan" charset="0"/>
                <a:cs typeface="Poppins" pitchFamily="2" charset="77"/>
              </a:rPr>
              <a:t>1</a:t>
            </a:r>
          </a:p>
        </p:txBody>
      </p:sp>
      <p:sp>
        <p:nvSpPr>
          <p:cNvPr id="11" name="Rectangle 10">
            <a:extLst>
              <a:ext uri="{FF2B5EF4-FFF2-40B4-BE49-F238E27FC236}">
                <a16:creationId xmlns:a16="http://schemas.microsoft.com/office/drawing/2014/main" id="{070D66EC-0528-49CE-9A92-4339BF16E519}"/>
              </a:ext>
            </a:extLst>
          </p:cNvPr>
          <p:cNvSpPr/>
          <p:nvPr/>
        </p:nvSpPr>
        <p:spPr>
          <a:xfrm>
            <a:off x="746929" y="4569649"/>
            <a:ext cx="2076069" cy="4571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accent3"/>
              </a:solidFill>
            </a:endParaRPr>
          </a:p>
        </p:txBody>
      </p:sp>
      <p:sp>
        <p:nvSpPr>
          <p:cNvPr id="12" name="TextBox 11">
            <a:extLst>
              <a:ext uri="{FF2B5EF4-FFF2-40B4-BE49-F238E27FC236}">
                <a16:creationId xmlns:a16="http://schemas.microsoft.com/office/drawing/2014/main" id="{3898A857-64B4-4F18-8E09-F8BD19D83BAC}"/>
              </a:ext>
            </a:extLst>
          </p:cNvPr>
          <p:cNvSpPr txBox="1"/>
          <p:nvPr/>
        </p:nvSpPr>
        <p:spPr>
          <a:xfrm>
            <a:off x="812549" y="4643456"/>
            <a:ext cx="901209" cy="307777"/>
          </a:xfrm>
          <a:prstGeom prst="rect">
            <a:avLst/>
          </a:prstGeom>
          <a:noFill/>
        </p:spPr>
        <p:txBody>
          <a:bodyPr wrap="none" rtlCol="0" anchor="b" anchorCtr="0">
            <a:spAutoFit/>
          </a:bodyPr>
          <a:lstStyle/>
          <a:p>
            <a:r>
              <a:rPr lang="en-US" sz="1400" b="1" dirty="0">
                <a:solidFill>
                  <a:schemeClr val="bg1"/>
                </a:solidFill>
                <a:ea typeface="League Spartan" charset="0"/>
                <a:cs typeface="Poppins" pitchFamily="2" charset="77"/>
              </a:rPr>
              <a:t>TOPIC 05</a:t>
            </a:r>
          </a:p>
        </p:txBody>
      </p:sp>
      <p:sp>
        <p:nvSpPr>
          <p:cNvPr id="13" name="Subtitle 2">
            <a:extLst>
              <a:ext uri="{FF2B5EF4-FFF2-40B4-BE49-F238E27FC236}">
                <a16:creationId xmlns:a16="http://schemas.microsoft.com/office/drawing/2014/main" id="{2786278F-939F-4836-B76A-1F3D43B83771}"/>
              </a:ext>
            </a:extLst>
          </p:cNvPr>
          <p:cNvSpPr txBox="1">
            <a:spLocks/>
          </p:cNvSpPr>
          <p:nvPr/>
        </p:nvSpPr>
        <p:spPr>
          <a:xfrm>
            <a:off x="812550" y="5108402"/>
            <a:ext cx="1944827"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4" name="TextBox 13">
            <a:extLst>
              <a:ext uri="{FF2B5EF4-FFF2-40B4-BE49-F238E27FC236}">
                <a16:creationId xmlns:a16="http://schemas.microsoft.com/office/drawing/2014/main" id="{5EBAC272-3496-4594-A730-E6282B397EEB}"/>
              </a:ext>
            </a:extLst>
          </p:cNvPr>
          <p:cNvSpPr txBox="1"/>
          <p:nvPr/>
        </p:nvSpPr>
        <p:spPr>
          <a:xfrm>
            <a:off x="746929" y="3892887"/>
            <a:ext cx="561372" cy="923330"/>
          </a:xfrm>
          <a:prstGeom prst="rect">
            <a:avLst/>
          </a:prstGeom>
          <a:noFill/>
        </p:spPr>
        <p:txBody>
          <a:bodyPr wrap="none" rtlCol="0" anchor="ctr" anchorCtr="0">
            <a:spAutoFit/>
          </a:bodyPr>
          <a:lstStyle/>
          <a:p>
            <a:r>
              <a:rPr lang="en-US" sz="5400" b="1" dirty="0">
                <a:solidFill>
                  <a:schemeClr val="accent3"/>
                </a:solidFill>
                <a:ea typeface="League Spartan" charset="0"/>
                <a:cs typeface="Poppins" pitchFamily="2" charset="77"/>
              </a:rPr>
              <a:t>5</a:t>
            </a:r>
          </a:p>
        </p:txBody>
      </p:sp>
      <p:sp>
        <p:nvSpPr>
          <p:cNvPr id="15" name="Rectangle 14">
            <a:extLst>
              <a:ext uri="{FF2B5EF4-FFF2-40B4-BE49-F238E27FC236}">
                <a16:creationId xmlns:a16="http://schemas.microsoft.com/office/drawing/2014/main" id="{6AEB2EDD-0454-4B2F-8B74-F96FFCF29ACD}"/>
              </a:ext>
            </a:extLst>
          </p:cNvPr>
          <p:cNvSpPr/>
          <p:nvPr/>
        </p:nvSpPr>
        <p:spPr>
          <a:xfrm>
            <a:off x="3393680" y="2826041"/>
            <a:ext cx="2076069" cy="4571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6" name="TextBox 15">
            <a:extLst>
              <a:ext uri="{FF2B5EF4-FFF2-40B4-BE49-F238E27FC236}">
                <a16:creationId xmlns:a16="http://schemas.microsoft.com/office/drawing/2014/main" id="{3DF7A62F-83D4-4AEC-ADE5-42C9DF00040E}"/>
              </a:ext>
            </a:extLst>
          </p:cNvPr>
          <p:cNvSpPr txBox="1"/>
          <p:nvPr/>
        </p:nvSpPr>
        <p:spPr>
          <a:xfrm>
            <a:off x="3459301" y="2899849"/>
            <a:ext cx="896399" cy="307777"/>
          </a:xfrm>
          <a:prstGeom prst="rect">
            <a:avLst/>
          </a:prstGeom>
          <a:noFill/>
        </p:spPr>
        <p:txBody>
          <a:bodyPr wrap="none" rtlCol="0" anchor="b" anchorCtr="0">
            <a:spAutoFit/>
          </a:bodyPr>
          <a:lstStyle/>
          <a:p>
            <a:r>
              <a:rPr lang="en-US" sz="1400" b="1" dirty="0">
                <a:solidFill>
                  <a:schemeClr val="bg1"/>
                </a:solidFill>
                <a:ea typeface="League Spartan" charset="0"/>
                <a:cs typeface="Poppins" pitchFamily="2" charset="77"/>
              </a:rPr>
              <a:t>TOPIC 02</a:t>
            </a:r>
          </a:p>
        </p:txBody>
      </p:sp>
      <p:sp>
        <p:nvSpPr>
          <p:cNvPr id="17" name="Subtitle 2">
            <a:extLst>
              <a:ext uri="{FF2B5EF4-FFF2-40B4-BE49-F238E27FC236}">
                <a16:creationId xmlns:a16="http://schemas.microsoft.com/office/drawing/2014/main" id="{E17115DD-2D6A-4E7A-A14D-807A14AC3DB6}"/>
              </a:ext>
            </a:extLst>
          </p:cNvPr>
          <p:cNvSpPr txBox="1">
            <a:spLocks/>
          </p:cNvSpPr>
          <p:nvPr/>
        </p:nvSpPr>
        <p:spPr>
          <a:xfrm>
            <a:off x="3459301" y="3364794"/>
            <a:ext cx="1944827"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72E44259-0E36-47A6-91E3-ECC3500D1FD2}"/>
              </a:ext>
            </a:extLst>
          </p:cNvPr>
          <p:cNvSpPr txBox="1"/>
          <p:nvPr/>
        </p:nvSpPr>
        <p:spPr>
          <a:xfrm>
            <a:off x="3393680" y="2158804"/>
            <a:ext cx="535724" cy="923330"/>
          </a:xfrm>
          <a:prstGeom prst="rect">
            <a:avLst/>
          </a:prstGeom>
          <a:noFill/>
        </p:spPr>
        <p:txBody>
          <a:bodyPr wrap="none" rtlCol="0" anchor="ctr" anchorCtr="0">
            <a:spAutoFit/>
          </a:bodyPr>
          <a:lstStyle/>
          <a:p>
            <a:r>
              <a:rPr lang="en-US" sz="5400" b="1" dirty="0">
                <a:solidFill>
                  <a:schemeClr val="accent2"/>
                </a:solidFill>
                <a:latin typeface="Poppins" pitchFamily="2" charset="77"/>
                <a:ea typeface="League Spartan" charset="0"/>
                <a:cs typeface="Poppins" pitchFamily="2" charset="77"/>
              </a:rPr>
              <a:t>2</a:t>
            </a:r>
          </a:p>
        </p:txBody>
      </p:sp>
      <p:sp>
        <p:nvSpPr>
          <p:cNvPr id="19" name="Rectangle 18">
            <a:extLst>
              <a:ext uri="{FF2B5EF4-FFF2-40B4-BE49-F238E27FC236}">
                <a16:creationId xmlns:a16="http://schemas.microsoft.com/office/drawing/2014/main" id="{BB768D1E-283D-4CE9-8FDE-A6766FC37D0E}"/>
              </a:ext>
            </a:extLst>
          </p:cNvPr>
          <p:cNvSpPr/>
          <p:nvPr/>
        </p:nvSpPr>
        <p:spPr>
          <a:xfrm>
            <a:off x="3393680" y="4569649"/>
            <a:ext cx="2076069" cy="4571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0" name="TextBox 19">
            <a:extLst>
              <a:ext uri="{FF2B5EF4-FFF2-40B4-BE49-F238E27FC236}">
                <a16:creationId xmlns:a16="http://schemas.microsoft.com/office/drawing/2014/main" id="{127830FE-1B4A-43DC-BC00-FF3AEECC388E}"/>
              </a:ext>
            </a:extLst>
          </p:cNvPr>
          <p:cNvSpPr txBox="1"/>
          <p:nvPr/>
        </p:nvSpPr>
        <p:spPr>
          <a:xfrm>
            <a:off x="3459301" y="4643456"/>
            <a:ext cx="894797" cy="307777"/>
          </a:xfrm>
          <a:prstGeom prst="rect">
            <a:avLst/>
          </a:prstGeom>
          <a:noFill/>
        </p:spPr>
        <p:txBody>
          <a:bodyPr wrap="none" rtlCol="0" anchor="b" anchorCtr="0">
            <a:spAutoFit/>
          </a:bodyPr>
          <a:lstStyle/>
          <a:p>
            <a:r>
              <a:rPr lang="en-US" sz="1400" b="1" dirty="0">
                <a:solidFill>
                  <a:schemeClr val="bg1"/>
                </a:solidFill>
                <a:ea typeface="League Spartan" charset="0"/>
                <a:cs typeface="Poppins" pitchFamily="2" charset="77"/>
              </a:rPr>
              <a:t>TOPIC 06</a:t>
            </a:r>
          </a:p>
        </p:txBody>
      </p:sp>
      <p:sp>
        <p:nvSpPr>
          <p:cNvPr id="21" name="Subtitle 2">
            <a:extLst>
              <a:ext uri="{FF2B5EF4-FFF2-40B4-BE49-F238E27FC236}">
                <a16:creationId xmlns:a16="http://schemas.microsoft.com/office/drawing/2014/main" id="{F68065EF-A138-4EBF-8079-AEF1A8B708C8}"/>
              </a:ext>
            </a:extLst>
          </p:cNvPr>
          <p:cNvSpPr txBox="1">
            <a:spLocks/>
          </p:cNvSpPr>
          <p:nvPr/>
        </p:nvSpPr>
        <p:spPr>
          <a:xfrm>
            <a:off x="3459301" y="5108402"/>
            <a:ext cx="1944827"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14B2D6B7-B791-4FED-AD07-2E19BE266A67}"/>
              </a:ext>
            </a:extLst>
          </p:cNvPr>
          <p:cNvSpPr txBox="1"/>
          <p:nvPr/>
        </p:nvSpPr>
        <p:spPr>
          <a:xfrm>
            <a:off x="3393680" y="3892887"/>
            <a:ext cx="540533" cy="923330"/>
          </a:xfrm>
          <a:prstGeom prst="rect">
            <a:avLst/>
          </a:prstGeom>
          <a:noFill/>
        </p:spPr>
        <p:txBody>
          <a:bodyPr wrap="none" rtlCol="0" anchor="ctr" anchorCtr="0">
            <a:spAutoFit/>
          </a:bodyPr>
          <a:lstStyle/>
          <a:p>
            <a:r>
              <a:rPr lang="en-US" sz="5400" b="1" dirty="0">
                <a:solidFill>
                  <a:schemeClr val="accent4"/>
                </a:solidFill>
                <a:ea typeface="League Spartan" charset="0"/>
                <a:cs typeface="Poppins" pitchFamily="2" charset="77"/>
              </a:rPr>
              <a:t>6</a:t>
            </a:r>
          </a:p>
        </p:txBody>
      </p:sp>
      <p:sp>
        <p:nvSpPr>
          <p:cNvPr id="23" name="Rectangle 22">
            <a:extLst>
              <a:ext uri="{FF2B5EF4-FFF2-40B4-BE49-F238E27FC236}">
                <a16:creationId xmlns:a16="http://schemas.microsoft.com/office/drawing/2014/main" id="{9F4AC44E-6A5A-4E4A-8A45-2F84EEA96DF9}"/>
              </a:ext>
            </a:extLst>
          </p:cNvPr>
          <p:cNvSpPr/>
          <p:nvPr/>
        </p:nvSpPr>
        <p:spPr>
          <a:xfrm>
            <a:off x="6040432" y="2826041"/>
            <a:ext cx="2076069" cy="4571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4" name="TextBox 23">
            <a:extLst>
              <a:ext uri="{FF2B5EF4-FFF2-40B4-BE49-F238E27FC236}">
                <a16:creationId xmlns:a16="http://schemas.microsoft.com/office/drawing/2014/main" id="{BDF0B996-8428-40B4-A3F1-2E1C3439C3D9}"/>
              </a:ext>
            </a:extLst>
          </p:cNvPr>
          <p:cNvSpPr txBox="1"/>
          <p:nvPr/>
        </p:nvSpPr>
        <p:spPr>
          <a:xfrm>
            <a:off x="6106052" y="2899849"/>
            <a:ext cx="898003" cy="307777"/>
          </a:xfrm>
          <a:prstGeom prst="rect">
            <a:avLst/>
          </a:prstGeom>
          <a:noFill/>
        </p:spPr>
        <p:txBody>
          <a:bodyPr wrap="none" rtlCol="0" anchor="b" anchorCtr="0">
            <a:spAutoFit/>
          </a:bodyPr>
          <a:lstStyle/>
          <a:p>
            <a:r>
              <a:rPr lang="en-US" sz="1400" b="1" dirty="0">
                <a:solidFill>
                  <a:schemeClr val="bg1"/>
                </a:solidFill>
                <a:ea typeface="League Spartan" charset="0"/>
                <a:cs typeface="Poppins" pitchFamily="2" charset="77"/>
              </a:rPr>
              <a:t>TOPIC 03</a:t>
            </a:r>
          </a:p>
        </p:txBody>
      </p:sp>
      <p:sp>
        <p:nvSpPr>
          <p:cNvPr id="25" name="Subtitle 2">
            <a:extLst>
              <a:ext uri="{FF2B5EF4-FFF2-40B4-BE49-F238E27FC236}">
                <a16:creationId xmlns:a16="http://schemas.microsoft.com/office/drawing/2014/main" id="{EE44F917-ED79-41FB-AF56-9BD3B93CB062}"/>
              </a:ext>
            </a:extLst>
          </p:cNvPr>
          <p:cNvSpPr txBox="1">
            <a:spLocks/>
          </p:cNvSpPr>
          <p:nvPr/>
        </p:nvSpPr>
        <p:spPr>
          <a:xfrm>
            <a:off x="6106052" y="3364794"/>
            <a:ext cx="1944827"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ED5B4BC0-EE6D-4CC0-8053-654A205B389C}"/>
              </a:ext>
            </a:extLst>
          </p:cNvPr>
          <p:cNvSpPr txBox="1"/>
          <p:nvPr/>
        </p:nvSpPr>
        <p:spPr>
          <a:xfrm>
            <a:off x="6040430" y="2158804"/>
            <a:ext cx="535724" cy="923330"/>
          </a:xfrm>
          <a:prstGeom prst="rect">
            <a:avLst/>
          </a:prstGeom>
          <a:noFill/>
        </p:spPr>
        <p:txBody>
          <a:bodyPr wrap="none" rtlCol="0" anchor="ctr" anchorCtr="0">
            <a:spAutoFit/>
          </a:bodyPr>
          <a:lstStyle/>
          <a:p>
            <a:r>
              <a:rPr lang="en-US" sz="5400" b="1" dirty="0">
                <a:solidFill>
                  <a:schemeClr val="accent3"/>
                </a:solidFill>
                <a:latin typeface="Poppins" pitchFamily="2" charset="77"/>
                <a:ea typeface="League Spartan" charset="0"/>
                <a:cs typeface="Poppins" pitchFamily="2" charset="77"/>
              </a:rPr>
              <a:t>3</a:t>
            </a:r>
          </a:p>
        </p:txBody>
      </p:sp>
      <p:sp>
        <p:nvSpPr>
          <p:cNvPr id="27" name="Rectangle 26">
            <a:extLst>
              <a:ext uri="{FF2B5EF4-FFF2-40B4-BE49-F238E27FC236}">
                <a16:creationId xmlns:a16="http://schemas.microsoft.com/office/drawing/2014/main" id="{C48C456B-B362-43D7-AA07-9CB2681CE083}"/>
              </a:ext>
            </a:extLst>
          </p:cNvPr>
          <p:cNvSpPr/>
          <p:nvPr/>
        </p:nvSpPr>
        <p:spPr>
          <a:xfrm>
            <a:off x="6040432" y="4569649"/>
            <a:ext cx="2076069" cy="4571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8" name="TextBox 27">
            <a:extLst>
              <a:ext uri="{FF2B5EF4-FFF2-40B4-BE49-F238E27FC236}">
                <a16:creationId xmlns:a16="http://schemas.microsoft.com/office/drawing/2014/main" id="{90FD9131-08FD-4DDD-9686-C2B0C79F58D6}"/>
              </a:ext>
            </a:extLst>
          </p:cNvPr>
          <p:cNvSpPr txBox="1"/>
          <p:nvPr/>
        </p:nvSpPr>
        <p:spPr>
          <a:xfrm>
            <a:off x="6106052" y="4643456"/>
            <a:ext cx="893193" cy="307777"/>
          </a:xfrm>
          <a:prstGeom prst="rect">
            <a:avLst/>
          </a:prstGeom>
          <a:noFill/>
        </p:spPr>
        <p:txBody>
          <a:bodyPr wrap="none" rtlCol="0" anchor="b" anchorCtr="0">
            <a:spAutoFit/>
          </a:bodyPr>
          <a:lstStyle/>
          <a:p>
            <a:r>
              <a:rPr lang="en-US" sz="1400" b="1" dirty="0">
                <a:solidFill>
                  <a:schemeClr val="bg1"/>
                </a:solidFill>
                <a:ea typeface="League Spartan" charset="0"/>
                <a:cs typeface="Poppins" pitchFamily="2" charset="77"/>
              </a:rPr>
              <a:t>TOPIC 07</a:t>
            </a:r>
          </a:p>
        </p:txBody>
      </p:sp>
      <p:sp>
        <p:nvSpPr>
          <p:cNvPr id="29" name="Subtitle 2">
            <a:extLst>
              <a:ext uri="{FF2B5EF4-FFF2-40B4-BE49-F238E27FC236}">
                <a16:creationId xmlns:a16="http://schemas.microsoft.com/office/drawing/2014/main" id="{42659BF2-AC10-4238-8CF5-6828A0D16847}"/>
              </a:ext>
            </a:extLst>
          </p:cNvPr>
          <p:cNvSpPr txBox="1">
            <a:spLocks/>
          </p:cNvSpPr>
          <p:nvPr/>
        </p:nvSpPr>
        <p:spPr>
          <a:xfrm>
            <a:off x="6106052" y="5108402"/>
            <a:ext cx="1944827"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F08B1F09-7719-4DAA-9E3E-69A9064BEE90}"/>
              </a:ext>
            </a:extLst>
          </p:cNvPr>
          <p:cNvSpPr txBox="1"/>
          <p:nvPr/>
        </p:nvSpPr>
        <p:spPr>
          <a:xfrm>
            <a:off x="6040430" y="3892887"/>
            <a:ext cx="532518" cy="923330"/>
          </a:xfrm>
          <a:prstGeom prst="rect">
            <a:avLst/>
          </a:prstGeom>
          <a:noFill/>
        </p:spPr>
        <p:txBody>
          <a:bodyPr wrap="none" rtlCol="0" anchor="ctr" anchorCtr="0">
            <a:spAutoFit/>
          </a:bodyPr>
          <a:lstStyle/>
          <a:p>
            <a:r>
              <a:rPr lang="en-US" sz="5400" b="1" dirty="0">
                <a:solidFill>
                  <a:schemeClr val="accent5"/>
                </a:solidFill>
                <a:ea typeface="League Spartan" charset="0"/>
                <a:cs typeface="Poppins" pitchFamily="2" charset="77"/>
              </a:rPr>
              <a:t>7</a:t>
            </a:r>
          </a:p>
        </p:txBody>
      </p:sp>
      <p:sp>
        <p:nvSpPr>
          <p:cNvPr id="31" name="Rectangle 30">
            <a:extLst>
              <a:ext uri="{FF2B5EF4-FFF2-40B4-BE49-F238E27FC236}">
                <a16:creationId xmlns:a16="http://schemas.microsoft.com/office/drawing/2014/main" id="{762C3424-9EB9-4839-A8A4-807C18DE3E27}"/>
              </a:ext>
            </a:extLst>
          </p:cNvPr>
          <p:cNvSpPr/>
          <p:nvPr/>
        </p:nvSpPr>
        <p:spPr>
          <a:xfrm>
            <a:off x="8687182" y="2826041"/>
            <a:ext cx="2076069" cy="4571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32" name="TextBox 31">
            <a:extLst>
              <a:ext uri="{FF2B5EF4-FFF2-40B4-BE49-F238E27FC236}">
                <a16:creationId xmlns:a16="http://schemas.microsoft.com/office/drawing/2014/main" id="{9D92297B-5BE3-409C-9CB9-89E780FE5433}"/>
              </a:ext>
            </a:extLst>
          </p:cNvPr>
          <p:cNvSpPr txBox="1"/>
          <p:nvPr/>
        </p:nvSpPr>
        <p:spPr>
          <a:xfrm>
            <a:off x="8752804" y="2899849"/>
            <a:ext cx="906017" cy="307777"/>
          </a:xfrm>
          <a:prstGeom prst="rect">
            <a:avLst/>
          </a:prstGeom>
          <a:noFill/>
        </p:spPr>
        <p:txBody>
          <a:bodyPr wrap="none" rtlCol="0" anchor="b" anchorCtr="0">
            <a:spAutoFit/>
          </a:bodyPr>
          <a:lstStyle/>
          <a:p>
            <a:r>
              <a:rPr lang="en-US" sz="1400" b="1" dirty="0">
                <a:solidFill>
                  <a:schemeClr val="bg1"/>
                </a:solidFill>
                <a:ea typeface="League Spartan" charset="0"/>
                <a:cs typeface="Poppins" pitchFamily="2" charset="77"/>
              </a:rPr>
              <a:t>TOPIC 04</a:t>
            </a:r>
          </a:p>
        </p:txBody>
      </p:sp>
      <p:sp>
        <p:nvSpPr>
          <p:cNvPr id="33" name="Subtitle 2">
            <a:extLst>
              <a:ext uri="{FF2B5EF4-FFF2-40B4-BE49-F238E27FC236}">
                <a16:creationId xmlns:a16="http://schemas.microsoft.com/office/drawing/2014/main" id="{A9CEBB4B-A407-4497-933A-BB85C109B5CE}"/>
              </a:ext>
            </a:extLst>
          </p:cNvPr>
          <p:cNvSpPr txBox="1">
            <a:spLocks/>
          </p:cNvSpPr>
          <p:nvPr/>
        </p:nvSpPr>
        <p:spPr>
          <a:xfrm>
            <a:off x="8752804" y="3364794"/>
            <a:ext cx="1944827"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7ACA6190-6785-4E1E-9E18-6EFDB14A4E37}"/>
              </a:ext>
            </a:extLst>
          </p:cNvPr>
          <p:cNvSpPr txBox="1"/>
          <p:nvPr/>
        </p:nvSpPr>
        <p:spPr>
          <a:xfrm>
            <a:off x="8687182" y="2158804"/>
            <a:ext cx="535724" cy="923330"/>
          </a:xfrm>
          <a:prstGeom prst="rect">
            <a:avLst/>
          </a:prstGeom>
          <a:noFill/>
        </p:spPr>
        <p:txBody>
          <a:bodyPr wrap="none" rtlCol="0" anchor="ctr" anchorCtr="0">
            <a:spAutoFit/>
          </a:bodyPr>
          <a:lstStyle/>
          <a:p>
            <a:r>
              <a:rPr lang="en-US" sz="5400" b="1" dirty="0">
                <a:solidFill>
                  <a:schemeClr val="accent4"/>
                </a:solidFill>
                <a:latin typeface="Poppins" pitchFamily="2" charset="77"/>
                <a:ea typeface="League Spartan" charset="0"/>
                <a:cs typeface="Poppins" pitchFamily="2" charset="77"/>
              </a:rPr>
              <a:t>4</a:t>
            </a:r>
          </a:p>
        </p:txBody>
      </p:sp>
      <p:sp>
        <p:nvSpPr>
          <p:cNvPr id="35" name="Rectangle 34">
            <a:extLst>
              <a:ext uri="{FF2B5EF4-FFF2-40B4-BE49-F238E27FC236}">
                <a16:creationId xmlns:a16="http://schemas.microsoft.com/office/drawing/2014/main" id="{192B0409-F447-431F-BE30-1BCB665460C9}"/>
              </a:ext>
            </a:extLst>
          </p:cNvPr>
          <p:cNvSpPr/>
          <p:nvPr/>
        </p:nvSpPr>
        <p:spPr>
          <a:xfrm>
            <a:off x="8687182" y="4569649"/>
            <a:ext cx="2076069" cy="4571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schemeClr val="accent6"/>
              </a:solidFill>
            </a:endParaRPr>
          </a:p>
        </p:txBody>
      </p:sp>
      <p:sp>
        <p:nvSpPr>
          <p:cNvPr id="36" name="TextBox 35">
            <a:extLst>
              <a:ext uri="{FF2B5EF4-FFF2-40B4-BE49-F238E27FC236}">
                <a16:creationId xmlns:a16="http://schemas.microsoft.com/office/drawing/2014/main" id="{2A29D370-B699-4152-97FF-15ED3F2398C9}"/>
              </a:ext>
            </a:extLst>
          </p:cNvPr>
          <p:cNvSpPr txBox="1"/>
          <p:nvPr/>
        </p:nvSpPr>
        <p:spPr>
          <a:xfrm>
            <a:off x="8752804" y="4643456"/>
            <a:ext cx="904415" cy="307777"/>
          </a:xfrm>
          <a:prstGeom prst="rect">
            <a:avLst/>
          </a:prstGeom>
          <a:noFill/>
        </p:spPr>
        <p:txBody>
          <a:bodyPr wrap="none" rtlCol="0" anchor="b" anchorCtr="0">
            <a:spAutoFit/>
          </a:bodyPr>
          <a:lstStyle/>
          <a:p>
            <a:r>
              <a:rPr lang="en-US" sz="1400" b="1" dirty="0">
                <a:solidFill>
                  <a:schemeClr val="bg1"/>
                </a:solidFill>
                <a:ea typeface="League Spartan" charset="0"/>
                <a:cs typeface="Poppins" pitchFamily="2" charset="77"/>
              </a:rPr>
              <a:t>TOPIC 08</a:t>
            </a:r>
          </a:p>
        </p:txBody>
      </p:sp>
      <p:sp>
        <p:nvSpPr>
          <p:cNvPr id="37" name="Subtitle 2">
            <a:extLst>
              <a:ext uri="{FF2B5EF4-FFF2-40B4-BE49-F238E27FC236}">
                <a16:creationId xmlns:a16="http://schemas.microsoft.com/office/drawing/2014/main" id="{8A7F4D00-48AF-4CC5-9BB6-CC360EC7B062}"/>
              </a:ext>
            </a:extLst>
          </p:cNvPr>
          <p:cNvSpPr txBox="1">
            <a:spLocks/>
          </p:cNvSpPr>
          <p:nvPr/>
        </p:nvSpPr>
        <p:spPr>
          <a:xfrm>
            <a:off x="8752804" y="5108402"/>
            <a:ext cx="1944827" cy="35344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8" name="TextBox 37">
            <a:extLst>
              <a:ext uri="{FF2B5EF4-FFF2-40B4-BE49-F238E27FC236}">
                <a16:creationId xmlns:a16="http://schemas.microsoft.com/office/drawing/2014/main" id="{DEA7B768-F5E8-426A-B2E4-27D3A6012D5D}"/>
              </a:ext>
            </a:extLst>
          </p:cNvPr>
          <p:cNvSpPr txBox="1"/>
          <p:nvPr/>
        </p:nvSpPr>
        <p:spPr>
          <a:xfrm>
            <a:off x="8687182" y="3892887"/>
            <a:ext cx="574196" cy="923330"/>
          </a:xfrm>
          <a:prstGeom prst="rect">
            <a:avLst/>
          </a:prstGeom>
          <a:noFill/>
        </p:spPr>
        <p:txBody>
          <a:bodyPr wrap="none" rtlCol="0" anchor="ctr" anchorCtr="0">
            <a:spAutoFit/>
          </a:bodyPr>
          <a:lstStyle/>
          <a:p>
            <a:r>
              <a:rPr lang="en-US" sz="5400" b="1" dirty="0">
                <a:solidFill>
                  <a:schemeClr val="accent6"/>
                </a:solidFill>
                <a:ea typeface="League Spartan" charset="0"/>
                <a:cs typeface="Poppins" pitchFamily="2" charset="77"/>
              </a:rPr>
              <a:t>8</a:t>
            </a:r>
          </a:p>
        </p:txBody>
      </p:sp>
    </p:spTree>
    <p:extLst>
      <p:ext uri="{BB962C8B-B14F-4D97-AF65-F5344CB8AC3E}">
        <p14:creationId xmlns:p14="http://schemas.microsoft.com/office/powerpoint/2010/main" val="211427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62EF3A-D256-451C-B61D-1881820F988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76ABBAA-3766-4E09-8D62-4B8F8824025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3B7070E-D21A-47A9-B620-7C984FD0E47B}"/>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255ED2CC-00A3-4D69-A60E-9190D14D396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9A65B94-97C5-4F7C-A325-2B2DB9BB93DA}"/>
              </a:ext>
            </a:extLst>
          </p:cNvPr>
          <p:cNvSpPr>
            <a:spLocks noGrp="1"/>
          </p:cNvSpPr>
          <p:nvPr>
            <p:ph type="body" sz="quarter" idx="13"/>
          </p:nvPr>
        </p:nvSpPr>
        <p:spPr/>
        <p:txBody>
          <a:bodyPr/>
          <a:lstStyle/>
          <a:p>
            <a:endParaRPr lang="en-ZA"/>
          </a:p>
        </p:txBody>
      </p:sp>
      <p:sp>
        <p:nvSpPr>
          <p:cNvPr id="7" name="Freeform 117">
            <a:extLst>
              <a:ext uri="{FF2B5EF4-FFF2-40B4-BE49-F238E27FC236}">
                <a16:creationId xmlns:a16="http://schemas.microsoft.com/office/drawing/2014/main" id="{EAA80564-1E88-4EA7-A66B-484617246648}"/>
              </a:ext>
            </a:extLst>
          </p:cNvPr>
          <p:cNvSpPr/>
          <p:nvPr/>
        </p:nvSpPr>
        <p:spPr>
          <a:xfrm>
            <a:off x="495300" y="1865159"/>
            <a:ext cx="4558058" cy="718653"/>
          </a:xfrm>
          <a:custGeom>
            <a:avLst/>
            <a:gdLst>
              <a:gd name="connsiteX0" fmla="*/ 0 w 9083675"/>
              <a:gd name="connsiteY0" fmla="*/ 0 h 1800628"/>
              <a:gd name="connsiteX1" fmla="*/ 8633518 w 9083675"/>
              <a:gd name="connsiteY1" fmla="*/ 0 h 1800628"/>
              <a:gd name="connsiteX2" fmla="*/ 9083675 w 9083675"/>
              <a:gd name="connsiteY2" fmla="*/ 1800628 h 1800628"/>
              <a:gd name="connsiteX3" fmla="*/ 450154 w 9083675"/>
              <a:gd name="connsiteY3" fmla="*/ 1800628 h 1800628"/>
              <a:gd name="connsiteX4" fmla="*/ 0 w 9083675"/>
              <a:gd name="connsiteY4" fmla="*/ 9 h 180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675" h="1800628">
                <a:moveTo>
                  <a:pt x="0" y="0"/>
                </a:moveTo>
                <a:lnTo>
                  <a:pt x="8633518" y="0"/>
                </a:lnTo>
                <a:lnTo>
                  <a:pt x="9083675" y="1800628"/>
                </a:lnTo>
                <a:lnTo>
                  <a:pt x="450154" y="1800628"/>
                </a:lnTo>
                <a:lnTo>
                  <a:pt x="0" y="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 name="Freeform 124">
            <a:extLst>
              <a:ext uri="{FF2B5EF4-FFF2-40B4-BE49-F238E27FC236}">
                <a16:creationId xmlns:a16="http://schemas.microsoft.com/office/drawing/2014/main" id="{2419C641-98F0-4057-8609-3BF5FAB9EE1E}"/>
              </a:ext>
            </a:extLst>
          </p:cNvPr>
          <p:cNvSpPr/>
          <p:nvPr/>
        </p:nvSpPr>
        <p:spPr>
          <a:xfrm>
            <a:off x="764543" y="2721774"/>
            <a:ext cx="4558060" cy="718653"/>
          </a:xfrm>
          <a:custGeom>
            <a:avLst/>
            <a:gdLst>
              <a:gd name="connsiteX0" fmla="*/ 0 w 9083678"/>
              <a:gd name="connsiteY0" fmla="*/ 0 h 1800628"/>
              <a:gd name="connsiteX1" fmla="*/ 8633521 w 9083678"/>
              <a:gd name="connsiteY1" fmla="*/ 0 h 1800628"/>
              <a:gd name="connsiteX2" fmla="*/ 9083678 w 9083678"/>
              <a:gd name="connsiteY2" fmla="*/ 1800628 h 1800628"/>
              <a:gd name="connsiteX3" fmla="*/ 450157 w 9083678"/>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8" h="1800628">
                <a:moveTo>
                  <a:pt x="0" y="0"/>
                </a:moveTo>
                <a:lnTo>
                  <a:pt x="8633521" y="0"/>
                </a:lnTo>
                <a:lnTo>
                  <a:pt x="9083678" y="1800628"/>
                </a:lnTo>
                <a:lnTo>
                  <a:pt x="450157" y="18006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 name="Freeform 131">
            <a:extLst>
              <a:ext uri="{FF2B5EF4-FFF2-40B4-BE49-F238E27FC236}">
                <a16:creationId xmlns:a16="http://schemas.microsoft.com/office/drawing/2014/main" id="{17E16091-40A4-497D-AC92-085F44B288B8}"/>
              </a:ext>
            </a:extLst>
          </p:cNvPr>
          <p:cNvSpPr/>
          <p:nvPr/>
        </p:nvSpPr>
        <p:spPr>
          <a:xfrm>
            <a:off x="1033789" y="3578390"/>
            <a:ext cx="4558060" cy="718653"/>
          </a:xfrm>
          <a:custGeom>
            <a:avLst/>
            <a:gdLst>
              <a:gd name="connsiteX0" fmla="*/ 0 w 9083678"/>
              <a:gd name="connsiteY0" fmla="*/ 0 h 1800628"/>
              <a:gd name="connsiteX1" fmla="*/ 8633521 w 9083678"/>
              <a:gd name="connsiteY1" fmla="*/ 0 h 1800628"/>
              <a:gd name="connsiteX2" fmla="*/ 9083678 w 9083678"/>
              <a:gd name="connsiteY2" fmla="*/ 1800628 h 1800628"/>
              <a:gd name="connsiteX3" fmla="*/ 450157 w 9083678"/>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8" h="1800628">
                <a:moveTo>
                  <a:pt x="0" y="0"/>
                </a:moveTo>
                <a:lnTo>
                  <a:pt x="8633521" y="0"/>
                </a:lnTo>
                <a:lnTo>
                  <a:pt x="9083678" y="1800628"/>
                </a:lnTo>
                <a:lnTo>
                  <a:pt x="450157" y="18006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 name="Freeform 148">
            <a:extLst>
              <a:ext uri="{FF2B5EF4-FFF2-40B4-BE49-F238E27FC236}">
                <a16:creationId xmlns:a16="http://schemas.microsoft.com/office/drawing/2014/main" id="{529148A5-37C5-499E-9DD3-9E8EBE3B5A34}"/>
              </a:ext>
            </a:extLst>
          </p:cNvPr>
          <p:cNvSpPr/>
          <p:nvPr/>
        </p:nvSpPr>
        <p:spPr>
          <a:xfrm>
            <a:off x="6259794" y="4435005"/>
            <a:ext cx="4558060" cy="718653"/>
          </a:xfrm>
          <a:custGeom>
            <a:avLst/>
            <a:gdLst>
              <a:gd name="connsiteX0" fmla="*/ 0 w 9083678"/>
              <a:gd name="connsiteY0" fmla="*/ 0 h 1800628"/>
              <a:gd name="connsiteX1" fmla="*/ 8633520 w 9083678"/>
              <a:gd name="connsiteY1" fmla="*/ 0 h 1800628"/>
              <a:gd name="connsiteX2" fmla="*/ 9083678 w 9083678"/>
              <a:gd name="connsiteY2" fmla="*/ 1800628 h 1800628"/>
              <a:gd name="connsiteX3" fmla="*/ 450157 w 9083678"/>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8" h="1800628">
                <a:moveTo>
                  <a:pt x="0" y="0"/>
                </a:moveTo>
                <a:lnTo>
                  <a:pt x="8633520" y="0"/>
                </a:lnTo>
                <a:lnTo>
                  <a:pt x="9083678" y="1800628"/>
                </a:lnTo>
                <a:lnTo>
                  <a:pt x="450157" y="18006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 name="Freeform 138">
            <a:extLst>
              <a:ext uri="{FF2B5EF4-FFF2-40B4-BE49-F238E27FC236}">
                <a16:creationId xmlns:a16="http://schemas.microsoft.com/office/drawing/2014/main" id="{1147BD5D-E1A8-4F74-9E83-CAE3F462E91D}"/>
              </a:ext>
            </a:extLst>
          </p:cNvPr>
          <p:cNvSpPr/>
          <p:nvPr/>
        </p:nvSpPr>
        <p:spPr>
          <a:xfrm>
            <a:off x="1572282" y="5291622"/>
            <a:ext cx="4558060" cy="718653"/>
          </a:xfrm>
          <a:custGeom>
            <a:avLst/>
            <a:gdLst>
              <a:gd name="connsiteX0" fmla="*/ 0 w 9083677"/>
              <a:gd name="connsiteY0" fmla="*/ 0 h 1800628"/>
              <a:gd name="connsiteX1" fmla="*/ 8633520 w 9083677"/>
              <a:gd name="connsiteY1" fmla="*/ 0 h 1800628"/>
              <a:gd name="connsiteX2" fmla="*/ 9083677 w 9083677"/>
              <a:gd name="connsiteY2" fmla="*/ 1800628 h 1800628"/>
              <a:gd name="connsiteX3" fmla="*/ 450157 w 9083677"/>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7" h="1800628">
                <a:moveTo>
                  <a:pt x="0" y="0"/>
                </a:moveTo>
                <a:lnTo>
                  <a:pt x="8633520" y="0"/>
                </a:lnTo>
                <a:lnTo>
                  <a:pt x="9083677" y="1800628"/>
                </a:lnTo>
                <a:lnTo>
                  <a:pt x="450157" y="1800628"/>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a:p>
        </p:txBody>
      </p:sp>
      <p:sp>
        <p:nvSpPr>
          <p:cNvPr id="12" name="Freeform 154">
            <a:extLst>
              <a:ext uri="{FF2B5EF4-FFF2-40B4-BE49-F238E27FC236}">
                <a16:creationId xmlns:a16="http://schemas.microsoft.com/office/drawing/2014/main" id="{8ED99C17-7571-4B6F-8FFD-36BD24DC05D2}"/>
              </a:ext>
            </a:extLst>
          </p:cNvPr>
          <p:cNvSpPr/>
          <p:nvPr/>
        </p:nvSpPr>
        <p:spPr>
          <a:xfrm>
            <a:off x="5452058" y="1865159"/>
            <a:ext cx="4558060" cy="718653"/>
          </a:xfrm>
          <a:custGeom>
            <a:avLst/>
            <a:gdLst>
              <a:gd name="connsiteX0" fmla="*/ 0 w 9083677"/>
              <a:gd name="connsiteY0" fmla="*/ 0 h 1800628"/>
              <a:gd name="connsiteX1" fmla="*/ 8633521 w 9083677"/>
              <a:gd name="connsiteY1" fmla="*/ 0 h 1800628"/>
              <a:gd name="connsiteX2" fmla="*/ 9083677 w 9083677"/>
              <a:gd name="connsiteY2" fmla="*/ 1800628 h 1800628"/>
              <a:gd name="connsiteX3" fmla="*/ 450157 w 9083677"/>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7" h="1800628">
                <a:moveTo>
                  <a:pt x="0" y="0"/>
                </a:moveTo>
                <a:lnTo>
                  <a:pt x="8633521" y="0"/>
                </a:lnTo>
                <a:lnTo>
                  <a:pt x="9083677" y="1800628"/>
                </a:lnTo>
                <a:lnTo>
                  <a:pt x="450157" y="18006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 name="Freeform 152">
            <a:extLst>
              <a:ext uri="{FF2B5EF4-FFF2-40B4-BE49-F238E27FC236}">
                <a16:creationId xmlns:a16="http://schemas.microsoft.com/office/drawing/2014/main" id="{B8C58CAD-CE5A-40F7-AC45-50A89E03CA9C}"/>
              </a:ext>
            </a:extLst>
          </p:cNvPr>
          <p:cNvSpPr/>
          <p:nvPr/>
        </p:nvSpPr>
        <p:spPr>
          <a:xfrm>
            <a:off x="5721302" y="2721774"/>
            <a:ext cx="4558060" cy="718653"/>
          </a:xfrm>
          <a:custGeom>
            <a:avLst/>
            <a:gdLst>
              <a:gd name="connsiteX0" fmla="*/ 0 w 9083678"/>
              <a:gd name="connsiteY0" fmla="*/ 0 h 1800628"/>
              <a:gd name="connsiteX1" fmla="*/ 8633520 w 9083678"/>
              <a:gd name="connsiteY1" fmla="*/ 0 h 1800628"/>
              <a:gd name="connsiteX2" fmla="*/ 9083678 w 9083678"/>
              <a:gd name="connsiteY2" fmla="*/ 1800628 h 1800628"/>
              <a:gd name="connsiteX3" fmla="*/ 450157 w 9083678"/>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8" h="1800628">
                <a:moveTo>
                  <a:pt x="0" y="0"/>
                </a:moveTo>
                <a:lnTo>
                  <a:pt x="8633520" y="0"/>
                </a:lnTo>
                <a:lnTo>
                  <a:pt x="9083678" y="1800628"/>
                </a:lnTo>
                <a:lnTo>
                  <a:pt x="450157" y="18006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 name="Freeform 150">
            <a:extLst>
              <a:ext uri="{FF2B5EF4-FFF2-40B4-BE49-F238E27FC236}">
                <a16:creationId xmlns:a16="http://schemas.microsoft.com/office/drawing/2014/main" id="{66188BAF-7778-4073-8386-5FB7CF625929}"/>
              </a:ext>
            </a:extLst>
          </p:cNvPr>
          <p:cNvSpPr/>
          <p:nvPr/>
        </p:nvSpPr>
        <p:spPr>
          <a:xfrm>
            <a:off x="5990548" y="3578390"/>
            <a:ext cx="4558060" cy="718653"/>
          </a:xfrm>
          <a:custGeom>
            <a:avLst/>
            <a:gdLst>
              <a:gd name="connsiteX0" fmla="*/ 0 w 9083677"/>
              <a:gd name="connsiteY0" fmla="*/ 0 h 1800628"/>
              <a:gd name="connsiteX1" fmla="*/ 8633521 w 9083677"/>
              <a:gd name="connsiteY1" fmla="*/ 0 h 1800628"/>
              <a:gd name="connsiteX2" fmla="*/ 9083677 w 9083677"/>
              <a:gd name="connsiteY2" fmla="*/ 1800628 h 1800628"/>
              <a:gd name="connsiteX3" fmla="*/ 450157 w 9083677"/>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7" h="1800628">
                <a:moveTo>
                  <a:pt x="0" y="0"/>
                </a:moveTo>
                <a:lnTo>
                  <a:pt x="8633521" y="0"/>
                </a:lnTo>
                <a:lnTo>
                  <a:pt x="9083677" y="1800628"/>
                </a:lnTo>
                <a:lnTo>
                  <a:pt x="450157" y="18006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Freeform 145">
            <a:extLst>
              <a:ext uri="{FF2B5EF4-FFF2-40B4-BE49-F238E27FC236}">
                <a16:creationId xmlns:a16="http://schemas.microsoft.com/office/drawing/2014/main" id="{B93C1BDC-1151-4196-80E3-7A1F0482F68C}"/>
              </a:ext>
            </a:extLst>
          </p:cNvPr>
          <p:cNvSpPr/>
          <p:nvPr/>
        </p:nvSpPr>
        <p:spPr>
          <a:xfrm>
            <a:off x="1303035" y="4435005"/>
            <a:ext cx="4558060" cy="718653"/>
          </a:xfrm>
          <a:custGeom>
            <a:avLst/>
            <a:gdLst>
              <a:gd name="connsiteX0" fmla="*/ 0 w 9083678"/>
              <a:gd name="connsiteY0" fmla="*/ 0 h 1800628"/>
              <a:gd name="connsiteX1" fmla="*/ 8633521 w 9083678"/>
              <a:gd name="connsiteY1" fmla="*/ 0 h 1800628"/>
              <a:gd name="connsiteX2" fmla="*/ 9083678 w 9083678"/>
              <a:gd name="connsiteY2" fmla="*/ 1800628 h 1800628"/>
              <a:gd name="connsiteX3" fmla="*/ 450158 w 9083678"/>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8" h="1800628">
                <a:moveTo>
                  <a:pt x="0" y="0"/>
                </a:moveTo>
                <a:lnTo>
                  <a:pt x="8633521" y="0"/>
                </a:lnTo>
                <a:lnTo>
                  <a:pt x="9083678" y="1800628"/>
                </a:lnTo>
                <a:lnTo>
                  <a:pt x="450158" y="18006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 name="Freeform 146">
            <a:extLst>
              <a:ext uri="{FF2B5EF4-FFF2-40B4-BE49-F238E27FC236}">
                <a16:creationId xmlns:a16="http://schemas.microsoft.com/office/drawing/2014/main" id="{C3965512-3FEA-4DEF-AC73-8873EE7D80E7}"/>
              </a:ext>
            </a:extLst>
          </p:cNvPr>
          <p:cNvSpPr/>
          <p:nvPr/>
        </p:nvSpPr>
        <p:spPr>
          <a:xfrm>
            <a:off x="6529039" y="5291622"/>
            <a:ext cx="4558060" cy="718653"/>
          </a:xfrm>
          <a:custGeom>
            <a:avLst/>
            <a:gdLst>
              <a:gd name="connsiteX0" fmla="*/ 0 w 9083677"/>
              <a:gd name="connsiteY0" fmla="*/ 0 h 1800628"/>
              <a:gd name="connsiteX1" fmla="*/ 8633521 w 9083677"/>
              <a:gd name="connsiteY1" fmla="*/ 0 h 1800628"/>
              <a:gd name="connsiteX2" fmla="*/ 9083677 w 9083677"/>
              <a:gd name="connsiteY2" fmla="*/ 1800628 h 1800628"/>
              <a:gd name="connsiteX3" fmla="*/ 450157 w 9083677"/>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7" h="1800628">
                <a:moveTo>
                  <a:pt x="0" y="0"/>
                </a:moveTo>
                <a:lnTo>
                  <a:pt x="8633521" y="0"/>
                </a:lnTo>
                <a:lnTo>
                  <a:pt x="9083677" y="1800628"/>
                </a:lnTo>
                <a:lnTo>
                  <a:pt x="450157" y="1800628"/>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a:p>
        </p:txBody>
      </p:sp>
      <p:sp>
        <p:nvSpPr>
          <p:cNvPr id="17" name="TextBox 16">
            <a:extLst>
              <a:ext uri="{FF2B5EF4-FFF2-40B4-BE49-F238E27FC236}">
                <a16:creationId xmlns:a16="http://schemas.microsoft.com/office/drawing/2014/main" id="{F53929EA-6ECF-4AC7-9C15-0C9491637C09}"/>
              </a:ext>
            </a:extLst>
          </p:cNvPr>
          <p:cNvSpPr txBox="1"/>
          <p:nvPr/>
        </p:nvSpPr>
        <p:spPr>
          <a:xfrm>
            <a:off x="1339747" y="1966124"/>
            <a:ext cx="1800493"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01</a:t>
            </a:r>
          </a:p>
        </p:txBody>
      </p:sp>
      <p:sp>
        <p:nvSpPr>
          <p:cNvPr id="18" name="Subtitle 2">
            <a:extLst>
              <a:ext uri="{FF2B5EF4-FFF2-40B4-BE49-F238E27FC236}">
                <a16:creationId xmlns:a16="http://schemas.microsoft.com/office/drawing/2014/main" id="{63CBA93D-EACF-4B93-B41E-708EBCCC1718}"/>
              </a:ext>
            </a:extLst>
          </p:cNvPr>
          <p:cNvSpPr txBox="1">
            <a:spLocks/>
          </p:cNvSpPr>
          <p:nvPr/>
        </p:nvSpPr>
        <p:spPr>
          <a:xfrm>
            <a:off x="1415947" y="2256527"/>
            <a:ext cx="3424847"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FC15EF68-01C3-499B-9EB2-BCA835872D25}"/>
              </a:ext>
            </a:extLst>
          </p:cNvPr>
          <p:cNvSpPr txBox="1"/>
          <p:nvPr/>
        </p:nvSpPr>
        <p:spPr>
          <a:xfrm>
            <a:off x="819931" y="1932099"/>
            <a:ext cx="413896" cy="584774"/>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1.</a:t>
            </a:r>
          </a:p>
        </p:txBody>
      </p:sp>
      <p:sp>
        <p:nvSpPr>
          <p:cNvPr id="20" name="TextBox 19">
            <a:extLst>
              <a:ext uri="{FF2B5EF4-FFF2-40B4-BE49-F238E27FC236}">
                <a16:creationId xmlns:a16="http://schemas.microsoft.com/office/drawing/2014/main" id="{F8A47C43-C4E0-49DE-9F20-BB11A3ED6A2A}"/>
              </a:ext>
            </a:extLst>
          </p:cNvPr>
          <p:cNvSpPr txBox="1"/>
          <p:nvPr/>
        </p:nvSpPr>
        <p:spPr>
          <a:xfrm>
            <a:off x="1608993" y="2822738"/>
            <a:ext cx="1840568"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03</a:t>
            </a:r>
          </a:p>
        </p:txBody>
      </p:sp>
      <p:sp>
        <p:nvSpPr>
          <p:cNvPr id="21" name="Subtitle 2">
            <a:extLst>
              <a:ext uri="{FF2B5EF4-FFF2-40B4-BE49-F238E27FC236}">
                <a16:creationId xmlns:a16="http://schemas.microsoft.com/office/drawing/2014/main" id="{7329528A-AD75-4940-9D70-8314FBEDBF17}"/>
              </a:ext>
            </a:extLst>
          </p:cNvPr>
          <p:cNvSpPr txBox="1">
            <a:spLocks/>
          </p:cNvSpPr>
          <p:nvPr/>
        </p:nvSpPr>
        <p:spPr>
          <a:xfrm>
            <a:off x="1685193" y="3113143"/>
            <a:ext cx="3424847"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7B4F9BC1-E7B1-438D-A274-F19098BEADB5}"/>
              </a:ext>
            </a:extLst>
          </p:cNvPr>
          <p:cNvSpPr txBox="1"/>
          <p:nvPr/>
        </p:nvSpPr>
        <p:spPr>
          <a:xfrm>
            <a:off x="1049102" y="2788715"/>
            <a:ext cx="494046" cy="584774"/>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3.</a:t>
            </a:r>
          </a:p>
        </p:txBody>
      </p:sp>
      <p:sp>
        <p:nvSpPr>
          <p:cNvPr id="23" name="TextBox 22">
            <a:extLst>
              <a:ext uri="{FF2B5EF4-FFF2-40B4-BE49-F238E27FC236}">
                <a16:creationId xmlns:a16="http://schemas.microsoft.com/office/drawing/2014/main" id="{FD5A4F43-FFC3-49A2-BD26-72CFB5957853}"/>
              </a:ext>
            </a:extLst>
          </p:cNvPr>
          <p:cNvSpPr txBox="1"/>
          <p:nvPr/>
        </p:nvSpPr>
        <p:spPr>
          <a:xfrm>
            <a:off x="1878239" y="3679354"/>
            <a:ext cx="1843774"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05</a:t>
            </a:r>
          </a:p>
        </p:txBody>
      </p:sp>
      <p:sp>
        <p:nvSpPr>
          <p:cNvPr id="24" name="Subtitle 2">
            <a:extLst>
              <a:ext uri="{FF2B5EF4-FFF2-40B4-BE49-F238E27FC236}">
                <a16:creationId xmlns:a16="http://schemas.microsoft.com/office/drawing/2014/main" id="{F9A0FA57-3333-4B0E-BC39-551A3E3D1E3B}"/>
              </a:ext>
            </a:extLst>
          </p:cNvPr>
          <p:cNvSpPr txBox="1">
            <a:spLocks/>
          </p:cNvSpPr>
          <p:nvPr/>
        </p:nvSpPr>
        <p:spPr>
          <a:xfrm>
            <a:off x="1954437" y="3969759"/>
            <a:ext cx="3424847"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6B933AC5-5386-4791-AAB2-F664B21FDB61}"/>
              </a:ext>
            </a:extLst>
          </p:cNvPr>
          <p:cNvSpPr txBox="1"/>
          <p:nvPr/>
        </p:nvSpPr>
        <p:spPr>
          <a:xfrm>
            <a:off x="1315143" y="3645332"/>
            <a:ext cx="500457" cy="584774"/>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5.</a:t>
            </a:r>
          </a:p>
        </p:txBody>
      </p:sp>
      <p:sp>
        <p:nvSpPr>
          <p:cNvPr id="26" name="TextBox 25">
            <a:extLst>
              <a:ext uri="{FF2B5EF4-FFF2-40B4-BE49-F238E27FC236}">
                <a16:creationId xmlns:a16="http://schemas.microsoft.com/office/drawing/2014/main" id="{DF41E300-4F62-4CC4-8D7D-A255EDD6363F}"/>
              </a:ext>
            </a:extLst>
          </p:cNvPr>
          <p:cNvSpPr txBox="1"/>
          <p:nvPr/>
        </p:nvSpPr>
        <p:spPr>
          <a:xfrm>
            <a:off x="2147485" y="4535969"/>
            <a:ext cx="1834156"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07</a:t>
            </a:r>
          </a:p>
        </p:txBody>
      </p:sp>
      <p:sp>
        <p:nvSpPr>
          <p:cNvPr id="27" name="Subtitle 2">
            <a:extLst>
              <a:ext uri="{FF2B5EF4-FFF2-40B4-BE49-F238E27FC236}">
                <a16:creationId xmlns:a16="http://schemas.microsoft.com/office/drawing/2014/main" id="{145D7A53-E485-4EDB-AEA4-36DBE0AF09C5}"/>
              </a:ext>
            </a:extLst>
          </p:cNvPr>
          <p:cNvSpPr txBox="1">
            <a:spLocks/>
          </p:cNvSpPr>
          <p:nvPr/>
        </p:nvSpPr>
        <p:spPr>
          <a:xfrm>
            <a:off x="2223683" y="4826374"/>
            <a:ext cx="3424847"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BCB7CD97-CA7E-460D-BCB4-A3B2F7F6C511}"/>
              </a:ext>
            </a:extLst>
          </p:cNvPr>
          <p:cNvSpPr txBox="1"/>
          <p:nvPr/>
        </p:nvSpPr>
        <p:spPr>
          <a:xfrm>
            <a:off x="1592402" y="4501946"/>
            <a:ext cx="484428" cy="584774"/>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7.</a:t>
            </a:r>
          </a:p>
        </p:txBody>
      </p:sp>
      <p:sp>
        <p:nvSpPr>
          <p:cNvPr id="29" name="TextBox 28">
            <a:extLst>
              <a:ext uri="{FF2B5EF4-FFF2-40B4-BE49-F238E27FC236}">
                <a16:creationId xmlns:a16="http://schemas.microsoft.com/office/drawing/2014/main" id="{24A483EA-C416-4DEF-BEC6-259E7790E544}"/>
              </a:ext>
            </a:extLst>
          </p:cNvPr>
          <p:cNvSpPr txBox="1"/>
          <p:nvPr/>
        </p:nvSpPr>
        <p:spPr>
          <a:xfrm>
            <a:off x="2416729" y="5392584"/>
            <a:ext cx="1837362"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09</a:t>
            </a:r>
          </a:p>
        </p:txBody>
      </p:sp>
      <p:sp>
        <p:nvSpPr>
          <p:cNvPr id="30" name="Subtitle 2">
            <a:extLst>
              <a:ext uri="{FF2B5EF4-FFF2-40B4-BE49-F238E27FC236}">
                <a16:creationId xmlns:a16="http://schemas.microsoft.com/office/drawing/2014/main" id="{6AB33C04-A7EC-4CF5-8AD5-7DCD007C7D9E}"/>
              </a:ext>
            </a:extLst>
          </p:cNvPr>
          <p:cNvSpPr txBox="1">
            <a:spLocks/>
          </p:cNvSpPr>
          <p:nvPr/>
        </p:nvSpPr>
        <p:spPr>
          <a:xfrm>
            <a:off x="2492929" y="5682991"/>
            <a:ext cx="3424847"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15F23B31-74AE-44DA-82E6-3FC2DF1C9FDD}"/>
              </a:ext>
            </a:extLst>
          </p:cNvPr>
          <p:cNvSpPr txBox="1"/>
          <p:nvPr/>
        </p:nvSpPr>
        <p:spPr>
          <a:xfrm>
            <a:off x="1860044" y="5358562"/>
            <a:ext cx="487634" cy="584774"/>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9.</a:t>
            </a:r>
          </a:p>
        </p:txBody>
      </p:sp>
      <p:sp>
        <p:nvSpPr>
          <p:cNvPr id="32" name="TextBox 31">
            <a:extLst>
              <a:ext uri="{FF2B5EF4-FFF2-40B4-BE49-F238E27FC236}">
                <a16:creationId xmlns:a16="http://schemas.microsoft.com/office/drawing/2014/main" id="{82308EFE-CF79-4DE1-AA49-A35B108628A4}"/>
              </a:ext>
            </a:extLst>
          </p:cNvPr>
          <p:cNvSpPr txBox="1"/>
          <p:nvPr/>
        </p:nvSpPr>
        <p:spPr>
          <a:xfrm>
            <a:off x="6296505" y="1966124"/>
            <a:ext cx="1837362"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02</a:t>
            </a:r>
          </a:p>
        </p:txBody>
      </p:sp>
      <p:sp>
        <p:nvSpPr>
          <p:cNvPr id="33" name="Subtitle 2">
            <a:extLst>
              <a:ext uri="{FF2B5EF4-FFF2-40B4-BE49-F238E27FC236}">
                <a16:creationId xmlns:a16="http://schemas.microsoft.com/office/drawing/2014/main" id="{E84C184E-4FE6-4786-B13E-F5634D53C418}"/>
              </a:ext>
            </a:extLst>
          </p:cNvPr>
          <p:cNvSpPr txBox="1">
            <a:spLocks/>
          </p:cNvSpPr>
          <p:nvPr/>
        </p:nvSpPr>
        <p:spPr>
          <a:xfrm>
            <a:off x="6372705" y="2256527"/>
            <a:ext cx="3424847"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C47CC3B4-2626-4E54-B32E-F01C507E52A3}"/>
              </a:ext>
            </a:extLst>
          </p:cNvPr>
          <p:cNvSpPr txBox="1"/>
          <p:nvPr/>
        </p:nvSpPr>
        <p:spPr>
          <a:xfrm>
            <a:off x="5739018" y="1932099"/>
            <a:ext cx="489236" cy="584774"/>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a:t>
            </a:r>
          </a:p>
        </p:txBody>
      </p:sp>
      <p:sp>
        <p:nvSpPr>
          <p:cNvPr id="35" name="TextBox 34">
            <a:extLst>
              <a:ext uri="{FF2B5EF4-FFF2-40B4-BE49-F238E27FC236}">
                <a16:creationId xmlns:a16="http://schemas.microsoft.com/office/drawing/2014/main" id="{9368C2F9-3F40-4EE5-95C7-F9EA1D8AD27F}"/>
              </a:ext>
            </a:extLst>
          </p:cNvPr>
          <p:cNvSpPr txBox="1"/>
          <p:nvPr/>
        </p:nvSpPr>
        <p:spPr>
          <a:xfrm>
            <a:off x="6565750" y="2822738"/>
            <a:ext cx="1848583"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04</a:t>
            </a:r>
          </a:p>
        </p:txBody>
      </p:sp>
      <p:sp>
        <p:nvSpPr>
          <p:cNvPr id="36" name="Subtitle 2">
            <a:extLst>
              <a:ext uri="{FF2B5EF4-FFF2-40B4-BE49-F238E27FC236}">
                <a16:creationId xmlns:a16="http://schemas.microsoft.com/office/drawing/2014/main" id="{C8ABA321-2B78-4372-AE0E-8E59D1D6B2F6}"/>
              </a:ext>
            </a:extLst>
          </p:cNvPr>
          <p:cNvSpPr txBox="1">
            <a:spLocks/>
          </p:cNvSpPr>
          <p:nvPr/>
        </p:nvSpPr>
        <p:spPr>
          <a:xfrm>
            <a:off x="6641950" y="3113143"/>
            <a:ext cx="3424847"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37" name="TextBox 36">
            <a:extLst>
              <a:ext uri="{FF2B5EF4-FFF2-40B4-BE49-F238E27FC236}">
                <a16:creationId xmlns:a16="http://schemas.microsoft.com/office/drawing/2014/main" id="{15387157-1DF7-45E1-BD35-12B1BDC0774A}"/>
              </a:ext>
            </a:extLst>
          </p:cNvPr>
          <p:cNvSpPr txBox="1"/>
          <p:nvPr/>
        </p:nvSpPr>
        <p:spPr>
          <a:xfrm>
            <a:off x="5997042" y="2788715"/>
            <a:ext cx="511679" cy="584774"/>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4.</a:t>
            </a:r>
          </a:p>
        </p:txBody>
      </p:sp>
      <p:sp>
        <p:nvSpPr>
          <p:cNvPr id="38" name="TextBox 37">
            <a:extLst>
              <a:ext uri="{FF2B5EF4-FFF2-40B4-BE49-F238E27FC236}">
                <a16:creationId xmlns:a16="http://schemas.microsoft.com/office/drawing/2014/main" id="{11030E08-3A2F-44C7-B044-C4D84C836785}"/>
              </a:ext>
            </a:extLst>
          </p:cNvPr>
          <p:cNvSpPr txBox="1"/>
          <p:nvPr/>
        </p:nvSpPr>
        <p:spPr>
          <a:xfrm>
            <a:off x="6834996" y="3679354"/>
            <a:ext cx="1837362"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06</a:t>
            </a:r>
          </a:p>
        </p:txBody>
      </p:sp>
      <p:sp>
        <p:nvSpPr>
          <p:cNvPr id="39" name="Subtitle 2">
            <a:extLst>
              <a:ext uri="{FF2B5EF4-FFF2-40B4-BE49-F238E27FC236}">
                <a16:creationId xmlns:a16="http://schemas.microsoft.com/office/drawing/2014/main" id="{BD710CC9-B83B-4F7C-93E7-C628E32CADC8}"/>
              </a:ext>
            </a:extLst>
          </p:cNvPr>
          <p:cNvSpPr txBox="1">
            <a:spLocks/>
          </p:cNvSpPr>
          <p:nvPr/>
        </p:nvSpPr>
        <p:spPr>
          <a:xfrm>
            <a:off x="6911196" y="3969759"/>
            <a:ext cx="3424847"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40" name="TextBox 39">
            <a:extLst>
              <a:ext uri="{FF2B5EF4-FFF2-40B4-BE49-F238E27FC236}">
                <a16:creationId xmlns:a16="http://schemas.microsoft.com/office/drawing/2014/main" id="{565C2AC5-A1FA-4938-B175-7CA94195ACB7}"/>
              </a:ext>
            </a:extLst>
          </p:cNvPr>
          <p:cNvSpPr txBox="1"/>
          <p:nvPr/>
        </p:nvSpPr>
        <p:spPr>
          <a:xfrm>
            <a:off x="6278310" y="3645332"/>
            <a:ext cx="487634" cy="584774"/>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6.</a:t>
            </a:r>
          </a:p>
        </p:txBody>
      </p:sp>
      <p:sp>
        <p:nvSpPr>
          <p:cNvPr id="41" name="TextBox 40">
            <a:extLst>
              <a:ext uri="{FF2B5EF4-FFF2-40B4-BE49-F238E27FC236}">
                <a16:creationId xmlns:a16="http://schemas.microsoft.com/office/drawing/2014/main" id="{C92A17DB-8C6E-4B21-A434-18B8DFE967BF}"/>
              </a:ext>
            </a:extLst>
          </p:cNvPr>
          <p:cNvSpPr txBox="1"/>
          <p:nvPr/>
        </p:nvSpPr>
        <p:spPr>
          <a:xfrm>
            <a:off x="7104242" y="4535969"/>
            <a:ext cx="1846980"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08</a:t>
            </a:r>
          </a:p>
        </p:txBody>
      </p:sp>
      <p:sp>
        <p:nvSpPr>
          <p:cNvPr id="42" name="Subtitle 2">
            <a:extLst>
              <a:ext uri="{FF2B5EF4-FFF2-40B4-BE49-F238E27FC236}">
                <a16:creationId xmlns:a16="http://schemas.microsoft.com/office/drawing/2014/main" id="{3DF80EA5-3E4F-4AEE-9AE9-B7B536C1BF8F}"/>
              </a:ext>
            </a:extLst>
          </p:cNvPr>
          <p:cNvSpPr txBox="1">
            <a:spLocks/>
          </p:cNvSpPr>
          <p:nvPr/>
        </p:nvSpPr>
        <p:spPr>
          <a:xfrm>
            <a:off x="7180442" y="4826374"/>
            <a:ext cx="3424847"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43" name="TextBox 42">
            <a:extLst>
              <a:ext uri="{FF2B5EF4-FFF2-40B4-BE49-F238E27FC236}">
                <a16:creationId xmlns:a16="http://schemas.microsoft.com/office/drawing/2014/main" id="{3687BE5E-4966-4C43-90D8-41FD59EE3140}"/>
              </a:ext>
            </a:extLst>
          </p:cNvPr>
          <p:cNvSpPr txBox="1"/>
          <p:nvPr/>
        </p:nvSpPr>
        <p:spPr>
          <a:xfrm>
            <a:off x="6537137" y="4501946"/>
            <a:ext cx="508474" cy="584774"/>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8.</a:t>
            </a:r>
          </a:p>
        </p:txBody>
      </p:sp>
      <p:sp>
        <p:nvSpPr>
          <p:cNvPr id="44" name="TextBox 43">
            <a:extLst>
              <a:ext uri="{FF2B5EF4-FFF2-40B4-BE49-F238E27FC236}">
                <a16:creationId xmlns:a16="http://schemas.microsoft.com/office/drawing/2014/main" id="{1ED0323E-2000-4FC4-89C9-AFA527C230B5}"/>
              </a:ext>
            </a:extLst>
          </p:cNvPr>
          <p:cNvSpPr txBox="1"/>
          <p:nvPr/>
        </p:nvSpPr>
        <p:spPr>
          <a:xfrm>
            <a:off x="7373488" y="5392584"/>
            <a:ext cx="1800493" cy="338554"/>
          </a:xfrm>
          <a:prstGeom prst="rect">
            <a:avLst/>
          </a:prstGeom>
          <a:noFill/>
        </p:spPr>
        <p:txBody>
          <a:bodyPr wrap="none" rtlCol="0" anchor="b" anchorCtr="0">
            <a:spAutoFit/>
          </a:bodyPr>
          <a:lstStyle/>
          <a:p>
            <a:r>
              <a:rPr lang="en-US" sz="1600" b="1" dirty="0">
                <a:solidFill>
                  <a:schemeClr val="bg1"/>
                </a:solidFill>
                <a:ea typeface="League Spartan" charset="0"/>
                <a:cs typeface="Poppins" pitchFamily="2" charset="77"/>
              </a:rPr>
              <a:t>AGENDA TOPIC 10</a:t>
            </a:r>
          </a:p>
        </p:txBody>
      </p:sp>
      <p:sp>
        <p:nvSpPr>
          <p:cNvPr id="45" name="Subtitle 2">
            <a:extLst>
              <a:ext uri="{FF2B5EF4-FFF2-40B4-BE49-F238E27FC236}">
                <a16:creationId xmlns:a16="http://schemas.microsoft.com/office/drawing/2014/main" id="{F79887B1-FD9F-4EE2-A115-81AAD7510A63}"/>
              </a:ext>
            </a:extLst>
          </p:cNvPr>
          <p:cNvSpPr txBox="1">
            <a:spLocks/>
          </p:cNvSpPr>
          <p:nvPr/>
        </p:nvSpPr>
        <p:spPr>
          <a:xfrm>
            <a:off x="7449687" y="5682991"/>
            <a:ext cx="3424847"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5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46" name="TextBox 45">
            <a:extLst>
              <a:ext uri="{FF2B5EF4-FFF2-40B4-BE49-F238E27FC236}">
                <a16:creationId xmlns:a16="http://schemas.microsoft.com/office/drawing/2014/main" id="{598C8585-084C-4F0E-A71C-E9E5E4E1E98B}"/>
              </a:ext>
            </a:extLst>
          </p:cNvPr>
          <p:cNvSpPr txBox="1"/>
          <p:nvPr/>
        </p:nvSpPr>
        <p:spPr>
          <a:xfrm>
            <a:off x="6740660" y="5358562"/>
            <a:ext cx="639919" cy="584774"/>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10.</a:t>
            </a:r>
          </a:p>
        </p:txBody>
      </p:sp>
    </p:spTree>
    <p:extLst>
      <p:ext uri="{BB962C8B-B14F-4D97-AF65-F5344CB8AC3E}">
        <p14:creationId xmlns:p14="http://schemas.microsoft.com/office/powerpoint/2010/main" val="409733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6ADB0-2124-45CF-9C81-5AE6D567613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5B23DE6-C390-41E4-95A0-2667DE6E84C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E9B121E-9106-4445-98FC-950544D5A883}"/>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EAC18601-D409-4F8F-9C18-D7812FEE118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4223869-ABC8-4407-B4D0-13C9A32FFC51}"/>
              </a:ext>
            </a:extLst>
          </p:cNvPr>
          <p:cNvSpPr>
            <a:spLocks noGrp="1"/>
          </p:cNvSpPr>
          <p:nvPr>
            <p:ph type="body" sz="quarter" idx="13"/>
          </p:nvPr>
        </p:nvSpPr>
        <p:spPr/>
        <p:txBody>
          <a:bodyPr/>
          <a:lstStyle/>
          <a:p>
            <a:endParaRPr lang="en-ZA"/>
          </a:p>
        </p:txBody>
      </p:sp>
      <p:grpSp>
        <p:nvGrpSpPr>
          <p:cNvPr id="43" name="Group 42">
            <a:extLst>
              <a:ext uri="{FF2B5EF4-FFF2-40B4-BE49-F238E27FC236}">
                <a16:creationId xmlns:a16="http://schemas.microsoft.com/office/drawing/2014/main" id="{4958A9C2-9171-4FD6-8231-0FDB74B5DBC9}"/>
              </a:ext>
            </a:extLst>
          </p:cNvPr>
          <p:cNvGrpSpPr/>
          <p:nvPr/>
        </p:nvGrpSpPr>
        <p:grpSpPr>
          <a:xfrm>
            <a:off x="491220" y="1967916"/>
            <a:ext cx="10205356" cy="4101784"/>
            <a:chOff x="424545" y="1982220"/>
            <a:chExt cx="7840487" cy="3559969"/>
          </a:xfrm>
        </p:grpSpPr>
        <p:sp>
          <p:nvSpPr>
            <p:cNvPr id="7" name="Striped Right Arrow 3">
              <a:extLst>
                <a:ext uri="{FF2B5EF4-FFF2-40B4-BE49-F238E27FC236}">
                  <a16:creationId xmlns:a16="http://schemas.microsoft.com/office/drawing/2014/main" id="{1DCBEAE1-1244-4A64-BDD7-131912894570}"/>
                </a:ext>
              </a:extLst>
            </p:cNvPr>
            <p:cNvSpPr/>
            <p:nvPr/>
          </p:nvSpPr>
          <p:spPr>
            <a:xfrm>
              <a:off x="424545" y="1982220"/>
              <a:ext cx="1048583" cy="817278"/>
            </a:xfrm>
            <a:prstGeom prst="stripedRightArrow">
              <a:avLst>
                <a:gd name="adj1" fmla="val 68868"/>
                <a:gd name="adj2" fmla="val 4056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8" name="TextBox 7">
              <a:extLst>
                <a:ext uri="{FF2B5EF4-FFF2-40B4-BE49-F238E27FC236}">
                  <a16:creationId xmlns:a16="http://schemas.microsoft.com/office/drawing/2014/main" id="{35680A5E-DCC9-466E-87CB-867FE766E693}"/>
                </a:ext>
              </a:extLst>
            </p:cNvPr>
            <p:cNvSpPr txBox="1"/>
            <p:nvPr/>
          </p:nvSpPr>
          <p:spPr>
            <a:xfrm>
              <a:off x="719650" y="2163805"/>
              <a:ext cx="385720" cy="454107"/>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01</a:t>
              </a:r>
            </a:p>
          </p:txBody>
        </p:sp>
        <p:sp>
          <p:nvSpPr>
            <p:cNvPr id="9" name="TextBox 8">
              <a:extLst>
                <a:ext uri="{FF2B5EF4-FFF2-40B4-BE49-F238E27FC236}">
                  <a16:creationId xmlns:a16="http://schemas.microsoft.com/office/drawing/2014/main" id="{360295A1-9396-4204-9D66-7FC311ED7597}"/>
                </a:ext>
              </a:extLst>
            </p:cNvPr>
            <p:cNvSpPr txBox="1"/>
            <p:nvPr/>
          </p:nvSpPr>
          <p:spPr>
            <a:xfrm>
              <a:off x="1555589" y="2015056"/>
              <a:ext cx="662816" cy="267122"/>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TOPIC 01</a:t>
              </a:r>
            </a:p>
          </p:txBody>
        </p:sp>
        <p:sp>
          <p:nvSpPr>
            <p:cNvPr id="10" name="Subtitle 2">
              <a:extLst>
                <a:ext uri="{FF2B5EF4-FFF2-40B4-BE49-F238E27FC236}">
                  <a16:creationId xmlns:a16="http://schemas.microsoft.com/office/drawing/2014/main" id="{DAE249D7-EFD7-420D-850D-45327ABB8D42}"/>
                </a:ext>
              </a:extLst>
            </p:cNvPr>
            <p:cNvSpPr txBox="1">
              <a:spLocks/>
            </p:cNvSpPr>
            <p:nvPr/>
          </p:nvSpPr>
          <p:spPr>
            <a:xfrm>
              <a:off x="1592178" y="2260707"/>
              <a:ext cx="1161462" cy="30558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1" name="Striped Right Arrow 4">
              <a:extLst>
                <a:ext uri="{FF2B5EF4-FFF2-40B4-BE49-F238E27FC236}">
                  <a16:creationId xmlns:a16="http://schemas.microsoft.com/office/drawing/2014/main" id="{D6F6AB5B-C8DB-432E-959E-A73F84B2A362}"/>
                </a:ext>
              </a:extLst>
            </p:cNvPr>
            <p:cNvSpPr/>
            <p:nvPr/>
          </p:nvSpPr>
          <p:spPr>
            <a:xfrm>
              <a:off x="424545" y="3353566"/>
              <a:ext cx="1048583" cy="817278"/>
            </a:xfrm>
            <a:prstGeom prst="stripedRightArrow">
              <a:avLst>
                <a:gd name="adj1" fmla="val 68868"/>
                <a:gd name="adj2" fmla="val 40566"/>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00" dirty="0"/>
            </a:p>
          </p:txBody>
        </p:sp>
        <p:sp>
          <p:nvSpPr>
            <p:cNvPr id="12" name="TextBox 11">
              <a:extLst>
                <a:ext uri="{FF2B5EF4-FFF2-40B4-BE49-F238E27FC236}">
                  <a16:creationId xmlns:a16="http://schemas.microsoft.com/office/drawing/2014/main" id="{46D42613-1165-4E38-A8E2-000C2AB3F675}"/>
                </a:ext>
              </a:extLst>
            </p:cNvPr>
            <p:cNvSpPr txBox="1"/>
            <p:nvPr/>
          </p:nvSpPr>
          <p:spPr>
            <a:xfrm>
              <a:off x="687014" y="3535152"/>
              <a:ext cx="450991" cy="454107"/>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04</a:t>
              </a:r>
            </a:p>
          </p:txBody>
        </p:sp>
        <p:sp>
          <p:nvSpPr>
            <p:cNvPr id="13" name="TextBox 12">
              <a:extLst>
                <a:ext uri="{FF2B5EF4-FFF2-40B4-BE49-F238E27FC236}">
                  <a16:creationId xmlns:a16="http://schemas.microsoft.com/office/drawing/2014/main" id="{2413D1DF-C3F2-4053-AAB3-761706FAA4D0}"/>
                </a:ext>
              </a:extLst>
            </p:cNvPr>
            <p:cNvSpPr txBox="1"/>
            <p:nvPr/>
          </p:nvSpPr>
          <p:spPr>
            <a:xfrm>
              <a:off x="1555589" y="3386401"/>
              <a:ext cx="696067" cy="267122"/>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TOPIC 04</a:t>
              </a:r>
            </a:p>
          </p:txBody>
        </p:sp>
        <p:sp>
          <p:nvSpPr>
            <p:cNvPr id="14" name="Subtitle 2">
              <a:extLst>
                <a:ext uri="{FF2B5EF4-FFF2-40B4-BE49-F238E27FC236}">
                  <a16:creationId xmlns:a16="http://schemas.microsoft.com/office/drawing/2014/main" id="{36407BEB-80E9-4214-9997-ABA1F5B79AEE}"/>
                </a:ext>
              </a:extLst>
            </p:cNvPr>
            <p:cNvSpPr txBox="1">
              <a:spLocks/>
            </p:cNvSpPr>
            <p:nvPr/>
          </p:nvSpPr>
          <p:spPr>
            <a:xfrm>
              <a:off x="1592178" y="3632053"/>
              <a:ext cx="1161462" cy="30558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5" name="Striped Right Arrow 5">
              <a:extLst>
                <a:ext uri="{FF2B5EF4-FFF2-40B4-BE49-F238E27FC236}">
                  <a16:creationId xmlns:a16="http://schemas.microsoft.com/office/drawing/2014/main" id="{BC85BE02-FE50-4FA0-BC33-DCE0E9B2D496}"/>
                </a:ext>
              </a:extLst>
            </p:cNvPr>
            <p:cNvSpPr/>
            <p:nvPr/>
          </p:nvSpPr>
          <p:spPr>
            <a:xfrm>
              <a:off x="424545" y="4724911"/>
              <a:ext cx="1048583" cy="817278"/>
            </a:xfrm>
            <a:prstGeom prst="stripedRightArrow">
              <a:avLst>
                <a:gd name="adj1" fmla="val 68868"/>
                <a:gd name="adj2" fmla="val 405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6" name="TextBox 15">
              <a:extLst>
                <a:ext uri="{FF2B5EF4-FFF2-40B4-BE49-F238E27FC236}">
                  <a16:creationId xmlns:a16="http://schemas.microsoft.com/office/drawing/2014/main" id="{69ECAA2E-8945-4363-AE1A-74ADB86B6313}"/>
                </a:ext>
              </a:extLst>
            </p:cNvPr>
            <p:cNvSpPr txBox="1"/>
            <p:nvPr/>
          </p:nvSpPr>
          <p:spPr>
            <a:xfrm>
              <a:off x="695635" y="4906497"/>
              <a:ext cx="433749" cy="454107"/>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07</a:t>
              </a:r>
            </a:p>
          </p:txBody>
        </p:sp>
        <p:sp>
          <p:nvSpPr>
            <p:cNvPr id="17" name="TextBox 16">
              <a:extLst>
                <a:ext uri="{FF2B5EF4-FFF2-40B4-BE49-F238E27FC236}">
                  <a16:creationId xmlns:a16="http://schemas.microsoft.com/office/drawing/2014/main" id="{993479CD-A3FE-46AD-B9DD-113F577B94C7}"/>
                </a:ext>
              </a:extLst>
            </p:cNvPr>
            <p:cNvSpPr txBox="1"/>
            <p:nvPr/>
          </p:nvSpPr>
          <p:spPr>
            <a:xfrm>
              <a:off x="1555589" y="4757741"/>
              <a:ext cx="686215" cy="267122"/>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TOPIC 07</a:t>
              </a:r>
            </a:p>
          </p:txBody>
        </p:sp>
        <p:sp>
          <p:nvSpPr>
            <p:cNvPr id="18" name="Subtitle 2">
              <a:extLst>
                <a:ext uri="{FF2B5EF4-FFF2-40B4-BE49-F238E27FC236}">
                  <a16:creationId xmlns:a16="http://schemas.microsoft.com/office/drawing/2014/main" id="{3B9CA586-41FE-4267-84C7-FEB24C4B5AB1}"/>
                </a:ext>
              </a:extLst>
            </p:cNvPr>
            <p:cNvSpPr txBox="1">
              <a:spLocks/>
            </p:cNvSpPr>
            <p:nvPr/>
          </p:nvSpPr>
          <p:spPr>
            <a:xfrm>
              <a:off x="1592178" y="5003398"/>
              <a:ext cx="1161462" cy="30558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9" name="Striped Right Arrow 28">
              <a:extLst>
                <a:ext uri="{FF2B5EF4-FFF2-40B4-BE49-F238E27FC236}">
                  <a16:creationId xmlns:a16="http://schemas.microsoft.com/office/drawing/2014/main" id="{8C84F346-5148-428D-9F41-87CBDF833728}"/>
                </a:ext>
              </a:extLst>
            </p:cNvPr>
            <p:cNvSpPr/>
            <p:nvPr/>
          </p:nvSpPr>
          <p:spPr>
            <a:xfrm>
              <a:off x="3180241" y="1982220"/>
              <a:ext cx="1048583" cy="817278"/>
            </a:xfrm>
            <a:prstGeom prst="stripedRightArrow">
              <a:avLst>
                <a:gd name="adj1" fmla="val 68868"/>
                <a:gd name="adj2" fmla="val 4056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00"/>
            </a:p>
          </p:txBody>
        </p:sp>
        <p:sp>
          <p:nvSpPr>
            <p:cNvPr id="20" name="TextBox 19">
              <a:extLst>
                <a:ext uri="{FF2B5EF4-FFF2-40B4-BE49-F238E27FC236}">
                  <a16:creationId xmlns:a16="http://schemas.microsoft.com/office/drawing/2014/main" id="{AC2D25D8-4837-42C2-980B-BEA02D46D4BC}"/>
                </a:ext>
              </a:extLst>
            </p:cNvPr>
            <p:cNvSpPr txBox="1"/>
            <p:nvPr/>
          </p:nvSpPr>
          <p:spPr>
            <a:xfrm>
              <a:off x="3449484" y="2163806"/>
              <a:ext cx="437444" cy="454107"/>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02</a:t>
              </a:r>
            </a:p>
          </p:txBody>
        </p:sp>
        <p:sp>
          <p:nvSpPr>
            <p:cNvPr id="21" name="TextBox 20">
              <a:extLst>
                <a:ext uri="{FF2B5EF4-FFF2-40B4-BE49-F238E27FC236}">
                  <a16:creationId xmlns:a16="http://schemas.microsoft.com/office/drawing/2014/main" id="{DC2E6128-D0E0-453C-BBB4-2083667B9661}"/>
                </a:ext>
              </a:extLst>
            </p:cNvPr>
            <p:cNvSpPr txBox="1"/>
            <p:nvPr/>
          </p:nvSpPr>
          <p:spPr>
            <a:xfrm>
              <a:off x="4311285" y="2015056"/>
              <a:ext cx="688678" cy="267122"/>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TOPIC 02</a:t>
              </a:r>
            </a:p>
          </p:txBody>
        </p:sp>
        <p:sp>
          <p:nvSpPr>
            <p:cNvPr id="22" name="Subtitle 2">
              <a:extLst>
                <a:ext uri="{FF2B5EF4-FFF2-40B4-BE49-F238E27FC236}">
                  <a16:creationId xmlns:a16="http://schemas.microsoft.com/office/drawing/2014/main" id="{1C859169-8C0B-4720-BE87-1CD11435BE0B}"/>
                </a:ext>
              </a:extLst>
            </p:cNvPr>
            <p:cNvSpPr txBox="1">
              <a:spLocks/>
            </p:cNvSpPr>
            <p:nvPr/>
          </p:nvSpPr>
          <p:spPr>
            <a:xfrm>
              <a:off x="4347873" y="2260707"/>
              <a:ext cx="1161462" cy="30558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3" name="Striped Right Arrow 34">
              <a:extLst>
                <a:ext uri="{FF2B5EF4-FFF2-40B4-BE49-F238E27FC236}">
                  <a16:creationId xmlns:a16="http://schemas.microsoft.com/office/drawing/2014/main" id="{620E233E-D62F-444B-8D7D-96FF8309E61A}"/>
                </a:ext>
              </a:extLst>
            </p:cNvPr>
            <p:cNvSpPr/>
            <p:nvPr/>
          </p:nvSpPr>
          <p:spPr>
            <a:xfrm>
              <a:off x="3180241" y="3353566"/>
              <a:ext cx="1048583" cy="817278"/>
            </a:xfrm>
            <a:prstGeom prst="stripedRightArrow">
              <a:avLst>
                <a:gd name="adj1" fmla="val 68868"/>
                <a:gd name="adj2" fmla="val 405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4" name="TextBox 23">
              <a:extLst>
                <a:ext uri="{FF2B5EF4-FFF2-40B4-BE49-F238E27FC236}">
                  <a16:creationId xmlns:a16="http://schemas.microsoft.com/office/drawing/2014/main" id="{780DBED2-137C-4A7C-A8D4-10731918F657}"/>
                </a:ext>
              </a:extLst>
            </p:cNvPr>
            <p:cNvSpPr txBox="1"/>
            <p:nvPr/>
          </p:nvSpPr>
          <p:spPr>
            <a:xfrm>
              <a:off x="3445789" y="3535152"/>
              <a:ext cx="444833" cy="454107"/>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05</a:t>
              </a:r>
            </a:p>
          </p:txBody>
        </p:sp>
        <p:sp>
          <p:nvSpPr>
            <p:cNvPr id="25" name="TextBox 24">
              <a:extLst>
                <a:ext uri="{FF2B5EF4-FFF2-40B4-BE49-F238E27FC236}">
                  <a16:creationId xmlns:a16="http://schemas.microsoft.com/office/drawing/2014/main" id="{FE1F8949-C380-402F-B5C9-2E6A92110141}"/>
                </a:ext>
              </a:extLst>
            </p:cNvPr>
            <p:cNvSpPr txBox="1"/>
            <p:nvPr/>
          </p:nvSpPr>
          <p:spPr>
            <a:xfrm>
              <a:off x="4311285" y="3386401"/>
              <a:ext cx="692373" cy="267122"/>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TOPIC 05</a:t>
              </a:r>
            </a:p>
          </p:txBody>
        </p:sp>
        <p:sp>
          <p:nvSpPr>
            <p:cNvPr id="26" name="Subtitle 2">
              <a:extLst>
                <a:ext uri="{FF2B5EF4-FFF2-40B4-BE49-F238E27FC236}">
                  <a16:creationId xmlns:a16="http://schemas.microsoft.com/office/drawing/2014/main" id="{B95CDEE8-E580-4A0C-A297-AEB68A58794D}"/>
                </a:ext>
              </a:extLst>
            </p:cNvPr>
            <p:cNvSpPr txBox="1">
              <a:spLocks/>
            </p:cNvSpPr>
            <p:nvPr/>
          </p:nvSpPr>
          <p:spPr>
            <a:xfrm>
              <a:off x="4347873" y="3632053"/>
              <a:ext cx="1161462" cy="30558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7" name="Striped Right Arrow 40">
              <a:extLst>
                <a:ext uri="{FF2B5EF4-FFF2-40B4-BE49-F238E27FC236}">
                  <a16:creationId xmlns:a16="http://schemas.microsoft.com/office/drawing/2014/main" id="{7EA5485F-9837-4EDE-8D03-AB7BE64462D8}"/>
                </a:ext>
              </a:extLst>
            </p:cNvPr>
            <p:cNvSpPr/>
            <p:nvPr/>
          </p:nvSpPr>
          <p:spPr>
            <a:xfrm>
              <a:off x="3180241" y="4724911"/>
              <a:ext cx="1048583" cy="817278"/>
            </a:xfrm>
            <a:prstGeom prst="stripedRightArrow">
              <a:avLst>
                <a:gd name="adj1" fmla="val 68868"/>
                <a:gd name="adj2" fmla="val 4056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8" name="TextBox 27">
              <a:extLst>
                <a:ext uri="{FF2B5EF4-FFF2-40B4-BE49-F238E27FC236}">
                  <a16:creationId xmlns:a16="http://schemas.microsoft.com/office/drawing/2014/main" id="{3A044693-CBB6-476F-8036-6EB00AA2CF34}"/>
                </a:ext>
              </a:extLst>
            </p:cNvPr>
            <p:cNvSpPr txBox="1"/>
            <p:nvPr/>
          </p:nvSpPr>
          <p:spPr>
            <a:xfrm>
              <a:off x="3443325" y="4906498"/>
              <a:ext cx="449759" cy="454107"/>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08</a:t>
              </a:r>
            </a:p>
          </p:txBody>
        </p:sp>
        <p:sp>
          <p:nvSpPr>
            <p:cNvPr id="29" name="TextBox 28">
              <a:extLst>
                <a:ext uri="{FF2B5EF4-FFF2-40B4-BE49-F238E27FC236}">
                  <a16:creationId xmlns:a16="http://schemas.microsoft.com/office/drawing/2014/main" id="{2A074C2D-669F-4782-9AA2-50A078986808}"/>
                </a:ext>
              </a:extLst>
            </p:cNvPr>
            <p:cNvSpPr txBox="1"/>
            <p:nvPr/>
          </p:nvSpPr>
          <p:spPr>
            <a:xfrm>
              <a:off x="4311285" y="4757741"/>
              <a:ext cx="694837" cy="267122"/>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TOPIC 08</a:t>
              </a:r>
            </a:p>
          </p:txBody>
        </p:sp>
        <p:sp>
          <p:nvSpPr>
            <p:cNvPr id="30" name="Subtitle 2">
              <a:extLst>
                <a:ext uri="{FF2B5EF4-FFF2-40B4-BE49-F238E27FC236}">
                  <a16:creationId xmlns:a16="http://schemas.microsoft.com/office/drawing/2014/main" id="{1B60CFE5-C21D-4461-A765-729DB3644D99}"/>
                </a:ext>
              </a:extLst>
            </p:cNvPr>
            <p:cNvSpPr txBox="1">
              <a:spLocks/>
            </p:cNvSpPr>
            <p:nvPr/>
          </p:nvSpPr>
          <p:spPr>
            <a:xfrm>
              <a:off x="4347873" y="5003398"/>
              <a:ext cx="1161462" cy="30558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1" name="Striped Right Arrow 46">
              <a:extLst>
                <a:ext uri="{FF2B5EF4-FFF2-40B4-BE49-F238E27FC236}">
                  <a16:creationId xmlns:a16="http://schemas.microsoft.com/office/drawing/2014/main" id="{ECC5D311-90AC-4B11-8059-A84B5137B55E}"/>
                </a:ext>
              </a:extLst>
            </p:cNvPr>
            <p:cNvSpPr/>
            <p:nvPr/>
          </p:nvSpPr>
          <p:spPr>
            <a:xfrm>
              <a:off x="5935937" y="1982220"/>
              <a:ext cx="1048583" cy="817278"/>
            </a:xfrm>
            <a:prstGeom prst="stripedRightArrow">
              <a:avLst>
                <a:gd name="adj1" fmla="val 68868"/>
                <a:gd name="adj2" fmla="val 40566"/>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00"/>
            </a:p>
          </p:txBody>
        </p:sp>
        <p:sp>
          <p:nvSpPr>
            <p:cNvPr id="32" name="TextBox 31">
              <a:extLst>
                <a:ext uri="{FF2B5EF4-FFF2-40B4-BE49-F238E27FC236}">
                  <a16:creationId xmlns:a16="http://schemas.microsoft.com/office/drawing/2014/main" id="{17FCA48D-3DB0-416C-9D4D-C37AC5EA2E33}"/>
                </a:ext>
              </a:extLst>
            </p:cNvPr>
            <p:cNvSpPr txBox="1"/>
            <p:nvPr/>
          </p:nvSpPr>
          <p:spPr>
            <a:xfrm>
              <a:off x="6203950" y="2163805"/>
              <a:ext cx="439908" cy="454107"/>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03</a:t>
              </a:r>
            </a:p>
          </p:txBody>
        </p:sp>
        <p:sp>
          <p:nvSpPr>
            <p:cNvPr id="33" name="TextBox 32">
              <a:extLst>
                <a:ext uri="{FF2B5EF4-FFF2-40B4-BE49-F238E27FC236}">
                  <a16:creationId xmlns:a16="http://schemas.microsoft.com/office/drawing/2014/main" id="{E5880E94-A463-48D2-AD21-BC36CB8554AC}"/>
                </a:ext>
              </a:extLst>
            </p:cNvPr>
            <p:cNvSpPr txBox="1"/>
            <p:nvPr/>
          </p:nvSpPr>
          <p:spPr>
            <a:xfrm>
              <a:off x="7066981" y="2015056"/>
              <a:ext cx="689910" cy="267122"/>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TOPIC 03</a:t>
              </a:r>
            </a:p>
          </p:txBody>
        </p:sp>
        <p:sp>
          <p:nvSpPr>
            <p:cNvPr id="34" name="Subtitle 2">
              <a:extLst>
                <a:ext uri="{FF2B5EF4-FFF2-40B4-BE49-F238E27FC236}">
                  <a16:creationId xmlns:a16="http://schemas.microsoft.com/office/drawing/2014/main" id="{2C96120B-1C2E-4C51-A84D-693404BA8C0C}"/>
                </a:ext>
              </a:extLst>
            </p:cNvPr>
            <p:cNvSpPr txBox="1">
              <a:spLocks/>
            </p:cNvSpPr>
            <p:nvPr/>
          </p:nvSpPr>
          <p:spPr>
            <a:xfrm>
              <a:off x="7103570" y="2260707"/>
              <a:ext cx="1161462" cy="30558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5" name="Striped Right Arrow 52">
              <a:extLst>
                <a:ext uri="{FF2B5EF4-FFF2-40B4-BE49-F238E27FC236}">
                  <a16:creationId xmlns:a16="http://schemas.microsoft.com/office/drawing/2014/main" id="{2E35814B-12A1-4370-8479-33832B82CE54}"/>
                </a:ext>
              </a:extLst>
            </p:cNvPr>
            <p:cNvSpPr/>
            <p:nvPr/>
          </p:nvSpPr>
          <p:spPr>
            <a:xfrm>
              <a:off x="5935937" y="3353566"/>
              <a:ext cx="1048583" cy="817278"/>
            </a:xfrm>
            <a:prstGeom prst="stripedRightArrow">
              <a:avLst>
                <a:gd name="adj1" fmla="val 68868"/>
                <a:gd name="adj2" fmla="val 4056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36" name="TextBox 35">
              <a:extLst>
                <a:ext uri="{FF2B5EF4-FFF2-40B4-BE49-F238E27FC236}">
                  <a16:creationId xmlns:a16="http://schemas.microsoft.com/office/drawing/2014/main" id="{89A55000-1393-4F14-8324-214E37F733FD}"/>
                </a:ext>
              </a:extLst>
            </p:cNvPr>
            <p:cNvSpPr txBox="1"/>
            <p:nvPr/>
          </p:nvSpPr>
          <p:spPr>
            <a:xfrm>
              <a:off x="6205796" y="3535152"/>
              <a:ext cx="436212" cy="454107"/>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06</a:t>
              </a:r>
            </a:p>
          </p:txBody>
        </p:sp>
        <p:sp>
          <p:nvSpPr>
            <p:cNvPr id="37" name="TextBox 36">
              <a:extLst>
                <a:ext uri="{FF2B5EF4-FFF2-40B4-BE49-F238E27FC236}">
                  <a16:creationId xmlns:a16="http://schemas.microsoft.com/office/drawing/2014/main" id="{CCD4764D-3E61-40DA-8D65-0E769001D960}"/>
                </a:ext>
              </a:extLst>
            </p:cNvPr>
            <p:cNvSpPr txBox="1"/>
            <p:nvPr/>
          </p:nvSpPr>
          <p:spPr>
            <a:xfrm>
              <a:off x="7066981" y="3386401"/>
              <a:ext cx="687447" cy="267122"/>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TOPIC 06</a:t>
              </a:r>
            </a:p>
          </p:txBody>
        </p:sp>
        <p:sp>
          <p:nvSpPr>
            <p:cNvPr id="38" name="Subtitle 2">
              <a:extLst>
                <a:ext uri="{FF2B5EF4-FFF2-40B4-BE49-F238E27FC236}">
                  <a16:creationId xmlns:a16="http://schemas.microsoft.com/office/drawing/2014/main" id="{FBF69472-1396-4FA2-9226-C1AE7054DD37}"/>
                </a:ext>
              </a:extLst>
            </p:cNvPr>
            <p:cNvSpPr txBox="1">
              <a:spLocks/>
            </p:cNvSpPr>
            <p:nvPr/>
          </p:nvSpPr>
          <p:spPr>
            <a:xfrm>
              <a:off x="7103570" y="3632053"/>
              <a:ext cx="1161462" cy="30558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9" name="Striped Right Arrow 58">
              <a:extLst>
                <a:ext uri="{FF2B5EF4-FFF2-40B4-BE49-F238E27FC236}">
                  <a16:creationId xmlns:a16="http://schemas.microsoft.com/office/drawing/2014/main" id="{31361F36-64A5-41FE-98A2-6FFE6377B516}"/>
                </a:ext>
              </a:extLst>
            </p:cNvPr>
            <p:cNvSpPr/>
            <p:nvPr/>
          </p:nvSpPr>
          <p:spPr>
            <a:xfrm>
              <a:off x="5935937" y="4724911"/>
              <a:ext cx="1048583" cy="817278"/>
            </a:xfrm>
            <a:prstGeom prst="stripedRightArrow">
              <a:avLst>
                <a:gd name="adj1" fmla="val 68868"/>
                <a:gd name="adj2" fmla="val 4056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40" name="TextBox 39">
              <a:extLst>
                <a:ext uri="{FF2B5EF4-FFF2-40B4-BE49-F238E27FC236}">
                  <a16:creationId xmlns:a16="http://schemas.microsoft.com/office/drawing/2014/main" id="{11DAC766-D166-4A05-96C8-F3D4FBD0AAC9}"/>
                </a:ext>
              </a:extLst>
            </p:cNvPr>
            <p:cNvSpPr txBox="1"/>
            <p:nvPr/>
          </p:nvSpPr>
          <p:spPr>
            <a:xfrm>
              <a:off x="6205796" y="4906498"/>
              <a:ext cx="436212" cy="454107"/>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09</a:t>
              </a:r>
            </a:p>
          </p:txBody>
        </p:sp>
        <p:sp>
          <p:nvSpPr>
            <p:cNvPr id="41" name="TextBox 40">
              <a:extLst>
                <a:ext uri="{FF2B5EF4-FFF2-40B4-BE49-F238E27FC236}">
                  <a16:creationId xmlns:a16="http://schemas.microsoft.com/office/drawing/2014/main" id="{B62F20D2-7265-4C27-880B-1915CA907256}"/>
                </a:ext>
              </a:extLst>
            </p:cNvPr>
            <p:cNvSpPr txBox="1"/>
            <p:nvPr/>
          </p:nvSpPr>
          <p:spPr>
            <a:xfrm>
              <a:off x="7066981" y="4757746"/>
              <a:ext cx="687447" cy="267122"/>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TOPIC 09</a:t>
              </a:r>
            </a:p>
          </p:txBody>
        </p:sp>
        <p:sp>
          <p:nvSpPr>
            <p:cNvPr id="42" name="Subtitle 2">
              <a:extLst>
                <a:ext uri="{FF2B5EF4-FFF2-40B4-BE49-F238E27FC236}">
                  <a16:creationId xmlns:a16="http://schemas.microsoft.com/office/drawing/2014/main" id="{3AE45331-6173-4C7B-B75D-4C69F60E71F6}"/>
                </a:ext>
              </a:extLst>
            </p:cNvPr>
            <p:cNvSpPr txBox="1">
              <a:spLocks/>
            </p:cNvSpPr>
            <p:nvPr/>
          </p:nvSpPr>
          <p:spPr>
            <a:xfrm>
              <a:off x="7103570" y="5003398"/>
              <a:ext cx="1161462" cy="30558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32703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0FB8E5-AA5C-40D9-8844-EF0E1CB69CB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72F245E-249C-4A36-A425-4FDFB37C2EF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8C91BB1-7946-441C-94CA-CF8BF7FD15FB}"/>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3E6C0409-2A84-4B15-A3D2-E1E0DE8E5E5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75622F5-96FA-413F-BC42-94F068200D33}"/>
              </a:ext>
            </a:extLst>
          </p:cNvPr>
          <p:cNvSpPr>
            <a:spLocks noGrp="1"/>
          </p:cNvSpPr>
          <p:nvPr>
            <p:ph type="body" sz="quarter" idx="13"/>
          </p:nvPr>
        </p:nvSpPr>
        <p:spPr/>
        <p:txBody>
          <a:bodyPr/>
          <a:lstStyle/>
          <a:p>
            <a:endParaRPr lang="en-ZA"/>
          </a:p>
        </p:txBody>
      </p:sp>
      <p:sp>
        <p:nvSpPr>
          <p:cNvPr id="7" name="Pentagon 3">
            <a:extLst>
              <a:ext uri="{FF2B5EF4-FFF2-40B4-BE49-F238E27FC236}">
                <a16:creationId xmlns:a16="http://schemas.microsoft.com/office/drawing/2014/main" id="{525A63F9-2B84-416A-A450-02F8F581BC5D}"/>
              </a:ext>
            </a:extLst>
          </p:cNvPr>
          <p:cNvSpPr/>
          <p:nvPr/>
        </p:nvSpPr>
        <p:spPr>
          <a:xfrm>
            <a:off x="919844" y="1822716"/>
            <a:ext cx="1270075" cy="778316"/>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E48FB6BE-C2BF-4F53-9958-862F6AD6D370}"/>
              </a:ext>
            </a:extLst>
          </p:cNvPr>
          <p:cNvSpPr txBox="1"/>
          <p:nvPr/>
        </p:nvSpPr>
        <p:spPr>
          <a:xfrm>
            <a:off x="1161822" y="1888710"/>
            <a:ext cx="593432"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01</a:t>
            </a:r>
          </a:p>
        </p:txBody>
      </p:sp>
      <p:sp>
        <p:nvSpPr>
          <p:cNvPr id="9" name="Pentagon 7">
            <a:extLst>
              <a:ext uri="{FF2B5EF4-FFF2-40B4-BE49-F238E27FC236}">
                <a16:creationId xmlns:a16="http://schemas.microsoft.com/office/drawing/2014/main" id="{8EA921C6-AAA0-43B3-AF49-E183A53FFB29}"/>
              </a:ext>
            </a:extLst>
          </p:cNvPr>
          <p:cNvSpPr/>
          <p:nvPr/>
        </p:nvSpPr>
        <p:spPr>
          <a:xfrm>
            <a:off x="919844" y="2959129"/>
            <a:ext cx="1270075" cy="778316"/>
          </a:xfrm>
          <a:prstGeom prst="homePlate">
            <a:avLst>
              <a:gd name="adj" fmla="val 260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0" name="TextBox 9">
            <a:extLst>
              <a:ext uri="{FF2B5EF4-FFF2-40B4-BE49-F238E27FC236}">
                <a16:creationId xmlns:a16="http://schemas.microsoft.com/office/drawing/2014/main" id="{D0C049A5-3267-457C-A6F0-56F63E2AA798}"/>
              </a:ext>
            </a:extLst>
          </p:cNvPr>
          <p:cNvSpPr txBox="1"/>
          <p:nvPr/>
        </p:nvSpPr>
        <p:spPr>
          <a:xfrm>
            <a:off x="1119345" y="3025124"/>
            <a:ext cx="678392"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02</a:t>
            </a:r>
          </a:p>
        </p:txBody>
      </p:sp>
      <p:sp>
        <p:nvSpPr>
          <p:cNvPr id="11" name="Pentagon 10">
            <a:extLst>
              <a:ext uri="{FF2B5EF4-FFF2-40B4-BE49-F238E27FC236}">
                <a16:creationId xmlns:a16="http://schemas.microsoft.com/office/drawing/2014/main" id="{D3A459E3-CFE3-4212-8235-CC9474EA1951}"/>
              </a:ext>
            </a:extLst>
          </p:cNvPr>
          <p:cNvSpPr/>
          <p:nvPr/>
        </p:nvSpPr>
        <p:spPr>
          <a:xfrm>
            <a:off x="919844" y="4095543"/>
            <a:ext cx="1270075" cy="778316"/>
          </a:xfrm>
          <a:prstGeom prst="homePlate">
            <a:avLst>
              <a:gd name="adj" fmla="val 260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2" name="TextBox 11">
            <a:extLst>
              <a:ext uri="{FF2B5EF4-FFF2-40B4-BE49-F238E27FC236}">
                <a16:creationId xmlns:a16="http://schemas.microsoft.com/office/drawing/2014/main" id="{189FC8A8-D5D4-4A78-ADB4-1FA56089FD20}"/>
              </a:ext>
            </a:extLst>
          </p:cNvPr>
          <p:cNvSpPr txBox="1"/>
          <p:nvPr/>
        </p:nvSpPr>
        <p:spPr>
          <a:xfrm>
            <a:off x="1116938" y="4161539"/>
            <a:ext cx="683200"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03</a:t>
            </a:r>
          </a:p>
        </p:txBody>
      </p:sp>
      <p:sp>
        <p:nvSpPr>
          <p:cNvPr id="13" name="Pentagon 13">
            <a:extLst>
              <a:ext uri="{FF2B5EF4-FFF2-40B4-BE49-F238E27FC236}">
                <a16:creationId xmlns:a16="http://schemas.microsoft.com/office/drawing/2014/main" id="{85C87048-0EEA-4403-AE72-0CDC307DA44B}"/>
              </a:ext>
            </a:extLst>
          </p:cNvPr>
          <p:cNvSpPr/>
          <p:nvPr/>
        </p:nvSpPr>
        <p:spPr>
          <a:xfrm>
            <a:off x="919844" y="5231958"/>
            <a:ext cx="1270075" cy="778316"/>
          </a:xfrm>
          <a:prstGeom prst="homePlate">
            <a:avLst>
              <a:gd name="adj" fmla="val 260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 name="TextBox 13">
            <a:extLst>
              <a:ext uri="{FF2B5EF4-FFF2-40B4-BE49-F238E27FC236}">
                <a16:creationId xmlns:a16="http://schemas.microsoft.com/office/drawing/2014/main" id="{B390704B-A40C-4BD9-A551-A5E12D9F981F}"/>
              </a:ext>
            </a:extLst>
          </p:cNvPr>
          <p:cNvSpPr txBox="1"/>
          <p:nvPr/>
        </p:nvSpPr>
        <p:spPr>
          <a:xfrm>
            <a:off x="1107317" y="5297953"/>
            <a:ext cx="702436"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04</a:t>
            </a:r>
          </a:p>
        </p:txBody>
      </p:sp>
      <p:sp>
        <p:nvSpPr>
          <p:cNvPr id="15" name="TextBox 14">
            <a:extLst>
              <a:ext uri="{FF2B5EF4-FFF2-40B4-BE49-F238E27FC236}">
                <a16:creationId xmlns:a16="http://schemas.microsoft.com/office/drawing/2014/main" id="{D6E76380-15EB-4607-9685-F4CEACE069E0}"/>
              </a:ext>
            </a:extLst>
          </p:cNvPr>
          <p:cNvSpPr txBox="1"/>
          <p:nvPr/>
        </p:nvSpPr>
        <p:spPr>
          <a:xfrm>
            <a:off x="2433913" y="1817252"/>
            <a:ext cx="1997663"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01</a:t>
            </a:r>
          </a:p>
        </p:txBody>
      </p:sp>
      <p:sp>
        <p:nvSpPr>
          <p:cNvPr id="16" name="Subtitle 2">
            <a:extLst>
              <a:ext uri="{FF2B5EF4-FFF2-40B4-BE49-F238E27FC236}">
                <a16:creationId xmlns:a16="http://schemas.microsoft.com/office/drawing/2014/main" id="{78B88214-2F06-4636-BEEB-E4E59B0FB2C0}"/>
              </a:ext>
            </a:extLst>
          </p:cNvPr>
          <p:cNvSpPr txBox="1">
            <a:spLocks/>
          </p:cNvSpPr>
          <p:nvPr/>
        </p:nvSpPr>
        <p:spPr>
          <a:xfrm>
            <a:off x="2491063" y="2154318"/>
            <a:ext cx="2776574"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7" name="TextBox 16">
            <a:extLst>
              <a:ext uri="{FF2B5EF4-FFF2-40B4-BE49-F238E27FC236}">
                <a16:creationId xmlns:a16="http://schemas.microsoft.com/office/drawing/2014/main" id="{A4610006-A3BB-4E5C-B1FC-FD47FBEB9550}"/>
              </a:ext>
            </a:extLst>
          </p:cNvPr>
          <p:cNvSpPr txBox="1"/>
          <p:nvPr/>
        </p:nvSpPr>
        <p:spPr>
          <a:xfrm>
            <a:off x="2433913" y="2953664"/>
            <a:ext cx="2039341"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02</a:t>
            </a:r>
          </a:p>
        </p:txBody>
      </p:sp>
      <p:sp>
        <p:nvSpPr>
          <p:cNvPr id="18" name="Subtitle 2">
            <a:extLst>
              <a:ext uri="{FF2B5EF4-FFF2-40B4-BE49-F238E27FC236}">
                <a16:creationId xmlns:a16="http://schemas.microsoft.com/office/drawing/2014/main" id="{A2D8E27E-4F82-48C1-AF98-39126AB9B518}"/>
              </a:ext>
            </a:extLst>
          </p:cNvPr>
          <p:cNvSpPr txBox="1">
            <a:spLocks/>
          </p:cNvSpPr>
          <p:nvPr/>
        </p:nvSpPr>
        <p:spPr>
          <a:xfrm>
            <a:off x="2491063" y="3290732"/>
            <a:ext cx="2776574"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75C05C72-1BF4-48DC-888D-DC24B6923746}"/>
              </a:ext>
            </a:extLst>
          </p:cNvPr>
          <p:cNvSpPr txBox="1"/>
          <p:nvPr/>
        </p:nvSpPr>
        <p:spPr>
          <a:xfrm>
            <a:off x="2433913" y="4090079"/>
            <a:ext cx="2042547"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03</a:t>
            </a:r>
          </a:p>
        </p:txBody>
      </p:sp>
      <p:sp>
        <p:nvSpPr>
          <p:cNvPr id="20" name="Subtitle 2">
            <a:extLst>
              <a:ext uri="{FF2B5EF4-FFF2-40B4-BE49-F238E27FC236}">
                <a16:creationId xmlns:a16="http://schemas.microsoft.com/office/drawing/2014/main" id="{68128132-DFE1-4AF6-9E02-5A5924E03540}"/>
              </a:ext>
            </a:extLst>
          </p:cNvPr>
          <p:cNvSpPr txBox="1">
            <a:spLocks/>
          </p:cNvSpPr>
          <p:nvPr/>
        </p:nvSpPr>
        <p:spPr>
          <a:xfrm>
            <a:off x="2491063" y="4427145"/>
            <a:ext cx="2776574"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4A3C7CE0-2FF9-4A90-A391-E3F99E4C11C4}"/>
              </a:ext>
            </a:extLst>
          </p:cNvPr>
          <p:cNvSpPr txBox="1"/>
          <p:nvPr/>
        </p:nvSpPr>
        <p:spPr>
          <a:xfrm>
            <a:off x="2433913" y="5226493"/>
            <a:ext cx="2052165"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04</a:t>
            </a:r>
          </a:p>
        </p:txBody>
      </p:sp>
      <p:sp>
        <p:nvSpPr>
          <p:cNvPr id="22" name="Subtitle 2">
            <a:extLst>
              <a:ext uri="{FF2B5EF4-FFF2-40B4-BE49-F238E27FC236}">
                <a16:creationId xmlns:a16="http://schemas.microsoft.com/office/drawing/2014/main" id="{C4FB2E38-E60B-419A-ACD9-28DC4C9AAD87}"/>
              </a:ext>
            </a:extLst>
          </p:cNvPr>
          <p:cNvSpPr txBox="1">
            <a:spLocks/>
          </p:cNvSpPr>
          <p:nvPr/>
        </p:nvSpPr>
        <p:spPr>
          <a:xfrm>
            <a:off x="2491063" y="5563560"/>
            <a:ext cx="2776574"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3" name="Pentagon 28">
            <a:extLst>
              <a:ext uri="{FF2B5EF4-FFF2-40B4-BE49-F238E27FC236}">
                <a16:creationId xmlns:a16="http://schemas.microsoft.com/office/drawing/2014/main" id="{9EC0BDE7-0534-4112-98A5-8011342AC02C}"/>
              </a:ext>
            </a:extLst>
          </p:cNvPr>
          <p:cNvSpPr/>
          <p:nvPr/>
        </p:nvSpPr>
        <p:spPr>
          <a:xfrm>
            <a:off x="6148756" y="1822716"/>
            <a:ext cx="1270075" cy="778316"/>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4" name="TextBox 23">
            <a:extLst>
              <a:ext uri="{FF2B5EF4-FFF2-40B4-BE49-F238E27FC236}">
                <a16:creationId xmlns:a16="http://schemas.microsoft.com/office/drawing/2014/main" id="{91B2792C-EEFC-4D43-BFAE-D361F95AE58D}"/>
              </a:ext>
            </a:extLst>
          </p:cNvPr>
          <p:cNvSpPr txBox="1"/>
          <p:nvPr/>
        </p:nvSpPr>
        <p:spPr>
          <a:xfrm>
            <a:off x="6341844" y="1888711"/>
            <a:ext cx="691215"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05</a:t>
            </a:r>
          </a:p>
        </p:txBody>
      </p:sp>
      <p:sp>
        <p:nvSpPr>
          <p:cNvPr id="25" name="Pentagon 31">
            <a:extLst>
              <a:ext uri="{FF2B5EF4-FFF2-40B4-BE49-F238E27FC236}">
                <a16:creationId xmlns:a16="http://schemas.microsoft.com/office/drawing/2014/main" id="{5EE02AE1-9DB6-4F54-B2AF-CC13C56B48D2}"/>
              </a:ext>
            </a:extLst>
          </p:cNvPr>
          <p:cNvSpPr/>
          <p:nvPr/>
        </p:nvSpPr>
        <p:spPr>
          <a:xfrm>
            <a:off x="6148756" y="2959129"/>
            <a:ext cx="1270075" cy="778316"/>
          </a:xfrm>
          <a:prstGeom prst="homePlate">
            <a:avLst>
              <a:gd name="adj" fmla="val 260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6" name="TextBox 25">
            <a:extLst>
              <a:ext uri="{FF2B5EF4-FFF2-40B4-BE49-F238E27FC236}">
                <a16:creationId xmlns:a16="http://schemas.microsoft.com/office/drawing/2014/main" id="{BCDBFF4F-F860-4297-9F3E-6D63A112708A}"/>
              </a:ext>
            </a:extLst>
          </p:cNvPr>
          <p:cNvSpPr txBox="1"/>
          <p:nvPr/>
        </p:nvSpPr>
        <p:spPr>
          <a:xfrm>
            <a:off x="6349057" y="3025126"/>
            <a:ext cx="676788"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06</a:t>
            </a:r>
          </a:p>
        </p:txBody>
      </p:sp>
      <p:sp>
        <p:nvSpPr>
          <p:cNvPr id="27" name="Pentagon 34">
            <a:extLst>
              <a:ext uri="{FF2B5EF4-FFF2-40B4-BE49-F238E27FC236}">
                <a16:creationId xmlns:a16="http://schemas.microsoft.com/office/drawing/2014/main" id="{58FD317F-0066-4A8C-B7CE-72D960F0B173}"/>
              </a:ext>
            </a:extLst>
          </p:cNvPr>
          <p:cNvSpPr/>
          <p:nvPr/>
        </p:nvSpPr>
        <p:spPr>
          <a:xfrm>
            <a:off x="6148756" y="4095543"/>
            <a:ext cx="1270075" cy="778316"/>
          </a:xfrm>
          <a:prstGeom prst="homePlate">
            <a:avLst>
              <a:gd name="adj" fmla="val 260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8" name="TextBox 27">
            <a:extLst>
              <a:ext uri="{FF2B5EF4-FFF2-40B4-BE49-F238E27FC236}">
                <a16:creationId xmlns:a16="http://schemas.microsoft.com/office/drawing/2014/main" id="{0B664FCE-4A61-4878-81F3-9C7FF8492ACB}"/>
              </a:ext>
            </a:extLst>
          </p:cNvPr>
          <p:cNvSpPr txBox="1"/>
          <p:nvPr/>
        </p:nvSpPr>
        <p:spPr>
          <a:xfrm>
            <a:off x="6351458" y="4161538"/>
            <a:ext cx="671980"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07</a:t>
            </a:r>
          </a:p>
        </p:txBody>
      </p:sp>
      <p:sp>
        <p:nvSpPr>
          <p:cNvPr id="29" name="Pentagon 37">
            <a:extLst>
              <a:ext uri="{FF2B5EF4-FFF2-40B4-BE49-F238E27FC236}">
                <a16:creationId xmlns:a16="http://schemas.microsoft.com/office/drawing/2014/main" id="{083E0120-E134-4CD5-817B-398CD6F65ED0}"/>
              </a:ext>
            </a:extLst>
          </p:cNvPr>
          <p:cNvSpPr/>
          <p:nvPr/>
        </p:nvSpPr>
        <p:spPr>
          <a:xfrm>
            <a:off x="6148756" y="5231958"/>
            <a:ext cx="1270075" cy="778316"/>
          </a:xfrm>
          <a:prstGeom prst="homePlate">
            <a:avLst>
              <a:gd name="adj" fmla="val 260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0" name="TextBox 29">
            <a:extLst>
              <a:ext uri="{FF2B5EF4-FFF2-40B4-BE49-F238E27FC236}">
                <a16:creationId xmlns:a16="http://schemas.microsoft.com/office/drawing/2014/main" id="{520A6D45-8638-41C7-98EA-9A4C0B243722}"/>
              </a:ext>
            </a:extLst>
          </p:cNvPr>
          <p:cNvSpPr txBox="1"/>
          <p:nvPr/>
        </p:nvSpPr>
        <p:spPr>
          <a:xfrm>
            <a:off x="6337836" y="5297955"/>
            <a:ext cx="699230"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08</a:t>
            </a:r>
          </a:p>
        </p:txBody>
      </p:sp>
      <p:sp>
        <p:nvSpPr>
          <p:cNvPr id="31" name="TextBox 30">
            <a:extLst>
              <a:ext uri="{FF2B5EF4-FFF2-40B4-BE49-F238E27FC236}">
                <a16:creationId xmlns:a16="http://schemas.microsoft.com/office/drawing/2014/main" id="{BABDFB3E-B7EB-43F8-9540-021AC48351A7}"/>
              </a:ext>
            </a:extLst>
          </p:cNvPr>
          <p:cNvSpPr txBox="1"/>
          <p:nvPr/>
        </p:nvSpPr>
        <p:spPr>
          <a:xfrm>
            <a:off x="7662825" y="1817250"/>
            <a:ext cx="2045753"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05</a:t>
            </a:r>
          </a:p>
        </p:txBody>
      </p:sp>
      <p:sp>
        <p:nvSpPr>
          <p:cNvPr id="32" name="Subtitle 2">
            <a:extLst>
              <a:ext uri="{FF2B5EF4-FFF2-40B4-BE49-F238E27FC236}">
                <a16:creationId xmlns:a16="http://schemas.microsoft.com/office/drawing/2014/main" id="{A153F63E-98AA-4D64-BFBE-51683BFD5563}"/>
              </a:ext>
            </a:extLst>
          </p:cNvPr>
          <p:cNvSpPr txBox="1">
            <a:spLocks/>
          </p:cNvSpPr>
          <p:nvPr/>
        </p:nvSpPr>
        <p:spPr>
          <a:xfrm>
            <a:off x="7719975" y="2154318"/>
            <a:ext cx="2776574"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54E975D1-5B33-4AB8-889A-F0DEDFDEE393}"/>
              </a:ext>
            </a:extLst>
          </p:cNvPr>
          <p:cNvSpPr txBox="1"/>
          <p:nvPr/>
        </p:nvSpPr>
        <p:spPr>
          <a:xfrm>
            <a:off x="7662825" y="2953664"/>
            <a:ext cx="2039341"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06</a:t>
            </a:r>
          </a:p>
        </p:txBody>
      </p:sp>
      <p:sp>
        <p:nvSpPr>
          <p:cNvPr id="34" name="Subtitle 2">
            <a:extLst>
              <a:ext uri="{FF2B5EF4-FFF2-40B4-BE49-F238E27FC236}">
                <a16:creationId xmlns:a16="http://schemas.microsoft.com/office/drawing/2014/main" id="{8067F087-28B5-46A6-B625-40FE97A678E2}"/>
              </a:ext>
            </a:extLst>
          </p:cNvPr>
          <p:cNvSpPr txBox="1">
            <a:spLocks/>
          </p:cNvSpPr>
          <p:nvPr/>
        </p:nvSpPr>
        <p:spPr>
          <a:xfrm>
            <a:off x="7719975" y="3290732"/>
            <a:ext cx="2776574"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5" name="TextBox 34">
            <a:extLst>
              <a:ext uri="{FF2B5EF4-FFF2-40B4-BE49-F238E27FC236}">
                <a16:creationId xmlns:a16="http://schemas.microsoft.com/office/drawing/2014/main" id="{292DCFC3-538F-4C51-BA62-B6D569E7DFC5}"/>
              </a:ext>
            </a:extLst>
          </p:cNvPr>
          <p:cNvSpPr txBox="1"/>
          <p:nvPr/>
        </p:nvSpPr>
        <p:spPr>
          <a:xfrm>
            <a:off x="7662825" y="4090079"/>
            <a:ext cx="2036135"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07</a:t>
            </a:r>
          </a:p>
        </p:txBody>
      </p:sp>
      <p:sp>
        <p:nvSpPr>
          <p:cNvPr id="36" name="Subtitle 2">
            <a:extLst>
              <a:ext uri="{FF2B5EF4-FFF2-40B4-BE49-F238E27FC236}">
                <a16:creationId xmlns:a16="http://schemas.microsoft.com/office/drawing/2014/main" id="{DBD15FAA-6312-498E-B9E6-B1FA8E2C8C11}"/>
              </a:ext>
            </a:extLst>
          </p:cNvPr>
          <p:cNvSpPr txBox="1">
            <a:spLocks/>
          </p:cNvSpPr>
          <p:nvPr/>
        </p:nvSpPr>
        <p:spPr>
          <a:xfrm>
            <a:off x="7719975" y="4427145"/>
            <a:ext cx="2776574"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7" name="TextBox 36">
            <a:extLst>
              <a:ext uri="{FF2B5EF4-FFF2-40B4-BE49-F238E27FC236}">
                <a16:creationId xmlns:a16="http://schemas.microsoft.com/office/drawing/2014/main" id="{86F936A1-50AD-4900-B056-31FEE137E9B5}"/>
              </a:ext>
            </a:extLst>
          </p:cNvPr>
          <p:cNvSpPr txBox="1"/>
          <p:nvPr/>
        </p:nvSpPr>
        <p:spPr>
          <a:xfrm>
            <a:off x="7662825" y="5226493"/>
            <a:ext cx="2050561"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08</a:t>
            </a:r>
          </a:p>
        </p:txBody>
      </p:sp>
      <p:sp>
        <p:nvSpPr>
          <p:cNvPr id="38" name="Subtitle 2">
            <a:extLst>
              <a:ext uri="{FF2B5EF4-FFF2-40B4-BE49-F238E27FC236}">
                <a16:creationId xmlns:a16="http://schemas.microsoft.com/office/drawing/2014/main" id="{29E19CCB-088F-4B0C-90FD-E92E208B1129}"/>
              </a:ext>
            </a:extLst>
          </p:cNvPr>
          <p:cNvSpPr txBox="1">
            <a:spLocks/>
          </p:cNvSpPr>
          <p:nvPr/>
        </p:nvSpPr>
        <p:spPr>
          <a:xfrm>
            <a:off x="7719975" y="5563560"/>
            <a:ext cx="2776574"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26330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59777-FAB8-4AE7-AD28-A0B0704E3C2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5DC4D69-D5CC-4657-9699-0BFE51B84B7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A234B41-FBDA-4000-8999-C5E90889DBF8}"/>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3C30C21D-0562-4A99-BD38-E603E010BFE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CF38E04-EF6D-409B-9368-C9D938AD4F62}"/>
              </a:ext>
            </a:extLst>
          </p:cNvPr>
          <p:cNvSpPr>
            <a:spLocks noGrp="1"/>
          </p:cNvSpPr>
          <p:nvPr>
            <p:ph type="body" sz="quarter" idx="13"/>
          </p:nvPr>
        </p:nvSpPr>
        <p:spPr/>
        <p:txBody>
          <a:bodyPr/>
          <a:lstStyle/>
          <a:p>
            <a:endParaRPr lang="en-ZA"/>
          </a:p>
        </p:txBody>
      </p:sp>
      <p:grpSp>
        <p:nvGrpSpPr>
          <p:cNvPr id="31" name="Group 30">
            <a:extLst>
              <a:ext uri="{FF2B5EF4-FFF2-40B4-BE49-F238E27FC236}">
                <a16:creationId xmlns:a16="http://schemas.microsoft.com/office/drawing/2014/main" id="{F78D7A2A-9054-4169-B5AD-90BF0604988B}"/>
              </a:ext>
            </a:extLst>
          </p:cNvPr>
          <p:cNvGrpSpPr/>
          <p:nvPr/>
        </p:nvGrpSpPr>
        <p:grpSpPr>
          <a:xfrm>
            <a:off x="1009414" y="1803282"/>
            <a:ext cx="9466259" cy="4340841"/>
            <a:chOff x="685564" y="1803283"/>
            <a:chExt cx="7637663" cy="3502321"/>
          </a:xfrm>
        </p:grpSpPr>
        <p:sp>
          <p:nvSpPr>
            <p:cNvPr id="7" name="Half Frame 6">
              <a:extLst>
                <a:ext uri="{FF2B5EF4-FFF2-40B4-BE49-F238E27FC236}">
                  <a16:creationId xmlns:a16="http://schemas.microsoft.com/office/drawing/2014/main" id="{9DD1E8E5-F782-4FD7-83CF-6A38B93BF21F}"/>
                </a:ext>
              </a:extLst>
            </p:cNvPr>
            <p:cNvSpPr/>
            <p:nvPr/>
          </p:nvSpPr>
          <p:spPr>
            <a:xfrm>
              <a:off x="1012503" y="1803283"/>
              <a:ext cx="871838" cy="871838"/>
            </a:xfrm>
            <a:prstGeom prst="halfFrame">
              <a:avLst>
                <a:gd name="adj1" fmla="val 11527"/>
                <a:gd name="adj2" fmla="val 111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8" name="Half Frame 7">
              <a:extLst>
                <a:ext uri="{FF2B5EF4-FFF2-40B4-BE49-F238E27FC236}">
                  <a16:creationId xmlns:a16="http://schemas.microsoft.com/office/drawing/2014/main" id="{FEDA01B0-FFD0-4202-AE7C-CEF117A03500}"/>
                </a:ext>
              </a:extLst>
            </p:cNvPr>
            <p:cNvSpPr/>
            <p:nvPr/>
          </p:nvSpPr>
          <p:spPr>
            <a:xfrm>
              <a:off x="3432761" y="1803283"/>
              <a:ext cx="871838" cy="871838"/>
            </a:xfrm>
            <a:prstGeom prst="halfFrame">
              <a:avLst>
                <a:gd name="adj1" fmla="val 11527"/>
                <a:gd name="adj2" fmla="val 11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9" name="Half Frame 8">
              <a:extLst>
                <a:ext uri="{FF2B5EF4-FFF2-40B4-BE49-F238E27FC236}">
                  <a16:creationId xmlns:a16="http://schemas.microsoft.com/office/drawing/2014/main" id="{CB473453-F29F-472A-B505-DC7949D04D45}"/>
                </a:ext>
              </a:extLst>
            </p:cNvPr>
            <p:cNvSpPr/>
            <p:nvPr/>
          </p:nvSpPr>
          <p:spPr>
            <a:xfrm>
              <a:off x="5853019" y="1803283"/>
              <a:ext cx="871838" cy="871838"/>
            </a:xfrm>
            <a:prstGeom prst="halfFrame">
              <a:avLst>
                <a:gd name="adj1" fmla="val 11527"/>
                <a:gd name="adj2" fmla="val 111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0" name="Half Frame 9">
              <a:extLst>
                <a:ext uri="{FF2B5EF4-FFF2-40B4-BE49-F238E27FC236}">
                  <a16:creationId xmlns:a16="http://schemas.microsoft.com/office/drawing/2014/main" id="{CDF4EDAF-F8B6-4864-97D9-7EEE306FC6A5}"/>
                </a:ext>
              </a:extLst>
            </p:cNvPr>
            <p:cNvSpPr/>
            <p:nvPr/>
          </p:nvSpPr>
          <p:spPr>
            <a:xfrm>
              <a:off x="2283935" y="3783082"/>
              <a:ext cx="871838" cy="871838"/>
            </a:xfrm>
            <a:prstGeom prst="halfFrame">
              <a:avLst>
                <a:gd name="adj1" fmla="val 11527"/>
                <a:gd name="adj2" fmla="val 111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1" name="Half Frame 10">
              <a:extLst>
                <a:ext uri="{FF2B5EF4-FFF2-40B4-BE49-F238E27FC236}">
                  <a16:creationId xmlns:a16="http://schemas.microsoft.com/office/drawing/2014/main" id="{FA02FBD4-A2AA-46C7-BDF0-41E149824625}"/>
                </a:ext>
              </a:extLst>
            </p:cNvPr>
            <p:cNvSpPr/>
            <p:nvPr/>
          </p:nvSpPr>
          <p:spPr>
            <a:xfrm>
              <a:off x="4704193" y="3783082"/>
              <a:ext cx="871838" cy="871838"/>
            </a:xfrm>
            <a:prstGeom prst="halfFrame">
              <a:avLst>
                <a:gd name="adj1" fmla="val 11527"/>
                <a:gd name="adj2" fmla="val 111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2" name="Half Frame 11">
              <a:extLst>
                <a:ext uri="{FF2B5EF4-FFF2-40B4-BE49-F238E27FC236}">
                  <a16:creationId xmlns:a16="http://schemas.microsoft.com/office/drawing/2014/main" id="{1B36A3F2-3451-474E-B525-F103FE0BF2ED}"/>
                </a:ext>
              </a:extLst>
            </p:cNvPr>
            <p:cNvSpPr/>
            <p:nvPr/>
          </p:nvSpPr>
          <p:spPr>
            <a:xfrm>
              <a:off x="7124451" y="3783082"/>
              <a:ext cx="871838" cy="871838"/>
            </a:xfrm>
            <a:prstGeom prst="halfFrame">
              <a:avLst>
                <a:gd name="adj1" fmla="val 11527"/>
                <a:gd name="adj2" fmla="val 1119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3" name="TextBox 12">
              <a:extLst>
                <a:ext uri="{FF2B5EF4-FFF2-40B4-BE49-F238E27FC236}">
                  <a16:creationId xmlns:a16="http://schemas.microsoft.com/office/drawing/2014/main" id="{BE2CD729-2B7C-4CBF-AE71-2BF52840DB9B}"/>
                </a:ext>
              </a:extLst>
            </p:cNvPr>
            <p:cNvSpPr txBox="1"/>
            <p:nvPr/>
          </p:nvSpPr>
          <p:spPr>
            <a:xfrm>
              <a:off x="1021486" y="2693035"/>
              <a:ext cx="853871" cy="297988"/>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01</a:t>
              </a:r>
            </a:p>
          </p:txBody>
        </p:sp>
        <p:sp>
          <p:nvSpPr>
            <p:cNvPr id="14" name="Subtitle 2">
              <a:extLst>
                <a:ext uri="{FF2B5EF4-FFF2-40B4-BE49-F238E27FC236}">
                  <a16:creationId xmlns:a16="http://schemas.microsoft.com/office/drawing/2014/main" id="{CC7C3E15-75D8-4679-A5C6-9D35FEE84C87}"/>
                </a:ext>
              </a:extLst>
            </p:cNvPr>
            <p:cNvSpPr txBox="1">
              <a:spLocks/>
            </p:cNvSpPr>
            <p:nvPr/>
          </p:nvSpPr>
          <p:spPr>
            <a:xfrm>
              <a:off x="685564" y="3027422"/>
              <a:ext cx="1525715" cy="296393"/>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5" name="TextBox 14">
              <a:extLst>
                <a:ext uri="{FF2B5EF4-FFF2-40B4-BE49-F238E27FC236}">
                  <a16:creationId xmlns:a16="http://schemas.microsoft.com/office/drawing/2014/main" id="{42BA9AA0-9336-441F-922E-D68CCD618D68}"/>
                </a:ext>
              </a:extLst>
            </p:cNvPr>
            <p:cNvSpPr txBox="1"/>
            <p:nvPr/>
          </p:nvSpPr>
          <p:spPr>
            <a:xfrm>
              <a:off x="3424930" y="2693035"/>
              <a:ext cx="887498" cy="297988"/>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02</a:t>
              </a:r>
            </a:p>
          </p:txBody>
        </p:sp>
        <p:sp>
          <p:nvSpPr>
            <p:cNvPr id="16" name="Subtitle 2">
              <a:extLst>
                <a:ext uri="{FF2B5EF4-FFF2-40B4-BE49-F238E27FC236}">
                  <a16:creationId xmlns:a16="http://schemas.microsoft.com/office/drawing/2014/main" id="{604F0345-DD6F-476E-8193-FBE4E2D463F6}"/>
                </a:ext>
              </a:extLst>
            </p:cNvPr>
            <p:cNvSpPr txBox="1">
              <a:spLocks/>
            </p:cNvSpPr>
            <p:nvPr/>
          </p:nvSpPr>
          <p:spPr>
            <a:xfrm>
              <a:off x="3105822" y="3027422"/>
              <a:ext cx="1525715" cy="296393"/>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7" name="TextBox 16">
              <a:extLst>
                <a:ext uri="{FF2B5EF4-FFF2-40B4-BE49-F238E27FC236}">
                  <a16:creationId xmlns:a16="http://schemas.microsoft.com/office/drawing/2014/main" id="{D4A885C8-3B9D-42DB-B817-B9498B04F5EF}"/>
                </a:ext>
              </a:extLst>
            </p:cNvPr>
            <p:cNvSpPr txBox="1"/>
            <p:nvPr/>
          </p:nvSpPr>
          <p:spPr>
            <a:xfrm>
              <a:off x="5843897" y="2693035"/>
              <a:ext cx="890085" cy="297988"/>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03</a:t>
              </a:r>
            </a:p>
          </p:txBody>
        </p:sp>
        <p:sp>
          <p:nvSpPr>
            <p:cNvPr id="18" name="Subtitle 2">
              <a:extLst>
                <a:ext uri="{FF2B5EF4-FFF2-40B4-BE49-F238E27FC236}">
                  <a16:creationId xmlns:a16="http://schemas.microsoft.com/office/drawing/2014/main" id="{370339C1-7318-487D-8C54-3BBEB595DCFB}"/>
                </a:ext>
              </a:extLst>
            </p:cNvPr>
            <p:cNvSpPr txBox="1">
              <a:spLocks/>
            </p:cNvSpPr>
            <p:nvPr/>
          </p:nvSpPr>
          <p:spPr>
            <a:xfrm>
              <a:off x="5526080" y="3027422"/>
              <a:ext cx="1525715" cy="296393"/>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36A41E70-AB3D-45A8-AE05-3742B5B8BD6C}"/>
                </a:ext>
              </a:extLst>
            </p:cNvPr>
            <p:cNvSpPr txBox="1"/>
            <p:nvPr/>
          </p:nvSpPr>
          <p:spPr>
            <a:xfrm>
              <a:off x="2270931" y="4674825"/>
              <a:ext cx="897845" cy="297988"/>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04</a:t>
              </a:r>
            </a:p>
          </p:txBody>
        </p:sp>
        <p:sp>
          <p:nvSpPr>
            <p:cNvPr id="20" name="Subtitle 2">
              <a:extLst>
                <a:ext uri="{FF2B5EF4-FFF2-40B4-BE49-F238E27FC236}">
                  <a16:creationId xmlns:a16="http://schemas.microsoft.com/office/drawing/2014/main" id="{DA6E7992-B34D-43BB-89B6-9953DA0C1642}"/>
                </a:ext>
              </a:extLst>
            </p:cNvPr>
            <p:cNvSpPr txBox="1">
              <a:spLocks/>
            </p:cNvSpPr>
            <p:nvPr/>
          </p:nvSpPr>
          <p:spPr>
            <a:xfrm>
              <a:off x="1956996" y="5009211"/>
              <a:ext cx="1525715" cy="296393"/>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D5F9CB81-9C0B-4A37-97D6-72F9768BFB93}"/>
                </a:ext>
              </a:extLst>
            </p:cNvPr>
            <p:cNvSpPr txBox="1"/>
            <p:nvPr/>
          </p:nvSpPr>
          <p:spPr>
            <a:xfrm>
              <a:off x="4693776" y="4674825"/>
              <a:ext cx="892671" cy="297988"/>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05</a:t>
              </a:r>
            </a:p>
          </p:txBody>
        </p:sp>
        <p:sp>
          <p:nvSpPr>
            <p:cNvPr id="22" name="Subtitle 2">
              <a:extLst>
                <a:ext uri="{FF2B5EF4-FFF2-40B4-BE49-F238E27FC236}">
                  <a16:creationId xmlns:a16="http://schemas.microsoft.com/office/drawing/2014/main" id="{970938E7-F2A8-4550-8A71-047D83581419}"/>
                </a:ext>
              </a:extLst>
            </p:cNvPr>
            <p:cNvSpPr txBox="1">
              <a:spLocks/>
            </p:cNvSpPr>
            <p:nvPr/>
          </p:nvSpPr>
          <p:spPr>
            <a:xfrm>
              <a:off x="4377254" y="5009211"/>
              <a:ext cx="1525715" cy="296393"/>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2D467703-A071-4531-8811-5572C92B1767}"/>
                </a:ext>
              </a:extLst>
            </p:cNvPr>
            <p:cNvSpPr txBox="1"/>
            <p:nvPr/>
          </p:nvSpPr>
          <p:spPr>
            <a:xfrm>
              <a:off x="7116620" y="4674825"/>
              <a:ext cx="887498" cy="297988"/>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06</a:t>
              </a:r>
            </a:p>
          </p:txBody>
        </p:sp>
        <p:sp>
          <p:nvSpPr>
            <p:cNvPr id="24" name="Subtitle 2">
              <a:extLst>
                <a:ext uri="{FF2B5EF4-FFF2-40B4-BE49-F238E27FC236}">
                  <a16:creationId xmlns:a16="http://schemas.microsoft.com/office/drawing/2014/main" id="{496DFEFB-585F-4128-BC18-C98B66346C8B}"/>
                </a:ext>
              </a:extLst>
            </p:cNvPr>
            <p:cNvSpPr txBox="1">
              <a:spLocks/>
            </p:cNvSpPr>
            <p:nvPr/>
          </p:nvSpPr>
          <p:spPr>
            <a:xfrm>
              <a:off x="6797512" y="5009211"/>
              <a:ext cx="1525715" cy="296393"/>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9552D0C3-3BDB-4500-8C5C-336314F8F5BE}"/>
                </a:ext>
              </a:extLst>
            </p:cNvPr>
            <p:cNvSpPr txBox="1"/>
            <p:nvPr/>
          </p:nvSpPr>
          <p:spPr>
            <a:xfrm>
              <a:off x="1203316" y="1978463"/>
              <a:ext cx="562866" cy="521479"/>
            </a:xfrm>
            <a:prstGeom prst="rect">
              <a:avLst/>
            </a:prstGeom>
            <a:noFill/>
          </p:spPr>
          <p:txBody>
            <a:bodyPr wrap="none" rtlCol="0" anchor="ctr" anchorCtr="0">
              <a:spAutoFit/>
            </a:bodyPr>
            <a:lstStyle/>
            <a:p>
              <a:pPr algn="ctr"/>
              <a:r>
                <a:rPr lang="en-US" sz="3600" b="1" dirty="0">
                  <a:solidFill>
                    <a:schemeClr val="accent1"/>
                  </a:solidFill>
                  <a:ea typeface="League Spartan" charset="0"/>
                  <a:cs typeface="Poppins" pitchFamily="2" charset="77"/>
                </a:rPr>
                <a:t>01.</a:t>
              </a:r>
            </a:p>
          </p:txBody>
        </p:sp>
        <p:sp>
          <p:nvSpPr>
            <p:cNvPr id="26" name="TextBox 25">
              <a:extLst>
                <a:ext uri="{FF2B5EF4-FFF2-40B4-BE49-F238E27FC236}">
                  <a16:creationId xmlns:a16="http://schemas.microsoft.com/office/drawing/2014/main" id="{DE90ACAD-9C6E-42A5-8142-ADFDAA7BA9B8}"/>
                </a:ext>
              </a:extLst>
            </p:cNvPr>
            <p:cNvSpPr txBox="1"/>
            <p:nvPr/>
          </p:nvSpPr>
          <p:spPr>
            <a:xfrm>
              <a:off x="3591886" y="1978463"/>
              <a:ext cx="626241" cy="521479"/>
            </a:xfrm>
            <a:prstGeom prst="rect">
              <a:avLst/>
            </a:prstGeom>
            <a:noFill/>
          </p:spPr>
          <p:txBody>
            <a:bodyPr wrap="none" rtlCol="0" anchor="ctr" anchorCtr="0">
              <a:spAutoFit/>
            </a:bodyPr>
            <a:lstStyle/>
            <a:p>
              <a:pPr algn="ctr"/>
              <a:r>
                <a:rPr lang="en-US" sz="3600" b="1" dirty="0">
                  <a:solidFill>
                    <a:schemeClr val="accent2"/>
                  </a:solidFill>
                  <a:ea typeface="League Spartan" charset="0"/>
                  <a:cs typeface="Poppins" pitchFamily="2" charset="77"/>
                </a:rPr>
                <a:t>02.</a:t>
              </a:r>
            </a:p>
          </p:txBody>
        </p:sp>
        <p:sp>
          <p:nvSpPr>
            <p:cNvPr id="27" name="TextBox 26">
              <a:extLst>
                <a:ext uri="{FF2B5EF4-FFF2-40B4-BE49-F238E27FC236}">
                  <a16:creationId xmlns:a16="http://schemas.microsoft.com/office/drawing/2014/main" id="{11702B15-CBF8-4C42-946B-50BBE1C777CC}"/>
                </a:ext>
              </a:extLst>
            </p:cNvPr>
            <p:cNvSpPr txBox="1"/>
            <p:nvPr/>
          </p:nvSpPr>
          <p:spPr>
            <a:xfrm>
              <a:off x="6007618" y="1978463"/>
              <a:ext cx="635295" cy="521479"/>
            </a:xfrm>
            <a:prstGeom prst="rect">
              <a:avLst/>
            </a:prstGeom>
            <a:noFill/>
          </p:spPr>
          <p:txBody>
            <a:bodyPr wrap="none" rtlCol="0" anchor="ctr" anchorCtr="0">
              <a:spAutoFit/>
            </a:bodyPr>
            <a:lstStyle/>
            <a:p>
              <a:pPr algn="ctr"/>
              <a:r>
                <a:rPr lang="en-US" sz="3600" b="1" dirty="0">
                  <a:solidFill>
                    <a:schemeClr val="accent3"/>
                  </a:solidFill>
                  <a:ea typeface="League Spartan" charset="0"/>
                  <a:cs typeface="Poppins" pitchFamily="2" charset="77"/>
                </a:rPr>
                <a:t>03.</a:t>
              </a:r>
            </a:p>
          </p:txBody>
        </p:sp>
        <p:sp>
          <p:nvSpPr>
            <p:cNvPr id="28" name="TextBox 27">
              <a:extLst>
                <a:ext uri="{FF2B5EF4-FFF2-40B4-BE49-F238E27FC236}">
                  <a16:creationId xmlns:a16="http://schemas.microsoft.com/office/drawing/2014/main" id="{061DDC7D-AFBE-4D12-912D-DDD8D2FCF657}"/>
                </a:ext>
              </a:extLst>
            </p:cNvPr>
            <p:cNvSpPr txBox="1"/>
            <p:nvPr/>
          </p:nvSpPr>
          <p:spPr>
            <a:xfrm>
              <a:off x="7283576" y="3958262"/>
              <a:ext cx="626241" cy="521479"/>
            </a:xfrm>
            <a:prstGeom prst="rect">
              <a:avLst/>
            </a:prstGeom>
            <a:noFill/>
          </p:spPr>
          <p:txBody>
            <a:bodyPr wrap="none" rtlCol="0" anchor="ctr" anchorCtr="0">
              <a:spAutoFit/>
            </a:bodyPr>
            <a:lstStyle/>
            <a:p>
              <a:pPr algn="ctr"/>
              <a:r>
                <a:rPr lang="en-US" sz="3600" b="1" dirty="0">
                  <a:solidFill>
                    <a:schemeClr val="accent6"/>
                  </a:solidFill>
                  <a:ea typeface="League Spartan" charset="0"/>
                  <a:cs typeface="Poppins" pitchFamily="2" charset="77"/>
                </a:rPr>
                <a:t>06.</a:t>
              </a:r>
            </a:p>
          </p:txBody>
        </p:sp>
        <p:sp>
          <p:nvSpPr>
            <p:cNvPr id="29" name="TextBox 28">
              <a:extLst>
                <a:ext uri="{FF2B5EF4-FFF2-40B4-BE49-F238E27FC236}">
                  <a16:creationId xmlns:a16="http://schemas.microsoft.com/office/drawing/2014/main" id="{9710FEF8-5325-4D52-AD79-BC0044DF904F}"/>
                </a:ext>
              </a:extLst>
            </p:cNvPr>
            <p:cNvSpPr txBox="1"/>
            <p:nvPr/>
          </p:nvSpPr>
          <p:spPr>
            <a:xfrm>
              <a:off x="4855558" y="3958262"/>
              <a:ext cx="641762" cy="521479"/>
            </a:xfrm>
            <a:prstGeom prst="rect">
              <a:avLst/>
            </a:prstGeom>
            <a:noFill/>
          </p:spPr>
          <p:txBody>
            <a:bodyPr wrap="none" rtlCol="0" anchor="ctr" anchorCtr="0">
              <a:spAutoFit/>
            </a:bodyPr>
            <a:lstStyle/>
            <a:p>
              <a:pPr algn="ctr"/>
              <a:r>
                <a:rPr lang="en-US" sz="3600" b="1" dirty="0">
                  <a:solidFill>
                    <a:schemeClr val="accent5"/>
                  </a:solidFill>
                  <a:ea typeface="League Spartan" charset="0"/>
                  <a:cs typeface="Poppins" pitchFamily="2" charset="77"/>
                </a:rPr>
                <a:t>05.</a:t>
              </a:r>
            </a:p>
          </p:txBody>
        </p:sp>
        <p:sp>
          <p:nvSpPr>
            <p:cNvPr id="30" name="TextBox 29">
              <a:extLst>
                <a:ext uri="{FF2B5EF4-FFF2-40B4-BE49-F238E27FC236}">
                  <a16:creationId xmlns:a16="http://schemas.microsoft.com/office/drawing/2014/main" id="{94FE3F9B-004C-45A9-A364-0A6FB16C32E2}"/>
                </a:ext>
              </a:extLst>
            </p:cNvPr>
            <p:cNvSpPr txBox="1"/>
            <p:nvPr/>
          </p:nvSpPr>
          <p:spPr>
            <a:xfrm>
              <a:off x="2430774" y="3958262"/>
              <a:ext cx="650815" cy="521479"/>
            </a:xfrm>
            <a:prstGeom prst="rect">
              <a:avLst/>
            </a:prstGeom>
            <a:noFill/>
          </p:spPr>
          <p:txBody>
            <a:bodyPr wrap="none" rtlCol="0" anchor="ctr" anchorCtr="0">
              <a:spAutoFit/>
            </a:bodyPr>
            <a:lstStyle/>
            <a:p>
              <a:pPr algn="ctr"/>
              <a:r>
                <a:rPr lang="en-US" sz="3600" b="1" dirty="0">
                  <a:solidFill>
                    <a:schemeClr val="accent4"/>
                  </a:solidFill>
                  <a:ea typeface="League Spartan" charset="0"/>
                  <a:cs typeface="Poppins" pitchFamily="2" charset="77"/>
                </a:rPr>
                <a:t>04.</a:t>
              </a:r>
            </a:p>
          </p:txBody>
        </p:sp>
      </p:grpSp>
    </p:spTree>
    <p:extLst>
      <p:ext uri="{BB962C8B-B14F-4D97-AF65-F5344CB8AC3E}">
        <p14:creationId xmlns:p14="http://schemas.microsoft.com/office/powerpoint/2010/main" val="79078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5DE0F-B601-4E07-B4F4-BFB0BC45D77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F4D613B-7FBB-4E76-9EF2-CEFDB948D2D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C3DDF98-A7CC-442D-A8BC-D4B65DFA666B}"/>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55F4C5AD-7970-4B92-808B-1E7A0ED643C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0E15DFE-0B42-4DB8-B668-ABE18C861F97}"/>
              </a:ext>
            </a:extLst>
          </p:cNvPr>
          <p:cNvSpPr>
            <a:spLocks noGrp="1"/>
          </p:cNvSpPr>
          <p:nvPr>
            <p:ph type="body" sz="quarter" idx="13"/>
          </p:nvPr>
        </p:nvSpPr>
        <p:spPr/>
        <p:txBody>
          <a:bodyPr/>
          <a:lstStyle/>
          <a:p>
            <a:endParaRPr lang="en-ZA"/>
          </a:p>
        </p:txBody>
      </p:sp>
      <p:grpSp>
        <p:nvGrpSpPr>
          <p:cNvPr id="38" name="Group 37">
            <a:extLst>
              <a:ext uri="{FF2B5EF4-FFF2-40B4-BE49-F238E27FC236}">
                <a16:creationId xmlns:a16="http://schemas.microsoft.com/office/drawing/2014/main" id="{61C83AD0-C68C-4C09-918E-B5FEC6A6B0C3}"/>
              </a:ext>
            </a:extLst>
          </p:cNvPr>
          <p:cNvGrpSpPr/>
          <p:nvPr/>
        </p:nvGrpSpPr>
        <p:grpSpPr>
          <a:xfrm>
            <a:off x="648511" y="1943099"/>
            <a:ext cx="10222038" cy="3989967"/>
            <a:chOff x="419911" y="2000250"/>
            <a:chExt cx="8745285" cy="3413546"/>
          </a:xfrm>
        </p:grpSpPr>
        <p:sp>
          <p:nvSpPr>
            <p:cNvPr id="7" name="Rectangle 6">
              <a:extLst>
                <a:ext uri="{FF2B5EF4-FFF2-40B4-BE49-F238E27FC236}">
                  <a16:creationId xmlns:a16="http://schemas.microsoft.com/office/drawing/2014/main" id="{0043E544-5EBD-4B06-9260-6CF1D9FD4EB4}"/>
                </a:ext>
              </a:extLst>
            </p:cNvPr>
            <p:cNvSpPr/>
            <p:nvPr/>
          </p:nvSpPr>
          <p:spPr>
            <a:xfrm>
              <a:off x="419911" y="2000250"/>
              <a:ext cx="2606893" cy="1519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Rectangle 7">
              <a:extLst>
                <a:ext uri="{FF2B5EF4-FFF2-40B4-BE49-F238E27FC236}">
                  <a16:creationId xmlns:a16="http://schemas.microsoft.com/office/drawing/2014/main" id="{FBA8D2DB-35ED-4ECF-9CA4-5C6A4D2EE671}"/>
                </a:ext>
              </a:extLst>
            </p:cNvPr>
            <p:cNvSpPr/>
            <p:nvPr/>
          </p:nvSpPr>
          <p:spPr>
            <a:xfrm>
              <a:off x="419911" y="2000250"/>
              <a:ext cx="66134" cy="1519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2"/>
                </a:solidFill>
              </a:endParaRPr>
            </a:p>
          </p:txBody>
        </p:sp>
        <p:sp>
          <p:nvSpPr>
            <p:cNvPr id="9" name="TextBox 8">
              <a:extLst>
                <a:ext uri="{FF2B5EF4-FFF2-40B4-BE49-F238E27FC236}">
                  <a16:creationId xmlns:a16="http://schemas.microsoft.com/office/drawing/2014/main" id="{447E3ABA-0F86-4D96-A9D8-C336341EF767}"/>
                </a:ext>
              </a:extLst>
            </p:cNvPr>
            <p:cNvSpPr txBox="1"/>
            <p:nvPr/>
          </p:nvSpPr>
          <p:spPr>
            <a:xfrm>
              <a:off x="1282721" y="2230707"/>
              <a:ext cx="905413" cy="315975"/>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TOPIC 01</a:t>
              </a:r>
            </a:p>
          </p:txBody>
        </p:sp>
        <p:sp>
          <p:nvSpPr>
            <p:cNvPr id="10" name="Subtitle 2">
              <a:extLst>
                <a:ext uri="{FF2B5EF4-FFF2-40B4-BE49-F238E27FC236}">
                  <a16:creationId xmlns:a16="http://schemas.microsoft.com/office/drawing/2014/main" id="{AF8E7C7C-D533-4E09-AFB2-B6E6B3D0C275}"/>
                </a:ext>
              </a:extLst>
            </p:cNvPr>
            <p:cNvSpPr txBox="1">
              <a:spLocks/>
            </p:cNvSpPr>
            <p:nvPr/>
          </p:nvSpPr>
          <p:spPr>
            <a:xfrm>
              <a:off x="1331615" y="2593298"/>
              <a:ext cx="1533399" cy="314284"/>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1" name="TextBox 10">
              <a:extLst>
                <a:ext uri="{FF2B5EF4-FFF2-40B4-BE49-F238E27FC236}">
                  <a16:creationId xmlns:a16="http://schemas.microsoft.com/office/drawing/2014/main" id="{F6EBF5F3-C834-4E2C-BB0F-821204E1BECA}"/>
                </a:ext>
              </a:extLst>
            </p:cNvPr>
            <p:cNvSpPr txBox="1"/>
            <p:nvPr/>
          </p:nvSpPr>
          <p:spPr>
            <a:xfrm>
              <a:off x="704144" y="2404503"/>
              <a:ext cx="452843" cy="710945"/>
            </a:xfrm>
            <a:prstGeom prst="rect">
              <a:avLst/>
            </a:prstGeom>
            <a:noFill/>
          </p:spPr>
          <p:txBody>
            <a:bodyPr wrap="none" rtlCol="0" anchor="ctr" anchorCtr="0">
              <a:spAutoFit/>
            </a:bodyPr>
            <a:lstStyle/>
            <a:p>
              <a:pPr algn="ctr"/>
              <a:r>
                <a:rPr lang="en-US" sz="4800" b="1" dirty="0">
                  <a:solidFill>
                    <a:schemeClr val="accent1"/>
                  </a:solidFill>
                  <a:ea typeface="League Spartan" charset="0"/>
                  <a:cs typeface="Poppins" pitchFamily="2" charset="77"/>
                </a:rPr>
                <a:t>1.</a:t>
              </a:r>
            </a:p>
          </p:txBody>
        </p:sp>
        <p:sp>
          <p:nvSpPr>
            <p:cNvPr id="12" name="Rectangle 11">
              <a:extLst>
                <a:ext uri="{FF2B5EF4-FFF2-40B4-BE49-F238E27FC236}">
                  <a16:creationId xmlns:a16="http://schemas.microsoft.com/office/drawing/2014/main" id="{961515DB-5143-4ED2-B8BC-A5991B222F2F}"/>
                </a:ext>
              </a:extLst>
            </p:cNvPr>
            <p:cNvSpPr/>
            <p:nvPr/>
          </p:nvSpPr>
          <p:spPr>
            <a:xfrm>
              <a:off x="419911" y="3894348"/>
              <a:ext cx="2606893" cy="1519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Rectangle 12">
              <a:extLst>
                <a:ext uri="{FF2B5EF4-FFF2-40B4-BE49-F238E27FC236}">
                  <a16:creationId xmlns:a16="http://schemas.microsoft.com/office/drawing/2014/main" id="{ADF2F3A0-B6BB-41C2-9A59-3774E619A66C}"/>
                </a:ext>
              </a:extLst>
            </p:cNvPr>
            <p:cNvSpPr/>
            <p:nvPr/>
          </p:nvSpPr>
          <p:spPr>
            <a:xfrm>
              <a:off x="419911" y="3894348"/>
              <a:ext cx="66134" cy="15194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2"/>
                </a:solidFill>
              </a:endParaRPr>
            </a:p>
          </p:txBody>
        </p:sp>
        <p:sp>
          <p:nvSpPr>
            <p:cNvPr id="14" name="TextBox 13">
              <a:extLst>
                <a:ext uri="{FF2B5EF4-FFF2-40B4-BE49-F238E27FC236}">
                  <a16:creationId xmlns:a16="http://schemas.microsoft.com/office/drawing/2014/main" id="{55127141-F0CE-4D2B-B545-6458B9694B7B}"/>
                </a:ext>
              </a:extLst>
            </p:cNvPr>
            <p:cNvSpPr txBox="1"/>
            <p:nvPr/>
          </p:nvSpPr>
          <p:spPr>
            <a:xfrm>
              <a:off x="1282721" y="4124806"/>
              <a:ext cx="952041" cy="315975"/>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TOPIC 04</a:t>
              </a:r>
            </a:p>
          </p:txBody>
        </p:sp>
        <p:sp>
          <p:nvSpPr>
            <p:cNvPr id="15" name="Subtitle 2">
              <a:extLst>
                <a:ext uri="{FF2B5EF4-FFF2-40B4-BE49-F238E27FC236}">
                  <a16:creationId xmlns:a16="http://schemas.microsoft.com/office/drawing/2014/main" id="{BF0807F0-1C8C-4C0E-A1D3-BC94DB5FCD05}"/>
                </a:ext>
              </a:extLst>
            </p:cNvPr>
            <p:cNvSpPr txBox="1">
              <a:spLocks/>
            </p:cNvSpPr>
            <p:nvPr/>
          </p:nvSpPr>
          <p:spPr>
            <a:xfrm>
              <a:off x="1331615" y="4487396"/>
              <a:ext cx="1533399" cy="314284"/>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E9C1E5EA-33AA-4795-A12C-027644318962}"/>
                </a:ext>
              </a:extLst>
            </p:cNvPr>
            <p:cNvSpPr txBox="1"/>
            <p:nvPr/>
          </p:nvSpPr>
          <p:spPr>
            <a:xfrm>
              <a:off x="642430" y="4298600"/>
              <a:ext cx="576271" cy="710945"/>
            </a:xfrm>
            <a:prstGeom prst="rect">
              <a:avLst/>
            </a:prstGeom>
            <a:noFill/>
          </p:spPr>
          <p:txBody>
            <a:bodyPr wrap="none" rtlCol="0" anchor="ctr" anchorCtr="0">
              <a:spAutoFit/>
            </a:bodyPr>
            <a:lstStyle/>
            <a:p>
              <a:pPr algn="ctr"/>
              <a:r>
                <a:rPr lang="en-US" sz="4800" b="1" dirty="0">
                  <a:solidFill>
                    <a:schemeClr val="accent4"/>
                  </a:solidFill>
                  <a:ea typeface="League Spartan" charset="0"/>
                  <a:cs typeface="Poppins" pitchFamily="2" charset="77"/>
                </a:rPr>
                <a:t>4.</a:t>
              </a:r>
            </a:p>
          </p:txBody>
        </p:sp>
        <p:sp>
          <p:nvSpPr>
            <p:cNvPr id="17" name="Rectangle 16">
              <a:extLst>
                <a:ext uri="{FF2B5EF4-FFF2-40B4-BE49-F238E27FC236}">
                  <a16:creationId xmlns:a16="http://schemas.microsoft.com/office/drawing/2014/main" id="{B0E5EA0C-EB20-4B75-9532-17EA3837518E}"/>
                </a:ext>
              </a:extLst>
            </p:cNvPr>
            <p:cNvSpPr/>
            <p:nvPr/>
          </p:nvSpPr>
          <p:spPr>
            <a:xfrm>
              <a:off x="3489107" y="2000250"/>
              <a:ext cx="2606893" cy="1519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8" name="Rectangle 17">
              <a:extLst>
                <a:ext uri="{FF2B5EF4-FFF2-40B4-BE49-F238E27FC236}">
                  <a16:creationId xmlns:a16="http://schemas.microsoft.com/office/drawing/2014/main" id="{45AEA4AB-749E-4A9C-B05A-B9625B70F502}"/>
                </a:ext>
              </a:extLst>
            </p:cNvPr>
            <p:cNvSpPr/>
            <p:nvPr/>
          </p:nvSpPr>
          <p:spPr>
            <a:xfrm>
              <a:off x="3489107" y="2000250"/>
              <a:ext cx="66134" cy="1519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2"/>
                </a:solidFill>
              </a:endParaRPr>
            </a:p>
          </p:txBody>
        </p:sp>
        <p:sp>
          <p:nvSpPr>
            <p:cNvPr id="19" name="TextBox 18">
              <a:extLst>
                <a:ext uri="{FF2B5EF4-FFF2-40B4-BE49-F238E27FC236}">
                  <a16:creationId xmlns:a16="http://schemas.microsoft.com/office/drawing/2014/main" id="{69B2F097-E5E7-49B7-86A5-9BCDB7AB3253}"/>
                </a:ext>
              </a:extLst>
            </p:cNvPr>
            <p:cNvSpPr txBox="1"/>
            <p:nvPr/>
          </p:nvSpPr>
          <p:spPr>
            <a:xfrm>
              <a:off x="4351917" y="2230708"/>
              <a:ext cx="941069" cy="315975"/>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TOPIC 02</a:t>
              </a:r>
            </a:p>
          </p:txBody>
        </p:sp>
        <p:sp>
          <p:nvSpPr>
            <p:cNvPr id="20" name="Subtitle 2">
              <a:extLst>
                <a:ext uri="{FF2B5EF4-FFF2-40B4-BE49-F238E27FC236}">
                  <a16:creationId xmlns:a16="http://schemas.microsoft.com/office/drawing/2014/main" id="{6C509A1E-3288-423B-B6BB-409219C133BE}"/>
                </a:ext>
              </a:extLst>
            </p:cNvPr>
            <p:cNvSpPr txBox="1">
              <a:spLocks/>
            </p:cNvSpPr>
            <p:nvPr/>
          </p:nvSpPr>
          <p:spPr>
            <a:xfrm>
              <a:off x="4400811" y="2593298"/>
              <a:ext cx="1533399" cy="314284"/>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8C4A15F1-43F3-4956-8820-17DA4B11FDE8}"/>
                </a:ext>
              </a:extLst>
            </p:cNvPr>
            <p:cNvSpPr txBox="1"/>
            <p:nvPr/>
          </p:nvSpPr>
          <p:spPr>
            <a:xfrm>
              <a:off x="3716425" y="2404503"/>
              <a:ext cx="566672" cy="710945"/>
            </a:xfrm>
            <a:prstGeom prst="rect">
              <a:avLst/>
            </a:prstGeom>
            <a:noFill/>
          </p:spPr>
          <p:txBody>
            <a:bodyPr wrap="none" rtlCol="0" anchor="ctr" anchorCtr="0">
              <a:spAutoFit/>
            </a:bodyPr>
            <a:lstStyle/>
            <a:p>
              <a:pPr algn="ctr"/>
              <a:r>
                <a:rPr lang="en-US" sz="4800" b="1" dirty="0">
                  <a:solidFill>
                    <a:schemeClr val="accent2"/>
                  </a:solidFill>
                  <a:ea typeface="League Spartan" charset="0"/>
                  <a:cs typeface="Poppins" pitchFamily="2" charset="77"/>
                </a:rPr>
                <a:t>2.</a:t>
              </a:r>
            </a:p>
          </p:txBody>
        </p:sp>
        <p:sp>
          <p:nvSpPr>
            <p:cNvPr id="22" name="Rectangle 21">
              <a:extLst>
                <a:ext uri="{FF2B5EF4-FFF2-40B4-BE49-F238E27FC236}">
                  <a16:creationId xmlns:a16="http://schemas.microsoft.com/office/drawing/2014/main" id="{057B5787-96BC-4927-8FC3-1D4DF46A977A}"/>
                </a:ext>
              </a:extLst>
            </p:cNvPr>
            <p:cNvSpPr/>
            <p:nvPr/>
          </p:nvSpPr>
          <p:spPr>
            <a:xfrm>
              <a:off x="3489107" y="3894348"/>
              <a:ext cx="2606893" cy="1519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3" name="Rectangle 22">
              <a:extLst>
                <a:ext uri="{FF2B5EF4-FFF2-40B4-BE49-F238E27FC236}">
                  <a16:creationId xmlns:a16="http://schemas.microsoft.com/office/drawing/2014/main" id="{38E92228-4195-4494-BC45-01950F42D1F0}"/>
                </a:ext>
              </a:extLst>
            </p:cNvPr>
            <p:cNvSpPr/>
            <p:nvPr/>
          </p:nvSpPr>
          <p:spPr>
            <a:xfrm>
              <a:off x="3489107" y="3894348"/>
              <a:ext cx="66134" cy="15194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2"/>
                </a:solidFill>
              </a:endParaRPr>
            </a:p>
          </p:txBody>
        </p:sp>
        <p:sp>
          <p:nvSpPr>
            <p:cNvPr id="24" name="TextBox 23">
              <a:extLst>
                <a:ext uri="{FF2B5EF4-FFF2-40B4-BE49-F238E27FC236}">
                  <a16:creationId xmlns:a16="http://schemas.microsoft.com/office/drawing/2014/main" id="{6D75ECED-6F5F-473C-B9E7-1496EAC21AF8}"/>
                </a:ext>
              </a:extLst>
            </p:cNvPr>
            <p:cNvSpPr txBox="1"/>
            <p:nvPr/>
          </p:nvSpPr>
          <p:spPr>
            <a:xfrm>
              <a:off x="4351917" y="4124807"/>
              <a:ext cx="946555" cy="315975"/>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TOPIC 05</a:t>
              </a:r>
            </a:p>
          </p:txBody>
        </p:sp>
        <p:sp>
          <p:nvSpPr>
            <p:cNvPr id="25" name="Subtitle 2">
              <a:extLst>
                <a:ext uri="{FF2B5EF4-FFF2-40B4-BE49-F238E27FC236}">
                  <a16:creationId xmlns:a16="http://schemas.microsoft.com/office/drawing/2014/main" id="{E196232C-7D0C-47C6-BEB4-2C280BF4628E}"/>
                </a:ext>
              </a:extLst>
            </p:cNvPr>
            <p:cNvSpPr txBox="1">
              <a:spLocks/>
            </p:cNvSpPr>
            <p:nvPr/>
          </p:nvSpPr>
          <p:spPr>
            <a:xfrm>
              <a:off x="4400811" y="4487396"/>
              <a:ext cx="1533399" cy="314284"/>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C59DAFDC-3855-4C77-A5CB-861367606A8B}"/>
                </a:ext>
              </a:extLst>
            </p:cNvPr>
            <p:cNvSpPr txBox="1"/>
            <p:nvPr/>
          </p:nvSpPr>
          <p:spPr>
            <a:xfrm>
              <a:off x="3716425" y="4298600"/>
              <a:ext cx="566672" cy="710945"/>
            </a:xfrm>
            <a:prstGeom prst="rect">
              <a:avLst/>
            </a:prstGeom>
            <a:noFill/>
          </p:spPr>
          <p:txBody>
            <a:bodyPr wrap="none" rtlCol="0" anchor="ctr" anchorCtr="0">
              <a:spAutoFit/>
            </a:bodyPr>
            <a:lstStyle/>
            <a:p>
              <a:pPr algn="ctr"/>
              <a:r>
                <a:rPr lang="en-US" sz="4800" b="1" dirty="0">
                  <a:solidFill>
                    <a:schemeClr val="accent5"/>
                  </a:solidFill>
                  <a:ea typeface="League Spartan" charset="0"/>
                  <a:cs typeface="Poppins" pitchFamily="2" charset="77"/>
                </a:rPr>
                <a:t>5.</a:t>
              </a:r>
            </a:p>
          </p:txBody>
        </p:sp>
        <p:sp>
          <p:nvSpPr>
            <p:cNvPr id="27" name="Rectangle 26">
              <a:extLst>
                <a:ext uri="{FF2B5EF4-FFF2-40B4-BE49-F238E27FC236}">
                  <a16:creationId xmlns:a16="http://schemas.microsoft.com/office/drawing/2014/main" id="{46537A7D-98AC-406C-B021-4B842BAA57EE}"/>
                </a:ext>
              </a:extLst>
            </p:cNvPr>
            <p:cNvSpPr/>
            <p:nvPr/>
          </p:nvSpPr>
          <p:spPr>
            <a:xfrm>
              <a:off x="6558303" y="2000250"/>
              <a:ext cx="2606893" cy="1519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8" name="Rectangle 27">
              <a:extLst>
                <a:ext uri="{FF2B5EF4-FFF2-40B4-BE49-F238E27FC236}">
                  <a16:creationId xmlns:a16="http://schemas.microsoft.com/office/drawing/2014/main" id="{E85EFF24-7ED2-4E3A-B514-8CEE2DD354C5}"/>
                </a:ext>
              </a:extLst>
            </p:cNvPr>
            <p:cNvSpPr/>
            <p:nvPr/>
          </p:nvSpPr>
          <p:spPr>
            <a:xfrm>
              <a:off x="6558303" y="2000250"/>
              <a:ext cx="66134" cy="15194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2"/>
                </a:solidFill>
              </a:endParaRPr>
            </a:p>
          </p:txBody>
        </p:sp>
        <p:sp>
          <p:nvSpPr>
            <p:cNvPr id="29" name="TextBox 28">
              <a:extLst>
                <a:ext uri="{FF2B5EF4-FFF2-40B4-BE49-F238E27FC236}">
                  <a16:creationId xmlns:a16="http://schemas.microsoft.com/office/drawing/2014/main" id="{09435C1F-AA7B-4E72-AC0F-59192BE4840F}"/>
                </a:ext>
              </a:extLst>
            </p:cNvPr>
            <p:cNvSpPr txBox="1"/>
            <p:nvPr/>
          </p:nvSpPr>
          <p:spPr>
            <a:xfrm>
              <a:off x="7421112" y="2230708"/>
              <a:ext cx="943812" cy="315975"/>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TOPIC 03</a:t>
              </a:r>
            </a:p>
          </p:txBody>
        </p:sp>
        <p:sp>
          <p:nvSpPr>
            <p:cNvPr id="30" name="Subtitle 2">
              <a:extLst>
                <a:ext uri="{FF2B5EF4-FFF2-40B4-BE49-F238E27FC236}">
                  <a16:creationId xmlns:a16="http://schemas.microsoft.com/office/drawing/2014/main" id="{F79FA417-9B1E-4F71-BC68-85D81750609C}"/>
                </a:ext>
              </a:extLst>
            </p:cNvPr>
            <p:cNvSpPr txBox="1">
              <a:spLocks/>
            </p:cNvSpPr>
            <p:nvPr/>
          </p:nvSpPr>
          <p:spPr>
            <a:xfrm>
              <a:off x="7470007" y="2593298"/>
              <a:ext cx="1533399" cy="314284"/>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143D16ED-F889-4BF6-B22B-CF6BB8AB8AAA}"/>
                </a:ext>
              </a:extLst>
            </p:cNvPr>
            <p:cNvSpPr txBox="1"/>
            <p:nvPr/>
          </p:nvSpPr>
          <p:spPr>
            <a:xfrm>
              <a:off x="6785619" y="2404503"/>
              <a:ext cx="566672" cy="710945"/>
            </a:xfrm>
            <a:prstGeom prst="rect">
              <a:avLst/>
            </a:prstGeom>
            <a:noFill/>
          </p:spPr>
          <p:txBody>
            <a:bodyPr wrap="none" rtlCol="0" anchor="ctr" anchorCtr="0">
              <a:spAutoFit/>
            </a:bodyPr>
            <a:lstStyle/>
            <a:p>
              <a:pPr algn="ctr"/>
              <a:r>
                <a:rPr lang="en-US" sz="4800" b="1" dirty="0">
                  <a:solidFill>
                    <a:schemeClr val="accent3"/>
                  </a:solidFill>
                  <a:ea typeface="League Spartan" charset="0"/>
                  <a:cs typeface="Poppins" pitchFamily="2" charset="77"/>
                </a:rPr>
                <a:t>3.</a:t>
              </a:r>
            </a:p>
          </p:txBody>
        </p:sp>
        <p:sp>
          <p:nvSpPr>
            <p:cNvPr id="32" name="Rectangle 31">
              <a:extLst>
                <a:ext uri="{FF2B5EF4-FFF2-40B4-BE49-F238E27FC236}">
                  <a16:creationId xmlns:a16="http://schemas.microsoft.com/office/drawing/2014/main" id="{CCF583AB-FED6-472A-AC0C-6EF1B8161692}"/>
                </a:ext>
              </a:extLst>
            </p:cNvPr>
            <p:cNvSpPr/>
            <p:nvPr/>
          </p:nvSpPr>
          <p:spPr>
            <a:xfrm>
              <a:off x="6558303" y="3894348"/>
              <a:ext cx="2606893" cy="1519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3" name="Rectangle 32">
              <a:extLst>
                <a:ext uri="{FF2B5EF4-FFF2-40B4-BE49-F238E27FC236}">
                  <a16:creationId xmlns:a16="http://schemas.microsoft.com/office/drawing/2014/main" id="{B3603CD3-5998-4F00-95AD-B37671E705D4}"/>
                </a:ext>
              </a:extLst>
            </p:cNvPr>
            <p:cNvSpPr/>
            <p:nvPr/>
          </p:nvSpPr>
          <p:spPr>
            <a:xfrm>
              <a:off x="6558303" y="3894348"/>
              <a:ext cx="66134" cy="15194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2"/>
                </a:solidFill>
              </a:endParaRPr>
            </a:p>
          </p:txBody>
        </p:sp>
        <p:sp>
          <p:nvSpPr>
            <p:cNvPr id="34" name="TextBox 33">
              <a:extLst>
                <a:ext uri="{FF2B5EF4-FFF2-40B4-BE49-F238E27FC236}">
                  <a16:creationId xmlns:a16="http://schemas.microsoft.com/office/drawing/2014/main" id="{27083704-EE0E-4156-BBA3-49D26E54A997}"/>
                </a:ext>
              </a:extLst>
            </p:cNvPr>
            <p:cNvSpPr txBox="1"/>
            <p:nvPr/>
          </p:nvSpPr>
          <p:spPr>
            <a:xfrm>
              <a:off x="7421112" y="4124807"/>
              <a:ext cx="941069" cy="315975"/>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TOPIC 06</a:t>
              </a:r>
            </a:p>
          </p:txBody>
        </p:sp>
        <p:sp>
          <p:nvSpPr>
            <p:cNvPr id="35" name="Subtitle 2">
              <a:extLst>
                <a:ext uri="{FF2B5EF4-FFF2-40B4-BE49-F238E27FC236}">
                  <a16:creationId xmlns:a16="http://schemas.microsoft.com/office/drawing/2014/main" id="{73F3B8CF-A06E-4312-97C8-F1DCDFD1CACE}"/>
                </a:ext>
              </a:extLst>
            </p:cNvPr>
            <p:cNvSpPr txBox="1">
              <a:spLocks/>
            </p:cNvSpPr>
            <p:nvPr/>
          </p:nvSpPr>
          <p:spPr>
            <a:xfrm>
              <a:off x="7470007" y="4487396"/>
              <a:ext cx="1533399" cy="314284"/>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B6578EB8-A669-4C80-A007-C67F6CF4E71C}"/>
                </a:ext>
              </a:extLst>
            </p:cNvPr>
            <p:cNvSpPr txBox="1"/>
            <p:nvPr/>
          </p:nvSpPr>
          <p:spPr>
            <a:xfrm>
              <a:off x="6785619" y="4298600"/>
              <a:ext cx="566672" cy="710945"/>
            </a:xfrm>
            <a:prstGeom prst="rect">
              <a:avLst/>
            </a:prstGeom>
            <a:noFill/>
          </p:spPr>
          <p:txBody>
            <a:bodyPr wrap="none" rtlCol="0" anchor="ctr" anchorCtr="0">
              <a:spAutoFit/>
            </a:bodyPr>
            <a:lstStyle/>
            <a:p>
              <a:pPr algn="ctr"/>
              <a:r>
                <a:rPr lang="en-US" sz="4800" b="1" dirty="0">
                  <a:solidFill>
                    <a:schemeClr val="accent6"/>
                  </a:solidFill>
                  <a:ea typeface="League Spartan" charset="0"/>
                  <a:cs typeface="Poppins" pitchFamily="2" charset="77"/>
                </a:rPr>
                <a:t>6.</a:t>
              </a:r>
            </a:p>
          </p:txBody>
        </p:sp>
      </p:grpSp>
    </p:spTree>
    <p:extLst>
      <p:ext uri="{BB962C8B-B14F-4D97-AF65-F5344CB8AC3E}">
        <p14:creationId xmlns:p14="http://schemas.microsoft.com/office/powerpoint/2010/main" val="28286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25DAD-9D1B-4550-8B59-CAA349C99F5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6A16897-4A81-47F5-A2F2-92DA78024F8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D47D490-3EDE-4F5E-9172-B5E2230CC69F}"/>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41E63E43-D3ED-4B05-94E2-0F60D452022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CF74D1D-6E70-45B7-9D52-0B32C258ED60}"/>
              </a:ext>
            </a:extLst>
          </p:cNvPr>
          <p:cNvSpPr>
            <a:spLocks noGrp="1"/>
          </p:cNvSpPr>
          <p:nvPr>
            <p:ph type="body" sz="quarter" idx="13"/>
          </p:nvPr>
        </p:nvSpPr>
        <p:spPr/>
        <p:txBody>
          <a:bodyPr/>
          <a:lstStyle/>
          <a:p>
            <a:endParaRPr lang="en-ZA"/>
          </a:p>
        </p:txBody>
      </p:sp>
      <p:sp>
        <p:nvSpPr>
          <p:cNvPr id="7" name="Parallelogram 6">
            <a:extLst>
              <a:ext uri="{FF2B5EF4-FFF2-40B4-BE49-F238E27FC236}">
                <a16:creationId xmlns:a16="http://schemas.microsoft.com/office/drawing/2014/main" id="{CD93F055-C3FC-4526-8F63-16A7C6BEFB16}"/>
              </a:ext>
            </a:extLst>
          </p:cNvPr>
          <p:cNvSpPr/>
          <p:nvPr/>
        </p:nvSpPr>
        <p:spPr>
          <a:xfrm flipH="1">
            <a:off x="424544" y="1709052"/>
            <a:ext cx="2834963" cy="4598615"/>
          </a:xfrm>
          <a:prstGeom prst="parallelogram">
            <a:avLst>
              <a:gd name="adj" fmla="val 517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FA41406C-C957-439F-B57A-DA8C72AF5959}"/>
              </a:ext>
            </a:extLst>
          </p:cNvPr>
          <p:cNvSpPr txBox="1"/>
          <p:nvPr/>
        </p:nvSpPr>
        <p:spPr>
          <a:xfrm>
            <a:off x="1035391" y="1758880"/>
            <a:ext cx="492443" cy="1200329"/>
          </a:xfrm>
          <a:prstGeom prst="rect">
            <a:avLst/>
          </a:prstGeom>
          <a:noFill/>
        </p:spPr>
        <p:txBody>
          <a:bodyPr wrap="none" rtlCol="0" anchor="ctr" anchorCtr="0">
            <a:spAutoFit/>
          </a:bodyPr>
          <a:lstStyle/>
          <a:p>
            <a:pPr algn="r"/>
            <a:r>
              <a:rPr lang="en-US" sz="7200" b="1" dirty="0">
                <a:solidFill>
                  <a:schemeClr val="bg1">
                    <a:alpha val="35000"/>
                  </a:schemeClr>
                </a:solidFill>
                <a:ea typeface="League Spartan" charset="0"/>
                <a:cs typeface="Poppins" pitchFamily="2" charset="77"/>
              </a:rPr>
              <a:t>1</a:t>
            </a:r>
          </a:p>
        </p:txBody>
      </p:sp>
      <p:sp>
        <p:nvSpPr>
          <p:cNvPr id="9" name="TextBox 8">
            <a:extLst>
              <a:ext uri="{FF2B5EF4-FFF2-40B4-BE49-F238E27FC236}">
                <a16:creationId xmlns:a16="http://schemas.microsoft.com/office/drawing/2014/main" id="{81CC46D5-80FA-4922-9245-722925709B9C}"/>
              </a:ext>
            </a:extLst>
          </p:cNvPr>
          <p:cNvSpPr txBox="1"/>
          <p:nvPr/>
        </p:nvSpPr>
        <p:spPr>
          <a:xfrm>
            <a:off x="934402" y="2035880"/>
            <a:ext cx="593432" cy="646331"/>
          </a:xfrm>
          <a:prstGeom prst="rect">
            <a:avLst/>
          </a:prstGeom>
          <a:noFill/>
        </p:spPr>
        <p:txBody>
          <a:bodyPr wrap="none" rtlCol="0" anchor="ctr" anchorCtr="0">
            <a:spAutoFit/>
          </a:bodyPr>
          <a:lstStyle/>
          <a:p>
            <a:pPr algn="r"/>
            <a:r>
              <a:rPr lang="en-US" sz="3600" b="1" dirty="0">
                <a:solidFill>
                  <a:schemeClr val="bg1"/>
                </a:solidFill>
                <a:ea typeface="League Spartan" charset="0"/>
                <a:cs typeface="Poppins" pitchFamily="2" charset="77"/>
              </a:rPr>
              <a:t>01</a:t>
            </a:r>
          </a:p>
        </p:txBody>
      </p:sp>
      <p:sp>
        <p:nvSpPr>
          <p:cNvPr id="10" name="TextBox 9">
            <a:extLst>
              <a:ext uri="{FF2B5EF4-FFF2-40B4-BE49-F238E27FC236}">
                <a16:creationId xmlns:a16="http://schemas.microsoft.com/office/drawing/2014/main" id="{A24E61E6-EEC9-44BA-A913-AFE458717A06}"/>
              </a:ext>
            </a:extLst>
          </p:cNvPr>
          <p:cNvSpPr txBox="1"/>
          <p:nvPr/>
        </p:nvSpPr>
        <p:spPr>
          <a:xfrm>
            <a:off x="2342651" y="1912999"/>
            <a:ext cx="5790733" cy="369332"/>
          </a:xfrm>
          <a:prstGeom prst="rect">
            <a:avLst/>
          </a:prstGeom>
          <a:noFill/>
        </p:spPr>
        <p:txBody>
          <a:bodyPr wrap="square" rtlCol="0" anchor="b" anchorCtr="0">
            <a:spAutoFit/>
          </a:bodyPr>
          <a:lstStyle/>
          <a:p>
            <a:r>
              <a:rPr lang="en-US" b="1" dirty="0">
                <a:solidFill>
                  <a:schemeClr val="tx2"/>
                </a:solidFill>
                <a:ea typeface="League Spartan" charset="0"/>
                <a:cs typeface="Poppins" pitchFamily="2" charset="77"/>
              </a:rPr>
              <a:t>AGENDA TOPIC 01</a:t>
            </a:r>
          </a:p>
        </p:txBody>
      </p:sp>
      <p:sp>
        <p:nvSpPr>
          <p:cNvPr id="11" name="Subtitle 2">
            <a:extLst>
              <a:ext uri="{FF2B5EF4-FFF2-40B4-BE49-F238E27FC236}">
                <a16:creationId xmlns:a16="http://schemas.microsoft.com/office/drawing/2014/main" id="{E23828CB-DDF5-4CA0-A7AF-BD18623F8E45}"/>
              </a:ext>
            </a:extLst>
          </p:cNvPr>
          <p:cNvSpPr txBox="1">
            <a:spLocks/>
          </p:cNvSpPr>
          <p:nvPr/>
        </p:nvSpPr>
        <p:spPr>
          <a:xfrm>
            <a:off x="2464570" y="2315540"/>
            <a:ext cx="4194217"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2" name="TextBox 11">
            <a:extLst>
              <a:ext uri="{FF2B5EF4-FFF2-40B4-BE49-F238E27FC236}">
                <a16:creationId xmlns:a16="http://schemas.microsoft.com/office/drawing/2014/main" id="{D476807F-6130-4AE7-BFC5-E470CA95FC3C}"/>
              </a:ext>
            </a:extLst>
          </p:cNvPr>
          <p:cNvSpPr txBox="1"/>
          <p:nvPr/>
        </p:nvSpPr>
        <p:spPr>
          <a:xfrm>
            <a:off x="1259420" y="2858425"/>
            <a:ext cx="662361" cy="1200329"/>
          </a:xfrm>
          <a:prstGeom prst="rect">
            <a:avLst/>
          </a:prstGeom>
          <a:noFill/>
        </p:spPr>
        <p:txBody>
          <a:bodyPr wrap="none" rtlCol="0" anchor="ctr" anchorCtr="0">
            <a:spAutoFit/>
          </a:bodyPr>
          <a:lstStyle/>
          <a:p>
            <a:pPr algn="r"/>
            <a:r>
              <a:rPr lang="en-US" sz="7200" b="1" dirty="0">
                <a:solidFill>
                  <a:schemeClr val="bg1">
                    <a:alpha val="35000"/>
                  </a:schemeClr>
                </a:solidFill>
                <a:ea typeface="League Spartan" charset="0"/>
                <a:cs typeface="Poppins" pitchFamily="2" charset="77"/>
              </a:rPr>
              <a:t>2</a:t>
            </a:r>
          </a:p>
        </p:txBody>
      </p:sp>
      <p:sp>
        <p:nvSpPr>
          <p:cNvPr id="13" name="TextBox 12">
            <a:extLst>
              <a:ext uri="{FF2B5EF4-FFF2-40B4-BE49-F238E27FC236}">
                <a16:creationId xmlns:a16="http://schemas.microsoft.com/office/drawing/2014/main" id="{8E10AC1D-EAA1-4F6B-94E7-322ABCB144A8}"/>
              </a:ext>
            </a:extLst>
          </p:cNvPr>
          <p:cNvSpPr txBox="1"/>
          <p:nvPr/>
        </p:nvSpPr>
        <p:spPr>
          <a:xfrm>
            <a:off x="1243391" y="3135424"/>
            <a:ext cx="678391" cy="646331"/>
          </a:xfrm>
          <a:prstGeom prst="rect">
            <a:avLst/>
          </a:prstGeom>
          <a:noFill/>
        </p:spPr>
        <p:txBody>
          <a:bodyPr wrap="none" rtlCol="0" anchor="ctr" anchorCtr="0">
            <a:spAutoFit/>
          </a:bodyPr>
          <a:lstStyle/>
          <a:p>
            <a:pPr algn="r"/>
            <a:r>
              <a:rPr lang="en-US" sz="3600" b="1" dirty="0">
                <a:solidFill>
                  <a:schemeClr val="bg1"/>
                </a:solidFill>
                <a:ea typeface="League Spartan" charset="0"/>
                <a:cs typeface="Poppins" pitchFamily="2" charset="77"/>
              </a:rPr>
              <a:t>02</a:t>
            </a:r>
          </a:p>
        </p:txBody>
      </p:sp>
      <p:sp>
        <p:nvSpPr>
          <p:cNvPr id="14" name="TextBox 13">
            <a:extLst>
              <a:ext uri="{FF2B5EF4-FFF2-40B4-BE49-F238E27FC236}">
                <a16:creationId xmlns:a16="http://schemas.microsoft.com/office/drawing/2014/main" id="{13A944B1-DA35-463E-B127-0F09FC39D3B4}"/>
              </a:ext>
            </a:extLst>
          </p:cNvPr>
          <p:cNvSpPr txBox="1"/>
          <p:nvPr/>
        </p:nvSpPr>
        <p:spPr>
          <a:xfrm>
            <a:off x="2694263" y="3012543"/>
            <a:ext cx="5920506" cy="369332"/>
          </a:xfrm>
          <a:prstGeom prst="rect">
            <a:avLst/>
          </a:prstGeom>
          <a:noFill/>
        </p:spPr>
        <p:txBody>
          <a:bodyPr wrap="square" rtlCol="0" anchor="b" anchorCtr="0">
            <a:spAutoFit/>
          </a:bodyPr>
          <a:lstStyle/>
          <a:p>
            <a:r>
              <a:rPr lang="en-US" b="1" dirty="0">
                <a:solidFill>
                  <a:schemeClr val="tx2"/>
                </a:solidFill>
                <a:ea typeface="League Spartan" charset="0"/>
                <a:cs typeface="Poppins" pitchFamily="2" charset="77"/>
              </a:rPr>
              <a:t>AGENDA TOPIC 02</a:t>
            </a:r>
          </a:p>
        </p:txBody>
      </p:sp>
      <p:sp>
        <p:nvSpPr>
          <p:cNvPr id="15" name="Subtitle 2">
            <a:extLst>
              <a:ext uri="{FF2B5EF4-FFF2-40B4-BE49-F238E27FC236}">
                <a16:creationId xmlns:a16="http://schemas.microsoft.com/office/drawing/2014/main" id="{7D68B027-88B2-4CD1-8BF0-C900ABCF6BFA}"/>
              </a:ext>
            </a:extLst>
          </p:cNvPr>
          <p:cNvSpPr txBox="1">
            <a:spLocks/>
          </p:cNvSpPr>
          <p:nvPr/>
        </p:nvSpPr>
        <p:spPr>
          <a:xfrm>
            <a:off x="2816182" y="3415084"/>
            <a:ext cx="4194217"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BA579804-120A-4CA5-8F63-95955980EDE1}"/>
              </a:ext>
            </a:extLst>
          </p:cNvPr>
          <p:cNvSpPr txBox="1"/>
          <p:nvPr/>
        </p:nvSpPr>
        <p:spPr>
          <a:xfrm>
            <a:off x="1609549" y="3957969"/>
            <a:ext cx="673582" cy="1200329"/>
          </a:xfrm>
          <a:prstGeom prst="rect">
            <a:avLst/>
          </a:prstGeom>
          <a:noFill/>
        </p:spPr>
        <p:txBody>
          <a:bodyPr wrap="none" rtlCol="0" anchor="ctr" anchorCtr="0">
            <a:spAutoFit/>
          </a:bodyPr>
          <a:lstStyle/>
          <a:p>
            <a:pPr algn="r"/>
            <a:r>
              <a:rPr lang="en-US" sz="7200" b="1" dirty="0">
                <a:solidFill>
                  <a:schemeClr val="bg1">
                    <a:alpha val="35000"/>
                  </a:schemeClr>
                </a:solidFill>
                <a:ea typeface="League Spartan" charset="0"/>
                <a:cs typeface="Poppins" pitchFamily="2" charset="77"/>
              </a:rPr>
              <a:t>3</a:t>
            </a:r>
          </a:p>
        </p:txBody>
      </p:sp>
      <p:sp>
        <p:nvSpPr>
          <p:cNvPr id="17" name="TextBox 16">
            <a:extLst>
              <a:ext uri="{FF2B5EF4-FFF2-40B4-BE49-F238E27FC236}">
                <a16:creationId xmlns:a16="http://schemas.microsoft.com/office/drawing/2014/main" id="{88F44770-8817-4CA3-B6D0-7E1E4E82CED2}"/>
              </a:ext>
            </a:extLst>
          </p:cNvPr>
          <p:cNvSpPr txBox="1"/>
          <p:nvPr/>
        </p:nvSpPr>
        <p:spPr>
          <a:xfrm>
            <a:off x="1599933" y="4234969"/>
            <a:ext cx="683200" cy="646331"/>
          </a:xfrm>
          <a:prstGeom prst="rect">
            <a:avLst/>
          </a:prstGeom>
          <a:noFill/>
        </p:spPr>
        <p:txBody>
          <a:bodyPr wrap="none" rtlCol="0" anchor="ctr" anchorCtr="0">
            <a:spAutoFit/>
          </a:bodyPr>
          <a:lstStyle/>
          <a:p>
            <a:pPr algn="r"/>
            <a:r>
              <a:rPr lang="en-US" sz="3600" b="1" dirty="0">
                <a:solidFill>
                  <a:schemeClr val="bg1"/>
                </a:solidFill>
                <a:ea typeface="League Spartan" charset="0"/>
                <a:cs typeface="Poppins" pitchFamily="2" charset="77"/>
              </a:rPr>
              <a:t>03</a:t>
            </a:r>
          </a:p>
        </p:txBody>
      </p:sp>
      <p:sp>
        <p:nvSpPr>
          <p:cNvPr id="18" name="TextBox 17">
            <a:extLst>
              <a:ext uri="{FF2B5EF4-FFF2-40B4-BE49-F238E27FC236}">
                <a16:creationId xmlns:a16="http://schemas.microsoft.com/office/drawing/2014/main" id="{835911C0-8EA6-41BE-AD12-6DA7043E915A}"/>
              </a:ext>
            </a:extLst>
          </p:cNvPr>
          <p:cNvSpPr txBox="1"/>
          <p:nvPr/>
        </p:nvSpPr>
        <p:spPr>
          <a:xfrm>
            <a:off x="3045875" y="4112088"/>
            <a:ext cx="5930485" cy="369332"/>
          </a:xfrm>
          <a:prstGeom prst="rect">
            <a:avLst/>
          </a:prstGeom>
          <a:noFill/>
        </p:spPr>
        <p:txBody>
          <a:bodyPr wrap="square" rtlCol="0" anchor="b" anchorCtr="0">
            <a:spAutoFit/>
          </a:bodyPr>
          <a:lstStyle/>
          <a:p>
            <a:r>
              <a:rPr lang="en-US" b="1" dirty="0">
                <a:solidFill>
                  <a:schemeClr val="tx2"/>
                </a:solidFill>
                <a:ea typeface="League Spartan" charset="0"/>
                <a:cs typeface="Poppins" pitchFamily="2" charset="77"/>
              </a:rPr>
              <a:t>AGENDA TOPIC 03</a:t>
            </a:r>
          </a:p>
        </p:txBody>
      </p:sp>
      <p:sp>
        <p:nvSpPr>
          <p:cNvPr id="19" name="Subtitle 2">
            <a:extLst>
              <a:ext uri="{FF2B5EF4-FFF2-40B4-BE49-F238E27FC236}">
                <a16:creationId xmlns:a16="http://schemas.microsoft.com/office/drawing/2014/main" id="{6B5D0E4E-38DD-4358-9113-7A94C47D2D85}"/>
              </a:ext>
            </a:extLst>
          </p:cNvPr>
          <p:cNvSpPr txBox="1">
            <a:spLocks/>
          </p:cNvSpPr>
          <p:nvPr/>
        </p:nvSpPr>
        <p:spPr>
          <a:xfrm>
            <a:off x="3167794" y="4514629"/>
            <a:ext cx="4194217"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AEA9071F-AE5C-4EA2-897B-694CB946547B}"/>
              </a:ext>
            </a:extLst>
          </p:cNvPr>
          <p:cNvSpPr txBox="1"/>
          <p:nvPr/>
        </p:nvSpPr>
        <p:spPr>
          <a:xfrm>
            <a:off x="1947381" y="5057515"/>
            <a:ext cx="710451" cy="1200329"/>
          </a:xfrm>
          <a:prstGeom prst="rect">
            <a:avLst/>
          </a:prstGeom>
          <a:noFill/>
        </p:spPr>
        <p:txBody>
          <a:bodyPr wrap="none" rtlCol="0" anchor="ctr" anchorCtr="0">
            <a:spAutoFit/>
          </a:bodyPr>
          <a:lstStyle/>
          <a:p>
            <a:pPr algn="r"/>
            <a:r>
              <a:rPr lang="en-US" sz="7200" b="1" dirty="0">
                <a:solidFill>
                  <a:schemeClr val="bg1">
                    <a:alpha val="35000"/>
                  </a:schemeClr>
                </a:solidFill>
                <a:ea typeface="League Spartan" charset="0"/>
                <a:cs typeface="Poppins" pitchFamily="2" charset="77"/>
              </a:rPr>
              <a:t>4</a:t>
            </a:r>
          </a:p>
        </p:txBody>
      </p:sp>
      <p:sp>
        <p:nvSpPr>
          <p:cNvPr id="21" name="TextBox 20">
            <a:extLst>
              <a:ext uri="{FF2B5EF4-FFF2-40B4-BE49-F238E27FC236}">
                <a16:creationId xmlns:a16="http://schemas.microsoft.com/office/drawing/2014/main" id="{6C5FFDDA-849A-4B39-8F36-BAFD12645F8C}"/>
              </a:ext>
            </a:extLst>
          </p:cNvPr>
          <p:cNvSpPr txBox="1"/>
          <p:nvPr/>
        </p:nvSpPr>
        <p:spPr>
          <a:xfrm>
            <a:off x="1955397" y="5334513"/>
            <a:ext cx="702436" cy="646331"/>
          </a:xfrm>
          <a:prstGeom prst="rect">
            <a:avLst/>
          </a:prstGeom>
          <a:noFill/>
        </p:spPr>
        <p:txBody>
          <a:bodyPr wrap="none" rtlCol="0" anchor="ctr" anchorCtr="0">
            <a:spAutoFit/>
          </a:bodyPr>
          <a:lstStyle/>
          <a:p>
            <a:pPr algn="r"/>
            <a:r>
              <a:rPr lang="en-US" sz="3600" b="1" dirty="0">
                <a:solidFill>
                  <a:schemeClr val="bg1"/>
                </a:solidFill>
                <a:ea typeface="League Spartan" charset="0"/>
                <a:cs typeface="Poppins" pitchFamily="2" charset="77"/>
              </a:rPr>
              <a:t>04</a:t>
            </a:r>
          </a:p>
        </p:txBody>
      </p:sp>
      <p:sp>
        <p:nvSpPr>
          <p:cNvPr id="22" name="TextBox 21">
            <a:extLst>
              <a:ext uri="{FF2B5EF4-FFF2-40B4-BE49-F238E27FC236}">
                <a16:creationId xmlns:a16="http://schemas.microsoft.com/office/drawing/2014/main" id="{BE82AB15-F767-4B26-B782-EAC314FFCBAF}"/>
              </a:ext>
            </a:extLst>
          </p:cNvPr>
          <p:cNvSpPr txBox="1"/>
          <p:nvPr/>
        </p:nvSpPr>
        <p:spPr>
          <a:xfrm>
            <a:off x="3397487" y="5211632"/>
            <a:ext cx="5960432" cy="369332"/>
          </a:xfrm>
          <a:prstGeom prst="rect">
            <a:avLst/>
          </a:prstGeom>
          <a:noFill/>
        </p:spPr>
        <p:txBody>
          <a:bodyPr wrap="square" rtlCol="0" anchor="b" anchorCtr="0">
            <a:spAutoFit/>
          </a:bodyPr>
          <a:lstStyle/>
          <a:p>
            <a:r>
              <a:rPr lang="en-US" b="1" dirty="0">
                <a:solidFill>
                  <a:schemeClr val="tx2"/>
                </a:solidFill>
                <a:ea typeface="League Spartan" charset="0"/>
                <a:cs typeface="Poppins" pitchFamily="2" charset="77"/>
              </a:rPr>
              <a:t>AGENDA TOPIC 04</a:t>
            </a:r>
          </a:p>
        </p:txBody>
      </p:sp>
      <p:sp>
        <p:nvSpPr>
          <p:cNvPr id="23" name="Subtitle 2">
            <a:extLst>
              <a:ext uri="{FF2B5EF4-FFF2-40B4-BE49-F238E27FC236}">
                <a16:creationId xmlns:a16="http://schemas.microsoft.com/office/drawing/2014/main" id="{F3D45D0A-BABC-452B-B4FE-2CD728BD3161}"/>
              </a:ext>
            </a:extLst>
          </p:cNvPr>
          <p:cNvSpPr txBox="1">
            <a:spLocks/>
          </p:cNvSpPr>
          <p:nvPr/>
        </p:nvSpPr>
        <p:spPr>
          <a:xfrm>
            <a:off x="3519406" y="5614173"/>
            <a:ext cx="4194217"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12643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CE5BF-02C9-486E-9CA3-C1C857F1114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C3AF96B-11F4-4616-900B-DE6F4138751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FC18C71-4CEF-4B76-B18E-71A1C970D632}"/>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4C8BD26A-4103-49E4-8B47-CF102FA5DB5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E5DA8A6-0E90-4739-8B15-2714B99A485D}"/>
              </a:ext>
            </a:extLst>
          </p:cNvPr>
          <p:cNvSpPr>
            <a:spLocks noGrp="1"/>
          </p:cNvSpPr>
          <p:nvPr>
            <p:ph type="body" sz="quarter" idx="13"/>
          </p:nvPr>
        </p:nvSpPr>
        <p:spPr/>
        <p:txBody>
          <a:bodyPr/>
          <a:lstStyle/>
          <a:p>
            <a:endParaRPr lang="en-ZA"/>
          </a:p>
        </p:txBody>
      </p:sp>
      <p:grpSp>
        <p:nvGrpSpPr>
          <p:cNvPr id="61" name="Group 60">
            <a:extLst>
              <a:ext uri="{FF2B5EF4-FFF2-40B4-BE49-F238E27FC236}">
                <a16:creationId xmlns:a16="http://schemas.microsoft.com/office/drawing/2014/main" id="{69D9B8F2-8AA6-405D-A20C-06FB1AD17634}"/>
              </a:ext>
            </a:extLst>
          </p:cNvPr>
          <p:cNvGrpSpPr/>
          <p:nvPr/>
        </p:nvGrpSpPr>
        <p:grpSpPr>
          <a:xfrm>
            <a:off x="1669907" y="1899398"/>
            <a:ext cx="8540115" cy="4158501"/>
            <a:chOff x="1936607" y="1962899"/>
            <a:chExt cx="7745242" cy="3771448"/>
          </a:xfrm>
        </p:grpSpPr>
        <p:sp>
          <p:nvSpPr>
            <p:cNvPr id="33" name="4-Point Star 53">
              <a:extLst>
                <a:ext uri="{FF2B5EF4-FFF2-40B4-BE49-F238E27FC236}">
                  <a16:creationId xmlns:a16="http://schemas.microsoft.com/office/drawing/2014/main" id="{F91CBE4A-A126-4C64-937B-E2E627FE7B4B}"/>
                </a:ext>
              </a:extLst>
            </p:cNvPr>
            <p:cNvSpPr/>
            <p:nvPr/>
          </p:nvSpPr>
          <p:spPr>
            <a:xfrm>
              <a:off x="1936607" y="1962899"/>
              <a:ext cx="1146851" cy="1146851"/>
            </a:xfrm>
            <a:prstGeom prst="star4">
              <a:avLst>
                <a:gd name="adj" fmla="val 225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latin typeface="+mj-lt"/>
              </a:endParaRPr>
            </a:p>
          </p:txBody>
        </p:sp>
        <p:sp>
          <p:nvSpPr>
            <p:cNvPr id="34" name="4-Point Star 54">
              <a:extLst>
                <a:ext uri="{FF2B5EF4-FFF2-40B4-BE49-F238E27FC236}">
                  <a16:creationId xmlns:a16="http://schemas.microsoft.com/office/drawing/2014/main" id="{F50DC46F-F13E-41B2-A74C-A769A09DE659}"/>
                </a:ext>
              </a:extLst>
            </p:cNvPr>
            <p:cNvSpPr/>
            <p:nvPr/>
          </p:nvSpPr>
          <p:spPr>
            <a:xfrm>
              <a:off x="6096000" y="1962899"/>
              <a:ext cx="1146851" cy="1146851"/>
            </a:xfrm>
            <a:prstGeom prst="star4">
              <a:avLst>
                <a:gd name="adj" fmla="val 225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latin typeface="+mj-lt"/>
              </a:endParaRPr>
            </a:p>
          </p:txBody>
        </p:sp>
        <p:sp>
          <p:nvSpPr>
            <p:cNvPr id="35" name="4-Point Star 3">
              <a:extLst>
                <a:ext uri="{FF2B5EF4-FFF2-40B4-BE49-F238E27FC236}">
                  <a16:creationId xmlns:a16="http://schemas.microsoft.com/office/drawing/2014/main" id="{B22F97A2-56BF-475B-9ADF-EFE4ADF1FFBA}"/>
                </a:ext>
              </a:extLst>
            </p:cNvPr>
            <p:cNvSpPr/>
            <p:nvPr/>
          </p:nvSpPr>
          <p:spPr>
            <a:xfrm rot="2700000">
              <a:off x="1936607" y="1962899"/>
              <a:ext cx="1146851" cy="1146851"/>
            </a:xfrm>
            <a:prstGeom prst="star4">
              <a:avLst>
                <a:gd name="adj" fmla="val 2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latin typeface="+mj-lt"/>
              </a:endParaRPr>
            </a:p>
          </p:txBody>
        </p:sp>
        <p:sp>
          <p:nvSpPr>
            <p:cNvPr id="36" name="4-Point Star 13">
              <a:extLst>
                <a:ext uri="{FF2B5EF4-FFF2-40B4-BE49-F238E27FC236}">
                  <a16:creationId xmlns:a16="http://schemas.microsoft.com/office/drawing/2014/main" id="{09C2ECDC-6170-4045-B5D0-2330ED984CA5}"/>
                </a:ext>
              </a:extLst>
            </p:cNvPr>
            <p:cNvSpPr/>
            <p:nvPr/>
          </p:nvSpPr>
          <p:spPr>
            <a:xfrm rot="2700000">
              <a:off x="6096000" y="1962899"/>
              <a:ext cx="1146851" cy="1146851"/>
            </a:xfrm>
            <a:prstGeom prst="star4">
              <a:avLst>
                <a:gd name="adj" fmla="val 22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latin typeface="+mj-lt"/>
              </a:endParaRPr>
            </a:p>
          </p:txBody>
        </p:sp>
        <p:sp>
          <p:nvSpPr>
            <p:cNvPr id="37" name="TextBox 36">
              <a:extLst>
                <a:ext uri="{FF2B5EF4-FFF2-40B4-BE49-F238E27FC236}">
                  <a16:creationId xmlns:a16="http://schemas.microsoft.com/office/drawing/2014/main" id="{749BCA21-19E0-47BF-94A1-60A5BFAD8D39}"/>
                </a:ext>
              </a:extLst>
            </p:cNvPr>
            <p:cNvSpPr txBox="1"/>
            <p:nvPr/>
          </p:nvSpPr>
          <p:spPr>
            <a:xfrm>
              <a:off x="2312897" y="2340585"/>
              <a:ext cx="394271" cy="391480"/>
            </a:xfrm>
            <a:prstGeom prst="rect">
              <a:avLst/>
            </a:prstGeom>
            <a:noFill/>
          </p:spPr>
          <p:txBody>
            <a:bodyPr wrap="none" rtlCol="0" anchor="ctr" anchorCtr="0">
              <a:spAutoFit/>
            </a:bodyPr>
            <a:lstStyle/>
            <a:p>
              <a:pPr algn="ctr"/>
              <a:r>
                <a:rPr lang="en-US" sz="2205" b="1" dirty="0">
                  <a:solidFill>
                    <a:schemeClr val="bg1"/>
                  </a:solidFill>
                  <a:latin typeface="+mj-lt"/>
                  <a:ea typeface="League Spartan" charset="0"/>
                  <a:cs typeface="Poppins" pitchFamily="2" charset="77"/>
                </a:rPr>
                <a:t>01</a:t>
              </a:r>
            </a:p>
          </p:txBody>
        </p:sp>
        <p:sp>
          <p:nvSpPr>
            <p:cNvPr id="38" name="TextBox 37">
              <a:extLst>
                <a:ext uri="{FF2B5EF4-FFF2-40B4-BE49-F238E27FC236}">
                  <a16:creationId xmlns:a16="http://schemas.microsoft.com/office/drawing/2014/main" id="{FF2350EB-FE02-4A1A-8E23-305F5D1B4433}"/>
                </a:ext>
              </a:extLst>
            </p:cNvPr>
            <p:cNvSpPr txBox="1"/>
            <p:nvPr/>
          </p:nvSpPr>
          <p:spPr>
            <a:xfrm>
              <a:off x="6442487" y="2340585"/>
              <a:ext cx="453877" cy="391480"/>
            </a:xfrm>
            <a:prstGeom prst="rect">
              <a:avLst/>
            </a:prstGeom>
            <a:noFill/>
          </p:spPr>
          <p:txBody>
            <a:bodyPr wrap="none" rtlCol="0" anchor="ctr" anchorCtr="0">
              <a:spAutoFit/>
            </a:bodyPr>
            <a:lstStyle/>
            <a:p>
              <a:pPr algn="ctr"/>
              <a:r>
                <a:rPr lang="en-US" sz="2205" b="1" dirty="0">
                  <a:solidFill>
                    <a:schemeClr val="bg1"/>
                  </a:solidFill>
                  <a:latin typeface="+mj-lt"/>
                  <a:ea typeface="League Spartan" charset="0"/>
                  <a:cs typeface="Poppins" pitchFamily="2" charset="77"/>
                </a:rPr>
                <a:t>04</a:t>
              </a:r>
            </a:p>
          </p:txBody>
        </p:sp>
        <p:sp>
          <p:nvSpPr>
            <p:cNvPr id="39" name="TextBox 38">
              <a:extLst>
                <a:ext uri="{FF2B5EF4-FFF2-40B4-BE49-F238E27FC236}">
                  <a16:creationId xmlns:a16="http://schemas.microsoft.com/office/drawing/2014/main" id="{3FC76202-A0C9-4892-B287-13F02374A67A}"/>
                </a:ext>
              </a:extLst>
            </p:cNvPr>
            <p:cNvSpPr txBox="1"/>
            <p:nvPr/>
          </p:nvSpPr>
          <p:spPr>
            <a:xfrm>
              <a:off x="3176236" y="2145200"/>
              <a:ext cx="2284702" cy="307043"/>
            </a:xfrm>
            <a:prstGeom prst="rect">
              <a:avLst/>
            </a:prstGeom>
            <a:noFill/>
          </p:spPr>
          <p:txBody>
            <a:bodyPr wrap="square" rtlCol="0" anchor="b" anchorCtr="0">
              <a:spAutoFit/>
            </a:bodyPr>
            <a:lstStyle/>
            <a:p>
              <a:r>
                <a:rPr lang="en-US" sz="1600" b="1" dirty="0">
                  <a:solidFill>
                    <a:schemeClr val="tx2"/>
                  </a:solidFill>
                  <a:latin typeface="+mj-lt"/>
                  <a:ea typeface="League Spartan" charset="0"/>
                  <a:cs typeface="Poppins" pitchFamily="2" charset="77"/>
                </a:rPr>
                <a:t>AGENDA TOPIC 01</a:t>
              </a:r>
            </a:p>
          </p:txBody>
        </p:sp>
        <p:sp>
          <p:nvSpPr>
            <p:cNvPr id="40" name="Subtitle 2">
              <a:extLst>
                <a:ext uri="{FF2B5EF4-FFF2-40B4-BE49-F238E27FC236}">
                  <a16:creationId xmlns:a16="http://schemas.microsoft.com/office/drawing/2014/main" id="{F172CC31-8B93-4E31-BA03-3EB8C732C340}"/>
                </a:ext>
              </a:extLst>
            </p:cNvPr>
            <p:cNvSpPr txBox="1">
              <a:spLocks/>
            </p:cNvSpPr>
            <p:nvPr/>
          </p:nvSpPr>
          <p:spPr>
            <a:xfrm>
              <a:off x="3233826" y="2488643"/>
              <a:ext cx="2093822" cy="165278"/>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US" sz="882" dirty="0">
                  <a:solidFill>
                    <a:schemeClr val="tx1"/>
                  </a:solidFill>
                  <a:latin typeface="+mj-lt"/>
                  <a:ea typeface="Lato Light" panose="020F0502020204030203" pitchFamily="34" charset="0"/>
                  <a:cs typeface="Mukta ExtraLight" panose="020B0000000000000000" pitchFamily="34" charset="77"/>
                </a:rPr>
                <a:t>Introductory sentence or short summary</a:t>
              </a:r>
            </a:p>
          </p:txBody>
        </p:sp>
        <p:sp>
          <p:nvSpPr>
            <p:cNvPr id="41" name="TextBox 40">
              <a:extLst>
                <a:ext uri="{FF2B5EF4-FFF2-40B4-BE49-F238E27FC236}">
                  <a16:creationId xmlns:a16="http://schemas.microsoft.com/office/drawing/2014/main" id="{506BED44-4A2B-4718-BD63-A53650C1913E}"/>
                </a:ext>
              </a:extLst>
            </p:cNvPr>
            <p:cNvSpPr txBox="1"/>
            <p:nvPr/>
          </p:nvSpPr>
          <p:spPr>
            <a:xfrm>
              <a:off x="7335629" y="2145200"/>
              <a:ext cx="2346220" cy="307043"/>
            </a:xfrm>
            <a:prstGeom prst="rect">
              <a:avLst/>
            </a:prstGeom>
            <a:noFill/>
          </p:spPr>
          <p:txBody>
            <a:bodyPr wrap="square" rtlCol="0" anchor="b" anchorCtr="0">
              <a:spAutoFit/>
            </a:bodyPr>
            <a:lstStyle/>
            <a:p>
              <a:r>
                <a:rPr lang="en-US" sz="1600" b="1" dirty="0">
                  <a:solidFill>
                    <a:schemeClr val="tx2"/>
                  </a:solidFill>
                  <a:latin typeface="+mj-lt"/>
                  <a:ea typeface="League Spartan" charset="0"/>
                  <a:cs typeface="Poppins" pitchFamily="2" charset="77"/>
                </a:rPr>
                <a:t>AGENDA TOPIC 04</a:t>
              </a:r>
            </a:p>
          </p:txBody>
        </p:sp>
        <p:sp>
          <p:nvSpPr>
            <p:cNvPr id="42" name="Subtitle 2">
              <a:extLst>
                <a:ext uri="{FF2B5EF4-FFF2-40B4-BE49-F238E27FC236}">
                  <a16:creationId xmlns:a16="http://schemas.microsoft.com/office/drawing/2014/main" id="{BCD0CC07-F2A2-4F5C-8776-AC839A40F7E1}"/>
                </a:ext>
              </a:extLst>
            </p:cNvPr>
            <p:cNvSpPr txBox="1">
              <a:spLocks/>
            </p:cNvSpPr>
            <p:nvPr/>
          </p:nvSpPr>
          <p:spPr>
            <a:xfrm>
              <a:off x="7393219" y="2488643"/>
              <a:ext cx="2093822" cy="167429"/>
            </a:xfrm>
            <a:prstGeom prst="rect">
              <a:avLst/>
            </a:prstGeom>
          </p:spPr>
          <p:txBody>
            <a:bodyPr vert="horz" wrap="square" lIns="33602" tIns="16801" rIns="33602" bIns="16801" rtlCol="0" anchor="t">
              <a:spAutoFit/>
            </a:bodyPr>
            <a:lstStyle>
              <a:defPPr>
                <a:defRPr lang="en-US"/>
              </a:defPPr>
              <a:lvl1pPr indent="0" defTabSz="1087636">
                <a:lnSpc>
                  <a:spcPts val="1286"/>
                </a:lnSpc>
                <a:spcBef>
                  <a:spcPct val="20000"/>
                </a:spcBef>
                <a:buFont typeface="Arial"/>
                <a:buNone/>
                <a:defRPr sz="882">
                  <a:latin typeface="+mj-lt"/>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Introductory sentence or short summary</a:t>
              </a:r>
            </a:p>
          </p:txBody>
        </p:sp>
        <p:sp>
          <p:nvSpPr>
            <p:cNvPr id="43" name="4-Point Star 55">
              <a:extLst>
                <a:ext uri="{FF2B5EF4-FFF2-40B4-BE49-F238E27FC236}">
                  <a16:creationId xmlns:a16="http://schemas.microsoft.com/office/drawing/2014/main" id="{226088C0-4E2F-420A-9A59-121AF7C7CAC8}"/>
                </a:ext>
              </a:extLst>
            </p:cNvPr>
            <p:cNvSpPr/>
            <p:nvPr/>
          </p:nvSpPr>
          <p:spPr>
            <a:xfrm>
              <a:off x="1936607" y="3275198"/>
              <a:ext cx="1146851" cy="1146851"/>
            </a:xfrm>
            <a:prstGeom prst="star4">
              <a:avLst>
                <a:gd name="adj" fmla="val 2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latin typeface="+mj-lt"/>
              </a:endParaRPr>
            </a:p>
          </p:txBody>
        </p:sp>
        <p:sp>
          <p:nvSpPr>
            <p:cNvPr id="44" name="4-Point Star 57">
              <a:extLst>
                <a:ext uri="{FF2B5EF4-FFF2-40B4-BE49-F238E27FC236}">
                  <a16:creationId xmlns:a16="http://schemas.microsoft.com/office/drawing/2014/main" id="{9806A341-A9DA-4100-AD29-48FD110B4228}"/>
                </a:ext>
              </a:extLst>
            </p:cNvPr>
            <p:cNvSpPr/>
            <p:nvPr/>
          </p:nvSpPr>
          <p:spPr>
            <a:xfrm>
              <a:off x="6096000" y="3275198"/>
              <a:ext cx="1146851" cy="1146851"/>
            </a:xfrm>
            <a:prstGeom prst="star4">
              <a:avLst>
                <a:gd name="adj" fmla="val 225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latin typeface="+mj-lt"/>
              </a:endParaRPr>
            </a:p>
          </p:txBody>
        </p:sp>
        <p:sp>
          <p:nvSpPr>
            <p:cNvPr id="45" name="4-Point Star 7">
              <a:extLst>
                <a:ext uri="{FF2B5EF4-FFF2-40B4-BE49-F238E27FC236}">
                  <a16:creationId xmlns:a16="http://schemas.microsoft.com/office/drawing/2014/main" id="{EA0B6772-F036-4460-A80D-16EB0EFE27E8}"/>
                </a:ext>
              </a:extLst>
            </p:cNvPr>
            <p:cNvSpPr/>
            <p:nvPr/>
          </p:nvSpPr>
          <p:spPr>
            <a:xfrm rot="2700000">
              <a:off x="1936607" y="3275198"/>
              <a:ext cx="1146851" cy="1146851"/>
            </a:xfrm>
            <a:prstGeom prst="star4">
              <a:avLst>
                <a:gd name="adj" fmla="val 2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latin typeface="+mj-lt"/>
              </a:endParaRPr>
            </a:p>
          </p:txBody>
        </p:sp>
        <p:sp>
          <p:nvSpPr>
            <p:cNvPr id="46" name="4-Point Star 16">
              <a:extLst>
                <a:ext uri="{FF2B5EF4-FFF2-40B4-BE49-F238E27FC236}">
                  <a16:creationId xmlns:a16="http://schemas.microsoft.com/office/drawing/2014/main" id="{8F06EC63-9108-4D9F-9755-EA90B8C4FE56}"/>
                </a:ext>
              </a:extLst>
            </p:cNvPr>
            <p:cNvSpPr/>
            <p:nvPr/>
          </p:nvSpPr>
          <p:spPr>
            <a:xfrm rot="2700000">
              <a:off x="6096000" y="3275198"/>
              <a:ext cx="1146851" cy="1146851"/>
            </a:xfrm>
            <a:prstGeom prst="star4">
              <a:avLst>
                <a:gd name="adj" fmla="val 225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latin typeface="+mj-lt"/>
              </a:endParaRPr>
            </a:p>
          </p:txBody>
        </p:sp>
        <p:sp>
          <p:nvSpPr>
            <p:cNvPr id="47" name="TextBox 46">
              <a:extLst>
                <a:ext uri="{FF2B5EF4-FFF2-40B4-BE49-F238E27FC236}">
                  <a16:creationId xmlns:a16="http://schemas.microsoft.com/office/drawing/2014/main" id="{95D99BEB-066F-4A96-967D-06C9676F0999}"/>
                </a:ext>
              </a:extLst>
            </p:cNvPr>
            <p:cNvSpPr txBox="1"/>
            <p:nvPr/>
          </p:nvSpPr>
          <p:spPr>
            <a:xfrm>
              <a:off x="2289637" y="3652184"/>
              <a:ext cx="440793" cy="391480"/>
            </a:xfrm>
            <a:prstGeom prst="rect">
              <a:avLst/>
            </a:prstGeom>
            <a:noFill/>
          </p:spPr>
          <p:txBody>
            <a:bodyPr wrap="none" rtlCol="0" anchor="ctr" anchorCtr="0">
              <a:spAutoFit/>
            </a:bodyPr>
            <a:lstStyle/>
            <a:p>
              <a:pPr algn="ctr"/>
              <a:r>
                <a:rPr lang="en-US" sz="2205" b="1" dirty="0">
                  <a:solidFill>
                    <a:schemeClr val="bg1"/>
                  </a:solidFill>
                  <a:latin typeface="+mj-lt"/>
                  <a:ea typeface="League Spartan" charset="0"/>
                  <a:cs typeface="Poppins" pitchFamily="2" charset="77"/>
                </a:rPr>
                <a:t>02</a:t>
              </a:r>
            </a:p>
          </p:txBody>
        </p:sp>
        <p:sp>
          <p:nvSpPr>
            <p:cNvPr id="48" name="TextBox 47">
              <a:extLst>
                <a:ext uri="{FF2B5EF4-FFF2-40B4-BE49-F238E27FC236}">
                  <a16:creationId xmlns:a16="http://schemas.microsoft.com/office/drawing/2014/main" id="{967A3DB3-599A-45FA-B39D-20444794ED80}"/>
                </a:ext>
              </a:extLst>
            </p:cNvPr>
            <p:cNvSpPr txBox="1"/>
            <p:nvPr/>
          </p:nvSpPr>
          <p:spPr>
            <a:xfrm>
              <a:off x="6445395" y="3652184"/>
              <a:ext cx="448062" cy="391480"/>
            </a:xfrm>
            <a:prstGeom prst="rect">
              <a:avLst/>
            </a:prstGeom>
            <a:noFill/>
          </p:spPr>
          <p:txBody>
            <a:bodyPr wrap="none" rtlCol="0" anchor="ctr" anchorCtr="0">
              <a:spAutoFit/>
            </a:bodyPr>
            <a:lstStyle/>
            <a:p>
              <a:pPr algn="ctr"/>
              <a:r>
                <a:rPr lang="en-US" sz="2205" b="1" dirty="0">
                  <a:solidFill>
                    <a:schemeClr val="bg1"/>
                  </a:solidFill>
                  <a:latin typeface="+mj-lt"/>
                  <a:ea typeface="League Spartan" charset="0"/>
                  <a:cs typeface="Poppins" pitchFamily="2" charset="77"/>
                </a:rPr>
                <a:t>05</a:t>
              </a:r>
            </a:p>
          </p:txBody>
        </p:sp>
        <p:sp>
          <p:nvSpPr>
            <p:cNvPr id="49" name="TextBox 48">
              <a:extLst>
                <a:ext uri="{FF2B5EF4-FFF2-40B4-BE49-F238E27FC236}">
                  <a16:creationId xmlns:a16="http://schemas.microsoft.com/office/drawing/2014/main" id="{B29BDDCA-BCED-421F-B641-4A260EA5C97A}"/>
                </a:ext>
              </a:extLst>
            </p:cNvPr>
            <p:cNvSpPr txBox="1"/>
            <p:nvPr/>
          </p:nvSpPr>
          <p:spPr>
            <a:xfrm>
              <a:off x="3176236" y="3457499"/>
              <a:ext cx="2332848" cy="307043"/>
            </a:xfrm>
            <a:prstGeom prst="rect">
              <a:avLst/>
            </a:prstGeom>
            <a:noFill/>
          </p:spPr>
          <p:txBody>
            <a:bodyPr wrap="square" rtlCol="0" anchor="b" anchorCtr="0">
              <a:spAutoFit/>
            </a:bodyPr>
            <a:lstStyle/>
            <a:p>
              <a:r>
                <a:rPr lang="en-US" sz="1600" b="1" dirty="0">
                  <a:solidFill>
                    <a:schemeClr val="tx2"/>
                  </a:solidFill>
                  <a:latin typeface="+mj-lt"/>
                  <a:ea typeface="League Spartan" charset="0"/>
                  <a:cs typeface="Poppins" pitchFamily="2" charset="77"/>
                </a:rPr>
                <a:t>AGENDA TOPIC 02</a:t>
              </a:r>
            </a:p>
          </p:txBody>
        </p:sp>
        <p:sp>
          <p:nvSpPr>
            <p:cNvPr id="50" name="Subtitle 2">
              <a:extLst>
                <a:ext uri="{FF2B5EF4-FFF2-40B4-BE49-F238E27FC236}">
                  <a16:creationId xmlns:a16="http://schemas.microsoft.com/office/drawing/2014/main" id="{751FB8C9-20C6-4DBB-A02B-D07887704CF8}"/>
                </a:ext>
              </a:extLst>
            </p:cNvPr>
            <p:cNvSpPr txBox="1">
              <a:spLocks/>
            </p:cNvSpPr>
            <p:nvPr/>
          </p:nvSpPr>
          <p:spPr>
            <a:xfrm>
              <a:off x="3233826" y="3800941"/>
              <a:ext cx="2093822" cy="167429"/>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US" sz="882" dirty="0">
                  <a:solidFill>
                    <a:schemeClr val="tx1"/>
                  </a:solidFill>
                  <a:latin typeface="+mj-lt"/>
                  <a:ea typeface="Lato Light" panose="020F0502020204030203" pitchFamily="34" charset="0"/>
                </a:rPr>
                <a:t>Introductory</a:t>
              </a:r>
              <a:r>
                <a:rPr lang="en-US" sz="882" dirty="0">
                  <a:solidFill>
                    <a:schemeClr val="tx1"/>
                  </a:solidFill>
                  <a:latin typeface="+mj-lt"/>
                  <a:ea typeface="Lato Light" panose="020F0502020204030203" pitchFamily="34" charset="0"/>
                  <a:cs typeface="Mukta ExtraLight" panose="020B0000000000000000" pitchFamily="34" charset="77"/>
                </a:rPr>
                <a:t> sentence or short </a:t>
              </a:r>
              <a:r>
                <a:rPr lang="en-US" sz="882" dirty="0">
                  <a:solidFill>
                    <a:schemeClr val="tx1"/>
                  </a:solidFill>
                  <a:latin typeface="+mj-lt"/>
                  <a:ea typeface="Lato Light" panose="020F0502020204030203" pitchFamily="34" charset="0"/>
                </a:rPr>
                <a:t>summary</a:t>
              </a:r>
            </a:p>
          </p:txBody>
        </p:sp>
        <p:sp>
          <p:nvSpPr>
            <p:cNvPr id="51" name="TextBox 50">
              <a:extLst>
                <a:ext uri="{FF2B5EF4-FFF2-40B4-BE49-F238E27FC236}">
                  <a16:creationId xmlns:a16="http://schemas.microsoft.com/office/drawing/2014/main" id="{F891F1E8-D8EF-43BC-B049-15F9316D4CE8}"/>
                </a:ext>
              </a:extLst>
            </p:cNvPr>
            <p:cNvSpPr txBox="1"/>
            <p:nvPr/>
          </p:nvSpPr>
          <p:spPr>
            <a:xfrm>
              <a:off x="7335629" y="3457499"/>
              <a:ext cx="2338195" cy="307043"/>
            </a:xfrm>
            <a:prstGeom prst="rect">
              <a:avLst/>
            </a:prstGeom>
            <a:noFill/>
          </p:spPr>
          <p:txBody>
            <a:bodyPr wrap="square" rtlCol="0" anchor="b" anchorCtr="0">
              <a:spAutoFit/>
            </a:bodyPr>
            <a:lstStyle/>
            <a:p>
              <a:r>
                <a:rPr lang="en-US" sz="1600" b="1" dirty="0">
                  <a:solidFill>
                    <a:schemeClr val="tx2"/>
                  </a:solidFill>
                  <a:latin typeface="+mj-lt"/>
                  <a:ea typeface="League Spartan" charset="0"/>
                  <a:cs typeface="Poppins" pitchFamily="2" charset="77"/>
                </a:rPr>
                <a:t>AGENDA TOPIC 05</a:t>
              </a:r>
            </a:p>
          </p:txBody>
        </p:sp>
        <p:sp>
          <p:nvSpPr>
            <p:cNvPr id="52" name="Subtitle 2">
              <a:extLst>
                <a:ext uri="{FF2B5EF4-FFF2-40B4-BE49-F238E27FC236}">
                  <a16:creationId xmlns:a16="http://schemas.microsoft.com/office/drawing/2014/main" id="{2A266E99-F9BB-4FF8-A8D0-7EF8FE6AFBAA}"/>
                </a:ext>
              </a:extLst>
            </p:cNvPr>
            <p:cNvSpPr txBox="1">
              <a:spLocks/>
            </p:cNvSpPr>
            <p:nvPr/>
          </p:nvSpPr>
          <p:spPr>
            <a:xfrm>
              <a:off x="7393219" y="3800941"/>
              <a:ext cx="2093822" cy="167429"/>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US" sz="882" dirty="0">
                  <a:solidFill>
                    <a:schemeClr val="tx1"/>
                  </a:solidFill>
                  <a:latin typeface="+mj-lt"/>
                  <a:ea typeface="Lato Light" panose="020F0502020204030203" pitchFamily="34" charset="0"/>
                  <a:cs typeface="Mukta ExtraLight" panose="020B0000000000000000" pitchFamily="34" charset="77"/>
                </a:rPr>
                <a:t>Introductory sentence or </a:t>
              </a:r>
              <a:r>
                <a:rPr lang="en-US" sz="882" dirty="0">
                  <a:solidFill>
                    <a:schemeClr val="tx1"/>
                  </a:solidFill>
                  <a:latin typeface="+mj-lt"/>
                  <a:ea typeface="Lato Light" panose="020F0502020204030203" pitchFamily="34" charset="0"/>
                </a:rPr>
                <a:t>short</a:t>
              </a:r>
              <a:r>
                <a:rPr lang="en-US" sz="882" dirty="0">
                  <a:solidFill>
                    <a:schemeClr val="tx1"/>
                  </a:solidFill>
                  <a:latin typeface="+mj-lt"/>
                  <a:ea typeface="Lato Light" panose="020F0502020204030203" pitchFamily="34" charset="0"/>
                  <a:cs typeface="Mukta ExtraLight" panose="020B0000000000000000" pitchFamily="34" charset="77"/>
                </a:rPr>
                <a:t> summary</a:t>
              </a:r>
            </a:p>
          </p:txBody>
        </p:sp>
        <p:sp>
          <p:nvSpPr>
            <p:cNvPr id="53" name="4-Point Star 56">
              <a:extLst>
                <a:ext uri="{FF2B5EF4-FFF2-40B4-BE49-F238E27FC236}">
                  <a16:creationId xmlns:a16="http://schemas.microsoft.com/office/drawing/2014/main" id="{9E6C8712-FA02-48A5-A177-F1BB7DC337FF}"/>
                </a:ext>
              </a:extLst>
            </p:cNvPr>
            <p:cNvSpPr/>
            <p:nvPr/>
          </p:nvSpPr>
          <p:spPr>
            <a:xfrm>
              <a:off x="1936607" y="4587496"/>
              <a:ext cx="1146851" cy="1146851"/>
            </a:xfrm>
            <a:prstGeom prst="star4">
              <a:avLst>
                <a:gd name="adj" fmla="val 225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latin typeface="+mj-lt"/>
              </a:endParaRPr>
            </a:p>
          </p:txBody>
        </p:sp>
        <p:sp>
          <p:nvSpPr>
            <p:cNvPr id="54" name="4-Point Star 58">
              <a:extLst>
                <a:ext uri="{FF2B5EF4-FFF2-40B4-BE49-F238E27FC236}">
                  <a16:creationId xmlns:a16="http://schemas.microsoft.com/office/drawing/2014/main" id="{11BC8F4B-6A81-4EE0-80D5-B663D4B82194}"/>
                </a:ext>
              </a:extLst>
            </p:cNvPr>
            <p:cNvSpPr/>
            <p:nvPr/>
          </p:nvSpPr>
          <p:spPr>
            <a:xfrm>
              <a:off x="6096000" y="4587496"/>
              <a:ext cx="1146851" cy="1146851"/>
            </a:xfrm>
            <a:prstGeom prst="star4">
              <a:avLst>
                <a:gd name="adj" fmla="val 225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latin typeface="+mj-lt"/>
              </a:endParaRPr>
            </a:p>
          </p:txBody>
        </p:sp>
        <p:sp>
          <p:nvSpPr>
            <p:cNvPr id="55" name="TextBox 54">
              <a:extLst>
                <a:ext uri="{FF2B5EF4-FFF2-40B4-BE49-F238E27FC236}">
                  <a16:creationId xmlns:a16="http://schemas.microsoft.com/office/drawing/2014/main" id="{2918A79B-0FBB-45DB-9219-EED2EEB2751E}"/>
                </a:ext>
              </a:extLst>
            </p:cNvPr>
            <p:cNvSpPr txBox="1"/>
            <p:nvPr/>
          </p:nvSpPr>
          <p:spPr>
            <a:xfrm>
              <a:off x="2288183" y="4965182"/>
              <a:ext cx="443700" cy="391480"/>
            </a:xfrm>
            <a:prstGeom prst="rect">
              <a:avLst/>
            </a:prstGeom>
            <a:noFill/>
          </p:spPr>
          <p:txBody>
            <a:bodyPr wrap="none" rtlCol="0" anchor="ctr" anchorCtr="0">
              <a:spAutoFit/>
            </a:bodyPr>
            <a:lstStyle/>
            <a:p>
              <a:pPr algn="ctr"/>
              <a:r>
                <a:rPr lang="en-US" sz="2205" b="1" dirty="0">
                  <a:solidFill>
                    <a:schemeClr val="bg1"/>
                  </a:solidFill>
                  <a:latin typeface="+mj-lt"/>
                  <a:ea typeface="League Spartan" charset="0"/>
                  <a:cs typeface="Poppins" pitchFamily="2" charset="77"/>
                </a:rPr>
                <a:t>03</a:t>
              </a:r>
            </a:p>
          </p:txBody>
        </p:sp>
        <p:sp>
          <p:nvSpPr>
            <p:cNvPr id="56" name="TextBox 55">
              <a:extLst>
                <a:ext uri="{FF2B5EF4-FFF2-40B4-BE49-F238E27FC236}">
                  <a16:creationId xmlns:a16="http://schemas.microsoft.com/office/drawing/2014/main" id="{3AC396D5-2ABA-448B-89E6-A683E47D2282}"/>
                </a:ext>
              </a:extLst>
            </p:cNvPr>
            <p:cNvSpPr txBox="1"/>
            <p:nvPr/>
          </p:nvSpPr>
          <p:spPr>
            <a:xfrm>
              <a:off x="6449030" y="4965182"/>
              <a:ext cx="440793" cy="391480"/>
            </a:xfrm>
            <a:prstGeom prst="rect">
              <a:avLst/>
            </a:prstGeom>
            <a:noFill/>
          </p:spPr>
          <p:txBody>
            <a:bodyPr wrap="none" rtlCol="0" anchor="ctr" anchorCtr="0">
              <a:spAutoFit/>
            </a:bodyPr>
            <a:lstStyle/>
            <a:p>
              <a:pPr algn="ctr"/>
              <a:r>
                <a:rPr lang="en-US" sz="2205" b="1" dirty="0">
                  <a:solidFill>
                    <a:schemeClr val="bg1"/>
                  </a:solidFill>
                  <a:latin typeface="+mj-lt"/>
                  <a:ea typeface="League Spartan" charset="0"/>
                  <a:cs typeface="Poppins" pitchFamily="2" charset="77"/>
                </a:rPr>
                <a:t>06</a:t>
              </a:r>
            </a:p>
          </p:txBody>
        </p:sp>
        <p:sp>
          <p:nvSpPr>
            <p:cNvPr id="57" name="TextBox 56">
              <a:extLst>
                <a:ext uri="{FF2B5EF4-FFF2-40B4-BE49-F238E27FC236}">
                  <a16:creationId xmlns:a16="http://schemas.microsoft.com/office/drawing/2014/main" id="{098F45B6-5F1E-458D-BCC1-EC1B8924EFD9}"/>
                </a:ext>
              </a:extLst>
            </p:cNvPr>
            <p:cNvSpPr txBox="1"/>
            <p:nvPr/>
          </p:nvSpPr>
          <p:spPr>
            <a:xfrm>
              <a:off x="3176235" y="4769800"/>
              <a:ext cx="2335521" cy="307043"/>
            </a:xfrm>
            <a:prstGeom prst="rect">
              <a:avLst/>
            </a:prstGeom>
            <a:noFill/>
          </p:spPr>
          <p:txBody>
            <a:bodyPr wrap="square" rtlCol="0" anchor="b" anchorCtr="0">
              <a:spAutoFit/>
            </a:bodyPr>
            <a:lstStyle/>
            <a:p>
              <a:r>
                <a:rPr lang="en-US" sz="1600" b="1" dirty="0">
                  <a:solidFill>
                    <a:schemeClr val="tx2"/>
                  </a:solidFill>
                  <a:latin typeface="+mj-lt"/>
                  <a:ea typeface="League Spartan" charset="0"/>
                  <a:cs typeface="Poppins" pitchFamily="2" charset="77"/>
                </a:rPr>
                <a:t>AGENDA TOPIC 03</a:t>
              </a:r>
            </a:p>
          </p:txBody>
        </p:sp>
        <p:sp>
          <p:nvSpPr>
            <p:cNvPr id="58" name="Subtitle 2">
              <a:extLst>
                <a:ext uri="{FF2B5EF4-FFF2-40B4-BE49-F238E27FC236}">
                  <a16:creationId xmlns:a16="http://schemas.microsoft.com/office/drawing/2014/main" id="{7BEA07ED-D140-4740-A203-6AD4703F34AA}"/>
                </a:ext>
              </a:extLst>
            </p:cNvPr>
            <p:cNvSpPr txBox="1">
              <a:spLocks/>
            </p:cNvSpPr>
            <p:nvPr/>
          </p:nvSpPr>
          <p:spPr>
            <a:xfrm>
              <a:off x="3233826" y="5113239"/>
              <a:ext cx="2093822" cy="167429"/>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US" sz="882" dirty="0">
                  <a:solidFill>
                    <a:schemeClr val="tx1"/>
                  </a:solidFill>
                  <a:latin typeface="+mj-lt"/>
                  <a:ea typeface="Lato Light" panose="020F0502020204030203" pitchFamily="34" charset="0"/>
                </a:rPr>
                <a:t>Introductory</a:t>
              </a:r>
              <a:r>
                <a:rPr lang="en-US" sz="882" dirty="0">
                  <a:solidFill>
                    <a:schemeClr val="tx1"/>
                  </a:solidFill>
                  <a:latin typeface="+mj-lt"/>
                  <a:ea typeface="Lato Light" panose="020F0502020204030203" pitchFamily="34" charset="0"/>
                  <a:cs typeface="Mukta ExtraLight" panose="020B0000000000000000" pitchFamily="34" charset="77"/>
                </a:rPr>
                <a:t> </a:t>
              </a:r>
              <a:r>
                <a:rPr lang="en-US" sz="882" dirty="0">
                  <a:solidFill>
                    <a:schemeClr val="tx1"/>
                  </a:solidFill>
                  <a:latin typeface="+mj-lt"/>
                  <a:ea typeface="Lato Light" panose="020F0502020204030203" pitchFamily="34" charset="0"/>
                </a:rPr>
                <a:t>sentence</a:t>
              </a:r>
              <a:r>
                <a:rPr lang="en-US" sz="882" dirty="0">
                  <a:solidFill>
                    <a:schemeClr val="tx1"/>
                  </a:solidFill>
                  <a:latin typeface="+mj-lt"/>
                  <a:ea typeface="Lato Light" panose="020F0502020204030203" pitchFamily="34" charset="0"/>
                  <a:cs typeface="Mukta ExtraLight" panose="020B0000000000000000" pitchFamily="34" charset="77"/>
                </a:rPr>
                <a:t> or short summary</a:t>
              </a:r>
            </a:p>
          </p:txBody>
        </p:sp>
        <p:sp>
          <p:nvSpPr>
            <p:cNvPr id="59" name="TextBox 58">
              <a:extLst>
                <a:ext uri="{FF2B5EF4-FFF2-40B4-BE49-F238E27FC236}">
                  <a16:creationId xmlns:a16="http://schemas.microsoft.com/office/drawing/2014/main" id="{767979C7-3C43-402F-9288-712D4553C26B}"/>
                </a:ext>
              </a:extLst>
            </p:cNvPr>
            <p:cNvSpPr txBox="1"/>
            <p:nvPr/>
          </p:nvSpPr>
          <p:spPr>
            <a:xfrm>
              <a:off x="7335628" y="4769800"/>
              <a:ext cx="2330172" cy="307043"/>
            </a:xfrm>
            <a:prstGeom prst="rect">
              <a:avLst/>
            </a:prstGeom>
            <a:noFill/>
          </p:spPr>
          <p:txBody>
            <a:bodyPr wrap="square" rtlCol="0" anchor="b" anchorCtr="0">
              <a:spAutoFit/>
            </a:bodyPr>
            <a:lstStyle/>
            <a:p>
              <a:r>
                <a:rPr lang="en-US" sz="1600" b="1" dirty="0">
                  <a:solidFill>
                    <a:schemeClr val="tx2"/>
                  </a:solidFill>
                  <a:latin typeface="+mj-lt"/>
                  <a:ea typeface="League Spartan" charset="0"/>
                  <a:cs typeface="Poppins" pitchFamily="2" charset="77"/>
                </a:rPr>
                <a:t>AGENDA TOPIC 06</a:t>
              </a:r>
            </a:p>
          </p:txBody>
        </p:sp>
        <p:sp>
          <p:nvSpPr>
            <p:cNvPr id="60" name="Subtitle 2">
              <a:extLst>
                <a:ext uri="{FF2B5EF4-FFF2-40B4-BE49-F238E27FC236}">
                  <a16:creationId xmlns:a16="http://schemas.microsoft.com/office/drawing/2014/main" id="{51789D34-B85B-4C28-9A53-30200D552676}"/>
                </a:ext>
              </a:extLst>
            </p:cNvPr>
            <p:cNvSpPr txBox="1">
              <a:spLocks/>
            </p:cNvSpPr>
            <p:nvPr/>
          </p:nvSpPr>
          <p:spPr>
            <a:xfrm>
              <a:off x="7393219" y="5113239"/>
              <a:ext cx="2093822" cy="167429"/>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US" sz="882" dirty="0">
                  <a:solidFill>
                    <a:schemeClr val="tx1"/>
                  </a:solidFill>
                  <a:latin typeface="+mj-lt"/>
                  <a:ea typeface="Lato Light" panose="020F0502020204030203" pitchFamily="34" charset="0"/>
                  <a:cs typeface="Mukta ExtraLight" panose="020B0000000000000000" pitchFamily="34" charset="77"/>
                </a:rPr>
                <a:t>Introductory sentence or short summary</a:t>
              </a:r>
            </a:p>
          </p:txBody>
        </p:sp>
      </p:grpSp>
    </p:spTree>
    <p:extLst>
      <p:ext uri="{BB962C8B-B14F-4D97-AF65-F5344CB8AC3E}">
        <p14:creationId xmlns:p14="http://schemas.microsoft.com/office/powerpoint/2010/main" val="345741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21F0A-F490-4B6F-A1DE-F618B4D00BC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2FC6D92-15D1-4F9A-8E1F-A449959EE6E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BFB2BFA-8352-4BE6-947F-EF633E71D44A}"/>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4C4C2079-1C6A-4D13-A539-DFF55E2FC74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FD9730C-106C-48EE-B226-D9714735BD3A}"/>
              </a:ext>
            </a:extLst>
          </p:cNvPr>
          <p:cNvSpPr>
            <a:spLocks noGrp="1"/>
          </p:cNvSpPr>
          <p:nvPr>
            <p:ph type="body" sz="quarter" idx="13"/>
          </p:nvPr>
        </p:nvSpPr>
        <p:spPr/>
        <p:txBody>
          <a:bodyPr/>
          <a:lstStyle/>
          <a:p>
            <a:endParaRPr lang="en-ZA"/>
          </a:p>
        </p:txBody>
      </p:sp>
      <p:sp>
        <p:nvSpPr>
          <p:cNvPr id="7" name="Oval 6">
            <a:extLst>
              <a:ext uri="{FF2B5EF4-FFF2-40B4-BE49-F238E27FC236}">
                <a16:creationId xmlns:a16="http://schemas.microsoft.com/office/drawing/2014/main" id="{CB10E851-C124-4ABC-8A27-984F7356C30D}"/>
              </a:ext>
            </a:extLst>
          </p:cNvPr>
          <p:cNvSpPr/>
          <p:nvPr/>
        </p:nvSpPr>
        <p:spPr>
          <a:xfrm>
            <a:off x="2321953" y="1757553"/>
            <a:ext cx="780490" cy="7804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TextBox 7">
            <a:extLst>
              <a:ext uri="{FF2B5EF4-FFF2-40B4-BE49-F238E27FC236}">
                <a16:creationId xmlns:a16="http://schemas.microsoft.com/office/drawing/2014/main" id="{C0600931-2DA0-46C3-8207-722239797342}"/>
              </a:ext>
            </a:extLst>
          </p:cNvPr>
          <p:cNvSpPr txBox="1"/>
          <p:nvPr/>
        </p:nvSpPr>
        <p:spPr>
          <a:xfrm>
            <a:off x="2415482" y="1824634"/>
            <a:ext cx="593432"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01</a:t>
            </a:r>
          </a:p>
        </p:txBody>
      </p:sp>
      <p:sp>
        <p:nvSpPr>
          <p:cNvPr id="9" name="TextBox 8">
            <a:extLst>
              <a:ext uri="{FF2B5EF4-FFF2-40B4-BE49-F238E27FC236}">
                <a16:creationId xmlns:a16="http://schemas.microsoft.com/office/drawing/2014/main" id="{0E153BB0-C9F0-483B-9F85-B6D64EA0621A}"/>
              </a:ext>
            </a:extLst>
          </p:cNvPr>
          <p:cNvSpPr txBox="1"/>
          <p:nvPr/>
        </p:nvSpPr>
        <p:spPr>
          <a:xfrm>
            <a:off x="3337990" y="1780011"/>
            <a:ext cx="1997663"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01</a:t>
            </a:r>
          </a:p>
        </p:txBody>
      </p:sp>
      <p:sp>
        <p:nvSpPr>
          <p:cNvPr id="10" name="Subtitle 2">
            <a:extLst>
              <a:ext uri="{FF2B5EF4-FFF2-40B4-BE49-F238E27FC236}">
                <a16:creationId xmlns:a16="http://schemas.microsoft.com/office/drawing/2014/main" id="{E2C20087-CAF0-4C4C-ABA2-5EDF4E68AB55}"/>
              </a:ext>
            </a:extLst>
          </p:cNvPr>
          <p:cNvSpPr txBox="1">
            <a:spLocks/>
          </p:cNvSpPr>
          <p:nvPr/>
        </p:nvSpPr>
        <p:spPr>
          <a:xfrm>
            <a:off x="3385615" y="2146407"/>
            <a:ext cx="4856911"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2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11" name="Oval 10">
            <a:extLst>
              <a:ext uri="{FF2B5EF4-FFF2-40B4-BE49-F238E27FC236}">
                <a16:creationId xmlns:a16="http://schemas.microsoft.com/office/drawing/2014/main" id="{067B00B7-C249-4354-8514-8E3F3E9C8CEA}"/>
              </a:ext>
            </a:extLst>
          </p:cNvPr>
          <p:cNvSpPr/>
          <p:nvPr/>
        </p:nvSpPr>
        <p:spPr>
          <a:xfrm>
            <a:off x="2321953" y="2936117"/>
            <a:ext cx="780490" cy="7804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2" name="TextBox 11">
            <a:extLst>
              <a:ext uri="{FF2B5EF4-FFF2-40B4-BE49-F238E27FC236}">
                <a16:creationId xmlns:a16="http://schemas.microsoft.com/office/drawing/2014/main" id="{C7C5A85B-65A2-47FA-BAF9-D314713216CA}"/>
              </a:ext>
            </a:extLst>
          </p:cNvPr>
          <p:cNvSpPr txBox="1"/>
          <p:nvPr/>
        </p:nvSpPr>
        <p:spPr>
          <a:xfrm>
            <a:off x="2373003" y="3003198"/>
            <a:ext cx="678391"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02</a:t>
            </a:r>
          </a:p>
        </p:txBody>
      </p:sp>
      <p:sp>
        <p:nvSpPr>
          <p:cNvPr id="13" name="TextBox 12">
            <a:extLst>
              <a:ext uri="{FF2B5EF4-FFF2-40B4-BE49-F238E27FC236}">
                <a16:creationId xmlns:a16="http://schemas.microsoft.com/office/drawing/2014/main" id="{58AC5F48-E02D-49C5-BC59-43542DFC3FDA}"/>
              </a:ext>
            </a:extLst>
          </p:cNvPr>
          <p:cNvSpPr txBox="1"/>
          <p:nvPr/>
        </p:nvSpPr>
        <p:spPr>
          <a:xfrm>
            <a:off x="3337990" y="2960941"/>
            <a:ext cx="2039341"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02</a:t>
            </a:r>
          </a:p>
        </p:txBody>
      </p:sp>
      <p:sp>
        <p:nvSpPr>
          <p:cNvPr id="14" name="Subtitle 2">
            <a:extLst>
              <a:ext uri="{FF2B5EF4-FFF2-40B4-BE49-F238E27FC236}">
                <a16:creationId xmlns:a16="http://schemas.microsoft.com/office/drawing/2014/main" id="{6AA2D9D1-4FBF-44E2-9BF4-A879D71D0D9F}"/>
              </a:ext>
            </a:extLst>
          </p:cNvPr>
          <p:cNvSpPr txBox="1">
            <a:spLocks/>
          </p:cNvSpPr>
          <p:nvPr/>
        </p:nvSpPr>
        <p:spPr>
          <a:xfrm>
            <a:off x="3385615" y="3327336"/>
            <a:ext cx="4856911"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2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15" name="Oval 14">
            <a:extLst>
              <a:ext uri="{FF2B5EF4-FFF2-40B4-BE49-F238E27FC236}">
                <a16:creationId xmlns:a16="http://schemas.microsoft.com/office/drawing/2014/main" id="{99053DCD-137D-4C33-9492-40B08DF8AF71}"/>
              </a:ext>
            </a:extLst>
          </p:cNvPr>
          <p:cNvSpPr/>
          <p:nvPr/>
        </p:nvSpPr>
        <p:spPr>
          <a:xfrm>
            <a:off x="2321953" y="4162305"/>
            <a:ext cx="780490" cy="7804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 name="TextBox 15">
            <a:extLst>
              <a:ext uri="{FF2B5EF4-FFF2-40B4-BE49-F238E27FC236}">
                <a16:creationId xmlns:a16="http://schemas.microsoft.com/office/drawing/2014/main" id="{85285264-1FA4-4F92-903A-337587474031}"/>
              </a:ext>
            </a:extLst>
          </p:cNvPr>
          <p:cNvSpPr txBox="1"/>
          <p:nvPr/>
        </p:nvSpPr>
        <p:spPr>
          <a:xfrm>
            <a:off x="2370599" y="4229385"/>
            <a:ext cx="683200"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03</a:t>
            </a:r>
          </a:p>
        </p:txBody>
      </p:sp>
      <p:sp>
        <p:nvSpPr>
          <p:cNvPr id="17" name="TextBox 16">
            <a:extLst>
              <a:ext uri="{FF2B5EF4-FFF2-40B4-BE49-F238E27FC236}">
                <a16:creationId xmlns:a16="http://schemas.microsoft.com/office/drawing/2014/main" id="{D27F471D-C156-4355-B7CB-69D81F4172F2}"/>
              </a:ext>
            </a:extLst>
          </p:cNvPr>
          <p:cNvSpPr txBox="1"/>
          <p:nvPr/>
        </p:nvSpPr>
        <p:spPr>
          <a:xfrm>
            <a:off x="3337990" y="4184763"/>
            <a:ext cx="2042547"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03</a:t>
            </a:r>
          </a:p>
        </p:txBody>
      </p:sp>
      <p:sp>
        <p:nvSpPr>
          <p:cNvPr id="18" name="Subtitle 2">
            <a:extLst>
              <a:ext uri="{FF2B5EF4-FFF2-40B4-BE49-F238E27FC236}">
                <a16:creationId xmlns:a16="http://schemas.microsoft.com/office/drawing/2014/main" id="{C0F017B5-5586-4B15-AD3F-FD6ADE165A72}"/>
              </a:ext>
            </a:extLst>
          </p:cNvPr>
          <p:cNvSpPr txBox="1">
            <a:spLocks/>
          </p:cNvSpPr>
          <p:nvPr/>
        </p:nvSpPr>
        <p:spPr>
          <a:xfrm>
            <a:off x="3385615" y="4551158"/>
            <a:ext cx="4856911"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2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19" name="Oval 18">
            <a:extLst>
              <a:ext uri="{FF2B5EF4-FFF2-40B4-BE49-F238E27FC236}">
                <a16:creationId xmlns:a16="http://schemas.microsoft.com/office/drawing/2014/main" id="{BBAA18CE-1719-447F-B6D3-FEA4D90AC8B7}"/>
              </a:ext>
            </a:extLst>
          </p:cNvPr>
          <p:cNvSpPr/>
          <p:nvPr/>
        </p:nvSpPr>
        <p:spPr>
          <a:xfrm>
            <a:off x="2321953" y="5340868"/>
            <a:ext cx="780490" cy="7804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0" name="TextBox 19">
            <a:extLst>
              <a:ext uri="{FF2B5EF4-FFF2-40B4-BE49-F238E27FC236}">
                <a16:creationId xmlns:a16="http://schemas.microsoft.com/office/drawing/2014/main" id="{4D454C43-19A4-4BDB-93E3-31BD7039D8B1}"/>
              </a:ext>
            </a:extLst>
          </p:cNvPr>
          <p:cNvSpPr txBox="1"/>
          <p:nvPr/>
        </p:nvSpPr>
        <p:spPr>
          <a:xfrm>
            <a:off x="2360981" y="5407950"/>
            <a:ext cx="702436"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04</a:t>
            </a:r>
          </a:p>
        </p:txBody>
      </p:sp>
      <p:sp>
        <p:nvSpPr>
          <p:cNvPr id="21" name="TextBox 20">
            <a:extLst>
              <a:ext uri="{FF2B5EF4-FFF2-40B4-BE49-F238E27FC236}">
                <a16:creationId xmlns:a16="http://schemas.microsoft.com/office/drawing/2014/main" id="{74AAF440-5F2D-4BB1-BD46-1DF0A5FE4D58}"/>
              </a:ext>
            </a:extLst>
          </p:cNvPr>
          <p:cNvSpPr txBox="1"/>
          <p:nvPr/>
        </p:nvSpPr>
        <p:spPr>
          <a:xfrm>
            <a:off x="3337990" y="5363327"/>
            <a:ext cx="2052165"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AGENDA TOPIC 04</a:t>
            </a:r>
          </a:p>
        </p:txBody>
      </p:sp>
      <p:sp>
        <p:nvSpPr>
          <p:cNvPr id="22" name="Subtitle 2">
            <a:extLst>
              <a:ext uri="{FF2B5EF4-FFF2-40B4-BE49-F238E27FC236}">
                <a16:creationId xmlns:a16="http://schemas.microsoft.com/office/drawing/2014/main" id="{D377EE43-CC77-4569-B9BA-FEAD43FF091D}"/>
              </a:ext>
            </a:extLst>
          </p:cNvPr>
          <p:cNvSpPr txBox="1">
            <a:spLocks/>
          </p:cNvSpPr>
          <p:nvPr/>
        </p:nvSpPr>
        <p:spPr>
          <a:xfrm>
            <a:off x="3385615" y="5729722"/>
            <a:ext cx="4856911" cy="20064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2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64615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0486C-F0E7-4BF3-9FB5-8BEB7F28969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EFDC639-EE4F-4CEE-A165-C7A7A937CED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82D3B66-32DD-48BD-B6CD-B221094D15BA}"/>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sp>
        <p:nvSpPr>
          <p:cNvPr id="5" name="Title 4">
            <a:extLst>
              <a:ext uri="{FF2B5EF4-FFF2-40B4-BE49-F238E27FC236}">
                <a16:creationId xmlns:a16="http://schemas.microsoft.com/office/drawing/2014/main" id="{374AE3B6-E7E4-4C77-8F3E-378781D8E16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C9F38EA-3746-409B-BCD8-3A0DF3C86AA9}"/>
              </a:ext>
            </a:extLst>
          </p:cNvPr>
          <p:cNvSpPr>
            <a:spLocks noGrp="1"/>
          </p:cNvSpPr>
          <p:nvPr>
            <p:ph type="body" sz="quarter" idx="13"/>
          </p:nvPr>
        </p:nvSpPr>
        <p:spPr/>
        <p:txBody>
          <a:bodyPr/>
          <a:lstStyle/>
          <a:p>
            <a:endParaRPr lang="en-ZA"/>
          </a:p>
        </p:txBody>
      </p:sp>
      <p:grpSp>
        <p:nvGrpSpPr>
          <p:cNvPr id="47" name="Group 46">
            <a:extLst>
              <a:ext uri="{FF2B5EF4-FFF2-40B4-BE49-F238E27FC236}">
                <a16:creationId xmlns:a16="http://schemas.microsoft.com/office/drawing/2014/main" id="{1F78E732-F7BA-4B6E-AFBF-90F0AB9B8074}"/>
              </a:ext>
            </a:extLst>
          </p:cNvPr>
          <p:cNvGrpSpPr/>
          <p:nvPr/>
        </p:nvGrpSpPr>
        <p:grpSpPr>
          <a:xfrm>
            <a:off x="443595" y="1830701"/>
            <a:ext cx="10205356" cy="4263152"/>
            <a:chOff x="1775874" y="1108868"/>
            <a:chExt cx="7248015" cy="3651427"/>
          </a:xfrm>
        </p:grpSpPr>
        <p:sp>
          <p:nvSpPr>
            <p:cNvPr id="7" name="Rectangle 6">
              <a:extLst>
                <a:ext uri="{FF2B5EF4-FFF2-40B4-BE49-F238E27FC236}">
                  <a16:creationId xmlns:a16="http://schemas.microsoft.com/office/drawing/2014/main" id="{2BCAE936-625A-4511-AC51-9209BD9062A3}"/>
                </a:ext>
              </a:extLst>
            </p:cNvPr>
            <p:cNvSpPr/>
            <p:nvPr/>
          </p:nvSpPr>
          <p:spPr>
            <a:xfrm>
              <a:off x="1775874" y="1108868"/>
              <a:ext cx="3327772" cy="739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8" name="Rectangle 7">
              <a:extLst>
                <a:ext uri="{FF2B5EF4-FFF2-40B4-BE49-F238E27FC236}">
                  <a16:creationId xmlns:a16="http://schemas.microsoft.com/office/drawing/2014/main" id="{2131DF5C-5D70-43CB-9D29-4ECBD1CBB194}"/>
                </a:ext>
              </a:extLst>
            </p:cNvPr>
            <p:cNvSpPr/>
            <p:nvPr/>
          </p:nvSpPr>
          <p:spPr>
            <a:xfrm>
              <a:off x="1775874" y="1108868"/>
              <a:ext cx="78405" cy="739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9" name="Rectangle 8">
              <a:extLst>
                <a:ext uri="{FF2B5EF4-FFF2-40B4-BE49-F238E27FC236}">
                  <a16:creationId xmlns:a16="http://schemas.microsoft.com/office/drawing/2014/main" id="{6EB0A330-54B3-470D-BD59-AE33E7D9CF68}"/>
                </a:ext>
              </a:extLst>
            </p:cNvPr>
            <p:cNvSpPr/>
            <p:nvPr/>
          </p:nvSpPr>
          <p:spPr>
            <a:xfrm>
              <a:off x="1775874" y="2079595"/>
              <a:ext cx="3327772" cy="739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0" name="Rectangle 9">
              <a:extLst>
                <a:ext uri="{FF2B5EF4-FFF2-40B4-BE49-F238E27FC236}">
                  <a16:creationId xmlns:a16="http://schemas.microsoft.com/office/drawing/2014/main" id="{E298EB10-1D91-404C-945D-9EDDDCDD0357}"/>
                </a:ext>
              </a:extLst>
            </p:cNvPr>
            <p:cNvSpPr/>
            <p:nvPr/>
          </p:nvSpPr>
          <p:spPr>
            <a:xfrm>
              <a:off x="1775874" y="2079595"/>
              <a:ext cx="78405" cy="739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1" name="Rectangle 10">
              <a:extLst>
                <a:ext uri="{FF2B5EF4-FFF2-40B4-BE49-F238E27FC236}">
                  <a16:creationId xmlns:a16="http://schemas.microsoft.com/office/drawing/2014/main" id="{BE6BF13B-8A54-409B-9A0B-E730BEA8A95D}"/>
                </a:ext>
              </a:extLst>
            </p:cNvPr>
            <p:cNvSpPr/>
            <p:nvPr/>
          </p:nvSpPr>
          <p:spPr>
            <a:xfrm>
              <a:off x="1775874" y="3050322"/>
              <a:ext cx="3327772" cy="739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2" name="Rectangle 11">
              <a:extLst>
                <a:ext uri="{FF2B5EF4-FFF2-40B4-BE49-F238E27FC236}">
                  <a16:creationId xmlns:a16="http://schemas.microsoft.com/office/drawing/2014/main" id="{A6F68AB3-C4A6-4586-9526-07B0A28479F7}"/>
                </a:ext>
              </a:extLst>
            </p:cNvPr>
            <p:cNvSpPr/>
            <p:nvPr/>
          </p:nvSpPr>
          <p:spPr>
            <a:xfrm>
              <a:off x="1775874" y="3050322"/>
              <a:ext cx="78405" cy="7392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3" name="Rectangle 12">
              <a:extLst>
                <a:ext uri="{FF2B5EF4-FFF2-40B4-BE49-F238E27FC236}">
                  <a16:creationId xmlns:a16="http://schemas.microsoft.com/office/drawing/2014/main" id="{43908E44-1567-48FA-B062-597D552EFCAF}"/>
                </a:ext>
              </a:extLst>
            </p:cNvPr>
            <p:cNvSpPr/>
            <p:nvPr/>
          </p:nvSpPr>
          <p:spPr>
            <a:xfrm>
              <a:off x="1775874" y="4021049"/>
              <a:ext cx="3327772" cy="739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4" name="Rectangle 13">
              <a:extLst>
                <a:ext uri="{FF2B5EF4-FFF2-40B4-BE49-F238E27FC236}">
                  <a16:creationId xmlns:a16="http://schemas.microsoft.com/office/drawing/2014/main" id="{FED311C2-CBCC-4EE8-9E0E-AB48416E6DD3}"/>
                </a:ext>
              </a:extLst>
            </p:cNvPr>
            <p:cNvSpPr/>
            <p:nvPr/>
          </p:nvSpPr>
          <p:spPr>
            <a:xfrm>
              <a:off x="1775874" y="4021049"/>
              <a:ext cx="78405" cy="7392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5" name="Rectangle 14">
              <a:extLst>
                <a:ext uri="{FF2B5EF4-FFF2-40B4-BE49-F238E27FC236}">
                  <a16:creationId xmlns:a16="http://schemas.microsoft.com/office/drawing/2014/main" id="{C70E662F-DE45-434D-9C2D-1D4A4C86B94B}"/>
                </a:ext>
              </a:extLst>
            </p:cNvPr>
            <p:cNvSpPr/>
            <p:nvPr/>
          </p:nvSpPr>
          <p:spPr>
            <a:xfrm>
              <a:off x="5696117" y="1108868"/>
              <a:ext cx="3327772" cy="739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6" name="Rectangle 15">
              <a:extLst>
                <a:ext uri="{FF2B5EF4-FFF2-40B4-BE49-F238E27FC236}">
                  <a16:creationId xmlns:a16="http://schemas.microsoft.com/office/drawing/2014/main" id="{8F71B24B-2851-40C6-A74E-18868862D827}"/>
                </a:ext>
              </a:extLst>
            </p:cNvPr>
            <p:cNvSpPr/>
            <p:nvPr/>
          </p:nvSpPr>
          <p:spPr>
            <a:xfrm>
              <a:off x="5696117" y="1108868"/>
              <a:ext cx="78405" cy="7392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7" name="Rectangle 16">
              <a:extLst>
                <a:ext uri="{FF2B5EF4-FFF2-40B4-BE49-F238E27FC236}">
                  <a16:creationId xmlns:a16="http://schemas.microsoft.com/office/drawing/2014/main" id="{5ECDE931-2533-49B3-8116-C98A6CE67BCD}"/>
                </a:ext>
              </a:extLst>
            </p:cNvPr>
            <p:cNvSpPr/>
            <p:nvPr/>
          </p:nvSpPr>
          <p:spPr>
            <a:xfrm>
              <a:off x="5696117" y="2079595"/>
              <a:ext cx="3327772" cy="739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8" name="Rectangle 17">
              <a:extLst>
                <a:ext uri="{FF2B5EF4-FFF2-40B4-BE49-F238E27FC236}">
                  <a16:creationId xmlns:a16="http://schemas.microsoft.com/office/drawing/2014/main" id="{4A015CF4-D956-456F-A795-D85212AD31B9}"/>
                </a:ext>
              </a:extLst>
            </p:cNvPr>
            <p:cNvSpPr/>
            <p:nvPr/>
          </p:nvSpPr>
          <p:spPr>
            <a:xfrm>
              <a:off x="5696117" y="2079595"/>
              <a:ext cx="78405" cy="7392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9" name="Rectangle 18">
              <a:extLst>
                <a:ext uri="{FF2B5EF4-FFF2-40B4-BE49-F238E27FC236}">
                  <a16:creationId xmlns:a16="http://schemas.microsoft.com/office/drawing/2014/main" id="{F096B5A9-164D-44B3-8FF1-5898B8622C74}"/>
                </a:ext>
              </a:extLst>
            </p:cNvPr>
            <p:cNvSpPr/>
            <p:nvPr/>
          </p:nvSpPr>
          <p:spPr>
            <a:xfrm>
              <a:off x="5696117" y="3050322"/>
              <a:ext cx="3327772" cy="739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0" name="Rectangle 19">
              <a:extLst>
                <a:ext uri="{FF2B5EF4-FFF2-40B4-BE49-F238E27FC236}">
                  <a16:creationId xmlns:a16="http://schemas.microsoft.com/office/drawing/2014/main" id="{530FC609-9746-4F87-A076-3A5505C8BAF5}"/>
                </a:ext>
              </a:extLst>
            </p:cNvPr>
            <p:cNvSpPr/>
            <p:nvPr/>
          </p:nvSpPr>
          <p:spPr>
            <a:xfrm>
              <a:off x="5696117" y="3050322"/>
              <a:ext cx="78405" cy="739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1" name="Rectangle 20">
              <a:extLst>
                <a:ext uri="{FF2B5EF4-FFF2-40B4-BE49-F238E27FC236}">
                  <a16:creationId xmlns:a16="http://schemas.microsoft.com/office/drawing/2014/main" id="{EF4EEF3A-2640-45C2-818C-01D376A0D8D3}"/>
                </a:ext>
              </a:extLst>
            </p:cNvPr>
            <p:cNvSpPr/>
            <p:nvPr/>
          </p:nvSpPr>
          <p:spPr>
            <a:xfrm>
              <a:off x="5696117" y="4021049"/>
              <a:ext cx="3327772" cy="739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2" name="Rectangle 21">
              <a:extLst>
                <a:ext uri="{FF2B5EF4-FFF2-40B4-BE49-F238E27FC236}">
                  <a16:creationId xmlns:a16="http://schemas.microsoft.com/office/drawing/2014/main" id="{ACF90BF1-9053-4F2E-B86B-7428DEF2517A}"/>
                </a:ext>
              </a:extLst>
            </p:cNvPr>
            <p:cNvSpPr/>
            <p:nvPr/>
          </p:nvSpPr>
          <p:spPr>
            <a:xfrm>
              <a:off x="5696117" y="4021049"/>
              <a:ext cx="78405" cy="7392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23" name="TextBox 22">
              <a:extLst>
                <a:ext uri="{FF2B5EF4-FFF2-40B4-BE49-F238E27FC236}">
                  <a16:creationId xmlns:a16="http://schemas.microsoft.com/office/drawing/2014/main" id="{65176CE6-924A-4D13-A8E7-37E80EB76B8B}"/>
                </a:ext>
              </a:extLst>
            </p:cNvPr>
            <p:cNvSpPr txBox="1"/>
            <p:nvPr/>
          </p:nvSpPr>
          <p:spPr>
            <a:xfrm>
              <a:off x="2740589" y="1187905"/>
              <a:ext cx="1131877" cy="263614"/>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AGENDA TOPIC 01</a:t>
              </a:r>
            </a:p>
          </p:txBody>
        </p:sp>
        <p:sp>
          <p:nvSpPr>
            <p:cNvPr id="24" name="Subtitle 2">
              <a:extLst>
                <a:ext uri="{FF2B5EF4-FFF2-40B4-BE49-F238E27FC236}">
                  <a16:creationId xmlns:a16="http://schemas.microsoft.com/office/drawing/2014/main" id="{4523BFF0-AA15-47A4-B6AB-A51E0A3387AC}"/>
                </a:ext>
              </a:extLst>
            </p:cNvPr>
            <p:cNvSpPr txBox="1">
              <a:spLocks/>
            </p:cNvSpPr>
            <p:nvPr/>
          </p:nvSpPr>
          <p:spPr>
            <a:xfrm>
              <a:off x="2774414" y="1430809"/>
              <a:ext cx="2093822" cy="15878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630543ED-EC69-4BF9-BDDB-4B3355BBD797}"/>
                </a:ext>
              </a:extLst>
            </p:cNvPr>
            <p:cNvSpPr txBox="1"/>
            <p:nvPr/>
          </p:nvSpPr>
          <p:spPr>
            <a:xfrm>
              <a:off x="2740589" y="2158631"/>
              <a:ext cx="1156923" cy="263614"/>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AGENDA TOPIC 03</a:t>
              </a:r>
            </a:p>
          </p:txBody>
        </p:sp>
        <p:sp>
          <p:nvSpPr>
            <p:cNvPr id="26" name="Subtitle 2">
              <a:extLst>
                <a:ext uri="{FF2B5EF4-FFF2-40B4-BE49-F238E27FC236}">
                  <a16:creationId xmlns:a16="http://schemas.microsoft.com/office/drawing/2014/main" id="{18D3CBD5-FDE3-475B-B6FE-7E4070BB54FA}"/>
                </a:ext>
              </a:extLst>
            </p:cNvPr>
            <p:cNvSpPr txBox="1">
              <a:spLocks/>
            </p:cNvSpPr>
            <p:nvPr/>
          </p:nvSpPr>
          <p:spPr>
            <a:xfrm>
              <a:off x="2774414" y="2401536"/>
              <a:ext cx="2093822" cy="15878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B3943149-1E60-4C52-A710-DEF7A6D295FC}"/>
                </a:ext>
              </a:extLst>
            </p:cNvPr>
            <p:cNvSpPr txBox="1"/>
            <p:nvPr/>
          </p:nvSpPr>
          <p:spPr>
            <a:xfrm>
              <a:off x="2740589" y="3129356"/>
              <a:ext cx="1159200" cy="263614"/>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AGENDA TOPIC 05</a:t>
              </a:r>
            </a:p>
          </p:txBody>
        </p:sp>
        <p:sp>
          <p:nvSpPr>
            <p:cNvPr id="28" name="Subtitle 2">
              <a:extLst>
                <a:ext uri="{FF2B5EF4-FFF2-40B4-BE49-F238E27FC236}">
                  <a16:creationId xmlns:a16="http://schemas.microsoft.com/office/drawing/2014/main" id="{76BAC37F-E61E-45B0-90DB-1C9A95AB676A}"/>
                </a:ext>
              </a:extLst>
            </p:cNvPr>
            <p:cNvSpPr txBox="1">
              <a:spLocks/>
            </p:cNvSpPr>
            <p:nvPr/>
          </p:nvSpPr>
          <p:spPr>
            <a:xfrm>
              <a:off x="2774414" y="3372263"/>
              <a:ext cx="2093822" cy="15878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CCFAF816-DAC4-4F2A-A947-1817AF9C4ECB}"/>
                </a:ext>
              </a:extLst>
            </p:cNvPr>
            <p:cNvSpPr txBox="1"/>
            <p:nvPr/>
          </p:nvSpPr>
          <p:spPr>
            <a:xfrm>
              <a:off x="2740589" y="4100087"/>
              <a:ext cx="1153508" cy="263614"/>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AGENDA TOPIC 07</a:t>
              </a:r>
            </a:p>
          </p:txBody>
        </p:sp>
        <p:sp>
          <p:nvSpPr>
            <p:cNvPr id="30" name="Subtitle 2">
              <a:extLst>
                <a:ext uri="{FF2B5EF4-FFF2-40B4-BE49-F238E27FC236}">
                  <a16:creationId xmlns:a16="http://schemas.microsoft.com/office/drawing/2014/main" id="{3B9C1D6C-8D3F-44F6-BB17-EBAA8D629F1D}"/>
                </a:ext>
              </a:extLst>
            </p:cNvPr>
            <p:cNvSpPr txBox="1">
              <a:spLocks/>
            </p:cNvSpPr>
            <p:nvPr/>
          </p:nvSpPr>
          <p:spPr>
            <a:xfrm>
              <a:off x="2774414" y="4342990"/>
              <a:ext cx="2093822" cy="15878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74B0E1F6-87B4-40CC-B921-33FD3214D851}"/>
                </a:ext>
              </a:extLst>
            </p:cNvPr>
            <p:cNvSpPr txBox="1"/>
            <p:nvPr/>
          </p:nvSpPr>
          <p:spPr>
            <a:xfrm>
              <a:off x="6645695" y="1187902"/>
              <a:ext cx="1155785" cy="263614"/>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AGENDA TOPIC 02</a:t>
              </a:r>
            </a:p>
          </p:txBody>
        </p:sp>
        <p:sp>
          <p:nvSpPr>
            <p:cNvPr id="32" name="Subtitle 2">
              <a:extLst>
                <a:ext uri="{FF2B5EF4-FFF2-40B4-BE49-F238E27FC236}">
                  <a16:creationId xmlns:a16="http://schemas.microsoft.com/office/drawing/2014/main" id="{64FF2127-ED2D-443A-A1AC-83F11D1137CE}"/>
                </a:ext>
              </a:extLst>
            </p:cNvPr>
            <p:cNvSpPr txBox="1">
              <a:spLocks/>
            </p:cNvSpPr>
            <p:nvPr/>
          </p:nvSpPr>
          <p:spPr>
            <a:xfrm>
              <a:off x="6679520" y="1430809"/>
              <a:ext cx="2093822" cy="15878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1C322D07-282C-4AD3-9D93-5A28A8E3A2D9}"/>
                </a:ext>
              </a:extLst>
            </p:cNvPr>
            <p:cNvSpPr txBox="1"/>
            <p:nvPr/>
          </p:nvSpPr>
          <p:spPr>
            <a:xfrm>
              <a:off x="6645695" y="2158631"/>
              <a:ext cx="1162616" cy="263614"/>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AGENDA TOPIC 04</a:t>
              </a:r>
            </a:p>
          </p:txBody>
        </p:sp>
        <p:sp>
          <p:nvSpPr>
            <p:cNvPr id="34" name="Subtitle 2">
              <a:extLst>
                <a:ext uri="{FF2B5EF4-FFF2-40B4-BE49-F238E27FC236}">
                  <a16:creationId xmlns:a16="http://schemas.microsoft.com/office/drawing/2014/main" id="{78B26443-5F1F-4057-9CCA-5EF18AE96935}"/>
                </a:ext>
              </a:extLst>
            </p:cNvPr>
            <p:cNvSpPr txBox="1">
              <a:spLocks/>
            </p:cNvSpPr>
            <p:nvPr/>
          </p:nvSpPr>
          <p:spPr>
            <a:xfrm>
              <a:off x="6679520" y="2401536"/>
              <a:ext cx="2093822" cy="15878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5" name="TextBox 34">
              <a:extLst>
                <a:ext uri="{FF2B5EF4-FFF2-40B4-BE49-F238E27FC236}">
                  <a16:creationId xmlns:a16="http://schemas.microsoft.com/office/drawing/2014/main" id="{7000DCC2-B599-4FC8-801D-9D639BDBCE11}"/>
                </a:ext>
              </a:extLst>
            </p:cNvPr>
            <p:cNvSpPr txBox="1"/>
            <p:nvPr/>
          </p:nvSpPr>
          <p:spPr>
            <a:xfrm>
              <a:off x="6645695" y="3129356"/>
              <a:ext cx="1154646" cy="263614"/>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AGENDA TOPIC 06</a:t>
              </a:r>
            </a:p>
          </p:txBody>
        </p:sp>
        <p:sp>
          <p:nvSpPr>
            <p:cNvPr id="36" name="Subtitle 2">
              <a:extLst>
                <a:ext uri="{FF2B5EF4-FFF2-40B4-BE49-F238E27FC236}">
                  <a16:creationId xmlns:a16="http://schemas.microsoft.com/office/drawing/2014/main" id="{268689E1-92E0-4346-B7FB-35B7381D815C}"/>
                </a:ext>
              </a:extLst>
            </p:cNvPr>
            <p:cNvSpPr txBox="1">
              <a:spLocks/>
            </p:cNvSpPr>
            <p:nvPr/>
          </p:nvSpPr>
          <p:spPr>
            <a:xfrm>
              <a:off x="6679520" y="3372263"/>
              <a:ext cx="2093822" cy="15878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7" name="TextBox 36">
              <a:extLst>
                <a:ext uri="{FF2B5EF4-FFF2-40B4-BE49-F238E27FC236}">
                  <a16:creationId xmlns:a16="http://schemas.microsoft.com/office/drawing/2014/main" id="{7009AF0D-3E86-42B2-8466-62BE7C36F48F}"/>
                </a:ext>
              </a:extLst>
            </p:cNvPr>
            <p:cNvSpPr txBox="1"/>
            <p:nvPr/>
          </p:nvSpPr>
          <p:spPr>
            <a:xfrm>
              <a:off x="6645695" y="4100084"/>
              <a:ext cx="1161477" cy="263614"/>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AGENDA TOPIC 08</a:t>
              </a:r>
            </a:p>
          </p:txBody>
        </p:sp>
        <p:sp>
          <p:nvSpPr>
            <p:cNvPr id="38" name="Subtitle 2">
              <a:extLst>
                <a:ext uri="{FF2B5EF4-FFF2-40B4-BE49-F238E27FC236}">
                  <a16:creationId xmlns:a16="http://schemas.microsoft.com/office/drawing/2014/main" id="{F2DB1591-4578-4473-8B1D-065C4471F6AC}"/>
                </a:ext>
              </a:extLst>
            </p:cNvPr>
            <p:cNvSpPr txBox="1">
              <a:spLocks/>
            </p:cNvSpPr>
            <p:nvPr/>
          </p:nvSpPr>
          <p:spPr>
            <a:xfrm>
              <a:off x="6679520" y="4342990"/>
              <a:ext cx="2093822" cy="158781"/>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9" name="TextBox 38">
              <a:extLst>
                <a:ext uri="{FF2B5EF4-FFF2-40B4-BE49-F238E27FC236}">
                  <a16:creationId xmlns:a16="http://schemas.microsoft.com/office/drawing/2014/main" id="{E4C18A3E-24BC-4D6D-AEDA-6D3FC53C61E9}"/>
                </a:ext>
              </a:extLst>
            </p:cNvPr>
            <p:cNvSpPr txBox="1"/>
            <p:nvPr/>
          </p:nvSpPr>
          <p:spPr>
            <a:xfrm>
              <a:off x="2107029" y="1254419"/>
              <a:ext cx="414634" cy="448143"/>
            </a:xfrm>
            <a:prstGeom prst="rect">
              <a:avLst/>
            </a:prstGeom>
            <a:noFill/>
          </p:spPr>
          <p:txBody>
            <a:bodyPr wrap="none" rtlCol="0" anchor="ctr" anchorCtr="0">
              <a:spAutoFit/>
            </a:bodyPr>
            <a:lstStyle/>
            <a:p>
              <a:pPr algn="ctr"/>
              <a:r>
                <a:rPr lang="en-US" sz="2800" b="1" dirty="0">
                  <a:solidFill>
                    <a:schemeClr val="accent1"/>
                  </a:solidFill>
                  <a:ea typeface="League Spartan" charset="0"/>
                  <a:cs typeface="Poppins" pitchFamily="2" charset="77"/>
                </a:rPr>
                <a:t>01.</a:t>
              </a:r>
            </a:p>
          </p:txBody>
        </p:sp>
        <p:sp>
          <p:nvSpPr>
            <p:cNvPr id="40" name="TextBox 39">
              <a:extLst>
                <a:ext uri="{FF2B5EF4-FFF2-40B4-BE49-F238E27FC236}">
                  <a16:creationId xmlns:a16="http://schemas.microsoft.com/office/drawing/2014/main" id="{37F47BD4-5EE6-4F9E-996C-BC80E0FC73BF}"/>
                </a:ext>
              </a:extLst>
            </p:cNvPr>
            <p:cNvSpPr txBox="1"/>
            <p:nvPr/>
          </p:nvSpPr>
          <p:spPr>
            <a:xfrm>
              <a:off x="2081986" y="2225148"/>
              <a:ext cx="464728" cy="448143"/>
            </a:xfrm>
            <a:prstGeom prst="rect">
              <a:avLst/>
            </a:prstGeom>
            <a:noFill/>
          </p:spPr>
          <p:txBody>
            <a:bodyPr wrap="none" rtlCol="0" anchor="ctr" anchorCtr="0">
              <a:spAutoFit/>
            </a:bodyPr>
            <a:lstStyle/>
            <a:p>
              <a:pPr algn="ctr"/>
              <a:r>
                <a:rPr lang="en-US" sz="2800" b="1" dirty="0">
                  <a:solidFill>
                    <a:schemeClr val="accent2"/>
                  </a:solidFill>
                  <a:ea typeface="League Spartan" charset="0"/>
                  <a:cs typeface="Poppins" pitchFamily="2" charset="77"/>
                </a:rPr>
                <a:t>03.</a:t>
              </a:r>
            </a:p>
          </p:txBody>
        </p:sp>
        <p:sp>
          <p:nvSpPr>
            <p:cNvPr id="41" name="TextBox 40">
              <a:extLst>
                <a:ext uri="{FF2B5EF4-FFF2-40B4-BE49-F238E27FC236}">
                  <a16:creationId xmlns:a16="http://schemas.microsoft.com/office/drawing/2014/main" id="{9874CFB1-01C8-428D-BB9E-9EF17A834918}"/>
                </a:ext>
              </a:extLst>
            </p:cNvPr>
            <p:cNvSpPr txBox="1"/>
            <p:nvPr/>
          </p:nvSpPr>
          <p:spPr>
            <a:xfrm>
              <a:off x="2079705" y="3195874"/>
              <a:ext cx="469281" cy="448143"/>
            </a:xfrm>
            <a:prstGeom prst="rect">
              <a:avLst/>
            </a:prstGeom>
            <a:noFill/>
          </p:spPr>
          <p:txBody>
            <a:bodyPr wrap="none" rtlCol="0" anchor="ctr" anchorCtr="0">
              <a:spAutoFit/>
            </a:bodyPr>
            <a:lstStyle/>
            <a:p>
              <a:pPr algn="ctr"/>
              <a:r>
                <a:rPr lang="en-US" sz="2800" b="1" dirty="0">
                  <a:solidFill>
                    <a:schemeClr val="accent3"/>
                  </a:solidFill>
                  <a:ea typeface="League Spartan" charset="0"/>
                  <a:cs typeface="Poppins" pitchFamily="2" charset="77"/>
                </a:rPr>
                <a:t>05.</a:t>
              </a:r>
            </a:p>
          </p:txBody>
        </p:sp>
        <p:sp>
          <p:nvSpPr>
            <p:cNvPr id="42" name="TextBox 41">
              <a:extLst>
                <a:ext uri="{FF2B5EF4-FFF2-40B4-BE49-F238E27FC236}">
                  <a16:creationId xmlns:a16="http://schemas.microsoft.com/office/drawing/2014/main" id="{5C74CB71-0FAA-449B-9B09-05A2800560AB}"/>
                </a:ext>
              </a:extLst>
            </p:cNvPr>
            <p:cNvSpPr txBox="1"/>
            <p:nvPr/>
          </p:nvSpPr>
          <p:spPr>
            <a:xfrm>
              <a:off x="2084828" y="4166601"/>
              <a:ext cx="459035" cy="448143"/>
            </a:xfrm>
            <a:prstGeom prst="rect">
              <a:avLst/>
            </a:prstGeom>
            <a:noFill/>
          </p:spPr>
          <p:txBody>
            <a:bodyPr wrap="none" rtlCol="0" anchor="ctr" anchorCtr="0">
              <a:spAutoFit/>
            </a:bodyPr>
            <a:lstStyle/>
            <a:p>
              <a:pPr algn="ctr"/>
              <a:r>
                <a:rPr lang="en-US" sz="2800" b="1" dirty="0">
                  <a:solidFill>
                    <a:schemeClr val="accent4"/>
                  </a:solidFill>
                  <a:ea typeface="League Spartan" charset="0"/>
                  <a:cs typeface="Poppins" pitchFamily="2" charset="77"/>
                </a:rPr>
                <a:t>07.</a:t>
              </a:r>
            </a:p>
          </p:txBody>
        </p:sp>
        <p:sp>
          <p:nvSpPr>
            <p:cNvPr id="43" name="TextBox 42">
              <a:extLst>
                <a:ext uri="{FF2B5EF4-FFF2-40B4-BE49-F238E27FC236}">
                  <a16:creationId xmlns:a16="http://schemas.microsoft.com/office/drawing/2014/main" id="{4F378E27-86F6-45AB-B23D-6C918B007E23}"/>
                </a:ext>
              </a:extLst>
            </p:cNvPr>
            <p:cNvSpPr txBox="1"/>
            <p:nvPr/>
          </p:nvSpPr>
          <p:spPr>
            <a:xfrm>
              <a:off x="5995797" y="1254419"/>
              <a:ext cx="462451" cy="448143"/>
            </a:xfrm>
            <a:prstGeom prst="rect">
              <a:avLst/>
            </a:prstGeom>
            <a:noFill/>
          </p:spPr>
          <p:txBody>
            <a:bodyPr wrap="none" rtlCol="0" anchor="ctr" anchorCtr="0">
              <a:spAutoFit/>
            </a:bodyPr>
            <a:lstStyle/>
            <a:p>
              <a:pPr algn="ctr"/>
              <a:r>
                <a:rPr lang="en-US" sz="2800" b="1" dirty="0">
                  <a:solidFill>
                    <a:schemeClr val="accent3"/>
                  </a:solidFill>
                  <a:ea typeface="League Spartan" charset="0"/>
                  <a:cs typeface="Poppins" pitchFamily="2" charset="77"/>
                </a:rPr>
                <a:t>02.</a:t>
              </a:r>
            </a:p>
          </p:txBody>
        </p:sp>
        <p:sp>
          <p:nvSpPr>
            <p:cNvPr id="44" name="TextBox 43">
              <a:extLst>
                <a:ext uri="{FF2B5EF4-FFF2-40B4-BE49-F238E27FC236}">
                  <a16:creationId xmlns:a16="http://schemas.microsoft.com/office/drawing/2014/main" id="{38EF47B8-4467-46A5-B3FB-A33FD3010BCB}"/>
                </a:ext>
              </a:extLst>
            </p:cNvPr>
            <p:cNvSpPr txBox="1"/>
            <p:nvPr/>
          </p:nvSpPr>
          <p:spPr>
            <a:xfrm>
              <a:off x="5989535" y="2225148"/>
              <a:ext cx="474974" cy="448143"/>
            </a:xfrm>
            <a:prstGeom prst="rect">
              <a:avLst/>
            </a:prstGeom>
            <a:noFill/>
          </p:spPr>
          <p:txBody>
            <a:bodyPr wrap="none" rtlCol="0" anchor="ctr" anchorCtr="0">
              <a:spAutoFit/>
            </a:bodyPr>
            <a:lstStyle/>
            <a:p>
              <a:pPr algn="ctr"/>
              <a:r>
                <a:rPr lang="en-US" sz="2800" b="1" dirty="0">
                  <a:solidFill>
                    <a:schemeClr val="accent4"/>
                  </a:solidFill>
                  <a:ea typeface="League Spartan" charset="0"/>
                  <a:cs typeface="Poppins" pitchFamily="2" charset="77"/>
                </a:rPr>
                <a:t>04.</a:t>
              </a:r>
            </a:p>
          </p:txBody>
        </p:sp>
        <p:sp>
          <p:nvSpPr>
            <p:cNvPr id="45" name="TextBox 44">
              <a:extLst>
                <a:ext uri="{FF2B5EF4-FFF2-40B4-BE49-F238E27FC236}">
                  <a16:creationId xmlns:a16="http://schemas.microsoft.com/office/drawing/2014/main" id="{CC69A5DE-DBAE-46D1-89F3-8F74A5C164B0}"/>
                </a:ext>
              </a:extLst>
            </p:cNvPr>
            <p:cNvSpPr txBox="1"/>
            <p:nvPr/>
          </p:nvSpPr>
          <p:spPr>
            <a:xfrm>
              <a:off x="5996366" y="3195874"/>
              <a:ext cx="461312" cy="448143"/>
            </a:xfrm>
            <a:prstGeom prst="rect">
              <a:avLst/>
            </a:prstGeom>
            <a:noFill/>
          </p:spPr>
          <p:txBody>
            <a:bodyPr wrap="none" rtlCol="0" anchor="ctr" anchorCtr="0">
              <a:spAutoFit/>
            </a:bodyPr>
            <a:lstStyle/>
            <a:p>
              <a:pPr algn="ctr"/>
              <a:r>
                <a:rPr lang="en-US" sz="2800" b="1" dirty="0">
                  <a:solidFill>
                    <a:schemeClr val="accent5"/>
                  </a:solidFill>
                  <a:ea typeface="League Spartan" charset="0"/>
                  <a:cs typeface="Poppins" pitchFamily="2" charset="77"/>
                </a:rPr>
                <a:t>06.</a:t>
              </a:r>
            </a:p>
          </p:txBody>
        </p:sp>
        <p:sp>
          <p:nvSpPr>
            <p:cNvPr id="46" name="TextBox 45">
              <a:extLst>
                <a:ext uri="{FF2B5EF4-FFF2-40B4-BE49-F238E27FC236}">
                  <a16:creationId xmlns:a16="http://schemas.microsoft.com/office/drawing/2014/main" id="{B65BCF53-6F24-44B7-99D6-DF3D061AD234}"/>
                </a:ext>
              </a:extLst>
            </p:cNvPr>
            <p:cNvSpPr txBox="1"/>
            <p:nvPr/>
          </p:nvSpPr>
          <p:spPr>
            <a:xfrm>
              <a:off x="5990105" y="4166601"/>
              <a:ext cx="473835" cy="448143"/>
            </a:xfrm>
            <a:prstGeom prst="rect">
              <a:avLst/>
            </a:prstGeom>
            <a:noFill/>
          </p:spPr>
          <p:txBody>
            <a:bodyPr wrap="none" rtlCol="0" anchor="ctr" anchorCtr="0">
              <a:spAutoFit/>
            </a:bodyPr>
            <a:lstStyle/>
            <a:p>
              <a:pPr algn="ctr"/>
              <a:r>
                <a:rPr lang="en-US" sz="2800" b="1" dirty="0">
                  <a:solidFill>
                    <a:schemeClr val="accent6"/>
                  </a:solidFill>
                  <a:ea typeface="League Spartan" charset="0"/>
                  <a:cs typeface="Poppins" pitchFamily="2" charset="77"/>
                </a:rPr>
                <a:t>08.</a:t>
              </a:r>
            </a:p>
          </p:txBody>
        </p:sp>
      </p:grpSp>
    </p:spTree>
    <p:extLst>
      <p:ext uri="{BB962C8B-B14F-4D97-AF65-F5344CB8AC3E}">
        <p14:creationId xmlns:p14="http://schemas.microsoft.com/office/powerpoint/2010/main" val="394461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E98D4-ACCF-4B08-984B-1A28AEAC16E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7DF0F25-A2F8-43B9-B26B-17525A6C47A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B63D0BD-FA45-4B5F-AF30-41C031554616}"/>
              </a:ext>
            </a:extLst>
          </p:cNvPr>
          <p:cNvSpPr>
            <a:spLocks noGrp="1"/>
          </p:cNvSpPr>
          <p:nvPr>
            <p:ph type="sldNum" sz="quarter" idx="12"/>
          </p:nvPr>
        </p:nvSpPr>
        <p:spPr/>
        <p:txBody>
          <a:bodyPr/>
          <a:lstStyle/>
          <a:p>
            <a:r>
              <a:rPr lang="en-US"/>
              <a:t>|   </a:t>
            </a:r>
            <a:fld id="{24AA432E-61BB-4EF9-8610-004BEFB30EB4}" type="slidenum">
              <a:rPr lang="en-US" smtClean="0"/>
              <a:pPr/>
              <a:t>23</a:t>
            </a:fld>
            <a:endParaRPr lang="en-US" dirty="0"/>
          </a:p>
        </p:txBody>
      </p:sp>
      <p:sp>
        <p:nvSpPr>
          <p:cNvPr id="5" name="Title 4">
            <a:extLst>
              <a:ext uri="{FF2B5EF4-FFF2-40B4-BE49-F238E27FC236}">
                <a16:creationId xmlns:a16="http://schemas.microsoft.com/office/drawing/2014/main" id="{C3A23944-7D74-4B62-AAFC-8137C1D32370}"/>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FDBB952C-5A2C-400F-B6DB-868E81C278E9}"/>
              </a:ext>
            </a:extLst>
          </p:cNvPr>
          <p:cNvSpPr>
            <a:spLocks noGrp="1"/>
          </p:cNvSpPr>
          <p:nvPr>
            <p:ph type="body" sz="quarter" idx="13"/>
          </p:nvPr>
        </p:nvSpPr>
        <p:spPr/>
        <p:txBody>
          <a:bodyPr/>
          <a:lstStyle/>
          <a:p>
            <a:endParaRPr lang="en-ZA"/>
          </a:p>
        </p:txBody>
      </p:sp>
      <p:sp>
        <p:nvSpPr>
          <p:cNvPr id="7" name="Pentagon 3">
            <a:extLst>
              <a:ext uri="{FF2B5EF4-FFF2-40B4-BE49-F238E27FC236}">
                <a16:creationId xmlns:a16="http://schemas.microsoft.com/office/drawing/2014/main" id="{B4EDDA00-FBA2-4157-BCAE-B6CBFA648833}"/>
              </a:ext>
            </a:extLst>
          </p:cNvPr>
          <p:cNvSpPr/>
          <p:nvPr/>
        </p:nvSpPr>
        <p:spPr>
          <a:xfrm>
            <a:off x="1115567" y="1806959"/>
            <a:ext cx="3953792" cy="89200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8" name="Pentagon 4">
            <a:extLst>
              <a:ext uri="{FF2B5EF4-FFF2-40B4-BE49-F238E27FC236}">
                <a16:creationId xmlns:a16="http://schemas.microsoft.com/office/drawing/2014/main" id="{11421795-80E4-40F7-BC7C-8A532C3DB3D6}"/>
              </a:ext>
            </a:extLst>
          </p:cNvPr>
          <p:cNvSpPr/>
          <p:nvPr/>
        </p:nvSpPr>
        <p:spPr>
          <a:xfrm>
            <a:off x="1115567" y="2928013"/>
            <a:ext cx="3953792" cy="89200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9" name="Pentagon 5">
            <a:extLst>
              <a:ext uri="{FF2B5EF4-FFF2-40B4-BE49-F238E27FC236}">
                <a16:creationId xmlns:a16="http://schemas.microsoft.com/office/drawing/2014/main" id="{7C4B1BDB-3784-47C0-A771-094BC9288EF9}"/>
              </a:ext>
            </a:extLst>
          </p:cNvPr>
          <p:cNvSpPr/>
          <p:nvPr/>
        </p:nvSpPr>
        <p:spPr>
          <a:xfrm>
            <a:off x="1115567" y="4049066"/>
            <a:ext cx="3953792" cy="89200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10" name="Pentagon 6">
            <a:extLst>
              <a:ext uri="{FF2B5EF4-FFF2-40B4-BE49-F238E27FC236}">
                <a16:creationId xmlns:a16="http://schemas.microsoft.com/office/drawing/2014/main" id="{A5A300B6-7FBF-4E26-AF03-AC9F039FE856}"/>
              </a:ext>
            </a:extLst>
          </p:cNvPr>
          <p:cNvSpPr/>
          <p:nvPr/>
        </p:nvSpPr>
        <p:spPr>
          <a:xfrm>
            <a:off x="1115567" y="5170120"/>
            <a:ext cx="3953792" cy="89200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11" name="Pentagon 7">
            <a:extLst>
              <a:ext uri="{FF2B5EF4-FFF2-40B4-BE49-F238E27FC236}">
                <a16:creationId xmlns:a16="http://schemas.microsoft.com/office/drawing/2014/main" id="{2CCD426A-D1C4-46ED-A8A3-21D4F0828F54}"/>
              </a:ext>
            </a:extLst>
          </p:cNvPr>
          <p:cNvSpPr/>
          <p:nvPr/>
        </p:nvSpPr>
        <p:spPr>
          <a:xfrm rot="10800000">
            <a:off x="6553244" y="1806959"/>
            <a:ext cx="3953792" cy="89200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12" name="Pentagon 8">
            <a:extLst>
              <a:ext uri="{FF2B5EF4-FFF2-40B4-BE49-F238E27FC236}">
                <a16:creationId xmlns:a16="http://schemas.microsoft.com/office/drawing/2014/main" id="{569D88FD-8926-4EFB-99FB-5205B3CC3FCA}"/>
              </a:ext>
            </a:extLst>
          </p:cNvPr>
          <p:cNvSpPr/>
          <p:nvPr/>
        </p:nvSpPr>
        <p:spPr>
          <a:xfrm rot="10800000">
            <a:off x="6553244" y="2928013"/>
            <a:ext cx="3953792" cy="89200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13" name="Pentagon 9">
            <a:extLst>
              <a:ext uri="{FF2B5EF4-FFF2-40B4-BE49-F238E27FC236}">
                <a16:creationId xmlns:a16="http://schemas.microsoft.com/office/drawing/2014/main" id="{DCB6F38E-3DC0-4DB8-B158-3CB40CC68D1B}"/>
              </a:ext>
            </a:extLst>
          </p:cNvPr>
          <p:cNvSpPr/>
          <p:nvPr/>
        </p:nvSpPr>
        <p:spPr>
          <a:xfrm rot="10800000">
            <a:off x="6553244" y="4049066"/>
            <a:ext cx="3953792" cy="892008"/>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14" name="Pentagon 10">
            <a:extLst>
              <a:ext uri="{FF2B5EF4-FFF2-40B4-BE49-F238E27FC236}">
                <a16:creationId xmlns:a16="http://schemas.microsoft.com/office/drawing/2014/main" id="{EC19BAE5-9750-423A-A576-D3FEFE3C29EA}"/>
              </a:ext>
            </a:extLst>
          </p:cNvPr>
          <p:cNvSpPr/>
          <p:nvPr/>
        </p:nvSpPr>
        <p:spPr>
          <a:xfrm rot="10800000">
            <a:off x="6553244" y="5170120"/>
            <a:ext cx="3953792" cy="892008"/>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15" name="Oval 14">
            <a:extLst>
              <a:ext uri="{FF2B5EF4-FFF2-40B4-BE49-F238E27FC236}">
                <a16:creationId xmlns:a16="http://schemas.microsoft.com/office/drawing/2014/main" id="{F24652DC-0E62-4DB5-9F7B-80C663BC4955}"/>
              </a:ext>
            </a:extLst>
          </p:cNvPr>
          <p:cNvSpPr/>
          <p:nvPr/>
        </p:nvSpPr>
        <p:spPr>
          <a:xfrm>
            <a:off x="4110224" y="1936530"/>
            <a:ext cx="632866" cy="632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16" name="Oval 15">
            <a:extLst>
              <a:ext uri="{FF2B5EF4-FFF2-40B4-BE49-F238E27FC236}">
                <a16:creationId xmlns:a16="http://schemas.microsoft.com/office/drawing/2014/main" id="{C3665B2B-3329-45AA-80E5-247B18641ABF}"/>
              </a:ext>
            </a:extLst>
          </p:cNvPr>
          <p:cNvSpPr/>
          <p:nvPr/>
        </p:nvSpPr>
        <p:spPr>
          <a:xfrm>
            <a:off x="6879514" y="1936530"/>
            <a:ext cx="632866" cy="632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17" name="Oval 16">
            <a:extLst>
              <a:ext uri="{FF2B5EF4-FFF2-40B4-BE49-F238E27FC236}">
                <a16:creationId xmlns:a16="http://schemas.microsoft.com/office/drawing/2014/main" id="{4E80E913-9558-4D63-8D6C-500309E04370}"/>
              </a:ext>
            </a:extLst>
          </p:cNvPr>
          <p:cNvSpPr/>
          <p:nvPr/>
        </p:nvSpPr>
        <p:spPr>
          <a:xfrm>
            <a:off x="4110224" y="3057584"/>
            <a:ext cx="632866" cy="632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18" name="Oval 17">
            <a:extLst>
              <a:ext uri="{FF2B5EF4-FFF2-40B4-BE49-F238E27FC236}">
                <a16:creationId xmlns:a16="http://schemas.microsoft.com/office/drawing/2014/main" id="{8D131C3E-AA9B-4C42-90DB-92A5C6D39BF0}"/>
              </a:ext>
            </a:extLst>
          </p:cNvPr>
          <p:cNvSpPr/>
          <p:nvPr/>
        </p:nvSpPr>
        <p:spPr>
          <a:xfrm>
            <a:off x="6879514" y="3057584"/>
            <a:ext cx="632866" cy="632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19" name="Oval 18">
            <a:extLst>
              <a:ext uri="{FF2B5EF4-FFF2-40B4-BE49-F238E27FC236}">
                <a16:creationId xmlns:a16="http://schemas.microsoft.com/office/drawing/2014/main" id="{47287DC4-D5E4-424A-9DF7-CA523CB82526}"/>
              </a:ext>
            </a:extLst>
          </p:cNvPr>
          <p:cNvSpPr/>
          <p:nvPr/>
        </p:nvSpPr>
        <p:spPr>
          <a:xfrm>
            <a:off x="4110224" y="4178637"/>
            <a:ext cx="632866" cy="632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20" name="Oval 19">
            <a:extLst>
              <a:ext uri="{FF2B5EF4-FFF2-40B4-BE49-F238E27FC236}">
                <a16:creationId xmlns:a16="http://schemas.microsoft.com/office/drawing/2014/main" id="{B4773082-10ED-4272-9F8A-4F3382990E7C}"/>
              </a:ext>
            </a:extLst>
          </p:cNvPr>
          <p:cNvSpPr/>
          <p:nvPr/>
        </p:nvSpPr>
        <p:spPr>
          <a:xfrm>
            <a:off x="6879514" y="4178637"/>
            <a:ext cx="632866" cy="632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21" name="Oval 20">
            <a:extLst>
              <a:ext uri="{FF2B5EF4-FFF2-40B4-BE49-F238E27FC236}">
                <a16:creationId xmlns:a16="http://schemas.microsoft.com/office/drawing/2014/main" id="{882B04B9-27DB-4AD0-BDEE-60C2AC863FE1}"/>
              </a:ext>
            </a:extLst>
          </p:cNvPr>
          <p:cNvSpPr/>
          <p:nvPr/>
        </p:nvSpPr>
        <p:spPr>
          <a:xfrm>
            <a:off x="4110224" y="5299691"/>
            <a:ext cx="632866" cy="632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22" name="Oval 21">
            <a:extLst>
              <a:ext uri="{FF2B5EF4-FFF2-40B4-BE49-F238E27FC236}">
                <a16:creationId xmlns:a16="http://schemas.microsoft.com/office/drawing/2014/main" id="{4D197CD2-CDF7-46E2-8540-CCE625A77D43}"/>
              </a:ext>
            </a:extLst>
          </p:cNvPr>
          <p:cNvSpPr/>
          <p:nvPr/>
        </p:nvSpPr>
        <p:spPr>
          <a:xfrm>
            <a:off x="6879514" y="5299691"/>
            <a:ext cx="632866" cy="632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23" name="TextBox 22">
            <a:extLst>
              <a:ext uri="{FF2B5EF4-FFF2-40B4-BE49-F238E27FC236}">
                <a16:creationId xmlns:a16="http://schemas.microsoft.com/office/drawing/2014/main" id="{3B049E70-D42A-409C-AC8B-2C9A8269330C}"/>
              </a:ext>
            </a:extLst>
          </p:cNvPr>
          <p:cNvSpPr txBox="1"/>
          <p:nvPr/>
        </p:nvSpPr>
        <p:spPr>
          <a:xfrm>
            <a:off x="4230613" y="2002618"/>
            <a:ext cx="392086" cy="523220"/>
          </a:xfrm>
          <a:prstGeom prst="rect">
            <a:avLst/>
          </a:prstGeom>
          <a:noFill/>
        </p:spPr>
        <p:txBody>
          <a:bodyPr wrap="square" rtlCol="0" anchor="ctr" anchorCtr="0">
            <a:spAutoFit/>
          </a:bodyPr>
          <a:lstStyle/>
          <a:p>
            <a:pPr algn="ctr"/>
            <a:r>
              <a:rPr lang="en-US" sz="2800" b="1" dirty="0">
                <a:solidFill>
                  <a:schemeClr val="tx2"/>
                </a:solidFill>
                <a:latin typeface="+mj-lt"/>
                <a:ea typeface="League Spartan" charset="0"/>
                <a:cs typeface="Poppins" pitchFamily="2" charset="77"/>
              </a:rPr>
              <a:t>1</a:t>
            </a:r>
          </a:p>
        </p:txBody>
      </p:sp>
      <p:sp>
        <p:nvSpPr>
          <p:cNvPr id="24" name="TextBox 23">
            <a:extLst>
              <a:ext uri="{FF2B5EF4-FFF2-40B4-BE49-F238E27FC236}">
                <a16:creationId xmlns:a16="http://schemas.microsoft.com/office/drawing/2014/main" id="{4F35A961-D844-4247-9E22-336D74C4B245}"/>
              </a:ext>
            </a:extLst>
          </p:cNvPr>
          <p:cNvSpPr txBox="1"/>
          <p:nvPr/>
        </p:nvSpPr>
        <p:spPr>
          <a:xfrm>
            <a:off x="6999903" y="2002618"/>
            <a:ext cx="392086" cy="523220"/>
          </a:xfrm>
          <a:prstGeom prst="rect">
            <a:avLst/>
          </a:prstGeom>
          <a:noFill/>
        </p:spPr>
        <p:txBody>
          <a:bodyPr wrap="square" rtlCol="0" anchor="ctr" anchorCtr="0">
            <a:spAutoFit/>
          </a:bodyPr>
          <a:lstStyle/>
          <a:p>
            <a:pPr algn="ctr"/>
            <a:r>
              <a:rPr lang="en-US" sz="2800" b="1" dirty="0">
                <a:solidFill>
                  <a:schemeClr val="tx2"/>
                </a:solidFill>
                <a:latin typeface="+mj-lt"/>
                <a:ea typeface="League Spartan" charset="0"/>
                <a:cs typeface="Poppins" pitchFamily="2" charset="77"/>
              </a:rPr>
              <a:t>2</a:t>
            </a:r>
          </a:p>
        </p:txBody>
      </p:sp>
      <p:sp>
        <p:nvSpPr>
          <p:cNvPr id="25" name="TextBox 24">
            <a:extLst>
              <a:ext uri="{FF2B5EF4-FFF2-40B4-BE49-F238E27FC236}">
                <a16:creationId xmlns:a16="http://schemas.microsoft.com/office/drawing/2014/main" id="{08525633-AD5C-4836-84D2-039AE3E8927E}"/>
              </a:ext>
            </a:extLst>
          </p:cNvPr>
          <p:cNvSpPr txBox="1"/>
          <p:nvPr/>
        </p:nvSpPr>
        <p:spPr>
          <a:xfrm>
            <a:off x="4230613" y="3123674"/>
            <a:ext cx="392086" cy="523220"/>
          </a:xfrm>
          <a:prstGeom prst="rect">
            <a:avLst/>
          </a:prstGeom>
          <a:noFill/>
        </p:spPr>
        <p:txBody>
          <a:bodyPr wrap="square" rtlCol="0" anchor="ctr" anchorCtr="0">
            <a:spAutoFit/>
          </a:bodyPr>
          <a:lstStyle/>
          <a:p>
            <a:pPr algn="ctr"/>
            <a:r>
              <a:rPr lang="en-US" sz="2800" b="1" dirty="0">
                <a:solidFill>
                  <a:schemeClr val="tx2"/>
                </a:solidFill>
                <a:latin typeface="+mj-lt"/>
                <a:ea typeface="League Spartan" charset="0"/>
                <a:cs typeface="Poppins" pitchFamily="2" charset="77"/>
              </a:rPr>
              <a:t>3</a:t>
            </a:r>
          </a:p>
        </p:txBody>
      </p:sp>
      <p:sp>
        <p:nvSpPr>
          <p:cNvPr id="26" name="TextBox 25">
            <a:extLst>
              <a:ext uri="{FF2B5EF4-FFF2-40B4-BE49-F238E27FC236}">
                <a16:creationId xmlns:a16="http://schemas.microsoft.com/office/drawing/2014/main" id="{A6294403-665C-483E-A8BB-16CC85042CB3}"/>
              </a:ext>
            </a:extLst>
          </p:cNvPr>
          <p:cNvSpPr txBox="1"/>
          <p:nvPr/>
        </p:nvSpPr>
        <p:spPr>
          <a:xfrm>
            <a:off x="6999903" y="3123674"/>
            <a:ext cx="392086" cy="523220"/>
          </a:xfrm>
          <a:prstGeom prst="rect">
            <a:avLst/>
          </a:prstGeom>
          <a:noFill/>
        </p:spPr>
        <p:txBody>
          <a:bodyPr wrap="square" rtlCol="0" anchor="ctr" anchorCtr="0">
            <a:spAutoFit/>
          </a:bodyPr>
          <a:lstStyle/>
          <a:p>
            <a:pPr algn="ctr"/>
            <a:r>
              <a:rPr lang="en-US" sz="2800" b="1" dirty="0">
                <a:solidFill>
                  <a:schemeClr val="tx2"/>
                </a:solidFill>
                <a:latin typeface="+mj-lt"/>
                <a:ea typeface="League Spartan" charset="0"/>
                <a:cs typeface="Poppins" pitchFamily="2" charset="77"/>
              </a:rPr>
              <a:t>4</a:t>
            </a:r>
          </a:p>
        </p:txBody>
      </p:sp>
      <p:sp>
        <p:nvSpPr>
          <p:cNvPr id="27" name="TextBox 26">
            <a:extLst>
              <a:ext uri="{FF2B5EF4-FFF2-40B4-BE49-F238E27FC236}">
                <a16:creationId xmlns:a16="http://schemas.microsoft.com/office/drawing/2014/main" id="{B34A31F5-BDA8-44D3-B6C3-F234A1B45AC1}"/>
              </a:ext>
            </a:extLst>
          </p:cNvPr>
          <p:cNvSpPr txBox="1"/>
          <p:nvPr/>
        </p:nvSpPr>
        <p:spPr>
          <a:xfrm>
            <a:off x="4230614" y="4244727"/>
            <a:ext cx="392086" cy="523220"/>
          </a:xfrm>
          <a:prstGeom prst="rect">
            <a:avLst/>
          </a:prstGeom>
          <a:noFill/>
        </p:spPr>
        <p:txBody>
          <a:bodyPr wrap="square" rtlCol="0" anchor="ctr" anchorCtr="0">
            <a:spAutoFit/>
          </a:bodyPr>
          <a:lstStyle/>
          <a:p>
            <a:pPr algn="ctr"/>
            <a:r>
              <a:rPr lang="en-US" sz="2800" b="1" dirty="0">
                <a:solidFill>
                  <a:schemeClr val="tx2"/>
                </a:solidFill>
                <a:latin typeface="+mj-lt"/>
                <a:ea typeface="League Spartan" charset="0"/>
                <a:cs typeface="Poppins" pitchFamily="2" charset="77"/>
              </a:rPr>
              <a:t>5</a:t>
            </a:r>
          </a:p>
        </p:txBody>
      </p:sp>
      <p:sp>
        <p:nvSpPr>
          <p:cNvPr id="28" name="TextBox 27">
            <a:extLst>
              <a:ext uri="{FF2B5EF4-FFF2-40B4-BE49-F238E27FC236}">
                <a16:creationId xmlns:a16="http://schemas.microsoft.com/office/drawing/2014/main" id="{BDF33996-C296-483F-ACDC-15BE056C5DDD}"/>
              </a:ext>
            </a:extLst>
          </p:cNvPr>
          <p:cNvSpPr txBox="1"/>
          <p:nvPr/>
        </p:nvSpPr>
        <p:spPr>
          <a:xfrm>
            <a:off x="6999903" y="4244727"/>
            <a:ext cx="392086" cy="523220"/>
          </a:xfrm>
          <a:prstGeom prst="rect">
            <a:avLst/>
          </a:prstGeom>
          <a:noFill/>
        </p:spPr>
        <p:txBody>
          <a:bodyPr wrap="square" rtlCol="0" anchor="ctr" anchorCtr="0">
            <a:spAutoFit/>
          </a:bodyPr>
          <a:lstStyle/>
          <a:p>
            <a:pPr algn="ctr"/>
            <a:r>
              <a:rPr lang="en-US" sz="2800" b="1" dirty="0">
                <a:solidFill>
                  <a:schemeClr val="tx2"/>
                </a:solidFill>
                <a:latin typeface="+mj-lt"/>
                <a:ea typeface="League Spartan" charset="0"/>
                <a:cs typeface="Poppins" pitchFamily="2" charset="77"/>
              </a:rPr>
              <a:t>6</a:t>
            </a:r>
          </a:p>
        </p:txBody>
      </p:sp>
      <p:sp>
        <p:nvSpPr>
          <p:cNvPr id="29" name="TextBox 28">
            <a:extLst>
              <a:ext uri="{FF2B5EF4-FFF2-40B4-BE49-F238E27FC236}">
                <a16:creationId xmlns:a16="http://schemas.microsoft.com/office/drawing/2014/main" id="{C1735649-490B-431F-BD1E-A0A3B7AAD85B}"/>
              </a:ext>
            </a:extLst>
          </p:cNvPr>
          <p:cNvSpPr txBox="1"/>
          <p:nvPr/>
        </p:nvSpPr>
        <p:spPr>
          <a:xfrm>
            <a:off x="4230614" y="5365781"/>
            <a:ext cx="392086" cy="523220"/>
          </a:xfrm>
          <a:prstGeom prst="rect">
            <a:avLst/>
          </a:prstGeom>
          <a:noFill/>
        </p:spPr>
        <p:txBody>
          <a:bodyPr wrap="square" rtlCol="0" anchor="ctr" anchorCtr="0">
            <a:spAutoFit/>
          </a:bodyPr>
          <a:lstStyle/>
          <a:p>
            <a:pPr algn="ctr"/>
            <a:r>
              <a:rPr lang="en-US" sz="2800" b="1" dirty="0">
                <a:solidFill>
                  <a:schemeClr val="tx2"/>
                </a:solidFill>
                <a:latin typeface="+mj-lt"/>
                <a:ea typeface="League Spartan" charset="0"/>
                <a:cs typeface="Poppins" pitchFamily="2" charset="77"/>
              </a:rPr>
              <a:t>7</a:t>
            </a:r>
          </a:p>
        </p:txBody>
      </p:sp>
      <p:sp>
        <p:nvSpPr>
          <p:cNvPr id="30" name="TextBox 29">
            <a:extLst>
              <a:ext uri="{FF2B5EF4-FFF2-40B4-BE49-F238E27FC236}">
                <a16:creationId xmlns:a16="http://schemas.microsoft.com/office/drawing/2014/main" id="{1B3FE4B3-1820-461D-A93E-A70D489206AB}"/>
              </a:ext>
            </a:extLst>
          </p:cNvPr>
          <p:cNvSpPr txBox="1"/>
          <p:nvPr/>
        </p:nvSpPr>
        <p:spPr>
          <a:xfrm>
            <a:off x="6999904" y="5365781"/>
            <a:ext cx="392086" cy="523220"/>
          </a:xfrm>
          <a:prstGeom prst="rect">
            <a:avLst/>
          </a:prstGeom>
          <a:noFill/>
        </p:spPr>
        <p:txBody>
          <a:bodyPr wrap="square" rtlCol="0" anchor="ctr" anchorCtr="0">
            <a:spAutoFit/>
          </a:bodyPr>
          <a:lstStyle/>
          <a:p>
            <a:pPr algn="ctr"/>
            <a:r>
              <a:rPr lang="en-US" sz="2800" b="1" dirty="0">
                <a:solidFill>
                  <a:schemeClr val="tx2"/>
                </a:solidFill>
                <a:latin typeface="+mj-lt"/>
                <a:ea typeface="League Spartan" charset="0"/>
                <a:cs typeface="Poppins" pitchFamily="2" charset="77"/>
              </a:rPr>
              <a:t>8</a:t>
            </a:r>
          </a:p>
        </p:txBody>
      </p:sp>
      <p:sp>
        <p:nvSpPr>
          <p:cNvPr id="31" name="TextBox 30">
            <a:extLst>
              <a:ext uri="{FF2B5EF4-FFF2-40B4-BE49-F238E27FC236}">
                <a16:creationId xmlns:a16="http://schemas.microsoft.com/office/drawing/2014/main" id="{2F5F78FC-7E62-4C66-A093-818A6694310E}"/>
              </a:ext>
            </a:extLst>
          </p:cNvPr>
          <p:cNvSpPr txBox="1"/>
          <p:nvPr/>
        </p:nvSpPr>
        <p:spPr>
          <a:xfrm>
            <a:off x="2133606" y="2195513"/>
            <a:ext cx="1777354" cy="338554"/>
          </a:xfrm>
          <a:prstGeom prst="rect">
            <a:avLst/>
          </a:prstGeom>
          <a:noFill/>
        </p:spPr>
        <p:txBody>
          <a:bodyPr wrap="square" rtlCol="0" anchor="b" anchorCtr="0">
            <a:spAutoFit/>
          </a:bodyPr>
          <a:lstStyle/>
          <a:p>
            <a:pPr algn="r"/>
            <a:r>
              <a:rPr lang="en-US" sz="1600" b="1" dirty="0">
                <a:solidFill>
                  <a:schemeClr val="bg1"/>
                </a:solidFill>
                <a:latin typeface="+mj-lt"/>
                <a:ea typeface="League Spartan" charset="0"/>
                <a:cs typeface="Poppins" pitchFamily="2" charset="77"/>
              </a:rPr>
              <a:t>AGENDA TOPIC 01</a:t>
            </a:r>
          </a:p>
        </p:txBody>
      </p:sp>
      <p:sp>
        <p:nvSpPr>
          <p:cNvPr id="32" name="TextBox 31">
            <a:extLst>
              <a:ext uri="{FF2B5EF4-FFF2-40B4-BE49-F238E27FC236}">
                <a16:creationId xmlns:a16="http://schemas.microsoft.com/office/drawing/2014/main" id="{91DE59B1-FBB5-46F6-BCF1-EF26C4CBF8A5}"/>
              </a:ext>
            </a:extLst>
          </p:cNvPr>
          <p:cNvSpPr txBox="1"/>
          <p:nvPr/>
        </p:nvSpPr>
        <p:spPr>
          <a:xfrm>
            <a:off x="2133607" y="3070344"/>
            <a:ext cx="1777354" cy="584775"/>
          </a:xfrm>
          <a:prstGeom prst="rect">
            <a:avLst/>
          </a:prstGeom>
          <a:noFill/>
        </p:spPr>
        <p:txBody>
          <a:bodyPr wrap="square" rtlCol="0" anchor="b" anchorCtr="0">
            <a:spAutoFit/>
          </a:bodyPr>
          <a:lstStyle/>
          <a:p>
            <a:pPr algn="r"/>
            <a:r>
              <a:rPr lang="en-US" sz="1600" b="1" dirty="0">
                <a:solidFill>
                  <a:schemeClr val="bg1"/>
                </a:solidFill>
                <a:latin typeface="+mj-lt"/>
                <a:ea typeface="League Spartan" charset="0"/>
                <a:cs typeface="Poppins" pitchFamily="2" charset="77"/>
              </a:rPr>
              <a:t>AGENDA TOPIC 03</a:t>
            </a:r>
          </a:p>
        </p:txBody>
      </p:sp>
      <p:sp>
        <p:nvSpPr>
          <p:cNvPr id="33" name="TextBox 32">
            <a:extLst>
              <a:ext uri="{FF2B5EF4-FFF2-40B4-BE49-F238E27FC236}">
                <a16:creationId xmlns:a16="http://schemas.microsoft.com/office/drawing/2014/main" id="{B5FCD366-1F07-4AC0-A1A7-69B608E630FC}"/>
              </a:ext>
            </a:extLst>
          </p:cNvPr>
          <p:cNvSpPr txBox="1"/>
          <p:nvPr/>
        </p:nvSpPr>
        <p:spPr>
          <a:xfrm>
            <a:off x="2133606" y="4191401"/>
            <a:ext cx="1777354" cy="584775"/>
          </a:xfrm>
          <a:prstGeom prst="rect">
            <a:avLst/>
          </a:prstGeom>
          <a:noFill/>
        </p:spPr>
        <p:txBody>
          <a:bodyPr wrap="square" rtlCol="0" anchor="b" anchorCtr="0">
            <a:spAutoFit/>
          </a:bodyPr>
          <a:lstStyle/>
          <a:p>
            <a:pPr algn="r"/>
            <a:r>
              <a:rPr lang="en-US" sz="1600" b="1" dirty="0">
                <a:solidFill>
                  <a:schemeClr val="bg1"/>
                </a:solidFill>
                <a:latin typeface="+mj-lt"/>
                <a:ea typeface="League Spartan" charset="0"/>
                <a:cs typeface="Poppins" pitchFamily="2" charset="77"/>
              </a:rPr>
              <a:t>AGENDA TOPIC 05</a:t>
            </a:r>
          </a:p>
        </p:txBody>
      </p:sp>
      <p:sp>
        <p:nvSpPr>
          <p:cNvPr id="34" name="TextBox 33">
            <a:extLst>
              <a:ext uri="{FF2B5EF4-FFF2-40B4-BE49-F238E27FC236}">
                <a16:creationId xmlns:a16="http://schemas.microsoft.com/office/drawing/2014/main" id="{ED887577-B9BE-441C-AC95-C05075A820EE}"/>
              </a:ext>
            </a:extLst>
          </p:cNvPr>
          <p:cNvSpPr txBox="1"/>
          <p:nvPr/>
        </p:nvSpPr>
        <p:spPr>
          <a:xfrm>
            <a:off x="2133607" y="5312451"/>
            <a:ext cx="1777354" cy="584775"/>
          </a:xfrm>
          <a:prstGeom prst="rect">
            <a:avLst/>
          </a:prstGeom>
          <a:noFill/>
        </p:spPr>
        <p:txBody>
          <a:bodyPr wrap="square" rtlCol="0" anchor="b" anchorCtr="0">
            <a:spAutoFit/>
          </a:bodyPr>
          <a:lstStyle/>
          <a:p>
            <a:pPr algn="r"/>
            <a:r>
              <a:rPr lang="en-US" sz="1600" b="1" dirty="0">
                <a:solidFill>
                  <a:schemeClr val="bg1"/>
                </a:solidFill>
                <a:latin typeface="+mj-lt"/>
                <a:ea typeface="League Spartan" charset="0"/>
                <a:cs typeface="Poppins" pitchFamily="2" charset="77"/>
              </a:rPr>
              <a:t>AGENDA TOPIC 07</a:t>
            </a:r>
          </a:p>
        </p:txBody>
      </p:sp>
      <p:sp>
        <p:nvSpPr>
          <p:cNvPr id="35" name="TextBox 34">
            <a:extLst>
              <a:ext uri="{FF2B5EF4-FFF2-40B4-BE49-F238E27FC236}">
                <a16:creationId xmlns:a16="http://schemas.microsoft.com/office/drawing/2014/main" id="{1718E678-40D9-4766-8200-F2B88735371F}"/>
              </a:ext>
            </a:extLst>
          </p:cNvPr>
          <p:cNvSpPr txBox="1"/>
          <p:nvPr/>
        </p:nvSpPr>
        <p:spPr>
          <a:xfrm>
            <a:off x="7713248" y="1949292"/>
            <a:ext cx="1777354" cy="584775"/>
          </a:xfrm>
          <a:prstGeom prst="rect">
            <a:avLst/>
          </a:prstGeom>
          <a:noFill/>
        </p:spPr>
        <p:txBody>
          <a:bodyPr wrap="square" rtlCol="0" anchor="b" anchorCtr="0">
            <a:spAutoFit/>
          </a:bodyPr>
          <a:lstStyle/>
          <a:p>
            <a:r>
              <a:rPr lang="en-US" sz="1600" b="1" dirty="0">
                <a:solidFill>
                  <a:schemeClr val="bg1"/>
                </a:solidFill>
                <a:latin typeface="+mj-lt"/>
                <a:ea typeface="League Spartan" charset="0"/>
                <a:cs typeface="Poppins" pitchFamily="2" charset="77"/>
              </a:rPr>
              <a:t>AGENDA TOPIC 02</a:t>
            </a:r>
          </a:p>
        </p:txBody>
      </p:sp>
      <p:sp>
        <p:nvSpPr>
          <p:cNvPr id="36" name="TextBox 35">
            <a:extLst>
              <a:ext uri="{FF2B5EF4-FFF2-40B4-BE49-F238E27FC236}">
                <a16:creationId xmlns:a16="http://schemas.microsoft.com/office/drawing/2014/main" id="{DDFBDC26-B817-4936-847C-6F878962D51D}"/>
              </a:ext>
            </a:extLst>
          </p:cNvPr>
          <p:cNvSpPr txBox="1"/>
          <p:nvPr/>
        </p:nvSpPr>
        <p:spPr>
          <a:xfrm>
            <a:off x="7713248" y="3070344"/>
            <a:ext cx="1777354" cy="584775"/>
          </a:xfrm>
          <a:prstGeom prst="rect">
            <a:avLst/>
          </a:prstGeom>
          <a:noFill/>
        </p:spPr>
        <p:txBody>
          <a:bodyPr wrap="square" rtlCol="0" anchor="b" anchorCtr="0">
            <a:spAutoFit/>
          </a:bodyPr>
          <a:lstStyle/>
          <a:p>
            <a:r>
              <a:rPr lang="en-US" sz="1600" b="1" dirty="0">
                <a:solidFill>
                  <a:schemeClr val="bg1"/>
                </a:solidFill>
                <a:latin typeface="+mj-lt"/>
                <a:ea typeface="League Spartan" charset="0"/>
                <a:cs typeface="Poppins" pitchFamily="2" charset="77"/>
              </a:rPr>
              <a:t>AGENDA TOPIC 04</a:t>
            </a:r>
          </a:p>
        </p:txBody>
      </p:sp>
      <p:sp>
        <p:nvSpPr>
          <p:cNvPr id="37" name="TextBox 36">
            <a:extLst>
              <a:ext uri="{FF2B5EF4-FFF2-40B4-BE49-F238E27FC236}">
                <a16:creationId xmlns:a16="http://schemas.microsoft.com/office/drawing/2014/main" id="{6C006C32-DA3D-47D4-9916-20E65A8D0BDA}"/>
              </a:ext>
            </a:extLst>
          </p:cNvPr>
          <p:cNvSpPr txBox="1"/>
          <p:nvPr/>
        </p:nvSpPr>
        <p:spPr>
          <a:xfrm>
            <a:off x="7713248" y="4191397"/>
            <a:ext cx="1777354" cy="584775"/>
          </a:xfrm>
          <a:prstGeom prst="rect">
            <a:avLst/>
          </a:prstGeom>
          <a:noFill/>
        </p:spPr>
        <p:txBody>
          <a:bodyPr wrap="square" rtlCol="0" anchor="b" anchorCtr="0">
            <a:spAutoFit/>
          </a:bodyPr>
          <a:lstStyle/>
          <a:p>
            <a:r>
              <a:rPr lang="en-US" sz="1600" b="1" dirty="0">
                <a:solidFill>
                  <a:schemeClr val="bg1"/>
                </a:solidFill>
                <a:latin typeface="+mj-lt"/>
                <a:ea typeface="League Spartan" charset="0"/>
                <a:cs typeface="Poppins" pitchFamily="2" charset="77"/>
              </a:rPr>
              <a:t>AGENDA TOPIC 06</a:t>
            </a:r>
          </a:p>
        </p:txBody>
      </p:sp>
      <p:sp>
        <p:nvSpPr>
          <p:cNvPr id="38" name="TextBox 37">
            <a:extLst>
              <a:ext uri="{FF2B5EF4-FFF2-40B4-BE49-F238E27FC236}">
                <a16:creationId xmlns:a16="http://schemas.microsoft.com/office/drawing/2014/main" id="{CCF5507E-4B53-4DA7-8AFA-2C553908F82F}"/>
              </a:ext>
            </a:extLst>
          </p:cNvPr>
          <p:cNvSpPr txBox="1"/>
          <p:nvPr/>
        </p:nvSpPr>
        <p:spPr>
          <a:xfrm>
            <a:off x="7713248" y="5312451"/>
            <a:ext cx="1777354" cy="584775"/>
          </a:xfrm>
          <a:prstGeom prst="rect">
            <a:avLst/>
          </a:prstGeom>
          <a:noFill/>
        </p:spPr>
        <p:txBody>
          <a:bodyPr wrap="square" rtlCol="0" anchor="b" anchorCtr="0">
            <a:spAutoFit/>
          </a:bodyPr>
          <a:lstStyle/>
          <a:p>
            <a:r>
              <a:rPr lang="en-US" sz="1600" b="1" dirty="0">
                <a:solidFill>
                  <a:schemeClr val="bg1"/>
                </a:solidFill>
                <a:latin typeface="+mj-lt"/>
                <a:ea typeface="League Spartan" charset="0"/>
                <a:cs typeface="Poppins" pitchFamily="2" charset="77"/>
              </a:rPr>
              <a:t>AGENDA TOPIC 08</a:t>
            </a:r>
          </a:p>
        </p:txBody>
      </p:sp>
      <p:sp>
        <p:nvSpPr>
          <p:cNvPr id="39" name="Oval 38">
            <a:extLst>
              <a:ext uri="{FF2B5EF4-FFF2-40B4-BE49-F238E27FC236}">
                <a16:creationId xmlns:a16="http://schemas.microsoft.com/office/drawing/2014/main" id="{FAF48032-16A4-47C9-806B-528B1DB26946}"/>
              </a:ext>
            </a:extLst>
          </p:cNvPr>
          <p:cNvSpPr/>
          <p:nvPr/>
        </p:nvSpPr>
        <p:spPr>
          <a:xfrm>
            <a:off x="5704389" y="2146051"/>
            <a:ext cx="213824" cy="2138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40" name="Oval 39">
            <a:extLst>
              <a:ext uri="{FF2B5EF4-FFF2-40B4-BE49-F238E27FC236}">
                <a16:creationId xmlns:a16="http://schemas.microsoft.com/office/drawing/2014/main" id="{633F7F09-9BE6-4034-8998-582696DF5419}"/>
              </a:ext>
            </a:extLst>
          </p:cNvPr>
          <p:cNvSpPr/>
          <p:nvPr/>
        </p:nvSpPr>
        <p:spPr>
          <a:xfrm>
            <a:off x="5704389" y="3267104"/>
            <a:ext cx="213824" cy="2138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41" name="Oval 40">
            <a:extLst>
              <a:ext uri="{FF2B5EF4-FFF2-40B4-BE49-F238E27FC236}">
                <a16:creationId xmlns:a16="http://schemas.microsoft.com/office/drawing/2014/main" id="{0887D3CC-F805-4EBB-B986-9BFD3B683A76}"/>
              </a:ext>
            </a:extLst>
          </p:cNvPr>
          <p:cNvSpPr/>
          <p:nvPr/>
        </p:nvSpPr>
        <p:spPr>
          <a:xfrm>
            <a:off x="5704390" y="4388158"/>
            <a:ext cx="213824" cy="2138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
        <p:nvSpPr>
          <p:cNvPr id="42" name="Oval 41">
            <a:extLst>
              <a:ext uri="{FF2B5EF4-FFF2-40B4-BE49-F238E27FC236}">
                <a16:creationId xmlns:a16="http://schemas.microsoft.com/office/drawing/2014/main" id="{FB54D2AA-F16B-4B02-908F-1E5CCBBC368C}"/>
              </a:ext>
            </a:extLst>
          </p:cNvPr>
          <p:cNvSpPr/>
          <p:nvPr/>
        </p:nvSpPr>
        <p:spPr>
          <a:xfrm>
            <a:off x="5704390" y="5509212"/>
            <a:ext cx="213824" cy="213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spTree>
    <p:extLst>
      <p:ext uri="{BB962C8B-B14F-4D97-AF65-F5344CB8AC3E}">
        <p14:creationId xmlns:p14="http://schemas.microsoft.com/office/powerpoint/2010/main" val="89380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24</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25</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607E2-43E0-4741-B2F4-FE9C13E43D0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37D6651-61A9-410B-984B-37645C5A99C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281E8F7-9ADB-4230-A124-6F0EE4B208B7}"/>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91B6847D-EE5C-4DC0-8C0E-5A965542F39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6606458-D6B0-474E-BF67-7644E2EF7744}"/>
              </a:ext>
            </a:extLst>
          </p:cNvPr>
          <p:cNvSpPr>
            <a:spLocks noGrp="1"/>
          </p:cNvSpPr>
          <p:nvPr>
            <p:ph type="body" sz="quarter" idx="13"/>
          </p:nvPr>
        </p:nvSpPr>
        <p:spPr/>
        <p:txBody>
          <a:bodyPr/>
          <a:lstStyle/>
          <a:p>
            <a:endParaRPr lang="en-ZA"/>
          </a:p>
        </p:txBody>
      </p:sp>
      <p:sp>
        <p:nvSpPr>
          <p:cNvPr id="82" name="Freeform 10">
            <a:extLst>
              <a:ext uri="{FF2B5EF4-FFF2-40B4-BE49-F238E27FC236}">
                <a16:creationId xmlns:a16="http://schemas.microsoft.com/office/drawing/2014/main" id="{ECE5A20B-0683-4ED1-A9EA-E74567CE24CC}"/>
              </a:ext>
            </a:extLst>
          </p:cNvPr>
          <p:cNvSpPr/>
          <p:nvPr/>
        </p:nvSpPr>
        <p:spPr>
          <a:xfrm>
            <a:off x="1774963" y="1902779"/>
            <a:ext cx="6872872" cy="596002"/>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3" name="Freeform 12">
            <a:extLst>
              <a:ext uri="{FF2B5EF4-FFF2-40B4-BE49-F238E27FC236}">
                <a16:creationId xmlns:a16="http://schemas.microsoft.com/office/drawing/2014/main" id="{753CEB2A-1C40-425C-896A-5C30903C48A2}"/>
              </a:ext>
            </a:extLst>
          </p:cNvPr>
          <p:cNvSpPr/>
          <p:nvPr/>
        </p:nvSpPr>
        <p:spPr>
          <a:xfrm>
            <a:off x="1984481" y="2591710"/>
            <a:ext cx="6872872" cy="596002"/>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4" name="Freeform 14">
            <a:extLst>
              <a:ext uri="{FF2B5EF4-FFF2-40B4-BE49-F238E27FC236}">
                <a16:creationId xmlns:a16="http://schemas.microsoft.com/office/drawing/2014/main" id="{EC4EF727-7D9C-4EF9-846F-A3CE7C14101E}"/>
              </a:ext>
            </a:extLst>
          </p:cNvPr>
          <p:cNvSpPr/>
          <p:nvPr/>
        </p:nvSpPr>
        <p:spPr>
          <a:xfrm>
            <a:off x="2193999" y="3280642"/>
            <a:ext cx="6872872" cy="596002"/>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5" name="Freeform 16">
            <a:extLst>
              <a:ext uri="{FF2B5EF4-FFF2-40B4-BE49-F238E27FC236}">
                <a16:creationId xmlns:a16="http://schemas.microsoft.com/office/drawing/2014/main" id="{ACAFCD94-608D-4E2A-B756-D26FE69F83D1}"/>
              </a:ext>
            </a:extLst>
          </p:cNvPr>
          <p:cNvSpPr/>
          <p:nvPr/>
        </p:nvSpPr>
        <p:spPr>
          <a:xfrm>
            <a:off x="2403516" y="3969573"/>
            <a:ext cx="6872872" cy="596002"/>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86" name="Freeform 18">
            <a:extLst>
              <a:ext uri="{FF2B5EF4-FFF2-40B4-BE49-F238E27FC236}">
                <a16:creationId xmlns:a16="http://schemas.microsoft.com/office/drawing/2014/main" id="{384DE5F0-A168-4DA7-B4C3-C6175E7A55D4}"/>
              </a:ext>
            </a:extLst>
          </p:cNvPr>
          <p:cNvSpPr/>
          <p:nvPr/>
        </p:nvSpPr>
        <p:spPr>
          <a:xfrm>
            <a:off x="2613034" y="4658505"/>
            <a:ext cx="6872872" cy="596002"/>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7" name="Freeform 20">
            <a:extLst>
              <a:ext uri="{FF2B5EF4-FFF2-40B4-BE49-F238E27FC236}">
                <a16:creationId xmlns:a16="http://schemas.microsoft.com/office/drawing/2014/main" id="{FD8BE308-5E02-4527-82D1-173A95F52033}"/>
              </a:ext>
            </a:extLst>
          </p:cNvPr>
          <p:cNvSpPr/>
          <p:nvPr/>
        </p:nvSpPr>
        <p:spPr>
          <a:xfrm>
            <a:off x="2822552" y="5347436"/>
            <a:ext cx="6872872" cy="596002"/>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88" name="Parallelogram 87">
            <a:extLst>
              <a:ext uri="{FF2B5EF4-FFF2-40B4-BE49-F238E27FC236}">
                <a16:creationId xmlns:a16="http://schemas.microsoft.com/office/drawing/2014/main" id="{B0A000D7-385B-4FC9-AA87-4D1691B9B4F4}"/>
              </a:ext>
            </a:extLst>
          </p:cNvPr>
          <p:cNvSpPr/>
          <p:nvPr/>
        </p:nvSpPr>
        <p:spPr>
          <a:xfrm flipH="1">
            <a:off x="1774963" y="1902779"/>
            <a:ext cx="266628" cy="596002"/>
          </a:xfrm>
          <a:prstGeom prst="parallelogram">
            <a:avLst>
              <a:gd name="adj" fmla="val 6699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9" name="Parallelogram 88">
            <a:extLst>
              <a:ext uri="{FF2B5EF4-FFF2-40B4-BE49-F238E27FC236}">
                <a16:creationId xmlns:a16="http://schemas.microsoft.com/office/drawing/2014/main" id="{BEC375A1-15CD-4BDD-86BD-5B9AB78F1593}"/>
              </a:ext>
            </a:extLst>
          </p:cNvPr>
          <p:cNvSpPr/>
          <p:nvPr/>
        </p:nvSpPr>
        <p:spPr>
          <a:xfrm flipH="1">
            <a:off x="1984481" y="2591710"/>
            <a:ext cx="266628" cy="596002"/>
          </a:xfrm>
          <a:prstGeom prst="parallelogram">
            <a:avLst>
              <a:gd name="adj" fmla="val 6699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0" name="Parallelogram 89">
            <a:extLst>
              <a:ext uri="{FF2B5EF4-FFF2-40B4-BE49-F238E27FC236}">
                <a16:creationId xmlns:a16="http://schemas.microsoft.com/office/drawing/2014/main" id="{FBC57684-B87B-4BD3-B0F8-A2DEF286DF5D}"/>
              </a:ext>
            </a:extLst>
          </p:cNvPr>
          <p:cNvSpPr/>
          <p:nvPr/>
        </p:nvSpPr>
        <p:spPr>
          <a:xfrm flipH="1">
            <a:off x="2193999" y="3281744"/>
            <a:ext cx="266628" cy="596002"/>
          </a:xfrm>
          <a:prstGeom prst="parallelogram">
            <a:avLst>
              <a:gd name="adj" fmla="val 66996"/>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1" name="Parallelogram 90">
            <a:extLst>
              <a:ext uri="{FF2B5EF4-FFF2-40B4-BE49-F238E27FC236}">
                <a16:creationId xmlns:a16="http://schemas.microsoft.com/office/drawing/2014/main" id="{820C90B9-B77B-47AD-AB56-3B1232FE504F}"/>
              </a:ext>
            </a:extLst>
          </p:cNvPr>
          <p:cNvSpPr/>
          <p:nvPr/>
        </p:nvSpPr>
        <p:spPr>
          <a:xfrm flipH="1">
            <a:off x="2403516" y="3969573"/>
            <a:ext cx="266628" cy="596002"/>
          </a:xfrm>
          <a:prstGeom prst="parallelogram">
            <a:avLst>
              <a:gd name="adj" fmla="val 66996"/>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2" name="Parallelogram 91">
            <a:extLst>
              <a:ext uri="{FF2B5EF4-FFF2-40B4-BE49-F238E27FC236}">
                <a16:creationId xmlns:a16="http://schemas.microsoft.com/office/drawing/2014/main" id="{053DD1EE-DA53-4452-BCC2-CACA3DDE4C01}"/>
              </a:ext>
            </a:extLst>
          </p:cNvPr>
          <p:cNvSpPr/>
          <p:nvPr/>
        </p:nvSpPr>
        <p:spPr>
          <a:xfrm flipH="1">
            <a:off x="2613034" y="4658505"/>
            <a:ext cx="266628" cy="596002"/>
          </a:xfrm>
          <a:prstGeom prst="parallelogram">
            <a:avLst>
              <a:gd name="adj" fmla="val 66996"/>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3" name="Parallelogram 92">
            <a:extLst>
              <a:ext uri="{FF2B5EF4-FFF2-40B4-BE49-F238E27FC236}">
                <a16:creationId xmlns:a16="http://schemas.microsoft.com/office/drawing/2014/main" id="{D29BF630-A8A9-421D-B2CB-8015CC1A61D8}"/>
              </a:ext>
            </a:extLst>
          </p:cNvPr>
          <p:cNvSpPr/>
          <p:nvPr/>
        </p:nvSpPr>
        <p:spPr>
          <a:xfrm flipH="1">
            <a:off x="2822552" y="5347436"/>
            <a:ext cx="266628" cy="596002"/>
          </a:xfrm>
          <a:prstGeom prst="parallelogram">
            <a:avLst>
              <a:gd name="adj" fmla="val 6699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4" name="Parallelogram 93">
            <a:extLst>
              <a:ext uri="{FF2B5EF4-FFF2-40B4-BE49-F238E27FC236}">
                <a16:creationId xmlns:a16="http://schemas.microsoft.com/office/drawing/2014/main" id="{32414F71-84D7-4D8C-B465-DC9339884D3D}"/>
              </a:ext>
            </a:extLst>
          </p:cNvPr>
          <p:cNvSpPr/>
          <p:nvPr/>
        </p:nvSpPr>
        <p:spPr>
          <a:xfrm flipH="1">
            <a:off x="8381207" y="1902779"/>
            <a:ext cx="266628" cy="596002"/>
          </a:xfrm>
          <a:prstGeom prst="parallelogram">
            <a:avLst>
              <a:gd name="adj" fmla="val 6699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5" name="Parallelogram 94">
            <a:extLst>
              <a:ext uri="{FF2B5EF4-FFF2-40B4-BE49-F238E27FC236}">
                <a16:creationId xmlns:a16="http://schemas.microsoft.com/office/drawing/2014/main" id="{28FC3DDC-12A6-4C59-B03C-2F3BC783EAE2}"/>
              </a:ext>
            </a:extLst>
          </p:cNvPr>
          <p:cNvSpPr/>
          <p:nvPr/>
        </p:nvSpPr>
        <p:spPr>
          <a:xfrm flipH="1">
            <a:off x="8590724" y="2591710"/>
            <a:ext cx="266628" cy="596002"/>
          </a:xfrm>
          <a:prstGeom prst="parallelogram">
            <a:avLst>
              <a:gd name="adj" fmla="val 6699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6" name="Parallelogram 95">
            <a:extLst>
              <a:ext uri="{FF2B5EF4-FFF2-40B4-BE49-F238E27FC236}">
                <a16:creationId xmlns:a16="http://schemas.microsoft.com/office/drawing/2014/main" id="{24E62570-6404-462E-A272-727180ABA970}"/>
              </a:ext>
            </a:extLst>
          </p:cNvPr>
          <p:cNvSpPr/>
          <p:nvPr/>
        </p:nvSpPr>
        <p:spPr>
          <a:xfrm flipH="1">
            <a:off x="8800242" y="3281744"/>
            <a:ext cx="266628" cy="596002"/>
          </a:xfrm>
          <a:prstGeom prst="parallelogram">
            <a:avLst>
              <a:gd name="adj" fmla="val 66996"/>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7" name="Parallelogram 96">
            <a:extLst>
              <a:ext uri="{FF2B5EF4-FFF2-40B4-BE49-F238E27FC236}">
                <a16:creationId xmlns:a16="http://schemas.microsoft.com/office/drawing/2014/main" id="{45973118-931E-4677-ADBE-E187AED016E7}"/>
              </a:ext>
            </a:extLst>
          </p:cNvPr>
          <p:cNvSpPr/>
          <p:nvPr/>
        </p:nvSpPr>
        <p:spPr>
          <a:xfrm flipH="1">
            <a:off x="9009760" y="3969573"/>
            <a:ext cx="266628" cy="596002"/>
          </a:xfrm>
          <a:prstGeom prst="parallelogram">
            <a:avLst>
              <a:gd name="adj" fmla="val 66996"/>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8" name="Parallelogram 97">
            <a:extLst>
              <a:ext uri="{FF2B5EF4-FFF2-40B4-BE49-F238E27FC236}">
                <a16:creationId xmlns:a16="http://schemas.microsoft.com/office/drawing/2014/main" id="{BE937D20-FF85-4E63-A67B-55A4B4C31040}"/>
              </a:ext>
            </a:extLst>
          </p:cNvPr>
          <p:cNvSpPr/>
          <p:nvPr/>
        </p:nvSpPr>
        <p:spPr>
          <a:xfrm flipH="1">
            <a:off x="9219278" y="4658505"/>
            <a:ext cx="266628" cy="596002"/>
          </a:xfrm>
          <a:prstGeom prst="parallelogram">
            <a:avLst>
              <a:gd name="adj" fmla="val 66996"/>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99" name="Parallelogram 98">
            <a:extLst>
              <a:ext uri="{FF2B5EF4-FFF2-40B4-BE49-F238E27FC236}">
                <a16:creationId xmlns:a16="http://schemas.microsoft.com/office/drawing/2014/main" id="{E9FE517D-BFB9-4F65-BBD3-14751059646F}"/>
              </a:ext>
            </a:extLst>
          </p:cNvPr>
          <p:cNvSpPr/>
          <p:nvPr/>
        </p:nvSpPr>
        <p:spPr>
          <a:xfrm flipH="1">
            <a:off x="9428796" y="5347436"/>
            <a:ext cx="266628" cy="596002"/>
          </a:xfrm>
          <a:prstGeom prst="parallelogram">
            <a:avLst>
              <a:gd name="adj" fmla="val 6699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100" name="TextBox 99">
            <a:extLst>
              <a:ext uri="{FF2B5EF4-FFF2-40B4-BE49-F238E27FC236}">
                <a16:creationId xmlns:a16="http://schemas.microsoft.com/office/drawing/2014/main" id="{8D563D1C-E421-4A4A-9513-9596BDB9E457}"/>
              </a:ext>
            </a:extLst>
          </p:cNvPr>
          <p:cNvSpPr txBox="1"/>
          <p:nvPr/>
        </p:nvSpPr>
        <p:spPr>
          <a:xfrm>
            <a:off x="3184735" y="2000724"/>
            <a:ext cx="3567002" cy="400110"/>
          </a:xfrm>
          <a:prstGeom prst="rect">
            <a:avLst/>
          </a:prstGeom>
          <a:noFill/>
        </p:spPr>
        <p:txBody>
          <a:bodyPr wrap="none" rtlCol="0" anchor="ctr" anchorCtr="0">
            <a:spAutoFit/>
          </a:bodyPr>
          <a:lstStyle/>
          <a:p>
            <a:r>
              <a:rPr lang="en-US" sz="2000" b="1" dirty="0">
                <a:solidFill>
                  <a:schemeClr val="bg1"/>
                </a:solidFill>
                <a:latin typeface="+mj-lt"/>
                <a:ea typeface="League Spartan" charset="0"/>
                <a:cs typeface="Poppins" pitchFamily="2" charset="77"/>
              </a:rPr>
              <a:t>PREVIOUS MEETING MINUTES</a:t>
            </a:r>
          </a:p>
        </p:txBody>
      </p:sp>
      <p:sp>
        <p:nvSpPr>
          <p:cNvPr id="101" name="TextBox 100">
            <a:extLst>
              <a:ext uri="{FF2B5EF4-FFF2-40B4-BE49-F238E27FC236}">
                <a16:creationId xmlns:a16="http://schemas.microsoft.com/office/drawing/2014/main" id="{7CA6394E-869E-4284-8D61-863D03AA46A1}"/>
              </a:ext>
            </a:extLst>
          </p:cNvPr>
          <p:cNvSpPr txBox="1"/>
          <p:nvPr/>
        </p:nvSpPr>
        <p:spPr>
          <a:xfrm>
            <a:off x="4232324" y="5445381"/>
            <a:ext cx="1261884" cy="400110"/>
          </a:xfrm>
          <a:prstGeom prst="rect">
            <a:avLst/>
          </a:prstGeom>
          <a:noFill/>
        </p:spPr>
        <p:txBody>
          <a:bodyPr wrap="none" rtlCol="0" anchor="ctr" anchorCtr="0">
            <a:spAutoFit/>
          </a:bodyPr>
          <a:lstStyle/>
          <a:p>
            <a:r>
              <a:rPr lang="en-US" sz="2000" b="1" dirty="0">
                <a:solidFill>
                  <a:schemeClr val="bg1"/>
                </a:solidFill>
                <a:latin typeface="+mj-lt"/>
                <a:ea typeface="League Spartan" charset="0"/>
                <a:cs typeface="Poppins" pitchFamily="2" charset="77"/>
              </a:rPr>
              <a:t>RESULTS</a:t>
            </a:r>
          </a:p>
        </p:txBody>
      </p:sp>
      <p:sp>
        <p:nvSpPr>
          <p:cNvPr id="102" name="TextBox 101">
            <a:extLst>
              <a:ext uri="{FF2B5EF4-FFF2-40B4-BE49-F238E27FC236}">
                <a16:creationId xmlns:a16="http://schemas.microsoft.com/office/drawing/2014/main" id="{39BBC33D-C314-4987-A419-BA24A05508FE}"/>
              </a:ext>
            </a:extLst>
          </p:cNvPr>
          <p:cNvSpPr txBox="1"/>
          <p:nvPr/>
        </p:nvSpPr>
        <p:spPr>
          <a:xfrm>
            <a:off x="4022806" y="4756449"/>
            <a:ext cx="987771" cy="400110"/>
          </a:xfrm>
          <a:prstGeom prst="rect">
            <a:avLst/>
          </a:prstGeom>
          <a:noFill/>
        </p:spPr>
        <p:txBody>
          <a:bodyPr wrap="none" rtlCol="0" anchor="ctr" anchorCtr="0">
            <a:spAutoFit/>
          </a:bodyPr>
          <a:lstStyle/>
          <a:p>
            <a:r>
              <a:rPr lang="en-US" sz="2000" b="1" dirty="0">
                <a:solidFill>
                  <a:schemeClr val="bg1"/>
                </a:solidFill>
                <a:latin typeface="+mj-lt"/>
                <a:ea typeface="League Spartan" charset="0"/>
                <a:cs typeface="Poppins" pitchFamily="2" charset="77"/>
              </a:rPr>
              <a:t>GOALS</a:t>
            </a:r>
          </a:p>
        </p:txBody>
      </p:sp>
      <p:sp>
        <p:nvSpPr>
          <p:cNvPr id="103" name="TextBox 102">
            <a:extLst>
              <a:ext uri="{FF2B5EF4-FFF2-40B4-BE49-F238E27FC236}">
                <a16:creationId xmlns:a16="http://schemas.microsoft.com/office/drawing/2014/main" id="{02995A8D-301F-443B-8212-7808DEB58B15}"/>
              </a:ext>
            </a:extLst>
          </p:cNvPr>
          <p:cNvSpPr txBox="1"/>
          <p:nvPr/>
        </p:nvSpPr>
        <p:spPr>
          <a:xfrm>
            <a:off x="3813288" y="4067518"/>
            <a:ext cx="1991251" cy="400110"/>
          </a:xfrm>
          <a:prstGeom prst="rect">
            <a:avLst/>
          </a:prstGeom>
          <a:noFill/>
        </p:spPr>
        <p:txBody>
          <a:bodyPr wrap="none" rtlCol="0" anchor="ctr" anchorCtr="0">
            <a:spAutoFit/>
          </a:bodyPr>
          <a:lstStyle/>
          <a:p>
            <a:r>
              <a:rPr lang="en-US" sz="2000" b="1" dirty="0">
                <a:solidFill>
                  <a:schemeClr val="bg1"/>
                </a:solidFill>
                <a:latin typeface="+mj-lt"/>
                <a:ea typeface="League Spartan" charset="0"/>
                <a:cs typeface="Poppins" pitchFamily="2" charset="77"/>
              </a:rPr>
              <a:t>NEW BUSINESS</a:t>
            </a:r>
          </a:p>
        </p:txBody>
      </p:sp>
      <p:sp>
        <p:nvSpPr>
          <p:cNvPr id="104" name="TextBox 103">
            <a:extLst>
              <a:ext uri="{FF2B5EF4-FFF2-40B4-BE49-F238E27FC236}">
                <a16:creationId xmlns:a16="http://schemas.microsoft.com/office/drawing/2014/main" id="{9BBA7E95-F3FB-455B-9339-47BBA99D2B6A}"/>
              </a:ext>
            </a:extLst>
          </p:cNvPr>
          <p:cNvSpPr txBox="1"/>
          <p:nvPr/>
        </p:nvSpPr>
        <p:spPr>
          <a:xfrm>
            <a:off x="3603770" y="3378586"/>
            <a:ext cx="1279517" cy="400110"/>
          </a:xfrm>
          <a:prstGeom prst="rect">
            <a:avLst/>
          </a:prstGeom>
          <a:noFill/>
        </p:spPr>
        <p:txBody>
          <a:bodyPr wrap="none" rtlCol="0" anchor="ctr" anchorCtr="0">
            <a:spAutoFit/>
          </a:bodyPr>
          <a:lstStyle/>
          <a:p>
            <a:r>
              <a:rPr lang="en-US" sz="2000" b="1" dirty="0">
                <a:solidFill>
                  <a:schemeClr val="bg1"/>
                </a:solidFill>
                <a:latin typeface="+mj-lt"/>
                <a:ea typeface="League Spartan" charset="0"/>
                <a:cs typeface="Poppins" pitchFamily="2" charset="77"/>
              </a:rPr>
              <a:t>REPORTS</a:t>
            </a:r>
          </a:p>
        </p:txBody>
      </p:sp>
      <p:sp>
        <p:nvSpPr>
          <p:cNvPr id="105" name="TextBox 104">
            <a:extLst>
              <a:ext uri="{FF2B5EF4-FFF2-40B4-BE49-F238E27FC236}">
                <a16:creationId xmlns:a16="http://schemas.microsoft.com/office/drawing/2014/main" id="{1348CC92-20EF-4C5B-AA6B-4445D17EAB45}"/>
              </a:ext>
            </a:extLst>
          </p:cNvPr>
          <p:cNvSpPr txBox="1"/>
          <p:nvPr/>
        </p:nvSpPr>
        <p:spPr>
          <a:xfrm>
            <a:off x="3394253" y="2689655"/>
            <a:ext cx="2191626" cy="400110"/>
          </a:xfrm>
          <a:prstGeom prst="rect">
            <a:avLst/>
          </a:prstGeom>
          <a:noFill/>
        </p:spPr>
        <p:txBody>
          <a:bodyPr wrap="none" rtlCol="0" anchor="ctr" anchorCtr="0">
            <a:spAutoFit/>
          </a:bodyPr>
          <a:lstStyle/>
          <a:p>
            <a:r>
              <a:rPr lang="en-US" sz="2000" b="1" dirty="0">
                <a:solidFill>
                  <a:schemeClr val="bg1"/>
                </a:solidFill>
                <a:latin typeface="+mj-lt"/>
                <a:ea typeface="League Spartan" charset="0"/>
                <a:cs typeface="Poppins" pitchFamily="2" charset="77"/>
              </a:rPr>
              <a:t>COMMUNICATION</a:t>
            </a:r>
          </a:p>
        </p:txBody>
      </p:sp>
      <p:sp>
        <p:nvSpPr>
          <p:cNvPr id="112" name="TextBox 111">
            <a:extLst>
              <a:ext uri="{FF2B5EF4-FFF2-40B4-BE49-F238E27FC236}">
                <a16:creationId xmlns:a16="http://schemas.microsoft.com/office/drawing/2014/main" id="{3A7D616A-7B9F-4FF0-B40D-E4A906CB0F85}"/>
              </a:ext>
            </a:extLst>
          </p:cNvPr>
          <p:cNvSpPr txBox="1"/>
          <p:nvPr/>
        </p:nvSpPr>
        <p:spPr>
          <a:xfrm>
            <a:off x="7574415" y="1816059"/>
            <a:ext cx="683199" cy="769441"/>
          </a:xfrm>
          <a:prstGeom prst="rect">
            <a:avLst/>
          </a:prstGeom>
          <a:noFill/>
        </p:spPr>
        <p:txBody>
          <a:bodyPr wrap="none" rtlCol="0" anchor="ctr" anchorCtr="0">
            <a:spAutoFit/>
          </a:bodyPr>
          <a:lstStyle/>
          <a:p>
            <a:pPr algn="r"/>
            <a:r>
              <a:rPr lang="en-US" sz="4400" b="1" dirty="0">
                <a:solidFill>
                  <a:schemeClr val="bg1"/>
                </a:solidFill>
                <a:latin typeface="+mj-lt"/>
                <a:ea typeface="League Spartan" charset="0"/>
                <a:cs typeface="Poppins" pitchFamily="2" charset="77"/>
              </a:rPr>
              <a:t>01</a:t>
            </a:r>
          </a:p>
        </p:txBody>
      </p:sp>
      <p:sp>
        <p:nvSpPr>
          <p:cNvPr id="113" name="TextBox 112">
            <a:extLst>
              <a:ext uri="{FF2B5EF4-FFF2-40B4-BE49-F238E27FC236}">
                <a16:creationId xmlns:a16="http://schemas.microsoft.com/office/drawing/2014/main" id="{D5F70245-9C53-4162-82E5-1731E3232C90}"/>
              </a:ext>
            </a:extLst>
          </p:cNvPr>
          <p:cNvSpPr txBox="1"/>
          <p:nvPr/>
        </p:nvSpPr>
        <p:spPr>
          <a:xfrm>
            <a:off x="7679581" y="2504990"/>
            <a:ext cx="787395" cy="769441"/>
          </a:xfrm>
          <a:prstGeom prst="rect">
            <a:avLst/>
          </a:prstGeom>
          <a:noFill/>
        </p:spPr>
        <p:txBody>
          <a:bodyPr wrap="none" rtlCol="0" anchor="ctr" anchorCtr="0">
            <a:spAutoFit/>
          </a:bodyPr>
          <a:lstStyle/>
          <a:p>
            <a:pPr algn="r"/>
            <a:r>
              <a:rPr lang="en-US" sz="4400" b="1" dirty="0">
                <a:solidFill>
                  <a:schemeClr val="bg1"/>
                </a:solidFill>
                <a:latin typeface="+mj-lt"/>
                <a:ea typeface="League Spartan" charset="0"/>
                <a:cs typeface="Poppins" pitchFamily="2" charset="77"/>
              </a:rPr>
              <a:t>02</a:t>
            </a:r>
          </a:p>
        </p:txBody>
      </p:sp>
      <p:sp>
        <p:nvSpPr>
          <p:cNvPr id="114" name="TextBox 113">
            <a:extLst>
              <a:ext uri="{FF2B5EF4-FFF2-40B4-BE49-F238E27FC236}">
                <a16:creationId xmlns:a16="http://schemas.microsoft.com/office/drawing/2014/main" id="{ADFDD7E3-5BD5-443D-9CCF-E31438E6CADE}"/>
              </a:ext>
            </a:extLst>
          </p:cNvPr>
          <p:cNvSpPr txBox="1"/>
          <p:nvPr/>
        </p:nvSpPr>
        <p:spPr>
          <a:xfrm>
            <a:off x="7882531" y="3193922"/>
            <a:ext cx="793807" cy="769441"/>
          </a:xfrm>
          <a:prstGeom prst="rect">
            <a:avLst/>
          </a:prstGeom>
          <a:noFill/>
        </p:spPr>
        <p:txBody>
          <a:bodyPr wrap="none" rtlCol="0" anchor="ctr" anchorCtr="0">
            <a:spAutoFit/>
          </a:bodyPr>
          <a:lstStyle/>
          <a:p>
            <a:pPr algn="r"/>
            <a:r>
              <a:rPr lang="en-US" sz="4400" b="1" dirty="0">
                <a:solidFill>
                  <a:schemeClr val="bg1"/>
                </a:solidFill>
                <a:latin typeface="+mj-lt"/>
                <a:ea typeface="League Spartan" charset="0"/>
                <a:cs typeface="Poppins" pitchFamily="2" charset="77"/>
              </a:rPr>
              <a:t>03</a:t>
            </a:r>
          </a:p>
        </p:txBody>
      </p:sp>
      <p:sp>
        <p:nvSpPr>
          <p:cNvPr id="115" name="TextBox 114">
            <a:extLst>
              <a:ext uri="{FF2B5EF4-FFF2-40B4-BE49-F238E27FC236}">
                <a16:creationId xmlns:a16="http://schemas.microsoft.com/office/drawing/2014/main" id="{0CF8374E-3447-4A35-AC70-1001F10AD2EF}"/>
              </a:ext>
            </a:extLst>
          </p:cNvPr>
          <p:cNvSpPr txBox="1"/>
          <p:nvPr/>
        </p:nvSpPr>
        <p:spPr>
          <a:xfrm>
            <a:off x="8069452" y="3882852"/>
            <a:ext cx="816249" cy="769441"/>
          </a:xfrm>
          <a:prstGeom prst="rect">
            <a:avLst/>
          </a:prstGeom>
          <a:noFill/>
        </p:spPr>
        <p:txBody>
          <a:bodyPr wrap="none" rtlCol="0" anchor="ctr" anchorCtr="0">
            <a:spAutoFit/>
          </a:bodyPr>
          <a:lstStyle/>
          <a:p>
            <a:pPr algn="r"/>
            <a:r>
              <a:rPr lang="en-US" sz="4400" b="1" dirty="0">
                <a:solidFill>
                  <a:schemeClr val="bg1"/>
                </a:solidFill>
                <a:latin typeface="+mj-lt"/>
                <a:ea typeface="League Spartan" charset="0"/>
                <a:cs typeface="Poppins" pitchFamily="2" charset="77"/>
              </a:rPr>
              <a:t>04</a:t>
            </a:r>
          </a:p>
        </p:txBody>
      </p:sp>
      <p:sp>
        <p:nvSpPr>
          <p:cNvPr id="116" name="TextBox 115">
            <a:extLst>
              <a:ext uri="{FF2B5EF4-FFF2-40B4-BE49-F238E27FC236}">
                <a16:creationId xmlns:a16="http://schemas.microsoft.com/office/drawing/2014/main" id="{B55C94C3-D979-424E-BFEA-BF7DA32D435A}"/>
              </a:ext>
            </a:extLst>
          </p:cNvPr>
          <p:cNvSpPr txBox="1"/>
          <p:nvPr/>
        </p:nvSpPr>
        <p:spPr>
          <a:xfrm>
            <a:off x="8291638" y="4571785"/>
            <a:ext cx="803425" cy="769441"/>
          </a:xfrm>
          <a:prstGeom prst="rect">
            <a:avLst/>
          </a:prstGeom>
          <a:noFill/>
        </p:spPr>
        <p:txBody>
          <a:bodyPr wrap="none" rtlCol="0" anchor="ctr" anchorCtr="0">
            <a:spAutoFit/>
          </a:bodyPr>
          <a:lstStyle/>
          <a:p>
            <a:pPr algn="r"/>
            <a:r>
              <a:rPr lang="en-US" sz="4400" b="1" dirty="0">
                <a:solidFill>
                  <a:schemeClr val="bg1"/>
                </a:solidFill>
                <a:latin typeface="+mj-lt"/>
                <a:ea typeface="League Spartan" charset="0"/>
                <a:cs typeface="Poppins" pitchFamily="2" charset="77"/>
              </a:rPr>
              <a:t>05</a:t>
            </a:r>
          </a:p>
        </p:txBody>
      </p:sp>
      <p:sp>
        <p:nvSpPr>
          <p:cNvPr id="117" name="TextBox 116">
            <a:extLst>
              <a:ext uri="{FF2B5EF4-FFF2-40B4-BE49-F238E27FC236}">
                <a16:creationId xmlns:a16="http://schemas.microsoft.com/office/drawing/2014/main" id="{9B87B2FF-D04F-47C5-96DA-75934D9098A2}"/>
              </a:ext>
            </a:extLst>
          </p:cNvPr>
          <p:cNvSpPr txBox="1"/>
          <p:nvPr/>
        </p:nvSpPr>
        <p:spPr>
          <a:xfrm>
            <a:off x="8518634" y="5260716"/>
            <a:ext cx="785792" cy="769441"/>
          </a:xfrm>
          <a:prstGeom prst="rect">
            <a:avLst/>
          </a:prstGeom>
          <a:noFill/>
        </p:spPr>
        <p:txBody>
          <a:bodyPr wrap="none" rtlCol="0" anchor="ctr" anchorCtr="0">
            <a:spAutoFit/>
          </a:bodyPr>
          <a:lstStyle/>
          <a:p>
            <a:pPr algn="r"/>
            <a:r>
              <a:rPr lang="en-US" sz="4400" b="1" dirty="0">
                <a:solidFill>
                  <a:schemeClr val="bg1"/>
                </a:solidFill>
                <a:latin typeface="+mj-lt"/>
                <a:ea typeface="League Spartan" charset="0"/>
                <a:cs typeface="Poppins" pitchFamily="2" charset="77"/>
              </a:rPr>
              <a:t>06</a:t>
            </a:r>
          </a:p>
        </p:txBody>
      </p:sp>
      <p:pic>
        <p:nvPicPr>
          <p:cNvPr id="8" name="Graphic 7" descr="Playbook">
            <a:extLst>
              <a:ext uri="{FF2B5EF4-FFF2-40B4-BE49-F238E27FC236}">
                <a16:creationId xmlns:a16="http://schemas.microsoft.com/office/drawing/2014/main" id="{05A63E0E-77F0-4E26-A01C-88D994DBBA6F}"/>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85146" y="4729851"/>
            <a:ext cx="462290" cy="462290"/>
          </a:xfrm>
          <a:prstGeom prst="rect">
            <a:avLst/>
          </a:prstGeom>
        </p:spPr>
      </p:pic>
      <p:pic>
        <p:nvPicPr>
          <p:cNvPr id="10" name="Graphic 9" descr="Chat RTL">
            <a:extLst>
              <a:ext uri="{FF2B5EF4-FFF2-40B4-BE49-F238E27FC236}">
                <a16:creationId xmlns:a16="http://schemas.microsoft.com/office/drawing/2014/main" id="{C0769A8F-2F22-4477-929C-CD9CFC8A5795}"/>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1024" y="1990288"/>
            <a:ext cx="448184" cy="448184"/>
          </a:xfrm>
          <a:prstGeom prst="rect">
            <a:avLst/>
          </a:prstGeom>
        </p:spPr>
      </p:pic>
      <p:pic>
        <p:nvPicPr>
          <p:cNvPr id="12" name="Graphic 11" descr="Podcast">
            <a:extLst>
              <a:ext uri="{FF2B5EF4-FFF2-40B4-BE49-F238E27FC236}">
                <a16:creationId xmlns:a16="http://schemas.microsoft.com/office/drawing/2014/main" id="{C93D8365-D8D5-428C-A445-7067AD0F0A89}"/>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1851" y="2679219"/>
            <a:ext cx="448184" cy="448184"/>
          </a:xfrm>
          <a:prstGeom prst="rect">
            <a:avLst/>
          </a:prstGeom>
        </p:spPr>
      </p:pic>
      <p:pic>
        <p:nvPicPr>
          <p:cNvPr id="18" name="Graphic 17" descr="Connections">
            <a:extLst>
              <a:ext uri="{FF2B5EF4-FFF2-40B4-BE49-F238E27FC236}">
                <a16:creationId xmlns:a16="http://schemas.microsoft.com/office/drawing/2014/main" id="{AB7FACD8-C22B-4AFD-A357-5E4E09339E6B}"/>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47179" y="4040494"/>
            <a:ext cx="448184" cy="448184"/>
          </a:xfrm>
          <a:prstGeom prst="rect">
            <a:avLst/>
          </a:prstGeom>
        </p:spPr>
      </p:pic>
      <p:pic>
        <p:nvPicPr>
          <p:cNvPr id="20" name="Graphic 19" descr="Trophy">
            <a:extLst>
              <a:ext uri="{FF2B5EF4-FFF2-40B4-BE49-F238E27FC236}">
                <a16:creationId xmlns:a16="http://schemas.microsoft.com/office/drawing/2014/main" id="{391AB890-24D8-45C9-A033-99FB22FF0633}"/>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69156" y="5421344"/>
            <a:ext cx="448184" cy="448184"/>
          </a:xfrm>
          <a:prstGeom prst="rect">
            <a:avLst/>
          </a:prstGeom>
        </p:spPr>
      </p:pic>
      <p:pic>
        <p:nvPicPr>
          <p:cNvPr id="22" name="Graphic 21" descr="Books">
            <a:extLst>
              <a:ext uri="{FF2B5EF4-FFF2-40B4-BE49-F238E27FC236}">
                <a16:creationId xmlns:a16="http://schemas.microsoft.com/office/drawing/2014/main" id="{2C4DB36B-9B38-49A6-9850-5B1F702E8F4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81240" y="3367924"/>
            <a:ext cx="448184" cy="448184"/>
          </a:xfrm>
          <a:prstGeom prst="rect">
            <a:avLst/>
          </a:prstGeom>
        </p:spPr>
      </p:pic>
    </p:spTree>
    <p:extLst>
      <p:ext uri="{BB962C8B-B14F-4D97-AF65-F5344CB8AC3E}">
        <p14:creationId xmlns:p14="http://schemas.microsoft.com/office/powerpoint/2010/main" val="289238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C7B98-D72F-4E22-BCBF-38C68CE2C2B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B3DB204-38D3-4FE8-9EB4-1C9A89AFBBA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55D5949-8296-4AAB-B089-0623390BEC3D}"/>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11A60D3D-F0AC-4BDA-8BED-C72C7A2B9C3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DD3F165-251C-48CC-99FB-296A185943FA}"/>
              </a:ext>
            </a:extLst>
          </p:cNvPr>
          <p:cNvSpPr>
            <a:spLocks noGrp="1"/>
          </p:cNvSpPr>
          <p:nvPr>
            <p:ph type="body" sz="quarter" idx="13"/>
          </p:nvPr>
        </p:nvSpPr>
        <p:spPr/>
        <p:txBody>
          <a:bodyPr/>
          <a:lstStyle/>
          <a:p>
            <a:endParaRPr lang="en-ZA"/>
          </a:p>
        </p:txBody>
      </p:sp>
      <p:sp>
        <p:nvSpPr>
          <p:cNvPr id="7" name="Folded Corner 3">
            <a:extLst>
              <a:ext uri="{FF2B5EF4-FFF2-40B4-BE49-F238E27FC236}">
                <a16:creationId xmlns:a16="http://schemas.microsoft.com/office/drawing/2014/main" id="{17BBF319-DDF7-40D2-9915-79DAB1985794}"/>
              </a:ext>
            </a:extLst>
          </p:cNvPr>
          <p:cNvSpPr/>
          <p:nvPr/>
        </p:nvSpPr>
        <p:spPr>
          <a:xfrm>
            <a:off x="482739" y="1844239"/>
            <a:ext cx="3128493" cy="1119060"/>
          </a:xfrm>
          <a:prstGeom prst="foldedCorner">
            <a:avLst>
              <a:gd name="adj" fmla="val 257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Folded Corner 4">
            <a:extLst>
              <a:ext uri="{FF2B5EF4-FFF2-40B4-BE49-F238E27FC236}">
                <a16:creationId xmlns:a16="http://schemas.microsoft.com/office/drawing/2014/main" id="{9C7C5432-9F01-4C72-BE1F-7D6F94ABD5F7}"/>
              </a:ext>
            </a:extLst>
          </p:cNvPr>
          <p:cNvSpPr/>
          <p:nvPr/>
        </p:nvSpPr>
        <p:spPr>
          <a:xfrm>
            <a:off x="3992073" y="1844239"/>
            <a:ext cx="3128493" cy="1119060"/>
          </a:xfrm>
          <a:prstGeom prst="foldedCorner">
            <a:avLst>
              <a:gd name="adj" fmla="val 2575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9" name="Folded Corner 5">
            <a:extLst>
              <a:ext uri="{FF2B5EF4-FFF2-40B4-BE49-F238E27FC236}">
                <a16:creationId xmlns:a16="http://schemas.microsoft.com/office/drawing/2014/main" id="{862A3DA4-F15B-4A5A-8904-F57BD733D6A3}"/>
              </a:ext>
            </a:extLst>
          </p:cNvPr>
          <p:cNvSpPr/>
          <p:nvPr/>
        </p:nvSpPr>
        <p:spPr>
          <a:xfrm>
            <a:off x="7501407" y="1844239"/>
            <a:ext cx="3128493" cy="1119060"/>
          </a:xfrm>
          <a:prstGeom prst="foldedCorner">
            <a:avLst>
              <a:gd name="adj" fmla="val 257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0" name="Folded Corner 6">
            <a:extLst>
              <a:ext uri="{FF2B5EF4-FFF2-40B4-BE49-F238E27FC236}">
                <a16:creationId xmlns:a16="http://schemas.microsoft.com/office/drawing/2014/main" id="{1E217EC3-4D71-4318-823C-4D8C650BF6B6}"/>
              </a:ext>
            </a:extLst>
          </p:cNvPr>
          <p:cNvSpPr/>
          <p:nvPr/>
        </p:nvSpPr>
        <p:spPr>
          <a:xfrm>
            <a:off x="482739" y="3382015"/>
            <a:ext cx="3128493" cy="1119060"/>
          </a:xfrm>
          <a:prstGeom prst="foldedCorner">
            <a:avLst>
              <a:gd name="adj" fmla="val 25758"/>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0"/>
          </a:p>
        </p:txBody>
      </p:sp>
      <p:sp>
        <p:nvSpPr>
          <p:cNvPr id="11" name="Folded Corner 7">
            <a:extLst>
              <a:ext uri="{FF2B5EF4-FFF2-40B4-BE49-F238E27FC236}">
                <a16:creationId xmlns:a16="http://schemas.microsoft.com/office/drawing/2014/main" id="{06747EBD-4918-4F72-876D-97E0DBBA6590}"/>
              </a:ext>
            </a:extLst>
          </p:cNvPr>
          <p:cNvSpPr/>
          <p:nvPr/>
        </p:nvSpPr>
        <p:spPr>
          <a:xfrm>
            <a:off x="3992073" y="3382015"/>
            <a:ext cx="3128493" cy="1119060"/>
          </a:xfrm>
          <a:prstGeom prst="foldedCorner">
            <a:avLst>
              <a:gd name="adj" fmla="val 25758"/>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0"/>
          </a:p>
        </p:txBody>
      </p:sp>
      <p:sp>
        <p:nvSpPr>
          <p:cNvPr id="12" name="Folded Corner 8">
            <a:extLst>
              <a:ext uri="{FF2B5EF4-FFF2-40B4-BE49-F238E27FC236}">
                <a16:creationId xmlns:a16="http://schemas.microsoft.com/office/drawing/2014/main" id="{9F5DD16F-47C2-4343-9905-20FFD52ECFC7}"/>
              </a:ext>
            </a:extLst>
          </p:cNvPr>
          <p:cNvSpPr/>
          <p:nvPr/>
        </p:nvSpPr>
        <p:spPr>
          <a:xfrm>
            <a:off x="7501407" y="3382015"/>
            <a:ext cx="3128493" cy="1119060"/>
          </a:xfrm>
          <a:prstGeom prst="foldedCorner">
            <a:avLst>
              <a:gd name="adj" fmla="val 257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Folded Corner 9">
            <a:extLst>
              <a:ext uri="{FF2B5EF4-FFF2-40B4-BE49-F238E27FC236}">
                <a16:creationId xmlns:a16="http://schemas.microsoft.com/office/drawing/2014/main" id="{777863A4-0A57-4325-BCC4-7944E1067446}"/>
              </a:ext>
            </a:extLst>
          </p:cNvPr>
          <p:cNvSpPr/>
          <p:nvPr/>
        </p:nvSpPr>
        <p:spPr>
          <a:xfrm>
            <a:off x="482739" y="4919790"/>
            <a:ext cx="3128493" cy="1119060"/>
          </a:xfrm>
          <a:prstGeom prst="foldedCorner">
            <a:avLst>
              <a:gd name="adj" fmla="val 257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 name="Folded Corner 10">
            <a:extLst>
              <a:ext uri="{FF2B5EF4-FFF2-40B4-BE49-F238E27FC236}">
                <a16:creationId xmlns:a16="http://schemas.microsoft.com/office/drawing/2014/main" id="{8E21E8CA-B336-4968-B3BC-18D0A7C794BF}"/>
              </a:ext>
            </a:extLst>
          </p:cNvPr>
          <p:cNvSpPr/>
          <p:nvPr/>
        </p:nvSpPr>
        <p:spPr>
          <a:xfrm>
            <a:off x="3992073" y="4919790"/>
            <a:ext cx="3128493" cy="1119060"/>
          </a:xfrm>
          <a:prstGeom prst="foldedCorner">
            <a:avLst>
              <a:gd name="adj" fmla="val 257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 name="Folded Corner 11">
            <a:extLst>
              <a:ext uri="{FF2B5EF4-FFF2-40B4-BE49-F238E27FC236}">
                <a16:creationId xmlns:a16="http://schemas.microsoft.com/office/drawing/2014/main" id="{E858330B-5236-41B1-824E-5102E55CD665}"/>
              </a:ext>
            </a:extLst>
          </p:cNvPr>
          <p:cNvSpPr/>
          <p:nvPr/>
        </p:nvSpPr>
        <p:spPr>
          <a:xfrm>
            <a:off x="7501407" y="4919790"/>
            <a:ext cx="3128493" cy="1119060"/>
          </a:xfrm>
          <a:prstGeom prst="foldedCorner">
            <a:avLst>
              <a:gd name="adj" fmla="val 2575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 name="TextBox 15">
            <a:extLst>
              <a:ext uri="{FF2B5EF4-FFF2-40B4-BE49-F238E27FC236}">
                <a16:creationId xmlns:a16="http://schemas.microsoft.com/office/drawing/2014/main" id="{85C5EA24-F056-4D0B-BF45-B80883CCB0B6}"/>
              </a:ext>
            </a:extLst>
          </p:cNvPr>
          <p:cNvSpPr txBox="1"/>
          <p:nvPr/>
        </p:nvSpPr>
        <p:spPr>
          <a:xfrm>
            <a:off x="1260743" y="2003105"/>
            <a:ext cx="1058303"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01</a:t>
            </a:r>
          </a:p>
        </p:txBody>
      </p:sp>
      <p:sp>
        <p:nvSpPr>
          <p:cNvPr id="17" name="Subtitle 2">
            <a:extLst>
              <a:ext uri="{FF2B5EF4-FFF2-40B4-BE49-F238E27FC236}">
                <a16:creationId xmlns:a16="http://schemas.microsoft.com/office/drawing/2014/main" id="{3F4BB718-B017-416B-BF42-7630962A39F6}"/>
              </a:ext>
            </a:extLst>
          </p:cNvPr>
          <p:cNvSpPr txBox="1">
            <a:spLocks/>
          </p:cNvSpPr>
          <p:nvPr/>
        </p:nvSpPr>
        <p:spPr>
          <a:xfrm>
            <a:off x="1317894" y="2348191"/>
            <a:ext cx="2000976"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ABD98D99-FC47-42AA-9EF7-231EC972A6DA}"/>
              </a:ext>
            </a:extLst>
          </p:cNvPr>
          <p:cNvSpPr txBox="1"/>
          <p:nvPr/>
        </p:nvSpPr>
        <p:spPr>
          <a:xfrm>
            <a:off x="657659" y="1988271"/>
            <a:ext cx="529312" cy="830996"/>
          </a:xfrm>
          <a:prstGeom prst="rect">
            <a:avLst/>
          </a:prstGeom>
          <a:noFill/>
        </p:spPr>
        <p:txBody>
          <a:bodyPr wrap="none" rtlCol="0" anchor="ctr" anchorCtr="0">
            <a:spAutoFit/>
          </a:bodyPr>
          <a:lstStyle/>
          <a:p>
            <a:pPr algn="ctr"/>
            <a:r>
              <a:rPr lang="en-US" sz="4800" b="1" dirty="0">
                <a:solidFill>
                  <a:schemeClr val="bg1"/>
                </a:solidFill>
                <a:ea typeface="League Spartan" charset="0"/>
                <a:cs typeface="Poppins" pitchFamily="2" charset="77"/>
              </a:rPr>
              <a:t>1.</a:t>
            </a:r>
          </a:p>
        </p:txBody>
      </p:sp>
      <p:sp>
        <p:nvSpPr>
          <p:cNvPr id="19" name="TextBox 18">
            <a:extLst>
              <a:ext uri="{FF2B5EF4-FFF2-40B4-BE49-F238E27FC236}">
                <a16:creationId xmlns:a16="http://schemas.microsoft.com/office/drawing/2014/main" id="{E9289A6C-9727-4017-AD2F-F7D402E0310D}"/>
              </a:ext>
            </a:extLst>
          </p:cNvPr>
          <p:cNvSpPr txBox="1"/>
          <p:nvPr/>
        </p:nvSpPr>
        <p:spPr>
          <a:xfrm>
            <a:off x="4770077" y="2003105"/>
            <a:ext cx="1099981"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02</a:t>
            </a:r>
          </a:p>
        </p:txBody>
      </p:sp>
      <p:sp>
        <p:nvSpPr>
          <p:cNvPr id="20" name="Subtitle 2">
            <a:extLst>
              <a:ext uri="{FF2B5EF4-FFF2-40B4-BE49-F238E27FC236}">
                <a16:creationId xmlns:a16="http://schemas.microsoft.com/office/drawing/2014/main" id="{01BA1F9F-69EE-45DE-85CD-C4942D5D7DFA}"/>
              </a:ext>
            </a:extLst>
          </p:cNvPr>
          <p:cNvSpPr txBox="1">
            <a:spLocks/>
          </p:cNvSpPr>
          <p:nvPr/>
        </p:nvSpPr>
        <p:spPr>
          <a:xfrm>
            <a:off x="4827228" y="2348191"/>
            <a:ext cx="2000976"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75BA8F8A-4B3F-4E06-A24A-66EF997681C4}"/>
              </a:ext>
            </a:extLst>
          </p:cNvPr>
          <p:cNvSpPr txBox="1"/>
          <p:nvPr/>
        </p:nvSpPr>
        <p:spPr>
          <a:xfrm>
            <a:off x="4110889" y="1988271"/>
            <a:ext cx="641522" cy="830996"/>
          </a:xfrm>
          <a:prstGeom prst="rect">
            <a:avLst/>
          </a:prstGeom>
          <a:noFill/>
        </p:spPr>
        <p:txBody>
          <a:bodyPr wrap="none" rtlCol="0" anchor="ctr" anchorCtr="0">
            <a:spAutoFit/>
          </a:bodyPr>
          <a:lstStyle/>
          <a:p>
            <a:pPr algn="ctr"/>
            <a:r>
              <a:rPr lang="en-US" sz="4800" b="1" dirty="0">
                <a:solidFill>
                  <a:schemeClr val="bg1"/>
                </a:solidFill>
                <a:ea typeface="League Spartan" charset="0"/>
                <a:cs typeface="Poppins" pitchFamily="2" charset="77"/>
              </a:rPr>
              <a:t>2.</a:t>
            </a:r>
          </a:p>
        </p:txBody>
      </p:sp>
      <p:sp>
        <p:nvSpPr>
          <p:cNvPr id="22" name="TextBox 21">
            <a:extLst>
              <a:ext uri="{FF2B5EF4-FFF2-40B4-BE49-F238E27FC236}">
                <a16:creationId xmlns:a16="http://schemas.microsoft.com/office/drawing/2014/main" id="{873C9B0C-87F1-426A-B8F1-A6833E67A755}"/>
              </a:ext>
            </a:extLst>
          </p:cNvPr>
          <p:cNvSpPr txBox="1"/>
          <p:nvPr/>
        </p:nvSpPr>
        <p:spPr>
          <a:xfrm>
            <a:off x="8279413" y="2003105"/>
            <a:ext cx="1103187"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03</a:t>
            </a:r>
          </a:p>
        </p:txBody>
      </p:sp>
      <p:sp>
        <p:nvSpPr>
          <p:cNvPr id="23" name="Subtitle 2">
            <a:extLst>
              <a:ext uri="{FF2B5EF4-FFF2-40B4-BE49-F238E27FC236}">
                <a16:creationId xmlns:a16="http://schemas.microsoft.com/office/drawing/2014/main" id="{958D3ABE-59FC-4556-93CF-44C89DEDE7A2}"/>
              </a:ext>
            </a:extLst>
          </p:cNvPr>
          <p:cNvSpPr txBox="1">
            <a:spLocks/>
          </p:cNvSpPr>
          <p:nvPr/>
        </p:nvSpPr>
        <p:spPr>
          <a:xfrm>
            <a:off x="8336563" y="2348191"/>
            <a:ext cx="2000976"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B3763FE5-8D35-4230-830D-731A39CB9F46}"/>
              </a:ext>
            </a:extLst>
          </p:cNvPr>
          <p:cNvSpPr txBox="1"/>
          <p:nvPr/>
        </p:nvSpPr>
        <p:spPr>
          <a:xfrm>
            <a:off x="7616216" y="1988271"/>
            <a:ext cx="649537" cy="830996"/>
          </a:xfrm>
          <a:prstGeom prst="rect">
            <a:avLst/>
          </a:prstGeom>
          <a:noFill/>
        </p:spPr>
        <p:txBody>
          <a:bodyPr wrap="none" rtlCol="0" anchor="ctr" anchorCtr="0">
            <a:spAutoFit/>
          </a:bodyPr>
          <a:lstStyle/>
          <a:p>
            <a:pPr algn="ctr"/>
            <a:r>
              <a:rPr lang="en-US" sz="4800" b="1" dirty="0">
                <a:solidFill>
                  <a:schemeClr val="bg1"/>
                </a:solidFill>
                <a:ea typeface="League Spartan" charset="0"/>
                <a:cs typeface="Poppins" pitchFamily="2" charset="77"/>
              </a:rPr>
              <a:t>3.</a:t>
            </a:r>
          </a:p>
        </p:txBody>
      </p:sp>
      <p:sp>
        <p:nvSpPr>
          <p:cNvPr id="25" name="TextBox 24">
            <a:extLst>
              <a:ext uri="{FF2B5EF4-FFF2-40B4-BE49-F238E27FC236}">
                <a16:creationId xmlns:a16="http://schemas.microsoft.com/office/drawing/2014/main" id="{1E7CC73F-E2EC-4ED2-BA55-FEC74C8F6D8A}"/>
              </a:ext>
            </a:extLst>
          </p:cNvPr>
          <p:cNvSpPr txBox="1"/>
          <p:nvPr/>
        </p:nvSpPr>
        <p:spPr>
          <a:xfrm>
            <a:off x="1260743" y="3540879"/>
            <a:ext cx="1112805"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04</a:t>
            </a:r>
          </a:p>
        </p:txBody>
      </p:sp>
      <p:sp>
        <p:nvSpPr>
          <p:cNvPr id="26" name="Subtitle 2">
            <a:extLst>
              <a:ext uri="{FF2B5EF4-FFF2-40B4-BE49-F238E27FC236}">
                <a16:creationId xmlns:a16="http://schemas.microsoft.com/office/drawing/2014/main" id="{AA3B1D8A-C4B6-4551-A206-CC44EE5FFAF9}"/>
              </a:ext>
            </a:extLst>
          </p:cNvPr>
          <p:cNvSpPr txBox="1">
            <a:spLocks/>
          </p:cNvSpPr>
          <p:nvPr/>
        </p:nvSpPr>
        <p:spPr>
          <a:xfrm>
            <a:off x="1317894" y="3885965"/>
            <a:ext cx="2000976"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335988DE-997F-48B9-AED3-4E116DB865B8}"/>
              </a:ext>
            </a:extLst>
          </p:cNvPr>
          <p:cNvSpPr txBox="1"/>
          <p:nvPr/>
        </p:nvSpPr>
        <p:spPr>
          <a:xfrm>
            <a:off x="585521" y="3526047"/>
            <a:ext cx="673582" cy="830996"/>
          </a:xfrm>
          <a:prstGeom prst="rect">
            <a:avLst/>
          </a:prstGeom>
          <a:noFill/>
        </p:spPr>
        <p:txBody>
          <a:bodyPr wrap="none" rtlCol="0" anchor="ctr" anchorCtr="0">
            <a:spAutoFit/>
          </a:bodyPr>
          <a:lstStyle/>
          <a:p>
            <a:pPr algn="ctr"/>
            <a:r>
              <a:rPr lang="en-US" sz="4800" b="1" dirty="0">
                <a:solidFill>
                  <a:schemeClr val="bg1"/>
                </a:solidFill>
                <a:ea typeface="League Spartan" charset="0"/>
                <a:cs typeface="Poppins" pitchFamily="2" charset="77"/>
              </a:rPr>
              <a:t>4.</a:t>
            </a:r>
          </a:p>
        </p:txBody>
      </p:sp>
      <p:sp>
        <p:nvSpPr>
          <p:cNvPr id="28" name="TextBox 27">
            <a:extLst>
              <a:ext uri="{FF2B5EF4-FFF2-40B4-BE49-F238E27FC236}">
                <a16:creationId xmlns:a16="http://schemas.microsoft.com/office/drawing/2014/main" id="{7E9DF2BA-E7E2-470D-B72C-E72C91540D6F}"/>
              </a:ext>
            </a:extLst>
          </p:cNvPr>
          <p:cNvSpPr txBox="1"/>
          <p:nvPr/>
        </p:nvSpPr>
        <p:spPr>
          <a:xfrm>
            <a:off x="4770077" y="3540879"/>
            <a:ext cx="1106393"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05</a:t>
            </a:r>
          </a:p>
        </p:txBody>
      </p:sp>
      <p:sp>
        <p:nvSpPr>
          <p:cNvPr id="29" name="Subtitle 2">
            <a:extLst>
              <a:ext uri="{FF2B5EF4-FFF2-40B4-BE49-F238E27FC236}">
                <a16:creationId xmlns:a16="http://schemas.microsoft.com/office/drawing/2014/main" id="{9560C2F8-B045-4F32-8CB2-804DE0385298}"/>
              </a:ext>
            </a:extLst>
          </p:cNvPr>
          <p:cNvSpPr txBox="1">
            <a:spLocks/>
          </p:cNvSpPr>
          <p:nvPr/>
        </p:nvSpPr>
        <p:spPr>
          <a:xfrm>
            <a:off x="4827228" y="3885965"/>
            <a:ext cx="2000976"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F187942A-D43F-4943-9F71-BCFD46B0D3EB}"/>
              </a:ext>
            </a:extLst>
          </p:cNvPr>
          <p:cNvSpPr txBox="1"/>
          <p:nvPr/>
        </p:nvSpPr>
        <p:spPr>
          <a:xfrm>
            <a:off x="4102071" y="3526047"/>
            <a:ext cx="659154" cy="830996"/>
          </a:xfrm>
          <a:prstGeom prst="rect">
            <a:avLst/>
          </a:prstGeom>
          <a:noFill/>
        </p:spPr>
        <p:txBody>
          <a:bodyPr wrap="none" rtlCol="0" anchor="ctr" anchorCtr="0">
            <a:spAutoFit/>
          </a:bodyPr>
          <a:lstStyle/>
          <a:p>
            <a:pPr algn="ctr"/>
            <a:r>
              <a:rPr lang="en-US" sz="4800" b="1" dirty="0">
                <a:solidFill>
                  <a:schemeClr val="bg1"/>
                </a:solidFill>
                <a:ea typeface="League Spartan" charset="0"/>
                <a:cs typeface="Poppins" pitchFamily="2" charset="77"/>
              </a:rPr>
              <a:t>5.</a:t>
            </a:r>
          </a:p>
        </p:txBody>
      </p:sp>
      <p:sp>
        <p:nvSpPr>
          <p:cNvPr id="31" name="TextBox 30">
            <a:extLst>
              <a:ext uri="{FF2B5EF4-FFF2-40B4-BE49-F238E27FC236}">
                <a16:creationId xmlns:a16="http://schemas.microsoft.com/office/drawing/2014/main" id="{6CCE13B8-D739-40D9-8BBA-839AFE3D3EC2}"/>
              </a:ext>
            </a:extLst>
          </p:cNvPr>
          <p:cNvSpPr txBox="1"/>
          <p:nvPr/>
        </p:nvSpPr>
        <p:spPr>
          <a:xfrm>
            <a:off x="8279413" y="3540879"/>
            <a:ext cx="1099981"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06</a:t>
            </a:r>
          </a:p>
        </p:txBody>
      </p:sp>
      <p:sp>
        <p:nvSpPr>
          <p:cNvPr id="32" name="Subtitle 2">
            <a:extLst>
              <a:ext uri="{FF2B5EF4-FFF2-40B4-BE49-F238E27FC236}">
                <a16:creationId xmlns:a16="http://schemas.microsoft.com/office/drawing/2014/main" id="{DD02F8E3-1170-47DF-9ACF-F747D836D52C}"/>
              </a:ext>
            </a:extLst>
          </p:cNvPr>
          <p:cNvSpPr txBox="1">
            <a:spLocks/>
          </p:cNvSpPr>
          <p:nvPr/>
        </p:nvSpPr>
        <p:spPr>
          <a:xfrm>
            <a:off x="8336563" y="3885965"/>
            <a:ext cx="2000976"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606DE82D-5000-445C-A52E-DC116541E7F5}"/>
              </a:ext>
            </a:extLst>
          </p:cNvPr>
          <p:cNvSpPr txBox="1"/>
          <p:nvPr/>
        </p:nvSpPr>
        <p:spPr>
          <a:xfrm>
            <a:off x="7621024" y="3526047"/>
            <a:ext cx="639919" cy="830996"/>
          </a:xfrm>
          <a:prstGeom prst="rect">
            <a:avLst/>
          </a:prstGeom>
          <a:noFill/>
        </p:spPr>
        <p:txBody>
          <a:bodyPr wrap="none" rtlCol="0" anchor="ctr" anchorCtr="0">
            <a:spAutoFit/>
          </a:bodyPr>
          <a:lstStyle/>
          <a:p>
            <a:pPr algn="ctr"/>
            <a:r>
              <a:rPr lang="en-US" sz="4800" b="1" dirty="0">
                <a:solidFill>
                  <a:schemeClr val="bg1"/>
                </a:solidFill>
                <a:ea typeface="League Spartan" charset="0"/>
                <a:cs typeface="Poppins" pitchFamily="2" charset="77"/>
              </a:rPr>
              <a:t>6.</a:t>
            </a:r>
          </a:p>
        </p:txBody>
      </p:sp>
      <p:sp>
        <p:nvSpPr>
          <p:cNvPr id="34" name="TextBox 33">
            <a:extLst>
              <a:ext uri="{FF2B5EF4-FFF2-40B4-BE49-F238E27FC236}">
                <a16:creationId xmlns:a16="http://schemas.microsoft.com/office/drawing/2014/main" id="{BA4EF27F-B6BB-4014-83B3-F824855CEDC0}"/>
              </a:ext>
            </a:extLst>
          </p:cNvPr>
          <p:cNvSpPr txBox="1"/>
          <p:nvPr/>
        </p:nvSpPr>
        <p:spPr>
          <a:xfrm>
            <a:off x="1260743" y="5078656"/>
            <a:ext cx="1096775"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07</a:t>
            </a:r>
          </a:p>
        </p:txBody>
      </p:sp>
      <p:sp>
        <p:nvSpPr>
          <p:cNvPr id="35" name="Subtitle 2">
            <a:extLst>
              <a:ext uri="{FF2B5EF4-FFF2-40B4-BE49-F238E27FC236}">
                <a16:creationId xmlns:a16="http://schemas.microsoft.com/office/drawing/2014/main" id="{4B51C7F4-F6F7-4B37-A3EB-AD30CD4F7A28}"/>
              </a:ext>
            </a:extLst>
          </p:cNvPr>
          <p:cNvSpPr txBox="1">
            <a:spLocks/>
          </p:cNvSpPr>
          <p:nvPr/>
        </p:nvSpPr>
        <p:spPr>
          <a:xfrm>
            <a:off x="1317894" y="5423741"/>
            <a:ext cx="2000976"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0F763659-2757-476C-B80C-863E6E889EDC}"/>
              </a:ext>
            </a:extLst>
          </p:cNvPr>
          <p:cNvSpPr txBox="1"/>
          <p:nvPr/>
        </p:nvSpPr>
        <p:spPr>
          <a:xfrm>
            <a:off x="605559" y="5063822"/>
            <a:ext cx="633507" cy="830996"/>
          </a:xfrm>
          <a:prstGeom prst="rect">
            <a:avLst/>
          </a:prstGeom>
          <a:noFill/>
        </p:spPr>
        <p:txBody>
          <a:bodyPr wrap="none" rtlCol="0" anchor="ctr" anchorCtr="0">
            <a:spAutoFit/>
          </a:bodyPr>
          <a:lstStyle/>
          <a:p>
            <a:pPr algn="ctr"/>
            <a:r>
              <a:rPr lang="en-US" sz="4800" b="1" dirty="0">
                <a:solidFill>
                  <a:schemeClr val="bg1"/>
                </a:solidFill>
                <a:ea typeface="League Spartan" charset="0"/>
                <a:cs typeface="Poppins" pitchFamily="2" charset="77"/>
              </a:rPr>
              <a:t>7.</a:t>
            </a:r>
          </a:p>
        </p:txBody>
      </p:sp>
      <p:sp>
        <p:nvSpPr>
          <p:cNvPr id="37" name="TextBox 36">
            <a:extLst>
              <a:ext uri="{FF2B5EF4-FFF2-40B4-BE49-F238E27FC236}">
                <a16:creationId xmlns:a16="http://schemas.microsoft.com/office/drawing/2014/main" id="{2C7E1584-6269-4889-81DC-287AF57E682F}"/>
              </a:ext>
            </a:extLst>
          </p:cNvPr>
          <p:cNvSpPr txBox="1"/>
          <p:nvPr/>
        </p:nvSpPr>
        <p:spPr>
          <a:xfrm>
            <a:off x="4770077" y="5078656"/>
            <a:ext cx="1111202"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08</a:t>
            </a:r>
          </a:p>
        </p:txBody>
      </p:sp>
      <p:sp>
        <p:nvSpPr>
          <p:cNvPr id="38" name="Subtitle 2">
            <a:extLst>
              <a:ext uri="{FF2B5EF4-FFF2-40B4-BE49-F238E27FC236}">
                <a16:creationId xmlns:a16="http://schemas.microsoft.com/office/drawing/2014/main" id="{AFA79EDC-F593-40AD-98D8-B9B72AD3CA4B}"/>
              </a:ext>
            </a:extLst>
          </p:cNvPr>
          <p:cNvSpPr txBox="1">
            <a:spLocks/>
          </p:cNvSpPr>
          <p:nvPr/>
        </p:nvSpPr>
        <p:spPr>
          <a:xfrm>
            <a:off x="4827228" y="5423741"/>
            <a:ext cx="2000976"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39" name="TextBox 38">
            <a:extLst>
              <a:ext uri="{FF2B5EF4-FFF2-40B4-BE49-F238E27FC236}">
                <a16:creationId xmlns:a16="http://schemas.microsoft.com/office/drawing/2014/main" id="{758223C8-10D6-4DFB-A226-AD5862761DB4}"/>
              </a:ext>
            </a:extLst>
          </p:cNvPr>
          <p:cNvSpPr txBox="1"/>
          <p:nvPr/>
        </p:nvSpPr>
        <p:spPr>
          <a:xfrm>
            <a:off x="4096460" y="5063822"/>
            <a:ext cx="670376" cy="830996"/>
          </a:xfrm>
          <a:prstGeom prst="rect">
            <a:avLst/>
          </a:prstGeom>
          <a:noFill/>
        </p:spPr>
        <p:txBody>
          <a:bodyPr wrap="none" rtlCol="0" anchor="ctr" anchorCtr="0">
            <a:spAutoFit/>
          </a:bodyPr>
          <a:lstStyle/>
          <a:p>
            <a:pPr algn="ctr"/>
            <a:r>
              <a:rPr lang="en-US" sz="4800" b="1" dirty="0">
                <a:solidFill>
                  <a:schemeClr val="bg1"/>
                </a:solidFill>
                <a:ea typeface="League Spartan" charset="0"/>
                <a:cs typeface="Poppins" pitchFamily="2" charset="77"/>
              </a:rPr>
              <a:t>8.</a:t>
            </a:r>
          </a:p>
        </p:txBody>
      </p:sp>
      <p:sp>
        <p:nvSpPr>
          <p:cNvPr id="40" name="TextBox 39">
            <a:extLst>
              <a:ext uri="{FF2B5EF4-FFF2-40B4-BE49-F238E27FC236}">
                <a16:creationId xmlns:a16="http://schemas.microsoft.com/office/drawing/2014/main" id="{B3DBD093-623D-4485-AE20-C93E70B17BC9}"/>
              </a:ext>
            </a:extLst>
          </p:cNvPr>
          <p:cNvSpPr txBox="1"/>
          <p:nvPr/>
        </p:nvSpPr>
        <p:spPr>
          <a:xfrm>
            <a:off x="8279413" y="5078656"/>
            <a:ext cx="1099981" cy="369332"/>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TOPIC 09</a:t>
            </a:r>
          </a:p>
        </p:txBody>
      </p:sp>
      <p:sp>
        <p:nvSpPr>
          <p:cNvPr id="41" name="Subtitle 2">
            <a:extLst>
              <a:ext uri="{FF2B5EF4-FFF2-40B4-BE49-F238E27FC236}">
                <a16:creationId xmlns:a16="http://schemas.microsoft.com/office/drawing/2014/main" id="{4A8F9B22-2FBC-4618-B2B2-EF8E67576237}"/>
              </a:ext>
            </a:extLst>
          </p:cNvPr>
          <p:cNvSpPr txBox="1">
            <a:spLocks/>
          </p:cNvSpPr>
          <p:nvPr/>
        </p:nvSpPr>
        <p:spPr>
          <a:xfrm>
            <a:off x="8336563" y="5423741"/>
            <a:ext cx="2000976"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100" dirty="0">
                <a:solidFill>
                  <a:schemeClr val="bg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42" name="TextBox 41">
            <a:extLst>
              <a:ext uri="{FF2B5EF4-FFF2-40B4-BE49-F238E27FC236}">
                <a16:creationId xmlns:a16="http://schemas.microsoft.com/office/drawing/2014/main" id="{2E5066C2-7090-4159-836E-CE0819CF07E1}"/>
              </a:ext>
            </a:extLst>
          </p:cNvPr>
          <p:cNvSpPr txBox="1"/>
          <p:nvPr/>
        </p:nvSpPr>
        <p:spPr>
          <a:xfrm>
            <a:off x="7621024" y="5063822"/>
            <a:ext cx="639919" cy="830996"/>
          </a:xfrm>
          <a:prstGeom prst="rect">
            <a:avLst/>
          </a:prstGeom>
          <a:noFill/>
        </p:spPr>
        <p:txBody>
          <a:bodyPr wrap="none" rtlCol="0" anchor="ctr" anchorCtr="0">
            <a:spAutoFit/>
          </a:bodyPr>
          <a:lstStyle/>
          <a:p>
            <a:pPr algn="ctr"/>
            <a:r>
              <a:rPr lang="en-US" sz="4800" b="1" dirty="0">
                <a:solidFill>
                  <a:schemeClr val="bg1"/>
                </a:solidFill>
                <a:ea typeface="League Spartan" charset="0"/>
                <a:cs typeface="Poppins" pitchFamily="2" charset="77"/>
              </a:rPr>
              <a:t>9.</a:t>
            </a:r>
          </a:p>
        </p:txBody>
      </p:sp>
    </p:spTree>
    <p:extLst>
      <p:ext uri="{BB962C8B-B14F-4D97-AF65-F5344CB8AC3E}">
        <p14:creationId xmlns:p14="http://schemas.microsoft.com/office/powerpoint/2010/main" val="40615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51D0CB-601A-4E8D-A70E-9174B92239D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B382B14-F78C-43C1-9C49-9597B327311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484A037-C5F7-485D-B22B-6A1D6A436ECC}"/>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1F2EC339-9283-4839-A174-C24F1D2F2A9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2BCE17C-A75A-4F38-8C84-25D4EF285263}"/>
              </a:ext>
            </a:extLst>
          </p:cNvPr>
          <p:cNvSpPr>
            <a:spLocks noGrp="1"/>
          </p:cNvSpPr>
          <p:nvPr>
            <p:ph type="body" sz="quarter" idx="13"/>
          </p:nvPr>
        </p:nvSpPr>
        <p:spPr/>
        <p:txBody>
          <a:bodyPr/>
          <a:lstStyle/>
          <a:p>
            <a:endParaRPr lang="en-ZA"/>
          </a:p>
        </p:txBody>
      </p:sp>
      <p:grpSp>
        <p:nvGrpSpPr>
          <p:cNvPr id="29" name="Group 28">
            <a:extLst>
              <a:ext uri="{FF2B5EF4-FFF2-40B4-BE49-F238E27FC236}">
                <a16:creationId xmlns:a16="http://schemas.microsoft.com/office/drawing/2014/main" id="{A0489E35-BD39-4E0F-BC83-2A0AC77B8F27}"/>
              </a:ext>
            </a:extLst>
          </p:cNvPr>
          <p:cNvGrpSpPr/>
          <p:nvPr/>
        </p:nvGrpSpPr>
        <p:grpSpPr>
          <a:xfrm>
            <a:off x="1118485" y="1906223"/>
            <a:ext cx="8982245" cy="3982638"/>
            <a:chOff x="1122573" y="1995398"/>
            <a:chExt cx="8045151" cy="3567140"/>
          </a:xfrm>
        </p:grpSpPr>
        <p:sp>
          <p:nvSpPr>
            <p:cNvPr id="7" name="TextBox 6">
              <a:extLst>
                <a:ext uri="{FF2B5EF4-FFF2-40B4-BE49-F238E27FC236}">
                  <a16:creationId xmlns:a16="http://schemas.microsoft.com/office/drawing/2014/main" id="{701CF9E9-AF07-425C-AE02-8ADD6E7671A7}"/>
                </a:ext>
              </a:extLst>
            </p:cNvPr>
            <p:cNvSpPr txBox="1"/>
            <p:nvPr/>
          </p:nvSpPr>
          <p:spPr>
            <a:xfrm>
              <a:off x="1313530" y="1995398"/>
              <a:ext cx="471219" cy="1185368"/>
            </a:xfrm>
            <a:prstGeom prst="rect">
              <a:avLst/>
            </a:prstGeom>
            <a:noFill/>
          </p:spPr>
          <p:txBody>
            <a:bodyPr wrap="none" rtlCol="0" anchor="ctr" anchorCtr="0">
              <a:spAutoFit/>
            </a:bodyPr>
            <a:lstStyle/>
            <a:p>
              <a:pPr algn="r"/>
              <a:r>
                <a:rPr lang="en-US" sz="8000" b="1" dirty="0">
                  <a:solidFill>
                    <a:schemeClr val="accent1">
                      <a:alpha val="25000"/>
                    </a:schemeClr>
                  </a:solidFill>
                  <a:ea typeface="League Spartan" charset="0"/>
                  <a:cs typeface="Poppins" pitchFamily="2" charset="77"/>
                </a:rPr>
                <a:t>1</a:t>
              </a:r>
            </a:p>
          </p:txBody>
        </p:sp>
        <p:sp>
          <p:nvSpPr>
            <p:cNvPr id="8" name="TextBox 7">
              <a:extLst>
                <a:ext uri="{FF2B5EF4-FFF2-40B4-BE49-F238E27FC236}">
                  <a16:creationId xmlns:a16="http://schemas.microsoft.com/office/drawing/2014/main" id="{BDDF7755-A38D-4B48-8B22-D021BD0704A7}"/>
                </a:ext>
              </a:extLst>
            </p:cNvPr>
            <p:cNvSpPr txBox="1"/>
            <p:nvPr/>
          </p:nvSpPr>
          <p:spPr>
            <a:xfrm>
              <a:off x="1213027" y="2271066"/>
              <a:ext cx="571722" cy="634034"/>
            </a:xfrm>
            <a:prstGeom prst="rect">
              <a:avLst/>
            </a:prstGeom>
            <a:noFill/>
          </p:spPr>
          <p:txBody>
            <a:bodyPr wrap="none" rtlCol="0" anchor="ctr" anchorCtr="0">
              <a:spAutoFit/>
            </a:bodyPr>
            <a:lstStyle/>
            <a:p>
              <a:pPr algn="r"/>
              <a:r>
                <a:rPr lang="en-US" sz="4000" b="1" dirty="0">
                  <a:solidFill>
                    <a:schemeClr val="accent1"/>
                  </a:solidFill>
                  <a:ea typeface="League Spartan" charset="0"/>
                  <a:cs typeface="Poppins" pitchFamily="2" charset="77"/>
                </a:rPr>
                <a:t>01</a:t>
              </a:r>
            </a:p>
          </p:txBody>
        </p:sp>
        <p:sp>
          <p:nvSpPr>
            <p:cNvPr id="9" name="TextBox 8">
              <a:extLst>
                <a:ext uri="{FF2B5EF4-FFF2-40B4-BE49-F238E27FC236}">
                  <a16:creationId xmlns:a16="http://schemas.microsoft.com/office/drawing/2014/main" id="{D7FFAF8E-AA63-4FBD-9492-13B15A8A3F20}"/>
                </a:ext>
              </a:extLst>
            </p:cNvPr>
            <p:cNvSpPr txBox="1"/>
            <p:nvPr/>
          </p:nvSpPr>
          <p:spPr>
            <a:xfrm>
              <a:off x="1881168" y="2222413"/>
              <a:ext cx="1967287" cy="358368"/>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AGENDA TOPIC 01</a:t>
              </a:r>
            </a:p>
          </p:txBody>
        </p:sp>
        <p:sp>
          <p:nvSpPr>
            <p:cNvPr id="10" name="Subtitle 2">
              <a:extLst>
                <a:ext uri="{FF2B5EF4-FFF2-40B4-BE49-F238E27FC236}">
                  <a16:creationId xmlns:a16="http://schemas.microsoft.com/office/drawing/2014/main" id="{22266462-ECE8-465F-AE9E-19AFB86D041C}"/>
                </a:ext>
              </a:extLst>
            </p:cNvPr>
            <p:cNvSpPr txBox="1">
              <a:spLocks/>
            </p:cNvSpPr>
            <p:nvPr/>
          </p:nvSpPr>
          <p:spPr>
            <a:xfrm>
              <a:off x="1932357" y="2540399"/>
              <a:ext cx="2551843" cy="179710"/>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2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11" name="TextBox 10">
              <a:extLst>
                <a:ext uri="{FF2B5EF4-FFF2-40B4-BE49-F238E27FC236}">
                  <a16:creationId xmlns:a16="http://schemas.microsoft.com/office/drawing/2014/main" id="{7BDF644E-79C1-4326-95C9-26B68794F6E5}"/>
                </a:ext>
              </a:extLst>
            </p:cNvPr>
            <p:cNvSpPr txBox="1"/>
            <p:nvPr/>
          </p:nvSpPr>
          <p:spPr>
            <a:xfrm>
              <a:off x="5780251" y="1995398"/>
              <a:ext cx="688019" cy="1185368"/>
            </a:xfrm>
            <a:prstGeom prst="rect">
              <a:avLst/>
            </a:prstGeom>
            <a:noFill/>
          </p:spPr>
          <p:txBody>
            <a:bodyPr wrap="none" rtlCol="0" anchor="ctr" anchorCtr="0">
              <a:spAutoFit/>
            </a:bodyPr>
            <a:lstStyle/>
            <a:p>
              <a:pPr algn="r"/>
              <a:r>
                <a:rPr lang="en-US" sz="8000" b="1" dirty="0">
                  <a:solidFill>
                    <a:schemeClr val="accent4">
                      <a:alpha val="25000"/>
                    </a:schemeClr>
                  </a:solidFill>
                  <a:ea typeface="League Spartan" charset="0"/>
                  <a:cs typeface="Poppins" pitchFamily="2" charset="77"/>
                </a:rPr>
                <a:t>4</a:t>
              </a:r>
            </a:p>
          </p:txBody>
        </p:sp>
        <p:sp>
          <p:nvSpPr>
            <p:cNvPr id="12" name="TextBox 11">
              <a:extLst>
                <a:ext uri="{FF2B5EF4-FFF2-40B4-BE49-F238E27FC236}">
                  <a16:creationId xmlns:a16="http://schemas.microsoft.com/office/drawing/2014/main" id="{9F507AF8-DD4F-41C2-A24B-17A1D7CF46BA}"/>
                </a:ext>
              </a:extLst>
            </p:cNvPr>
            <p:cNvSpPr txBox="1"/>
            <p:nvPr/>
          </p:nvSpPr>
          <p:spPr>
            <a:xfrm>
              <a:off x="5787433" y="2271065"/>
              <a:ext cx="680839" cy="634034"/>
            </a:xfrm>
            <a:prstGeom prst="rect">
              <a:avLst/>
            </a:prstGeom>
            <a:noFill/>
          </p:spPr>
          <p:txBody>
            <a:bodyPr wrap="none" rtlCol="0" anchor="ctr" anchorCtr="0">
              <a:spAutoFit/>
            </a:bodyPr>
            <a:lstStyle/>
            <a:p>
              <a:pPr algn="r"/>
              <a:r>
                <a:rPr lang="en-US" sz="4000" b="1" dirty="0">
                  <a:solidFill>
                    <a:schemeClr val="accent4"/>
                  </a:solidFill>
                  <a:ea typeface="League Spartan" charset="0"/>
                  <a:cs typeface="Poppins" pitchFamily="2" charset="77"/>
                </a:rPr>
                <a:t>04</a:t>
              </a:r>
            </a:p>
          </p:txBody>
        </p:sp>
        <p:sp>
          <p:nvSpPr>
            <p:cNvPr id="13" name="TextBox 12">
              <a:extLst>
                <a:ext uri="{FF2B5EF4-FFF2-40B4-BE49-F238E27FC236}">
                  <a16:creationId xmlns:a16="http://schemas.microsoft.com/office/drawing/2014/main" id="{1F44865E-9692-4C07-91D8-A4BD54602C01}"/>
                </a:ext>
              </a:extLst>
            </p:cNvPr>
            <p:cNvSpPr txBox="1"/>
            <p:nvPr/>
          </p:nvSpPr>
          <p:spPr>
            <a:xfrm>
              <a:off x="6564692" y="2222413"/>
              <a:ext cx="2016103" cy="358368"/>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AGENDA TOPIC 05</a:t>
              </a:r>
            </a:p>
          </p:txBody>
        </p:sp>
        <p:sp>
          <p:nvSpPr>
            <p:cNvPr id="14" name="Subtitle 2">
              <a:extLst>
                <a:ext uri="{FF2B5EF4-FFF2-40B4-BE49-F238E27FC236}">
                  <a16:creationId xmlns:a16="http://schemas.microsoft.com/office/drawing/2014/main" id="{052817F9-614C-4341-99BC-F4E667BEEA36}"/>
                </a:ext>
              </a:extLst>
            </p:cNvPr>
            <p:cNvSpPr txBox="1">
              <a:spLocks/>
            </p:cNvSpPr>
            <p:nvPr/>
          </p:nvSpPr>
          <p:spPr>
            <a:xfrm>
              <a:off x="6615881" y="2540399"/>
              <a:ext cx="2551843" cy="179710"/>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2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15" name="TextBox 14">
              <a:extLst>
                <a:ext uri="{FF2B5EF4-FFF2-40B4-BE49-F238E27FC236}">
                  <a16:creationId xmlns:a16="http://schemas.microsoft.com/office/drawing/2014/main" id="{4A0F3417-686B-4690-B0A2-49D4D5CBE55A}"/>
                </a:ext>
              </a:extLst>
            </p:cNvPr>
            <p:cNvSpPr txBox="1"/>
            <p:nvPr/>
          </p:nvSpPr>
          <p:spPr>
            <a:xfrm>
              <a:off x="1144110" y="3324118"/>
              <a:ext cx="640638" cy="1185368"/>
            </a:xfrm>
            <a:prstGeom prst="rect">
              <a:avLst/>
            </a:prstGeom>
            <a:noFill/>
          </p:spPr>
          <p:txBody>
            <a:bodyPr wrap="none" rtlCol="0" anchor="ctr" anchorCtr="0">
              <a:spAutoFit/>
            </a:bodyPr>
            <a:lstStyle/>
            <a:p>
              <a:pPr algn="r"/>
              <a:r>
                <a:rPr lang="en-US" sz="8000" b="1" dirty="0">
                  <a:solidFill>
                    <a:schemeClr val="accent2">
                      <a:alpha val="25000"/>
                    </a:schemeClr>
                  </a:solidFill>
                  <a:ea typeface="League Spartan" charset="0"/>
                  <a:cs typeface="Poppins" pitchFamily="2" charset="77"/>
                </a:rPr>
                <a:t>2</a:t>
              </a:r>
            </a:p>
          </p:txBody>
        </p:sp>
        <p:sp>
          <p:nvSpPr>
            <p:cNvPr id="16" name="TextBox 15">
              <a:extLst>
                <a:ext uri="{FF2B5EF4-FFF2-40B4-BE49-F238E27FC236}">
                  <a16:creationId xmlns:a16="http://schemas.microsoft.com/office/drawing/2014/main" id="{AA5B0D7B-596C-45EB-AD89-8363D165C123}"/>
                </a:ext>
              </a:extLst>
            </p:cNvPr>
            <p:cNvSpPr txBox="1"/>
            <p:nvPr/>
          </p:nvSpPr>
          <p:spPr>
            <a:xfrm>
              <a:off x="1128317" y="3599784"/>
              <a:ext cx="656432" cy="634034"/>
            </a:xfrm>
            <a:prstGeom prst="rect">
              <a:avLst/>
            </a:prstGeom>
            <a:noFill/>
          </p:spPr>
          <p:txBody>
            <a:bodyPr wrap="none" rtlCol="0" anchor="ctr" anchorCtr="0">
              <a:spAutoFit/>
            </a:bodyPr>
            <a:lstStyle/>
            <a:p>
              <a:pPr algn="r"/>
              <a:r>
                <a:rPr lang="en-US" sz="4000" b="1" dirty="0">
                  <a:solidFill>
                    <a:schemeClr val="accent2"/>
                  </a:solidFill>
                  <a:ea typeface="League Spartan" charset="0"/>
                  <a:cs typeface="Poppins" pitchFamily="2" charset="77"/>
                </a:rPr>
                <a:t>02</a:t>
              </a:r>
            </a:p>
          </p:txBody>
        </p:sp>
        <p:sp>
          <p:nvSpPr>
            <p:cNvPr id="17" name="TextBox 16">
              <a:extLst>
                <a:ext uri="{FF2B5EF4-FFF2-40B4-BE49-F238E27FC236}">
                  <a16:creationId xmlns:a16="http://schemas.microsoft.com/office/drawing/2014/main" id="{18358ACF-B22A-4B63-B1D7-5AED20CBF370}"/>
                </a:ext>
              </a:extLst>
            </p:cNvPr>
            <p:cNvSpPr txBox="1"/>
            <p:nvPr/>
          </p:nvSpPr>
          <p:spPr>
            <a:xfrm>
              <a:off x="1881168" y="3551135"/>
              <a:ext cx="2010360" cy="358368"/>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AGENDA TOPIC 02</a:t>
              </a:r>
            </a:p>
          </p:txBody>
        </p:sp>
        <p:sp>
          <p:nvSpPr>
            <p:cNvPr id="18" name="Subtitle 2">
              <a:extLst>
                <a:ext uri="{FF2B5EF4-FFF2-40B4-BE49-F238E27FC236}">
                  <a16:creationId xmlns:a16="http://schemas.microsoft.com/office/drawing/2014/main" id="{10D7095A-A2B3-4E3F-AA85-D069ED04A9E1}"/>
                </a:ext>
              </a:extLst>
            </p:cNvPr>
            <p:cNvSpPr txBox="1">
              <a:spLocks/>
            </p:cNvSpPr>
            <p:nvPr/>
          </p:nvSpPr>
          <p:spPr>
            <a:xfrm>
              <a:off x="1932357" y="3869118"/>
              <a:ext cx="2551843" cy="179710"/>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2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D40D7E01-BBA1-498C-A95B-C635BA7ADBD9}"/>
                </a:ext>
              </a:extLst>
            </p:cNvPr>
            <p:cNvSpPr txBox="1"/>
            <p:nvPr/>
          </p:nvSpPr>
          <p:spPr>
            <a:xfrm>
              <a:off x="5803225" y="3324118"/>
              <a:ext cx="665047" cy="1185368"/>
            </a:xfrm>
            <a:prstGeom prst="rect">
              <a:avLst/>
            </a:prstGeom>
            <a:noFill/>
          </p:spPr>
          <p:txBody>
            <a:bodyPr wrap="none" rtlCol="0" anchor="ctr" anchorCtr="0">
              <a:spAutoFit/>
            </a:bodyPr>
            <a:lstStyle/>
            <a:p>
              <a:pPr algn="r"/>
              <a:r>
                <a:rPr lang="en-US" sz="8000" b="1" dirty="0">
                  <a:solidFill>
                    <a:schemeClr val="accent5">
                      <a:alpha val="25000"/>
                    </a:schemeClr>
                  </a:solidFill>
                  <a:ea typeface="League Spartan" charset="0"/>
                  <a:cs typeface="Poppins" pitchFamily="2" charset="77"/>
                </a:rPr>
                <a:t>5</a:t>
              </a:r>
            </a:p>
          </p:txBody>
        </p:sp>
        <p:sp>
          <p:nvSpPr>
            <p:cNvPr id="20" name="TextBox 19">
              <a:extLst>
                <a:ext uri="{FF2B5EF4-FFF2-40B4-BE49-F238E27FC236}">
                  <a16:creationId xmlns:a16="http://schemas.microsoft.com/office/drawing/2014/main" id="{A6EEE440-CB97-468D-AD38-8515A054523F}"/>
                </a:ext>
              </a:extLst>
            </p:cNvPr>
            <p:cNvSpPr txBox="1"/>
            <p:nvPr/>
          </p:nvSpPr>
          <p:spPr>
            <a:xfrm>
              <a:off x="5798918" y="3599784"/>
              <a:ext cx="669353" cy="634034"/>
            </a:xfrm>
            <a:prstGeom prst="rect">
              <a:avLst/>
            </a:prstGeom>
            <a:noFill/>
          </p:spPr>
          <p:txBody>
            <a:bodyPr wrap="none" rtlCol="0" anchor="ctr" anchorCtr="0">
              <a:spAutoFit/>
            </a:bodyPr>
            <a:lstStyle/>
            <a:p>
              <a:pPr algn="r"/>
              <a:r>
                <a:rPr lang="en-US" sz="4000" b="1" dirty="0">
                  <a:solidFill>
                    <a:schemeClr val="accent5"/>
                  </a:solidFill>
                  <a:ea typeface="League Spartan" charset="0"/>
                  <a:cs typeface="Poppins" pitchFamily="2" charset="77"/>
                </a:rPr>
                <a:t>05</a:t>
              </a:r>
            </a:p>
          </p:txBody>
        </p:sp>
        <p:sp>
          <p:nvSpPr>
            <p:cNvPr id="21" name="TextBox 20">
              <a:extLst>
                <a:ext uri="{FF2B5EF4-FFF2-40B4-BE49-F238E27FC236}">
                  <a16:creationId xmlns:a16="http://schemas.microsoft.com/office/drawing/2014/main" id="{AF50E461-8E85-43DB-8198-F53D7590B04E}"/>
                </a:ext>
              </a:extLst>
            </p:cNvPr>
            <p:cNvSpPr txBox="1"/>
            <p:nvPr/>
          </p:nvSpPr>
          <p:spPr>
            <a:xfrm>
              <a:off x="6564692" y="3551135"/>
              <a:ext cx="2008924" cy="358368"/>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AGENDA TOPIC 06</a:t>
              </a:r>
            </a:p>
          </p:txBody>
        </p:sp>
        <p:sp>
          <p:nvSpPr>
            <p:cNvPr id="22" name="Subtitle 2">
              <a:extLst>
                <a:ext uri="{FF2B5EF4-FFF2-40B4-BE49-F238E27FC236}">
                  <a16:creationId xmlns:a16="http://schemas.microsoft.com/office/drawing/2014/main" id="{299650FF-C61F-4761-8E73-544DD49518D0}"/>
                </a:ext>
              </a:extLst>
            </p:cNvPr>
            <p:cNvSpPr txBox="1">
              <a:spLocks/>
            </p:cNvSpPr>
            <p:nvPr/>
          </p:nvSpPr>
          <p:spPr>
            <a:xfrm>
              <a:off x="6615881" y="3869118"/>
              <a:ext cx="2551843" cy="179710"/>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2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AD4FB40E-764E-4CD4-A19F-C743EA6390E1}"/>
                </a:ext>
              </a:extLst>
            </p:cNvPr>
            <p:cNvSpPr txBox="1"/>
            <p:nvPr/>
          </p:nvSpPr>
          <p:spPr>
            <a:xfrm>
              <a:off x="1122573" y="4928504"/>
              <a:ext cx="662175" cy="634034"/>
            </a:xfrm>
            <a:prstGeom prst="rect">
              <a:avLst/>
            </a:prstGeom>
            <a:noFill/>
          </p:spPr>
          <p:txBody>
            <a:bodyPr wrap="none" rtlCol="0" anchor="ctr" anchorCtr="0">
              <a:spAutoFit/>
            </a:bodyPr>
            <a:lstStyle/>
            <a:p>
              <a:pPr algn="r"/>
              <a:r>
                <a:rPr lang="en-US" sz="4000" b="1" dirty="0">
                  <a:solidFill>
                    <a:schemeClr val="accent3"/>
                  </a:solidFill>
                  <a:ea typeface="League Spartan" charset="0"/>
                  <a:cs typeface="Poppins" pitchFamily="2" charset="77"/>
                </a:rPr>
                <a:t>03</a:t>
              </a:r>
            </a:p>
          </p:txBody>
        </p:sp>
        <p:sp>
          <p:nvSpPr>
            <p:cNvPr id="24" name="TextBox 23">
              <a:extLst>
                <a:ext uri="{FF2B5EF4-FFF2-40B4-BE49-F238E27FC236}">
                  <a16:creationId xmlns:a16="http://schemas.microsoft.com/office/drawing/2014/main" id="{801E50B6-273B-41F2-8B5D-9CC03C67A0CF}"/>
                </a:ext>
              </a:extLst>
            </p:cNvPr>
            <p:cNvSpPr txBox="1"/>
            <p:nvPr/>
          </p:nvSpPr>
          <p:spPr>
            <a:xfrm>
              <a:off x="1881168" y="4879853"/>
              <a:ext cx="2013231" cy="358368"/>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AGENDA TOPIC 03</a:t>
              </a:r>
            </a:p>
          </p:txBody>
        </p:sp>
        <p:sp>
          <p:nvSpPr>
            <p:cNvPr id="25" name="Subtitle 2">
              <a:extLst>
                <a:ext uri="{FF2B5EF4-FFF2-40B4-BE49-F238E27FC236}">
                  <a16:creationId xmlns:a16="http://schemas.microsoft.com/office/drawing/2014/main" id="{310D404C-1DA2-4DF1-891C-68A4AF45D0C2}"/>
                </a:ext>
              </a:extLst>
            </p:cNvPr>
            <p:cNvSpPr txBox="1">
              <a:spLocks/>
            </p:cNvSpPr>
            <p:nvPr/>
          </p:nvSpPr>
          <p:spPr>
            <a:xfrm>
              <a:off x="1932357" y="5197836"/>
              <a:ext cx="2551843" cy="179710"/>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2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2E82F819-A220-4B85-83A6-36EA1C978070}"/>
                </a:ext>
              </a:extLst>
            </p:cNvPr>
            <p:cNvSpPr txBox="1"/>
            <p:nvPr/>
          </p:nvSpPr>
          <p:spPr>
            <a:xfrm>
              <a:off x="5813275" y="4928504"/>
              <a:ext cx="654996" cy="634034"/>
            </a:xfrm>
            <a:prstGeom prst="rect">
              <a:avLst/>
            </a:prstGeom>
            <a:noFill/>
          </p:spPr>
          <p:txBody>
            <a:bodyPr wrap="none" rtlCol="0" anchor="ctr" anchorCtr="0">
              <a:spAutoFit/>
            </a:bodyPr>
            <a:lstStyle/>
            <a:p>
              <a:pPr algn="r"/>
              <a:r>
                <a:rPr lang="en-US" sz="4000" b="1" dirty="0">
                  <a:solidFill>
                    <a:schemeClr val="accent6"/>
                  </a:solidFill>
                  <a:ea typeface="League Spartan" charset="0"/>
                  <a:cs typeface="Poppins" pitchFamily="2" charset="77"/>
                </a:rPr>
                <a:t>06</a:t>
              </a:r>
            </a:p>
          </p:txBody>
        </p:sp>
        <p:sp>
          <p:nvSpPr>
            <p:cNvPr id="27" name="TextBox 26">
              <a:extLst>
                <a:ext uri="{FF2B5EF4-FFF2-40B4-BE49-F238E27FC236}">
                  <a16:creationId xmlns:a16="http://schemas.microsoft.com/office/drawing/2014/main" id="{51A73121-3ED4-4308-B0B8-61124BAF74C3}"/>
                </a:ext>
              </a:extLst>
            </p:cNvPr>
            <p:cNvSpPr txBox="1"/>
            <p:nvPr/>
          </p:nvSpPr>
          <p:spPr>
            <a:xfrm>
              <a:off x="6564692" y="4879853"/>
              <a:ext cx="2007488" cy="358368"/>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AGENDA TOPIC 07</a:t>
              </a:r>
            </a:p>
          </p:txBody>
        </p:sp>
        <p:sp>
          <p:nvSpPr>
            <p:cNvPr id="28" name="Subtitle 2">
              <a:extLst>
                <a:ext uri="{FF2B5EF4-FFF2-40B4-BE49-F238E27FC236}">
                  <a16:creationId xmlns:a16="http://schemas.microsoft.com/office/drawing/2014/main" id="{8D64A1FB-281D-4E3F-9F57-4494E4922DFD}"/>
                </a:ext>
              </a:extLst>
            </p:cNvPr>
            <p:cNvSpPr txBox="1">
              <a:spLocks/>
            </p:cNvSpPr>
            <p:nvPr/>
          </p:nvSpPr>
          <p:spPr>
            <a:xfrm>
              <a:off x="6615881" y="5197836"/>
              <a:ext cx="2551843" cy="179710"/>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2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138870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3DE68-A636-426C-B551-2842E186655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A2A261-544C-4FCC-A7B4-3B7DD4D43E1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CD2DE67-2AB2-4D8D-920F-CD8078DB644F}"/>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3378E0E7-B6F8-4B93-AA7B-828A61E4B01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46DE149-42CF-4CC0-99E9-F782233BC2AE}"/>
              </a:ext>
            </a:extLst>
          </p:cNvPr>
          <p:cNvSpPr>
            <a:spLocks noGrp="1"/>
          </p:cNvSpPr>
          <p:nvPr>
            <p:ph type="body" sz="quarter" idx="13"/>
          </p:nvPr>
        </p:nvSpPr>
        <p:spPr/>
        <p:txBody>
          <a:bodyPr/>
          <a:lstStyle/>
          <a:p>
            <a:endParaRPr lang="en-ZA" dirty="0"/>
          </a:p>
        </p:txBody>
      </p:sp>
      <p:sp>
        <p:nvSpPr>
          <p:cNvPr id="7" name="Rectangle 6">
            <a:extLst>
              <a:ext uri="{FF2B5EF4-FFF2-40B4-BE49-F238E27FC236}">
                <a16:creationId xmlns:a16="http://schemas.microsoft.com/office/drawing/2014/main" id="{F86DC8F0-31F5-4575-A826-B327612AA531}"/>
              </a:ext>
            </a:extLst>
          </p:cNvPr>
          <p:cNvSpPr/>
          <p:nvPr/>
        </p:nvSpPr>
        <p:spPr>
          <a:xfrm>
            <a:off x="424545" y="1707467"/>
            <a:ext cx="974707" cy="46101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p>
        </p:txBody>
      </p:sp>
      <p:sp>
        <p:nvSpPr>
          <p:cNvPr id="8" name="TextBox 7">
            <a:extLst>
              <a:ext uri="{FF2B5EF4-FFF2-40B4-BE49-F238E27FC236}">
                <a16:creationId xmlns:a16="http://schemas.microsoft.com/office/drawing/2014/main" id="{6BA68EBA-B82A-46E8-B420-895E844C36E6}"/>
              </a:ext>
            </a:extLst>
          </p:cNvPr>
          <p:cNvSpPr txBox="1"/>
          <p:nvPr/>
        </p:nvSpPr>
        <p:spPr>
          <a:xfrm>
            <a:off x="718539" y="1947051"/>
            <a:ext cx="401072" cy="872868"/>
          </a:xfrm>
          <a:prstGeom prst="rect">
            <a:avLst/>
          </a:prstGeom>
          <a:noFill/>
        </p:spPr>
        <p:txBody>
          <a:bodyPr wrap="none" rtlCol="0" anchor="ctr" anchorCtr="0">
            <a:spAutoFit/>
          </a:bodyPr>
          <a:lstStyle/>
          <a:p>
            <a:pPr algn="r"/>
            <a:r>
              <a:rPr lang="en-US" sz="5072" b="1" dirty="0">
                <a:solidFill>
                  <a:schemeClr val="bg1">
                    <a:alpha val="35000"/>
                  </a:schemeClr>
                </a:solidFill>
                <a:ea typeface="League Spartan" charset="0"/>
                <a:cs typeface="Poppins" pitchFamily="2" charset="77"/>
              </a:rPr>
              <a:t>1</a:t>
            </a:r>
          </a:p>
        </p:txBody>
      </p:sp>
      <p:sp>
        <p:nvSpPr>
          <p:cNvPr id="9" name="TextBox 8">
            <a:extLst>
              <a:ext uri="{FF2B5EF4-FFF2-40B4-BE49-F238E27FC236}">
                <a16:creationId xmlns:a16="http://schemas.microsoft.com/office/drawing/2014/main" id="{25E0E761-98B5-4364-871A-7ED155D4A364}"/>
              </a:ext>
            </a:extLst>
          </p:cNvPr>
          <p:cNvSpPr txBox="1"/>
          <p:nvPr/>
        </p:nvSpPr>
        <p:spPr>
          <a:xfrm>
            <a:off x="684874" y="2167656"/>
            <a:ext cx="434735" cy="431657"/>
          </a:xfrm>
          <a:prstGeom prst="rect">
            <a:avLst/>
          </a:prstGeom>
          <a:noFill/>
        </p:spPr>
        <p:txBody>
          <a:bodyPr wrap="none" rtlCol="0" anchor="ctr" anchorCtr="0">
            <a:spAutoFit/>
          </a:bodyPr>
          <a:lstStyle/>
          <a:p>
            <a:pPr algn="r"/>
            <a:r>
              <a:rPr lang="en-US" sz="2205" b="1" dirty="0">
                <a:solidFill>
                  <a:schemeClr val="bg1"/>
                </a:solidFill>
                <a:ea typeface="League Spartan" charset="0"/>
                <a:cs typeface="Poppins" pitchFamily="2" charset="77"/>
              </a:rPr>
              <a:t>01</a:t>
            </a:r>
          </a:p>
        </p:txBody>
      </p:sp>
      <p:sp>
        <p:nvSpPr>
          <p:cNvPr id="10" name="TextBox 9">
            <a:extLst>
              <a:ext uri="{FF2B5EF4-FFF2-40B4-BE49-F238E27FC236}">
                <a16:creationId xmlns:a16="http://schemas.microsoft.com/office/drawing/2014/main" id="{6B93C660-4212-442A-8199-5A5599455480}"/>
              </a:ext>
            </a:extLst>
          </p:cNvPr>
          <p:cNvSpPr txBox="1"/>
          <p:nvPr/>
        </p:nvSpPr>
        <p:spPr>
          <a:xfrm>
            <a:off x="1644339" y="2075003"/>
            <a:ext cx="3583677" cy="307777"/>
          </a:xfrm>
          <a:prstGeom prst="rect">
            <a:avLst/>
          </a:prstGeom>
          <a:noFill/>
        </p:spPr>
        <p:txBody>
          <a:bodyPr wrap="square" rtlCol="0" anchor="b" anchorCtr="0">
            <a:spAutoFit/>
          </a:bodyPr>
          <a:lstStyle/>
          <a:p>
            <a:r>
              <a:rPr lang="en-US" sz="1400" b="1" dirty="0">
                <a:solidFill>
                  <a:schemeClr val="tx2"/>
                </a:solidFill>
                <a:ea typeface="League Spartan" charset="0"/>
                <a:cs typeface="Poppins" pitchFamily="2" charset="77"/>
              </a:rPr>
              <a:t>AGENDA TOPIC 01</a:t>
            </a:r>
          </a:p>
        </p:txBody>
      </p:sp>
      <p:sp>
        <p:nvSpPr>
          <p:cNvPr id="11" name="Subtitle 2">
            <a:extLst>
              <a:ext uri="{FF2B5EF4-FFF2-40B4-BE49-F238E27FC236}">
                <a16:creationId xmlns:a16="http://schemas.microsoft.com/office/drawing/2014/main" id="{7FF21775-6E3E-4B1B-A178-2DEC03E78135}"/>
              </a:ext>
            </a:extLst>
          </p:cNvPr>
          <p:cNvSpPr txBox="1">
            <a:spLocks/>
          </p:cNvSpPr>
          <p:nvPr/>
        </p:nvSpPr>
        <p:spPr>
          <a:xfrm>
            <a:off x="1695142" y="2339872"/>
            <a:ext cx="3532874"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2" name="TextBox 11">
            <a:extLst>
              <a:ext uri="{FF2B5EF4-FFF2-40B4-BE49-F238E27FC236}">
                <a16:creationId xmlns:a16="http://schemas.microsoft.com/office/drawing/2014/main" id="{0C7D1CC9-99BB-4B1F-833C-4B5D79F27653}"/>
              </a:ext>
            </a:extLst>
          </p:cNvPr>
          <p:cNvSpPr txBox="1"/>
          <p:nvPr/>
        </p:nvSpPr>
        <p:spPr>
          <a:xfrm>
            <a:off x="598313" y="3049343"/>
            <a:ext cx="521298" cy="872868"/>
          </a:xfrm>
          <a:prstGeom prst="rect">
            <a:avLst/>
          </a:prstGeom>
          <a:noFill/>
        </p:spPr>
        <p:txBody>
          <a:bodyPr wrap="none" rtlCol="0" anchor="ctr" anchorCtr="0">
            <a:spAutoFit/>
          </a:bodyPr>
          <a:lstStyle/>
          <a:p>
            <a:pPr algn="r"/>
            <a:r>
              <a:rPr lang="en-US" sz="5072" b="1" dirty="0">
                <a:solidFill>
                  <a:schemeClr val="bg1">
                    <a:alpha val="35000"/>
                  </a:schemeClr>
                </a:solidFill>
                <a:ea typeface="League Spartan" charset="0"/>
                <a:cs typeface="Poppins" pitchFamily="2" charset="77"/>
              </a:rPr>
              <a:t>2</a:t>
            </a:r>
          </a:p>
        </p:txBody>
      </p:sp>
      <p:sp>
        <p:nvSpPr>
          <p:cNvPr id="13" name="TextBox 12">
            <a:extLst>
              <a:ext uri="{FF2B5EF4-FFF2-40B4-BE49-F238E27FC236}">
                <a16:creationId xmlns:a16="http://schemas.microsoft.com/office/drawing/2014/main" id="{13D7F141-63DD-42BD-8268-1F079CE98E53}"/>
              </a:ext>
            </a:extLst>
          </p:cNvPr>
          <p:cNvSpPr txBox="1"/>
          <p:nvPr/>
        </p:nvSpPr>
        <p:spPr>
          <a:xfrm>
            <a:off x="633578" y="3269947"/>
            <a:ext cx="486031" cy="431657"/>
          </a:xfrm>
          <a:prstGeom prst="rect">
            <a:avLst/>
          </a:prstGeom>
          <a:noFill/>
        </p:spPr>
        <p:txBody>
          <a:bodyPr wrap="none" rtlCol="0" anchor="ctr" anchorCtr="0">
            <a:spAutoFit/>
          </a:bodyPr>
          <a:lstStyle/>
          <a:p>
            <a:pPr algn="r"/>
            <a:r>
              <a:rPr lang="en-US" sz="2205" b="1" dirty="0">
                <a:solidFill>
                  <a:schemeClr val="bg1"/>
                </a:solidFill>
                <a:ea typeface="League Spartan" charset="0"/>
                <a:cs typeface="Poppins" pitchFamily="2" charset="77"/>
              </a:rPr>
              <a:t>02</a:t>
            </a:r>
          </a:p>
        </p:txBody>
      </p:sp>
      <p:sp>
        <p:nvSpPr>
          <p:cNvPr id="14" name="TextBox 13">
            <a:extLst>
              <a:ext uri="{FF2B5EF4-FFF2-40B4-BE49-F238E27FC236}">
                <a16:creationId xmlns:a16="http://schemas.microsoft.com/office/drawing/2014/main" id="{B3756F82-A407-4EE6-9104-5AF1CB22449A}"/>
              </a:ext>
            </a:extLst>
          </p:cNvPr>
          <p:cNvSpPr txBox="1"/>
          <p:nvPr/>
        </p:nvSpPr>
        <p:spPr>
          <a:xfrm>
            <a:off x="1644340" y="3177294"/>
            <a:ext cx="3659373" cy="307777"/>
          </a:xfrm>
          <a:prstGeom prst="rect">
            <a:avLst/>
          </a:prstGeom>
          <a:noFill/>
        </p:spPr>
        <p:txBody>
          <a:bodyPr wrap="square" rtlCol="0" anchor="b" anchorCtr="0">
            <a:spAutoFit/>
          </a:bodyPr>
          <a:lstStyle/>
          <a:p>
            <a:r>
              <a:rPr lang="en-US" sz="1400" b="1" dirty="0">
                <a:solidFill>
                  <a:schemeClr val="tx2"/>
                </a:solidFill>
                <a:ea typeface="League Spartan" charset="0"/>
                <a:cs typeface="Poppins" pitchFamily="2" charset="77"/>
              </a:rPr>
              <a:t>AGENDA TOPIC 02</a:t>
            </a:r>
          </a:p>
        </p:txBody>
      </p:sp>
      <p:sp>
        <p:nvSpPr>
          <p:cNvPr id="15" name="Subtitle 2">
            <a:extLst>
              <a:ext uri="{FF2B5EF4-FFF2-40B4-BE49-F238E27FC236}">
                <a16:creationId xmlns:a16="http://schemas.microsoft.com/office/drawing/2014/main" id="{DA9AB8E4-4FE8-4317-9CEE-7686E8EDCA83}"/>
              </a:ext>
            </a:extLst>
          </p:cNvPr>
          <p:cNvSpPr txBox="1">
            <a:spLocks/>
          </p:cNvSpPr>
          <p:nvPr/>
        </p:nvSpPr>
        <p:spPr>
          <a:xfrm>
            <a:off x="1695142" y="3442163"/>
            <a:ext cx="3532874"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A470E894-67A3-4D65-A937-0DAE61820A35}"/>
              </a:ext>
            </a:extLst>
          </p:cNvPr>
          <p:cNvSpPr txBox="1"/>
          <p:nvPr/>
        </p:nvSpPr>
        <p:spPr>
          <a:xfrm>
            <a:off x="590299" y="4151634"/>
            <a:ext cx="529312" cy="872868"/>
          </a:xfrm>
          <a:prstGeom prst="rect">
            <a:avLst/>
          </a:prstGeom>
          <a:noFill/>
        </p:spPr>
        <p:txBody>
          <a:bodyPr wrap="none" rtlCol="0" anchor="ctr" anchorCtr="0">
            <a:spAutoFit/>
          </a:bodyPr>
          <a:lstStyle/>
          <a:p>
            <a:pPr algn="r"/>
            <a:r>
              <a:rPr lang="en-US" sz="5072" b="1" dirty="0">
                <a:solidFill>
                  <a:schemeClr val="bg1">
                    <a:alpha val="35000"/>
                  </a:schemeClr>
                </a:solidFill>
                <a:ea typeface="League Spartan" charset="0"/>
                <a:cs typeface="Poppins" pitchFamily="2" charset="77"/>
              </a:rPr>
              <a:t>3</a:t>
            </a:r>
          </a:p>
        </p:txBody>
      </p:sp>
      <p:sp>
        <p:nvSpPr>
          <p:cNvPr id="17" name="TextBox 16">
            <a:extLst>
              <a:ext uri="{FF2B5EF4-FFF2-40B4-BE49-F238E27FC236}">
                <a16:creationId xmlns:a16="http://schemas.microsoft.com/office/drawing/2014/main" id="{E0AAE702-1D8D-4C29-953F-D3145B5F74B6}"/>
              </a:ext>
            </a:extLst>
          </p:cNvPr>
          <p:cNvSpPr txBox="1"/>
          <p:nvPr/>
        </p:nvSpPr>
        <p:spPr>
          <a:xfrm>
            <a:off x="630371" y="4372238"/>
            <a:ext cx="489238" cy="431657"/>
          </a:xfrm>
          <a:prstGeom prst="rect">
            <a:avLst/>
          </a:prstGeom>
          <a:noFill/>
        </p:spPr>
        <p:txBody>
          <a:bodyPr wrap="none" rtlCol="0" anchor="ctr" anchorCtr="0">
            <a:spAutoFit/>
          </a:bodyPr>
          <a:lstStyle/>
          <a:p>
            <a:pPr algn="r"/>
            <a:r>
              <a:rPr lang="en-US" sz="2205" b="1" dirty="0">
                <a:solidFill>
                  <a:schemeClr val="bg1"/>
                </a:solidFill>
                <a:ea typeface="League Spartan" charset="0"/>
                <a:cs typeface="Poppins" pitchFamily="2" charset="77"/>
              </a:rPr>
              <a:t>03</a:t>
            </a:r>
          </a:p>
        </p:txBody>
      </p:sp>
      <p:sp>
        <p:nvSpPr>
          <p:cNvPr id="18" name="TextBox 17">
            <a:extLst>
              <a:ext uri="{FF2B5EF4-FFF2-40B4-BE49-F238E27FC236}">
                <a16:creationId xmlns:a16="http://schemas.microsoft.com/office/drawing/2014/main" id="{C7E93F69-6FD3-40D1-B6BE-6710D38C679D}"/>
              </a:ext>
            </a:extLst>
          </p:cNvPr>
          <p:cNvSpPr txBox="1"/>
          <p:nvPr/>
        </p:nvSpPr>
        <p:spPr>
          <a:xfrm>
            <a:off x="1644340" y="4279585"/>
            <a:ext cx="3662978" cy="307777"/>
          </a:xfrm>
          <a:prstGeom prst="rect">
            <a:avLst/>
          </a:prstGeom>
          <a:noFill/>
        </p:spPr>
        <p:txBody>
          <a:bodyPr wrap="square" rtlCol="0" anchor="b" anchorCtr="0">
            <a:spAutoFit/>
          </a:bodyPr>
          <a:lstStyle/>
          <a:p>
            <a:r>
              <a:rPr lang="en-US" sz="1400" b="1" dirty="0">
                <a:solidFill>
                  <a:schemeClr val="tx2"/>
                </a:solidFill>
                <a:ea typeface="League Spartan" charset="0"/>
                <a:cs typeface="Poppins" pitchFamily="2" charset="77"/>
              </a:rPr>
              <a:t>AGENDA TOPIC 03</a:t>
            </a:r>
          </a:p>
        </p:txBody>
      </p:sp>
      <p:sp>
        <p:nvSpPr>
          <p:cNvPr id="19" name="Subtitle 2">
            <a:extLst>
              <a:ext uri="{FF2B5EF4-FFF2-40B4-BE49-F238E27FC236}">
                <a16:creationId xmlns:a16="http://schemas.microsoft.com/office/drawing/2014/main" id="{7868B178-F249-4490-BC41-F33C050F1D2F}"/>
              </a:ext>
            </a:extLst>
          </p:cNvPr>
          <p:cNvSpPr txBox="1">
            <a:spLocks/>
          </p:cNvSpPr>
          <p:nvPr/>
        </p:nvSpPr>
        <p:spPr>
          <a:xfrm>
            <a:off x="1695142" y="4544455"/>
            <a:ext cx="3532874"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E95FA71E-2BCB-462F-B324-E977063DE5C2}"/>
              </a:ext>
            </a:extLst>
          </p:cNvPr>
          <p:cNvSpPr txBox="1"/>
          <p:nvPr/>
        </p:nvSpPr>
        <p:spPr>
          <a:xfrm>
            <a:off x="564651" y="5253924"/>
            <a:ext cx="554960" cy="872868"/>
          </a:xfrm>
          <a:prstGeom prst="rect">
            <a:avLst/>
          </a:prstGeom>
          <a:noFill/>
        </p:spPr>
        <p:txBody>
          <a:bodyPr wrap="none" rtlCol="0" anchor="ctr" anchorCtr="0">
            <a:spAutoFit/>
          </a:bodyPr>
          <a:lstStyle/>
          <a:p>
            <a:pPr algn="r"/>
            <a:r>
              <a:rPr lang="en-US" sz="5072" b="1" dirty="0">
                <a:solidFill>
                  <a:schemeClr val="bg1">
                    <a:alpha val="35000"/>
                  </a:schemeClr>
                </a:solidFill>
                <a:ea typeface="League Spartan" charset="0"/>
                <a:cs typeface="Poppins" pitchFamily="2" charset="77"/>
              </a:rPr>
              <a:t>4</a:t>
            </a:r>
          </a:p>
        </p:txBody>
      </p:sp>
      <p:sp>
        <p:nvSpPr>
          <p:cNvPr id="21" name="TextBox 20">
            <a:extLst>
              <a:ext uri="{FF2B5EF4-FFF2-40B4-BE49-F238E27FC236}">
                <a16:creationId xmlns:a16="http://schemas.microsoft.com/office/drawing/2014/main" id="{01D65327-13EA-434C-A7CC-D77FE46758D0}"/>
              </a:ext>
            </a:extLst>
          </p:cNvPr>
          <p:cNvSpPr txBox="1"/>
          <p:nvPr/>
        </p:nvSpPr>
        <p:spPr>
          <a:xfrm>
            <a:off x="619151" y="5474529"/>
            <a:ext cx="500458" cy="431657"/>
          </a:xfrm>
          <a:prstGeom prst="rect">
            <a:avLst/>
          </a:prstGeom>
          <a:noFill/>
        </p:spPr>
        <p:txBody>
          <a:bodyPr wrap="none" rtlCol="0" anchor="ctr" anchorCtr="0">
            <a:spAutoFit/>
          </a:bodyPr>
          <a:lstStyle/>
          <a:p>
            <a:pPr algn="r"/>
            <a:r>
              <a:rPr lang="en-US" sz="2205" b="1" dirty="0">
                <a:solidFill>
                  <a:schemeClr val="bg1"/>
                </a:solidFill>
                <a:ea typeface="League Spartan" charset="0"/>
                <a:cs typeface="Poppins" pitchFamily="2" charset="77"/>
              </a:rPr>
              <a:t>04</a:t>
            </a:r>
          </a:p>
        </p:txBody>
      </p:sp>
      <p:sp>
        <p:nvSpPr>
          <p:cNvPr id="22" name="TextBox 21">
            <a:extLst>
              <a:ext uri="{FF2B5EF4-FFF2-40B4-BE49-F238E27FC236}">
                <a16:creationId xmlns:a16="http://schemas.microsoft.com/office/drawing/2014/main" id="{1D944047-B703-43D2-8264-A25D26225D12}"/>
              </a:ext>
            </a:extLst>
          </p:cNvPr>
          <p:cNvSpPr txBox="1"/>
          <p:nvPr/>
        </p:nvSpPr>
        <p:spPr>
          <a:xfrm>
            <a:off x="1644340" y="5381876"/>
            <a:ext cx="3681001" cy="307777"/>
          </a:xfrm>
          <a:prstGeom prst="rect">
            <a:avLst/>
          </a:prstGeom>
          <a:noFill/>
        </p:spPr>
        <p:txBody>
          <a:bodyPr wrap="square" rtlCol="0" anchor="b" anchorCtr="0">
            <a:spAutoFit/>
          </a:bodyPr>
          <a:lstStyle/>
          <a:p>
            <a:r>
              <a:rPr lang="en-US" sz="1400" b="1" dirty="0">
                <a:solidFill>
                  <a:schemeClr val="tx2"/>
                </a:solidFill>
                <a:ea typeface="League Spartan" charset="0"/>
                <a:cs typeface="Poppins" pitchFamily="2" charset="77"/>
              </a:rPr>
              <a:t>AGENDA TOPIC 04</a:t>
            </a:r>
          </a:p>
        </p:txBody>
      </p:sp>
      <p:sp>
        <p:nvSpPr>
          <p:cNvPr id="23" name="Subtitle 2">
            <a:extLst>
              <a:ext uri="{FF2B5EF4-FFF2-40B4-BE49-F238E27FC236}">
                <a16:creationId xmlns:a16="http://schemas.microsoft.com/office/drawing/2014/main" id="{ACD795A9-2CF8-47D0-BDEF-D006D2102CA3}"/>
              </a:ext>
            </a:extLst>
          </p:cNvPr>
          <p:cNvSpPr txBox="1">
            <a:spLocks/>
          </p:cNvSpPr>
          <p:nvPr/>
        </p:nvSpPr>
        <p:spPr>
          <a:xfrm>
            <a:off x="1695142" y="5646746"/>
            <a:ext cx="3532874"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4" name="Rectangle 23">
            <a:extLst>
              <a:ext uri="{FF2B5EF4-FFF2-40B4-BE49-F238E27FC236}">
                <a16:creationId xmlns:a16="http://schemas.microsoft.com/office/drawing/2014/main" id="{82CDF6F5-323B-495C-AD57-32081519FFFD}"/>
              </a:ext>
            </a:extLst>
          </p:cNvPr>
          <p:cNvSpPr/>
          <p:nvPr/>
        </p:nvSpPr>
        <p:spPr>
          <a:xfrm>
            <a:off x="4962608" y="1707467"/>
            <a:ext cx="974707" cy="46101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
          </a:p>
        </p:txBody>
      </p:sp>
      <p:sp>
        <p:nvSpPr>
          <p:cNvPr id="25" name="TextBox 24">
            <a:extLst>
              <a:ext uri="{FF2B5EF4-FFF2-40B4-BE49-F238E27FC236}">
                <a16:creationId xmlns:a16="http://schemas.microsoft.com/office/drawing/2014/main" id="{4A5D52A4-3346-49A9-AA1F-62FCC4F1A5CA}"/>
              </a:ext>
            </a:extLst>
          </p:cNvPr>
          <p:cNvSpPr txBox="1"/>
          <p:nvPr/>
        </p:nvSpPr>
        <p:spPr>
          <a:xfrm>
            <a:off x="5118743" y="1947051"/>
            <a:ext cx="538930" cy="872868"/>
          </a:xfrm>
          <a:prstGeom prst="rect">
            <a:avLst/>
          </a:prstGeom>
          <a:noFill/>
        </p:spPr>
        <p:txBody>
          <a:bodyPr wrap="none" rtlCol="0" anchor="ctr" anchorCtr="0">
            <a:spAutoFit/>
          </a:bodyPr>
          <a:lstStyle/>
          <a:p>
            <a:pPr algn="r"/>
            <a:r>
              <a:rPr lang="en-US" sz="5072" b="1" dirty="0">
                <a:solidFill>
                  <a:schemeClr val="bg1">
                    <a:alpha val="35000"/>
                  </a:schemeClr>
                </a:solidFill>
                <a:ea typeface="League Spartan" charset="0"/>
                <a:cs typeface="Poppins" pitchFamily="2" charset="77"/>
              </a:rPr>
              <a:t>5</a:t>
            </a:r>
          </a:p>
        </p:txBody>
      </p:sp>
      <p:sp>
        <p:nvSpPr>
          <p:cNvPr id="26" name="TextBox 25">
            <a:extLst>
              <a:ext uri="{FF2B5EF4-FFF2-40B4-BE49-F238E27FC236}">
                <a16:creationId xmlns:a16="http://schemas.microsoft.com/office/drawing/2014/main" id="{25927867-589B-419E-81BB-07E2C4C25FC4}"/>
              </a:ext>
            </a:extLst>
          </p:cNvPr>
          <p:cNvSpPr txBox="1"/>
          <p:nvPr/>
        </p:nvSpPr>
        <p:spPr>
          <a:xfrm>
            <a:off x="5163626" y="2167656"/>
            <a:ext cx="494046" cy="431657"/>
          </a:xfrm>
          <a:prstGeom prst="rect">
            <a:avLst/>
          </a:prstGeom>
          <a:noFill/>
        </p:spPr>
        <p:txBody>
          <a:bodyPr wrap="none" rtlCol="0" anchor="ctr" anchorCtr="0">
            <a:spAutoFit/>
          </a:bodyPr>
          <a:lstStyle/>
          <a:p>
            <a:pPr algn="r"/>
            <a:r>
              <a:rPr lang="en-US" sz="2205" b="1" dirty="0">
                <a:solidFill>
                  <a:schemeClr val="bg1"/>
                </a:solidFill>
                <a:ea typeface="League Spartan" charset="0"/>
                <a:cs typeface="Poppins" pitchFamily="2" charset="77"/>
              </a:rPr>
              <a:t>05</a:t>
            </a:r>
          </a:p>
        </p:txBody>
      </p:sp>
      <p:sp>
        <p:nvSpPr>
          <p:cNvPr id="27" name="TextBox 26">
            <a:extLst>
              <a:ext uri="{FF2B5EF4-FFF2-40B4-BE49-F238E27FC236}">
                <a16:creationId xmlns:a16="http://schemas.microsoft.com/office/drawing/2014/main" id="{E71B0955-D2A6-446B-B1BD-30ADCE8F2A7D}"/>
              </a:ext>
            </a:extLst>
          </p:cNvPr>
          <p:cNvSpPr txBox="1"/>
          <p:nvPr/>
        </p:nvSpPr>
        <p:spPr>
          <a:xfrm>
            <a:off x="6182402" y="2075003"/>
            <a:ext cx="3670187" cy="307777"/>
          </a:xfrm>
          <a:prstGeom prst="rect">
            <a:avLst/>
          </a:prstGeom>
          <a:noFill/>
        </p:spPr>
        <p:txBody>
          <a:bodyPr wrap="square" rtlCol="0" anchor="b" anchorCtr="0">
            <a:spAutoFit/>
          </a:bodyPr>
          <a:lstStyle/>
          <a:p>
            <a:r>
              <a:rPr lang="en-US" sz="1400" b="1" dirty="0">
                <a:solidFill>
                  <a:schemeClr val="tx2"/>
                </a:solidFill>
                <a:ea typeface="League Spartan" charset="0"/>
                <a:cs typeface="Poppins" pitchFamily="2" charset="77"/>
              </a:rPr>
              <a:t>AGENDA TOPIC 05</a:t>
            </a:r>
          </a:p>
        </p:txBody>
      </p:sp>
      <p:sp>
        <p:nvSpPr>
          <p:cNvPr id="28" name="Subtitle 2">
            <a:extLst>
              <a:ext uri="{FF2B5EF4-FFF2-40B4-BE49-F238E27FC236}">
                <a16:creationId xmlns:a16="http://schemas.microsoft.com/office/drawing/2014/main" id="{FE6A865A-458C-43FD-8F75-C01DE85CF8FB}"/>
              </a:ext>
            </a:extLst>
          </p:cNvPr>
          <p:cNvSpPr txBox="1">
            <a:spLocks/>
          </p:cNvSpPr>
          <p:nvPr/>
        </p:nvSpPr>
        <p:spPr>
          <a:xfrm>
            <a:off x="6233205" y="2339872"/>
            <a:ext cx="3532874"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2117459E-C6D9-4E02-B3B3-5B68772A150D}"/>
              </a:ext>
            </a:extLst>
          </p:cNvPr>
          <p:cNvSpPr txBox="1"/>
          <p:nvPr/>
        </p:nvSpPr>
        <p:spPr>
          <a:xfrm>
            <a:off x="5139581" y="3049343"/>
            <a:ext cx="518092" cy="872868"/>
          </a:xfrm>
          <a:prstGeom prst="rect">
            <a:avLst/>
          </a:prstGeom>
          <a:noFill/>
        </p:spPr>
        <p:txBody>
          <a:bodyPr wrap="none" rtlCol="0" anchor="ctr" anchorCtr="0">
            <a:spAutoFit/>
          </a:bodyPr>
          <a:lstStyle/>
          <a:p>
            <a:pPr algn="r"/>
            <a:r>
              <a:rPr lang="en-US" sz="5072" b="1" dirty="0">
                <a:solidFill>
                  <a:schemeClr val="bg1">
                    <a:alpha val="35000"/>
                  </a:schemeClr>
                </a:solidFill>
                <a:ea typeface="League Spartan" charset="0"/>
                <a:cs typeface="Poppins" pitchFamily="2" charset="77"/>
              </a:rPr>
              <a:t>6</a:t>
            </a:r>
          </a:p>
        </p:txBody>
      </p:sp>
      <p:sp>
        <p:nvSpPr>
          <p:cNvPr id="30" name="TextBox 29">
            <a:extLst>
              <a:ext uri="{FF2B5EF4-FFF2-40B4-BE49-F238E27FC236}">
                <a16:creationId xmlns:a16="http://schemas.microsoft.com/office/drawing/2014/main" id="{29672834-6E8A-4769-BF26-A5C3E02B14FA}"/>
              </a:ext>
            </a:extLst>
          </p:cNvPr>
          <p:cNvSpPr txBox="1"/>
          <p:nvPr/>
        </p:nvSpPr>
        <p:spPr>
          <a:xfrm>
            <a:off x="5171641" y="3269947"/>
            <a:ext cx="486031" cy="431657"/>
          </a:xfrm>
          <a:prstGeom prst="rect">
            <a:avLst/>
          </a:prstGeom>
          <a:noFill/>
        </p:spPr>
        <p:txBody>
          <a:bodyPr wrap="none" rtlCol="0" anchor="ctr" anchorCtr="0">
            <a:spAutoFit/>
          </a:bodyPr>
          <a:lstStyle/>
          <a:p>
            <a:pPr algn="r"/>
            <a:r>
              <a:rPr lang="en-US" sz="2205" b="1" dirty="0">
                <a:solidFill>
                  <a:schemeClr val="bg1"/>
                </a:solidFill>
                <a:ea typeface="League Spartan" charset="0"/>
                <a:cs typeface="Poppins" pitchFamily="2" charset="77"/>
              </a:rPr>
              <a:t>06</a:t>
            </a:r>
          </a:p>
        </p:txBody>
      </p:sp>
      <p:sp>
        <p:nvSpPr>
          <p:cNvPr id="31" name="TextBox 30">
            <a:extLst>
              <a:ext uri="{FF2B5EF4-FFF2-40B4-BE49-F238E27FC236}">
                <a16:creationId xmlns:a16="http://schemas.microsoft.com/office/drawing/2014/main" id="{6EDC05B4-30F2-4111-9258-ACFD375B8851}"/>
              </a:ext>
            </a:extLst>
          </p:cNvPr>
          <p:cNvSpPr txBox="1"/>
          <p:nvPr/>
        </p:nvSpPr>
        <p:spPr>
          <a:xfrm>
            <a:off x="6182402" y="3177294"/>
            <a:ext cx="3655769" cy="307777"/>
          </a:xfrm>
          <a:prstGeom prst="rect">
            <a:avLst/>
          </a:prstGeom>
          <a:noFill/>
        </p:spPr>
        <p:txBody>
          <a:bodyPr wrap="square" rtlCol="0" anchor="b" anchorCtr="0">
            <a:spAutoFit/>
          </a:bodyPr>
          <a:lstStyle/>
          <a:p>
            <a:r>
              <a:rPr lang="en-US" sz="1400" b="1" dirty="0">
                <a:solidFill>
                  <a:schemeClr val="tx2"/>
                </a:solidFill>
                <a:ea typeface="League Spartan" charset="0"/>
                <a:cs typeface="Poppins" pitchFamily="2" charset="77"/>
              </a:rPr>
              <a:t>AGENDA TOPIC 06</a:t>
            </a:r>
          </a:p>
        </p:txBody>
      </p:sp>
      <p:sp>
        <p:nvSpPr>
          <p:cNvPr id="32" name="Subtitle 2">
            <a:extLst>
              <a:ext uri="{FF2B5EF4-FFF2-40B4-BE49-F238E27FC236}">
                <a16:creationId xmlns:a16="http://schemas.microsoft.com/office/drawing/2014/main" id="{E1F11DAD-4CA8-4A97-91A1-C31EF5D7914A}"/>
              </a:ext>
            </a:extLst>
          </p:cNvPr>
          <p:cNvSpPr txBox="1">
            <a:spLocks/>
          </p:cNvSpPr>
          <p:nvPr/>
        </p:nvSpPr>
        <p:spPr>
          <a:xfrm>
            <a:off x="6233205" y="3442163"/>
            <a:ext cx="3532874"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F4B29780-9F35-4CC2-A3C9-C84BC1182BE2}"/>
              </a:ext>
            </a:extLst>
          </p:cNvPr>
          <p:cNvSpPr txBox="1"/>
          <p:nvPr/>
        </p:nvSpPr>
        <p:spPr>
          <a:xfrm>
            <a:off x="5145993" y="4151634"/>
            <a:ext cx="511680" cy="872868"/>
          </a:xfrm>
          <a:prstGeom prst="rect">
            <a:avLst/>
          </a:prstGeom>
          <a:noFill/>
        </p:spPr>
        <p:txBody>
          <a:bodyPr wrap="none" rtlCol="0" anchor="ctr" anchorCtr="0">
            <a:spAutoFit/>
          </a:bodyPr>
          <a:lstStyle/>
          <a:p>
            <a:pPr algn="r"/>
            <a:r>
              <a:rPr lang="en-US" sz="5072" b="1" dirty="0">
                <a:solidFill>
                  <a:schemeClr val="bg1">
                    <a:alpha val="35000"/>
                  </a:schemeClr>
                </a:solidFill>
                <a:ea typeface="League Spartan" charset="0"/>
                <a:cs typeface="Poppins" pitchFamily="2" charset="77"/>
              </a:rPr>
              <a:t>7</a:t>
            </a:r>
          </a:p>
        </p:txBody>
      </p:sp>
      <p:sp>
        <p:nvSpPr>
          <p:cNvPr id="34" name="TextBox 33">
            <a:extLst>
              <a:ext uri="{FF2B5EF4-FFF2-40B4-BE49-F238E27FC236}">
                <a16:creationId xmlns:a16="http://schemas.microsoft.com/office/drawing/2014/main" id="{0297D956-A52F-4C23-980A-D817D6871558}"/>
              </a:ext>
            </a:extLst>
          </p:cNvPr>
          <p:cNvSpPr txBox="1"/>
          <p:nvPr/>
        </p:nvSpPr>
        <p:spPr>
          <a:xfrm>
            <a:off x="5174847" y="4372238"/>
            <a:ext cx="482825" cy="431657"/>
          </a:xfrm>
          <a:prstGeom prst="rect">
            <a:avLst/>
          </a:prstGeom>
          <a:noFill/>
        </p:spPr>
        <p:txBody>
          <a:bodyPr wrap="none" rtlCol="0" anchor="ctr" anchorCtr="0">
            <a:spAutoFit/>
          </a:bodyPr>
          <a:lstStyle/>
          <a:p>
            <a:pPr algn="r"/>
            <a:r>
              <a:rPr lang="en-US" sz="2205" b="1" dirty="0">
                <a:solidFill>
                  <a:schemeClr val="bg1"/>
                </a:solidFill>
                <a:ea typeface="League Spartan" charset="0"/>
                <a:cs typeface="Poppins" pitchFamily="2" charset="77"/>
              </a:rPr>
              <a:t>07</a:t>
            </a:r>
          </a:p>
        </p:txBody>
      </p:sp>
      <p:sp>
        <p:nvSpPr>
          <p:cNvPr id="35" name="TextBox 34">
            <a:extLst>
              <a:ext uri="{FF2B5EF4-FFF2-40B4-BE49-F238E27FC236}">
                <a16:creationId xmlns:a16="http://schemas.microsoft.com/office/drawing/2014/main" id="{98CCF39C-A261-4B54-A96C-8B1B93C6819C}"/>
              </a:ext>
            </a:extLst>
          </p:cNvPr>
          <p:cNvSpPr txBox="1"/>
          <p:nvPr/>
        </p:nvSpPr>
        <p:spPr>
          <a:xfrm>
            <a:off x="6182403" y="4279585"/>
            <a:ext cx="3652164" cy="307777"/>
          </a:xfrm>
          <a:prstGeom prst="rect">
            <a:avLst/>
          </a:prstGeom>
          <a:noFill/>
        </p:spPr>
        <p:txBody>
          <a:bodyPr wrap="square" rtlCol="0" anchor="b" anchorCtr="0">
            <a:spAutoFit/>
          </a:bodyPr>
          <a:lstStyle/>
          <a:p>
            <a:r>
              <a:rPr lang="en-US" sz="1400" b="1" dirty="0">
                <a:solidFill>
                  <a:schemeClr val="tx2"/>
                </a:solidFill>
                <a:ea typeface="League Spartan" charset="0"/>
                <a:cs typeface="Poppins" pitchFamily="2" charset="77"/>
              </a:rPr>
              <a:t>AGENDA TOPIC 07</a:t>
            </a:r>
          </a:p>
        </p:txBody>
      </p:sp>
      <p:sp>
        <p:nvSpPr>
          <p:cNvPr id="36" name="Subtitle 2">
            <a:extLst>
              <a:ext uri="{FF2B5EF4-FFF2-40B4-BE49-F238E27FC236}">
                <a16:creationId xmlns:a16="http://schemas.microsoft.com/office/drawing/2014/main" id="{E2DE6CD7-5525-482F-AFED-4B3EF9354D34}"/>
              </a:ext>
            </a:extLst>
          </p:cNvPr>
          <p:cNvSpPr txBox="1">
            <a:spLocks/>
          </p:cNvSpPr>
          <p:nvPr/>
        </p:nvSpPr>
        <p:spPr>
          <a:xfrm>
            <a:off x="6233205" y="4544455"/>
            <a:ext cx="3532874"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7" name="TextBox 36">
            <a:extLst>
              <a:ext uri="{FF2B5EF4-FFF2-40B4-BE49-F238E27FC236}">
                <a16:creationId xmlns:a16="http://schemas.microsoft.com/office/drawing/2014/main" id="{86705F2D-1F9F-43D3-A7B3-18DF9D962BAC}"/>
              </a:ext>
            </a:extLst>
          </p:cNvPr>
          <p:cNvSpPr txBox="1"/>
          <p:nvPr/>
        </p:nvSpPr>
        <p:spPr>
          <a:xfrm>
            <a:off x="5107521" y="5253924"/>
            <a:ext cx="550152" cy="872868"/>
          </a:xfrm>
          <a:prstGeom prst="rect">
            <a:avLst/>
          </a:prstGeom>
          <a:noFill/>
        </p:spPr>
        <p:txBody>
          <a:bodyPr wrap="none" rtlCol="0" anchor="ctr" anchorCtr="0">
            <a:spAutoFit/>
          </a:bodyPr>
          <a:lstStyle/>
          <a:p>
            <a:pPr algn="r"/>
            <a:r>
              <a:rPr lang="en-US" sz="5072" b="1" dirty="0">
                <a:solidFill>
                  <a:schemeClr val="bg1">
                    <a:alpha val="35000"/>
                  </a:schemeClr>
                </a:solidFill>
                <a:ea typeface="League Spartan" charset="0"/>
                <a:cs typeface="Poppins" pitchFamily="2" charset="77"/>
              </a:rPr>
              <a:t>8</a:t>
            </a:r>
          </a:p>
        </p:txBody>
      </p:sp>
      <p:sp>
        <p:nvSpPr>
          <p:cNvPr id="38" name="TextBox 37">
            <a:extLst>
              <a:ext uri="{FF2B5EF4-FFF2-40B4-BE49-F238E27FC236}">
                <a16:creationId xmlns:a16="http://schemas.microsoft.com/office/drawing/2014/main" id="{2A186E3B-07CE-4E87-A285-4854573EF770}"/>
              </a:ext>
            </a:extLst>
          </p:cNvPr>
          <p:cNvSpPr txBox="1"/>
          <p:nvPr/>
        </p:nvSpPr>
        <p:spPr>
          <a:xfrm>
            <a:off x="5158816" y="5474529"/>
            <a:ext cx="498856" cy="431657"/>
          </a:xfrm>
          <a:prstGeom prst="rect">
            <a:avLst/>
          </a:prstGeom>
          <a:noFill/>
        </p:spPr>
        <p:txBody>
          <a:bodyPr wrap="none" rtlCol="0" anchor="ctr" anchorCtr="0">
            <a:spAutoFit/>
          </a:bodyPr>
          <a:lstStyle/>
          <a:p>
            <a:pPr algn="r"/>
            <a:r>
              <a:rPr lang="en-US" sz="2205" b="1" dirty="0">
                <a:solidFill>
                  <a:schemeClr val="bg1"/>
                </a:solidFill>
                <a:ea typeface="League Spartan" charset="0"/>
                <a:cs typeface="Poppins" pitchFamily="2" charset="77"/>
              </a:rPr>
              <a:t>08</a:t>
            </a:r>
          </a:p>
        </p:txBody>
      </p:sp>
      <p:sp>
        <p:nvSpPr>
          <p:cNvPr id="39" name="TextBox 38">
            <a:extLst>
              <a:ext uri="{FF2B5EF4-FFF2-40B4-BE49-F238E27FC236}">
                <a16:creationId xmlns:a16="http://schemas.microsoft.com/office/drawing/2014/main" id="{FAF029BF-4D07-4F95-9FB2-C8B1CF72D113}"/>
              </a:ext>
            </a:extLst>
          </p:cNvPr>
          <p:cNvSpPr txBox="1"/>
          <p:nvPr/>
        </p:nvSpPr>
        <p:spPr>
          <a:xfrm>
            <a:off x="6182403" y="5381876"/>
            <a:ext cx="3677396" cy="307777"/>
          </a:xfrm>
          <a:prstGeom prst="rect">
            <a:avLst/>
          </a:prstGeom>
          <a:noFill/>
        </p:spPr>
        <p:txBody>
          <a:bodyPr wrap="square" rtlCol="0" anchor="b" anchorCtr="0">
            <a:spAutoFit/>
          </a:bodyPr>
          <a:lstStyle/>
          <a:p>
            <a:r>
              <a:rPr lang="en-US" sz="1400" b="1" dirty="0">
                <a:solidFill>
                  <a:schemeClr val="tx2"/>
                </a:solidFill>
                <a:ea typeface="League Spartan" charset="0"/>
                <a:cs typeface="Poppins" pitchFamily="2" charset="77"/>
              </a:rPr>
              <a:t>AGENDA TOPIC 08</a:t>
            </a:r>
          </a:p>
        </p:txBody>
      </p:sp>
      <p:sp>
        <p:nvSpPr>
          <p:cNvPr id="40" name="Subtitle 2">
            <a:extLst>
              <a:ext uri="{FF2B5EF4-FFF2-40B4-BE49-F238E27FC236}">
                <a16:creationId xmlns:a16="http://schemas.microsoft.com/office/drawing/2014/main" id="{3B7DC4F9-65F1-49C3-8495-F1571E6E9250}"/>
              </a:ext>
            </a:extLst>
          </p:cNvPr>
          <p:cNvSpPr txBox="1">
            <a:spLocks/>
          </p:cNvSpPr>
          <p:nvPr/>
        </p:nvSpPr>
        <p:spPr>
          <a:xfrm>
            <a:off x="6233205" y="5646746"/>
            <a:ext cx="3532874" cy="185382"/>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86"/>
              </a:lnSpc>
            </a:pPr>
            <a:r>
              <a:rPr lang="en-GB" sz="10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pic>
        <p:nvPicPr>
          <p:cNvPr id="42" name="Graphic 41">
            <a:extLst>
              <a:ext uri="{FF2B5EF4-FFF2-40B4-BE49-F238E27FC236}">
                <a16:creationId xmlns:a16="http://schemas.microsoft.com/office/drawing/2014/main" id="{27E71689-AB98-483B-921B-B29CC87614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1202" y="1796719"/>
            <a:ext cx="4762500" cy="4762500"/>
          </a:xfrm>
          <a:prstGeom prst="rect">
            <a:avLst/>
          </a:prstGeom>
        </p:spPr>
      </p:pic>
    </p:spTree>
    <p:extLst>
      <p:ext uri="{BB962C8B-B14F-4D97-AF65-F5344CB8AC3E}">
        <p14:creationId xmlns:p14="http://schemas.microsoft.com/office/powerpoint/2010/main" val="10994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285E9-973E-4C2F-BF2F-3D8ECA1C30B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AE9354C-6981-4BB8-A9D0-FDA3E8915E9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043EEDF-DFD0-4CB8-8E9D-AB65C888C780}"/>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DF5DB774-3C63-40E6-8E3A-A72FBD2C378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DC567ED-4770-4B9D-9FAE-EEB89454A53D}"/>
              </a:ext>
            </a:extLst>
          </p:cNvPr>
          <p:cNvSpPr>
            <a:spLocks noGrp="1"/>
          </p:cNvSpPr>
          <p:nvPr>
            <p:ph type="body" sz="quarter" idx="13"/>
          </p:nvPr>
        </p:nvSpPr>
        <p:spPr/>
        <p:txBody>
          <a:bodyPr/>
          <a:lstStyle/>
          <a:p>
            <a:endParaRPr lang="en-ZA"/>
          </a:p>
        </p:txBody>
      </p:sp>
      <p:sp>
        <p:nvSpPr>
          <p:cNvPr id="7" name="Pentagon 3">
            <a:extLst>
              <a:ext uri="{FF2B5EF4-FFF2-40B4-BE49-F238E27FC236}">
                <a16:creationId xmlns:a16="http://schemas.microsoft.com/office/drawing/2014/main" id="{FA767962-971A-480E-9030-52C655907F4E}"/>
              </a:ext>
            </a:extLst>
          </p:cNvPr>
          <p:cNvSpPr/>
          <p:nvPr/>
        </p:nvSpPr>
        <p:spPr>
          <a:xfrm>
            <a:off x="698587" y="3124852"/>
            <a:ext cx="2187178" cy="87604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Chevron 4">
            <a:extLst>
              <a:ext uri="{FF2B5EF4-FFF2-40B4-BE49-F238E27FC236}">
                <a16:creationId xmlns:a16="http://schemas.microsoft.com/office/drawing/2014/main" id="{83096379-7EFE-4DF2-9574-566B1FB5B441}"/>
              </a:ext>
            </a:extLst>
          </p:cNvPr>
          <p:cNvSpPr/>
          <p:nvPr/>
        </p:nvSpPr>
        <p:spPr>
          <a:xfrm>
            <a:off x="2689780" y="3124852"/>
            <a:ext cx="2187178" cy="87604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9" name="Chevron 5">
            <a:extLst>
              <a:ext uri="{FF2B5EF4-FFF2-40B4-BE49-F238E27FC236}">
                <a16:creationId xmlns:a16="http://schemas.microsoft.com/office/drawing/2014/main" id="{F0F50581-B27B-4FE1-98F3-E793D9B23C76}"/>
              </a:ext>
            </a:extLst>
          </p:cNvPr>
          <p:cNvSpPr/>
          <p:nvPr/>
        </p:nvSpPr>
        <p:spPr>
          <a:xfrm>
            <a:off x="4680973" y="3124852"/>
            <a:ext cx="2187178" cy="87604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0" name="Chevron 6">
            <a:extLst>
              <a:ext uri="{FF2B5EF4-FFF2-40B4-BE49-F238E27FC236}">
                <a16:creationId xmlns:a16="http://schemas.microsoft.com/office/drawing/2014/main" id="{2DB93AC8-D00F-4BAF-A1F3-B8C9783CC6BD}"/>
              </a:ext>
            </a:extLst>
          </p:cNvPr>
          <p:cNvSpPr/>
          <p:nvPr/>
        </p:nvSpPr>
        <p:spPr>
          <a:xfrm>
            <a:off x="6672166" y="3124852"/>
            <a:ext cx="2187178" cy="876047"/>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1" name="Chevron 7">
            <a:extLst>
              <a:ext uri="{FF2B5EF4-FFF2-40B4-BE49-F238E27FC236}">
                <a16:creationId xmlns:a16="http://schemas.microsoft.com/office/drawing/2014/main" id="{A9452F18-258A-4860-895F-FCF4692AB590}"/>
              </a:ext>
            </a:extLst>
          </p:cNvPr>
          <p:cNvSpPr/>
          <p:nvPr/>
        </p:nvSpPr>
        <p:spPr>
          <a:xfrm>
            <a:off x="8663359" y="3124852"/>
            <a:ext cx="2187178" cy="876047"/>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12" name="TextBox 11">
            <a:extLst>
              <a:ext uri="{FF2B5EF4-FFF2-40B4-BE49-F238E27FC236}">
                <a16:creationId xmlns:a16="http://schemas.microsoft.com/office/drawing/2014/main" id="{2E21B352-4D38-48D2-B945-5B61A01D8B48}"/>
              </a:ext>
            </a:extLst>
          </p:cNvPr>
          <p:cNvSpPr txBox="1"/>
          <p:nvPr/>
        </p:nvSpPr>
        <p:spPr>
          <a:xfrm>
            <a:off x="1263027" y="4256007"/>
            <a:ext cx="1058303" cy="369332"/>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01</a:t>
            </a:r>
          </a:p>
        </p:txBody>
      </p:sp>
      <p:sp>
        <p:nvSpPr>
          <p:cNvPr id="13" name="Subtitle 2">
            <a:extLst>
              <a:ext uri="{FF2B5EF4-FFF2-40B4-BE49-F238E27FC236}">
                <a16:creationId xmlns:a16="http://schemas.microsoft.com/office/drawing/2014/main" id="{239F6846-3C79-4FFE-A4D4-36A9D6956151}"/>
              </a:ext>
            </a:extLst>
          </p:cNvPr>
          <p:cNvSpPr txBox="1">
            <a:spLocks/>
          </p:cNvSpPr>
          <p:nvPr/>
        </p:nvSpPr>
        <p:spPr>
          <a:xfrm>
            <a:off x="1004399" y="4672468"/>
            <a:ext cx="1575553"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4" name="TextBox 13">
            <a:extLst>
              <a:ext uri="{FF2B5EF4-FFF2-40B4-BE49-F238E27FC236}">
                <a16:creationId xmlns:a16="http://schemas.microsoft.com/office/drawing/2014/main" id="{76F09650-0A2F-49A5-B30D-518521C1695D}"/>
              </a:ext>
            </a:extLst>
          </p:cNvPr>
          <p:cNvSpPr txBox="1"/>
          <p:nvPr/>
        </p:nvSpPr>
        <p:spPr>
          <a:xfrm>
            <a:off x="3233380" y="4256007"/>
            <a:ext cx="1099981" cy="369332"/>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02</a:t>
            </a:r>
          </a:p>
        </p:txBody>
      </p:sp>
      <p:sp>
        <p:nvSpPr>
          <p:cNvPr id="15" name="Subtitle 2">
            <a:extLst>
              <a:ext uri="{FF2B5EF4-FFF2-40B4-BE49-F238E27FC236}">
                <a16:creationId xmlns:a16="http://schemas.microsoft.com/office/drawing/2014/main" id="{47E65FC9-1A23-475A-BE10-A078F723DE66}"/>
              </a:ext>
            </a:extLst>
          </p:cNvPr>
          <p:cNvSpPr txBox="1">
            <a:spLocks/>
          </p:cNvSpPr>
          <p:nvPr/>
        </p:nvSpPr>
        <p:spPr>
          <a:xfrm>
            <a:off x="2995592" y="4672468"/>
            <a:ext cx="1575553"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F1CA2C0E-1B04-4E27-A405-CB4A7A5FB9F1}"/>
              </a:ext>
            </a:extLst>
          </p:cNvPr>
          <p:cNvSpPr txBox="1"/>
          <p:nvPr/>
        </p:nvSpPr>
        <p:spPr>
          <a:xfrm>
            <a:off x="5222970" y="4256007"/>
            <a:ext cx="1103187" cy="369332"/>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03</a:t>
            </a:r>
          </a:p>
        </p:txBody>
      </p:sp>
      <p:sp>
        <p:nvSpPr>
          <p:cNvPr id="17" name="Subtitle 2">
            <a:extLst>
              <a:ext uri="{FF2B5EF4-FFF2-40B4-BE49-F238E27FC236}">
                <a16:creationId xmlns:a16="http://schemas.microsoft.com/office/drawing/2014/main" id="{21529B28-3C54-4179-8153-E0131043EA9C}"/>
              </a:ext>
            </a:extLst>
          </p:cNvPr>
          <p:cNvSpPr txBox="1">
            <a:spLocks/>
          </p:cNvSpPr>
          <p:nvPr/>
        </p:nvSpPr>
        <p:spPr>
          <a:xfrm>
            <a:off x="4986787" y="4672468"/>
            <a:ext cx="1575553"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BA06F80E-36CC-4D36-835C-5CE2B5B426BD}"/>
              </a:ext>
            </a:extLst>
          </p:cNvPr>
          <p:cNvSpPr txBox="1"/>
          <p:nvPr/>
        </p:nvSpPr>
        <p:spPr>
          <a:xfrm>
            <a:off x="7209355" y="4256007"/>
            <a:ext cx="1112805" cy="369332"/>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04</a:t>
            </a:r>
          </a:p>
        </p:txBody>
      </p:sp>
      <p:sp>
        <p:nvSpPr>
          <p:cNvPr id="19" name="Subtitle 2">
            <a:extLst>
              <a:ext uri="{FF2B5EF4-FFF2-40B4-BE49-F238E27FC236}">
                <a16:creationId xmlns:a16="http://schemas.microsoft.com/office/drawing/2014/main" id="{EACEA070-84E5-495B-A61D-19FC79EE4B2C}"/>
              </a:ext>
            </a:extLst>
          </p:cNvPr>
          <p:cNvSpPr txBox="1">
            <a:spLocks/>
          </p:cNvSpPr>
          <p:nvPr/>
        </p:nvSpPr>
        <p:spPr>
          <a:xfrm>
            <a:off x="6977980" y="4672468"/>
            <a:ext cx="1575553"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4ACCE060-48DC-43C5-9279-36723E57DBC0}"/>
              </a:ext>
            </a:extLst>
          </p:cNvPr>
          <p:cNvSpPr txBox="1"/>
          <p:nvPr/>
        </p:nvSpPr>
        <p:spPr>
          <a:xfrm>
            <a:off x="9203751" y="4256007"/>
            <a:ext cx="1106393" cy="369332"/>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TOPIC 05</a:t>
            </a:r>
          </a:p>
        </p:txBody>
      </p:sp>
      <p:sp>
        <p:nvSpPr>
          <p:cNvPr id="21" name="Subtitle 2">
            <a:extLst>
              <a:ext uri="{FF2B5EF4-FFF2-40B4-BE49-F238E27FC236}">
                <a16:creationId xmlns:a16="http://schemas.microsoft.com/office/drawing/2014/main" id="{FADFEE13-3A7A-4059-BBF1-8342AD250C6D}"/>
              </a:ext>
            </a:extLst>
          </p:cNvPr>
          <p:cNvSpPr txBox="1">
            <a:spLocks/>
          </p:cNvSpPr>
          <p:nvPr/>
        </p:nvSpPr>
        <p:spPr>
          <a:xfrm>
            <a:off x="8969171" y="4672468"/>
            <a:ext cx="1575553" cy="367355"/>
          </a:xfrm>
          <a:prstGeom prst="rect">
            <a:avLst/>
          </a:prstGeom>
        </p:spPr>
        <p:txBody>
          <a:bodyPr vert="horz" wrap="square" lIns="33602" tIns="16801" rIns="33602" bIns="1680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86"/>
              </a:lnSpc>
            </a:pPr>
            <a:r>
              <a:rPr lang="en-GB" sz="1100" dirty="0">
                <a:solidFill>
                  <a:schemeClr val="tx1"/>
                </a:solidFill>
                <a:latin typeface="+mn-lt"/>
                <a:ea typeface="Lato Light" panose="020F0502020204030203" pitchFamily="34" charset="0"/>
                <a:cs typeface="Mukta ExtraLight" panose="020B0000000000000000" pitchFamily="34" charset="77"/>
              </a:rPr>
              <a:t>Introductory sentence or short summary</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AFE95332-82EA-4744-85EB-18368A4005E6}"/>
              </a:ext>
            </a:extLst>
          </p:cNvPr>
          <p:cNvSpPr txBox="1"/>
          <p:nvPr/>
        </p:nvSpPr>
        <p:spPr>
          <a:xfrm>
            <a:off x="1495462" y="3239713"/>
            <a:ext cx="593431"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01</a:t>
            </a:r>
          </a:p>
        </p:txBody>
      </p:sp>
      <p:sp>
        <p:nvSpPr>
          <p:cNvPr id="23" name="TextBox 22">
            <a:extLst>
              <a:ext uri="{FF2B5EF4-FFF2-40B4-BE49-F238E27FC236}">
                <a16:creationId xmlns:a16="http://schemas.microsoft.com/office/drawing/2014/main" id="{5C807B65-35A3-404D-99C6-BD40AAA7519C}"/>
              </a:ext>
            </a:extLst>
          </p:cNvPr>
          <p:cNvSpPr txBox="1"/>
          <p:nvPr/>
        </p:nvSpPr>
        <p:spPr>
          <a:xfrm>
            <a:off x="3444176" y="3239713"/>
            <a:ext cx="678390"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02</a:t>
            </a:r>
          </a:p>
        </p:txBody>
      </p:sp>
      <p:sp>
        <p:nvSpPr>
          <p:cNvPr id="24" name="TextBox 23">
            <a:extLst>
              <a:ext uri="{FF2B5EF4-FFF2-40B4-BE49-F238E27FC236}">
                <a16:creationId xmlns:a16="http://schemas.microsoft.com/office/drawing/2014/main" id="{A034391F-F3D5-4884-B30D-FF93193B8D0A}"/>
              </a:ext>
            </a:extLst>
          </p:cNvPr>
          <p:cNvSpPr txBox="1"/>
          <p:nvPr/>
        </p:nvSpPr>
        <p:spPr>
          <a:xfrm>
            <a:off x="5432966" y="3239713"/>
            <a:ext cx="683201"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03</a:t>
            </a:r>
          </a:p>
        </p:txBody>
      </p:sp>
      <p:sp>
        <p:nvSpPr>
          <p:cNvPr id="25" name="TextBox 24">
            <a:extLst>
              <a:ext uri="{FF2B5EF4-FFF2-40B4-BE49-F238E27FC236}">
                <a16:creationId xmlns:a16="http://schemas.microsoft.com/office/drawing/2014/main" id="{F26B78FD-1B7B-4ECB-A5EE-1D1F9DD868D6}"/>
              </a:ext>
            </a:extLst>
          </p:cNvPr>
          <p:cNvSpPr txBox="1"/>
          <p:nvPr/>
        </p:nvSpPr>
        <p:spPr>
          <a:xfrm>
            <a:off x="7414539" y="3239713"/>
            <a:ext cx="702436"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04</a:t>
            </a:r>
          </a:p>
        </p:txBody>
      </p:sp>
      <p:sp>
        <p:nvSpPr>
          <p:cNvPr id="26" name="TextBox 25">
            <a:extLst>
              <a:ext uri="{FF2B5EF4-FFF2-40B4-BE49-F238E27FC236}">
                <a16:creationId xmlns:a16="http://schemas.microsoft.com/office/drawing/2014/main" id="{E1F1B319-BAFC-4E1E-90E5-8078F5C3DA82}"/>
              </a:ext>
            </a:extLst>
          </p:cNvPr>
          <p:cNvSpPr txBox="1"/>
          <p:nvPr/>
        </p:nvSpPr>
        <p:spPr>
          <a:xfrm>
            <a:off x="9411344" y="3239713"/>
            <a:ext cx="691216" cy="646331"/>
          </a:xfrm>
          <a:prstGeom prst="rect">
            <a:avLst/>
          </a:prstGeom>
          <a:noFill/>
        </p:spPr>
        <p:txBody>
          <a:bodyPr wrap="none" rtlCol="0" anchor="ctr" anchorCtr="0">
            <a:spAutoFit/>
          </a:bodyPr>
          <a:lstStyle/>
          <a:p>
            <a:pPr algn="ctr"/>
            <a:r>
              <a:rPr lang="en-US" sz="3600" b="1" dirty="0">
                <a:solidFill>
                  <a:schemeClr val="bg1"/>
                </a:solidFill>
                <a:ea typeface="League Spartan" charset="0"/>
                <a:cs typeface="Poppins" pitchFamily="2" charset="77"/>
              </a:rPr>
              <a:t>05</a:t>
            </a:r>
          </a:p>
        </p:txBody>
      </p:sp>
      <p:pic>
        <p:nvPicPr>
          <p:cNvPr id="33" name="Graphic 32" descr="Playbook">
            <a:extLst>
              <a:ext uri="{FF2B5EF4-FFF2-40B4-BE49-F238E27FC236}">
                <a16:creationId xmlns:a16="http://schemas.microsoft.com/office/drawing/2014/main" id="{1ED9C3FD-FDE0-485D-B963-63D5F6BDBF78}"/>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7989" y="2137173"/>
            <a:ext cx="974986" cy="974986"/>
          </a:xfrm>
          <a:prstGeom prst="rect">
            <a:avLst/>
          </a:prstGeom>
        </p:spPr>
      </p:pic>
      <p:pic>
        <p:nvPicPr>
          <p:cNvPr id="34" name="Graphic 33" descr="Chat RTL">
            <a:extLst>
              <a:ext uri="{FF2B5EF4-FFF2-40B4-BE49-F238E27FC236}">
                <a16:creationId xmlns:a16="http://schemas.microsoft.com/office/drawing/2014/main" id="{9C5A7339-05BD-47B6-B564-B4260885C714}"/>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3745" y="2123026"/>
            <a:ext cx="996859" cy="996859"/>
          </a:xfrm>
          <a:prstGeom prst="rect">
            <a:avLst/>
          </a:prstGeom>
        </p:spPr>
      </p:pic>
      <p:pic>
        <p:nvPicPr>
          <p:cNvPr id="35" name="Graphic 34" descr="Podcast">
            <a:extLst>
              <a:ext uri="{FF2B5EF4-FFF2-40B4-BE49-F238E27FC236}">
                <a16:creationId xmlns:a16="http://schemas.microsoft.com/office/drawing/2014/main" id="{D9B74CC6-1C65-4504-812A-4063B07A9FAC}"/>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4939" y="2137173"/>
            <a:ext cx="996859" cy="996859"/>
          </a:xfrm>
          <a:prstGeom prst="rect">
            <a:avLst/>
          </a:prstGeom>
        </p:spPr>
      </p:pic>
      <p:pic>
        <p:nvPicPr>
          <p:cNvPr id="36" name="Graphic 35" descr="Connections">
            <a:extLst>
              <a:ext uri="{FF2B5EF4-FFF2-40B4-BE49-F238E27FC236}">
                <a16:creationId xmlns:a16="http://schemas.microsoft.com/office/drawing/2014/main" id="{FD42C144-2DA4-420D-84EF-E408A26D560B}"/>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6372" y="2137173"/>
            <a:ext cx="996859" cy="996859"/>
          </a:xfrm>
          <a:prstGeom prst="rect">
            <a:avLst/>
          </a:prstGeom>
        </p:spPr>
      </p:pic>
      <p:pic>
        <p:nvPicPr>
          <p:cNvPr id="38" name="Graphic 37" descr="Books">
            <a:extLst>
              <a:ext uri="{FF2B5EF4-FFF2-40B4-BE49-F238E27FC236}">
                <a16:creationId xmlns:a16="http://schemas.microsoft.com/office/drawing/2014/main" id="{99204380-8507-4960-9DA1-508E9503A5D6}"/>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00693" y="2196665"/>
            <a:ext cx="876047" cy="876047"/>
          </a:xfrm>
          <a:prstGeom prst="rect">
            <a:avLst/>
          </a:prstGeom>
        </p:spPr>
      </p:pic>
    </p:spTree>
    <p:extLst>
      <p:ext uri="{BB962C8B-B14F-4D97-AF65-F5344CB8AC3E}">
        <p14:creationId xmlns:p14="http://schemas.microsoft.com/office/powerpoint/2010/main" val="149834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presentation agenda, business, startup, presentation, infographics, free, editable template, template, pitch, graphs, charts, diagrams, tables, data, slides, layout, concept, idea, inspiration, download, Google Slides"/>
  <p:tag name="DESCRIPTION" val="Use an editable structure from the Presentation Agenda presentation template and pave the way ahead for your upcoming proposal with a striking agenda and schedule at the beginning of your presentation. "/>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1820</Words>
  <Application>Microsoft Office PowerPoint</Application>
  <PresentationFormat>Widescreen</PresentationFormat>
  <Paragraphs>476</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Bahnschrift</vt:lpstr>
      <vt:lpstr>Bahnschrift SemiBold</vt:lpstr>
      <vt:lpstr>Calibri</vt:lpstr>
      <vt:lpstr>Montserrat</vt:lpstr>
      <vt:lpstr>Poppins</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67</cp:revision>
  <dcterms:created xsi:type="dcterms:W3CDTF">2020-04-19T22:46:17Z</dcterms:created>
  <dcterms:modified xsi:type="dcterms:W3CDTF">2020-05-15T13:14:32Z</dcterms:modified>
  <cp:category>Business Concepts</cp:category>
</cp:coreProperties>
</file>