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5"/>
  </p:notesMasterIdLst>
  <p:sldIdLst>
    <p:sldId id="277" r:id="rId2"/>
    <p:sldId id="278" r:id="rId3"/>
    <p:sldId id="279" r:id="rId4"/>
    <p:sldId id="256"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281" r:id="rId23"/>
    <p:sldId id="28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16E5F-9FFF-4094-A671-6A285881F54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989943D-925D-4FD5-BEFC-3657BDBFFB4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29EDEBC-6509-4031-93C4-EE6D88850123}"/>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73898052-98A2-4B9D-9AAE-D9CC8E5479C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350354A-C779-467A-899C-34575ADB2366}"/>
              </a:ext>
            </a:extLst>
          </p:cNvPr>
          <p:cNvSpPr>
            <a:spLocks noGrp="1"/>
          </p:cNvSpPr>
          <p:nvPr>
            <p:ph type="body" sz="quarter" idx="13"/>
          </p:nvPr>
        </p:nvSpPr>
        <p:spPr/>
        <p:txBody>
          <a:bodyPr/>
          <a:lstStyle/>
          <a:p>
            <a:endParaRPr lang="en-ZA"/>
          </a:p>
        </p:txBody>
      </p:sp>
      <p:sp>
        <p:nvSpPr>
          <p:cNvPr id="7" name="Скругленный прямоугольник 11">
            <a:extLst>
              <a:ext uri="{FF2B5EF4-FFF2-40B4-BE49-F238E27FC236}">
                <a16:creationId xmlns:a16="http://schemas.microsoft.com/office/drawing/2014/main" id="{2C66D9E4-DA22-4B39-8224-B36A0FD7C366}"/>
              </a:ext>
            </a:extLst>
          </p:cNvPr>
          <p:cNvSpPr/>
          <p:nvPr/>
        </p:nvSpPr>
        <p:spPr bwMode="auto">
          <a:xfrm>
            <a:off x="4606919" y="2129958"/>
            <a:ext cx="2176475" cy="967322"/>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8" name="Скругленный прямоугольник 7">
            <a:extLst>
              <a:ext uri="{FF2B5EF4-FFF2-40B4-BE49-F238E27FC236}">
                <a16:creationId xmlns:a16="http://schemas.microsoft.com/office/drawing/2014/main" id="{04CF479D-DE43-4A74-9209-24A250DF8932}"/>
              </a:ext>
            </a:extLst>
          </p:cNvPr>
          <p:cNvSpPr/>
          <p:nvPr/>
        </p:nvSpPr>
        <p:spPr bwMode="auto">
          <a:xfrm>
            <a:off x="1283569" y="4189590"/>
            <a:ext cx="1783302" cy="69518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9" name="Скругленный прямоугольник 28">
            <a:extLst>
              <a:ext uri="{FF2B5EF4-FFF2-40B4-BE49-F238E27FC236}">
                <a16:creationId xmlns:a16="http://schemas.microsoft.com/office/drawing/2014/main" id="{9DD040AA-0CCE-40E5-92E4-5BD1AC830822}"/>
              </a:ext>
            </a:extLst>
          </p:cNvPr>
          <p:cNvSpPr/>
          <p:nvPr/>
        </p:nvSpPr>
        <p:spPr bwMode="auto">
          <a:xfrm>
            <a:off x="3662989" y="4189590"/>
            <a:ext cx="1783302" cy="69518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0" name="Скругленный прямоугольник 36">
            <a:extLst>
              <a:ext uri="{FF2B5EF4-FFF2-40B4-BE49-F238E27FC236}">
                <a16:creationId xmlns:a16="http://schemas.microsoft.com/office/drawing/2014/main" id="{A4EB2EA3-B6C1-4192-AB61-9113BA4F910B}"/>
              </a:ext>
            </a:extLst>
          </p:cNvPr>
          <p:cNvSpPr/>
          <p:nvPr/>
        </p:nvSpPr>
        <p:spPr bwMode="auto">
          <a:xfrm>
            <a:off x="6044230" y="4189590"/>
            <a:ext cx="1783302" cy="69518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1" name="Скругленный прямоугольник 40">
            <a:extLst>
              <a:ext uri="{FF2B5EF4-FFF2-40B4-BE49-F238E27FC236}">
                <a16:creationId xmlns:a16="http://schemas.microsoft.com/office/drawing/2014/main" id="{EB7BC3E1-348E-44F5-9565-9893E9F64605}"/>
              </a:ext>
            </a:extLst>
          </p:cNvPr>
          <p:cNvSpPr/>
          <p:nvPr/>
        </p:nvSpPr>
        <p:spPr bwMode="auto">
          <a:xfrm>
            <a:off x="8423649" y="4189590"/>
            <a:ext cx="1783302" cy="69518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12" name="Прямая со стрелкой 79">
            <a:extLst>
              <a:ext uri="{FF2B5EF4-FFF2-40B4-BE49-F238E27FC236}">
                <a16:creationId xmlns:a16="http://schemas.microsoft.com/office/drawing/2014/main" id="{4FCC46BE-7910-4D95-B7E3-8D37F1A5E506}"/>
              </a:ext>
            </a:extLst>
          </p:cNvPr>
          <p:cNvCxnSpPr>
            <a:cxnSpLocks/>
            <a:stCxn id="17" idx="2"/>
            <a:endCxn id="19" idx="0"/>
          </p:cNvCxnSpPr>
          <p:nvPr/>
        </p:nvCxnSpPr>
        <p:spPr bwMode="auto">
          <a:xfrm>
            <a:off x="3372649" y="3939893"/>
            <a:ext cx="0" cy="1171637"/>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13" name="Соединительная линия уступом 6">
            <a:extLst>
              <a:ext uri="{FF2B5EF4-FFF2-40B4-BE49-F238E27FC236}">
                <a16:creationId xmlns:a16="http://schemas.microsoft.com/office/drawing/2014/main" id="{E425C626-307F-4F7F-BDCA-5D5CB24E135D}"/>
              </a:ext>
            </a:extLst>
          </p:cNvPr>
          <p:cNvCxnSpPr>
            <a:cxnSpLocks/>
            <a:stCxn id="8" idx="0"/>
            <a:endCxn id="9" idx="0"/>
          </p:cNvCxnSpPr>
          <p:nvPr/>
        </p:nvCxnSpPr>
        <p:spPr bwMode="auto">
          <a:xfrm rot="5400000" flipH="1" flipV="1">
            <a:off x="3364930" y="2999880"/>
            <a:ext cx="5332" cy="2379420"/>
          </a:xfrm>
          <a:prstGeom prst="bentConnector3">
            <a:avLst>
              <a:gd name="adj1" fmla="val 11273685"/>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cxnSp>
        <p:nvCxnSpPr>
          <p:cNvPr id="14" name="Соединительная линия уступом 17">
            <a:extLst>
              <a:ext uri="{FF2B5EF4-FFF2-40B4-BE49-F238E27FC236}">
                <a16:creationId xmlns:a16="http://schemas.microsoft.com/office/drawing/2014/main" id="{BFBC5B82-D272-4564-9A17-953870972463}"/>
              </a:ext>
            </a:extLst>
          </p:cNvPr>
          <p:cNvCxnSpPr>
            <a:stCxn id="10" idx="0"/>
          </p:cNvCxnSpPr>
          <p:nvPr/>
        </p:nvCxnSpPr>
        <p:spPr bwMode="auto">
          <a:xfrm rot="16200000" flipH="1">
            <a:off x="8124258" y="3001213"/>
            <a:ext cx="2666" cy="2379420"/>
          </a:xfrm>
          <a:prstGeom prst="bentConnector4">
            <a:avLst>
              <a:gd name="adj1" fmla="val -22165013"/>
              <a:gd name="adj2" fmla="val 10015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cxnSp>
        <p:nvCxnSpPr>
          <p:cNvPr id="15" name="Соединительная линия уступом 50">
            <a:extLst>
              <a:ext uri="{FF2B5EF4-FFF2-40B4-BE49-F238E27FC236}">
                <a16:creationId xmlns:a16="http://schemas.microsoft.com/office/drawing/2014/main" id="{FEA2DD69-5B29-41D6-B7E3-17BD50B532AA}"/>
              </a:ext>
            </a:extLst>
          </p:cNvPr>
          <p:cNvCxnSpPr>
            <a:cxnSpLocks/>
            <a:stCxn id="7" idx="1"/>
            <a:endCxn id="17" idx="0"/>
          </p:cNvCxnSpPr>
          <p:nvPr/>
        </p:nvCxnSpPr>
        <p:spPr bwMode="auto">
          <a:xfrm rot="10800000" flipV="1">
            <a:off x="3372649" y="2613619"/>
            <a:ext cx="1234270" cy="631089"/>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16" name="Соединительная линия уступом 78">
            <a:extLst>
              <a:ext uri="{FF2B5EF4-FFF2-40B4-BE49-F238E27FC236}">
                <a16:creationId xmlns:a16="http://schemas.microsoft.com/office/drawing/2014/main" id="{F6313473-63DB-4A7D-BF8A-101096E3CA02}"/>
              </a:ext>
            </a:extLst>
          </p:cNvPr>
          <p:cNvCxnSpPr>
            <a:cxnSpLocks/>
            <a:stCxn id="7" idx="3"/>
            <a:endCxn id="18" idx="0"/>
          </p:cNvCxnSpPr>
          <p:nvPr/>
        </p:nvCxnSpPr>
        <p:spPr bwMode="auto">
          <a:xfrm>
            <a:off x="6783394" y="2613619"/>
            <a:ext cx="1342197" cy="633754"/>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17" name="Скругленный прямоугольник 80">
            <a:extLst>
              <a:ext uri="{FF2B5EF4-FFF2-40B4-BE49-F238E27FC236}">
                <a16:creationId xmlns:a16="http://schemas.microsoft.com/office/drawing/2014/main" id="{6694FF2E-689C-4951-B4A9-8EF4641F6564}"/>
              </a:ext>
            </a:extLst>
          </p:cNvPr>
          <p:cNvSpPr/>
          <p:nvPr/>
        </p:nvSpPr>
        <p:spPr bwMode="auto">
          <a:xfrm>
            <a:off x="2480998" y="3244708"/>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dirty="0">
              <a:solidFill>
                <a:srgbClr val="74808C"/>
              </a:solidFill>
              <a:ea typeface="Poppins" charset="0"/>
              <a:cs typeface="Poppins" charset="0"/>
              <a:sym typeface="Poppins" charset="0"/>
            </a:endParaRPr>
          </a:p>
        </p:txBody>
      </p:sp>
      <p:sp>
        <p:nvSpPr>
          <p:cNvPr id="18" name="Скругленный прямоугольник 86">
            <a:extLst>
              <a:ext uri="{FF2B5EF4-FFF2-40B4-BE49-F238E27FC236}">
                <a16:creationId xmlns:a16="http://schemas.microsoft.com/office/drawing/2014/main" id="{46F96E8D-1A85-4F22-AADD-8C4441A061AF}"/>
              </a:ext>
            </a:extLst>
          </p:cNvPr>
          <p:cNvSpPr/>
          <p:nvPr/>
        </p:nvSpPr>
        <p:spPr bwMode="auto">
          <a:xfrm>
            <a:off x="7233939" y="3247374"/>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dirty="0">
              <a:solidFill>
                <a:srgbClr val="74808C"/>
              </a:solidFill>
              <a:ea typeface="Poppins" charset="0"/>
              <a:cs typeface="Poppins" charset="0"/>
              <a:sym typeface="Poppins" charset="0"/>
            </a:endParaRPr>
          </a:p>
        </p:txBody>
      </p:sp>
      <p:sp>
        <p:nvSpPr>
          <p:cNvPr id="19" name="Скругленный прямоугольник 56">
            <a:extLst>
              <a:ext uri="{FF2B5EF4-FFF2-40B4-BE49-F238E27FC236}">
                <a16:creationId xmlns:a16="http://schemas.microsoft.com/office/drawing/2014/main" id="{C8F11650-7259-4650-9FAE-01445AE7AED4}"/>
              </a:ext>
            </a:extLst>
          </p:cNvPr>
          <p:cNvSpPr/>
          <p:nvPr/>
        </p:nvSpPr>
        <p:spPr bwMode="auto">
          <a:xfrm>
            <a:off x="2480998" y="5111530"/>
            <a:ext cx="1783302" cy="695185"/>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0" name="Скругленный прямоугольник 64">
            <a:extLst>
              <a:ext uri="{FF2B5EF4-FFF2-40B4-BE49-F238E27FC236}">
                <a16:creationId xmlns:a16="http://schemas.microsoft.com/office/drawing/2014/main" id="{47297089-D514-43F1-B081-624A1F89F111}"/>
              </a:ext>
            </a:extLst>
          </p:cNvPr>
          <p:cNvSpPr/>
          <p:nvPr/>
        </p:nvSpPr>
        <p:spPr bwMode="auto">
          <a:xfrm>
            <a:off x="7233939" y="5117208"/>
            <a:ext cx="1783302" cy="695185"/>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21" name="Прямая со стрелкой 67">
            <a:extLst>
              <a:ext uri="{FF2B5EF4-FFF2-40B4-BE49-F238E27FC236}">
                <a16:creationId xmlns:a16="http://schemas.microsoft.com/office/drawing/2014/main" id="{B9C4B399-04B0-4DBE-BBA7-56F9363769E0}"/>
              </a:ext>
            </a:extLst>
          </p:cNvPr>
          <p:cNvCxnSpPr>
            <a:cxnSpLocks/>
            <a:stCxn id="18" idx="2"/>
          </p:cNvCxnSpPr>
          <p:nvPr/>
        </p:nvCxnSpPr>
        <p:spPr bwMode="auto">
          <a:xfrm>
            <a:off x="8125590" y="3942559"/>
            <a:ext cx="0" cy="1174649"/>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22" name="TextBox 21">
            <a:extLst>
              <a:ext uri="{FF2B5EF4-FFF2-40B4-BE49-F238E27FC236}">
                <a16:creationId xmlns:a16="http://schemas.microsoft.com/office/drawing/2014/main" id="{C0144F99-5BBF-4BF5-91F4-137E9648023B}"/>
              </a:ext>
            </a:extLst>
          </p:cNvPr>
          <p:cNvSpPr txBox="1"/>
          <p:nvPr/>
        </p:nvSpPr>
        <p:spPr>
          <a:xfrm>
            <a:off x="4953608" y="2358618"/>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3" name="Subtitle 2">
            <a:extLst>
              <a:ext uri="{FF2B5EF4-FFF2-40B4-BE49-F238E27FC236}">
                <a16:creationId xmlns:a16="http://schemas.microsoft.com/office/drawing/2014/main" id="{E248BF01-77EE-4FA5-81A8-EDE3D514200E}"/>
              </a:ext>
            </a:extLst>
          </p:cNvPr>
          <p:cNvSpPr txBox="1">
            <a:spLocks/>
          </p:cNvSpPr>
          <p:nvPr/>
        </p:nvSpPr>
        <p:spPr>
          <a:xfrm>
            <a:off x="5330174" y="2617583"/>
            <a:ext cx="72996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24" name="TextBox 23">
            <a:extLst>
              <a:ext uri="{FF2B5EF4-FFF2-40B4-BE49-F238E27FC236}">
                <a16:creationId xmlns:a16="http://schemas.microsoft.com/office/drawing/2014/main" id="{814A210D-5A57-4217-90AF-2F0AFB0877FB}"/>
              </a:ext>
            </a:extLst>
          </p:cNvPr>
          <p:cNvSpPr txBox="1"/>
          <p:nvPr/>
        </p:nvSpPr>
        <p:spPr>
          <a:xfrm>
            <a:off x="2626046" y="3340834"/>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5" name="Subtitle 2">
            <a:extLst>
              <a:ext uri="{FF2B5EF4-FFF2-40B4-BE49-F238E27FC236}">
                <a16:creationId xmlns:a16="http://schemas.microsoft.com/office/drawing/2014/main" id="{172482CF-D075-42AF-847D-647647F6B0CB}"/>
              </a:ext>
            </a:extLst>
          </p:cNvPr>
          <p:cNvSpPr txBox="1">
            <a:spLocks/>
          </p:cNvSpPr>
          <p:nvPr/>
        </p:nvSpPr>
        <p:spPr>
          <a:xfrm>
            <a:off x="3034673" y="3599797"/>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26" name="TextBox 25">
            <a:extLst>
              <a:ext uri="{FF2B5EF4-FFF2-40B4-BE49-F238E27FC236}">
                <a16:creationId xmlns:a16="http://schemas.microsoft.com/office/drawing/2014/main" id="{7768F11E-1385-4B49-B064-F41ECCCE66C8}"/>
              </a:ext>
            </a:extLst>
          </p:cNvPr>
          <p:cNvSpPr txBox="1"/>
          <p:nvPr/>
        </p:nvSpPr>
        <p:spPr>
          <a:xfrm>
            <a:off x="7384043" y="3340834"/>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7" name="Subtitle 2">
            <a:extLst>
              <a:ext uri="{FF2B5EF4-FFF2-40B4-BE49-F238E27FC236}">
                <a16:creationId xmlns:a16="http://schemas.microsoft.com/office/drawing/2014/main" id="{D12C8DE8-ABE9-4504-9C26-3078A0606064}"/>
              </a:ext>
            </a:extLst>
          </p:cNvPr>
          <p:cNvSpPr txBox="1">
            <a:spLocks/>
          </p:cNvSpPr>
          <p:nvPr/>
        </p:nvSpPr>
        <p:spPr>
          <a:xfrm>
            <a:off x="7792668" y="3599797"/>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28" name="TextBox 27">
            <a:extLst>
              <a:ext uri="{FF2B5EF4-FFF2-40B4-BE49-F238E27FC236}">
                <a16:creationId xmlns:a16="http://schemas.microsoft.com/office/drawing/2014/main" id="{AE91C4B7-8F94-4AC8-AC9A-C5B9957C9174}"/>
              </a:ext>
            </a:extLst>
          </p:cNvPr>
          <p:cNvSpPr txBox="1"/>
          <p:nvPr/>
        </p:nvSpPr>
        <p:spPr>
          <a:xfrm>
            <a:off x="1436472" y="4280815"/>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9" name="Subtitle 2">
            <a:extLst>
              <a:ext uri="{FF2B5EF4-FFF2-40B4-BE49-F238E27FC236}">
                <a16:creationId xmlns:a16="http://schemas.microsoft.com/office/drawing/2014/main" id="{0D44CF90-EFEA-4E93-8ED1-9F30C2F82BBD}"/>
              </a:ext>
            </a:extLst>
          </p:cNvPr>
          <p:cNvSpPr txBox="1">
            <a:spLocks/>
          </p:cNvSpPr>
          <p:nvPr/>
        </p:nvSpPr>
        <p:spPr>
          <a:xfrm>
            <a:off x="1845098" y="4539780"/>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0" name="TextBox 29">
            <a:extLst>
              <a:ext uri="{FF2B5EF4-FFF2-40B4-BE49-F238E27FC236}">
                <a16:creationId xmlns:a16="http://schemas.microsoft.com/office/drawing/2014/main" id="{FB8B4B5B-7749-47D6-A4E7-D34325B36446}"/>
              </a:ext>
            </a:extLst>
          </p:cNvPr>
          <p:cNvSpPr txBox="1"/>
          <p:nvPr/>
        </p:nvSpPr>
        <p:spPr>
          <a:xfrm>
            <a:off x="3815758" y="4276851"/>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1" name="Subtitle 2">
            <a:extLst>
              <a:ext uri="{FF2B5EF4-FFF2-40B4-BE49-F238E27FC236}">
                <a16:creationId xmlns:a16="http://schemas.microsoft.com/office/drawing/2014/main" id="{A7577A6F-2E82-4E84-AC23-60F62DC96BA3}"/>
              </a:ext>
            </a:extLst>
          </p:cNvPr>
          <p:cNvSpPr txBox="1">
            <a:spLocks/>
          </p:cNvSpPr>
          <p:nvPr/>
        </p:nvSpPr>
        <p:spPr>
          <a:xfrm>
            <a:off x="4224382" y="4535816"/>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2" name="TextBox 31">
            <a:extLst>
              <a:ext uri="{FF2B5EF4-FFF2-40B4-BE49-F238E27FC236}">
                <a16:creationId xmlns:a16="http://schemas.microsoft.com/office/drawing/2014/main" id="{64F0DA42-CDE3-4545-9B63-1959341BAB2E}"/>
              </a:ext>
            </a:extLst>
          </p:cNvPr>
          <p:cNvSpPr txBox="1"/>
          <p:nvPr/>
        </p:nvSpPr>
        <p:spPr>
          <a:xfrm>
            <a:off x="6184713" y="4281320"/>
            <a:ext cx="1502335"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3" name="Subtitle 2">
            <a:extLst>
              <a:ext uri="{FF2B5EF4-FFF2-40B4-BE49-F238E27FC236}">
                <a16:creationId xmlns:a16="http://schemas.microsoft.com/office/drawing/2014/main" id="{841BA792-571F-4A51-A206-B893E2DF59DF}"/>
              </a:ext>
            </a:extLst>
          </p:cNvPr>
          <p:cNvSpPr txBox="1">
            <a:spLocks/>
          </p:cNvSpPr>
          <p:nvPr/>
        </p:nvSpPr>
        <p:spPr>
          <a:xfrm>
            <a:off x="6602956" y="4540285"/>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4" name="TextBox 33">
            <a:extLst>
              <a:ext uri="{FF2B5EF4-FFF2-40B4-BE49-F238E27FC236}">
                <a16:creationId xmlns:a16="http://schemas.microsoft.com/office/drawing/2014/main" id="{059BC573-ED0B-4C09-8BFC-3D1701199D3E}"/>
              </a:ext>
            </a:extLst>
          </p:cNvPr>
          <p:cNvSpPr txBox="1"/>
          <p:nvPr/>
        </p:nvSpPr>
        <p:spPr>
          <a:xfrm>
            <a:off x="8573752" y="4284779"/>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5" name="Subtitle 2">
            <a:extLst>
              <a:ext uri="{FF2B5EF4-FFF2-40B4-BE49-F238E27FC236}">
                <a16:creationId xmlns:a16="http://schemas.microsoft.com/office/drawing/2014/main" id="{012E33CA-1E00-47C2-A570-F636E7E5B786}"/>
              </a:ext>
            </a:extLst>
          </p:cNvPr>
          <p:cNvSpPr txBox="1">
            <a:spLocks/>
          </p:cNvSpPr>
          <p:nvPr/>
        </p:nvSpPr>
        <p:spPr>
          <a:xfrm>
            <a:off x="8982376" y="4543744"/>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6" name="TextBox 35">
            <a:extLst>
              <a:ext uri="{FF2B5EF4-FFF2-40B4-BE49-F238E27FC236}">
                <a16:creationId xmlns:a16="http://schemas.microsoft.com/office/drawing/2014/main" id="{EF7C7CFF-F3CB-4936-87E4-1788C00971FB}"/>
              </a:ext>
            </a:extLst>
          </p:cNvPr>
          <p:cNvSpPr txBox="1"/>
          <p:nvPr/>
        </p:nvSpPr>
        <p:spPr>
          <a:xfrm>
            <a:off x="2631102" y="5209547"/>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7" name="Subtitle 2">
            <a:extLst>
              <a:ext uri="{FF2B5EF4-FFF2-40B4-BE49-F238E27FC236}">
                <a16:creationId xmlns:a16="http://schemas.microsoft.com/office/drawing/2014/main" id="{235A4848-7BEC-4974-84AA-0F9CD281F44D}"/>
              </a:ext>
            </a:extLst>
          </p:cNvPr>
          <p:cNvSpPr txBox="1">
            <a:spLocks/>
          </p:cNvSpPr>
          <p:nvPr/>
        </p:nvSpPr>
        <p:spPr>
          <a:xfrm>
            <a:off x="3039727" y="5468512"/>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8" name="TextBox 37">
            <a:extLst>
              <a:ext uri="{FF2B5EF4-FFF2-40B4-BE49-F238E27FC236}">
                <a16:creationId xmlns:a16="http://schemas.microsoft.com/office/drawing/2014/main" id="{06616504-A379-4A5A-A33E-E364012AA9B2}"/>
              </a:ext>
            </a:extLst>
          </p:cNvPr>
          <p:cNvSpPr txBox="1"/>
          <p:nvPr/>
        </p:nvSpPr>
        <p:spPr>
          <a:xfrm>
            <a:off x="7384045" y="5210052"/>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9" name="Subtitle 2">
            <a:extLst>
              <a:ext uri="{FF2B5EF4-FFF2-40B4-BE49-F238E27FC236}">
                <a16:creationId xmlns:a16="http://schemas.microsoft.com/office/drawing/2014/main" id="{B427A0BC-C2E8-46E8-BE18-E9AA912D297F}"/>
              </a:ext>
            </a:extLst>
          </p:cNvPr>
          <p:cNvSpPr txBox="1">
            <a:spLocks/>
          </p:cNvSpPr>
          <p:nvPr/>
        </p:nvSpPr>
        <p:spPr>
          <a:xfrm>
            <a:off x="7792668" y="5469017"/>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Tree>
    <p:extLst>
      <p:ext uri="{BB962C8B-B14F-4D97-AF65-F5344CB8AC3E}">
        <p14:creationId xmlns:p14="http://schemas.microsoft.com/office/powerpoint/2010/main" val="148631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6E6276-2D7F-49DF-A09A-0C65C1E86B5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2276D5C-F2DB-470B-B395-C3C920B1BA4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CEDEE19-0391-4701-A07B-DF631E17E54E}"/>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9801E69B-0302-40AA-8D3B-ECABC2D0A25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1E2C8AA-6550-4624-88D5-A00B86F4F37D}"/>
              </a:ext>
            </a:extLst>
          </p:cNvPr>
          <p:cNvSpPr>
            <a:spLocks noGrp="1"/>
          </p:cNvSpPr>
          <p:nvPr>
            <p:ph type="body" sz="quarter" idx="13"/>
          </p:nvPr>
        </p:nvSpPr>
        <p:spPr/>
        <p:txBody>
          <a:bodyPr/>
          <a:lstStyle/>
          <a:p>
            <a:endParaRPr lang="en-ZA"/>
          </a:p>
        </p:txBody>
      </p:sp>
      <p:sp>
        <p:nvSpPr>
          <p:cNvPr id="7" name="Скругленный прямоугольник 11">
            <a:extLst>
              <a:ext uri="{FF2B5EF4-FFF2-40B4-BE49-F238E27FC236}">
                <a16:creationId xmlns:a16="http://schemas.microsoft.com/office/drawing/2014/main" id="{8F0D7887-6EA5-45FD-A2CF-95C315F2E882}"/>
              </a:ext>
            </a:extLst>
          </p:cNvPr>
          <p:cNvSpPr/>
          <p:nvPr/>
        </p:nvSpPr>
        <p:spPr bwMode="auto">
          <a:xfrm>
            <a:off x="4625969" y="2123370"/>
            <a:ext cx="2176475" cy="761061"/>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8" name="Соединительная линия уступом 25">
            <a:extLst>
              <a:ext uri="{FF2B5EF4-FFF2-40B4-BE49-F238E27FC236}">
                <a16:creationId xmlns:a16="http://schemas.microsoft.com/office/drawing/2014/main" id="{B5395AFF-415D-456A-BE12-4FFF8619D2AF}"/>
              </a:ext>
            </a:extLst>
          </p:cNvPr>
          <p:cNvCxnSpPr>
            <a:cxnSpLocks/>
            <a:stCxn id="7" idx="2"/>
            <a:endCxn id="15" idx="0"/>
          </p:cNvCxnSpPr>
          <p:nvPr/>
        </p:nvCxnSpPr>
        <p:spPr bwMode="auto">
          <a:xfrm rot="16200000" flipH="1">
            <a:off x="6963462" y="1635175"/>
            <a:ext cx="853795" cy="3352306"/>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9" name="Соединительная линия уступом 27">
            <a:extLst>
              <a:ext uri="{FF2B5EF4-FFF2-40B4-BE49-F238E27FC236}">
                <a16:creationId xmlns:a16="http://schemas.microsoft.com/office/drawing/2014/main" id="{D68A9A6E-1251-4894-BCC0-111934B713B8}"/>
              </a:ext>
            </a:extLst>
          </p:cNvPr>
          <p:cNvCxnSpPr>
            <a:cxnSpLocks/>
            <a:stCxn id="7" idx="2"/>
            <a:endCxn id="12" idx="0"/>
          </p:cNvCxnSpPr>
          <p:nvPr/>
        </p:nvCxnSpPr>
        <p:spPr bwMode="auto">
          <a:xfrm rot="5400000">
            <a:off x="3609816" y="1633835"/>
            <a:ext cx="853795" cy="3354987"/>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10" name="Соединительная линия уступом 23">
            <a:extLst>
              <a:ext uri="{FF2B5EF4-FFF2-40B4-BE49-F238E27FC236}">
                <a16:creationId xmlns:a16="http://schemas.microsoft.com/office/drawing/2014/main" id="{35A0B818-276C-4FCF-ABA4-DF40AB00391E}"/>
              </a:ext>
            </a:extLst>
          </p:cNvPr>
          <p:cNvCxnSpPr>
            <a:cxnSpLocks/>
            <a:stCxn id="7" idx="2"/>
            <a:endCxn id="14" idx="0"/>
          </p:cNvCxnSpPr>
          <p:nvPr/>
        </p:nvCxnSpPr>
        <p:spPr bwMode="auto">
          <a:xfrm rot="16200000" flipH="1">
            <a:off x="5842093" y="2756543"/>
            <a:ext cx="853795" cy="1109569"/>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11" name="Соединительная линия уступом 46">
            <a:extLst>
              <a:ext uri="{FF2B5EF4-FFF2-40B4-BE49-F238E27FC236}">
                <a16:creationId xmlns:a16="http://schemas.microsoft.com/office/drawing/2014/main" id="{6752F21E-4AC9-4DAB-87AB-52E0504A40E8}"/>
              </a:ext>
            </a:extLst>
          </p:cNvPr>
          <p:cNvCxnSpPr>
            <a:cxnSpLocks/>
            <a:stCxn id="7" idx="2"/>
            <a:endCxn id="13" idx="0"/>
          </p:cNvCxnSpPr>
          <p:nvPr/>
        </p:nvCxnSpPr>
        <p:spPr bwMode="auto">
          <a:xfrm rot="5400000">
            <a:off x="4731184" y="2755203"/>
            <a:ext cx="853795" cy="1112249"/>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12" name="Скругленный прямоугольник 78">
            <a:extLst>
              <a:ext uri="{FF2B5EF4-FFF2-40B4-BE49-F238E27FC236}">
                <a16:creationId xmlns:a16="http://schemas.microsoft.com/office/drawing/2014/main" id="{ED361A3A-F1D5-4D08-AD6E-F8F8BBCB0C72}"/>
              </a:ext>
            </a:extLst>
          </p:cNvPr>
          <p:cNvSpPr/>
          <p:nvPr/>
        </p:nvSpPr>
        <p:spPr bwMode="auto">
          <a:xfrm>
            <a:off x="1467370" y="3738226"/>
            <a:ext cx="1783699" cy="498720"/>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3" name="Скругленный прямоугольник 83">
            <a:extLst>
              <a:ext uri="{FF2B5EF4-FFF2-40B4-BE49-F238E27FC236}">
                <a16:creationId xmlns:a16="http://schemas.microsoft.com/office/drawing/2014/main" id="{EF4FAA0A-4994-48EA-BD48-DBD2FAE17F46}"/>
              </a:ext>
            </a:extLst>
          </p:cNvPr>
          <p:cNvSpPr/>
          <p:nvPr/>
        </p:nvSpPr>
        <p:spPr bwMode="auto">
          <a:xfrm>
            <a:off x="3710107" y="3738226"/>
            <a:ext cx="1783699" cy="498720"/>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4" name="Скругленный прямоугольник 88">
            <a:extLst>
              <a:ext uri="{FF2B5EF4-FFF2-40B4-BE49-F238E27FC236}">
                <a16:creationId xmlns:a16="http://schemas.microsoft.com/office/drawing/2014/main" id="{AB679416-69FC-433B-9552-0F57EE2A94D5}"/>
              </a:ext>
            </a:extLst>
          </p:cNvPr>
          <p:cNvSpPr/>
          <p:nvPr/>
        </p:nvSpPr>
        <p:spPr bwMode="auto">
          <a:xfrm>
            <a:off x="5931925" y="3738226"/>
            <a:ext cx="1783699" cy="498720"/>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5" name="Скругленный прямоугольник 91">
            <a:extLst>
              <a:ext uri="{FF2B5EF4-FFF2-40B4-BE49-F238E27FC236}">
                <a16:creationId xmlns:a16="http://schemas.microsoft.com/office/drawing/2014/main" id="{82DD0593-7C27-4AD1-B972-EF354F33AE5D}"/>
              </a:ext>
            </a:extLst>
          </p:cNvPr>
          <p:cNvSpPr/>
          <p:nvPr/>
        </p:nvSpPr>
        <p:spPr bwMode="auto">
          <a:xfrm>
            <a:off x="8174663" y="3738226"/>
            <a:ext cx="1783699" cy="498720"/>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6" name="Скругленный прямоугольник 93">
            <a:extLst>
              <a:ext uri="{FF2B5EF4-FFF2-40B4-BE49-F238E27FC236}">
                <a16:creationId xmlns:a16="http://schemas.microsoft.com/office/drawing/2014/main" id="{5A3F3402-DCEC-4D09-9BB5-E5EA0546D6BA}"/>
              </a:ext>
            </a:extLst>
          </p:cNvPr>
          <p:cNvSpPr/>
          <p:nvPr/>
        </p:nvSpPr>
        <p:spPr bwMode="auto">
          <a:xfrm>
            <a:off x="4822356" y="4682970"/>
            <a:ext cx="1783699" cy="498720"/>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17" name="Прямая со стрелкой 19">
            <a:extLst>
              <a:ext uri="{FF2B5EF4-FFF2-40B4-BE49-F238E27FC236}">
                <a16:creationId xmlns:a16="http://schemas.microsoft.com/office/drawing/2014/main" id="{ABA7EB96-98C5-408E-BE93-EA5EBCCFA977}"/>
              </a:ext>
            </a:extLst>
          </p:cNvPr>
          <p:cNvCxnSpPr>
            <a:cxnSpLocks/>
            <a:stCxn id="7" idx="2"/>
            <a:endCxn id="16" idx="0"/>
          </p:cNvCxnSpPr>
          <p:nvPr/>
        </p:nvCxnSpPr>
        <p:spPr bwMode="auto">
          <a:xfrm flipH="1">
            <a:off x="5714206" y="2884431"/>
            <a:ext cx="0" cy="1798539"/>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18" name="Скругленный прямоугольник 96">
            <a:extLst>
              <a:ext uri="{FF2B5EF4-FFF2-40B4-BE49-F238E27FC236}">
                <a16:creationId xmlns:a16="http://schemas.microsoft.com/office/drawing/2014/main" id="{9D78568F-5677-480A-B2D4-1380AC6DABF0}"/>
              </a:ext>
            </a:extLst>
          </p:cNvPr>
          <p:cNvSpPr/>
          <p:nvPr/>
        </p:nvSpPr>
        <p:spPr bwMode="auto">
          <a:xfrm>
            <a:off x="3447045" y="5491497"/>
            <a:ext cx="1783699" cy="498720"/>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9" name="Скругленный прямоугольник 99">
            <a:extLst>
              <a:ext uri="{FF2B5EF4-FFF2-40B4-BE49-F238E27FC236}">
                <a16:creationId xmlns:a16="http://schemas.microsoft.com/office/drawing/2014/main" id="{A42C765A-883E-4D22-B02D-B2AD94CB61E4}"/>
              </a:ext>
            </a:extLst>
          </p:cNvPr>
          <p:cNvSpPr/>
          <p:nvPr/>
        </p:nvSpPr>
        <p:spPr bwMode="auto">
          <a:xfrm>
            <a:off x="6197867" y="5491497"/>
            <a:ext cx="1783699" cy="498720"/>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20" name="Соединительная линия уступом 35">
            <a:extLst>
              <a:ext uri="{FF2B5EF4-FFF2-40B4-BE49-F238E27FC236}">
                <a16:creationId xmlns:a16="http://schemas.microsoft.com/office/drawing/2014/main" id="{D626205E-D06C-4E69-81D1-F3258075A63C}"/>
              </a:ext>
            </a:extLst>
          </p:cNvPr>
          <p:cNvCxnSpPr>
            <a:stCxn id="16" idx="3"/>
          </p:cNvCxnSpPr>
          <p:nvPr/>
        </p:nvCxnSpPr>
        <p:spPr bwMode="auto">
          <a:xfrm>
            <a:off x="6606055" y="4932330"/>
            <a:ext cx="483662" cy="559168"/>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1" name="Соединительная линия уступом 50">
            <a:extLst>
              <a:ext uri="{FF2B5EF4-FFF2-40B4-BE49-F238E27FC236}">
                <a16:creationId xmlns:a16="http://schemas.microsoft.com/office/drawing/2014/main" id="{8748E575-B754-4EE3-A7DA-F64EACF2ACB2}"/>
              </a:ext>
            </a:extLst>
          </p:cNvPr>
          <p:cNvCxnSpPr>
            <a:stCxn id="16" idx="1"/>
            <a:endCxn id="18" idx="0"/>
          </p:cNvCxnSpPr>
          <p:nvPr/>
        </p:nvCxnSpPr>
        <p:spPr bwMode="auto">
          <a:xfrm rot="10800000" flipV="1">
            <a:off x="4338895" y="4932329"/>
            <a:ext cx="483462" cy="559168"/>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22" name="TextBox 21">
            <a:extLst>
              <a:ext uri="{FF2B5EF4-FFF2-40B4-BE49-F238E27FC236}">
                <a16:creationId xmlns:a16="http://schemas.microsoft.com/office/drawing/2014/main" id="{EBC9E6D1-D0E2-4651-86E2-A3F1D74AFDC1}"/>
              </a:ext>
            </a:extLst>
          </p:cNvPr>
          <p:cNvSpPr txBox="1"/>
          <p:nvPr/>
        </p:nvSpPr>
        <p:spPr>
          <a:xfrm>
            <a:off x="4652860" y="2303848"/>
            <a:ext cx="2122697"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NAME SURNAME</a:t>
            </a:r>
          </a:p>
        </p:txBody>
      </p:sp>
      <p:sp>
        <p:nvSpPr>
          <p:cNvPr id="23" name="TextBox 22">
            <a:extLst>
              <a:ext uri="{FF2B5EF4-FFF2-40B4-BE49-F238E27FC236}">
                <a16:creationId xmlns:a16="http://schemas.microsoft.com/office/drawing/2014/main" id="{BD39356B-1034-4009-8BC2-B7180E150F84}"/>
              </a:ext>
            </a:extLst>
          </p:cNvPr>
          <p:cNvSpPr txBox="1"/>
          <p:nvPr/>
        </p:nvSpPr>
        <p:spPr>
          <a:xfrm>
            <a:off x="1617671" y="3837993"/>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4" name="TextBox 23">
            <a:extLst>
              <a:ext uri="{FF2B5EF4-FFF2-40B4-BE49-F238E27FC236}">
                <a16:creationId xmlns:a16="http://schemas.microsoft.com/office/drawing/2014/main" id="{99CAA391-8F2F-455C-9AE1-EA96CD2F110D}"/>
              </a:ext>
            </a:extLst>
          </p:cNvPr>
          <p:cNvSpPr txBox="1"/>
          <p:nvPr/>
        </p:nvSpPr>
        <p:spPr>
          <a:xfrm>
            <a:off x="3860408" y="383799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5" name="TextBox 24">
            <a:extLst>
              <a:ext uri="{FF2B5EF4-FFF2-40B4-BE49-F238E27FC236}">
                <a16:creationId xmlns:a16="http://schemas.microsoft.com/office/drawing/2014/main" id="{BA4B43A2-1CE2-489A-9BDF-B84601860B59}"/>
              </a:ext>
            </a:extLst>
          </p:cNvPr>
          <p:cNvSpPr txBox="1"/>
          <p:nvPr/>
        </p:nvSpPr>
        <p:spPr>
          <a:xfrm>
            <a:off x="6082000" y="383799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6" name="TextBox 25">
            <a:extLst>
              <a:ext uri="{FF2B5EF4-FFF2-40B4-BE49-F238E27FC236}">
                <a16:creationId xmlns:a16="http://schemas.microsoft.com/office/drawing/2014/main" id="{4D1B0A63-6985-4DCA-B8C0-860579A5E102}"/>
              </a:ext>
            </a:extLst>
          </p:cNvPr>
          <p:cNvSpPr txBox="1"/>
          <p:nvPr/>
        </p:nvSpPr>
        <p:spPr>
          <a:xfrm>
            <a:off x="8324965" y="3837993"/>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7" name="TextBox 26">
            <a:extLst>
              <a:ext uri="{FF2B5EF4-FFF2-40B4-BE49-F238E27FC236}">
                <a16:creationId xmlns:a16="http://schemas.microsoft.com/office/drawing/2014/main" id="{AA17A73C-03B8-4D67-8E98-31256854732D}"/>
              </a:ext>
            </a:extLst>
          </p:cNvPr>
          <p:cNvSpPr txBox="1"/>
          <p:nvPr/>
        </p:nvSpPr>
        <p:spPr>
          <a:xfrm>
            <a:off x="3597346" y="5591265"/>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8" name="TextBox 27">
            <a:extLst>
              <a:ext uri="{FF2B5EF4-FFF2-40B4-BE49-F238E27FC236}">
                <a16:creationId xmlns:a16="http://schemas.microsoft.com/office/drawing/2014/main" id="{B7751048-0A48-40B3-B4CD-331937E6E2C0}"/>
              </a:ext>
            </a:extLst>
          </p:cNvPr>
          <p:cNvSpPr txBox="1"/>
          <p:nvPr/>
        </p:nvSpPr>
        <p:spPr>
          <a:xfrm>
            <a:off x="6348352" y="5591265"/>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9" name="TextBox 28">
            <a:extLst>
              <a:ext uri="{FF2B5EF4-FFF2-40B4-BE49-F238E27FC236}">
                <a16:creationId xmlns:a16="http://schemas.microsoft.com/office/drawing/2014/main" id="{978F882C-6B9B-4F6D-8BD8-66D69A06102D}"/>
              </a:ext>
            </a:extLst>
          </p:cNvPr>
          <p:cNvSpPr txBox="1"/>
          <p:nvPr/>
        </p:nvSpPr>
        <p:spPr>
          <a:xfrm>
            <a:off x="4972658" y="4782737"/>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Tree>
    <p:extLst>
      <p:ext uri="{BB962C8B-B14F-4D97-AF65-F5344CB8AC3E}">
        <p14:creationId xmlns:p14="http://schemas.microsoft.com/office/powerpoint/2010/main" val="116783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067FB3-FDB9-4364-B88C-A2E63C9D137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3F8F02E-42D0-47C9-80A7-C29CDAA2402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09B7B82-13B2-4D6B-8575-F74D934D4BF6}"/>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9F6C0BEB-B251-4E73-AB0F-B100AAE6F46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D6CD1CD-935D-4768-989D-34F18745E2BF}"/>
              </a:ext>
            </a:extLst>
          </p:cNvPr>
          <p:cNvSpPr>
            <a:spLocks noGrp="1"/>
          </p:cNvSpPr>
          <p:nvPr>
            <p:ph type="body" sz="quarter" idx="13"/>
          </p:nvPr>
        </p:nvSpPr>
        <p:spPr/>
        <p:txBody>
          <a:bodyPr/>
          <a:lstStyle/>
          <a:p>
            <a:endParaRPr lang="en-ZA"/>
          </a:p>
        </p:txBody>
      </p:sp>
      <p:sp>
        <p:nvSpPr>
          <p:cNvPr id="7" name="Скругленный прямоугольник 11">
            <a:extLst>
              <a:ext uri="{FF2B5EF4-FFF2-40B4-BE49-F238E27FC236}">
                <a16:creationId xmlns:a16="http://schemas.microsoft.com/office/drawing/2014/main" id="{46B98EA1-204F-4FB2-A67C-F71087775279}"/>
              </a:ext>
            </a:extLst>
          </p:cNvPr>
          <p:cNvSpPr/>
          <p:nvPr/>
        </p:nvSpPr>
        <p:spPr bwMode="auto">
          <a:xfrm>
            <a:off x="4730744" y="1906609"/>
            <a:ext cx="2176475" cy="967322"/>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8" name="Скругленный прямоугольник 7">
            <a:extLst>
              <a:ext uri="{FF2B5EF4-FFF2-40B4-BE49-F238E27FC236}">
                <a16:creationId xmlns:a16="http://schemas.microsoft.com/office/drawing/2014/main" id="{A00EFE3D-C7C8-4371-830E-A0E5991878EC}"/>
              </a:ext>
            </a:extLst>
          </p:cNvPr>
          <p:cNvSpPr/>
          <p:nvPr/>
        </p:nvSpPr>
        <p:spPr bwMode="auto">
          <a:xfrm>
            <a:off x="1441284" y="3342517"/>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9" name="Скругленный прямоугольник 28">
            <a:extLst>
              <a:ext uri="{FF2B5EF4-FFF2-40B4-BE49-F238E27FC236}">
                <a16:creationId xmlns:a16="http://schemas.microsoft.com/office/drawing/2014/main" id="{DA59A46C-8B2E-46D7-ABB1-089ED27440E7}"/>
              </a:ext>
            </a:extLst>
          </p:cNvPr>
          <p:cNvSpPr/>
          <p:nvPr/>
        </p:nvSpPr>
        <p:spPr bwMode="auto">
          <a:xfrm>
            <a:off x="3760007" y="3342517"/>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0" name="Скругленный прямоугольник 36">
            <a:extLst>
              <a:ext uri="{FF2B5EF4-FFF2-40B4-BE49-F238E27FC236}">
                <a16:creationId xmlns:a16="http://schemas.microsoft.com/office/drawing/2014/main" id="{031A2715-DF65-4139-9CFA-B075D5BAD85D}"/>
              </a:ext>
            </a:extLst>
          </p:cNvPr>
          <p:cNvSpPr/>
          <p:nvPr/>
        </p:nvSpPr>
        <p:spPr bwMode="auto">
          <a:xfrm>
            <a:off x="6076921" y="3342517"/>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1" name="Скругленный прямоугольник 40">
            <a:extLst>
              <a:ext uri="{FF2B5EF4-FFF2-40B4-BE49-F238E27FC236}">
                <a16:creationId xmlns:a16="http://schemas.microsoft.com/office/drawing/2014/main" id="{6EBD3E4F-BB1D-4496-A821-05BF5221E288}"/>
              </a:ext>
            </a:extLst>
          </p:cNvPr>
          <p:cNvSpPr/>
          <p:nvPr/>
        </p:nvSpPr>
        <p:spPr bwMode="auto">
          <a:xfrm>
            <a:off x="8365706" y="3342517"/>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2" name="Скругленный прямоугольник 31">
            <a:extLst>
              <a:ext uri="{FF2B5EF4-FFF2-40B4-BE49-F238E27FC236}">
                <a16:creationId xmlns:a16="http://schemas.microsoft.com/office/drawing/2014/main" id="{4CB8D591-0B9D-437D-8CEB-D10E6E58E28D}"/>
              </a:ext>
            </a:extLst>
          </p:cNvPr>
          <p:cNvSpPr/>
          <p:nvPr/>
        </p:nvSpPr>
        <p:spPr bwMode="auto">
          <a:xfrm>
            <a:off x="1259911" y="4355217"/>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3" name="Скругленный прямоугольник 78">
            <a:extLst>
              <a:ext uri="{FF2B5EF4-FFF2-40B4-BE49-F238E27FC236}">
                <a16:creationId xmlns:a16="http://schemas.microsoft.com/office/drawing/2014/main" id="{B2D1BEFE-02C9-48C8-82E3-5B5BE883266E}"/>
              </a:ext>
            </a:extLst>
          </p:cNvPr>
          <p:cNvSpPr/>
          <p:nvPr/>
        </p:nvSpPr>
        <p:spPr bwMode="auto">
          <a:xfrm>
            <a:off x="2442477" y="4355217"/>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4" name="Скругленный прямоугольник 87">
            <a:extLst>
              <a:ext uri="{FF2B5EF4-FFF2-40B4-BE49-F238E27FC236}">
                <a16:creationId xmlns:a16="http://schemas.microsoft.com/office/drawing/2014/main" id="{BA95EFDD-C211-4C7B-A09C-829DAA8AB9EB}"/>
              </a:ext>
            </a:extLst>
          </p:cNvPr>
          <p:cNvSpPr/>
          <p:nvPr/>
        </p:nvSpPr>
        <p:spPr bwMode="auto">
          <a:xfrm>
            <a:off x="3585470" y="4355217"/>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5" name="Скругленный прямоугольник 84">
            <a:extLst>
              <a:ext uri="{FF2B5EF4-FFF2-40B4-BE49-F238E27FC236}">
                <a16:creationId xmlns:a16="http://schemas.microsoft.com/office/drawing/2014/main" id="{BD1F0D0D-4B60-4CD3-B3C9-853A7ACD1C52}"/>
              </a:ext>
            </a:extLst>
          </p:cNvPr>
          <p:cNvSpPr/>
          <p:nvPr/>
        </p:nvSpPr>
        <p:spPr bwMode="auto">
          <a:xfrm>
            <a:off x="4768036" y="4355217"/>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6" name="Скругленный прямоугольник 96">
            <a:extLst>
              <a:ext uri="{FF2B5EF4-FFF2-40B4-BE49-F238E27FC236}">
                <a16:creationId xmlns:a16="http://schemas.microsoft.com/office/drawing/2014/main" id="{E5835300-90FA-4BF4-936B-899444F46453}"/>
              </a:ext>
            </a:extLst>
          </p:cNvPr>
          <p:cNvSpPr/>
          <p:nvPr/>
        </p:nvSpPr>
        <p:spPr bwMode="auto">
          <a:xfrm>
            <a:off x="5909221" y="4355217"/>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7" name="Скругленный прямоугольник 93">
            <a:extLst>
              <a:ext uri="{FF2B5EF4-FFF2-40B4-BE49-F238E27FC236}">
                <a16:creationId xmlns:a16="http://schemas.microsoft.com/office/drawing/2014/main" id="{41385AA7-1B51-4058-996C-457EFE6AD00D}"/>
              </a:ext>
            </a:extLst>
          </p:cNvPr>
          <p:cNvSpPr/>
          <p:nvPr/>
        </p:nvSpPr>
        <p:spPr bwMode="auto">
          <a:xfrm>
            <a:off x="7061558" y="4355217"/>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8" name="Скругленный прямоугольник 104">
            <a:extLst>
              <a:ext uri="{FF2B5EF4-FFF2-40B4-BE49-F238E27FC236}">
                <a16:creationId xmlns:a16="http://schemas.microsoft.com/office/drawing/2014/main" id="{424CFE55-54BA-45E4-870C-E1690B07404A}"/>
              </a:ext>
            </a:extLst>
          </p:cNvPr>
          <p:cNvSpPr/>
          <p:nvPr/>
        </p:nvSpPr>
        <p:spPr bwMode="auto">
          <a:xfrm>
            <a:off x="8205429" y="4355217"/>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9" name="Скругленный прямоугольник 102">
            <a:extLst>
              <a:ext uri="{FF2B5EF4-FFF2-40B4-BE49-F238E27FC236}">
                <a16:creationId xmlns:a16="http://schemas.microsoft.com/office/drawing/2014/main" id="{F3B58801-8AB7-4B91-AD1F-66737020241A}"/>
              </a:ext>
            </a:extLst>
          </p:cNvPr>
          <p:cNvSpPr/>
          <p:nvPr/>
        </p:nvSpPr>
        <p:spPr bwMode="auto">
          <a:xfrm>
            <a:off x="9357766" y="4355217"/>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20" name="Прямая со стрелкой 16">
            <a:extLst>
              <a:ext uri="{FF2B5EF4-FFF2-40B4-BE49-F238E27FC236}">
                <a16:creationId xmlns:a16="http://schemas.microsoft.com/office/drawing/2014/main" id="{09828D76-691F-4F79-83A6-3F6ABAF19882}"/>
              </a:ext>
            </a:extLst>
          </p:cNvPr>
          <p:cNvCxnSpPr>
            <a:cxnSpLocks/>
            <a:stCxn id="7" idx="2"/>
            <a:endCxn id="8" idx="0"/>
          </p:cNvCxnSpPr>
          <p:nvPr/>
        </p:nvCxnSpPr>
        <p:spPr bwMode="auto">
          <a:xfrm flipH="1">
            <a:off x="2332935" y="2873931"/>
            <a:ext cx="3486046" cy="46858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1" name="Прямая со стрелкой 18">
            <a:extLst>
              <a:ext uri="{FF2B5EF4-FFF2-40B4-BE49-F238E27FC236}">
                <a16:creationId xmlns:a16="http://schemas.microsoft.com/office/drawing/2014/main" id="{C47292A2-72B9-4CE3-97C8-B1194D8B0F52}"/>
              </a:ext>
            </a:extLst>
          </p:cNvPr>
          <p:cNvCxnSpPr>
            <a:stCxn id="7" idx="2"/>
            <a:endCxn id="10" idx="0"/>
          </p:cNvCxnSpPr>
          <p:nvPr/>
        </p:nvCxnSpPr>
        <p:spPr bwMode="auto">
          <a:xfrm>
            <a:off x="5818981" y="2873931"/>
            <a:ext cx="1149591" cy="46858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2" name="Прямая со стрелкой 20">
            <a:extLst>
              <a:ext uri="{FF2B5EF4-FFF2-40B4-BE49-F238E27FC236}">
                <a16:creationId xmlns:a16="http://schemas.microsoft.com/office/drawing/2014/main" id="{9B41B5EC-9C99-4048-A279-A78E8BB9AB98}"/>
              </a:ext>
            </a:extLst>
          </p:cNvPr>
          <p:cNvCxnSpPr>
            <a:cxnSpLocks/>
            <a:stCxn id="7" idx="2"/>
            <a:endCxn id="11" idx="0"/>
          </p:cNvCxnSpPr>
          <p:nvPr/>
        </p:nvCxnSpPr>
        <p:spPr bwMode="auto">
          <a:xfrm>
            <a:off x="5818981" y="2873931"/>
            <a:ext cx="3438376" cy="46858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3" name="Прямая со стрелкой 24">
            <a:extLst>
              <a:ext uri="{FF2B5EF4-FFF2-40B4-BE49-F238E27FC236}">
                <a16:creationId xmlns:a16="http://schemas.microsoft.com/office/drawing/2014/main" id="{815BF580-9A71-4887-AF95-6EC0B6A96D1B}"/>
              </a:ext>
            </a:extLst>
          </p:cNvPr>
          <p:cNvCxnSpPr>
            <a:cxnSpLocks/>
            <a:stCxn id="7" idx="2"/>
            <a:endCxn id="9" idx="0"/>
          </p:cNvCxnSpPr>
          <p:nvPr/>
        </p:nvCxnSpPr>
        <p:spPr bwMode="auto">
          <a:xfrm flipH="1">
            <a:off x="4651658" y="2873931"/>
            <a:ext cx="1167323" cy="46858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4" name="Прямая со стрелкой 39">
            <a:extLst>
              <a:ext uri="{FF2B5EF4-FFF2-40B4-BE49-F238E27FC236}">
                <a16:creationId xmlns:a16="http://schemas.microsoft.com/office/drawing/2014/main" id="{ED24CD5D-C15F-4E2A-A066-AC772891C8C1}"/>
              </a:ext>
            </a:extLst>
          </p:cNvPr>
          <p:cNvCxnSpPr>
            <a:stCxn id="8" idx="2"/>
            <a:endCxn id="12" idx="0"/>
          </p:cNvCxnSpPr>
          <p:nvPr/>
        </p:nvCxnSpPr>
        <p:spPr bwMode="auto">
          <a:xfrm flipH="1">
            <a:off x="1741752" y="4037702"/>
            <a:ext cx="591183" cy="31751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5" name="Прямая со стрелкой 51">
            <a:extLst>
              <a:ext uri="{FF2B5EF4-FFF2-40B4-BE49-F238E27FC236}">
                <a16:creationId xmlns:a16="http://schemas.microsoft.com/office/drawing/2014/main" id="{74C3B4F1-5231-422A-838B-CDC7156319F7}"/>
              </a:ext>
            </a:extLst>
          </p:cNvPr>
          <p:cNvCxnSpPr>
            <a:stCxn id="9" idx="2"/>
            <a:endCxn id="14" idx="0"/>
          </p:cNvCxnSpPr>
          <p:nvPr/>
        </p:nvCxnSpPr>
        <p:spPr bwMode="auto">
          <a:xfrm flipH="1">
            <a:off x="4067310" y="4037702"/>
            <a:ext cx="584348" cy="31751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6" name="Прямая со стрелкой 53">
            <a:extLst>
              <a:ext uri="{FF2B5EF4-FFF2-40B4-BE49-F238E27FC236}">
                <a16:creationId xmlns:a16="http://schemas.microsoft.com/office/drawing/2014/main" id="{156CE7CE-4793-4B17-B5F1-1E1445BB4467}"/>
              </a:ext>
            </a:extLst>
          </p:cNvPr>
          <p:cNvCxnSpPr>
            <a:cxnSpLocks/>
            <a:stCxn id="10" idx="2"/>
            <a:endCxn id="16" idx="0"/>
          </p:cNvCxnSpPr>
          <p:nvPr/>
        </p:nvCxnSpPr>
        <p:spPr bwMode="auto">
          <a:xfrm flipH="1">
            <a:off x="6391061" y="4037702"/>
            <a:ext cx="577511" cy="31751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7" name="Прямая со стрелкой 107">
            <a:extLst>
              <a:ext uri="{FF2B5EF4-FFF2-40B4-BE49-F238E27FC236}">
                <a16:creationId xmlns:a16="http://schemas.microsoft.com/office/drawing/2014/main" id="{8B6D6E3D-7291-480B-B5B6-57A59BE689EE}"/>
              </a:ext>
            </a:extLst>
          </p:cNvPr>
          <p:cNvCxnSpPr>
            <a:stCxn id="11" idx="2"/>
            <a:endCxn id="18" idx="0"/>
          </p:cNvCxnSpPr>
          <p:nvPr/>
        </p:nvCxnSpPr>
        <p:spPr bwMode="auto">
          <a:xfrm flipH="1">
            <a:off x="8687270" y="4037702"/>
            <a:ext cx="570087" cy="31751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8" name="Прямая со стрелкой 109">
            <a:extLst>
              <a:ext uri="{FF2B5EF4-FFF2-40B4-BE49-F238E27FC236}">
                <a16:creationId xmlns:a16="http://schemas.microsoft.com/office/drawing/2014/main" id="{C1EECBEC-4E51-4F54-9C12-9C81396A8052}"/>
              </a:ext>
            </a:extLst>
          </p:cNvPr>
          <p:cNvCxnSpPr>
            <a:cxnSpLocks/>
            <a:stCxn id="8" idx="2"/>
            <a:endCxn id="13" idx="0"/>
          </p:cNvCxnSpPr>
          <p:nvPr/>
        </p:nvCxnSpPr>
        <p:spPr bwMode="auto">
          <a:xfrm>
            <a:off x="2332935" y="4037702"/>
            <a:ext cx="591382" cy="31751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9" name="Прямая со стрелкой 111">
            <a:extLst>
              <a:ext uri="{FF2B5EF4-FFF2-40B4-BE49-F238E27FC236}">
                <a16:creationId xmlns:a16="http://schemas.microsoft.com/office/drawing/2014/main" id="{BB366BAE-0108-4DB7-B3C1-DE73A7110011}"/>
              </a:ext>
            </a:extLst>
          </p:cNvPr>
          <p:cNvCxnSpPr>
            <a:stCxn id="9" idx="2"/>
            <a:endCxn id="15" idx="0"/>
          </p:cNvCxnSpPr>
          <p:nvPr/>
        </p:nvCxnSpPr>
        <p:spPr bwMode="auto">
          <a:xfrm>
            <a:off x="4651658" y="4037702"/>
            <a:ext cx="598218" cy="31751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0" name="Прямая со стрелкой 113">
            <a:extLst>
              <a:ext uri="{FF2B5EF4-FFF2-40B4-BE49-F238E27FC236}">
                <a16:creationId xmlns:a16="http://schemas.microsoft.com/office/drawing/2014/main" id="{57BDEB75-B7CD-4A94-9603-13121BCE338C}"/>
              </a:ext>
            </a:extLst>
          </p:cNvPr>
          <p:cNvCxnSpPr>
            <a:cxnSpLocks/>
            <a:stCxn id="10" idx="2"/>
            <a:endCxn id="17" idx="0"/>
          </p:cNvCxnSpPr>
          <p:nvPr/>
        </p:nvCxnSpPr>
        <p:spPr bwMode="auto">
          <a:xfrm>
            <a:off x="6968572" y="4037702"/>
            <a:ext cx="574826" cy="31751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1" name="Прямая со стрелкой 116">
            <a:extLst>
              <a:ext uri="{FF2B5EF4-FFF2-40B4-BE49-F238E27FC236}">
                <a16:creationId xmlns:a16="http://schemas.microsoft.com/office/drawing/2014/main" id="{30530B87-2EEB-4D21-9C79-39FFED575031}"/>
              </a:ext>
            </a:extLst>
          </p:cNvPr>
          <p:cNvCxnSpPr>
            <a:cxnSpLocks/>
            <a:stCxn id="11" idx="2"/>
            <a:endCxn id="19" idx="0"/>
          </p:cNvCxnSpPr>
          <p:nvPr/>
        </p:nvCxnSpPr>
        <p:spPr bwMode="auto">
          <a:xfrm>
            <a:off x="9257357" y="4037702"/>
            <a:ext cx="582249" cy="31751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32" name="Скругленный прямоугольник 61">
            <a:extLst>
              <a:ext uri="{FF2B5EF4-FFF2-40B4-BE49-F238E27FC236}">
                <a16:creationId xmlns:a16="http://schemas.microsoft.com/office/drawing/2014/main" id="{D148A66D-5D64-42CB-B7AB-CF5318080295}"/>
              </a:ext>
            </a:extLst>
          </p:cNvPr>
          <p:cNvSpPr/>
          <p:nvPr/>
        </p:nvSpPr>
        <p:spPr bwMode="auto">
          <a:xfrm>
            <a:off x="1851095" y="5157925"/>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33" name="Скругленный прямоугольник 64">
            <a:extLst>
              <a:ext uri="{FF2B5EF4-FFF2-40B4-BE49-F238E27FC236}">
                <a16:creationId xmlns:a16="http://schemas.microsoft.com/office/drawing/2014/main" id="{57C96539-586A-4B09-BA91-095A9C3C0B5A}"/>
              </a:ext>
            </a:extLst>
          </p:cNvPr>
          <p:cNvSpPr/>
          <p:nvPr/>
        </p:nvSpPr>
        <p:spPr bwMode="auto">
          <a:xfrm>
            <a:off x="4161691" y="5157925"/>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34" name="Скругленный прямоугольник 67">
            <a:extLst>
              <a:ext uri="{FF2B5EF4-FFF2-40B4-BE49-F238E27FC236}">
                <a16:creationId xmlns:a16="http://schemas.microsoft.com/office/drawing/2014/main" id="{75D663F5-B8F1-48A3-B0C8-A1A1618A3E92}"/>
              </a:ext>
            </a:extLst>
          </p:cNvPr>
          <p:cNvSpPr/>
          <p:nvPr/>
        </p:nvSpPr>
        <p:spPr bwMode="auto">
          <a:xfrm>
            <a:off x="6495872" y="5157925"/>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35" name="Скругленный прямоугольник 70">
            <a:extLst>
              <a:ext uri="{FF2B5EF4-FFF2-40B4-BE49-F238E27FC236}">
                <a16:creationId xmlns:a16="http://schemas.microsoft.com/office/drawing/2014/main" id="{AF92FDF0-2C83-41AF-A0AD-D3840B720342}"/>
              </a:ext>
            </a:extLst>
          </p:cNvPr>
          <p:cNvSpPr/>
          <p:nvPr/>
        </p:nvSpPr>
        <p:spPr bwMode="auto">
          <a:xfrm>
            <a:off x="8776105" y="5157925"/>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36" name="Прямая со стрелкой 19">
            <a:extLst>
              <a:ext uri="{FF2B5EF4-FFF2-40B4-BE49-F238E27FC236}">
                <a16:creationId xmlns:a16="http://schemas.microsoft.com/office/drawing/2014/main" id="{5DDD69F8-C157-472D-AC3B-6F6DDF284EFB}"/>
              </a:ext>
            </a:extLst>
          </p:cNvPr>
          <p:cNvCxnSpPr>
            <a:stCxn id="11" idx="2"/>
            <a:endCxn id="35" idx="0"/>
          </p:cNvCxnSpPr>
          <p:nvPr/>
        </p:nvCxnSpPr>
        <p:spPr bwMode="auto">
          <a:xfrm>
            <a:off x="9257357" y="4037702"/>
            <a:ext cx="588" cy="1120224"/>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7" name="Прямая со стрелкой 22">
            <a:extLst>
              <a:ext uri="{FF2B5EF4-FFF2-40B4-BE49-F238E27FC236}">
                <a16:creationId xmlns:a16="http://schemas.microsoft.com/office/drawing/2014/main" id="{3A87C68D-EDAF-474C-BA09-22DD57F35E64}"/>
              </a:ext>
            </a:extLst>
          </p:cNvPr>
          <p:cNvCxnSpPr>
            <a:stCxn id="10" idx="2"/>
            <a:endCxn id="34" idx="0"/>
          </p:cNvCxnSpPr>
          <p:nvPr/>
        </p:nvCxnSpPr>
        <p:spPr bwMode="auto">
          <a:xfrm>
            <a:off x="6968573" y="4037702"/>
            <a:ext cx="9139" cy="1120224"/>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8" name="Прямая со стрелкой 25">
            <a:extLst>
              <a:ext uri="{FF2B5EF4-FFF2-40B4-BE49-F238E27FC236}">
                <a16:creationId xmlns:a16="http://schemas.microsoft.com/office/drawing/2014/main" id="{BB1DFB59-3A3C-43C5-B8FA-A9DD8EC88977}"/>
              </a:ext>
            </a:extLst>
          </p:cNvPr>
          <p:cNvCxnSpPr>
            <a:cxnSpLocks/>
            <a:stCxn id="9" idx="2"/>
            <a:endCxn id="33" idx="0"/>
          </p:cNvCxnSpPr>
          <p:nvPr/>
        </p:nvCxnSpPr>
        <p:spPr bwMode="auto">
          <a:xfrm flipH="1">
            <a:off x="4643532" y="4037702"/>
            <a:ext cx="8126" cy="1120224"/>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9" name="Прямая со стрелкой 30">
            <a:extLst>
              <a:ext uri="{FF2B5EF4-FFF2-40B4-BE49-F238E27FC236}">
                <a16:creationId xmlns:a16="http://schemas.microsoft.com/office/drawing/2014/main" id="{5C2C31BF-41D9-4B13-99D8-13DA04D56261}"/>
              </a:ext>
            </a:extLst>
          </p:cNvPr>
          <p:cNvCxnSpPr>
            <a:cxnSpLocks/>
            <a:stCxn id="8" idx="2"/>
            <a:endCxn id="32" idx="0"/>
          </p:cNvCxnSpPr>
          <p:nvPr/>
        </p:nvCxnSpPr>
        <p:spPr bwMode="auto">
          <a:xfrm>
            <a:off x="2332935" y="4037702"/>
            <a:ext cx="0" cy="1120224"/>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40" name="TextBox 39">
            <a:extLst>
              <a:ext uri="{FF2B5EF4-FFF2-40B4-BE49-F238E27FC236}">
                <a16:creationId xmlns:a16="http://schemas.microsoft.com/office/drawing/2014/main" id="{44A506A5-CD46-4D85-9E61-58F8D7CEF24D}"/>
              </a:ext>
            </a:extLst>
          </p:cNvPr>
          <p:cNvSpPr txBox="1"/>
          <p:nvPr/>
        </p:nvSpPr>
        <p:spPr>
          <a:xfrm>
            <a:off x="5077433" y="2124604"/>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1" name="Subtitle 2">
            <a:extLst>
              <a:ext uri="{FF2B5EF4-FFF2-40B4-BE49-F238E27FC236}">
                <a16:creationId xmlns:a16="http://schemas.microsoft.com/office/drawing/2014/main" id="{B0B8D6B7-1800-4B32-97C9-75557C0531EE}"/>
              </a:ext>
            </a:extLst>
          </p:cNvPr>
          <p:cNvSpPr txBox="1">
            <a:spLocks/>
          </p:cNvSpPr>
          <p:nvPr/>
        </p:nvSpPr>
        <p:spPr>
          <a:xfrm>
            <a:off x="5453999" y="2404900"/>
            <a:ext cx="72996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42" name="TextBox 41">
            <a:extLst>
              <a:ext uri="{FF2B5EF4-FFF2-40B4-BE49-F238E27FC236}">
                <a16:creationId xmlns:a16="http://schemas.microsoft.com/office/drawing/2014/main" id="{61BE764A-7530-4323-9B87-9869F66D881B}"/>
              </a:ext>
            </a:extLst>
          </p:cNvPr>
          <p:cNvSpPr txBox="1"/>
          <p:nvPr/>
        </p:nvSpPr>
        <p:spPr>
          <a:xfrm>
            <a:off x="1594662" y="3424785"/>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3" name="Subtitle 2">
            <a:extLst>
              <a:ext uri="{FF2B5EF4-FFF2-40B4-BE49-F238E27FC236}">
                <a16:creationId xmlns:a16="http://schemas.microsoft.com/office/drawing/2014/main" id="{32E0822E-4DE5-410C-ADD6-4098FC29EA11}"/>
              </a:ext>
            </a:extLst>
          </p:cNvPr>
          <p:cNvSpPr txBox="1">
            <a:spLocks/>
          </p:cNvSpPr>
          <p:nvPr/>
        </p:nvSpPr>
        <p:spPr>
          <a:xfrm>
            <a:off x="2003288" y="3705081"/>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4" name="TextBox 43">
            <a:extLst>
              <a:ext uri="{FF2B5EF4-FFF2-40B4-BE49-F238E27FC236}">
                <a16:creationId xmlns:a16="http://schemas.microsoft.com/office/drawing/2014/main" id="{083FCC3C-3E4C-428A-8BE8-3B3530555669}"/>
              </a:ext>
            </a:extLst>
          </p:cNvPr>
          <p:cNvSpPr txBox="1"/>
          <p:nvPr/>
        </p:nvSpPr>
        <p:spPr>
          <a:xfrm>
            <a:off x="3909226" y="3428407"/>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5" name="Subtitle 2">
            <a:extLst>
              <a:ext uri="{FF2B5EF4-FFF2-40B4-BE49-F238E27FC236}">
                <a16:creationId xmlns:a16="http://schemas.microsoft.com/office/drawing/2014/main" id="{52DE846E-8BD8-4792-A79C-8256D7779CA1}"/>
              </a:ext>
            </a:extLst>
          </p:cNvPr>
          <p:cNvSpPr txBox="1">
            <a:spLocks/>
          </p:cNvSpPr>
          <p:nvPr/>
        </p:nvSpPr>
        <p:spPr>
          <a:xfrm>
            <a:off x="4317852" y="3708703"/>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6" name="TextBox 45">
            <a:extLst>
              <a:ext uri="{FF2B5EF4-FFF2-40B4-BE49-F238E27FC236}">
                <a16:creationId xmlns:a16="http://schemas.microsoft.com/office/drawing/2014/main" id="{22F59ABA-1A62-4D40-8E67-497AC0F015A6}"/>
              </a:ext>
            </a:extLst>
          </p:cNvPr>
          <p:cNvSpPr txBox="1"/>
          <p:nvPr/>
        </p:nvSpPr>
        <p:spPr>
          <a:xfrm>
            <a:off x="6220614" y="342444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7" name="Subtitle 2">
            <a:extLst>
              <a:ext uri="{FF2B5EF4-FFF2-40B4-BE49-F238E27FC236}">
                <a16:creationId xmlns:a16="http://schemas.microsoft.com/office/drawing/2014/main" id="{E8B2CD7A-CD1C-46BB-85A4-DD6B0189140F}"/>
              </a:ext>
            </a:extLst>
          </p:cNvPr>
          <p:cNvSpPr txBox="1">
            <a:spLocks/>
          </p:cNvSpPr>
          <p:nvPr/>
        </p:nvSpPr>
        <p:spPr>
          <a:xfrm>
            <a:off x="6629239" y="3704739"/>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8" name="TextBox 47">
            <a:extLst>
              <a:ext uri="{FF2B5EF4-FFF2-40B4-BE49-F238E27FC236}">
                <a16:creationId xmlns:a16="http://schemas.microsoft.com/office/drawing/2014/main" id="{47D78D44-B850-4CBD-84E2-DFF572F137F2}"/>
              </a:ext>
            </a:extLst>
          </p:cNvPr>
          <p:cNvSpPr txBox="1"/>
          <p:nvPr/>
        </p:nvSpPr>
        <p:spPr>
          <a:xfrm>
            <a:off x="8502769" y="3428407"/>
            <a:ext cx="1510350"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9" name="Subtitle 2">
            <a:extLst>
              <a:ext uri="{FF2B5EF4-FFF2-40B4-BE49-F238E27FC236}">
                <a16:creationId xmlns:a16="http://schemas.microsoft.com/office/drawing/2014/main" id="{6787A262-D3D2-47E1-A19F-0A01FE6DB594}"/>
              </a:ext>
            </a:extLst>
          </p:cNvPr>
          <p:cNvSpPr txBox="1">
            <a:spLocks/>
          </p:cNvSpPr>
          <p:nvPr/>
        </p:nvSpPr>
        <p:spPr>
          <a:xfrm>
            <a:off x="8925021" y="3708703"/>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50" name="Subtitle 2">
            <a:extLst>
              <a:ext uri="{FF2B5EF4-FFF2-40B4-BE49-F238E27FC236}">
                <a16:creationId xmlns:a16="http://schemas.microsoft.com/office/drawing/2014/main" id="{34EB9366-9474-490C-BD8D-F95996A88C2C}"/>
              </a:ext>
            </a:extLst>
          </p:cNvPr>
          <p:cNvSpPr txBox="1">
            <a:spLocks/>
          </p:cNvSpPr>
          <p:nvPr/>
        </p:nvSpPr>
        <p:spPr>
          <a:xfrm>
            <a:off x="1291326" y="4595042"/>
            <a:ext cx="899859"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latin typeface="+mn-lt"/>
                <a:ea typeface="Lato Light" panose="020F0502020204030203" pitchFamily="34" charset="0"/>
                <a:cs typeface="Mukta ExtraLight" panose="020B0000000000000000" pitchFamily="34" charset="77"/>
              </a:rPr>
              <a:t>Lorem ipsum</a:t>
            </a:r>
          </a:p>
        </p:txBody>
      </p:sp>
      <p:sp>
        <p:nvSpPr>
          <p:cNvPr id="51" name="Subtitle 2">
            <a:extLst>
              <a:ext uri="{FF2B5EF4-FFF2-40B4-BE49-F238E27FC236}">
                <a16:creationId xmlns:a16="http://schemas.microsoft.com/office/drawing/2014/main" id="{DB652F6C-31B1-4EC1-92D1-871AED7EC339}"/>
              </a:ext>
            </a:extLst>
          </p:cNvPr>
          <p:cNvSpPr txBox="1">
            <a:spLocks/>
          </p:cNvSpPr>
          <p:nvPr/>
        </p:nvSpPr>
        <p:spPr>
          <a:xfrm>
            <a:off x="2474047" y="4595042"/>
            <a:ext cx="899859"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52" name="Subtitle 2">
            <a:extLst>
              <a:ext uri="{FF2B5EF4-FFF2-40B4-BE49-F238E27FC236}">
                <a16:creationId xmlns:a16="http://schemas.microsoft.com/office/drawing/2014/main" id="{EC404B65-F943-4DF2-97AA-CBD97CB1D5C0}"/>
              </a:ext>
            </a:extLst>
          </p:cNvPr>
          <p:cNvSpPr txBox="1">
            <a:spLocks/>
          </p:cNvSpPr>
          <p:nvPr/>
        </p:nvSpPr>
        <p:spPr>
          <a:xfrm>
            <a:off x="3611941" y="4595042"/>
            <a:ext cx="899859"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53" name="Subtitle 2">
            <a:extLst>
              <a:ext uri="{FF2B5EF4-FFF2-40B4-BE49-F238E27FC236}">
                <a16:creationId xmlns:a16="http://schemas.microsoft.com/office/drawing/2014/main" id="{9B23F869-93C5-4438-9D59-56C23BFF47C8}"/>
              </a:ext>
            </a:extLst>
          </p:cNvPr>
          <p:cNvSpPr txBox="1">
            <a:spLocks/>
          </p:cNvSpPr>
          <p:nvPr/>
        </p:nvSpPr>
        <p:spPr>
          <a:xfrm>
            <a:off x="4799429" y="4595042"/>
            <a:ext cx="899859"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54" name="Subtitle 2">
            <a:extLst>
              <a:ext uri="{FF2B5EF4-FFF2-40B4-BE49-F238E27FC236}">
                <a16:creationId xmlns:a16="http://schemas.microsoft.com/office/drawing/2014/main" id="{5BFCE0AB-CB0E-487E-A36B-1EDA4D8D706E}"/>
              </a:ext>
            </a:extLst>
          </p:cNvPr>
          <p:cNvSpPr txBox="1">
            <a:spLocks/>
          </p:cNvSpPr>
          <p:nvPr/>
        </p:nvSpPr>
        <p:spPr>
          <a:xfrm>
            <a:off x="5941131" y="4595042"/>
            <a:ext cx="899859"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55" name="Subtitle 2">
            <a:extLst>
              <a:ext uri="{FF2B5EF4-FFF2-40B4-BE49-F238E27FC236}">
                <a16:creationId xmlns:a16="http://schemas.microsoft.com/office/drawing/2014/main" id="{D302F5CD-449C-4526-9B22-E0940789034E}"/>
              </a:ext>
            </a:extLst>
          </p:cNvPr>
          <p:cNvSpPr txBox="1">
            <a:spLocks/>
          </p:cNvSpPr>
          <p:nvPr/>
        </p:nvSpPr>
        <p:spPr>
          <a:xfrm>
            <a:off x="7092559" y="4595042"/>
            <a:ext cx="899859"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56" name="Subtitle 2">
            <a:extLst>
              <a:ext uri="{FF2B5EF4-FFF2-40B4-BE49-F238E27FC236}">
                <a16:creationId xmlns:a16="http://schemas.microsoft.com/office/drawing/2014/main" id="{0203B3D1-31E9-47BF-BB3D-37C9DBE62EAB}"/>
              </a:ext>
            </a:extLst>
          </p:cNvPr>
          <p:cNvSpPr txBox="1">
            <a:spLocks/>
          </p:cNvSpPr>
          <p:nvPr/>
        </p:nvSpPr>
        <p:spPr>
          <a:xfrm>
            <a:off x="8234262" y="4595042"/>
            <a:ext cx="899859"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57" name="Subtitle 2">
            <a:extLst>
              <a:ext uri="{FF2B5EF4-FFF2-40B4-BE49-F238E27FC236}">
                <a16:creationId xmlns:a16="http://schemas.microsoft.com/office/drawing/2014/main" id="{2BD11384-E1E4-4EF6-9D55-9F1C2A9BA769}"/>
              </a:ext>
            </a:extLst>
          </p:cNvPr>
          <p:cNvSpPr txBox="1">
            <a:spLocks/>
          </p:cNvSpPr>
          <p:nvPr/>
        </p:nvSpPr>
        <p:spPr>
          <a:xfrm>
            <a:off x="9389676" y="4595042"/>
            <a:ext cx="899859"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58" name="Subtitle 2">
            <a:extLst>
              <a:ext uri="{FF2B5EF4-FFF2-40B4-BE49-F238E27FC236}">
                <a16:creationId xmlns:a16="http://schemas.microsoft.com/office/drawing/2014/main" id="{F414FC5B-5796-4544-89D6-5DEF0313425B}"/>
              </a:ext>
            </a:extLst>
          </p:cNvPr>
          <p:cNvSpPr txBox="1">
            <a:spLocks/>
          </p:cNvSpPr>
          <p:nvPr/>
        </p:nvSpPr>
        <p:spPr>
          <a:xfrm>
            <a:off x="8807427" y="5397750"/>
            <a:ext cx="899859"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59" name="Subtitle 2">
            <a:extLst>
              <a:ext uri="{FF2B5EF4-FFF2-40B4-BE49-F238E27FC236}">
                <a16:creationId xmlns:a16="http://schemas.microsoft.com/office/drawing/2014/main" id="{A96CC583-B370-4A36-B49F-988F6001A694}"/>
              </a:ext>
            </a:extLst>
          </p:cNvPr>
          <p:cNvSpPr txBox="1">
            <a:spLocks/>
          </p:cNvSpPr>
          <p:nvPr/>
        </p:nvSpPr>
        <p:spPr>
          <a:xfrm>
            <a:off x="6527782" y="5397750"/>
            <a:ext cx="899859"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60" name="Subtitle 2">
            <a:extLst>
              <a:ext uri="{FF2B5EF4-FFF2-40B4-BE49-F238E27FC236}">
                <a16:creationId xmlns:a16="http://schemas.microsoft.com/office/drawing/2014/main" id="{EBCCDEFF-4725-4DFE-BCE0-17F4E86373BF}"/>
              </a:ext>
            </a:extLst>
          </p:cNvPr>
          <p:cNvSpPr txBox="1">
            <a:spLocks/>
          </p:cNvSpPr>
          <p:nvPr/>
        </p:nvSpPr>
        <p:spPr>
          <a:xfrm>
            <a:off x="4193601" y="5397750"/>
            <a:ext cx="899859"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61" name="Subtitle 2">
            <a:extLst>
              <a:ext uri="{FF2B5EF4-FFF2-40B4-BE49-F238E27FC236}">
                <a16:creationId xmlns:a16="http://schemas.microsoft.com/office/drawing/2014/main" id="{67319ABF-D67D-4BDE-8CAC-8F96FA4F4546}"/>
              </a:ext>
            </a:extLst>
          </p:cNvPr>
          <p:cNvSpPr txBox="1">
            <a:spLocks/>
          </p:cNvSpPr>
          <p:nvPr/>
        </p:nvSpPr>
        <p:spPr>
          <a:xfrm>
            <a:off x="1883005" y="5397750"/>
            <a:ext cx="899859"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Tree>
    <p:extLst>
      <p:ext uri="{BB962C8B-B14F-4D97-AF65-F5344CB8AC3E}">
        <p14:creationId xmlns:p14="http://schemas.microsoft.com/office/powerpoint/2010/main" val="374458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29676-6744-437E-B3FB-B6D44AF0FDE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7717464-E3DB-4CC9-838E-CFF47218A5E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2C6690B-9472-4871-B97A-A60AB87CAEB4}"/>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77DC34DF-2949-43C7-A883-ED46C4EABB9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14A9DBA-9297-4467-A5CB-0BF3A211E2DE}"/>
              </a:ext>
            </a:extLst>
          </p:cNvPr>
          <p:cNvSpPr>
            <a:spLocks noGrp="1"/>
          </p:cNvSpPr>
          <p:nvPr>
            <p:ph type="body" sz="quarter" idx="13"/>
          </p:nvPr>
        </p:nvSpPr>
        <p:spPr/>
        <p:txBody>
          <a:bodyPr/>
          <a:lstStyle/>
          <a:p>
            <a:endParaRPr lang="en-ZA"/>
          </a:p>
        </p:txBody>
      </p:sp>
      <p:sp>
        <p:nvSpPr>
          <p:cNvPr id="7" name="Скругленный прямоугольник 11">
            <a:extLst>
              <a:ext uri="{FF2B5EF4-FFF2-40B4-BE49-F238E27FC236}">
                <a16:creationId xmlns:a16="http://schemas.microsoft.com/office/drawing/2014/main" id="{DAA82EA9-23BC-4569-B034-120C8CAE843A}"/>
              </a:ext>
            </a:extLst>
          </p:cNvPr>
          <p:cNvSpPr/>
          <p:nvPr/>
        </p:nvSpPr>
        <p:spPr bwMode="auto">
          <a:xfrm>
            <a:off x="4645019" y="2198367"/>
            <a:ext cx="2176475" cy="943483"/>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8" name="Скругленный прямоугольник 7">
            <a:extLst>
              <a:ext uri="{FF2B5EF4-FFF2-40B4-BE49-F238E27FC236}">
                <a16:creationId xmlns:a16="http://schemas.microsoft.com/office/drawing/2014/main" id="{13D61922-8ECB-4B3C-BA27-AFDC65419FAB}"/>
              </a:ext>
            </a:extLst>
          </p:cNvPr>
          <p:cNvSpPr/>
          <p:nvPr/>
        </p:nvSpPr>
        <p:spPr bwMode="auto">
          <a:xfrm>
            <a:off x="1486906" y="3862208"/>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9" name="Скругленный прямоугольник 28">
            <a:extLst>
              <a:ext uri="{FF2B5EF4-FFF2-40B4-BE49-F238E27FC236}">
                <a16:creationId xmlns:a16="http://schemas.microsoft.com/office/drawing/2014/main" id="{2AFD6DF1-3EF1-433A-BC32-4FAFECF21978}"/>
              </a:ext>
            </a:extLst>
          </p:cNvPr>
          <p:cNvSpPr/>
          <p:nvPr/>
        </p:nvSpPr>
        <p:spPr bwMode="auto">
          <a:xfrm>
            <a:off x="3711534" y="3862208"/>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0" name="Скругленный прямоугольник 36">
            <a:extLst>
              <a:ext uri="{FF2B5EF4-FFF2-40B4-BE49-F238E27FC236}">
                <a16:creationId xmlns:a16="http://schemas.microsoft.com/office/drawing/2014/main" id="{D9BF388C-AA30-4747-A020-25268AF1C356}"/>
              </a:ext>
            </a:extLst>
          </p:cNvPr>
          <p:cNvSpPr/>
          <p:nvPr/>
        </p:nvSpPr>
        <p:spPr bwMode="auto">
          <a:xfrm>
            <a:off x="5976409" y="3862208"/>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1" name="Скругленный прямоугольник 40">
            <a:extLst>
              <a:ext uri="{FF2B5EF4-FFF2-40B4-BE49-F238E27FC236}">
                <a16:creationId xmlns:a16="http://schemas.microsoft.com/office/drawing/2014/main" id="{CA244E31-5C78-46EA-8563-72741C9D3177}"/>
              </a:ext>
            </a:extLst>
          </p:cNvPr>
          <p:cNvSpPr/>
          <p:nvPr/>
        </p:nvSpPr>
        <p:spPr bwMode="auto">
          <a:xfrm>
            <a:off x="8219408" y="3862208"/>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2" name="Скругленный прямоугольник 31">
            <a:extLst>
              <a:ext uri="{FF2B5EF4-FFF2-40B4-BE49-F238E27FC236}">
                <a16:creationId xmlns:a16="http://schemas.microsoft.com/office/drawing/2014/main" id="{69A69810-A681-42D9-9692-B7D584E71A16}"/>
              </a:ext>
            </a:extLst>
          </p:cNvPr>
          <p:cNvSpPr/>
          <p:nvPr/>
        </p:nvSpPr>
        <p:spPr bwMode="auto">
          <a:xfrm>
            <a:off x="1335762" y="5112861"/>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3" name="Скругленный прямоугольник 78">
            <a:extLst>
              <a:ext uri="{FF2B5EF4-FFF2-40B4-BE49-F238E27FC236}">
                <a16:creationId xmlns:a16="http://schemas.microsoft.com/office/drawing/2014/main" id="{A994F13C-5841-44F6-925F-949AF46FAB39}"/>
              </a:ext>
            </a:extLst>
          </p:cNvPr>
          <p:cNvSpPr/>
          <p:nvPr/>
        </p:nvSpPr>
        <p:spPr bwMode="auto">
          <a:xfrm>
            <a:off x="2457870" y="5112861"/>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4" name="Скругленный прямоугольник 87">
            <a:extLst>
              <a:ext uri="{FF2B5EF4-FFF2-40B4-BE49-F238E27FC236}">
                <a16:creationId xmlns:a16="http://schemas.microsoft.com/office/drawing/2014/main" id="{6867EECC-D017-485D-8E3B-B645FE5D64E0}"/>
              </a:ext>
            </a:extLst>
          </p:cNvPr>
          <p:cNvSpPr/>
          <p:nvPr/>
        </p:nvSpPr>
        <p:spPr bwMode="auto">
          <a:xfrm>
            <a:off x="3560291" y="5112861"/>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5" name="Скругленный прямоугольник 84">
            <a:extLst>
              <a:ext uri="{FF2B5EF4-FFF2-40B4-BE49-F238E27FC236}">
                <a16:creationId xmlns:a16="http://schemas.microsoft.com/office/drawing/2014/main" id="{F657D9F2-528B-4382-80C4-BB13CCCC6CC0}"/>
              </a:ext>
            </a:extLst>
          </p:cNvPr>
          <p:cNvSpPr/>
          <p:nvPr/>
        </p:nvSpPr>
        <p:spPr bwMode="auto">
          <a:xfrm>
            <a:off x="4682399" y="5112861"/>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6" name="Скругленный прямоугольник 96">
            <a:extLst>
              <a:ext uri="{FF2B5EF4-FFF2-40B4-BE49-F238E27FC236}">
                <a16:creationId xmlns:a16="http://schemas.microsoft.com/office/drawing/2014/main" id="{9E07D2A9-F577-4CB0-822B-808F26CF8D1A}"/>
              </a:ext>
            </a:extLst>
          </p:cNvPr>
          <p:cNvSpPr/>
          <p:nvPr/>
        </p:nvSpPr>
        <p:spPr bwMode="auto">
          <a:xfrm>
            <a:off x="5825167" y="5112861"/>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7" name="Скругленный прямоугольник 93">
            <a:extLst>
              <a:ext uri="{FF2B5EF4-FFF2-40B4-BE49-F238E27FC236}">
                <a16:creationId xmlns:a16="http://schemas.microsoft.com/office/drawing/2014/main" id="{2805A468-A9D4-4377-AE96-CEAD9240DEA0}"/>
              </a:ext>
            </a:extLst>
          </p:cNvPr>
          <p:cNvSpPr/>
          <p:nvPr/>
        </p:nvSpPr>
        <p:spPr bwMode="auto">
          <a:xfrm>
            <a:off x="6947275" y="5112861"/>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8" name="Скругленный прямоугольник 104">
            <a:extLst>
              <a:ext uri="{FF2B5EF4-FFF2-40B4-BE49-F238E27FC236}">
                <a16:creationId xmlns:a16="http://schemas.microsoft.com/office/drawing/2014/main" id="{A5F099D4-B35F-43BE-B5FB-3D88FB66D323}"/>
              </a:ext>
            </a:extLst>
          </p:cNvPr>
          <p:cNvSpPr/>
          <p:nvPr/>
        </p:nvSpPr>
        <p:spPr bwMode="auto">
          <a:xfrm>
            <a:off x="8068166" y="5112861"/>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9" name="Скругленный прямоугольник 102">
            <a:extLst>
              <a:ext uri="{FF2B5EF4-FFF2-40B4-BE49-F238E27FC236}">
                <a16:creationId xmlns:a16="http://schemas.microsoft.com/office/drawing/2014/main" id="{60F24593-74F5-4039-A70C-4D9F4D67470D}"/>
              </a:ext>
            </a:extLst>
          </p:cNvPr>
          <p:cNvSpPr/>
          <p:nvPr/>
        </p:nvSpPr>
        <p:spPr bwMode="auto">
          <a:xfrm>
            <a:off x="9190274" y="5112861"/>
            <a:ext cx="963680"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20" name="Прямая со стрелкой 16">
            <a:extLst>
              <a:ext uri="{FF2B5EF4-FFF2-40B4-BE49-F238E27FC236}">
                <a16:creationId xmlns:a16="http://schemas.microsoft.com/office/drawing/2014/main" id="{5854A3FC-84A1-498F-AD06-55F08125BF26}"/>
              </a:ext>
            </a:extLst>
          </p:cNvPr>
          <p:cNvCxnSpPr>
            <a:cxnSpLocks/>
            <a:stCxn id="7" idx="2"/>
            <a:endCxn id="8" idx="0"/>
          </p:cNvCxnSpPr>
          <p:nvPr/>
        </p:nvCxnSpPr>
        <p:spPr bwMode="auto">
          <a:xfrm flipH="1">
            <a:off x="2378557" y="3141850"/>
            <a:ext cx="3354699" cy="720358"/>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1" name="Прямая со стрелкой 18">
            <a:extLst>
              <a:ext uri="{FF2B5EF4-FFF2-40B4-BE49-F238E27FC236}">
                <a16:creationId xmlns:a16="http://schemas.microsoft.com/office/drawing/2014/main" id="{10D85870-F34D-4111-98D4-12633AE1CC7C}"/>
              </a:ext>
            </a:extLst>
          </p:cNvPr>
          <p:cNvCxnSpPr>
            <a:cxnSpLocks/>
            <a:stCxn id="7" idx="2"/>
            <a:endCxn id="10" idx="0"/>
          </p:cNvCxnSpPr>
          <p:nvPr/>
        </p:nvCxnSpPr>
        <p:spPr bwMode="auto">
          <a:xfrm>
            <a:off x="5733256" y="3141850"/>
            <a:ext cx="1134804" cy="720358"/>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2" name="Прямая со стрелкой 20">
            <a:extLst>
              <a:ext uri="{FF2B5EF4-FFF2-40B4-BE49-F238E27FC236}">
                <a16:creationId xmlns:a16="http://schemas.microsoft.com/office/drawing/2014/main" id="{7AF4A426-8847-46D5-8CAD-39EC04034AB0}"/>
              </a:ext>
            </a:extLst>
          </p:cNvPr>
          <p:cNvCxnSpPr>
            <a:cxnSpLocks/>
            <a:stCxn id="7" idx="2"/>
            <a:endCxn id="11" idx="0"/>
          </p:cNvCxnSpPr>
          <p:nvPr/>
        </p:nvCxnSpPr>
        <p:spPr bwMode="auto">
          <a:xfrm>
            <a:off x="5733256" y="3141850"/>
            <a:ext cx="3377803" cy="720358"/>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3" name="Прямая со стрелкой 24">
            <a:extLst>
              <a:ext uri="{FF2B5EF4-FFF2-40B4-BE49-F238E27FC236}">
                <a16:creationId xmlns:a16="http://schemas.microsoft.com/office/drawing/2014/main" id="{C0747694-A500-497B-AFD2-C057D1A9F82B}"/>
              </a:ext>
            </a:extLst>
          </p:cNvPr>
          <p:cNvCxnSpPr>
            <a:cxnSpLocks/>
            <a:stCxn id="7" idx="2"/>
            <a:endCxn id="9" idx="0"/>
          </p:cNvCxnSpPr>
          <p:nvPr/>
        </p:nvCxnSpPr>
        <p:spPr bwMode="auto">
          <a:xfrm flipH="1">
            <a:off x="4603185" y="3141850"/>
            <a:ext cx="1130071" cy="720358"/>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4" name="Прямая со стрелкой 39">
            <a:extLst>
              <a:ext uri="{FF2B5EF4-FFF2-40B4-BE49-F238E27FC236}">
                <a16:creationId xmlns:a16="http://schemas.microsoft.com/office/drawing/2014/main" id="{E1E3237A-09CC-4568-B4A3-820AF33357F0}"/>
              </a:ext>
            </a:extLst>
          </p:cNvPr>
          <p:cNvCxnSpPr>
            <a:stCxn id="8" idx="2"/>
            <a:endCxn id="12" idx="0"/>
          </p:cNvCxnSpPr>
          <p:nvPr/>
        </p:nvCxnSpPr>
        <p:spPr bwMode="auto">
          <a:xfrm flipH="1">
            <a:off x="1817602" y="4557394"/>
            <a:ext cx="560955" cy="555468"/>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5" name="Прямая со стрелкой 51">
            <a:extLst>
              <a:ext uri="{FF2B5EF4-FFF2-40B4-BE49-F238E27FC236}">
                <a16:creationId xmlns:a16="http://schemas.microsoft.com/office/drawing/2014/main" id="{50F23D84-6A81-4206-9AC5-2798C51F750C}"/>
              </a:ext>
            </a:extLst>
          </p:cNvPr>
          <p:cNvCxnSpPr>
            <a:stCxn id="9" idx="2"/>
            <a:endCxn id="14" idx="0"/>
          </p:cNvCxnSpPr>
          <p:nvPr/>
        </p:nvCxnSpPr>
        <p:spPr bwMode="auto">
          <a:xfrm flipH="1">
            <a:off x="4042131" y="4557394"/>
            <a:ext cx="561054" cy="555468"/>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6" name="Прямая со стрелкой 53">
            <a:extLst>
              <a:ext uri="{FF2B5EF4-FFF2-40B4-BE49-F238E27FC236}">
                <a16:creationId xmlns:a16="http://schemas.microsoft.com/office/drawing/2014/main" id="{6D4AACE8-8BDA-493C-B0B8-31D645399CE3}"/>
              </a:ext>
            </a:extLst>
          </p:cNvPr>
          <p:cNvCxnSpPr>
            <a:cxnSpLocks/>
            <a:stCxn id="10" idx="2"/>
            <a:endCxn id="16" idx="0"/>
          </p:cNvCxnSpPr>
          <p:nvPr/>
        </p:nvCxnSpPr>
        <p:spPr bwMode="auto">
          <a:xfrm flipH="1">
            <a:off x="6307007" y="4557394"/>
            <a:ext cx="561053" cy="555468"/>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7" name="Прямая со стрелкой 107">
            <a:extLst>
              <a:ext uri="{FF2B5EF4-FFF2-40B4-BE49-F238E27FC236}">
                <a16:creationId xmlns:a16="http://schemas.microsoft.com/office/drawing/2014/main" id="{596CD3B9-C469-40F3-83A6-D9F8FA6CEF87}"/>
              </a:ext>
            </a:extLst>
          </p:cNvPr>
          <p:cNvCxnSpPr>
            <a:stCxn id="11" idx="2"/>
            <a:endCxn id="18" idx="0"/>
          </p:cNvCxnSpPr>
          <p:nvPr/>
        </p:nvCxnSpPr>
        <p:spPr bwMode="auto">
          <a:xfrm flipH="1">
            <a:off x="8550006" y="4557394"/>
            <a:ext cx="561053" cy="555468"/>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8" name="Прямая со стрелкой 109">
            <a:extLst>
              <a:ext uri="{FF2B5EF4-FFF2-40B4-BE49-F238E27FC236}">
                <a16:creationId xmlns:a16="http://schemas.microsoft.com/office/drawing/2014/main" id="{550086C5-03A9-4F3F-B7DA-4755761D78AC}"/>
              </a:ext>
            </a:extLst>
          </p:cNvPr>
          <p:cNvCxnSpPr>
            <a:cxnSpLocks/>
            <a:stCxn id="8" idx="2"/>
            <a:endCxn id="13" idx="0"/>
          </p:cNvCxnSpPr>
          <p:nvPr/>
        </p:nvCxnSpPr>
        <p:spPr bwMode="auto">
          <a:xfrm>
            <a:off x="2378557" y="4557394"/>
            <a:ext cx="561153" cy="555468"/>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9" name="Прямая со стрелкой 111">
            <a:extLst>
              <a:ext uri="{FF2B5EF4-FFF2-40B4-BE49-F238E27FC236}">
                <a16:creationId xmlns:a16="http://schemas.microsoft.com/office/drawing/2014/main" id="{4C2C5190-9E4D-43A3-A583-A0C0DEE45812}"/>
              </a:ext>
            </a:extLst>
          </p:cNvPr>
          <p:cNvCxnSpPr>
            <a:stCxn id="9" idx="2"/>
            <a:endCxn id="15" idx="0"/>
          </p:cNvCxnSpPr>
          <p:nvPr/>
        </p:nvCxnSpPr>
        <p:spPr bwMode="auto">
          <a:xfrm>
            <a:off x="4603185" y="4557394"/>
            <a:ext cx="561054" cy="555468"/>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0" name="Прямая со стрелкой 113">
            <a:extLst>
              <a:ext uri="{FF2B5EF4-FFF2-40B4-BE49-F238E27FC236}">
                <a16:creationId xmlns:a16="http://schemas.microsoft.com/office/drawing/2014/main" id="{E1E8FBF3-DDC1-4D4A-8A23-547639B84CF4}"/>
              </a:ext>
            </a:extLst>
          </p:cNvPr>
          <p:cNvCxnSpPr>
            <a:cxnSpLocks/>
            <a:stCxn id="10" idx="2"/>
            <a:endCxn id="17" idx="0"/>
          </p:cNvCxnSpPr>
          <p:nvPr/>
        </p:nvCxnSpPr>
        <p:spPr bwMode="auto">
          <a:xfrm>
            <a:off x="6868060" y="4557394"/>
            <a:ext cx="561055" cy="555468"/>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1" name="Прямая со стрелкой 116">
            <a:extLst>
              <a:ext uri="{FF2B5EF4-FFF2-40B4-BE49-F238E27FC236}">
                <a16:creationId xmlns:a16="http://schemas.microsoft.com/office/drawing/2014/main" id="{FB652E98-3AE8-404D-BD2D-AAED1139EC36}"/>
              </a:ext>
            </a:extLst>
          </p:cNvPr>
          <p:cNvCxnSpPr>
            <a:cxnSpLocks/>
            <a:stCxn id="11" idx="2"/>
            <a:endCxn id="19" idx="0"/>
          </p:cNvCxnSpPr>
          <p:nvPr/>
        </p:nvCxnSpPr>
        <p:spPr bwMode="auto">
          <a:xfrm>
            <a:off x="9111059" y="4557394"/>
            <a:ext cx="561055" cy="555468"/>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32" name="TextBox 31">
            <a:extLst>
              <a:ext uri="{FF2B5EF4-FFF2-40B4-BE49-F238E27FC236}">
                <a16:creationId xmlns:a16="http://schemas.microsoft.com/office/drawing/2014/main" id="{D0354391-0244-4439-84F0-1A80F3222D44}"/>
              </a:ext>
            </a:extLst>
          </p:cNvPr>
          <p:cNvSpPr txBox="1"/>
          <p:nvPr/>
        </p:nvSpPr>
        <p:spPr>
          <a:xfrm>
            <a:off x="4991708" y="2404442"/>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3" name="Subtitle 2">
            <a:extLst>
              <a:ext uri="{FF2B5EF4-FFF2-40B4-BE49-F238E27FC236}">
                <a16:creationId xmlns:a16="http://schemas.microsoft.com/office/drawing/2014/main" id="{9D484289-2B63-4CBD-B58C-DB3CEB70CAB0}"/>
              </a:ext>
            </a:extLst>
          </p:cNvPr>
          <p:cNvSpPr txBox="1">
            <a:spLocks/>
          </p:cNvSpPr>
          <p:nvPr/>
        </p:nvSpPr>
        <p:spPr>
          <a:xfrm>
            <a:off x="5368274" y="2684738"/>
            <a:ext cx="72996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34" name="TextBox 33">
            <a:extLst>
              <a:ext uri="{FF2B5EF4-FFF2-40B4-BE49-F238E27FC236}">
                <a16:creationId xmlns:a16="http://schemas.microsoft.com/office/drawing/2014/main" id="{C934CAF7-F67D-4C92-A74A-AA3C05141CE6}"/>
              </a:ext>
            </a:extLst>
          </p:cNvPr>
          <p:cNvSpPr txBox="1"/>
          <p:nvPr/>
        </p:nvSpPr>
        <p:spPr>
          <a:xfrm>
            <a:off x="1637008" y="3939982"/>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5" name="Subtitle 2">
            <a:extLst>
              <a:ext uri="{FF2B5EF4-FFF2-40B4-BE49-F238E27FC236}">
                <a16:creationId xmlns:a16="http://schemas.microsoft.com/office/drawing/2014/main" id="{02DFA4DD-246A-4F2E-B500-694FC38A19BA}"/>
              </a:ext>
            </a:extLst>
          </p:cNvPr>
          <p:cNvSpPr txBox="1">
            <a:spLocks/>
          </p:cNvSpPr>
          <p:nvPr/>
        </p:nvSpPr>
        <p:spPr>
          <a:xfrm>
            <a:off x="2045634" y="4220278"/>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6" name="TextBox 35">
            <a:extLst>
              <a:ext uri="{FF2B5EF4-FFF2-40B4-BE49-F238E27FC236}">
                <a16:creationId xmlns:a16="http://schemas.microsoft.com/office/drawing/2014/main" id="{12272251-FDDA-4E0A-90CC-8D81838BE0B8}"/>
              </a:ext>
            </a:extLst>
          </p:cNvPr>
          <p:cNvSpPr txBox="1"/>
          <p:nvPr/>
        </p:nvSpPr>
        <p:spPr>
          <a:xfrm>
            <a:off x="3861636" y="3943946"/>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7" name="Subtitle 2">
            <a:extLst>
              <a:ext uri="{FF2B5EF4-FFF2-40B4-BE49-F238E27FC236}">
                <a16:creationId xmlns:a16="http://schemas.microsoft.com/office/drawing/2014/main" id="{E1CE85C6-50D0-44BE-9E3C-0089C3FB5DE8}"/>
              </a:ext>
            </a:extLst>
          </p:cNvPr>
          <p:cNvSpPr txBox="1">
            <a:spLocks/>
          </p:cNvSpPr>
          <p:nvPr/>
        </p:nvSpPr>
        <p:spPr>
          <a:xfrm>
            <a:off x="4270262" y="4224242"/>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8" name="TextBox 37">
            <a:extLst>
              <a:ext uri="{FF2B5EF4-FFF2-40B4-BE49-F238E27FC236}">
                <a16:creationId xmlns:a16="http://schemas.microsoft.com/office/drawing/2014/main" id="{7E80D320-EC5B-4022-950C-027D156C5367}"/>
              </a:ext>
            </a:extLst>
          </p:cNvPr>
          <p:cNvSpPr txBox="1"/>
          <p:nvPr/>
        </p:nvSpPr>
        <p:spPr>
          <a:xfrm>
            <a:off x="6126511" y="3939982"/>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9" name="Subtitle 2">
            <a:extLst>
              <a:ext uri="{FF2B5EF4-FFF2-40B4-BE49-F238E27FC236}">
                <a16:creationId xmlns:a16="http://schemas.microsoft.com/office/drawing/2014/main" id="{2E2C7739-565F-41F8-BB35-9BE6030DDDB3}"/>
              </a:ext>
            </a:extLst>
          </p:cNvPr>
          <p:cNvSpPr txBox="1">
            <a:spLocks/>
          </p:cNvSpPr>
          <p:nvPr/>
        </p:nvSpPr>
        <p:spPr>
          <a:xfrm>
            <a:off x="6535137" y="4220278"/>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0" name="TextBox 39">
            <a:extLst>
              <a:ext uri="{FF2B5EF4-FFF2-40B4-BE49-F238E27FC236}">
                <a16:creationId xmlns:a16="http://schemas.microsoft.com/office/drawing/2014/main" id="{E6C951A3-1CB1-4B6A-BA07-CA9E8526BE39}"/>
              </a:ext>
            </a:extLst>
          </p:cNvPr>
          <p:cNvSpPr txBox="1"/>
          <p:nvPr/>
        </p:nvSpPr>
        <p:spPr>
          <a:xfrm>
            <a:off x="8355884" y="3944364"/>
            <a:ext cx="1510350"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1" name="Subtitle 2">
            <a:extLst>
              <a:ext uri="{FF2B5EF4-FFF2-40B4-BE49-F238E27FC236}">
                <a16:creationId xmlns:a16="http://schemas.microsoft.com/office/drawing/2014/main" id="{FFB69DA2-97F6-4A51-AACE-2556326D03E0}"/>
              </a:ext>
            </a:extLst>
          </p:cNvPr>
          <p:cNvSpPr txBox="1">
            <a:spLocks/>
          </p:cNvSpPr>
          <p:nvPr/>
        </p:nvSpPr>
        <p:spPr>
          <a:xfrm>
            <a:off x="8778136" y="4224661"/>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2" name="Subtitle 2">
            <a:extLst>
              <a:ext uri="{FF2B5EF4-FFF2-40B4-BE49-F238E27FC236}">
                <a16:creationId xmlns:a16="http://schemas.microsoft.com/office/drawing/2014/main" id="{BAE836A4-20C2-4AE0-A07E-2300260BA52F}"/>
              </a:ext>
            </a:extLst>
          </p:cNvPr>
          <p:cNvSpPr txBox="1">
            <a:spLocks/>
          </p:cNvSpPr>
          <p:nvPr/>
        </p:nvSpPr>
        <p:spPr>
          <a:xfrm>
            <a:off x="1385679" y="5355317"/>
            <a:ext cx="863844"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43" name="Subtitle 2">
            <a:extLst>
              <a:ext uri="{FF2B5EF4-FFF2-40B4-BE49-F238E27FC236}">
                <a16:creationId xmlns:a16="http://schemas.microsoft.com/office/drawing/2014/main" id="{79173FF5-DC89-421E-AD3D-CD2705C678E7}"/>
              </a:ext>
            </a:extLst>
          </p:cNvPr>
          <p:cNvSpPr txBox="1">
            <a:spLocks/>
          </p:cNvSpPr>
          <p:nvPr/>
        </p:nvSpPr>
        <p:spPr>
          <a:xfrm>
            <a:off x="2507787" y="5355317"/>
            <a:ext cx="863844"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44" name="Subtitle 2">
            <a:extLst>
              <a:ext uri="{FF2B5EF4-FFF2-40B4-BE49-F238E27FC236}">
                <a16:creationId xmlns:a16="http://schemas.microsoft.com/office/drawing/2014/main" id="{7B298815-51D1-4624-BE81-D81A6A836E17}"/>
              </a:ext>
            </a:extLst>
          </p:cNvPr>
          <p:cNvSpPr txBox="1">
            <a:spLocks/>
          </p:cNvSpPr>
          <p:nvPr/>
        </p:nvSpPr>
        <p:spPr>
          <a:xfrm>
            <a:off x="3610209" y="5355317"/>
            <a:ext cx="863844"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45" name="Subtitle 2">
            <a:extLst>
              <a:ext uri="{FF2B5EF4-FFF2-40B4-BE49-F238E27FC236}">
                <a16:creationId xmlns:a16="http://schemas.microsoft.com/office/drawing/2014/main" id="{9E6EACDE-0987-48AB-9E4B-9C010D512720}"/>
              </a:ext>
            </a:extLst>
          </p:cNvPr>
          <p:cNvSpPr txBox="1">
            <a:spLocks/>
          </p:cNvSpPr>
          <p:nvPr/>
        </p:nvSpPr>
        <p:spPr>
          <a:xfrm>
            <a:off x="4732317" y="5355317"/>
            <a:ext cx="863844"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46" name="Subtitle 2">
            <a:extLst>
              <a:ext uri="{FF2B5EF4-FFF2-40B4-BE49-F238E27FC236}">
                <a16:creationId xmlns:a16="http://schemas.microsoft.com/office/drawing/2014/main" id="{BA6ACC7E-DEBC-47CD-BB42-F6DCB78D54A0}"/>
              </a:ext>
            </a:extLst>
          </p:cNvPr>
          <p:cNvSpPr txBox="1">
            <a:spLocks/>
          </p:cNvSpPr>
          <p:nvPr/>
        </p:nvSpPr>
        <p:spPr>
          <a:xfrm>
            <a:off x="5875084" y="5355317"/>
            <a:ext cx="863844"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47" name="Subtitle 2">
            <a:extLst>
              <a:ext uri="{FF2B5EF4-FFF2-40B4-BE49-F238E27FC236}">
                <a16:creationId xmlns:a16="http://schemas.microsoft.com/office/drawing/2014/main" id="{2521DDA9-9215-4333-8C8C-C495C7AE77F5}"/>
              </a:ext>
            </a:extLst>
          </p:cNvPr>
          <p:cNvSpPr txBox="1">
            <a:spLocks/>
          </p:cNvSpPr>
          <p:nvPr/>
        </p:nvSpPr>
        <p:spPr>
          <a:xfrm>
            <a:off x="6997192" y="5355317"/>
            <a:ext cx="863844"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48" name="Subtitle 2">
            <a:extLst>
              <a:ext uri="{FF2B5EF4-FFF2-40B4-BE49-F238E27FC236}">
                <a16:creationId xmlns:a16="http://schemas.microsoft.com/office/drawing/2014/main" id="{BFB18783-1DFF-4624-9D69-7D83573A7A78}"/>
              </a:ext>
            </a:extLst>
          </p:cNvPr>
          <p:cNvSpPr txBox="1">
            <a:spLocks/>
          </p:cNvSpPr>
          <p:nvPr/>
        </p:nvSpPr>
        <p:spPr>
          <a:xfrm>
            <a:off x="8118083" y="5355317"/>
            <a:ext cx="863844"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
        <p:nvSpPr>
          <p:cNvPr id="49" name="Subtitle 2">
            <a:extLst>
              <a:ext uri="{FF2B5EF4-FFF2-40B4-BE49-F238E27FC236}">
                <a16:creationId xmlns:a16="http://schemas.microsoft.com/office/drawing/2014/main" id="{3183869A-88CF-4C1A-B7C0-C3B6E759B427}"/>
              </a:ext>
            </a:extLst>
          </p:cNvPr>
          <p:cNvSpPr txBox="1">
            <a:spLocks/>
          </p:cNvSpPr>
          <p:nvPr/>
        </p:nvSpPr>
        <p:spPr>
          <a:xfrm>
            <a:off x="9240191" y="5355317"/>
            <a:ext cx="863844" cy="15508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56" dirty="0">
                <a:solidFill>
                  <a:schemeClr val="bg1"/>
                </a:solidFill>
                <a:ea typeface="Lato Light" panose="020F0502020204030203" pitchFamily="34" charset="0"/>
                <a:cs typeface="Mukta ExtraLight" panose="020B0000000000000000" pitchFamily="34" charset="77"/>
              </a:rPr>
              <a:t>Lorem ipsum</a:t>
            </a:r>
          </a:p>
        </p:txBody>
      </p:sp>
    </p:spTree>
    <p:extLst>
      <p:ext uri="{BB962C8B-B14F-4D97-AF65-F5344CB8AC3E}">
        <p14:creationId xmlns:p14="http://schemas.microsoft.com/office/powerpoint/2010/main" val="152980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DDDFB-15D9-42D5-933A-183CF914C58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D6F46F8-AF39-457B-B59D-637E8A426ED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F8B7D2B-AB4B-46C3-B90F-A8A242501AC4}"/>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BE13BA15-B056-402C-A3F1-8475FF8E723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9A04DB8-1B08-4412-8FDE-CB3E9D6EFF2B}"/>
              </a:ext>
            </a:extLst>
          </p:cNvPr>
          <p:cNvSpPr>
            <a:spLocks noGrp="1"/>
          </p:cNvSpPr>
          <p:nvPr>
            <p:ph type="body" sz="quarter" idx="13"/>
          </p:nvPr>
        </p:nvSpPr>
        <p:spPr/>
        <p:txBody>
          <a:bodyPr/>
          <a:lstStyle/>
          <a:p>
            <a:endParaRPr lang="en-ZA"/>
          </a:p>
        </p:txBody>
      </p:sp>
      <p:cxnSp>
        <p:nvCxnSpPr>
          <p:cNvPr id="7" name="Соединительная линия уступом 21">
            <a:extLst>
              <a:ext uri="{FF2B5EF4-FFF2-40B4-BE49-F238E27FC236}">
                <a16:creationId xmlns:a16="http://schemas.microsoft.com/office/drawing/2014/main" id="{17E40FC4-8EA0-4E55-B727-D59FCCDE2CE1}"/>
              </a:ext>
            </a:extLst>
          </p:cNvPr>
          <p:cNvCxnSpPr>
            <a:cxnSpLocks/>
            <a:stCxn id="17" idx="2"/>
            <a:endCxn id="34" idx="0"/>
          </p:cNvCxnSpPr>
          <p:nvPr/>
        </p:nvCxnSpPr>
        <p:spPr bwMode="auto">
          <a:xfrm rot="5400000">
            <a:off x="6373052" y="4581543"/>
            <a:ext cx="1217555" cy="5333"/>
          </a:xfrm>
          <a:prstGeom prst="bentConnector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8" name="Соединительная линия уступом 88">
            <a:extLst>
              <a:ext uri="{FF2B5EF4-FFF2-40B4-BE49-F238E27FC236}">
                <a16:creationId xmlns:a16="http://schemas.microsoft.com/office/drawing/2014/main" id="{323B7701-A34B-4EF0-B24F-CE9181937206}"/>
              </a:ext>
            </a:extLst>
          </p:cNvPr>
          <p:cNvCxnSpPr>
            <a:cxnSpLocks/>
            <a:stCxn id="19" idx="2"/>
            <a:endCxn id="36" idx="0"/>
          </p:cNvCxnSpPr>
          <p:nvPr/>
        </p:nvCxnSpPr>
        <p:spPr bwMode="auto">
          <a:xfrm rot="5400000">
            <a:off x="8747307" y="4581543"/>
            <a:ext cx="1217555" cy="5333"/>
          </a:xfrm>
          <a:prstGeom prst="bentConnector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9" name="Соединительная линия уступом 89">
            <a:extLst>
              <a:ext uri="{FF2B5EF4-FFF2-40B4-BE49-F238E27FC236}">
                <a16:creationId xmlns:a16="http://schemas.microsoft.com/office/drawing/2014/main" id="{688D5734-4BD4-4122-AC82-FDF16193FE19}"/>
              </a:ext>
            </a:extLst>
          </p:cNvPr>
          <p:cNvCxnSpPr>
            <a:cxnSpLocks/>
            <a:stCxn id="13" idx="2"/>
            <a:endCxn id="30" idx="0"/>
          </p:cNvCxnSpPr>
          <p:nvPr/>
        </p:nvCxnSpPr>
        <p:spPr bwMode="auto">
          <a:xfrm rot="5400000">
            <a:off x="1624540" y="4581543"/>
            <a:ext cx="1217555" cy="5333"/>
          </a:xfrm>
          <a:prstGeom prst="bentConnector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10" name="Соединительная линия уступом 90">
            <a:extLst>
              <a:ext uri="{FF2B5EF4-FFF2-40B4-BE49-F238E27FC236}">
                <a16:creationId xmlns:a16="http://schemas.microsoft.com/office/drawing/2014/main" id="{284C7D0D-8B86-4401-B492-2A8632795290}"/>
              </a:ext>
            </a:extLst>
          </p:cNvPr>
          <p:cNvCxnSpPr>
            <a:cxnSpLocks/>
            <a:stCxn id="15" idx="2"/>
            <a:endCxn id="32" idx="0"/>
          </p:cNvCxnSpPr>
          <p:nvPr/>
        </p:nvCxnSpPr>
        <p:spPr bwMode="auto">
          <a:xfrm rot="5400000">
            <a:off x="3998796" y="4581543"/>
            <a:ext cx="1217555" cy="5333"/>
          </a:xfrm>
          <a:prstGeom prst="bentConnector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11" name="Скругленный прямоугольник 11">
            <a:extLst>
              <a:ext uri="{FF2B5EF4-FFF2-40B4-BE49-F238E27FC236}">
                <a16:creationId xmlns:a16="http://schemas.microsoft.com/office/drawing/2014/main" id="{3B77EF04-45EC-4966-ACC0-31B3586E039D}"/>
              </a:ext>
            </a:extLst>
          </p:cNvPr>
          <p:cNvSpPr/>
          <p:nvPr/>
        </p:nvSpPr>
        <p:spPr bwMode="auto">
          <a:xfrm>
            <a:off x="4711694" y="2094028"/>
            <a:ext cx="2176475" cy="773846"/>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2" name="Скругленный прямоугольник 40">
            <a:extLst>
              <a:ext uri="{FF2B5EF4-FFF2-40B4-BE49-F238E27FC236}">
                <a16:creationId xmlns:a16="http://schemas.microsoft.com/office/drawing/2014/main" id="{06721C3A-A8AA-4651-883E-797BAAB02105}"/>
              </a:ext>
            </a:extLst>
          </p:cNvPr>
          <p:cNvSpPr/>
          <p:nvPr/>
        </p:nvSpPr>
        <p:spPr bwMode="auto">
          <a:xfrm>
            <a:off x="4711694" y="2094028"/>
            <a:ext cx="2176475" cy="272029"/>
          </a:xfrm>
          <a:prstGeom prst="roundRect">
            <a:avLst>
              <a:gd name="adj" fmla="val 0"/>
            </a:avLst>
          </a:prstGeom>
          <a:solidFill>
            <a:schemeClr val="accent1">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3" name="Скругленный прямоугольник 78">
            <a:extLst>
              <a:ext uri="{FF2B5EF4-FFF2-40B4-BE49-F238E27FC236}">
                <a16:creationId xmlns:a16="http://schemas.microsoft.com/office/drawing/2014/main" id="{7A85229D-6029-4352-AF74-226528A13916}"/>
              </a:ext>
            </a:extLst>
          </p:cNvPr>
          <p:cNvSpPr/>
          <p:nvPr/>
        </p:nvSpPr>
        <p:spPr bwMode="auto">
          <a:xfrm>
            <a:off x="1341468" y="3568632"/>
            <a:ext cx="1783699" cy="404134"/>
          </a:xfrm>
          <a:prstGeom prst="roundRect">
            <a:avLst>
              <a:gd name="adj" fmla="val 0"/>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4" name="Скругленный прямоугольник 42">
            <a:extLst>
              <a:ext uri="{FF2B5EF4-FFF2-40B4-BE49-F238E27FC236}">
                <a16:creationId xmlns:a16="http://schemas.microsoft.com/office/drawing/2014/main" id="{6199EC3B-D68D-4B65-B45D-3777C40A1C5D}"/>
              </a:ext>
            </a:extLst>
          </p:cNvPr>
          <p:cNvSpPr/>
          <p:nvPr/>
        </p:nvSpPr>
        <p:spPr bwMode="auto">
          <a:xfrm>
            <a:off x="1341468" y="3296603"/>
            <a:ext cx="1783699" cy="272029"/>
          </a:xfrm>
          <a:prstGeom prst="roundRect">
            <a:avLst>
              <a:gd name="adj" fmla="val 0"/>
            </a:avLst>
          </a:prstGeom>
          <a:solidFill>
            <a:schemeClr val="accent2">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5" name="Скругленный прямоугольник 48">
            <a:extLst>
              <a:ext uri="{FF2B5EF4-FFF2-40B4-BE49-F238E27FC236}">
                <a16:creationId xmlns:a16="http://schemas.microsoft.com/office/drawing/2014/main" id="{68EB4258-C20C-4204-831E-EFED224E3DA2}"/>
              </a:ext>
            </a:extLst>
          </p:cNvPr>
          <p:cNvSpPr/>
          <p:nvPr/>
        </p:nvSpPr>
        <p:spPr bwMode="auto">
          <a:xfrm>
            <a:off x="3715724" y="3568632"/>
            <a:ext cx="1783699" cy="404134"/>
          </a:xfrm>
          <a:prstGeom prst="roundRect">
            <a:avLst>
              <a:gd name="adj" fmla="val 0"/>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6" name="Скругленный прямоугольник 51">
            <a:extLst>
              <a:ext uri="{FF2B5EF4-FFF2-40B4-BE49-F238E27FC236}">
                <a16:creationId xmlns:a16="http://schemas.microsoft.com/office/drawing/2014/main" id="{55A9348C-3E24-48BC-8344-91957860F0E9}"/>
              </a:ext>
            </a:extLst>
          </p:cNvPr>
          <p:cNvSpPr/>
          <p:nvPr/>
        </p:nvSpPr>
        <p:spPr bwMode="auto">
          <a:xfrm>
            <a:off x="3715724" y="3296603"/>
            <a:ext cx="1783699" cy="272029"/>
          </a:xfrm>
          <a:prstGeom prst="roundRect">
            <a:avLst>
              <a:gd name="adj" fmla="val 0"/>
            </a:avLst>
          </a:prstGeom>
          <a:solidFill>
            <a:schemeClr val="accent2">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7" name="Скругленный прямоугольник 54">
            <a:extLst>
              <a:ext uri="{FF2B5EF4-FFF2-40B4-BE49-F238E27FC236}">
                <a16:creationId xmlns:a16="http://schemas.microsoft.com/office/drawing/2014/main" id="{BAEAB6FF-E7DA-48D4-A0D6-F4F072BC420E}"/>
              </a:ext>
            </a:extLst>
          </p:cNvPr>
          <p:cNvSpPr/>
          <p:nvPr/>
        </p:nvSpPr>
        <p:spPr bwMode="auto">
          <a:xfrm>
            <a:off x="6089980" y="3568632"/>
            <a:ext cx="1783699" cy="404134"/>
          </a:xfrm>
          <a:prstGeom prst="roundRect">
            <a:avLst>
              <a:gd name="adj" fmla="val 0"/>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8" name="Скругленный прямоугольник 56">
            <a:extLst>
              <a:ext uri="{FF2B5EF4-FFF2-40B4-BE49-F238E27FC236}">
                <a16:creationId xmlns:a16="http://schemas.microsoft.com/office/drawing/2014/main" id="{ECD4CFA1-661F-4B7C-BD2E-D5EE999A1C6E}"/>
              </a:ext>
            </a:extLst>
          </p:cNvPr>
          <p:cNvSpPr/>
          <p:nvPr/>
        </p:nvSpPr>
        <p:spPr bwMode="auto">
          <a:xfrm>
            <a:off x="6089980" y="3296603"/>
            <a:ext cx="1783699" cy="272029"/>
          </a:xfrm>
          <a:prstGeom prst="roundRect">
            <a:avLst>
              <a:gd name="adj" fmla="val 0"/>
            </a:avLst>
          </a:prstGeom>
          <a:solidFill>
            <a:schemeClr val="accent2">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9" name="Скругленный прямоугольник 59">
            <a:extLst>
              <a:ext uri="{FF2B5EF4-FFF2-40B4-BE49-F238E27FC236}">
                <a16:creationId xmlns:a16="http://schemas.microsoft.com/office/drawing/2014/main" id="{3DC4A865-A6CC-4982-8F4E-117D0A27F526}"/>
              </a:ext>
            </a:extLst>
          </p:cNvPr>
          <p:cNvSpPr/>
          <p:nvPr/>
        </p:nvSpPr>
        <p:spPr bwMode="auto">
          <a:xfrm>
            <a:off x="8464235" y="3568632"/>
            <a:ext cx="1783699" cy="404134"/>
          </a:xfrm>
          <a:prstGeom prst="roundRect">
            <a:avLst>
              <a:gd name="adj" fmla="val 0"/>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0" name="Скругленный прямоугольник 61">
            <a:extLst>
              <a:ext uri="{FF2B5EF4-FFF2-40B4-BE49-F238E27FC236}">
                <a16:creationId xmlns:a16="http://schemas.microsoft.com/office/drawing/2014/main" id="{5BE97506-D866-4E7E-B12A-703590D162EF}"/>
              </a:ext>
            </a:extLst>
          </p:cNvPr>
          <p:cNvSpPr/>
          <p:nvPr/>
        </p:nvSpPr>
        <p:spPr bwMode="auto">
          <a:xfrm>
            <a:off x="8464235" y="3296603"/>
            <a:ext cx="1783699" cy="272029"/>
          </a:xfrm>
          <a:prstGeom prst="roundRect">
            <a:avLst>
              <a:gd name="adj" fmla="val 0"/>
            </a:avLst>
          </a:prstGeom>
          <a:solidFill>
            <a:schemeClr val="accent2">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1" name="Скругленный прямоугольник 87">
            <a:extLst>
              <a:ext uri="{FF2B5EF4-FFF2-40B4-BE49-F238E27FC236}">
                <a16:creationId xmlns:a16="http://schemas.microsoft.com/office/drawing/2014/main" id="{68B7D633-0E2E-40DA-8712-0079B2F23055}"/>
              </a:ext>
            </a:extLst>
          </p:cNvPr>
          <p:cNvSpPr/>
          <p:nvPr/>
        </p:nvSpPr>
        <p:spPr bwMode="auto">
          <a:xfrm>
            <a:off x="1341468" y="4514158"/>
            <a:ext cx="1783699" cy="404134"/>
          </a:xfrm>
          <a:prstGeom prst="roundRect">
            <a:avLst>
              <a:gd name="adj" fmla="val 0"/>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2" name="Скругленный прямоугольник 102">
            <a:extLst>
              <a:ext uri="{FF2B5EF4-FFF2-40B4-BE49-F238E27FC236}">
                <a16:creationId xmlns:a16="http://schemas.microsoft.com/office/drawing/2014/main" id="{22C9BF13-BF53-4689-ABCA-556EF3059817}"/>
              </a:ext>
            </a:extLst>
          </p:cNvPr>
          <p:cNvSpPr/>
          <p:nvPr/>
        </p:nvSpPr>
        <p:spPr bwMode="auto">
          <a:xfrm>
            <a:off x="1341468" y="4242128"/>
            <a:ext cx="1783699" cy="272029"/>
          </a:xfrm>
          <a:prstGeom prst="roundRect">
            <a:avLst>
              <a:gd name="adj" fmla="val 0"/>
            </a:avLst>
          </a:prstGeom>
          <a:solidFill>
            <a:schemeClr val="accent3">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3" name="Скругленный прямоугольник 77">
            <a:extLst>
              <a:ext uri="{FF2B5EF4-FFF2-40B4-BE49-F238E27FC236}">
                <a16:creationId xmlns:a16="http://schemas.microsoft.com/office/drawing/2014/main" id="{12DE9A75-EA38-4070-8397-3F68B67962C1}"/>
              </a:ext>
            </a:extLst>
          </p:cNvPr>
          <p:cNvSpPr/>
          <p:nvPr/>
        </p:nvSpPr>
        <p:spPr bwMode="auto">
          <a:xfrm>
            <a:off x="3715724" y="4514158"/>
            <a:ext cx="1783699" cy="404134"/>
          </a:xfrm>
          <a:prstGeom prst="roundRect">
            <a:avLst>
              <a:gd name="adj" fmla="val 0"/>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4" name="Скругленный прямоугольник 82">
            <a:extLst>
              <a:ext uri="{FF2B5EF4-FFF2-40B4-BE49-F238E27FC236}">
                <a16:creationId xmlns:a16="http://schemas.microsoft.com/office/drawing/2014/main" id="{20DD9E66-2B03-45D1-A393-3B66E15D58B9}"/>
              </a:ext>
            </a:extLst>
          </p:cNvPr>
          <p:cNvSpPr/>
          <p:nvPr/>
        </p:nvSpPr>
        <p:spPr bwMode="auto">
          <a:xfrm>
            <a:off x="3715724" y="4242128"/>
            <a:ext cx="1783699" cy="272029"/>
          </a:xfrm>
          <a:prstGeom prst="roundRect">
            <a:avLst>
              <a:gd name="adj" fmla="val 0"/>
            </a:avLst>
          </a:prstGeom>
          <a:solidFill>
            <a:schemeClr val="accent3">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5" name="Скругленный прямоугольник 72">
            <a:extLst>
              <a:ext uri="{FF2B5EF4-FFF2-40B4-BE49-F238E27FC236}">
                <a16:creationId xmlns:a16="http://schemas.microsoft.com/office/drawing/2014/main" id="{3A1255D3-E922-4732-BDD0-A5C55C623A03}"/>
              </a:ext>
            </a:extLst>
          </p:cNvPr>
          <p:cNvSpPr/>
          <p:nvPr/>
        </p:nvSpPr>
        <p:spPr bwMode="auto">
          <a:xfrm>
            <a:off x="6089980" y="4514158"/>
            <a:ext cx="1783699" cy="404134"/>
          </a:xfrm>
          <a:prstGeom prst="roundRect">
            <a:avLst>
              <a:gd name="adj" fmla="val 0"/>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6" name="Скругленный прямоугольник 74">
            <a:extLst>
              <a:ext uri="{FF2B5EF4-FFF2-40B4-BE49-F238E27FC236}">
                <a16:creationId xmlns:a16="http://schemas.microsoft.com/office/drawing/2014/main" id="{6E3F7259-ACC1-4615-B772-8378C51AF8F8}"/>
              </a:ext>
            </a:extLst>
          </p:cNvPr>
          <p:cNvSpPr/>
          <p:nvPr/>
        </p:nvSpPr>
        <p:spPr bwMode="auto">
          <a:xfrm>
            <a:off x="6089980" y="4242128"/>
            <a:ext cx="1783699" cy="272029"/>
          </a:xfrm>
          <a:prstGeom prst="roundRect">
            <a:avLst>
              <a:gd name="adj" fmla="val 0"/>
            </a:avLst>
          </a:prstGeom>
          <a:solidFill>
            <a:schemeClr val="accent3">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7" name="Скругленный прямоугольник 68">
            <a:extLst>
              <a:ext uri="{FF2B5EF4-FFF2-40B4-BE49-F238E27FC236}">
                <a16:creationId xmlns:a16="http://schemas.microsoft.com/office/drawing/2014/main" id="{BCACFA24-0259-4351-987D-61A67135FBF5}"/>
              </a:ext>
            </a:extLst>
          </p:cNvPr>
          <p:cNvSpPr/>
          <p:nvPr/>
        </p:nvSpPr>
        <p:spPr bwMode="auto">
          <a:xfrm>
            <a:off x="8464235" y="4514158"/>
            <a:ext cx="1783699" cy="404134"/>
          </a:xfrm>
          <a:prstGeom prst="roundRect">
            <a:avLst>
              <a:gd name="adj" fmla="val 0"/>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8" name="Скругленный прямоугольник 70">
            <a:extLst>
              <a:ext uri="{FF2B5EF4-FFF2-40B4-BE49-F238E27FC236}">
                <a16:creationId xmlns:a16="http://schemas.microsoft.com/office/drawing/2014/main" id="{A61BB176-1155-4079-8C27-DC987B04EBB7}"/>
              </a:ext>
            </a:extLst>
          </p:cNvPr>
          <p:cNvSpPr/>
          <p:nvPr/>
        </p:nvSpPr>
        <p:spPr bwMode="auto">
          <a:xfrm>
            <a:off x="8464235" y="4242128"/>
            <a:ext cx="1783699" cy="272029"/>
          </a:xfrm>
          <a:prstGeom prst="roundRect">
            <a:avLst>
              <a:gd name="adj" fmla="val 0"/>
            </a:avLst>
          </a:prstGeom>
          <a:solidFill>
            <a:schemeClr val="accent3">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9" name="Скругленный прямоугольник 121">
            <a:extLst>
              <a:ext uri="{FF2B5EF4-FFF2-40B4-BE49-F238E27FC236}">
                <a16:creationId xmlns:a16="http://schemas.microsoft.com/office/drawing/2014/main" id="{5AE85521-62E4-4FAA-BAEC-0F3D2AE8E906}"/>
              </a:ext>
            </a:extLst>
          </p:cNvPr>
          <p:cNvSpPr/>
          <p:nvPr/>
        </p:nvSpPr>
        <p:spPr bwMode="auto">
          <a:xfrm>
            <a:off x="1341468" y="5462350"/>
            <a:ext cx="1783699" cy="404134"/>
          </a:xfrm>
          <a:prstGeom prst="roundRect">
            <a:avLst>
              <a:gd name="adj" fmla="val 0"/>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30" name="Скругленный прямоугольник 123">
            <a:extLst>
              <a:ext uri="{FF2B5EF4-FFF2-40B4-BE49-F238E27FC236}">
                <a16:creationId xmlns:a16="http://schemas.microsoft.com/office/drawing/2014/main" id="{52AD69B0-5580-476E-9A2B-F8FF4B28B4E3}"/>
              </a:ext>
            </a:extLst>
          </p:cNvPr>
          <p:cNvSpPr/>
          <p:nvPr/>
        </p:nvSpPr>
        <p:spPr bwMode="auto">
          <a:xfrm>
            <a:off x="1341468" y="5190321"/>
            <a:ext cx="1783699" cy="272029"/>
          </a:xfrm>
          <a:prstGeom prst="roundRect">
            <a:avLst>
              <a:gd name="adj" fmla="val 0"/>
            </a:avLst>
          </a:prstGeom>
          <a:solidFill>
            <a:schemeClr val="accent4">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31" name="Скругленный прямоугольник 117">
            <a:extLst>
              <a:ext uri="{FF2B5EF4-FFF2-40B4-BE49-F238E27FC236}">
                <a16:creationId xmlns:a16="http://schemas.microsoft.com/office/drawing/2014/main" id="{747E24EC-952B-40EB-BBE7-915DF6F4C476}"/>
              </a:ext>
            </a:extLst>
          </p:cNvPr>
          <p:cNvSpPr/>
          <p:nvPr/>
        </p:nvSpPr>
        <p:spPr bwMode="auto">
          <a:xfrm>
            <a:off x="3715724" y="5462350"/>
            <a:ext cx="1783699" cy="404134"/>
          </a:xfrm>
          <a:prstGeom prst="roundRect">
            <a:avLst>
              <a:gd name="adj" fmla="val 0"/>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32" name="Скругленный прямоугольник 119">
            <a:extLst>
              <a:ext uri="{FF2B5EF4-FFF2-40B4-BE49-F238E27FC236}">
                <a16:creationId xmlns:a16="http://schemas.microsoft.com/office/drawing/2014/main" id="{68F1D61F-F58A-48FD-A748-33E5FBC1F03C}"/>
              </a:ext>
            </a:extLst>
          </p:cNvPr>
          <p:cNvSpPr/>
          <p:nvPr/>
        </p:nvSpPr>
        <p:spPr bwMode="auto">
          <a:xfrm>
            <a:off x="3715724" y="5190321"/>
            <a:ext cx="1783699" cy="272029"/>
          </a:xfrm>
          <a:prstGeom prst="roundRect">
            <a:avLst>
              <a:gd name="adj" fmla="val 0"/>
            </a:avLst>
          </a:prstGeom>
          <a:solidFill>
            <a:schemeClr val="accent4">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33" name="Скругленный прямоугольник 113">
            <a:extLst>
              <a:ext uri="{FF2B5EF4-FFF2-40B4-BE49-F238E27FC236}">
                <a16:creationId xmlns:a16="http://schemas.microsoft.com/office/drawing/2014/main" id="{D9E9C6F5-EC0F-4AFA-8688-B48A58F035B2}"/>
              </a:ext>
            </a:extLst>
          </p:cNvPr>
          <p:cNvSpPr/>
          <p:nvPr/>
        </p:nvSpPr>
        <p:spPr bwMode="auto">
          <a:xfrm>
            <a:off x="6089980" y="5465016"/>
            <a:ext cx="1783699" cy="401468"/>
          </a:xfrm>
          <a:prstGeom prst="roundRect">
            <a:avLst>
              <a:gd name="adj" fmla="val 0"/>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34" name="Скругленный прямоугольник 115">
            <a:extLst>
              <a:ext uri="{FF2B5EF4-FFF2-40B4-BE49-F238E27FC236}">
                <a16:creationId xmlns:a16="http://schemas.microsoft.com/office/drawing/2014/main" id="{7F18BE91-B49C-435E-8EE1-A8184BE9F941}"/>
              </a:ext>
            </a:extLst>
          </p:cNvPr>
          <p:cNvSpPr/>
          <p:nvPr/>
        </p:nvSpPr>
        <p:spPr bwMode="auto">
          <a:xfrm>
            <a:off x="6089980" y="5190321"/>
            <a:ext cx="1783699" cy="272029"/>
          </a:xfrm>
          <a:prstGeom prst="roundRect">
            <a:avLst>
              <a:gd name="adj" fmla="val 0"/>
            </a:avLst>
          </a:prstGeom>
          <a:solidFill>
            <a:schemeClr val="accent4">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35" name="Скругленный прямоугольник 109">
            <a:extLst>
              <a:ext uri="{FF2B5EF4-FFF2-40B4-BE49-F238E27FC236}">
                <a16:creationId xmlns:a16="http://schemas.microsoft.com/office/drawing/2014/main" id="{64C75C29-D7FE-4A42-876B-9A8B5CEFCBEB}"/>
              </a:ext>
            </a:extLst>
          </p:cNvPr>
          <p:cNvSpPr/>
          <p:nvPr/>
        </p:nvSpPr>
        <p:spPr bwMode="auto">
          <a:xfrm>
            <a:off x="8464235" y="5462350"/>
            <a:ext cx="1783699" cy="404134"/>
          </a:xfrm>
          <a:prstGeom prst="roundRect">
            <a:avLst>
              <a:gd name="adj" fmla="val 0"/>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36" name="Скругленный прямоугольник 111">
            <a:extLst>
              <a:ext uri="{FF2B5EF4-FFF2-40B4-BE49-F238E27FC236}">
                <a16:creationId xmlns:a16="http://schemas.microsoft.com/office/drawing/2014/main" id="{F36C683D-5D10-4D5E-9746-D0B6404F67F7}"/>
              </a:ext>
            </a:extLst>
          </p:cNvPr>
          <p:cNvSpPr/>
          <p:nvPr/>
        </p:nvSpPr>
        <p:spPr bwMode="auto">
          <a:xfrm>
            <a:off x="8464235" y="5190321"/>
            <a:ext cx="1783699" cy="272029"/>
          </a:xfrm>
          <a:prstGeom prst="roundRect">
            <a:avLst>
              <a:gd name="adj" fmla="val 0"/>
            </a:avLst>
          </a:prstGeom>
          <a:solidFill>
            <a:schemeClr val="accent4">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37" name="Соединительная линия уступом 2">
            <a:extLst>
              <a:ext uri="{FF2B5EF4-FFF2-40B4-BE49-F238E27FC236}">
                <a16:creationId xmlns:a16="http://schemas.microsoft.com/office/drawing/2014/main" id="{83DAD66F-3EFF-41F3-B290-BE6583E87E0E}"/>
              </a:ext>
            </a:extLst>
          </p:cNvPr>
          <p:cNvCxnSpPr>
            <a:cxnSpLocks/>
            <a:stCxn id="11" idx="3"/>
            <a:endCxn id="20" idx="0"/>
          </p:cNvCxnSpPr>
          <p:nvPr/>
        </p:nvCxnSpPr>
        <p:spPr bwMode="auto">
          <a:xfrm>
            <a:off x="6888169" y="2480951"/>
            <a:ext cx="2467916" cy="815652"/>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8" name="Соединительная линия уступом 6">
            <a:extLst>
              <a:ext uri="{FF2B5EF4-FFF2-40B4-BE49-F238E27FC236}">
                <a16:creationId xmlns:a16="http://schemas.microsoft.com/office/drawing/2014/main" id="{5E38373C-EF0C-4494-94F4-6FFB6A0BDFA4}"/>
              </a:ext>
            </a:extLst>
          </p:cNvPr>
          <p:cNvCxnSpPr>
            <a:cxnSpLocks/>
            <a:stCxn id="11" idx="1"/>
            <a:endCxn id="14" idx="0"/>
          </p:cNvCxnSpPr>
          <p:nvPr/>
        </p:nvCxnSpPr>
        <p:spPr bwMode="auto">
          <a:xfrm rot="10800000" flipV="1">
            <a:off x="2233318" y="2480951"/>
            <a:ext cx="2478376" cy="815652"/>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9" name="Соединительная линия уступом 13">
            <a:extLst>
              <a:ext uri="{FF2B5EF4-FFF2-40B4-BE49-F238E27FC236}">
                <a16:creationId xmlns:a16="http://schemas.microsoft.com/office/drawing/2014/main" id="{49DB5B5A-451C-4901-96C8-A2D8039B20AE}"/>
              </a:ext>
            </a:extLst>
          </p:cNvPr>
          <p:cNvCxnSpPr>
            <a:cxnSpLocks/>
            <a:stCxn id="11" idx="1"/>
            <a:endCxn id="16" idx="0"/>
          </p:cNvCxnSpPr>
          <p:nvPr/>
        </p:nvCxnSpPr>
        <p:spPr bwMode="auto">
          <a:xfrm rot="10800000" flipV="1">
            <a:off x="4607573" y="2480951"/>
            <a:ext cx="104120" cy="815652"/>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40" name="Соединительная линия уступом 18">
            <a:extLst>
              <a:ext uri="{FF2B5EF4-FFF2-40B4-BE49-F238E27FC236}">
                <a16:creationId xmlns:a16="http://schemas.microsoft.com/office/drawing/2014/main" id="{DEDBE886-5EBF-4E44-8757-005C7CABAF22}"/>
              </a:ext>
            </a:extLst>
          </p:cNvPr>
          <p:cNvCxnSpPr>
            <a:cxnSpLocks/>
            <a:stCxn id="11" idx="3"/>
            <a:endCxn id="18" idx="0"/>
          </p:cNvCxnSpPr>
          <p:nvPr/>
        </p:nvCxnSpPr>
        <p:spPr bwMode="auto">
          <a:xfrm>
            <a:off x="6888169" y="2480951"/>
            <a:ext cx="93661" cy="815652"/>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41" name="Subtitle 2">
            <a:extLst>
              <a:ext uri="{FF2B5EF4-FFF2-40B4-BE49-F238E27FC236}">
                <a16:creationId xmlns:a16="http://schemas.microsoft.com/office/drawing/2014/main" id="{AF699956-9185-4DB8-9B2E-74137346E7DB}"/>
              </a:ext>
            </a:extLst>
          </p:cNvPr>
          <p:cNvSpPr txBox="1">
            <a:spLocks/>
          </p:cNvSpPr>
          <p:nvPr/>
        </p:nvSpPr>
        <p:spPr>
          <a:xfrm>
            <a:off x="5483841" y="2133102"/>
            <a:ext cx="632182"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President</a:t>
            </a:r>
          </a:p>
        </p:txBody>
      </p:sp>
      <p:sp>
        <p:nvSpPr>
          <p:cNvPr id="42" name="Subtitle 2">
            <a:extLst>
              <a:ext uri="{FF2B5EF4-FFF2-40B4-BE49-F238E27FC236}">
                <a16:creationId xmlns:a16="http://schemas.microsoft.com/office/drawing/2014/main" id="{026CB63D-D879-4D19-A616-19B7CD01E2AD}"/>
              </a:ext>
            </a:extLst>
          </p:cNvPr>
          <p:cNvSpPr txBox="1">
            <a:spLocks/>
          </p:cNvSpPr>
          <p:nvPr/>
        </p:nvSpPr>
        <p:spPr>
          <a:xfrm>
            <a:off x="1940210" y="3334345"/>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43" name="Subtitle 2">
            <a:extLst>
              <a:ext uri="{FF2B5EF4-FFF2-40B4-BE49-F238E27FC236}">
                <a16:creationId xmlns:a16="http://schemas.microsoft.com/office/drawing/2014/main" id="{D16149FC-C7FC-44BA-A235-99423A7389A3}"/>
              </a:ext>
            </a:extLst>
          </p:cNvPr>
          <p:cNvSpPr txBox="1">
            <a:spLocks/>
          </p:cNvSpPr>
          <p:nvPr/>
        </p:nvSpPr>
        <p:spPr>
          <a:xfrm>
            <a:off x="4314466" y="3334345"/>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44" name="Subtitle 2">
            <a:extLst>
              <a:ext uri="{FF2B5EF4-FFF2-40B4-BE49-F238E27FC236}">
                <a16:creationId xmlns:a16="http://schemas.microsoft.com/office/drawing/2014/main" id="{CA57E191-2A96-42D1-B410-49C22DA5E9B1}"/>
              </a:ext>
            </a:extLst>
          </p:cNvPr>
          <p:cNvSpPr txBox="1">
            <a:spLocks/>
          </p:cNvSpPr>
          <p:nvPr/>
        </p:nvSpPr>
        <p:spPr>
          <a:xfrm>
            <a:off x="6694055" y="3334345"/>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45" name="Subtitle 2">
            <a:extLst>
              <a:ext uri="{FF2B5EF4-FFF2-40B4-BE49-F238E27FC236}">
                <a16:creationId xmlns:a16="http://schemas.microsoft.com/office/drawing/2014/main" id="{2581F98C-5C66-4DD8-A272-B1B3B2FEF664}"/>
              </a:ext>
            </a:extLst>
          </p:cNvPr>
          <p:cNvSpPr txBox="1">
            <a:spLocks/>
          </p:cNvSpPr>
          <p:nvPr/>
        </p:nvSpPr>
        <p:spPr>
          <a:xfrm>
            <a:off x="9062977" y="3334345"/>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46" name="Subtitle 2">
            <a:extLst>
              <a:ext uri="{FF2B5EF4-FFF2-40B4-BE49-F238E27FC236}">
                <a16:creationId xmlns:a16="http://schemas.microsoft.com/office/drawing/2014/main" id="{5823D6D2-1849-4D51-8274-6E1C0C0787EA}"/>
              </a:ext>
            </a:extLst>
          </p:cNvPr>
          <p:cNvSpPr txBox="1">
            <a:spLocks/>
          </p:cNvSpPr>
          <p:nvPr/>
        </p:nvSpPr>
        <p:spPr>
          <a:xfrm>
            <a:off x="1940210" y="4281204"/>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47" name="Subtitle 2">
            <a:extLst>
              <a:ext uri="{FF2B5EF4-FFF2-40B4-BE49-F238E27FC236}">
                <a16:creationId xmlns:a16="http://schemas.microsoft.com/office/drawing/2014/main" id="{F1F53CB7-3D0F-4B4D-983F-3F7DBD80E9EF}"/>
              </a:ext>
            </a:extLst>
          </p:cNvPr>
          <p:cNvSpPr txBox="1">
            <a:spLocks/>
          </p:cNvSpPr>
          <p:nvPr/>
        </p:nvSpPr>
        <p:spPr>
          <a:xfrm>
            <a:off x="4314466" y="4281204"/>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48" name="Subtitle 2">
            <a:extLst>
              <a:ext uri="{FF2B5EF4-FFF2-40B4-BE49-F238E27FC236}">
                <a16:creationId xmlns:a16="http://schemas.microsoft.com/office/drawing/2014/main" id="{BDDC9128-CEE9-4B47-ADEC-5B36DF2460C2}"/>
              </a:ext>
            </a:extLst>
          </p:cNvPr>
          <p:cNvSpPr txBox="1">
            <a:spLocks/>
          </p:cNvSpPr>
          <p:nvPr/>
        </p:nvSpPr>
        <p:spPr>
          <a:xfrm>
            <a:off x="6694055" y="4281204"/>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49" name="Subtitle 2">
            <a:extLst>
              <a:ext uri="{FF2B5EF4-FFF2-40B4-BE49-F238E27FC236}">
                <a16:creationId xmlns:a16="http://schemas.microsoft.com/office/drawing/2014/main" id="{F9D30DA3-A0D8-4F2D-A5AB-2FB579677DAB}"/>
              </a:ext>
            </a:extLst>
          </p:cNvPr>
          <p:cNvSpPr txBox="1">
            <a:spLocks/>
          </p:cNvSpPr>
          <p:nvPr/>
        </p:nvSpPr>
        <p:spPr>
          <a:xfrm>
            <a:off x="9062977" y="4281204"/>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50" name="Subtitle 2">
            <a:extLst>
              <a:ext uri="{FF2B5EF4-FFF2-40B4-BE49-F238E27FC236}">
                <a16:creationId xmlns:a16="http://schemas.microsoft.com/office/drawing/2014/main" id="{9D03A67B-7DA4-4C16-A9F2-F143F300C623}"/>
              </a:ext>
            </a:extLst>
          </p:cNvPr>
          <p:cNvSpPr txBox="1">
            <a:spLocks/>
          </p:cNvSpPr>
          <p:nvPr/>
        </p:nvSpPr>
        <p:spPr>
          <a:xfrm>
            <a:off x="1940210" y="5232062"/>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51" name="Subtitle 2">
            <a:extLst>
              <a:ext uri="{FF2B5EF4-FFF2-40B4-BE49-F238E27FC236}">
                <a16:creationId xmlns:a16="http://schemas.microsoft.com/office/drawing/2014/main" id="{2C64CFCA-684A-4A3C-A2EA-74D587914C20}"/>
              </a:ext>
            </a:extLst>
          </p:cNvPr>
          <p:cNvSpPr txBox="1">
            <a:spLocks/>
          </p:cNvSpPr>
          <p:nvPr/>
        </p:nvSpPr>
        <p:spPr>
          <a:xfrm>
            <a:off x="4314466" y="5232062"/>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52" name="Subtitle 2">
            <a:extLst>
              <a:ext uri="{FF2B5EF4-FFF2-40B4-BE49-F238E27FC236}">
                <a16:creationId xmlns:a16="http://schemas.microsoft.com/office/drawing/2014/main" id="{59BCB1A7-A5BE-4C56-B68E-81DC2656C2C4}"/>
              </a:ext>
            </a:extLst>
          </p:cNvPr>
          <p:cNvSpPr txBox="1">
            <a:spLocks/>
          </p:cNvSpPr>
          <p:nvPr/>
        </p:nvSpPr>
        <p:spPr>
          <a:xfrm>
            <a:off x="6694055" y="5232062"/>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53" name="Subtitle 2">
            <a:extLst>
              <a:ext uri="{FF2B5EF4-FFF2-40B4-BE49-F238E27FC236}">
                <a16:creationId xmlns:a16="http://schemas.microsoft.com/office/drawing/2014/main" id="{8927BAF8-68B4-4389-84F4-1924DC8B9414}"/>
              </a:ext>
            </a:extLst>
          </p:cNvPr>
          <p:cNvSpPr txBox="1">
            <a:spLocks/>
          </p:cNvSpPr>
          <p:nvPr/>
        </p:nvSpPr>
        <p:spPr>
          <a:xfrm>
            <a:off x="9062977" y="5232062"/>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54" name="TextBox 53">
            <a:extLst>
              <a:ext uri="{FF2B5EF4-FFF2-40B4-BE49-F238E27FC236}">
                <a16:creationId xmlns:a16="http://schemas.microsoft.com/office/drawing/2014/main" id="{2B305000-0FB1-4DFB-9CBA-328647A89980}"/>
              </a:ext>
            </a:extLst>
          </p:cNvPr>
          <p:cNvSpPr txBox="1"/>
          <p:nvPr/>
        </p:nvSpPr>
        <p:spPr>
          <a:xfrm>
            <a:off x="5051170" y="2467373"/>
            <a:ext cx="1497526"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55" name="TextBox 54">
            <a:extLst>
              <a:ext uri="{FF2B5EF4-FFF2-40B4-BE49-F238E27FC236}">
                <a16:creationId xmlns:a16="http://schemas.microsoft.com/office/drawing/2014/main" id="{CC8AC69A-6117-46A8-A0E8-F2347B6A3F94}"/>
              </a:ext>
            </a:extLst>
          </p:cNvPr>
          <p:cNvSpPr txBox="1"/>
          <p:nvPr/>
        </p:nvSpPr>
        <p:spPr>
          <a:xfrm>
            <a:off x="3859075" y="3621106"/>
            <a:ext cx="1502334"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56" name="TextBox 55">
            <a:extLst>
              <a:ext uri="{FF2B5EF4-FFF2-40B4-BE49-F238E27FC236}">
                <a16:creationId xmlns:a16="http://schemas.microsoft.com/office/drawing/2014/main" id="{3083876C-7E07-4748-8D3B-AA2A1E08E6C3}"/>
              </a:ext>
            </a:extLst>
          </p:cNvPr>
          <p:cNvSpPr txBox="1"/>
          <p:nvPr/>
        </p:nvSpPr>
        <p:spPr>
          <a:xfrm>
            <a:off x="6242947" y="3621106"/>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57" name="TextBox 56">
            <a:extLst>
              <a:ext uri="{FF2B5EF4-FFF2-40B4-BE49-F238E27FC236}">
                <a16:creationId xmlns:a16="http://schemas.microsoft.com/office/drawing/2014/main" id="{0BA23C2D-4617-4DEF-93CE-2B81A6167BCA}"/>
              </a:ext>
            </a:extLst>
          </p:cNvPr>
          <p:cNvSpPr txBox="1"/>
          <p:nvPr/>
        </p:nvSpPr>
        <p:spPr>
          <a:xfrm>
            <a:off x="8617202" y="3621106"/>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58" name="TextBox 57">
            <a:extLst>
              <a:ext uri="{FF2B5EF4-FFF2-40B4-BE49-F238E27FC236}">
                <a16:creationId xmlns:a16="http://schemas.microsoft.com/office/drawing/2014/main" id="{18054774-9A3F-40F9-88EA-185C3DEA1D28}"/>
              </a:ext>
            </a:extLst>
          </p:cNvPr>
          <p:cNvSpPr txBox="1"/>
          <p:nvPr/>
        </p:nvSpPr>
        <p:spPr>
          <a:xfrm>
            <a:off x="1477768" y="3621106"/>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59" name="TextBox 58">
            <a:extLst>
              <a:ext uri="{FF2B5EF4-FFF2-40B4-BE49-F238E27FC236}">
                <a16:creationId xmlns:a16="http://schemas.microsoft.com/office/drawing/2014/main" id="{A8AD2B1E-8897-4F60-B292-2D214D3A8679}"/>
              </a:ext>
            </a:extLst>
          </p:cNvPr>
          <p:cNvSpPr txBox="1"/>
          <p:nvPr/>
        </p:nvSpPr>
        <p:spPr>
          <a:xfrm>
            <a:off x="3859075" y="4566632"/>
            <a:ext cx="1502334"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60" name="TextBox 59">
            <a:extLst>
              <a:ext uri="{FF2B5EF4-FFF2-40B4-BE49-F238E27FC236}">
                <a16:creationId xmlns:a16="http://schemas.microsoft.com/office/drawing/2014/main" id="{72F40444-0FD4-4A9B-A8C2-B6D92382AD62}"/>
              </a:ext>
            </a:extLst>
          </p:cNvPr>
          <p:cNvSpPr txBox="1"/>
          <p:nvPr/>
        </p:nvSpPr>
        <p:spPr>
          <a:xfrm>
            <a:off x="6242947" y="4566632"/>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61" name="TextBox 60">
            <a:extLst>
              <a:ext uri="{FF2B5EF4-FFF2-40B4-BE49-F238E27FC236}">
                <a16:creationId xmlns:a16="http://schemas.microsoft.com/office/drawing/2014/main" id="{061D9BA9-C2DF-407F-A19D-0F19BB1462D1}"/>
              </a:ext>
            </a:extLst>
          </p:cNvPr>
          <p:cNvSpPr txBox="1"/>
          <p:nvPr/>
        </p:nvSpPr>
        <p:spPr>
          <a:xfrm>
            <a:off x="8617202" y="4566632"/>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62" name="TextBox 61">
            <a:extLst>
              <a:ext uri="{FF2B5EF4-FFF2-40B4-BE49-F238E27FC236}">
                <a16:creationId xmlns:a16="http://schemas.microsoft.com/office/drawing/2014/main" id="{BBB8C881-5E2C-4F8D-BE0A-C8B91397ABB1}"/>
              </a:ext>
            </a:extLst>
          </p:cNvPr>
          <p:cNvSpPr txBox="1"/>
          <p:nvPr/>
        </p:nvSpPr>
        <p:spPr>
          <a:xfrm>
            <a:off x="1477768" y="4566632"/>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63" name="TextBox 62">
            <a:extLst>
              <a:ext uri="{FF2B5EF4-FFF2-40B4-BE49-F238E27FC236}">
                <a16:creationId xmlns:a16="http://schemas.microsoft.com/office/drawing/2014/main" id="{D1B7B0E4-4049-45D5-9A81-B8C70288F18F}"/>
              </a:ext>
            </a:extLst>
          </p:cNvPr>
          <p:cNvSpPr txBox="1"/>
          <p:nvPr/>
        </p:nvSpPr>
        <p:spPr>
          <a:xfrm>
            <a:off x="3859075" y="5514824"/>
            <a:ext cx="1502334"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64" name="TextBox 63">
            <a:extLst>
              <a:ext uri="{FF2B5EF4-FFF2-40B4-BE49-F238E27FC236}">
                <a16:creationId xmlns:a16="http://schemas.microsoft.com/office/drawing/2014/main" id="{1298B39E-DCB8-4633-8ED2-B141CA278576}"/>
              </a:ext>
            </a:extLst>
          </p:cNvPr>
          <p:cNvSpPr txBox="1"/>
          <p:nvPr/>
        </p:nvSpPr>
        <p:spPr>
          <a:xfrm>
            <a:off x="6242947" y="5514824"/>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65" name="TextBox 64">
            <a:extLst>
              <a:ext uri="{FF2B5EF4-FFF2-40B4-BE49-F238E27FC236}">
                <a16:creationId xmlns:a16="http://schemas.microsoft.com/office/drawing/2014/main" id="{78E03298-E158-4455-B36A-95A09AC0ECDC}"/>
              </a:ext>
            </a:extLst>
          </p:cNvPr>
          <p:cNvSpPr txBox="1"/>
          <p:nvPr/>
        </p:nvSpPr>
        <p:spPr>
          <a:xfrm>
            <a:off x="8617202" y="5514824"/>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66" name="TextBox 65">
            <a:extLst>
              <a:ext uri="{FF2B5EF4-FFF2-40B4-BE49-F238E27FC236}">
                <a16:creationId xmlns:a16="http://schemas.microsoft.com/office/drawing/2014/main" id="{2398C54E-1DF7-4140-94D6-4576562BDF85}"/>
              </a:ext>
            </a:extLst>
          </p:cNvPr>
          <p:cNvSpPr txBox="1"/>
          <p:nvPr/>
        </p:nvSpPr>
        <p:spPr>
          <a:xfrm>
            <a:off x="1477768" y="5514824"/>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Tree>
    <p:extLst>
      <p:ext uri="{BB962C8B-B14F-4D97-AF65-F5344CB8AC3E}">
        <p14:creationId xmlns:p14="http://schemas.microsoft.com/office/powerpoint/2010/main" val="106706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1C2025-8D64-4563-B794-3BF709EC750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9225623-89DF-43FB-A11F-E4E0B4C84FE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B9B875F-1D6B-4E1E-9936-B091E21EAA72}"/>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F26ADA30-3289-473B-86EE-DE0B727F689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A57142D-ABF3-4EEF-BE78-30CC0398B7FF}"/>
              </a:ext>
            </a:extLst>
          </p:cNvPr>
          <p:cNvSpPr>
            <a:spLocks noGrp="1"/>
          </p:cNvSpPr>
          <p:nvPr>
            <p:ph type="body" sz="quarter" idx="13"/>
          </p:nvPr>
        </p:nvSpPr>
        <p:spPr/>
        <p:txBody>
          <a:bodyPr/>
          <a:lstStyle/>
          <a:p>
            <a:endParaRPr lang="en-ZA"/>
          </a:p>
        </p:txBody>
      </p:sp>
      <p:sp>
        <p:nvSpPr>
          <p:cNvPr id="7" name="Rounded Rectangle 114">
            <a:extLst>
              <a:ext uri="{FF2B5EF4-FFF2-40B4-BE49-F238E27FC236}">
                <a16:creationId xmlns:a16="http://schemas.microsoft.com/office/drawing/2014/main" id="{A3340A97-07A9-4BA8-A0F0-17819311D91F}"/>
              </a:ext>
            </a:extLst>
          </p:cNvPr>
          <p:cNvSpPr/>
          <p:nvPr/>
        </p:nvSpPr>
        <p:spPr>
          <a:xfrm>
            <a:off x="4862449" y="2269795"/>
            <a:ext cx="1692814" cy="106864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840" dirty="0">
              <a:solidFill>
                <a:srgbClr val="FFFFFF"/>
              </a:solidFill>
            </a:endParaRPr>
          </a:p>
        </p:txBody>
      </p:sp>
      <p:sp>
        <p:nvSpPr>
          <p:cNvPr id="8" name="Rounded Rectangle 115">
            <a:extLst>
              <a:ext uri="{FF2B5EF4-FFF2-40B4-BE49-F238E27FC236}">
                <a16:creationId xmlns:a16="http://schemas.microsoft.com/office/drawing/2014/main" id="{B0F57AE1-6E78-4BEA-981F-46B42D19B03E}"/>
              </a:ext>
            </a:extLst>
          </p:cNvPr>
          <p:cNvSpPr/>
          <p:nvPr/>
        </p:nvSpPr>
        <p:spPr>
          <a:xfrm>
            <a:off x="4583608" y="3748984"/>
            <a:ext cx="2250496" cy="749989"/>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840" dirty="0"/>
          </a:p>
        </p:txBody>
      </p:sp>
      <p:sp>
        <p:nvSpPr>
          <p:cNvPr id="9" name="Rounded Rectangle 116">
            <a:extLst>
              <a:ext uri="{FF2B5EF4-FFF2-40B4-BE49-F238E27FC236}">
                <a16:creationId xmlns:a16="http://schemas.microsoft.com/office/drawing/2014/main" id="{00197A24-78B5-45B5-BB3F-264320D0101E}"/>
              </a:ext>
            </a:extLst>
          </p:cNvPr>
          <p:cNvSpPr/>
          <p:nvPr/>
        </p:nvSpPr>
        <p:spPr>
          <a:xfrm>
            <a:off x="2088083" y="4980089"/>
            <a:ext cx="2248023" cy="748729"/>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840" dirty="0"/>
          </a:p>
        </p:txBody>
      </p:sp>
      <p:sp>
        <p:nvSpPr>
          <p:cNvPr id="10" name="Rounded Rectangle 117">
            <a:extLst>
              <a:ext uri="{FF2B5EF4-FFF2-40B4-BE49-F238E27FC236}">
                <a16:creationId xmlns:a16="http://schemas.microsoft.com/office/drawing/2014/main" id="{7E3A95D0-67DD-44DF-B6A1-2C2B2C6833D6}"/>
              </a:ext>
            </a:extLst>
          </p:cNvPr>
          <p:cNvSpPr/>
          <p:nvPr/>
        </p:nvSpPr>
        <p:spPr>
          <a:xfrm>
            <a:off x="4584845" y="4980089"/>
            <a:ext cx="2248023" cy="748729"/>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840" dirty="0"/>
          </a:p>
        </p:txBody>
      </p:sp>
      <p:cxnSp>
        <p:nvCxnSpPr>
          <p:cNvPr id="11" name="Straight Connector 10">
            <a:extLst>
              <a:ext uri="{FF2B5EF4-FFF2-40B4-BE49-F238E27FC236}">
                <a16:creationId xmlns:a16="http://schemas.microsoft.com/office/drawing/2014/main" id="{808CE34F-3B81-4E89-85B8-5E787F003662}"/>
              </a:ext>
            </a:extLst>
          </p:cNvPr>
          <p:cNvCxnSpPr>
            <a:cxnSpLocks/>
            <a:stCxn id="7" idx="2"/>
            <a:endCxn id="8" idx="0"/>
          </p:cNvCxnSpPr>
          <p:nvPr/>
        </p:nvCxnSpPr>
        <p:spPr>
          <a:xfrm>
            <a:off x="5708856" y="3338439"/>
            <a:ext cx="0" cy="410545"/>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20">
            <a:extLst>
              <a:ext uri="{FF2B5EF4-FFF2-40B4-BE49-F238E27FC236}">
                <a16:creationId xmlns:a16="http://schemas.microsoft.com/office/drawing/2014/main" id="{17C8A592-2FC4-4BFF-B5E4-48D3016A5E9D}"/>
              </a:ext>
            </a:extLst>
          </p:cNvPr>
          <p:cNvCxnSpPr>
            <a:cxnSpLocks/>
            <a:stCxn id="8" idx="2"/>
            <a:endCxn id="9" idx="0"/>
          </p:cNvCxnSpPr>
          <p:nvPr/>
        </p:nvCxnSpPr>
        <p:spPr>
          <a:xfrm rot="5400000">
            <a:off x="4219917" y="3491151"/>
            <a:ext cx="481116" cy="2496761"/>
          </a:xfrm>
          <a:prstGeom prst="bentConnector3">
            <a:avLst>
              <a:gd name="adj1" fmla="val 50000"/>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1">
            <a:extLst>
              <a:ext uri="{FF2B5EF4-FFF2-40B4-BE49-F238E27FC236}">
                <a16:creationId xmlns:a16="http://schemas.microsoft.com/office/drawing/2014/main" id="{3E977968-01E4-4804-A346-6A9B3EBC40E8}"/>
              </a:ext>
            </a:extLst>
          </p:cNvPr>
          <p:cNvCxnSpPr>
            <a:cxnSpLocks/>
            <a:stCxn id="8" idx="2"/>
            <a:endCxn id="26" idx="0"/>
          </p:cNvCxnSpPr>
          <p:nvPr/>
        </p:nvCxnSpPr>
        <p:spPr>
          <a:xfrm rot="16200000" flipH="1">
            <a:off x="6716679" y="3491151"/>
            <a:ext cx="481116" cy="2496761"/>
          </a:xfrm>
          <a:prstGeom prst="bentConnector3">
            <a:avLst>
              <a:gd name="adj1" fmla="val 50000"/>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516FBE-7EE7-4FC0-81E9-E6E68F93DE94}"/>
              </a:ext>
            </a:extLst>
          </p:cNvPr>
          <p:cNvSpPr txBox="1"/>
          <p:nvPr/>
        </p:nvSpPr>
        <p:spPr>
          <a:xfrm>
            <a:off x="4967308" y="2348338"/>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15" name="Subtitle 2">
            <a:extLst>
              <a:ext uri="{FF2B5EF4-FFF2-40B4-BE49-F238E27FC236}">
                <a16:creationId xmlns:a16="http://schemas.microsoft.com/office/drawing/2014/main" id="{97F81567-E31E-4881-AE11-AD554F7AA39E}"/>
              </a:ext>
            </a:extLst>
          </p:cNvPr>
          <p:cNvSpPr txBox="1">
            <a:spLocks/>
          </p:cNvSpPr>
          <p:nvPr/>
        </p:nvSpPr>
        <p:spPr>
          <a:xfrm>
            <a:off x="5392766" y="2597234"/>
            <a:ext cx="632182"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President</a:t>
            </a:r>
          </a:p>
        </p:txBody>
      </p:sp>
      <p:sp>
        <p:nvSpPr>
          <p:cNvPr id="16" name="Subtitle 2">
            <a:extLst>
              <a:ext uri="{FF2B5EF4-FFF2-40B4-BE49-F238E27FC236}">
                <a16:creationId xmlns:a16="http://schemas.microsoft.com/office/drawing/2014/main" id="{7F9AEF13-57F8-4C37-8127-91DAE88DE050}"/>
              </a:ext>
            </a:extLst>
          </p:cNvPr>
          <p:cNvSpPr txBox="1">
            <a:spLocks/>
          </p:cNvSpPr>
          <p:nvPr/>
        </p:nvSpPr>
        <p:spPr>
          <a:xfrm>
            <a:off x="4938538" y="2825040"/>
            <a:ext cx="1531967" cy="27139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756"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756" dirty="0">
              <a:solidFill>
                <a:schemeClr val="bg1"/>
              </a:solidFill>
              <a:latin typeface="+mn-lt"/>
              <a:ea typeface="Lato Light" panose="020F0502020204030203" pitchFamily="34" charset="0"/>
              <a:cs typeface="Mukta ExtraLight" panose="020B0000000000000000" pitchFamily="34" charset="77"/>
            </a:endParaRPr>
          </a:p>
        </p:txBody>
      </p:sp>
      <p:sp>
        <p:nvSpPr>
          <p:cNvPr id="17" name="TextBox 16">
            <a:extLst>
              <a:ext uri="{FF2B5EF4-FFF2-40B4-BE49-F238E27FC236}">
                <a16:creationId xmlns:a16="http://schemas.microsoft.com/office/drawing/2014/main" id="{FA083585-5D7D-4FF7-9275-064FA43686A3}"/>
              </a:ext>
            </a:extLst>
          </p:cNvPr>
          <p:cNvSpPr txBox="1"/>
          <p:nvPr/>
        </p:nvSpPr>
        <p:spPr>
          <a:xfrm>
            <a:off x="4967308" y="3753195"/>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18" name="Subtitle 2">
            <a:extLst>
              <a:ext uri="{FF2B5EF4-FFF2-40B4-BE49-F238E27FC236}">
                <a16:creationId xmlns:a16="http://schemas.microsoft.com/office/drawing/2014/main" id="{6D3DF54B-373B-4AAE-9679-68E262183E88}"/>
              </a:ext>
            </a:extLst>
          </p:cNvPr>
          <p:cNvSpPr txBox="1">
            <a:spLocks/>
          </p:cNvSpPr>
          <p:nvPr/>
        </p:nvSpPr>
        <p:spPr>
          <a:xfrm>
            <a:off x="5391964" y="3984637"/>
            <a:ext cx="633784"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Senior VP</a:t>
            </a:r>
          </a:p>
        </p:txBody>
      </p:sp>
      <p:sp>
        <p:nvSpPr>
          <p:cNvPr id="19" name="Subtitle 2">
            <a:extLst>
              <a:ext uri="{FF2B5EF4-FFF2-40B4-BE49-F238E27FC236}">
                <a16:creationId xmlns:a16="http://schemas.microsoft.com/office/drawing/2014/main" id="{2330DFFE-759D-4431-B954-87265CCBDE57}"/>
              </a:ext>
            </a:extLst>
          </p:cNvPr>
          <p:cNvSpPr txBox="1">
            <a:spLocks/>
          </p:cNvSpPr>
          <p:nvPr/>
        </p:nvSpPr>
        <p:spPr>
          <a:xfrm>
            <a:off x="4641195" y="4189172"/>
            <a:ext cx="2126653" cy="27139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756"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756" dirty="0">
              <a:solidFill>
                <a:schemeClr val="bg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E383EF1D-14C4-49C7-96B8-754E21244509}"/>
              </a:ext>
            </a:extLst>
          </p:cNvPr>
          <p:cNvSpPr txBox="1"/>
          <p:nvPr/>
        </p:nvSpPr>
        <p:spPr>
          <a:xfrm>
            <a:off x="2475660" y="4988723"/>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1" name="Subtitle 2">
            <a:extLst>
              <a:ext uri="{FF2B5EF4-FFF2-40B4-BE49-F238E27FC236}">
                <a16:creationId xmlns:a16="http://schemas.microsoft.com/office/drawing/2014/main" id="{C5BC4814-4FC0-476C-AFF7-286640BD162D}"/>
              </a:ext>
            </a:extLst>
          </p:cNvPr>
          <p:cNvSpPr txBox="1">
            <a:spLocks/>
          </p:cNvSpPr>
          <p:nvPr/>
        </p:nvSpPr>
        <p:spPr>
          <a:xfrm>
            <a:off x="2926767" y="5220165"/>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22" name="Subtitle 2">
            <a:extLst>
              <a:ext uri="{FF2B5EF4-FFF2-40B4-BE49-F238E27FC236}">
                <a16:creationId xmlns:a16="http://schemas.microsoft.com/office/drawing/2014/main" id="{77D1F484-9CFC-4CCB-8EC8-C4E4C494AE09}"/>
              </a:ext>
            </a:extLst>
          </p:cNvPr>
          <p:cNvSpPr txBox="1">
            <a:spLocks/>
          </p:cNvSpPr>
          <p:nvPr/>
        </p:nvSpPr>
        <p:spPr>
          <a:xfrm>
            <a:off x="2149547" y="5424700"/>
            <a:ext cx="2126653" cy="27139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756"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756" dirty="0">
              <a:solidFill>
                <a:schemeClr val="bg1"/>
              </a:solidFill>
              <a:latin typeface="+mn-lt"/>
              <a:ea typeface="Lato Light" panose="020F0502020204030203"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93C7256E-7B3E-4139-B5D5-9A981814083A}"/>
              </a:ext>
            </a:extLst>
          </p:cNvPr>
          <p:cNvSpPr txBox="1"/>
          <p:nvPr/>
        </p:nvSpPr>
        <p:spPr>
          <a:xfrm>
            <a:off x="4969456" y="4988723"/>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4" name="Subtitle 2">
            <a:extLst>
              <a:ext uri="{FF2B5EF4-FFF2-40B4-BE49-F238E27FC236}">
                <a16:creationId xmlns:a16="http://schemas.microsoft.com/office/drawing/2014/main" id="{067F013E-2489-415C-8E9D-70B061D9A5A9}"/>
              </a:ext>
            </a:extLst>
          </p:cNvPr>
          <p:cNvSpPr txBox="1">
            <a:spLocks/>
          </p:cNvSpPr>
          <p:nvPr/>
        </p:nvSpPr>
        <p:spPr>
          <a:xfrm>
            <a:off x="5420563" y="5220165"/>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25" name="Subtitle 2">
            <a:extLst>
              <a:ext uri="{FF2B5EF4-FFF2-40B4-BE49-F238E27FC236}">
                <a16:creationId xmlns:a16="http://schemas.microsoft.com/office/drawing/2014/main" id="{76D098BB-6B48-4128-9E32-A1C22E3362E4}"/>
              </a:ext>
            </a:extLst>
          </p:cNvPr>
          <p:cNvSpPr txBox="1">
            <a:spLocks/>
          </p:cNvSpPr>
          <p:nvPr/>
        </p:nvSpPr>
        <p:spPr>
          <a:xfrm>
            <a:off x="4643343" y="5424700"/>
            <a:ext cx="2126653" cy="27139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756"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756" dirty="0">
              <a:solidFill>
                <a:schemeClr val="bg1"/>
              </a:solidFill>
              <a:latin typeface="+mn-lt"/>
              <a:ea typeface="Lato Light" panose="020F0502020204030203" pitchFamily="34" charset="0"/>
              <a:cs typeface="Mukta ExtraLight" panose="020B0000000000000000" pitchFamily="34" charset="77"/>
            </a:endParaRPr>
          </a:p>
        </p:txBody>
      </p:sp>
      <p:sp>
        <p:nvSpPr>
          <p:cNvPr id="26" name="Rounded Rectangle 175">
            <a:extLst>
              <a:ext uri="{FF2B5EF4-FFF2-40B4-BE49-F238E27FC236}">
                <a16:creationId xmlns:a16="http://schemas.microsoft.com/office/drawing/2014/main" id="{0622C852-308D-47EA-A06F-286B01BEA77B}"/>
              </a:ext>
            </a:extLst>
          </p:cNvPr>
          <p:cNvSpPr/>
          <p:nvPr/>
        </p:nvSpPr>
        <p:spPr>
          <a:xfrm>
            <a:off x="7081606" y="4980089"/>
            <a:ext cx="2248023" cy="748729"/>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840" dirty="0"/>
          </a:p>
        </p:txBody>
      </p:sp>
      <p:sp>
        <p:nvSpPr>
          <p:cNvPr id="27" name="TextBox 26">
            <a:extLst>
              <a:ext uri="{FF2B5EF4-FFF2-40B4-BE49-F238E27FC236}">
                <a16:creationId xmlns:a16="http://schemas.microsoft.com/office/drawing/2014/main" id="{B8E311F6-6FD9-4DDA-9699-AF541A162D92}"/>
              </a:ext>
            </a:extLst>
          </p:cNvPr>
          <p:cNvSpPr txBox="1"/>
          <p:nvPr/>
        </p:nvSpPr>
        <p:spPr>
          <a:xfrm>
            <a:off x="7466218" y="4988723"/>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8" name="Subtitle 2">
            <a:extLst>
              <a:ext uri="{FF2B5EF4-FFF2-40B4-BE49-F238E27FC236}">
                <a16:creationId xmlns:a16="http://schemas.microsoft.com/office/drawing/2014/main" id="{D01E8F14-8C51-41E7-951C-C1AA786B38E5}"/>
              </a:ext>
            </a:extLst>
          </p:cNvPr>
          <p:cNvSpPr txBox="1">
            <a:spLocks/>
          </p:cNvSpPr>
          <p:nvPr/>
        </p:nvSpPr>
        <p:spPr>
          <a:xfrm>
            <a:off x="7917324" y="5220165"/>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29" name="Subtitle 2">
            <a:extLst>
              <a:ext uri="{FF2B5EF4-FFF2-40B4-BE49-F238E27FC236}">
                <a16:creationId xmlns:a16="http://schemas.microsoft.com/office/drawing/2014/main" id="{991F2678-C0CE-46F4-8D26-093FF2C78817}"/>
              </a:ext>
            </a:extLst>
          </p:cNvPr>
          <p:cNvSpPr txBox="1">
            <a:spLocks/>
          </p:cNvSpPr>
          <p:nvPr/>
        </p:nvSpPr>
        <p:spPr>
          <a:xfrm>
            <a:off x="7140104" y="5424700"/>
            <a:ext cx="2126653" cy="27139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756"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756" dirty="0">
              <a:solidFill>
                <a:schemeClr val="bg1"/>
              </a:solidFill>
              <a:latin typeface="+mn-lt"/>
              <a:ea typeface="Lato Light" panose="020F0502020204030203" pitchFamily="34" charset="0"/>
              <a:cs typeface="Mukta ExtraLight" panose="020B0000000000000000" pitchFamily="34" charset="77"/>
            </a:endParaRPr>
          </a:p>
        </p:txBody>
      </p:sp>
      <p:cxnSp>
        <p:nvCxnSpPr>
          <p:cNvPr id="30" name="Straight Connector 29">
            <a:extLst>
              <a:ext uri="{FF2B5EF4-FFF2-40B4-BE49-F238E27FC236}">
                <a16:creationId xmlns:a16="http://schemas.microsoft.com/office/drawing/2014/main" id="{D0C028CB-4BAE-472D-B169-2779109DC8D8}"/>
              </a:ext>
            </a:extLst>
          </p:cNvPr>
          <p:cNvCxnSpPr>
            <a:cxnSpLocks/>
          </p:cNvCxnSpPr>
          <p:nvPr/>
        </p:nvCxnSpPr>
        <p:spPr>
          <a:xfrm>
            <a:off x="5708856" y="4498973"/>
            <a:ext cx="0" cy="481117"/>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2" name="Graphic 31">
            <a:extLst>
              <a:ext uri="{FF2B5EF4-FFF2-40B4-BE49-F238E27FC236}">
                <a16:creationId xmlns:a16="http://schemas.microsoft.com/office/drawing/2014/main" id="{09A4127E-5050-47C5-9951-C6A1447161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1360" y="1940494"/>
            <a:ext cx="4104421" cy="2736281"/>
          </a:xfrm>
          <a:prstGeom prst="rect">
            <a:avLst/>
          </a:prstGeom>
        </p:spPr>
      </p:pic>
    </p:spTree>
    <p:extLst>
      <p:ext uri="{BB962C8B-B14F-4D97-AF65-F5344CB8AC3E}">
        <p14:creationId xmlns:p14="http://schemas.microsoft.com/office/powerpoint/2010/main" val="51990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90BCA-0CAF-484C-8D6D-F030E00987F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0B04D59-C49E-44DA-A4DB-633AE9B5832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6789C90-678F-4C6F-974D-9EF899D3008F}"/>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2D0B4293-9AFF-400D-B4A9-C87E4C95005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8F07C5C-8417-4F68-AB6A-791F5258C253}"/>
              </a:ext>
            </a:extLst>
          </p:cNvPr>
          <p:cNvSpPr>
            <a:spLocks noGrp="1"/>
          </p:cNvSpPr>
          <p:nvPr>
            <p:ph type="body" sz="quarter" idx="13"/>
          </p:nvPr>
        </p:nvSpPr>
        <p:spPr/>
        <p:txBody>
          <a:bodyPr/>
          <a:lstStyle/>
          <a:p>
            <a:endParaRPr lang="en-ZA"/>
          </a:p>
        </p:txBody>
      </p:sp>
      <p:cxnSp>
        <p:nvCxnSpPr>
          <p:cNvPr id="7" name="Прямая со стрелкой 5">
            <a:extLst>
              <a:ext uri="{FF2B5EF4-FFF2-40B4-BE49-F238E27FC236}">
                <a16:creationId xmlns:a16="http://schemas.microsoft.com/office/drawing/2014/main" id="{A8BDAF4B-D602-4B6F-93E6-680E089A1FFD}"/>
              </a:ext>
            </a:extLst>
          </p:cNvPr>
          <p:cNvCxnSpPr>
            <a:cxnSpLocks/>
            <a:stCxn id="8" idx="3"/>
            <a:endCxn id="20" idx="1"/>
          </p:cNvCxnSpPr>
          <p:nvPr/>
        </p:nvCxnSpPr>
        <p:spPr bwMode="auto">
          <a:xfrm flipV="1">
            <a:off x="3488453" y="4036805"/>
            <a:ext cx="514088" cy="0"/>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8" name="Скругленный прямоугольник 11">
            <a:extLst>
              <a:ext uri="{FF2B5EF4-FFF2-40B4-BE49-F238E27FC236}">
                <a16:creationId xmlns:a16="http://schemas.microsoft.com/office/drawing/2014/main" id="{4AA5BF61-067C-4125-B17A-04CDC2DA0DEF}"/>
              </a:ext>
            </a:extLst>
          </p:cNvPr>
          <p:cNvSpPr/>
          <p:nvPr/>
        </p:nvSpPr>
        <p:spPr bwMode="auto">
          <a:xfrm>
            <a:off x="1311977" y="3654588"/>
            <a:ext cx="2176475" cy="76707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9" name="Скругленный прямоугольник 40">
            <a:extLst>
              <a:ext uri="{FF2B5EF4-FFF2-40B4-BE49-F238E27FC236}">
                <a16:creationId xmlns:a16="http://schemas.microsoft.com/office/drawing/2014/main" id="{30116BC6-9D5A-4049-81AC-5EE5BEF9CEEA}"/>
              </a:ext>
            </a:extLst>
          </p:cNvPr>
          <p:cNvSpPr/>
          <p:nvPr/>
        </p:nvSpPr>
        <p:spPr bwMode="auto">
          <a:xfrm>
            <a:off x="1311977" y="3654588"/>
            <a:ext cx="2176475" cy="272029"/>
          </a:xfrm>
          <a:prstGeom prst="roundRect">
            <a:avLst>
              <a:gd name="adj" fmla="val 0"/>
            </a:avLst>
          </a:prstGeom>
          <a:solidFill>
            <a:schemeClr val="accent1">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0" name="Скругленный прямоугольник 87">
            <a:extLst>
              <a:ext uri="{FF2B5EF4-FFF2-40B4-BE49-F238E27FC236}">
                <a16:creationId xmlns:a16="http://schemas.microsoft.com/office/drawing/2014/main" id="{15E0D5F0-BA0C-434F-A8D4-3F34B63F2075}"/>
              </a:ext>
            </a:extLst>
          </p:cNvPr>
          <p:cNvSpPr/>
          <p:nvPr/>
        </p:nvSpPr>
        <p:spPr bwMode="auto">
          <a:xfrm>
            <a:off x="3999875" y="2350486"/>
            <a:ext cx="1783699" cy="702741"/>
          </a:xfrm>
          <a:prstGeom prst="roundRect">
            <a:avLst>
              <a:gd name="adj" fmla="val 0"/>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dirty="0">
              <a:solidFill>
                <a:srgbClr val="74808C"/>
              </a:solidFill>
              <a:ea typeface="Poppins" charset="0"/>
              <a:cs typeface="Poppins" charset="0"/>
              <a:sym typeface="Poppins" charset="0"/>
            </a:endParaRPr>
          </a:p>
        </p:txBody>
      </p:sp>
      <p:sp>
        <p:nvSpPr>
          <p:cNvPr id="11" name="Скругленный прямоугольник 102">
            <a:extLst>
              <a:ext uri="{FF2B5EF4-FFF2-40B4-BE49-F238E27FC236}">
                <a16:creationId xmlns:a16="http://schemas.microsoft.com/office/drawing/2014/main" id="{269A22D8-3BAC-48E4-932D-1F8429248CB3}"/>
              </a:ext>
            </a:extLst>
          </p:cNvPr>
          <p:cNvSpPr/>
          <p:nvPr/>
        </p:nvSpPr>
        <p:spPr bwMode="auto">
          <a:xfrm>
            <a:off x="3999875" y="2350487"/>
            <a:ext cx="1783699" cy="272029"/>
          </a:xfrm>
          <a:prstGeom prst="roundRect">
            <a:avLst>
              <a:gd name="adj" fmla="val 0"/>
            </a:avLst>
          </a:prstGeom>
          <a:solidFill>
            <a:schemeClr val="accent2">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2" name="Скругленный прямоугольник 91">
            <a:extLst>
              <a:ext uri="{FF2B5EF4-FFF2-40B4-BE49-F238E27FC236}">
                <a16:creationId xmlns:a16="http://schemas.microsoft.com/office/drawing/2014/main" id="{78CABDD7-F3EA-42F1-B4C3-F911F92574B5}"/>
              </a:ext>
            </a:extLst>
          </p:cNvPr>
          <p:cNvSpPr/>
          <p:nvPr/>
        </p:nvSpPr>
        <p:spPr bwMode="auto">
          <a:xfrm>
            <a:off x="3999875" y="5030904"/>
            <a:ext cx="1783699" cy="703481"/>
          </a:xfrm>
          <a:prstGeom prst="roundRect">
            <a:avLst>
              <a:gd name="adj" fmla="val 0"/>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3" name="Скругленный прямоугольник 93">
            <a:extLst>
              <a:ext uri="{FF2B5EF4-FFF2-40B4-BE49-F238E27FC236}">
                <a16:creationId xmlns:a16="http://schemas.microsoft.com/office/drawing/2014/main" id="{5EAA6970-BDBC-489A-92C4-90D4272DED31}"/>
              </a:ext>
            </a:extLst>
          </p:cNvPr>
          <p:cNvSpPr/>
          <p:nvPr/>
        </p:nvSpPr>
        <p:spPr bwMode="auto">
          <a:xfrm>
            <a:off x="3999875" y="5031644"/>
            <a:ext cx="1783699" cy="272029"/>
          </a:xfrm>
          <a:prstGeom prst="roundRect">
            <a:avLst>
              <a:gd name="adj" fmla="val 0"/>
            </a:avLst>
          </a:prstGeom>
          <a:solidFill>
            <a:schemeClr val="accent2">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14" name="Соединительная линия уступом 17">
            <a:extLst>
              <a:ext uri="{FF2B5EF4-FFF2-40B4-BE49-F238E27FC236}">
                <a16:creationId xmlns:a16="http://schemas.microsoft.com/office/drawing/2014/main" id="{27ED8BB9-2331-477B-ACE8-4FD2D5713085}"/>
              </a:ext>
            </a:extLst>
          </p:cNvPr>
          <p:cNvCxnSpPr>
            <a:cxnSpLocks/>
            <a:stCxn id="10" idx="1"/>
            <a:endCxn id="12" idx="1"/>
          </p:cNvCxnSpPr>
          <p:nvPr/>
        </p:nvCxnSpPr>
        <p:spPr bwMode="auto">
          <a:xfrm rot="10800000" flipV="1">
            <a:off x="3999875" y="2701857"/>
            <a:ext cx="5332" cy="2680788"/>
          </a:xfrm>
          <a:prstGeom prst="bentConnector3">
            <a:avLst>
              <a:gd name="adj1" fmla="val 4786075"/>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sp>
        <p:nvSpPr>
          <p:cNvPr id="15" name="Скругленный прямоугольник 110">
            <a:extLst>
              <a:ext uri="{FF2B5EF4-FFF2-40B4-BE49-F238E27FC236}">
                <a16:creationId xmlns:a16="http://schemas.microsoft.com/office/drawing/2014/main" id="{A966D062-912A-4B72-9058-8409231CC29A}"/>
              </a:ext>
            </a:extLst>
          </p:cNvPr>
          <p:cNvSpPr/>
          <p:nvPr/>
        </p:nvSpPr>
        <p:spPr bwMode="auto">
          <a:xfrm>
            <a:off x="6234469" y="2483300"/>
            <a:ext cx="1783699" cy="438269"/>
          </a:xfrm>
          <a:prstGeom prst="roundRect">
            <a:avLst>
              <a:gd name="adj" fmla="val 0"/>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6" name="Скругленный прямоугольник 66">
            <a:extLst>
              <a:ext uri="{FF2B5EF4-FFF2-40B4-BE49-F238E27FC236}">
                <a16:creationId xmlns:a16="http://schemas.microsoft.com/office/drawing/2014/main" id="{73A19F12-45B4-441D-98B4-0C7416277909}"/>
              </a:ext>
            </a:extLst>
          </p:cNvPr>
          <p:cNvSpPr/>
          <p:nvPr/>
        </p:nvSpPr>
        <p:spPr bwMode="auto">
          <a:xfrm>
            <a:off x="6234469" y="1937068"/>
            <a:ext cx="1783699" cy="438269"/>
          </a:xfrm>
          <a:prstGeom prst="roundRect">
            <a:avLst>
              <a:gd name="adj" fmla="val 0"/>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7" name="Скругленный прямоугольник 69">
            <a:extLst>
              <a:ext uri="{FF2B5EF4-FFF2-40B4-BE49-F238E27FC236}">
                <a16:creationId xmlns:a16="http://schemas.microsoft.com/office/drawing/2014/main" id="{1C37CC34-3442-4444-B7B2-EE532C01C594}"/>
              </a:ext>
            </a:extLst>
          </p:cNvPr>
          <p:cNvSpPr/>
          <p:nvPr/>
        </p:nvSpPr>
        <p:spPr bwMode="auto">
          <a:xfrm>
            <a:off x="6234469" y="3028954"/>
            <a:ext cx="1783699" cy="438269"/>
          </a:xfrm>
          <a:prstGeom prst="roundRect">
            <a:avLst>
              <a:gd name="adj" fmla="val 0"/>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18" name="Прямая со стрелкой 18">
            <a:extLst>
              <a:ext uri="{FF2B5EF4-FFF2-40B4-BE49-F238E27FC236}">
                <a16:creationId xmlns:a16="http://schemas.microsoft.com/office/drawing/2014/main" id="{86276702-66E9-4D4A-AF40-EF8DBDC1BC1D}"/>
              </a:ext>
            </a:extLst>
          </p:cNvPr>
          <p:cNvCxnSpPr>
            <a:cxnSpLocks/>
            <a:endCxn id="15" idx="1"/>
          </p:cNvCxnSpPr>
          <p:nvPr/>
        </p:nvCxnSpPr>
        <p:spPr bwMode="auto">
          <a:xfrm>
            <a:off x="5783575" y="2692788"/>
            <a:ext cx="450894" cy="0"/>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19" name="Соединительная линия уступом 95">
            <a:extLst>
              <a:ext uri="{FF2B5EF4-FFF2-40B4-BE49-F238E27FC236}">
                <a16:creationId xmlns:a16="http://schemas.microsoft.com/office/drawing/2014/main" id="{61099C75-D204-4594-8035-F35FBF6437A8}"/>
              </a:ext>
            </a:extLst>
          </p:cNvPr>
          <p:cNvCxnSpPr>
            <a:cxnSpLocks/>
            <a:stCxn id="16" idx="1"/>
            <a:endCxn id="17" idx="1"/>
          </p:cNvCxnSpPr>
          <p:nvPr/>
        </p:nvCxnSpPr>
        <p:spPr bwMode="auto">
          <a:xfrm rot="10800000" flipV="1">
            <a:off x="6234469" y="2156203"/>
            <a:ext cx="5333" cy="1091886"/>
          </a:xfrm>
          <a:prstGeom prst="bentConnector3">
            <a:avLst>
              <a:gd name="adj1" fmla="val 3907315"/>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sp>
        <p:nvSpPr>
          <p:cNvPr id="20" name="Скругленный прямоугольник 45">
            <a:extLst>
              <a:ext uri="{FF2B5EF4-FFF2-40B4-BE49-F238E27FC236}">
                <a16:creationId xmlns:a16="http://schemas.microsoft.com/office/drawing/2014/main" id="{96BB98B8-0698-4D36-B357-4940E4A0A235}"/>
              </a:ext>
            </a:extLst>
          </p:cNvPr>
          <p:cNvSpPr/>
          <p:nvPr/>
        </p:nvSpPr>
        <p:spPr bwMode="auto">
          <a:xfrm>
            <a:off x="4002541" y="3684117"/>
            <a:ext cx="1783699" cy="705376"/>
          </a:xfrm>
          <a:prstGeom prst="roundRect">
            <a:avLst>
              <a:gd name="adj" fmla="val 0"/>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1" name="Скругленный прямоугольник 47">
            <a:extLst>
              <a:ext uri="{FF2B5EF4-FFF2-40B4-BE49-F238E27FC236}">
                <a16:creationId xmlns:a16="http://schemas.microsoft.com/office/drawing/2014/main" id="{72AACD16-2ACB-4EE5-84F3-1287D688CBD3}"/>
              </a:ext>
            </a:extLst>
          </p:cNvPr>
          <p:cNvSpPr/>
          <p:nvPr/>
        </p:nvSpPr>
        <p:spPr bwMode="auto">
          <a:xfrm>
            <a:off x="4002541" y="3686752"/>
            <a:ext cx="1783699" cy="272029"/>
          </a:xfrm>
          <a:prstGeom prst="roundRect">
            <a:avLst>
              <a:gd name="adj" fmla="val 0"/>
            </a:avLst>
          </a:prstGeom>
          <a:solidFill>
            <a:schemeClr val="accent3">
              <a:lumMod val="75000"/>
            </a:schemeClr>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2" name="Скругленный прямоугольник 82">
            <a:extLst>
              <a:ext uri="{FF2B5EF4-FFF2-40B4-BE49-F238E27FC236}">
                <a16:creationId xmlns:a16="http://schemas.microsoft.com/office/drawing/2014/main" id="{DA79D7B3-3BF5-4135-80B8-5AE796AB4E58}"/>
              </a:ext>
            </a:extLst>
          </p:cNvPr>
          <p:cNvSpPr/>
          <p:nvPr/>
        </p:nvSpPr>
        <p:spPr bwMode="auto">
          <a:xfrm>
            <a:off x="8388193" y="3820442"/>
            <a:ext cx="1783699" cy="438269"/>
          </a:xfrm>
          <a:prstGeom prst="roundRect">
            <a:avLst>
              <a:gd name="adj" fmla="val 0"/>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3" name="Скругленный прямоугольник 63">
            <a:extLst>
              <a:ext uri="{FF2B5EF4-FFF2-40B4-BE49-F238E27FC236}">
                <a16:creationId xmlns:a16="http://schemas.microsoft.com/office/drawing/2014/main" id="{0F133A60-DB8D-4DA1-80F8-22E21DAB9185}"/>
              </a:ext>
            </a:extLst>
          </p:cNvPr>
          <p:cNvSpPr/>
          <p:nvPr/>
        </p:nvSpPr>
        <p:spPr bwMode="auto">
          <a:xfrm>
            <a:off x="8388193" y="3283856"/>
            <a:ext cx="1783699" cy="438269"/>
          </a:xfrm>
          <a:prstGeom prst="roundRect">
            <a:avLst>
              <a:gd name="adj" fmla="val 0"/>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4" name="Скругленный прямоугольник 61">
            <a:extLst>
              <a:ext uri="{FF2B5EF4-FFF2-40B4-BE49-F238E27FC236}">
                <a16:creationId xmlns:a16="http://schemas.microsoft.com/office/drawing/2014/main" id="{0BC4B6B3-7592-4DB0-8156-6A6D94119657}"/>
              </a:ext>
            </a:extLst>
          </p:cNvPr>
          <p:cNvSpPr/>
          <p:nvPr/>
        </p:nvSpPr>
        <p:spPr bwMode="auto">
          <a:xfrm>
            <a:off x="8388193" y="4357027"/>
            <a:ext cx="1783699" cy="438269"/>
          </a:xfrm>
          <a:prstGeom prst="roundRect">
            <a:avLst>
              <a:gd name="adj" fmla="val 0"/>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25" name="Прямая со стрелкой 84">
            <a:extLst>
              <a:ext uri="{FF2B5EF4-FFF2-40B4-BE49-F238E27FC236}">
                <a16:creationId xmlns:a16="http://schemas.microsoft.com/office/drawing/2014/main" id="{54A9C0BA-E4C0-4B84-AB0E-A6BE3E442C47}"/>
              </a:ext>
            </a:extLst>
          </p:cNvPr>
          <p:cNvCxnSpPr>
            <a:cxnSpLocks/>
            <a:endCxn id="22" idx="1"/>
          </p:cNvCxnSpPr>
          <p:nvPr/>
        </p:nvCxnSpPr>
        <p:spPr bwMode="auto">
          <a:xfrm>
            <a:off x="5786241" y="4039576"/>
            <a:ext cx="2601953" cy="0"/>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6" name="Соединительная линия уступом 85">
            <a:extLst>
              <a:ext uri="{FF2B5EF4-FFF2-40B4-BE49-F238E27FC236}">
                <a16:creationId xmlns:a16="http://schemas.microsoft.com/office/drawing/2014/main" id="{66BAB68A-FCF8-4538-BE95-C4CAD462631C}"/>
              </a:ext>
            </a:extLst>
          </p:cNvPr>
          <p:cNvCxnSpPr>
            <a:cxnSpLocks/>
            <a:stCxn id="23" idx="1"/>
            <a:endCxn id="24" idx="1"/>
          </p:cNvCxnSpPr>
          <p:nvPr/>
        </p:nvCxnSpPr>
        <p:spPr bwMode="auto">
          <a:xfrm rot="10800000" flipV="1">
            <a:off x="8388193" y="3502990"/>
            <a:ext cx="5332" cy="1073172"/>
          </a:xfrm>
          <a:prstGeom prst="bentConnector3">
            <a:avLst>
              <a:gd name="adj1" fmla="val 468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sp>
        <p:nvSpPr>
          <p:cNvPr id="27" name="Скругленный прямоугольник 105">
            <a:extLst>
              <a:ext uri="{FF2B5EF4-FFF2-40B4-BE49-F238E27FC236}">
                <a16:creationId xmlns:a16="http://schemas.microsoft.com/office/drawing/2014/main" id="{138A8A1F-F6BB-4D84-BCB5-D3CC4EB989B2}"/>
              </a:ext>
            </a:extLst>
          </p:cNvPr>
          <p:cNvSpPr/>
          <p:nvPr/>
        </p:nvSpPr>
        <p:spPr bwMode="auto">
          <a:xfrm>
            <a:off x="6234469" y="5173786"/>
            <a:ext cx="1783699" cy="438269"/>
          </a:xfrm>
          <a:prstGeom prst="roundRect">
            <a:avLst>
              <a:gd name="adj" fmla="val 0"/>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8" name="Скругленный прямоугольник 100">
            <a:extLst>
              <a:ext uri="{FF2B5EF4-FFF2-40B4-BE49-F238E27FC236}">
                <a16:creationId xmlns:a16="http://schemas.microsoft.com/office/drawing/2014/main" id="{C701240D-713B-4757-BBCF-6CE79FF21F6A}"/>
              </a:ext>
            </a:extLst>
          </p:cNvPr>
          <p:cNvSpPr/>
          <p:nvPr/>
        </p:nvSpPr>
        <p:spPr bwMode="auto">
          <a:xfrm>
            <a:off x="6234469" y="4637200"/>
            <a:ext cx="1783699" cy="438269"/>
          </a:xfrm>
          <a:prstGeom prst="roundRect">
            <a:avLst>
              <a:gd name="adj" fmla="val 0"/>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29" name="Скругленный прямоугольник 98">
            <a:extLst>
              <a:ext uri="{FF2B5EF4-FFF2-40B4-BE49-F238E27FC236}">
                <a16:creationId xmlns:a16="http://schemas.microsoft.com/office/drawing/2014/main" id="{544A9A32-3A41-4BFC-9BA4-F6AB1F43DD43}"/>
              </a:ext>
            </a:extLst>
          </p:cNvPr>
          <p:cNvSpPr/>
          <p:nvPr/>
        </p:nvSpPr>
        <p:spPr bwMode="auto">
          <a:xfrm>
            <a:off x="6234469" y="5710372"/>
            <a:ext cx="1783699" cy="438269"/>
          </a:xfrm>
          <a:prstGeom prst="roundRect">
            <a:avLst>
              <a:gd name="adj" fmla="val 0"/>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30" name="Прямая со стрелкой 107">
            <a:extLst>
              <a:ext uri="{FF2B5EF4-FFF2-40B4-BE49-F238E27FC236}">
                <a16:creationId xmlns:a16="http://schemas.microsoft.com/office/drawing/2014/main" id="{CAAF9BC5-CE89-493B-B043-4CEB6F6D6299}"/>
              </a:ext>
            </a:extLst>
          </p:cNvPr>
          <p:cNvCxnSpPr>
            <a:cxnSpLocks/>
            <a:endCxn id="27" idx="1"/>
          </p:cNvCxnSpPr>
          <p:nvPr/>
        </p:nvCxnSpPr>
        <p:spPr bwMode="auto">
          <a:xfrm flipV="1">
            <a:off x="5783576" y="5392921"/>
            <a:ext cx="450894" cy="0"/>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1" name="Соединительная линия уступом 108">
            <a:extLst>
              <a:ext uri="{FF2B5EF4-FFF2-40B4-BE49-F238E27FC236}">
                <a16:creationId xmlns:a16="http://schemas.microsoft.com/office/drawing/2014/main" id="{0397FB2D-25CD-4735-8C44-D6674CFEBA9A}"/>
              </a:ext>
            </a:extLst>
          </p:cNvPr>
          <p:cNvCxnSpPr>
            <a:cxnSpLocks/>
            <a:stCxn id="28" idx="1"/>
            <a:endCxn id="29" idx="1"/>
          </p:cNvCxnSpPr>
          <p:nvPr/>
        </p:nvCxnSpPr>
        <p:spPr bwMode="auto">
          <a:xfrm rot="10800000" flipV="1">
            <a:off x="6234469" y="4856334"/>
            <a:ext cx="5332" cy="1073172"/>
          </a:xfrm>
          <a:prstGeom prst="bentConnector3">
            <a:avLst>
              <a:gd name="adj1" fmla="val 404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sp>
        <p:nvSpPr>
          <p:cNvPr id="32" name="Subtitle 2">
            <a:extLst>
              <a:ext uri="{FF2B5EF4-FFF2-40B4-BE49-F238E27FC236}">
                <a16:creationId xmlns:a16="http://schemas.microsoft.com/office/drawing/2014/main" id="{E1DA2CAB-3F07-4DA3-B358-491B0233A953}"/>
              </a:ext>
            </a:extLst>
          </p:cNvPr>
          <p:cNvSpPr txBox="1">
            <a:spLocks/>
          </p:cNvSpPr>
          <p:nvPr/>
        </p:nvSpPr>
        <p:spPr>
          <a:xfrm>
            <a:off x="2081674" y="3691574"/>
            <a:ext cx="632182"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President</a:t>
            </a:r>
          </a:p>
        </p:txBody>
      </p:sp>
      <p:sp>
        <p:nvSpPr>
          <p:cNvPr id="33" name="TextBox 32">
            <a:extLst>
              <a:ext uri="{FF2B5EF4-FFF2-40B4-BE49-F238E27FC236}">
                <a16:creationId xmlns:a16="http://schemas.microsoft.com/office/drawing/2014/main" id="{F96A6310-694A-4799-8642-CCB06F52601D}"/>
              </a:ext>
            </a:extLst>
          </p:cNvPr>
          <p:cNvSpPr txBox="1"/>
          <p:nvPr/>
        </p:nvSpPr>
        <p:spPr>
          <a:xfrm>
            <a:off x="1646597" y="4015434"/>
            <a:ext cx="1502334"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4" name="Subtitle 2">
            <a:extLst>
              <a:ext uri="{FF2B5EF4-FFF2-40B4-BE49-F238E27FC236}">
                <a16:creationId xmlns:a16="http://schemas.microsoft.com/office/drawing/2014/main" id="{B200F084-E6E3-4AC3-A565-ABCE468A214D}"/>
              </a:ext>
            </a:extLst>
          </p:cNvPr>
          <p:cNvSpPr txBox="1">
            <a:spLocks/>
          </p:cNvSpPr>
          <p:nvPr/>
        </p:nvSpPr>
        <p:spPr>
          <a:xfrm>
            <a:off x="4605282" y="3725968"/>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35" name="TextBox 34">
            <a:extLst>
              <a:ext uri="{FF2B5EF4-FFF2-40B4-BE49-F238E27FC236}">
                <a16:creationId xmlns:a16="http://schemas.microsoft.com/office/drawing/2014/main" id="{C3A62811-0AE8-437F-813B-6686FF337567}"/>
              </a:ext>
            </a:extLst>
          </p:cNvPr>
          <p:cNvSpPr txBox="1"/>
          <p:nvPr/>
        </p:nvSpPr>
        <p:spPr>
          <a:xfrm>
            <a:off x="4154176" y="4024544"/>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6" name="Subtitle 2">
            <a:extLst>
              <a:ext uri="{FF2B5EF4-FFF2-40B4-BE49-F238E27FC236}">
                <a16:creationId xmlns:a16="http://schemas.microsoft.com/office/drawing/2014/main" id="{711E0268-3025-42A6-873E-F6BC7AAB4186}"/>
              </a:ext>
            </a:extLst>
          </p:cNvPr>
          <p:cNvSpPr txBox="1">
            <a:spLocks/>
          </p:cNvSpPr>
          <p:nvPr/>
        </p:nvSpPr>
        <p:spPr>
          <a:xfrm>
            <a:off x="4605282" y="2386360"/>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37" name="TextBox 36">
            <a:extLst>
              <a:ext uri="{FF2B5EF4-FFF2-40B4-BE49-F238E27FC236}">
                <a16:creationId xmlns:a16="http://schemas.microsoft.com/office/drawing/2014/main" id="{BC4E7DC0-31FA-4783-90C9-3A9EA7AEE1B7}"/>
              </a:ext>
            </a:extLst>
          </p:cNvPr>
          <p:cNvSpPr txBox="1"/>
          <p:nvPr/>
        </p:nvSpPr>
        <p:spPr>
          <a:xfrm>
            <a:off x="4154176" y="2684937"/>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8" name="Subtitle 2">
            <a:extLst>
              <a:ext uri="{FF2B5EF4-FFF2-40B4-BE49-F238E27FC236}">
                <a16:creationId xmlns:a16="http://schemas.microsoft.com/office/drawing/2014/main" id="{8DFDFE7D-43D5-4969-B2F9-1B5C611F40E3}"/>
              </a:ext>
            </a:extLst>
          </p:cNvPr>
          <p:cNvSpPr txBox="1">
            <a:spLocks/>
          </p:cNvSpPr>
          <p:nvPr/>
        </p:nvSpPr>
        <p:spPr>
          <a:xfrm>
            <a:off x="4605282" y="5070867"/>
            <a:ext cx="5808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bg1"/>
                </a:solidFill>
                <a:latin typeface="+mn-lt"/>
                <a:ea typeface="Lato Light" panose="020F0502020204030203" pitchFamily="34" charset="0"/>
                <a:cs typeface="Mukta ExtraLight" panose="020B0000000000000000" pitchFamily="34" charset="77"/>
              </a:rPr>
              <a:t>Manager</a:t>
            </a:r>
          </a:p>
        </p:txBody>
      </p:sp>
      <p:sp>
        <p:nvSpPr>
          <p:cNvPr id="39" name="TextBox 38">
            <a:extLst>
              <a:ext uri="{FF2B5EF4-FFF2-40B4-BE49-F238E27FC236}">
                <a16:creationId xmlns:a16="http://schemas.microsoft.com/office/drawing/2014/main" id="{7B76E96B-2EC4-4AEA-B2B8-48A5A43B6CF8}"/>
              </a:ext>
            </a:extLst>
          </p:cNvPr>
          <p:cNvSpPr txBox="1"/>
          <p:nvPr/>
        </p:nvSpPr>
        <p:spPr>
          <a:xfrm>
            <a:off x="4154176" y="536944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0" name="TextBox 39">
            <a:extLst>
              <a:ext uri="{FF2B5EF4-FFF2-40B4-BE49-F238E27FC236}">
                <a16:creationId xmlns:a16="http://schemas.microsoft.com/office/drawing/2014/main" id="{50CD2EFB-A3A1-4054-958A-F8ACC9B2E50A}"/>
              </a:ext>
            </a:extLst>
          </p:cNvPr>
          <p:cNvSpPr txBox="1"/>
          <p:nvPr/>
        </p:nvSpPr>
        <p:spPr>
          <a:xfrm>
            <a:off x="6387439" y="2549906"/>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1" name="TextBox 40">
            <a:extLst>
              <a:ext uri="{FF2B5EF4-FFF2-40B4-BE49-F238E27FC236}">
                <a16:creationId xmlns:a16="http://schemas.microsoft.com/office/drawing/2014/main" id="{E388ECEA-4BF6-4ACB-8D97-E986CA44A594}"/>
              </a:ext>
            </a:extLst>
          </p:cNvPr>
          <p:cNvSpPr txBox="1"/>
          <p:nvPr/>
        </p:nvSpPr>
        <p:spPr>
          <a:xfrm>
            <a:off x="6387437" y="2006512"/>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2" name="TextBox 41">
            <a:extLst>
              <a:ext uri="{FF2B5EF4-FFF2-40B4-BE49-F238E27FC236}">
                <a16:creationId xmlns:a16="http://schemas.microsoft.com/office/drawing/2014/main" id="{90BA2312-2DE9-44FD-983B-442C66BE97F4}"/>
              </a:ext>
            </a:extLst>
          </p:cNvPr>
          <p:cNvSpPr txBox="1"/>
          <p:nvPr/>
        </p:nvSpPr>
        <p:spPr>
          <a:xfrm>
            <a:off x="6387438" y="3096848"/>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3" name="TextBox 42">
            <a:extLst>
              <a:ext uri="{FF2B5EF4-FFF2-40B4-BE49-F238E27FC236}">
                <a16:creationId xmlns:a16="http://schemas.microsoft.com/office/drawing/2014/main" id="{4CA40CAE-C7F0-4783-8F81-0AB1AF6D8148}"/>
              </a:ext>
            </a:extLst>
          </p:cNvPr>
          <p:cNvSpPr txBox="1"/>
          <p:nvPr/>
        </p:nvSpPr>
        <p:spPr>
          <a:xfrm>
            <a:off x="6387438" y="4706742"/>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4" name="TextBox 43">
            <a:extLst>
              <a:ext uri="{FF2B5EF4-FFF2-40B4-BE49-F238E27FC236}">
                <a16:creationId xmlns:a16="http://schemas.microsoft.com/office/drawing/2014/main" id="{E153C82D-D94F-4525-8FBA-7950D32BEB62}"/>
              </a:ext>
            </a:extLst>
          </p:cNvPr>
          <p:cNvSpPr txBox="1"/>
          <p:nvPr/>
        </p:nvSpPr>
        <p:spPr>
          <a:xfrm>
            <a:off x="6387439" y="5243328"/>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5" name="TextBox 44">
            <a:extLst>
              <a:ext uri="{FF2B5EF4-FFF2-40B4-BE49-F238E27FC236}">
                <a16:creationId xmlns:a16="http://schemas.microsoft.com/office/drawing/2014/main" id="{DA4C72E6-6527-4EC7-8C53-653942177DF2}"/>
              </a:ext>
            </a:extLst>
          </p:cNvPr>
          <p:cNvSpPr txBox="1"/>
          <p:nvPr/>
        </p:nvSpPr>
        <p:spPr>
          <a:xfrm>
            <a:off x="6386636" y="5779914"/>
            <a:ext cx="1484702"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6" name="TextBox 45">
            <a:extLst>
              <a:ext uri="{FF2B5EF4-FFF2-40B4-BE49-F238E27FC236}">
                <a16:creationId xmlns:a16="http://schemas.microsoft.com/office/drawing/2014/main" id="{BB40CA5B-4B96-444F-96DF-416B68F064EE}"/>
              </a:ext>
            </a:extLst>
          </p:cNvPr>
          <p:cNvSpPr txBox="1"/>
          <p:nvPr/>
        </p:nvSpPr>
        <p:spPr>
          <a:xfrm>
            <a:off x="8538495" y="3353398"/>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7" name="TextBox 46">
            <a:extLst>
              <a:ext uri="{FF2B5EF4-FFF2-40B4-BE49-F238E27FC236}">
                <a16:creationId xmlns:a16="http://schemas.microsoft.com/office/drawing/2014/main" id="{9A281817-95EC-4000-9B1A-2EA99D15C8ED}"/>
              </a:ext>
            </a:extLst>
          </p:cNvPr>
          <p:cNvSpPr txBox="1"/>
          <p:nvPr/>
        </p:nvSpPr>
        <p:spPr>
          <a:xfrm>
            <a:off x="8538496" y="3889984"/>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8" name="TextBox 47">
            <a:extLst>
              <a:ext uri="{FF2B5EF4-FFF2-40B4-BE49-F238E27FC236}">
                <a16:creationId xmlns:a16="http://schemas.microsoft.com/office/drawing/2014/main" id="{5868E63B-A781-429D-A1C7-D75704F8DCD5}"/>
              </a:ext>
            </a:extLst>
          </p:cNvPr>
          <p:cNvSpPr txBox="1"/>
          <p:nvPr/>
        </p:nvSpPr>
        <p:spPr>
          <a:xfrm>
            <a:off x="8538496" y="4426569"/>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Tree>
    <p:extLst>
      <p:ext uri="{BB962C8B-B14F-4D97-AF65-F5344CB8AC3E}">
        <p14:creationId xmlns:p14="http://schemas.microsoft.com/office/powerpoint/2010/main" val="183718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4051B-106D-439F-BB96-8096980074A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4556D27-81C7-4155-A003-71BAB52F7A9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51C5962-D055-46AE-A763-82C3449990FD}"/>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C64B7526-AB51-4C91-BCE6-163DF9C0CAC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D79BD4D-8FB5-48DC-AB74-4FF7EF13FB3F}"/>
              </a:ext>
            </a:extLst>
          </p:cNvPr>
          <p:cNvSpPr>
            <a:spLocks noGrp="1"/>
          </p:cNvSpPr>
          <p:nvPr>
            <p:ph type="body" sz="quarter" idx="13"/>
          </p:nvPr>
        </p:nvSpPr>
        <p:spPr/>
        <p:txBody>
          <a:bodyPr/>
          <a:lstStyle/>
          <a:p>
            <a:endParaRPr lang="en-ZA"/>
          </a:p>
        </p:txBody>
      </p:sp>
      <p:sp>
        <p:nvSpPr>
          <p:cNvPr id="7" name="Isosceles Triangle 71">
            <a:extLst>
              <a:ext uri="{FF2B5EF4-FFF2-40B4-BE49-F238E27FC236}">
                <a16:creationId xmlns:a16="http://schemas.microsoft.com/office/drawing/2014/main" id="{7FB23A02-63E9-41C6-B374-FD79BE95CC46}"/>
              </a:ext>
            </a:extLst>
          </p:cNvPr>
          <p:cNvSpPr/>
          <p:nvPr/>
        </p:nvSpPr>
        <p:spPr>
          <a:xfrm>
            <a:off x="1836867" y="1725378"/>
            <a:ext cx="7849928" cy="407619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022" dirty="0"/>
          </a:p>
        </p:txBody>
      </p:sp>
      <p:sp>
        <p:nvSpPr>
          <p:cNvPr id="8" name="Rounded Rectangle 2">
            <a:extLst>
              <a:ext uri="{FF2B5EF4-FFF2-40B4-BE49-F238E27FC236}">
                <a16:creationId xmlns:a16="http://schemas.microsoft.com/office/drawing/2014/main" id="{EB780004-CA4B-4755-BE29-0A9518ED13ED}"/>
              </a:ext>
            </a:extLst>
          </p:cNvPr>
          <p:cNvSpPr/>
          <p:nvPr/>
        </p:nvSpPr>
        <p:spPr>
          <a:xfrm>
            <a:off x="4973895" y="1981353"/>
            <a:ext cx="1578527" cy="653549"/>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1007" dirty="0"/>
          </a:p>
        </p:txBody>
      </p:sp>
      <p:sp>
        <p:nvSpPr>
          <p:cNvPr id="9" name="Rounded Rectangle 3">
            <a:extLst>
              <a:ext uri="{FF2B5EF4-FFF2-40B4-BE49-F238E27FC236}">
                <a16:creationId xmlns:a16="http://schemas.microsoft.com/office/drawing/2014/main" id="{34760DEB-8237-44AF-817D-DF39CA708FFB}"/>
              </a:ext>
            </a:extLst>
          </p:cNvPr>
          <p:cNvSpPr/>
          <p:nvPr/>
        </p:nvSpPr>
        <p:spPr>
          <a:xfrm>
            <a:off x="3327391" y="3130698"/>
            <a:ext cx="1578527" cy="653549"/>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0" name="Rounded Rectangle 4">
            <a:extLst>
              <a:ext uri="{FF2B5EF4-FFF2-40B4-BE49-F238E27FC236}">
                <a16:creationId xmlns:a16="http://schemas.microsoft.com/office/drawing/2014/main" id="{BF0F9689-51AC-4206-899A-6FC01BFA2752}"/>
              </a:ext>
            </a:extLst>
          </p:cNvPr>
          <p:cNvSpPr/>
          <p:nvPr/>
        </p:nvSpPr>
        <p:spPr>
          <a:xfrm>
            <a:off x="6617745" y="3130698"/>
            <a:ext cx="1578527" cy="653549"/>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1" name="Rounded Rectangle 5">
            <a:extLst>
              <a:ext uri="{FF2B5EF4-FFF2-40B4-BE49-F238E27FC236}">
                <a16:creationId xmlns:a16="http://schemas.microsoft.com/office/drawing/2014/main" id="{3E3976E2-C0C4-41CF-B58C-3266C8F49B63}"/>
              </a:ext>
            </a:extLst>
          </p:cNvPr>
          <p:cNvSpPr/>
          <p:nvPr/>
        </p:nvSpPr>
        <p:spPr>
          <a:xfrm>
            <a:off x="2555733" y="4282588"/>
            <a:ext cx="1420674" cy="653549"/>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2" name="Rounded Rectangle 6">
            <a:extLst>
              <a:ext uri="{FF2B5EF4-FFF2-40B4-BE49-F238E27FC236}">
                <a16:creationId xmlns:a16="http://schemas.microsoft.com/office/drawing/2014/main" id="{080C9A46-1640-4178-BB4F-26AC4DDCF8CB}"/>
              </a:ext>
            </a:extLst>
          </p:cNvPr>
          <p:cNvSpPr/>
          <p:nvPr/>
        </p:nvSpPr>
        <p:spPr>
          <a:xfrm>
            <a:off x="4227306" y="4282588"/>
            <a:ext cx="1420674" cy="653549"/>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3" name="Rounded Rectangle 7">
            <a:extLst>
              <a:ext uri="{FF2B5EF4-FFF2-40B4-BE49-F238E27FC236}">
                <a16:creationId xmlns:a16="http://schemas.microsoft.com/office/drawing/2014/main" id="{BBAF67B4-B3A3-47C1-919F-1BE4442E0D8E}"/>
              </a:ext>
            </a:extLst>
          </p:cNvPr>
          <p:cNvSpPr/>
          <p:nvPr/>
        </p:nvSpPr>
        <p:spPr>
          <a:xfrm>
            <a:off x="5875683" y="4282588"/>
            <a:ext cx="1420674" cy="653549"/>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4" name="Rounded Rectangle 8">
            <a:extLst>
              <a:ext uri="{FF2B5EF4-FFF2-40B4-BE49-F238E27FC236}">
                <a16:creationId xmlns:a16="http://schemas.microsoft.com/office/drawing/2014/main" id="{C6350AF1-6943-4F3F-9178-AB4F23B77AF0}"/>
              </a:ext>
            </a:extLst>
          </p:cNvPr>
          <p:cNvSpPr/>
          <p:nvPr/>
        </p:nvSpPr>
        <p:spPr>
          <a:xfrm>
            <a:off x="7547256" y="4282588"/>
            <a:ext cx="1420674" cy="653549"/>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5" name="Rounded Rectangle 9">
            <a:extLst>
              <a:ext uri="{FF2B5EF4-FFF2-40B4-BE49-F238E27FC236}">
                <a16:creationId xmlns:a16="http://schemas.microsoft.com/office/drawing/2014/main" id="{1BC63C6C-328D-449D-BCBA-739B631F948F}"/>
              </a:ext>
            </a:extLst>
          </p:cNvPr>
          <p:cNvSpPr/>
          <p:nvPr/>
        </p:nvSpPr>
        <p:spPr>
          <a:xfrm>
            <a:off x="1572570" y="5434478"/>
            <a:ext cx="1420674" cy="653549"/>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6" name="Rounded Rectangle 10">
            <a:extLst>
              <a:ext uri="{FF2B5EF4-FFF2-40B4-BE49-F238E27FC236}">
                <a16:creationId xmlns:a16="http://schemas.microsoft.com/office/drawing/2014/main" id="{1E0AD73B-DF70-4523-B52A-5E42ACBF9DE3}"/>
              </a:ext>
            </a:extLst>
          </p:cNvPr>
          <p:cNvSpPr/>
          <p:nvPr/>
        </p:nvSpPr>
        <p:spPr>
          <a:xfrm>
            <a:off x="3559625" y="5434478"/>
            <a:ext cx="1420674" cy="653549"/>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7" name="Rounded Rectangle 11">
            <a:extLst>
              <a:ext uri="{FF2B5EF4-FFF2-40B4-BE49-F238E27FC236}">
                <a16:creationId xmlns:a16="http://schemas.microsoft.com/office/drawing/2014/main" id="{957A72A2-590E-4A75-B34F-BC3B96C28B90}"/>
              </a:ext>
            </a:extLst>
          </p:cNvPr>
          <p:cNvSpPr/>
          <p:nvPr/>
        </p:nvSpPr>
        <p:spPr>
          <a:xfrm>
            <a:off x="6543362" y="5434478"/>
            <a:ext cx="1420674" cy="653549"/>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8" name="Rounded Rectangle 12">
            <a:extLst>
              <a:ext uri="{FF2B5EF4-FFF2-40B4-BE49-F238E27FC236}">
                <a16:creationId xmlns:a16="http://schemas.microsoft.com/office/drawing/2014/main" id="{405E0C48-01FE-4042-9329-3DBC9FA11DBD}"/>
              </a:ext>
            </a:extLst>
          </p:cNvPr>
          <p:cNvSpPr/>
          <p:nvPr/>
        </p:nvSpPr>
        <p:spPr>
          <a:xfrm>
            <a:off x="8530418" y="5434478"/>
            <a:ext cx="1420674" cy="653549"/>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cxnSp>
        <p:nvCxnSpPr>
          <p:cNvPr id="19" name="Elbow Connector 49">
            <a:extLst>
              <a:ext uri="{FF2B5EF4-FFF2-40B4-BE49-F238E27FC236}">
                <a16:creationId xmlns:a16="http://schemas.microsoft.com/office/drawing/2014/main" id="{952F9F7B-89BA-4C99-9E37-7E24DA951A7B}"/>
              </a:ext>
            </a:extLst>
          </p:cNvPr>
          <p:cNvCxnSpPr>
            <a:cxnSpLocks/>
            <a:stCxn id="8" idx="2"/>
            <a:endCxn id="10" idx="0"/>
          </p:cNvCxnSpPr>
          <p:nvPr/>
        </p:nvCxnSpPr>
        <p:spPr>
          <a:xfrm rot="16200000" flipH="1">
            <a:off x="6337185" y="2060875"/>
            <a:ext cx="495797" cy="1643849"/>
          </a:xfrm>
          <a:prstGeom prst="bentConnector3">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51">
            <a:extLst>
              <a:ext uri="{FF2B5EF4-FFF2-40B4-BE49-F238E27FC236}">
                <a16:creationId xmlns:a16="http://schemas.microsoft.com/office/drawing/2014/main" id="{64F434AB-60D9-4165-A73F-476EFD6C5A40}"/>
              </a:ext>
            </a:extLst>
          </p:cNvPr>
          <p:cNvCxnSpPr>
            <a:cxnSpLocks/>
            <a:stCxn id="8" idx="2"/>
            <a:endCxn id="9" idx="0"/>
          </p:cNvCxnSpPr>
          <p:nvPr/>
        </p:nvCxnSpPr>
        <p:spPr>
          <a:xfrm rot="5400000">
            <a:off x="4692009" y="2059548"/>
            <a:ext cx="495797" cy="1646504"/>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54">
            <a:extLst>
              <a:ext uri="{FF2B5EF4-FFF2-40B4-BE49-F238E27FC236}">
                <a16:creationId xmlns:a16="http://schemas.microsoft.com/office/drawing/2014/main" id="{67D798D8-F8CD-4F18-9291-9FC637EE9204}"/>
              </a:ext>
            </a:extLst>
          </p:cNvPr>
          <p:cNvCxnSpPr>
            <a:cxnSpLocks/>
            <a:stCxn id="10" idx="2"/>
            <a:endCxn id="14" idx="0"/>
          </p:cNvCxnSpPr>
          <p:nvPr/>
        </p:nvCxnSpPr>
        <p:spPr>
          <a:xfrm rot="16200000" flipH="1">
            <a:off x="7583130" y="3608125"/>
            <a:ext cx="498341" cy="850585"/>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55">
            <a:extLst>
              <a:ext uri="{FF2B5EF4-FFF2-40B4-BE49-F238E27FC236}">
                <a16:creationId xmlns:a16="http://schemas.microsoft.com/office/drawing/2014/main" id="{FC455CF4-DD64-4F66-B932-03FC62C2EF68}"/>
              </a:ext>
            </a:extLst>
          </p:cNvPr>
          <p:cNvCxnSpPr>
            <a:cxnSpLocks/>
            <a:stCxn id="10" idx="2"/>
            <a:endCxn id="13" idx="0"/>
          </p:cNvCxnSpPr>
          <p:nvPr/>
        </p:nvCxnSpPr>
        <p:spPr>
          <a:xfrm rot="5400000">
            <a:off x="6747344" y="3622924"/>
            <a:ext cx="498341" cy="820988"/>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56">
            <a:extLst>
              <a:ext uri="{FF2B5EF4-FFF2-40B4-BE49-F238E27FC236}">
                <a16:creationId xmlns:a16="http://schemas.microsoft.com/office/drawing/2014/main" id="{80F42CAE-570B-4846-8FF3-C01673ABC652}"/>
              </a:ext>
            </a:extLst>
          </p:cNvPr>
          <p:cNvCxnSpPr>
            <a:cxnSpLocks/>
            <a:stCxn id="9" idx="2"/>
            <a:endCxn id="12" idx="0"/>
          </p:cNvCxnSpPr>
          <p:nvPr/>
        </p:nvCxnSpPr>
        <p:spPr>
          <a:xfrm rot="16200000" flipH="1">
            <a:off x="4277978" y="3622923"/>
            <a:ext cx="498341" cy="820988"/>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57">
            <a:extLst>
              <a:ext uri="{FF2B5EF4-FFF2-40B4-BE49-F238E27FC236}">
                <a16:creationId xmlns:a16="http://schemas.microsoft.com/office/drawing/2014/main" id="{035F234C-16CF-4605-8182-7235A0F045D5}"/>
              </a:ext>
            </a:extLst>
          </p:cNvPr>
          <p:cNvCxnSpPr>
            <a:cxnSpLocks/>
            <a:stCxn id="9" idx="2"/>
            <a:endCxn id="11" idx="0"/>
          </p:cNvCxnSpPr>
          <p:nvPr/>
        </p:nvCxnSpPr>
        <p:spPr>
          <a:xfrm rot="5400000">
            <a:off x="3442192" y="3608125"/>
            <a:ext cx="498341" cy="850585"/>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58">
            <a:extLst>
              <a:ext uri="{FF2B5EF4-FFF2-40B4-BE49-F238E27FC236}">
                <a16:creationId xmlns:a16="http://schemas.microsoft.com/office/drawing/2014/main" id="{DAADF6FA-5F01-4666-AB70-CF6E6AD833B4}"/>
              </a:ext>
            </a:extLst>
          </p:cNvPr>
          <p:cNvCxnSpPr>
            <a:cxnSpLocks/>
            <a:stCxn id="11" idx="2"/>
            <a:endCxn id="16" idx="0"/>
          </p:cNvCxnSpPr>
          <p:nvPr/>
        </p:nvCxnSpPr>
        <p:spPr>
          <a:xfrm rot="16200000" flipH="1">
            <a:off x="3518846" y="4683361"/>
            <a:ext cx="498341" cy="1003892"/>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59">
            <a:extLst>
              <a:ext uri="{FF2B5EF4-FFF2-40B4-BE49-F238E27FC236}">
                <a16:creationId xmlns:a16="http://schemas.microsoft.com/office/drawing/2014/main" id="{4AD4B70E-EA03-4592-ACF5-AA75AC5FED91}"/>
              </a:ext>
            </a:extLst>
          </p:cNvPr>
          <p:cNvCxnSpPr>
            <a:cxnSpLocks/>
            <a:stCxn id="11" idx="2"/>
            <a:endCxn id="15" idx="0"/>
          </p:cNvCxnSpPr>
          <p:nvPr/>
        </p:nvCxnSpPr>
        <p:spPr>
          <a:xfrm rot="5400000">
            <a:off x="2525318" y="4693726"/>
            <a:ext cx="498341" cy="983163"/>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60">
            <a:extLst>
              <a:ext uri="{FF2B5EF4-FFF2-40B4-BE49-F238E27FC236}">
                <a16:creationId xmlns:a16="http://schemas.microsoft.com/office/drawing/2014/main" id="{52BACBE3-CA36-4C00-B2AD-F4D1B45DCFD1}"/>
              </a:ext>
            </a:extLst>
          </p:cNvPr>
          <p:cNvCxnSpPr>
            <a:cxnSpLocks/>
            <a:stCxn id="14" idx="2"/>
            <a:endCxn id="18" idx="0"/>
          </p:cNvCxnSpPr>
          <p:nvPr/>
        </p:nvCxnSpPr>
        <p:spPr>
          <a:xfrm rot="16200000" flipH="1">
            <a:off x="8500004" y="4693726"/>
            <a:ext cx="498341" cy="983162"/>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61">
            <a:extLst>
              <a:ext uri="{FF2B5EF4-FFF2-40B4-BE49-F238E27FC236}">
                <a16:creationId xmlns:a16="http://schemas.microsoft.com/office/drawing/2014/main" id="{067F9C99-A19E-4C46-B99A-876E6B3CC7F4}"/>
              </a:ext>
            </a:extLst>
          </p:cNvPr>
          <p:cNvCxnSpPr>
            <a:cxnSpLocks/>
            <a:stCxn id="14" idx="2"/>
            <a:endCxn id="17" idx="0"/>
          </p:cNvCxnSpPr>
          <p:nvPr/>
        </p:nvCxnSpPr>
        <p:spPr>
          <a:xfrm rot="5400000">
            <a:off x="7506476" y="4683360"/>
            <a:ext cx="498341" cy="1003894"/>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6D34EC4-E843-4C6C-AEF3-A38589A22695}"/>
              </a:ext>
            </a:extLst>
          </p:cNvPr>
          <p:cNvSpPr txBox="1"/>
          <p:nvPr/>
        </p:nvSpPr>
        <p:spPr>
          <a:xfrm>
            <a:off x="5020283" y="2054880"/>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0" name="Subtitle 2">
            <a:extLst>
              <a:ext uri="{FF2B5EF4-FFF2-40B4-BE49-F238E27FC236}">
                <a16:creationId xmlns:a16="http://schemas.microsoft.com/office/drawing/2014/main" id="{A3C8A01F-ADED-4DDD-96B9-2F037FC9E0C4}"/>
              </a:ext>
            </a:extLst>
          </p:cNvPr>
          <p:cNvSpPr txBox="1">
            <a:spLocks/>
          </p:cNvSpPr>
          <p:nvPr/>
        </p:nvSpPr>
        <p:spPr>
          <a:xfrm>
            <a:off x="5396849" y="2320803"/>
            <a:ext cx="72996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31" name="TextBox 30">
            <a:extLst>
              <a:ext uri="{FF2B5EF4-FFF2-40B4-BE49-F238E27FC236}">
                <a16:creationId xmlns:a16="http://schemas.microsoft.com/office/drawing/2014/main" id="{736F63DF-01E1-4C56-848C-431FCD582B1F}"/>
              </a:ext>
            </a:extLst>
          </p:cNvPr>
          <p:cNvSpPr txBox="1"/>
          <p:nvPr/>
        </p:nvSpPr>
        <p:spPr>
          <a:xfrm>
            <a:off x="3374306" y="3204010"/>
            <a:ext cx="1484702"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2" name="Subtitle 2">
            <a:extLst>
              <a:ext uri="{FF2B5EF4-FFF2-40B4-BE49-F238E27FC236}">
                <a16:creationId xmlns:a16="http://schemas.microsoft.com/office/drawing/2014/main" id="{024FA704-E429-46F4-8FD0-0914821749D6}"/>
              </a:ext>
            </a:extLst>
          </p:cNvPr>
          <p:cNvSpPr txBox="1">
            <a:spLocks/>
          </p:cNvSpPr>
          <p:nvPr/>
        </p:nvSpPr>
        <p:spPr>
          <a:xfrm>
            <a:off x="3783732" y="3469933"/>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3" name="TextBox 32">
            <a:extLst>
              <a:ext uri="{FF2B5EF4-FFF2-40B4-BE49-F238E27FC236}">
                <a16:creationId xmlns:a16="http://schemas.microsoft.com/office/drawing/2014/main" id="{214013A6-0DF7-4C59-A9D9-713109615F73}"/>
              </a:ext>
            </a:extLst>
          </p:cNvPr>
          <p:cNvSpPr txBox="1"/>
          <p:nvPr/>
        </p:nvSpPr>
        <p:spPr>
          <a:xfrm>
            <a:off x="6658757" y="3204010"/>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4" name="Subtitle 2">
            <a:extLst>
              <a:ext uri="{FF2B5EF4-FFF2-40B4-BE49-F238E27FC236}">
                <a16:creationId xmlns:a16="http://schemas.microsoft.com/office/drawing/2014/main" id="{AA4842C3-3725-4EA6-9AD6-0E2958526A36}"/>
              </a:ext>
            </a:extLst>
          </p:cNvPr>
          <p:cNvSpPr txBox="1">
            <a:spLocks/>
          </p:cNvSpPr>
          <p:nvPr/>
        </p:nvSpPr>
        <p:spPr>
          <a:xfrm>
            <a:off x="7067381" y="3469933"/>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5" name="TextBox 34">
            <a:extLst>
              <a:ext uri="{FF2B5EF4-FFF2-40B4-BE49-F238E27FC236}">
                <a16:creationId xmlns:a16="http://schemas.microsoft.com/office/drawing/2014/main" id="{647D97EC-53F9-4C1C-B871-134D9FF7A1C2}"/>
              </a:ext>
            </a:extLst>
          </p:cNvPr>
          <p:cNvSpPr txBox="1"/>
          <p:nvPr/>
        </p:nvSpPr>
        <p:spPr>
          <a:xfrm>
            <a:off x="2524524" y="4354853"/>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6" name="Subtitle 2">
            <a:extLst>
              <a:ext uri="{FF2B5EF4-FFF2-40B4-BE49-F238E27FC236}">
                <a16:creationId xmlns:a16="http://schemas.microsoft.com/office/drawing/2014/main" id="{6036B18F-9692-4053-84B6-3885446206DF}"/>
              </a:ext>
            </a:extLst>
          </p:cNvPr>
          <p:cNvSpPr txBox="1">
            <a:spLocks/>
          </p:cNvSpPr>
          <p:nvPr/>
        </p:nvSpPr>
        <p:spPr>
          <a:xfrm>
            <a:off x="2933148" y="4620775"/>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7" name="TextBox 36">
            <a:extLst>
              <a:ext uri="{FF2B5EF4-FFF2-40B4-BE49-F238E27FC236}">
                <a16:creationId xmlns:a16="http://schemas.microsoft.com/office/drawing/2014/main" id="{B8FC0682-2AB7-4199-ACC6-55BD894D6E9D}"/>
              </a:ext>
            </a:extLst>
          </p:cNvPr>
          <p:cNvSpPr txBox="1"/>
          <p:nvPr/>
        </p:nvSpPr>
        <p:spPr>
          <a:xfrm>
            <a:off x="4196100" y="435485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8" name="Subtitle 2">
            <a:extLst>
              <a:ext uri="{FF2B5EF4-FFF2-40B4-BE49-F238E27FC236}">
                <a16:creationId xmlns:a16="http://schemas.microsoft.com/office/drawing/2014/main" id="{D40CECC8-E6E0-40B0-8689-85C9041FAB26}"/>
              </a:ext>
            </a:extLst>
          </p:cNvPr>
          <p:cNvSpPr txBox="1">
            <a:spLocks/>
          </p:cNvSpPr>
          <p:nvPr/>
        </p:nvSpPr>
        <p:spPr>
          <a:xfrm>
            <a:off x="4604721" y="4620775"/>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9" name="TextBox 38">
            <a:extLst>
              <a:ext uri="{FF2B5EF4-FFF2-40B4-BE49-F238E27FC236}">
                <a16:creationId xmlns:a16="http://schemas.microsoft.com/office/drawing/2014/main" id="{089E0DE3-E12F-4E2E-AB68-2D1E8B56A1AB}"/>
              </a:ext>
            </a:extLst>
          </p:cNvPr>
          <p:cNvSpPr txBox="1"/>
          <p:nvPr/>
        </p:nvSpPr>
        <p:spPr>
          <a:xfrm>
            <a:off x="5844478" y="435485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0" name="Subtitle 2">
            <a:extLst>
              <a:ext uri="{FF2B5EF4-FFF2-40B4-BE49-F238E27FC236}">
                <a16:creationId xmlns:a16="http://schemas.microsoft.com/office/drawing/2014/main" id="{BD83F1D2-D194-49DC-B463-5884C49219CE}"/>
              </a:ext>
            </a:extLst>
          </p:cNvPr>
          <p:cNvSpPr txBox="1">
            <a:spLocks/>
          </p:cNvSpPr>
          <p:nvPr/>
        </p:nvSpPr>
        <p:spPr>
          <a:xfrm>
            <a:off x="6253098" y="4620775"/>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1" name="TextBox 40">
            <a:extLst>
              <a:ext uri="{FF2B5EF4-FFF2-40B4-BE49-F238E27FC236}">
                <a16:creationId xmlns:a16="http://schemas.microsoft.com/office/drawing/2014/main" id="{6D285C72-C87E-480B-96E8-1FE8A2C7CF2E}"/>
              </a:ext>
            </a:extLst>
          </p:cNvPr>
          <p:cNvSpPr txBox="1"/>
          <p:nvPr/>
        </p:nvSpPr>
        <p:spPr>
          <a:xfrm>
            <a:off x="7516050" y="435485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2" name="Subtitle 2">
            <a:extLst>
              <a:ext uri="{FF2B5EF4-FFF2-40B4-BE49-F238E27FC236}">
                <a16:creationId xmlns:a16="http://schemas.microsoft.com/office/drawing/2014/main" id="{8D1667E6-5797-4B89-862D-BF52E611E3B9}"/>
              </a:ext>
            </a:extLst>
          </p:cNvPr>
          <p:cNvSpPr txBox="1">
            <a:spLocks/>
          </p:cNvSpPr>
          <p:nvPr/>
        </p:nvSpPr>
        <p:spPr>
          <a:xfrm>
            <a:off x="7924671" y="4620775"/>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3" name="TextBox 42">
            <a:extLst>
              <a:ext uri="{FF2B5EF4-FFF2-40B4-BE49-F238E27FC236}">
                <a16:creationId xmlns:a16="http://schemas.microsoft.com/office/drawing/2014/main" id="{DA656875-9024-4723-A14F-A7070A652CD1}"/>
              </a:ext>
            </a:extLst>
          </p:cNvPr>
          <p:cNvSpPr txBox="1"/>
          <p:nvPr/>
        </p:nvSpPr>
        <p:spPr>
          <a:xfrm>
            <a:off x="8503111" y="5512495"/>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4" name="Subtitle 2">
            <a:extLst>
              <a:ext uri="{FF2B5EF4-FFF2-40B4-BE49-F238E27FC236}">
                <a16:creationId xmlns:a16="http://schemas.microsoft.com/office/drawing/2014/main" id="{D625336A-3DA3-49EA-AAFD-E91339ED04B7}"/>
              </a:ext>
            </a:extLst>
          </p:cNvPr>
          <p:cNvSpPr txBox="1">
            <a:spLocks/>
          </p:cNvSpPr>
          <p:nvPr/>
        </p:nvSpPr>
        <p:spPr>
          <a:xfrm>
            <a:off x="8911731" y="577841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5" name="TextBox 44">
            <a:extLst>
              <a:ext uri="{FF2B5EF4-FFF2-40B4-BE49-F238E27FC236}">
                <a16:creationId xmlns:a16="http://schemas.microsoft.com/office/drawing/2014/main" id="{1FB31914-E06A-485D-8F1B-6F66B4DBE791}"/>
              </a:ext>
            </a:extLst>
          </p:cNvPr>
          <p:cNvSpPr txBox="1"/>
          <p:nvPr/>
        </p:nvSpPr>
        <p:spPr>
          <a:xfrm>
            <a:off x="6499815" y="5512495"/>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6" name="Subtitle 2">
            <a:extLst>
              <a:ext uri="{FF2B5EF4-FFF2-40B4-BE49-F238E27FC236}">
                <a16:creationId xmlns:a16="http://schemas.microsoft.com/office/drawing/2014/main" id="{B9F37500-72F8-4EDB-A42B-D105CB5DFD22}"/>
              </a:ext>
            </a:extLst>
          </p:cNvPr>
          <p:cNvSpPr txBox="1">
            <a:spLocks/>
          </p:cNvSpPr>
          <p:nvPr/>
        </p:nvSpPr>
        <p:spPr>
          <a:xfrm>
            <a:off x="6908434" y="577841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7" name="TextBox 46">
            <a:extLst>
              <a:ext uri="{FF2B5EF4-FFF2-40B4-BE49-F238E27FC236}">
                <a16:creationId xmlns:a16="http://schemas.microsoft.com/office/drawing/2014/main" id="{FDA47328-D6FB-4B3F-9A74-DFB4DB96EAED}"/>
              </a:ext>
            </a:extLst>
          </p:cNvPr>
          <p:cNvSpPr txBox="1"/>
          <p:nvPr/>
        </p:nvSpPr>
        <p:spPr>
          <a:xfrm>
            <a:off x="3528423" y="5512495"/>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8" name="Subtitle 2">
            <a:extLst>
              <a:ext uri="{FF2B5EF4-FFF2-40B4-BE49-F238E27FC236}">
                <a16:creationId xmlns:a16="http://schemas.microsoft.com/office/drawing/2014/main" id="{C8C4CDB3-8C12-41F4-909E-4EF78BC00C21}"/>
              </a:ext>
            </a:extLst>
          </p:cNvPr>
          <p:cNvSpPr txBox="1">
            <a:spLocks/>
          </p:cNvSpPr>
          <p:nvPr/>
        </p:nvSpPr>
        <p:spPr>
          <a:xfrm>
            <a:off x="3937040" y="577841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9" name="TextBox 48">
            <a:extLst>
              <a:ext uri="{FF2B5EF4-FFF2-40B4-BE49-F238E27FC236}">
                <a16:creationId xmlns:a16="http://schemas.microsoft.com/office/drawing/2014/main" id="{D86C41D0-2D52-4A27-9332-B2EF45678EA0}"/>
              </a:ext>
            </a:extLst>
          </p:cNvPr>
          <p:cNvSpPr txBox="1"/>
          <p:nvPr/>
        </p:nvSpPr>
        <p:spPr>
          <a:xfrm>
            <a:off x="1537471" y="5512495"/>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50" name="Subtitle 2">
            <a:extLst>
              <a:ext uri="{FF2B5EF4-FFF2-40B4-BE49-F238E27FC236}">
                <a16:creationId xmlns:a16="http://schemas.microsoft.com/office/drawing/2014/main" id="{3B2AF6A8-B69E-42FA-96D5-FC0A19E3B8B8}"/>
              </a:ext>
            </a:extLst>
          </p:cNvPr>
          <p:cNvSpPr txBox="1">
            <a:spLocks/>
          </p:cNvSpPr>
          <p:nvPr/>
        </p:nvSpPr>
        <p:spPr>
          <a:xfrm>
            <a:off x="1946087" y="577841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Tree>
    <p:extLst>
      <p:ext uri="{BB962C8B-B14F-4D97-AF65-F5344CB8AC3E}">
        <p14:creationId xmlns:p14="http://schemas.microsoft.com/office/powerpoint/2010/main" val="25363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D837D4-7EB1-4E20-B25F-FF51A9FDC57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0AC1616-FF9D-4B38-B7C8-32C2919723C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F40C710-E7B7-46DD-B063-B3B90BEC4CE7}"/>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DA84CB58-1412-48C2-911A-76E5ABC8090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880B966-346F-44F5-8BAA-620DE9E5489E}"/>
              </a:ext>
            </a:extLst>
          </p:cNvPr>
          <p:cNvSpPr>
            <a:spLocks noGrp="1"/>
          </p:cNvSpPr>
          <p:nvPr>
            <p:ph type="body" sz="quarter" idx="13"/>
          </p:nvPr>
        </p:nvSpPr>
        <p:spPr/>
        <p:txBody>
          <a:bodyPr/>
          <a:lstStyle/>
          <a:p>
            <a:endParaRPr lang="en-ZA"/>
          </a:p>
        </p:txBody>
      </p:sp>
      <p:sp>
        <p:nvSpPr>
          <p:cNvPr id="7" name="Rounded Rectangle 2">
            <a:extLst>
              <a:ext uri="{FF2B5EF4-FFF2-40B4-BE49-F238E27FC236}">
                <a16:creationId xmlns:a16="http://schemas.microsoft.com/office/drawing/2014/main" id="{0710A75C-5C4C-4EC5-B66D-88A41069959E}"/>
              </a:ext>
            </a:extLst>
          </p:cNvPr>
          <p:cNvSpPr/>
          <p:nvPr/>
        </p:nvSpPr>
        <p:spPr>
          <a:xfrm>
            <a:off x="4862449" y="2001376"/>
            <a:ext cx="1813729" cy="796595"/>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007" dirty="0"/>
          </a:p>
        </p:txBody>
      </p:sp>
      <p:sp>
        <p:nvSpPr>
          <p:cNvPr id="8" name="Rounded Rectangle 9">
            <a:extLst>
              <a:ext uri="{FF2B5EF4-FFF2-40B4-BE49-F238E27FC236}">
                <a16:creationId xmlns:a16="http://schemas.microsoft.com/office/drawing/2014/main" id="{1CF84479-577B-4166-8B54-763F5734201B}"/>
              </a:ext>
            </a:extLst>
          </p:cNvPr>
          <p:cNvSpPr/>
          <p:nvPr/>
        </p:nvSpPr>
        <p:spPr>
          <a:xfrm>
            <a:off x="4403160" y="3217949"/>
            <a:ext cx="1088237" cy="793024"/>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9" name="Rounded Rectangle 10">
            <a:extLst>
              <a:ext uri="{FF2B5EF4-FFF2-40B4-BE49-F238E27FC236}">
                <a16:creationId xmlns:a16="http://schemas.microsoft.com/office/drawing/2014/main" id="{9D26EC47-879C-4554-908D-0E5D96D9B6DC}"/>
              </a:ext>
            </a:extLst>
          </p:cNvPr>
          <p:cNvSpPr/>
          <p:nvPr/>
        </p:nvSpPr>
        <p:spPr>
          <a:xfrm>
            <a:off x="6065326" y="3217949"/>
            <a:ext cx="1088237" cy="793024"/>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0" name="Rounded Rectangle 20">
            <a:extLst>
              <a:ext uri="{FF2B5EF4-FFF2-40B4-BE49-F238E27FC236}">
                <a16:creationId xmlns:a16="http://schemas.microsoft.com/office/drawing/2014/main" id="{EDC8C1F5-B792-44C0-AEDF-484DABE5DBB6}"/>
              </a:ext>
            </a:extLst>
          </p:cNvPr>
          <p:cNvSpPr/>
          <p:nvPr/>
        </p:nvSpPr>
        <p:spPr>
          <a:xfrm>
            <a:off x="4403159" y="5542036"/>
            <a:ext cx="2750404" cy="504196"/>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75564" rtlCol="0" anchor="ctr"/>
          <a:lstStyle/>
          <a:p>
            <a:pPr algn="ctr"/>
            <a:endParaRPr lang="en-US" sz="923" dirty="0">
              <a:solidFill>
                <a:schemeClr val="bg1"/>
              </a:solidFill>
            </a:endParaRPr>
          </a:p>
        </p:txBody>
      </p:sp>
      <p:sp>
        <p:nvSpPr>
          <p:cNvPr id="11" name="Rounded Rectangle 21">
            <a:extLst>
              <a:ext uri="{FF2B5EF4-FFF2-40B4-BE49-F238E27FC236}">
                <a16:creationId xmlns:a16="http://schemas.microsoft.com/office/drawing/2014/main" id="{AE4B40FB-C9AC-4BDD-9784-F4C5E8168A2E}"/>
              </a:ext>
            </a:extLst>
          </p:cNvPr>
          <p:cNvSpPr/>
          <p:nvPr/>
        </p:nvSpPr>
        <p:spPr>
          <a:xfrm>
            <a:off x="1338029" y="5542036"/>
            <a:ext cx="2750404" cy="504196"/>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75564" rtlCol="0" anchor="ctr"/>
          <a:lstStyle/>
          <a:p>
            <a:pPr algn="ctr"/>
            <a:endParaRPr lang="en-US" sz="923" dirty="0">
              <a:solidFill>
                <a:schemeClr val="bg1"/>
              </a:solidFill>
            </a:endParaRPr>
          </a:p>
        </p:txBody>
      </p:sp>
      <p:sp>
        <p:nvSpPr>
          <p:cNvPr id="12" name="Rounded Rectangle 22">
            <a:extLst>
              <a:ext uri="{FF2B5EF4-FFF2-40B4-BE49-F238E27FC236}">
                <a16:creationId xmlns:a16="http://schemas.microsoft.com/office/drawing/2014/main" id="{538C6BFD-2068-4D0B-920A-3DE30A0B0AC8}"/>
              </a:ext>
            </a:extLst>
          </p:cNvPr>
          <p:cNvSpPr/>
          <p:nvPr/>
        </p:nvSpPr>
        <p:spPr>
          <a:xfrm>
            <a:off x="7468291" y="5542036"/>
            <a:ext cx="2750404" cy="504196"/>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75564" rtlCol="0" anchor="ctr"/>
          <a:lstStyle/>
          <a:p>
            <a:pPr algn="ctr"/>
            <a:endParaRPr lang="en-US" sz="923" dirty="0">
              <a:solidFill>
                <a:schemeClr val="bg1"/>
              </a:solidFill>
            </a:endParaRPr>
          </a:p>
        </p:txBody>
      </p:sp>
      <p:sp>
        <p:nvSpPr>
          <p:cNvPr id="13" name="Rounded Rectangle 3">
            <a:extLst>
              <a:ext uri="{FF2B5EF4-FFF2-40B4-BE49-F238E27FC236}">
                <a16:creationId xmlns:a16="http://schemas.microsoft.com/office/drawing/2014/main" id="{58E2846E-5058-4A0B-BD45-AF41E40B0DAC}"/>
              </a:ext>
            </a:extLst>
          </p:cNvPr>
          <p:cNvSpPr/>
          <p:nvPr/>
        </p:nvSpPr>
        <p:spPr>
          <a:xfrm>
            <a:off x="1849520" y="2001376"/>
            <a:ext cx="1813729" cy="79659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007" dirty="0"/>
          </a:p>
        </p:txBody>
      </p:sp>
      <p:sp>
        <p:nvSpPr>
          <p:cNvPr id="14" name="Rounded Rectangle 11">
            <a:extLst>
              <a:ext uri="{FF2B5EF4-FFF2-40B4-BE49-F238E27FC236}">
                <a16:creationId xmlns:a16="http://schemas.microsoft.com/office/drawing/2014/main" id="{24976078-644B-4140-AF9D-7454970E34ED}"/>
              </a:ext>
            </a:extLst>
          </p:cNvPr>
          <p:cNvSpPr/>
          <p:nvPr/>
        </p:nvSpPr>
        <p:spPr>
          <a:xfrm>
            <a:off x="1338030" y="3217949"/>
            <a:ext cx="1088237" cy="79302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5" name="Rounded Rectangle 12">
            <a:extLst>
              <a:ext uri="{FF2B5EF4-FFF2-40B4-BE49-F238E27FC236}">
                <a16:creationId xmlns:a16="http://schemas.microsoft.com/office/drawing/2014/main" id="{27228392-9F37-40D9-B5BE-E8587549A1A9}"/>
              </a:ext>
            </a:extLst>
          </p:cNvPr>
          <p:cNvSpPr/>
          <p:nvPr/>
        </p:nvSpPr>
        <p:spPr>
          <a:xfrm>
            <a:off x="2999255" y="3217949"/>
            <a:ext cx="1088237" cy="79302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6" name="Rounded Rectangle 23">
            <a:extLst>
              <a:ext uri="{FF2B5EF4-FFF2-40B4-BE49-F238E27FC236}">
                <a16:creationId xmlns:a16="http://schemas.microsoft.com/office/drawing/2014/main" id="{5CA1F06E-70EA-4E7A-B14B-C29F72660D26}"/>
              </a:ext>
            </a:extLst>
          </p:cNvPr>
          <p:cNvSpPr/>
          <p:nvPr/>
        </p:nvSpPr>
        <p:spPr>
          <a:xfrm>
            <a:off x="1338030" y="4329034"/>
            <a:ext cx="1088237" cy="79302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7" name="Rounded Rectangle 24">
            <a:extLst>
              <a:ext uri="{FF2B5EF4-FFF2-40B4-BE49-F238E27FC236}">
                <a16:creationId xmlns:a16="http://schemas.microsoft.com/office/drawing/2014/main" id="{CC6BEE20-F7C0-439B-A7AF-5A50244798D2}"/>
              </a:ext>
            </a:extLst>
          </p:cNvPr>
          <p:cNvSpPr/>
          <p:nvPr/>
        </p:nvSpPr>
        <p:spPr>
          <a:xfrm>
            <a:off x="3000073" y="4329034"/>
            <a:ext cx="1088237" cy="79302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8" name="Rounded Rectangle 4">
            <a:extLst>
              <a:ext uri="{FF2B5EF4-FFF2-40B4-BE49-F238E27FC236}">
                <a16:creationId xmlns:a16="http://schemas.microsoft.com/office/drawing/2014/main" id="{E6D4CA4C-C9CD-48C4-99E9-74C020DE0FF9}"/>
              </a:ext>
            </a:extLst>
          </p:cNvPr>
          <p:cNvSpPr/>
          <p:nvPr/>
        </p:nvSpPr>
        <p:spPr>
          <a:xfrm>
            <a:off x="7936628" y="2001376"/>
            <a:ext cx="1813729" cy="79659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1007" dirty="0"/>
          </a:p>
        </p:txBody>
      </p:sp>
      <p:sp>
        <p:nvSpPr>
          <p:cNvPr id="19" name="Rounded Rectangle 13">
            <a:extLst>
              <a:ext uri="{FF2B5EF4-FFF2-40B4-BE49-F238E27FC236}">
                <a16:creationId xmlns:a16="http://schemas.microsoft.com/office/drawing/2014/main" id="{5375FC0F-276A-4791-ABF3-70B0C68A785F}"/>
              </a:ext>
            </a:extLst>
          </p:cNvPr>
          <p:cNvSpPr/>
          <p:nvPr/>
        </p:nvSpPr>
        <p:spPr>
          <a:xfrm>
            <a:off x="7468289" y="3217949"/>
            <a:ext cx="1088237" cy="793024"/>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20" name="Rounded Rectangle 14">
            <a:extLst>
              <a:ext uri="{FF2B5EF4-FFF2-40B4-BE49-F238E27FC236}">
                <a16:creationId xmlns:a16="http://schemas.microsoft.com/office/drawing/2014/main" id="{7DFA76C1-3411-4C93-BBEB-DCBD927E0D1B}"/>
              </a:ext>
            </a:extLst>
          </p:cNvPr>
          <p:cNvSpPr/>
          <p:nvPr/>
        </p:nvSpPr>
        <p:spPr>
          <a:xfrm>
            <a:off x="9130457" y="3217949"/>
            <a:ext cx="1088237" cy="793024"/>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21" name="Rounded Rectangle 27">
            <a:extLst>
              <a:ext uri="{FF2B5EF4-FFF2-40B4-BE49-F238E27FC236}">
                <a16:creationId xmlns:a16="http://schemas.microsoft.com/office/drawing/2014/main" id="{5BCD7DDA-7C5A-4464-9AEA-E8E2A7D3D67F}"/>
              </a:ext>
            </a:extLst>
          </p:cNvPr>
          <p:cNvSpPr/>
          <p:nvPr/>
        </p:nvSpPr>
        <p:spPr>
          <a:xfrm>
            <a:off x="9130457" y="4329034"/>
            <a:ext cx="1088237" cy="793024"/>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22" name="TextBox 21">
            <a:extLst>
              <a:ext uri="{FF2B5EF4-FFF2-40B4-BE49-F238E27FC236}">
                <a16:creationId xmlns:a16="http://schemas.microsoft.com/office/drawing/2014/main" id="{948C8F63-F9E9-46A9-B442-5B14FF9B4274}"/>
              </a:ext>
            </a:extLst>
          </p:cNvPr>
          <p:cNvSpPr txBox="1"/>
          <p:nvPr/>
        </p:nvSpPr>
        <p:spPr>
          <a:xfrm>
            <a:off x="5027766" y="2137781"/>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3" name="Subtitle 2">
            <a:extLst>
              <a:ext uri="{FF2B5EF4-FFF2-40B4-BE49-F238E27FC236}">
                <a16:creationId xmlns:a16="http://schemas.microsoft.com/office/drawing/2014/main" id="{EC344B22-15EB-4BB1-BD69-03C2AB8B0C46}"/>
              </a:ext>
            </a:extLst>
          </p:cNvPr>
          <p:cNvSpPr txBox="1">
            <a:spLocks/>
          </p:cNvSpPr>
          <p:nvPr/>
        </p:nvSpPr>
        <p:spPr>
          <a:xfrm>
            <a:off x="5404332" y="2403704"/>
            <a:ext cx="72996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24" name="TextBox 23">
            <a:extLst>
              <a:ext uri="{FF2B5EF4-FFF2-40B4-BE49-F238E27FC236}">
                <a16:creationId xmlns:a16="http://schemas.microsoft.com/office/drawing/2014/main" id="{0393F93D-446D-4702-A159-AC1C7A414BDE}"/>
              </a:ext>
            </a:extLst>
          </p:cNvPr>
          <p:cNvSpPr txBox="1"/>
          <p:nvPr/>
        </p:nvSpPr>
        <p:spPr>
          <a:xfrm>
            <a:off x="8099473" y="2137781"/>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5" name="Subtitle 2">
            <a:extLst>
              <a:ext uri="{FF2B5EF4-FFF2-40B4-BE49-F238E27FC236}">
                <a16:creationId xmlns:a16="http://schemas.microsoft.com/office/drawing/2014/main" id="{E544CF20-4160-436E-B859-C19D112D473D}"/>
              </a:ext>
            </a:extLst>
          </p:cNvPr>
          <p:cNvSpPr txBox="1">
            <a:spLocks/>
          </p:cNvSpPr>
          <p:nvPr/>
        </p:nvSpPr>
        <p:spPr>
          <a:xfrm>
            <a:off x="8476039" y="2403704"/>
            <a:ext cx="72996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26" name="TextBox 25">
            <a:extLst>
              <a:ext uri="{FF2B5EF4-FFF2-40B4-BE49-F238E27FC236}">
                <a16:creationId xmlns:a16="http://schemas.microsoft.com/office/drawing/2014/main" id="{BD9FCF9F-1E12-46B9-BABF-E14C255747B1}"/>
              </a:ext>
            </a:extLst>
          </p:cNvPr>
          <p:cNvSpPr txBox="1"/>
          <p:nvPr/>
        </p:nvSpPr>
        <p:spPr>
          <a:xfrm>
            <a:off x="2013942" y="2137781"/>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7" name="Subtitle 2">
            <a:extLst>
              <a:ext uri="{FF2B5EF4-FFF2-40B4-BE49-F238E27FC236}">
                <a16:creationId xmlns:a16="http://schemas.microsoft.com/office/drawing/2014/main" id="{D61FAA65-6B24-4940-833E-1CDB6A139405}"/>
              </a:ext>
            </a:extLst>
          </p:cNvPr>
          <p:cNvSpPr txBox="1">
            <a:spLocks/>
          </p:cNvSpPr>
          <p:nvPr/>
        </p:nvSpPr>
        <p:spPr>
          <a:xfrm>
            <a:off x="2390508" y="2403704"/>
            <a:ext cx="72996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28" name="TextBox 27">
            <a:extLst>
              <a:ext uri="{FF2B5EF4-FFF2-40B4-BE49-F238E27FC236}">
                <a16:creationId xmlns:a16="http://schemas.microsoft.com/office/drawing/2014/main" id="{7F1EFF69-0447-4082-92AD-7B0AD9FEE35C}"/>
              </a:ext>
            </a:extLst>
          </p:cNvPr>
          <p:cNvSpPr txBox="1"/>
          <p:nvPr/>
        </p:nvSpPr>
        <p:spPr>
          <a:xfrm>
            <a:off x="1393236" y="3261512"/>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29" name="Subtitle 2">
            <a:extLst>
              <a:ext uri="{FF2B5EF4-FFF2-40B4-BE49-F238E27FC236}">
                <a16:creationId xmlns:a16="http://schemas.microsoft.com/office/drawing/2014/main" id="{FDEB38C6-03E1-4EF3-AEB0-897BBFEFD055}"/>
              </a:ext>
            </a:extLst>
          </p:cNvPr>
          <p:cNvSpPr txBox="1">
            <a:spLocks/>
          </p:cNvSpPr>
          <p:nvPr/>
        </p:nvSpPr>
        <p:spPr>
          <a:xfrm>
            <a:off x="1552596" y="371460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0" name="TextBox 29">
            <a:extLst>
              <a:ext uri="{FF2B5EF4-FFF2-40B4-BE49-F238E27FC236}">
                <a16:creationId xmlns:a16="http://schemas.microsoft.com/office/drawing/2014/main" id="{BDCB19D7-9EBA-4EFF-8B7F-A41F666A0F95}"/>
              </a:ext>
            </a:extLst>
          </p:cNvPr>
          <p:cNvSpPr txBox="1"/>
          <p:nvPr/>
        </p:nvSpPr>
        <p:spPr>
          <a:xfrm>
            <a:off x="3056727" y="3261512"/>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31" name="Subtitle 2">
            <a:extLst>
              <a:ext uri="{FF2B5EF4-FFF2-40B4-BE49-F238E27FC236}">
                <a16:creationId xmlns:a16="http://schemas.microsoft.com/office/drawing/2014/main" id="{DF17F8A2-A104-42CE-83CF-7A3398E5BAD9}"/>
              </a:ext>
            </a:extLst>
          </p:cNvPr>
          <p:cNvSpPr txBox="1">
            <a:spLocks/>
          </p:cNvSpPr>
          <p:nvPr/>
        </p:nvSpPr>
        <p:spPr>
          <a:xfrm>
            <a:off x="3216088" y="371460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2" name="TextBox 31">
            <a:extLst>
              <a:ext uri="{FF2B5EF4-FFF2-40B4-BE49-F238E27FC236}">
                <a16:creationId xmlns:a16="http://schemas.microsoft.com/office/drawing/2014/main" id="{1108D690-32EB-46F3-869A-8FA5EA23FD0E}"/>
              </a:ext>
            </a:extLst>
          </p:cNvPr>
          <p:cNvSpPr txBox="1"/>
          <p:nvPr/>
        </p:nvSpPr>
        <p:spPr>
          <a:xfrm>
            <a:off x="1393236" y="4371642"/>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33" name="Subtitle 2">
            <a:extLst>
              <a:ext uri="{FF2B5EF4-FFF2-40B4-BE49-F238E27FC236}">
                <a16:creationId xmlns:a16="http://schemas.microsoft.com/office/drawing/2014/main" id="{AF361CA2-07DA-4DDE-8095-B9BB382C2BFA}"/>
              </a:ext>
            </a:extLst>
          </p:cNvPr>
          <p:cNvSpPr txBox="1">
            <a:spLocks/>
          </p:cNvSpPr>
          <p:nvPr/>
        </p:nvSpPr>
        <p:spPr>
          <a:xfrm>
            <a:off x="1552596" y="482473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4" name="TextBox 33">
            <a:extLst>
              <a:ext uri="{FF2B5EF4-FFF2-40B4-BE49-F238E27FC236}">
                <a16:creationId xmlns:a16="http://schemas.microsoft.com/office/drawing/2014/main" id="{FCF9D6DF-C7C0-4444-A63C-CDBA20CFC02A}"/>
              </a:ext>
            </a:extLst>
          </p:cNvPr>
          <p:cNvSpPr txBox="1"/>
          <p:nvPr/>
        </p:nvSpPr>
        <p:spPr>
          <a:xfrm>
            <a:off x="3056728" y="4371642"/>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35" name="Subtitle 2">
            <a:extLst>
              <a:ext uri="{FF2B5EF4-FFF2-40B4-BE49-F238E27FC236}">
                <a16:creationId xmlns:a16="http://schemas.microsoft.com/office/drawing/2014/main" id="{D2E3D743-6B93-45BD-9F4A-880287113000}"/>
              </a:ext>
            </a:extLst>
          </p:cNvPr>
          <p:cNvSpPr txBox="1">
            <a:spLocks/>
          </p:cNvSpPr>
          <p:nvPr/>
        </p:nvSpPr>
        <p:spPr>
          <a:xfrm>
            <a:off x="3216088" y="482473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6" name="TextBox 35">
            <a:extLst>
              <a:ext uri="{FF2B5EF4-FFF2-40B4-BE49-F238E27FC236}">
                <a16:creationId xmlns:a16="http://schemas.microsoft.com/office/drawing/2014/main" id="{F471E701-B263-4205-A65C-D6A85E52C973}"/>
              </a:ext>
            </a:extLst>
          </p:cNvPr>
          <p:cNvSpPr txBox="1"/>
          <p:nvPr/>
        </p:nvSpPr>
        <p:spPr>
          <a:xfrm>
            <a:off x="4460634" y="3261512"/>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37" name="Subtitle 2">
            <a:extLst>
              <a:ext uri="{FF2B5EF4-FFF2-40B4-BE49-F238E27FC236}">
                <a16:creationId xmlns:a16="http://schemas.microsoft.com/office/drawing/2014/main" id="{877E5EFD-BC1C-4C27-AE4F-8EB185906DA6}"/>
              </a:ext>
            </a:extLst>
          </p:cNvPr>
          <p:cNvSpPr txBox="1">
            <a:spLocks/>
          </p:cNvSpPr>
          <p:nvPr/>
        </p:nvSpPr>
        <p:spPr>
          <a:xfrm>
            <a:off x="4619994" y="371460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8" name="TextBox 37">
            <a:extLst>
              <a:ext uri="{FF2B5EF4-FFF2-40B4-BE49-F238E27FC236}">
                <a16:creationId xmlns:a16="http://schemas.microsoft.com/office/drawing/2014/main" id="{D4DF427A-457B-4F03-8712-E7982BEBBD2A}"/>
              </a:ext>
            </a:extLst>
          </p:cNvPr>
          <p:cNvSpPr txBox="1"/>
          <p:nvPr/>
        </p:nvSpPr>
        <p:spPr>
          <a:xfrm>
            <a:off x="6122801" y="3261512"/>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39" name="Subtitle 2">
            <a:extLst>
              <a:ext uri="{FF2B5EF4-FFF2-40B4-BE49-F238E27FC236}">
                <a16:creationId xmlns:a16="http://schemas.microsoft.com/office/drawing/2014/main" id="{32A2A439-00D4-46DF-8630-7E6B638F4E7C}"/>
              </a:ext>
            </a:extLst>
          </p:cNvPr>
          <p:cNvSpPr txBox="1">
            <a:spLocks/>
          </p:cNvSpPr>
          <p:nvPr/>
        </p:nvSpPr>
        <p:spPr>
          <a:xfrm>
            <a:off x="6282160" y="371460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0" name="TextBox 39">
            <a:extLst>
              <a:ext uri="{FF2B5EF4-FFF2-40B4-BE49-F238E27FC236}">
                <a16:creationId xmlns:a16="http://schemas.microsoft.com/office/drawing/2014/main" id="{4EE860C5-5A66-4906-AC73-650DA6330E54}"/>
              </a:ext>
            </a:extLst>
          </p:cNvPr>
          <p:cNvSpPr txBox="1"/>
          <p:nvPr/>
        </p:nvSpPr>
        <p:spPr>
          <a:xfrm>
            <a:off x="7514667" y="3261512"/>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41" name="Subtitle 2">
            <a:extLst>
              <a:ext uri="{FF2B5EF4-FFF2-40B4-BE49-F238E27FC236}">
                <a16:creationId xmlns:a16="http://schemas.microsoft.com/office/drawing/2014/main" id="{B445E74C-8794-4BBE-8B33-9A4F4F12742E}"/>
              </a:ext>
            </a:extLst>
          </p:cNvPr>
          <p:cNvSpPr txBox="1">
            <a:spLocks/>
          </p:cNvSpPr>
          <p:nvPr/>
        </p:nvSpPr>
        <p:spPr>
          <a:xfrm>
            <a:off x="7674027" y="371460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2" name="TextBox 41">
            <a:extLst>
              <a:ext uri="{FF2B5EF4-FFF2-40B4-BE49-F238E27FC236}">
                <a16:creationId xmlns:a16="http://schemas.microsoft.com/office/drawing/2014/main" id="{9CDF26BD-E177-4037-9AE6-2D411A728510}"/>
              </a:ext>
            </a:extLst>
          </p:cNvPr>
          <p:cNvSpPr txBox="1"/>
          <p:nvPr/>
        </p:nvSpPr>
        <p:spPr>
          <a:xfrm>
            <a:off x="9172828" y="3261512"/>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43" name="Subtitle 2">
            <a:extLst>
              <a:ext uri="{FF2B5EF4-FFF2-40B4-BE49-F238E27FC236}">
                <a16:creationId xmlns:a16="http://schemas.microsoft.com/office/drawing/2014/main" id="{5FCDD0CE-65EA-4541-A874-25D30AA22671}"/>
              </a:ext>
            </a:extLst>
          </p:cNvPr>
          <p:cNvSpPr txBox="1">
            <a:spLocks/>
          </p:cNvSpPr>
          <p:nvPr/>
        </p:nvSpPr>
        <p:spPr>
          <a:xfrm>
            <a:off x="9332188" y="371460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4" name="TextBox 43">
            <a:extLst>
              <a:ext uri="{FF2B5EF4-FFF2-40B4-BE49-F238E27FC236}">
                <a16:creationId xmlns:a16="http://schemas.microsoft.com/office/drawing/2014/main" id="{1F1C0488-BC0D-4806-9F5A-C309E731EE59}"/>
              </a:ext>
            </a:extLst>
          </p:cNvPr>
          <p:cNvSpPr txBox="1"/>
          <p:nvPr/>
        </p:nvSpPr>
        <p:spPr>
          <a:xfrm>
            <a:off x="9172828" y="4371642"/>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45" name="Subtitle 2">
            <a:extLst>
              <a:ext uri="{FF2B5EF4-FFF2-40B4-BE49-F238E27FC236}">
                <a16:creationId xmlns:a16="http://schemas.microsoft.com/office/drawing/2014/main" id="{A053400B-54B6-479D-A488-F358900E9B6A}"/>
              </a:ext>
            </a:extLst>
          </p:cNvPr>
          <p:cNvSpPr txBox="1">
            <a:spLocks/>
          </p:cNvSpPr>
          <p:nvPr/>
        </p:nvSpPr>
        <p:spPr>
          <a:xfrm>
            <a:off x="9332188" y="482473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cxnSp>
        <p:nvCxnSpPr>
          <p:cNvPr id="46" name="Elbow Connector 65">
            <a:extLst>
              <a:ext uri="{FF2B5EF4-FFF2-40B4-BE49-F238E27FC236}">
                <a16:creationId xmlns:a16="http://schemas.microsoft.com/office/drawing/2014/main" id="{3D10ECE7-7581-45DA-85A7-BAE12DAB7AEC}"/>
              </a:ext>
            </a:extLst>
          </p:cNvPr>
          <p:cNvCxnSpPr>
            <a:stCxn id="13" idx="2"/>
            <a:endCxn id="15" idx="0"/>
          </p:cNvCxnSpPr>
          <p:nvPr/>
        </p:nvCxnSpPr>
        <p:spPr>
          <a:xfrm rot="16200000" flipH="1">
            <a:off x="2939890" y="2614466"/>
            <a:ext cx="419978" cy="786988"/>
          </a:xfrm>
          <a:prstGeom prst="bentConnector3">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66">
            <a:extLst>
              <a:ext uri="{FF2B5EF4-FFF2-40B4-BE49-F238E27FC236}">
                <a16:creationId xmlns:a16="http://schemas.microsoft.com/office/drawing/2014/main" id="{FF6A6A5B-0B36-4330-980C-C14AC74D98C7}"/>
              </a:ext>
            </a:extLst>
          </p:cNvPr>
          <p:cNvCxnSpPr>
            <a:cxnSpLocks/>
            <a:stCxn id="13" idx="2"/>
            <a:endCxn id="14" idx="0"/>
          </p:cNvCxnSpPr>
          <p:nvPr/>
        </p:nvCxnSpPr>
        <p:spPr>
          <a:xfrm rot="5400000">
            <a:off x="2109278" y="2570842"/>
            <a:ext cx="419978" cy="874236"/>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69">
            <a:extLst>
              <a:ext uri="{FF2B5EF4-FFF2-40B4-BE49-F238E27FC236}">
                <a16:creationId xmlns:a16="http://schemas.microsoft.com/office/drawing/2014/main" id="{5F326959-0F62-413F-BF2A-7A097A51862E}"/>
              </a:ext>
            </a:extLst>
          </p:cNvPr>
          <p:cNvCxnSpPr>
            <a:cxnSpLocks/>
            <a:stCxn id="7" idx="2"/>
            <a:endCxn id="9" idx="0"/>
          </p:cNvCxnSpPr>
          <p:nvPr/>
        </p:nvCxnSpPr>
        <p:spPr>
          <a:xfrm rot="16200000" flipH="1">
            <a:off x="5979390" y="2587895"/>
            <a:ext cx="419978" cy="840131"/>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70">
            <a:extLst>
              <a:ext uri="{FF2B5EF4-FFF2-40B4-BE49-F238E27FC236}">
                <a16:creationId xmlns:a16="http://schemas.microsoft.com/office/drawing/2014/main" id="{EFE419B2-95FE-4455-A5FD-09AFCDD19F99}"/>
              </a:ext>
            </a:extLst>
          </p:cNvPr>
          <p:cNvCxnSpPr>
            <a:cxnSpLocks/>
            <a:stCxn id="7" idx="2"/>
            <a:endCxn id="8" idx="0"/>
          </p:cNvCxnSpPr>
          <p:nvPr/>
        </p:nvCxnSpPr>
        <p:spPr>
          <a:xfrm rot="5400000">
            <a:off x="5148307" y="2596943"/>
            <a:ext cx="419978" cy="822035"/>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75">
            <a:extLst>
              <a:ext uri="{FF2B5EF4-FFF2-40B4-BE49-F238E27FC236}">
                <a16:creationId xmlns:a16="http://schemas.microsoft.com/office/drawing/2014/main" id="{CEA53421-B314-41B7-A6B9-314AA5B46D02}"/>
              </a:ext>
            </a:extLst>
          </p:cNvPr>
          <p:cNvCxnSpPr>
            <a:cxnSpLocks/>
            <a:stCxn id="18" idx="2"/>
            <a:endCxn id="20" idx="0"/>
          </p:cNvCxnSpPr>
          <p:nvPr/>
        </p:nvCxnSpPr>
        <p:spPr>
          <a:xfrm rot="16200000" flipH="1">
            <a:off x="9049045" y="2592419"/>
            <a:ext cx="419978" cy="831083"/>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76">
            <a:extLst>
              <a:ext uri="{FF2B5EF4-FFF2-40B4-BE49-F238E27FC236}">
                <a16:creationId xmlns:a16="http://schemas.microsoft.com/office/drawing/2014/main" id="{93716C79-C6D2-4D5C-8C42-DC5B6573F805}"/>
              </a:ext>
            </a:extLst>
          </p:cNvPr>
          <p:cNvCxnSpPr>
            <a:cxnSpLocks/>
            <a:stCxn id="18" idx="2"/>
            <a:endCxn id="19" idx="0"/>
          </p:cNvCxnSpPr>
          <p:nvPr/>
        </p:nvCxnSpPr>
        <p:spPr>
          <a:xfrm rot="5400000">
            <a:off x="8217961" y="2592418"/>
            <a:ext cx="419978" cy="831085"/>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049FCEA-C340-4BA3-8FCE-453B580C396A}"/>
              </a:ext>
            </a:extLst>
          </p:cNvPr>
          <p:cNvCxnSpPr>
            <a:stCxn id="20" idx="2"/>
            <a:endCxn id="21" idx="0"/>
          </p:cNvCxnSpPr>
          <p:nvPr/>
        </p:nvCxnSpPr>
        <p:spPr>
          <a:xfrm>
            <a:off x="9674576" y="4010973"/>
            <a:ext cx="0" cy="318061"/>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8857411-0CCA-4C82-867D-1BAFFC8D2911}"/>
              </a:ext>
            </a:extLst>
          </p:cNvPr>
          <p:cNvCxnSpPr>
            <a:cxnSpLocks/>
            <a:endCxn id="17" idx="0"/>
          </p:cNvCxnSpPr>
          <p:nvPr/>
        </p:nvCxnSpPr>
        <p:spPr>
          <a:xfrm>
            <a:off x="3543373" y="4010973"/>
            <a:ext cx="818" cy="318061"/>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1788237-0E6F-4A60-B89B-780F47A307E0}"/>
              </a:ext>
            </a:extLst>
          </p:cNvPr>
          <p:cNvCxnSpPr>
            <a:cxnSpLocks/>
            <a:endCxn id="16" idx="0"/>
          </p:cNvCxnSpPr>
          <p:nvPr/>
        </p:nvCxnSpPr>
        <p:spPr>
          <a:xfrm>
            <a:off x="1882148" y="4010973"/>
            <a:ext cx="0" cy="318061"/>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A551407-2DC5-48F1-9EE5-A36BAEB071CD}"/>
              </a:ext>
            </a:extLst>
          </p:cNvPr>
          <p:cNvSpPr txBox="1"/>
          <p:nvPr/>
        </p:nvSpPr>
        <p:spPr>
          <a:xfrm>
            <a:off x="2026538" y="5554132"/>
            <a:ext cx="1373389" cy="480003"/>
          </a:xfrm>
          <a:prstGeom prst="rect">
            <a:avLst/>
          </a:prstGeom>
          <a:noFill/>
        </p:spPr>
        <p:txBody>
          <a:bodyPr wrap="none" rtlCol="0" anchor="ctr">
            <a:spAutoFit/>
          </a:bodyPr>
          <a:lstStyle/>
          <a:p>
            <a:pPr algn="ctr"/>
            <a:r>
              <a:rPr lang="en-US" sz="2519" b="1" dirty="0">
                <a:solidFill>
                  <a:schemeClr val="bg1"/>
                </a:solidFill>
                <a:cs typeface="Poppins" pitchFamily="2" charset="77"/>
              </a:rPr>
              <a:t>TEAM #1</a:t>
            </a:r>
          </a:p>
        </p:txBody>
      </p:sp>
      <p:sp>
        <p:nvSpPr>
          <p:cNvPr id="56" name="TextBox 55">
            <a:extLst>
              <a:ext uri="{FF2B5EF4-FFF2-40B4-BE49-F238E27FC236}">
                <a16:creationId xmlns:a16="http://schemas.microsoft.com/office/drawing/2014/main" id="{026FB43C-2431-44D5-BE5A-4AF5DBF3025D}"/>
              </a:ext>
            </a:extLst>
          </p:cNvPr>
          <p:cNvSpPr txBox="1"/>
          <p:nvPr/>
        </p:nvSpPr>
        <p:spPr>
          <a:xfrm>
            <a:off x="5070475" y="5554132"/>
            <a:ext cx="1415773" cy="480003"/>
          </a:xfrm>
          <a:prstGeom prst="rect">
            <a:avLst/>
          </a:prstGeom>
          <a:noFill/>
        </p:spPr>
        <p:txBody>
          <a:bodyPr wrap="none" rtlCol="0" anchor="ctr">
            <a:spAutoFit/>
          </a:bodyPr>
          <a:lstStyle/>
          <a:p>
            <a:pPr algn="ctr"/>
            <a:r>
              <a:rPr lang="en-US" sz="2519" b="1" dirty="0">
                <a:solidFill>
                  <a:schemeClr val="bg1"/>
                </a:solidFill>
                <a:cs typeface="Poppins" pitchFamily="2" charset="77"/>
              </a:rPr>
              <a:t>TEAM #2</a:t>
            </a:r>
          </a:p>
        </p:txBody>
      </p:sp>
      <p:sp>
        <p:nvSpPr>
          <p:cNvPr id="57" name="TextBox 56">
            <a:extLst>
              <a:ext uri="{FF2B5EF4-FFF2-40B4-BE49-F238E27FC236}">
                <a16:creationId xmlns:a16="http://schemas.microsoft.com/office/drawing/2014/main" id="{90984274-0E9A-4131-ABD7-4C33D30AFE33}"/>
              </a:ext>
            </a:extLst>
          </p:cNvPr>
          <p:cNvSpPr txBox="1"/>
          <p:nvPr/>
        </p:nvSpPr>
        <p:spPr>
          <a:xfrm>
            <a:off x="8130731" y="5554132"/>
            <a:ext cx="1420582" cy="480003"/>
          </a:xfrm>
          <a:prstGeom prst="rect">
            <a:avLst/>
          </a:prstGeom>
          <a:noFill/>
        </p:spPr>
        <p:txBody>
          <a:bodyPr wrap="none" rtlCol="0" anchor="ctr">
            <a:spAutoFit/>
          </a:bodyPr>
          <a:lstStyle/>
          <a:p>
            <a:pPr algn="ctr"/>
            <a:r>
              <a:rPr lang="en-US" sz="2519" b="1" dirty="0">
                <a:solidFill>
                  <a:schemeClr val="bg1"/>
                </a:solidFill>
                <a:cs typeface="Poppins" pitchFamily="2" charset="77"/>
              </a:rPr>
              <a:t>TEAM #3</a:t>
            </a:r>
          </a:p>
        </p:txBody>
      </p:sp>
    </p:spTree>
    <p:extLst>
      <p:ext uri="{BB962C8B-B14F-4D97-AF65-F5344CB8AC3E}">
        <p14:creationId xmlns:p14="http://schemas.microsoft.com/office/powerpoint/2010/main" val="89709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C8C5C-9412-44E6-9829-6CAE73BAC1F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E37C1D4-DE84-4069-AB2C-52723CB7B3A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8F456FB-4FD1-4DA0-9110-8C1FE0F47F09}"/>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1827DC26-1633-4B87-8E35-B3116C87521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F8C56D8-D257-47BF-8F8F-CC0D33FDEA8D}"/>
              </a:ext>
            </a:extLst>
          </p:cNvPr>
          <p:cNvSpPr>
            <a:spLocks noGrp="1"/>
          </p:cNvSpPr>
          <p:nvPr>
            <p:ph type="body" sz="quarter" idx="13"/>
          </p:nvPr>
        </p:nvSpPr>
        <p:spPr/>
        <p:txBody>
          <a:bodyPr/>
          <a:lstStyle/>
          <a:p>
            <a:endParaRPr lang="en-ZA"/>
          </a:p>
        </p:txBody>
      </p:sp>
      <p:sp>
        <p:nvSpPr>
          <p:cNvPr id="7" name="Rounded Rectangle 3">
            <a:extLst>
              <a:ext uri="{FF2B5EF4-FFF2-40B4-BE49-F238E27FC236}">
                <a16:creationId xmlns:a16="http://schemas.microsoft.com/office/drawing/2014/main" id="{6F43C8C7-9923-48A2-8DE7-7EC0FD9FC133}"/>
              </a:ext>
            </a:extLst>
          </p:cNvPr>
          <p:cNvSpPr/>
          <p:nvPr/>
        </p:nvSpPr>
        <p:spPr>
          <a:xfrm>
            <a:off x="1466865" y="2306033"/>
            <a:ext cx="1692814" cy="61743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1007" dirty="0"/>
          </a:p>
        </p:txBody>
      </p:sp>
      <p:sp>
        <p:nvSpPr>
          <p:cNvPr id="8" name="Rounded Rectangle 4">
            <a:extLst>
              <a:ext uri="{FF2B5EF4-FFF2-40B4-BE49-F238E27FC236}">
                <a16:creationId xmlns:a16="http://schemas.microsoft.com/office/drawing/2014/main" id="{5287F195-A6BE-473D-88F3-FD1BA2C93E51}"/>
              </a:ext>
            </a:extLst>
          </p:cNvPr>
          <p:cNvSpPr/>
          <p:nvPr/>
        </p:nvSpPr>
        <p:spPr>
          <a:xfrm>
            <a:off x="5325555" y="3625132"/>
            <a:ext cx="1692814" cy="617434"/>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9" name="Rounded Rectangle 6">
            <a:extLst>
              <a:ext uri="{FF2B5EF4-FFF2-40B4-BE49-F238E27FC236}">
                <a16:creationId xmlns:a16="http://schemas.microsoft.com/office/drawing/2014/main" id="{0146049A-2E92-43B7-9957-E5FE5A7BAE7B}"/>
              </a:ext>
            </a:extLst>
          </p:cNvPr>
          <p:cNvSpPr/>
          <p:nvPr/>
        </p:nvSpPr>
        <p:spPr>
          <a:xfrm>
            <a:off x="8010214" y="1840596"/>
            <a:ext cx="1928089" cy="4347366"/>
          </a:xfrm>
          <a:prstGeom prst="roundRect">
            <a:avLst>
              <a:gd name="adj" fmla="val 1982"/>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022" dirty="0"/>
          </a:p>
        </p:txBody>
      </p:sp>
      <p:sp>
        <p:nvSpPr>
          <p:cNvPr id="10" name="Rounded Rectangle 7">
            <a:extLst>
              <a:ext uri="{FF2B5EF4-FFF2-40B4-BE49-F238E27FC236}">
                <a16:creationId xmlns:a16="http://schemas.microsoft.com/office/drawing/2014/main" id="{4DEEB2ED-AB17-431A-BCBD-1736CAD61C4F}"/>
              </a:ext>
            </a:extLst>
          </p:cNvPr>
          <p:cNvSpPr/>
          <p:nvPr/>
        </p:nvSpPr>
        <p:spPr>
          <a:xfrm>
            <a:off x="8010214" y="1840596"/>
            <a:ext cx="1928089" cy="465437"/>
          </a:xfrm>
          <a:prstGeom prst="roundRect">
            <a:avLst>
              <a:gd name="adj" fmla="val 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75564" rtlCol="0" anchor="ctr"/>
          <a:lstStyle/>
          <a:p>
            <a:pPr algn="ctr"/>
            <a:endParaRPr lang="en-US" sz="840" dirty="0">
              <a:solidFill>
                <a:schemeClr val="bg1"/>
              </a:solidFill>
            </a:endParaRPr>
          </a:p>
        </p:txBody>
      </p:sp>
      <p:sp>
        <p:nvSpPr>
          <p:cNvPr id="11" name="Rounded Rectangle 8">
            <a:extLst>
              <a:ext uri="{FF2B5EF4-FFF2-40B4-BE49-F238E27FC236}">
                <a16:creationId xmlns:a16="http://schemas.microsoft.com/office/drawing/2014/main" id="{E9175681-B18B-4E8E-9884-B2C6D8EAB2CE}"/>
              </a:ext>
            </a:extLst>
          </p:cNvPr>
          <p:cNvSpPr/>
          <p:nvPr/>
        </p:nvSpPr>
        <p:spPr>
          <a:xfrm>
            <a:off x="8124574" y="2733287"/>
            <a:ext cx="1692814" cy="617434"/>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12" name="Rounded Rectangle 10">
            <a:extLst>
              <a:ext uri="{FF2B5EF4-FFF2-40B4-BE49-F238E27FC236}">
                <a16:creationId xmlns:a16="http://schemas.microsoft.com/office/drawing/2014/main" id="{218C10B2-66A8-4BFC-8E35-DC0EABE23794}"/>
              </a:ext>
            </a:extLst>
          </p:cNvPr>
          <p:cNvSpPr/>
          <p:nvPr/>
        </p:nvSpPr>
        <p:spPr>
          <a:xfrm>
            <a:off x="3078099" y="3275116"/>
            <a:ext cx="1692814" cy="617434"/>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13" name="Rounded Rectangle 11">
            <a:extLst>
              <a:ext uri="{FF2B5EF4-FFF2-40B4-BE49-F238E27FC236}">
                <a16:creationId xmlns:a16="http://schemas.microsoft.com/office/drawing/2014/main" id="{9BA631C1-8DE9-453C-984D-95E06A81437D}"/>
              </a:ext>
            </a:extLst>
          </p:cNvPr>
          <p:cNvSpPr/>
          <p:nvPr/>
        </p:nvSpPr>
        <p:spPr>
          <a:xfrm>
            <a:off x="5325555" y="4514032"/>
            <a:ext cx="1692814" cy="617434"/>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14" name="Rounded Rectangle 12">
            <a:extLst>
              <a:ext uri="{FF2B5EF4-FFF2-40B4-BE49-F238E27FC236}">
                <a16:creationId xmlns:a16="http://schemas.microsoft.com/office/drawing/2014/main" id="{2D826948-A81B-4CDD-8738-5D923FFE3F4C}"/>
              </a:ext>
            </a:extLst>
          </p:cNvPr>
          <p:cNvSpPr/>
          <p:nvPr/>
        </p:nvSpPr>
        <p:spPr>
          <a:xfrm>
            <a:off x="8124574" y="3627294"/>
            <a:ext cx="1692814" cy="617434"/>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15" name="Rounded Rectangle 13">
            <a:extLst>
              <a:ext uri="{FF2B5EF4-FFF2-40B4-BE49-F238E27FC236}">
                <a16:creationId xmlns:a16="http://schemas.microsoft.com/office/drawing/2014/main" id="{49D27115-2304-47B1-8BC8-434F35693487}"/>
              </a:ext>
            </a:extLst>
          </p:cNvPr>
          <p:cNvSpPr/>
          <p:nvPr/>
        </p:nvSpPr>
        <p:spPr>
          <a:xfrm>
            <a:off x="3078099" y="4181981"/>
            <a:ext cx="1692814" cy="617434"/>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16" name="Rounded Rectangle 14">
            <a:extLst>
              <a:ext uri="{FF2B5EF4-FFF2-40B4-BE49-F238E27FC236}">
                <a16:creationId xmlns:a16="http://schemas.microsoft.com/office/drawing/2014/main" id="{AC29E123-85B5-4F25-8C5E-ECAF96F27F48}"/>
              </a:ext>
            </a:extLst>
          </p:cNvPr>
          <p:cNvSpPr/>
          <p:nvPr/>
        </p:nvSpPr>
        <p:spPr>
          <a:xfrm>
            <a:off x="3078099" y="5088845"/>
            <a:ext cx="1692814" cy="617434"/>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17" name="Rounded Rectangle 15">
            <a:extLst>
              <a:ext uri="{FF2B5EF4-FFF2-40B4-BE49-F238E27FC236}">
                <a16:creationId xmlns:a16="http://schemas.microsoft.com/office/drawing/2014/main" id="{40707B6F-AF87-4BBC-A48F-FF8408ACD92B}"/>
              </a:ext>
            </a:extLst>
          </p:cNvPr>
          <p:cNvSpPr/>
          <p:nvPr/>
        </p:nvSpPr>
        <p:spPr>
          <a:xfrm>
            <a:off x="8124574" y="4534159"/>
            <a:ext cx="1692814" cy="617434"/>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18" name="Rounded Rectangle 16">
            <a:extLst>
              <a:ext uri="{FF2B5EF4-FFF2-40B4-BE49-F238E27FC236}">
                <a16:creationId xmlns:a16="http://schemas.microsoft.com/office/drawing/2014/main" id="{62CD202B-29BB-48D8-8B8D-4ABD5F774BE4}"/>
              </a:ext>
            </a:extLst>
          </p:cNvPr>
          <p:cNvSpPr/>
          <p:nvPr/>
        </p:nvSpPr>
        <p:spPr>
          <a:xfrm>
            <a:off x="8124574" y="5441023"/>
            <a:ext cx="1692814" cy="617434"/>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cxnSp>
        <p:nvCxnSpPr>
          <p:cNvPr id="19" name="Elbow Connector 26">
            <a:extLst>
              <a:ext uri="{FF2B5EF4-FFF2-40B4-BE49-F238E27FC236}">
                <a16:creationId xmlns:a16="http://schemas.microsoft.com/office/drawing/2014/main" id="{725191AF-2B79-420A-9C64-E6D0FEDBC358}"/>
              </a:ext>
            </a:extLst>
          </p:cNvPr>
          <p:cNvCxnSpPr>
            <a:stCxn id="7" idx="2"/>
            <a:endCxn id="16" idx="1"/>
          </p:cNvCxnSpPr>
          <p:nvPr/>
        </p:nvCxnSpPr>
        <p:spPr>
          <a:xfrm rot="16200000" flipH="1">
            <a:off x="1458638" y="3778101"/>
            <a:ext cx="2474095" cy="764827"/>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27">
            <a:extLst>
              <a:ext uri="{FF2B5EF4-FFF2-40B4-BE49-F238E27FC236}">
                <a16:creationId xmlns:a16="http://schemas.microsoft.com/office/drawing/2014/main" id="{E241056D-7771-4B66-BDF5-7E4AEB919E75}"/>
              </a:ext>
            </a:extLst>
          </p:cNvPr>
          <p:cNvCxnSpPr>
            <a:cxnSpLocks/>
            <a:stCxn id="7" idx="2"/>
            <a:endCxn id="15" idx="1"/>
          </p:cNvCxnSpPr>
          <p:nvPr/>
        </p:nvCxnSpPr>
        <p:spPr>
          <a:xfrm rot="16200000" flipH="1">
            <a:off x="1912071" y="3324669"/>
            <a:ext cx="1567231" cy="764827"/>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30">
            <a:extLst>
              <a:ext uri="{FF2B5EF4-FFF2-40B4-BE49-F238E27FC236}">
                <a16:creationId xmlns:a16="http://schemas.microsoft.com/office/drawing/2014/main" id="{B9FBD797-0D91-47D1-99E0-1A455626E450}"/>
              </a:ext>
            </a:extLst>
          </p:cNvPr>
          <p:cNvCxnSpPr>
            <a:cxnSpLocks/>
            <a:stCxn id="7" idx="2"/>
            <a:endCxn id="12" idx="1"/>
          </p:cNvCxnSpPr>
          <p:nvPr/>
        </p:nvCxnSpPr>
        <p:spPr>
          <a:xfrm rot="16200000" flipH="1">
            <a:off x="2365503" y="2871236"/>
            <a:ext cx="660366" cy="764827"/>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34">
            <a:extLst>
              <a:ext uri="{FF2B5EF4-FFF2-40B4-BE49-F238E27FC236}">
                <a16:creationId xmlns:a16="http://schemas.microsoft.com/office/drawing/2014/main" id="{6A7AA75A-84D3-4E69-BD34-30D54C0AC7B1}"/>
              </a:ext>
            </a:extLst>
          </p:cNvPr>
          <p:cNvCxnSpPr>
            <a:stCxn id="7" idx="3"/>
            <a:endCxn id="8" idx="0"/>
          </p:cNvCxnSpPr>
          <p:nvPr/>
        </p:nvCxnSpPr>
        <p:spPr>
          <a:xfrm>
            <a:off x="3159679" y="2614750"/>
            <a:ext cx="3012282" cy="1010381"/>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36">
            <a:extLst>
              <a:ext uri="{FF2B5EF4-FFF2-40B4-BE49-F238E27FC236}">
                <a16:creationId xmlns:a16="http://schemas.microsoft.com/office/drawing/2014/main" id="{E6C376C1-F6AC-421A-A5E9-D438C87EFFC3}"/>
              </a:ext>
            </a:extLst>
          </p:cNvPr>
          <p:cNvCxnSpPr>
            <a:cxnSpLocks/>
            <a:stCxn id="7" idx="3"/>
            <a:endCxn id="11" idx="0"/>
          </p:cNvCxnSpPr>
          <p:nvPr/>
        </p:nvCxnSpPr>
        <p:spPr>
          <a:xfrm>
            <a:off x="3159680" y="2614750"/>
            <a:ext cx="5811301" cy="118537"/>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8567EBC-A390-4061-91B1-60EA13F8FEE7}"/>
              </a:ext>
            </a:extLst>
          </p:cNvPr>
          <p:cNvCxnSpPr>
            <a:stCxn id="8" idx="2"/>
            <a:endCxn id="13" idx="0"/>
          </p:cNvCxnSpPr>
          <p:nvPr/>
        </p:nvCxnSpPr>
        <p:spPr>
          <a:xfrm>
            <a:off x="6171962" y="4242566"/>
            <a:ext cx="0" cy="271466"/>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CCAC030-A4AE-4D3E-A0A3-82539DF83D02}"/>
              </a:ext>
            </a:extLst>
          </p:cNvPr>
          <p:cNvCxnSpPr>
            <a:stCxn id="11" idx="2"/>
          </p:cNvCxnSpPr>
          <p:nvPr/>
        </p:nvCxnSpPr>
        <p:spPr>
          <a:xfrm>
            <a:off x="8970981" y="3350721"/>
            <a:ext cx="0" cy="276573"/>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32DBBFD-659D-463F-A80D-5B33BD7D8417}"/>
              </a:ext>
            </a:extLst>
          </p:cNvPr>
          <p:cNvCxnSpPr>
            <a:cxnSpLocks/>
            <a:stCxn id="14" idx="2"/>
          </p:cNvCxnSpPr>
          <p:nvPr/>
        </p:nvCxnSpPr>
        <p:spPr>
          <a:xfrm>
            <a:off x="8970981" y="4244728"/>
            <a:ext cx="0" cy="289431"/>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2D24A9C-E8BD-4FC9-8CD9-70A5A174A65F}"/>
              </a:ext>
            </a:extLst>
          </p:cNvPr>
          <p:cNvCxnSpPr>
            <a:stCxn id="17" idx="2"/>
            <a:endCxn id="18" idx="0"/>
          </p:cNvCxnSpPr>
          <p:nvPr/>
        </p:nvCxnSpPr>
        <p:spPr>
          <a:xfrm>
            <a:off x="8970981" y="5151593"/>
            <a:ext cx="0" cy="28943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759649C-99E5-43BE-A9A0-9B0085972513}"/>
              </a:ext>
            </a:extLst>
          </p:cNvPr>
          <p:cNvSpPr txBox="1"/>
          <p:nvPr/>
        </p:nvSpPr>
        <p:spPr>
          <a:xfrm>
            <a:off x="8306377" y="1923722"/>
            <a:ext cx="1329211"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SPECIAL TEAM</a:t>
            </a:r>
          </a:p>
        </p:txBody>
      </p:sp>
      <p:sp>
        <p:nvSpPr>
          <p:cNvPr id="29" name="TextBox 28">
            <a:extLst>
              <a:ext uri="{FF2B5EF4-FFF2-40B4-BE49-F238E27FC236}">
                <a16:creationId xmlns:a16="http://schemas.microsoft.com/office/drawing/2014/main" id="{AB580890-1202-4885-9481-06CE1B05FAB4}"/>
              </a:ext>
            </a:extLst>
          </p:cNvPr>
          <p:cNvSpPr txBox="1"/>
          <p:nvPr/>
        </p:nvSpPr>
        <p:spPr>
          <a:xfrm>
            <a:off x="1571724" y="2351341"/>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0" name="Subtitle 2">
            <a:extLst>
              <a:ext uri="{FF2B5EF4-FFF2-40B4-BE49-F238E27FC236}">
                <a16:creationId xmlns:a16="http://schemas.microsoft.com/office/drawing/2014/main" id="{FFBF0D41-4982-4975-BC83-1372B84344F5}"/>
              </a:ext>
            </a:extLst>
          </p:cNvPr>
          <p:cNvSpPr txBox="1">
            <a:spLocks/>
          </p:cNvSpPr>
          <p:nvPr/>
        </p:nvSpPr>
        <p:spPr>
          <a:xfrm>
            <a:off x="1948290" y="2631631"/>
            <a:ext cx="72996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31" name="TextBox 30">
            <a:extLst>
              <a:ext uri="{FF2B5EF4-FFF2-40B4-BE49-F238E27FC236}">
                <a16:creationId xmlns:a16="http://schemas.microsoft.com/office/drawing/2014/main" id="{BFE3BE5B-E1BE-4A43-A4E3-CDD95CAD2F45}"/>
              </a:ext>
            </a:extLst>
          </p:cNvPr>
          <p:cNvSpPr txBox="1"/>
          <p:nvPr/>
        </p:nvSpPr>
        <p:spPr>
          <a:xfrm>
            <a:off x="3175286" y="3311373"/>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2" name="Subtitle 2">
            <a:extLst>
              <a:ext uri="{FF2B5EF4-FFF2-40B4-BE49-F238E27FC236}">
                <a16:creationId xmlns:a16="http://schemas.microsoft.com/office/drawing/2014/main" id="{423363B6-4202-4315-85CA-9D3247B28823}"/>
              </a:ext>
            </a:extLst>
          </p:cNvPr>
          <p:cNvSpPr txBox="1">
            <a:spLocks/>
          </p:cNvSpPr>
          <p:nvPr/>
        </p:nvSpPr>
        <p:spPr>
          <a:xfrm>
            <a:off x="3583913" y="3591662"/>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3" name="TextBox 32">
            <a:extLst>
              <a:ext uri="{FF2B5EF4-FFF2-40B4-BE49-F238E27FC236}">
                <a16:creationId xmlns:a16="http://schemas.microsoft.com/office/drawing/2014/main" id="{C5C5F176-41C7-4A5A-9C81-6609DC683783}"/>
              </a:ext>
            </a:extLst>
          </p:cNvPr>
          <p:cNvSpPr txBox="1"/>
          <p:nvPr/>
        </p:nvSpPr>
        <p:spPr>
          <a:xfrm>
            <a:off x="3175288" y="4218238"/>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4" name="Subtitle 2">
            <a:extLst>
              <a:ext uri="{FF2B5EF4-FFF2-40B4-BE49-F238E27FC236}">
                <a16:creationId xmlns:a16="http://schemas.microsoft.com/office/drawing/2014/main" id="{9701F652-B54D-4DE9-94F9-DE2FD58E27D2}"/>
              </a:ext>
            </a:extLst>
          </p:cNvPr>
          <p:cNvSpPr txBox="1">
            <a:spLocks/>
          </p:cNvSpPr>
          <p:nvPr/>
        </p:nvSpPr>
        <p:spPr>
          <a:xfrm>
            <a:off x="3583913" y="4498527"/>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5" name="TextBox 34">
            <a:extLst>
              <a:ext uri="{FF2B5EF4-FFF2-40B4-BE49-F238E27FC236}">
                <a16:creationId xmlns:a16="http://schemas.microsoft.com/office/drawing/2014/main" id="{1F5DCDE0-03E9-4216-B7AF-AB7B37560D82}"/>
              </a:ext>
            </a:extLst>
          </p:cNvPr>
          <p:cNvSpPr txBox="1"/>
          <p:nvPr/>
        </p:nvSpPr>
        <p:spPr>
          <a:xfrm>
            <a:off x="3175288" y="5132938"/>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6" name="Subtitle 2">
            <a:extLst>
              <a:ext uri="{FF2B5EF4-FFF2-40B4-BE49-F238E27FC236}">
                <a16:creationId xmlns:a16="http://schemas.microsoft.com/office/drawing/2014/main" id="{E4D0587C-A7BF-4296-B2EF-1B07AD9A9858}"/>
              </a:ext>
            </a:extLst>
          </p:cNvPr>
          <p:cNvSpPr txBox="1">
            <a:spLocks/>
          </p:cNvSpPr>
          <p:nvPr/>
        </p:nvSpPr>
        <p:spPr>
          <a:xfrm>
            <a:off x="3583913" y="5413227"/>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7" name="TextBox 36">
            <a:extLst>
              <a:ext uri="{FF2B5EF4-FFF2-40B4-BE49-F238E27FC236}">
                <a16:creationId xmlns:a16="http://schemas.microsoft.com/office/drawing/2014/main" id="{F1677E90-0F17-4BD6-91EE-81FEAA469799}"/>
              </a:ext>
            </a:extLst>
          </p:cNvPr>
          <p:cNvSpPr txBox="1"/>
          <p:nvPr/>
        </p:nvSpPr>
        <p:spPr>
          <a:xfrm>
            <a:off x="5430413" y="3661154"/>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8" name="Subtitle 2">
            <a:extLst>
              <a:ext uri="{FF2B5EF4-FFF2-40B4-BE49-F238E27FC236}">
                <a16:creationId xmlns:a16="http://schemas.microsoft.com/office/drawing/2014/main" id="{F7AFE008-1FE4-43FF-A9B7-E2BA1183AE37}"/>
              </a:ext>
            </a:extLst>
          </p:cNvPr>
          <p:cNvSpPr txBox="1">
            <a:spLocks/>
          </p:cNvSpPr>
          <p:nvPr/>
        </p:nvSpPr>
        <p:spPr>
          <a:xfrm>
            <a:off x="5839040" y="3941444"/>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9" name="TextBox 38">
            <a:extLst>
              <a:ext uri="{FF2B5EF4-FFF2-40B4-BE49-F238E27FC236}">
                <a16:creationId xmlns:a16="http://schemas.microsoft.com/office/drawing/2014/main" id="{72EC2F29-F9A1-4E7B-B48A-12B1C61E0406}"/>
              </a:ext>
            </a:extLst>
          </p:cNvPr>
          <p:cNvSpPr txBox="1"/>
          <p:nvPr/>
        </p:nvSpPr>
        <p:spPr>
          <a:xfrm>
            <a:off x="5421598" y="4562913"/>
            <a:ext cx="1500732"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0" name="Subtitle 2">
            <a:extLst>
              <a:ext uri="{FF2B5EF4-FFF2-40B4-BE49-F238E27FC236}">
                <a16:creationId xmlns:a16="http://schemas.microsoft.com/office/drawing/2014/main" id="{780B6DBE-2731-4896-A999-05353887CAED}"/>
              </a:ext>
            </a:extLst>
          </p:cNvPr>
          <p:cNvSpPr txBox="1">
            <a:spLocks/>
          </p:cNvSpPr>
          <p:nvPr/>
        </p:nvSpPr>
        <p:spPr>
          <a:xfrm>
            <a:off x="5839040" y="4843202"/>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1" name="TextBox 40">
            <a:extLst>
              <a:ext uri="{FF2B5EF4-FFF2-40B4-BE49-F238E27FC236}">
                <a16:creationId xmlns:a16="http://schemas.microsoft.com/office/drawing/2014/main" id="{7BF6E485-0CA3-4C9D-8009-C05D38653F6B}"/>
              </a:ext>
            </a:extLst>
          </p:cNvPr>
          <p:cNvSpPr txBox="1"/>
          <p:nvPr/>
        </p:nvSpPr>
        <p:spPr>
          <a:xfrm>
            <a:off x="8229433" y="2777146"/>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2" name="Subtitle 2">
            <a:extLst>
              <a:ext uri="{FF2B5EF4-FFF2-40B4-BE49-F238E27FC236}">
                <a16:creationId xmlns:a16="http://schemas.microsoft.com/office/drawing/2014/main" id="{9FAEB9C4-EA1C-4961-98C7-B9AB5ABFD8FD}"/>
              </a:ext>
            </a:extLst>
          </p:cNvPr>
          <p:cNvSpPr txBox="1">
            <a:spLocks/>
          </p:cNvSpPr>
          <p:nvPr/>
        </p:nvSpPr>
        <p:spPr>
          <a:xfrm>
            <a:off x="8638059" y="3057435"/>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3" name="TextBox 42">
            <a:extLst>
              <a:ext uri="{FF2B5EF4-FFF2-40B4-BE49-F238E27FC236}">
                <a16:creationId xmlns:a16="http://schemas.microsoft.com/office/drawing/2014/main" id="{5E593844-DDB7-4D4C-9EA1-CEC3CE150F15}"/>
              </a:ext>
            </a:extLst>
          </p:cNvPr>
          <p:cNvSpPr txBox="1"/>
          <p:nvPr/>
        </p:nvSpPr>
        <p:spPr>
          <a:xfrm>
            <a:off x="8229434" y="3676175"/>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4" name="Subtitle 2">
            <a:extLst>
              <a:ext uri="{FF2B5EF4-FFF2-40B4-BE49-F238E27FC236}">
                <a16:creationId xmlns:a16="http://schemas.microsoft.com/office/drawing/2014/main" id="{65CA6C27-0CAD-470C-B44C-1E90FA7FA237}"/>
              </a:ext>
            </a:extLst>
          </p:cNvPr>
          <p:cNvSpPr txBox="1">
            <a:spLocks/>
          </p:cNvSpPr>
          <p:nvPr/>
        </p:nvSpPr>
        <p:spPr>
          <a:xfrm>
            <a:off x="8638059" y="3956464"/>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5" name="TextBox 44">
            <a:extLst>
              <a:ext uri="{FF2B5EF4-FFF2-40B4-BE49-F238E27FC236}">
                <a16:creationId xmlns:a16="http://schemas.microsoft.com/office/drawing/2014/main" id="{1A699EAE-1BEB-49D1-B35A-DFB440B1F08B}"/>
              </a:ext>
            </a:extLst>
          </p:cNvPr>
          <p:cNvSpPr txBox="1"/>
          <p:nvPr/>
        </p:nvSpPr>
        <p:spPr>
          <a:xfrm>
            <a:off x="8229436" y="4575672"/>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6" name="Subtitle 2">
            <a:extLst>
              <a:ext uri="{FF2B5EF4-FFF2-40B4-BE49-F238E27FC236}">
                <a16:creationId xmlns:a16="http://schemas.microsoft.com/office/drawing/2014/main" id="{1D2DB815-4331-4470-A28E-650A3C867995}"/>
              </a:ext>
            </a:extLst>
          </p:cNvPr>
          <p:cNvSpPr txBox="1">
            <a:spLocks/>
          </p:cNvSpPr>
          <p:nvPr/>
        </p:nvSpPr>
        <p:spPr>
          <a:xfrm>
            <a:off x="8638059" y="4855961"/>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7" name="TextBox 46">
            <a:extLst>
              <a:ext uri="{FF2B5EF4-FFF2-40B4-BE49-F238E27FC236}">
                <a16:creationId xmlns:a16="http://schemas.microsoft.com/office/drawing/2014/main" id="{51980A0F-7C63-40B1-BAE2-2AC42316E54C}"/>
              </a:ext>
            </a:extLst>
          </p:cNvPr>
          <p:cNvSpPr txBox="1"/>
          <p:nvPr/>
        </p:nvSpPr>
        <p:spPr>
          <a:xfrm>
            <a:off x="8229436" y="5500998"/>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8" name="Subtitle 2">
            <a:extLst>
              <a:ext uri="{FF2B5EF4-FFF2-40B4-BE49-F238E27FC236}">
                <a16:creationId xmlns:a16="http://schemas.microsoft.com/office/drawing/2014/main" id="{59972570-0A1F-4A30-B30A-51A4FAD83621}"/>
              </a:ext>
            </a:extLst>
          </p:cNvPr>
          <p:cNvSpPr txBox="1">
            <a:spLocks/>
          </p:cNvSpPr>
          <p:nvPr/>
        </p:nvSpPr>
        <p:spPr>
          <a:xfrm>
            <a:off x="8638059" y="5781287"/>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Tree>
    <p:extLst>
      <p:ext uri="{BB962C8B-B14F-4D97-AF65-F5344CB8AC3E}">
        <p14:creationId xmlns:p14="http://schemas.microsoft.com/office/powerpoint/2010/main" val="6236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1D6924-E7C5-4920-88CF-22CE8209ED0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2398CD3-38BB-4DCA-8350-B9D0041E967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4A28EA1-8919-4AFE-8A1E-94382668A528}"/>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E83FFFE0-3FDF-433B-950F-7BF423AE7EB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C1037C1-14C1-44A8-82E6-F5041DDE7850}"/>
              </a:ext>
            </a:extLst>
          </p:cNvPr>
          <p:cNvSpPr>
            <a:spLocks noGrp="1"/>
          </p:cNvSpPr>
          <p:nvPr>
            <p:ph type="body" sz="quarter" idx="13"/>
          </p:nvPr>
        </p:nvSpPr>
        <p:spPr/>
        <p:txBody>
          <a:bodyPr/>
          <a:lstStyle/>
          <a:p>
            <a:endParaRPr lang="en-ZA"/>
          </a:p>
        </p:txBody>
      </p:sp>
      <p:sp>
        <p:nvSpPr>
          <p:cNvPr id="7" name="Rounded Rectangle 1">
            <a:extLst>
              <a:ext uri="{FF2B5EF4-FFF2-40B4-BE49-F238E27FC236}">
                <a16:creationId xmlns:a16="http://schemas.microsoft.com/office/drawing/2014/main" id="{E64A0567-3A42-48CB-80CD-50D01AE7F5CC}"/>
              </a:ext>
            </a:extLst>
          </p:cNvPr>
          <p:cNvSpPr/>
          <p:nvPr/>
        </p:nvSpPr>
        <p:spPr>
          <a:xfrm>
            <a:off x="3405604" y="2041185"/>
            <a:ext cx="1398837" cy="617434"/>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8" name="Rounded Rectangle 2">
            <a:extLst>
              <a:ext uri="{FF2B5EF4-FFF2-40B4-BE49-F238E27FC236}">
                <a16:creationId xmlns:a16="http://schemas.microsoft.com/office/drawing/2014/main" id="{271E1457-FF8C-4525-9C1F-B73157A06F96}"/>
              </a:ext>
            </a:extLst>
          </p:cNvPr>
          <p:cNvSpPr/>
          <p:nvPr/>
        </p:nvSpPr>
        <p:spPr>
          <a:xfrm>
            <a:off x="6878277" y="2041185"/>
            <a:ext cx="1398837" cy="617434"/>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9" name="Rounded Rectangle 3">
            <a:extLst>
              <a:ext uri="{FF2B5EF4-FFF2-40B4-BE49-F238E27FC236}">
                <a16:creationId xmlns:a16="http://schemas.microsoft.com/office/drawing/2014/main" id="{FE3F7797-E1DA-483A-A62C-758B021F2393}"/>
              </a:ext>
            </a:extLst>
          </p:cNvPr>
          <p:cNvSpPr/>
          <p:nvPr/>
        </p:nvSpPr>
        <p:spPr>
          <a:xfrm>
            <a:off x="4935461" y="5372783"/>
            <a:ext cx="1906184" cy="61743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10" name="Rounded Rectangle 4">
            <a:extLst>
              <a:ext uri="{FF2B5EF4-FFF2-40B4-BE49-F238E27FC236}">
                <a16:creationId xmlns:a16="http://schemas.microsoft.com/office/drawing/2014/main" id="{8409B257-2FC1-403D-958F-7DB331548468}"/>
              </a:ext>
            </a:extLst>
          </p:cNvPr>
          <p:cNvSpPr/>
          <p:nvPr/>
        </p:nvSpPr>
        <p:spPr>
          <a:xfrm>
            <a:off x="4282270" y="4217660"/>
            <a:ext cx="1398837" cy="617434"/>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1" name="Rounded Rectangle 5">
            <a:extLst>
              <a:ext uri="{FF2B5EF4-FFF2-40B4-BE49-F238E27FC236}">
                <a16:creationId xmlns:a16="http://schemas.microsoft.com/office/drawing/2014/main" id="{57E99684-2E43-4DE4-9B9D-0904730C8EAD}"/>
              </a:ext>
            </a:extLst>
          </p:cNvPr>
          <p:cNvSpPr/>
          <p:nvPr/>
        </p:nvSpPr>
        <p:spPr>
          <a:xfrm>
            <a:off x="1432871" y="2041185"/>
            <a:ext cx="1398837" cy="617434"/>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2" name="Rounded Rectangle 10">
            <a:extLst>
              <a:ext uri="{FF2B5EF4-FFF2-40B4-BE49-F238E27FC236}">
                <a16:creationId xmlns:a16="http://schemas.microsoft.com/office/drawing/2014/main" id="{7333A1FD-057C-4266-8775-9AF37EADD546}"/>
              </a:ext>
            </a:extLst>
          </p:cNvPr>
          <p:cNvSpPr/>
          <p:nvPr/>
        </p:nvSpPr>
        <p:spPr>
          <a:xfrm>
            <a:off x="2468539" y="4217660"/>
            <a:ext cx="1398837" cy="617434"/>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3" name="Rounded Rectangle 12">
            <a:extLst>
              <a:ext uri="{FF2B5EF4-FFF2-40B4-BE49-F238E27FC236}">
                <a16:creationId xmlns:a16="http://schemas.microsoft.com/office/drawing/2014/main" id="{3BE0C731-D50D-4601-8C95-3DE6ED32EBF6}"/>
              </a:ext>
            </a:extLst>
          </p:cNvPr>
          <p:cNvSpPr/>
          <p:nvPr/>
        </p:nvSpPr>
        <p:spPr>
          <a:xfrm>
            <a:off x="6096000" y="4217660"/>
            <a:ext cx="1398837" cy="617434"/>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4" name="Rounded Rectangle 13">
            <a:extLst>
              <a:ext uri="{FF2B5EF4-FFF2-40B4-BE49-F238E27FC236}">
                <a16:creationId xmlns:a16="http://schemas.microsoft.com/office/drawing/2014/main" id="{D48366FE-A4AF-44B7-A782-8B407A7F79BA}"/>
              </a:ext>
            </a:extLst>
          </p:cNvPr>
          <p:cNvSpPr/>
          <p:nvPr/>
        </p:nvSpPr>
        <p:spPr>
          <a:xfrm>
            <a:off x="7909730" y="4217660"/>
            <a:ext cx="1398837" cy="617434"/>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5" name="Rounded Rectangle 16">
            <a:extLst>
              <a:ext uri="{FF2B5EF4-FFF2-40B4-BE49-F238E27FC236}">
                <a16:creationId xmlns:a16="http://schemas.microsoft.com/office/drawing/2014/main" id="{A6AE21B2-A53D-4B3C-830D-B250A1C146D2}"/>
              </a:ext>
            </a:extLst>
          </p:cNvPr>
          <p:cNvSpPr/>
          <p:nvPr/>
        </p:nvSpPr>
        <p:spPr>
          <a:xfrm>
            <a:off x="1432871" y="3189880"/>
            <a:ext cx="1398837" cy="617434"/>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6" name="Rounded Rectangle 19">
            <a:extLst>
              <a:ext uri="{FF2B5EF4-FFF2-40B4-BE49-F238E27FC236}">
                <a16:creationId xmlns:a16="http://schemas.microsoft.com/office/drawing/2014/main" id="{0DACC04B-2866-4FC1-A683-9992A0765CFE}"/>
              </a:ext>
            </a:extLst>
          </p:cNvPr>
          <p:cNvSpPr/>
          <p:nvPr/>
        </p:nvSpPr>
        <p:spPr>
          <a:xfrm>
            <a:off x="3405604" y="3189880"/>
            <a:ext cx="1398837" cy="617434"/>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7" name="Rounded Rectangle 21">
            <a:extLst>
              <a:ext uri="{FF2B5EF4-FFF2-40B4-BE49-F238E27FC236}">
                <a16:creationId xmlns:a16="http://schemas.microsoft.com/office/drawing/2014/main" id="{4894966A-97C1-4035-8766-06392F6D0753}"/>
              </a:ext>
            </a:extLst>
          </p:cNvPr>
          <p:cNvSpPr/>
          <p:nvPr/>
        </p:nvSpPr>
        <p:spPr>
          <a:xfrm>
            <a:off x="5189134" y="3189880"/>
            <a:ext cx="1398837" cy="617434"/>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8" name="Rounded Rectangle 23">
            <a:extLst>
              <a:ext uri="{FF2B5EF4-FFF2-40B4-BE49-F238E27FC236}">
                <a16:creationId xmlns:a16="http://schemas.microsoft.com/office/drawing/2014/main" id="{8C3DCF58-E288-4835-B8EB-5FC5E3349265}"/>
              </a:ext>
            </a:extLst>
          </p:cNvPr>
          <p:cNvSpPr/>
          <p:nvPr/>
        </p:nvSpPr>
        <p:spPr>
          <a:xfrm>
            <a:off x="5189358" y="2041185"/>
            <a:ext cx="1398837" cy="617434"/>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19" name="Rounded Rectangle 27">
            <a:extLst>
              <a:ext uri="{FF2B5EF4-FFF2-40B4-BE49-F238E27FC236}">
                <a16:creationId xmlns:a16="http://schemas.microsoft.com/office/drawing/2014/main" id="{F371DBFA-0831-4AA7-A020-2C345B472D90}"/>
              </a:ext>
            </a:extLst>
          </p:cNvPr>
          <p:cNvSpPr/>
          <p:nvPr/>
        </p:nvSpPr>
        <p:spPr>
          <a:xfrm>
            <a:off x="8609149" y="3189880"/>
            <a:ext cx="1398837" cy="617434"/>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sp>
        <p:nvSpPr>
          <p:cNvPr id="20" name="Rounded Rectangle 28">
            <a:extLst>
              <a:ext uri="{FF2B5EF4-FFF2-40B4-BE49-F238E27FC236}">
                <a16:creationId xmlns:a16="http://schemas.microsoft.com/office/drawing/2014/main" id="{87F318CB-7F9F-4D0D-B52C-F68347D171D2}"/>
              </a:ext>
            </a:extLst>
          </p:cNvPr>
          <p:cNvSpPr/>
          <p:nvPr/>
        </p:nvSpPr>
        <p:spPr>
          <a:xfrm>
            <a:off x="8609149" y="2041185"/>
            <a:ext cx="1398837" cy="617434"/>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uk-UA" sz="840" dirty="0"/>
          </a:p>
        </p:txBody>
      </p:sp>
      <p:cxnSp>
        <p:nvCxnSpPr>
          <p:cNvPr id="21" name="Elbow Connector 36">
            <a:extLst>
              <a:ext uri="{FF2B5EF4-FFF2-40B4-BE49-F238E27FC236}">
                <a16:creationId xmlns:a16="http://schemas.microsoft.com/office/drawing/2014/main" id="{F8FAC28E-0C72-4A5B-B18A-7F9F273DDE59}"/>
              </a:ext>
            </a:extLst>
          </p:cNvPr>
          <p:cNvCxnSpPr>
            <a:stCxn id="12" idx="2"/>
            <a:endCxn id="9" idx="0"/>
          </p:cNvCxnSpPr>
          <p:nvPr/>
        </p:nvCxnSpPr>
        <p:spPr>
          <a:xfrm rot="16200000" flipH="1">
            <a:off x="4259410" y="3743641"/>
            <a:ext cx="537690" cy="2720595"/>
          </a:xfrm>
          <a:prstGeom prst="bentConnector3">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37">
            <a:extLst>
              <a:ext uri="{FF2B5EF4-FFF2-40B4-BE49-F238E27FC236}">
                <a16:creationId xmlns:a16="http://schemas.microsoft.com/office/drawing/2014/main" id="{4315CFB1-5DEF-4C1A-A47A-E10C025B9DDA}"/>
              </a:ext>
            </a:extLst>
          </p:cNvPr>
          <p:cNvCxnSpPr>
            <a:cxnSpLocks/>
            <a:stCxn id="10" idx="2"/>
            <a:endCxn id="9" idx="0"/>
          </p:cNvCxnSpPr>
          <p:nvPr/>
        </p:nvCxnSpPr>
        <p:spPr>
          <a:xfrm rot="16200000" flipH="1">
            <a:off x="5166276" y="4650506"/>
            <a:ext cx="537690" cy="906864"/>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40">
            <a:extLst>
              <a:ext uri="{FF2B5EF4-FFF2-40B4-BE49-F238E27FC236}">
                <a16:creationId xmlns:a16="http://schemas.microsoft.com/office/drawing/2014/main" id="{987F26A8-D708-4F32-A634-3A46C19C9531}"/>
              </a:ext>
            </a:extLst>
          </p:cNvPr>
          <p:cNvCxnSpPr>
            <a:cxnSpLocks/>
            <a:stCxn id="13" idx="2"/>
            <a:endCxn id="9" idx="0"/>
          </p:cNvCxnSpPr>
          <p:nvPr/>
        </p:nvCxnSpPr>
        <p:spPr>
          <a:xfrm rot="5400000">
            <a:off x="6073141" y="4650505"/>
            <a:ext cx="537690" cy="906866"/>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44">
            <a:extLst>
              <a:ext uri="{FF2B5EF4-FFF2-40B4-BE49-F238E27FC236}">
                <a16:creationId xmlns:a16="http://schemas.microsoft.com/office/drawing/2014/main" id="{7F295BDD-6027-422F-BE77-2CF928ABB272}"/>
              </a:ext>
            </a:extLst>
          </p:cNvPr>
          <p:cNvCxnSpPr>
            <a:cxnSpLocks/>
            <a:stCxn id="14" idx="2"/>
            <a:endCxn id="9" idx="0"/>
          </p:cNvCxnSpPr>
          <p:nvPr/>
        </p:nvCxnSpPr>
        <p:spPr>
          <a:xfrm rot="5400000">
            <a:off x="6980006" y="3743641"/>
            <a:ext cx="537690" cy="2720596"/>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7">
            <a:extLst>
              <a:ext uri="{FF2B5EF4-FFF2-40B4-BE49-F238E27FC236}">
                <a16:creationId xmlns:a16="http://schemas.microsoft.com/office/drawing/2014/main" id="{4947F4D5-0EFA-401E-8938-8040A7141282}"/>
              </a:ext>
            </a:extLst>
          </p:cNvPr>
          <p:cNvCxnSpPr>
            <a:cxnSpLocks/>
            <a:stCxn id="16" idx="2"/>
            <a:endCxn id="10" idx="0"/>
          </p:cNvCxnSpPr>
          <p:nvPr/>
        </p:nvCxnSpPr>
        <p:spPr>
          <a:xfrm rot="16200000" flipH="1">
            <a:off x="4338183" y="3574153"/>
            <a:ext cx="410346" cy="876666"/>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18">
            <a:extLst>
              <a:ext uri="{FF2B5EF4-FFF2-40B4-BE49-F238E27FC236}">
                <a16:creationId xmlns:a16="http://schemas.microsoft.com/office/drawing/2014/main" id="{EEF49D16-71FA-4D7C-81FC-60524D5D457E}"/>
              </a:ext>
            </a:extLst>
          </p:cNvPr>
          <p:cNvCxnSpPr>
            <a:stCxn id="17" idx="2"/>
            <a:endCxn id="10" idx="0"/>
          </p:cNvCxnSpPr>
          <p:nvPr/>
        </p:nvCxnSpPr>
        <p:spPr>
          <a:xfrm rot="5400000">
            <a:off x="5229948" y="3559054"/>
            <a:ext cx="410346" cy="906864"/>
          </a:xfrm>
          <a:prstGeom prst="bentConnector3">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2">
            <a:extLst>
              <a:ext uri="{FF2B5EF4-FFF2-40B4-BE49-F238E27FC236}">
                <a16:creationId xmlns:a16="http://schemas.microsoft.com/office/drawing/2014/main" id="{6DB4277E-724E-4FBA-9E53-97886D40D314}"/>
              </a:ext>
            </a:extLst>
          </p:cNvPr>
          <p:cNvCxnSpPr>
            <a:stCxn id="15" idx="2"/>
            <a:endCxn id="12" idx="0"/>
          </p:cNvCxnSpPr>
          <p:nvPr/>
        </p:nvCxnSpPr>
        <p:spPr>
          <a:xfrm rot="16200000" flipH="1">
            <a:off x="2444951" y="3494652"/>
            <a:ext cx="410346" cy="1035668"/>
          </a:xfrm>
          <a:prstGeom prst="bentConnector3">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9">
            <a:extLst>
              <a:ext uri="{FF2B5EF4-FFF2-40B4-BE49-F238E27FC236}">
                <a16:creationId xmlns:a16="http://schemas.microsoft.com/office/drawing/2014/main" id="{98C91ED2-11A2-48F9-8C1A-4BD2A7C22ADC}"/>
              </a:ext>
            </a:extLst>
          </p:cNvPr>
          <p:cNvCxnSpPr>
            <a:cxnSpLocks/>
            <a:stCxn id="8" idx="2"/>
            <a:endCxn id="13" idx="0"/>
          </p:cNvCxnSpPr>
          <p:nvPr/>
        </p:nvCxnSpPr>
        <p:spPr>
          <a:xfrm rot="5400000">
            <a:off x="6407037" y="3047000"/>
            <a:ext cx="1559041" cy="782277"/>
          </a:xfrm>
          <a:prstGeom prst="bentConnector3">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31">
            <a:extLst>
              <a:ext uri="{FF2B5EF4-FFF2-40B4-BE49-F238E27FC236}">
                <a16:creationId xmlns:a16="http://schemas.microsoft.com/office/drawing/2014/main" id="{E8B7047E-9EA6-4B62-ADF5-E9B1D065FE88}"/>
              </a:ext>
            </a:extLst>
          </p:cNvPr>
          <p:cNvCxnSpPr>
            <a:cxnSpLocks/>
            <a:stCxn id="19" idx="2"/>
            <a:endCxn id="14" idx="0"/>
          </p:cNvCxnSpPr>
          <p:nvPr/>
        </p:nvCxnSpPr>
        <p:spPr>
          <a:xfrm rot="5400000">
            <a:off x="8753686" y="3662777"/>
            <a:ext cx="410346" cy="699419"/>
          </a:xfrm>
          <a:prstGeom prst="bentConnector3">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9619758-566E-4979-9AA1-BE3864785393}"/>
              </a:ext>
            </a:extLst>
          </p:cNvPr>
          <p:cNvCxnSpPr>
            <a:cxnSpLocks/>
            <a:stCxn id="11" idx="2"/>
            <a:endCxn id="15" idx="0"/>
          </p:cNvCxnSpPr>
          <p:nvPr/>
        </p:nvCxnSpPr>
        <p:spPr>
          <a:xfrm>
            <a:off x="2132290" y="2658619"/>
            <a:ext cx="0" cy="531261"/>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ADAB86B-8952-47D1-96E5-C200E9E4DC44}"/>
              </a:ext>
            </a:extLst>
          </p:cNvPr>
          <p:cNvCxnSpPr>
            <a:cxnSpLocks/>
            <a:stCxn id="7" idx="2"/>
            <a:endCxn id="16" idx="0"/>
          </p:cNvCxnSpPr>
          <p:nvPr/>
        </p:nvCxnSpPr>
        <p:spPr>
          <a:xfrm>
            <a:off x="4105023" y="2658619"/>
            <a:ext cx="0" cy="531261"/>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2ED0FFD-0CE8-41E0-96BB-3E77DE75CDF1}"/>
              </a:ext>
            </a:extLst>
          </p:cNvPr>
          <p:cNvCxnSpPr>
            <a:cxnSpLocks/>
            <a:stCxn id="18" idx="2"/>
            <a:endCxn id="17" idx="0"/>
          </p:cNvCxnSpPr>
          <p:nvPr/>
        </p:nvCxnSpPr>
        <p:spPr>
          <a:xfrm flipH="1">
            <a:off x="5888553" y="2658619"/>
            <a:ext cx="224" cy="531261"/>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736BC79-E682-4769-BCB2-89A4B6C811DB}"/>
              </a:ext>
            </a:extLst>
          </p:cNvPr>
          <p:cNvCxnSpPr>
            <a:cxnSpLocks/>
            <a:stCxn id="20" idx="2"/>
            <a:endCxn id="19" idx="0"/>
          </p:cNvCxnSpPr>
          <p:nvPr/>
        </p:nvCxnSpPr>
        <p:spPr>
          <a:xfrm>
            <a:off x="9308567" y="2658619"/>
            <a:ext cx="0" cy="531261"/>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2936918-8DAE-4F45-A168-DC39EF6C130D}"/>
              </a:ext>
            </a:extLst>
          </p:cNvPr>
          <p:cNvSpPr txBox="1"/>
          <p:nvPr/>
        </p:nvSpPr>
        <p:spPr>
          <a:xfrm>
            <a:off x="5132549" y="2094003"/>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5" name="Subtitle 2">
            <a:extLst>
              <a:ext uri="{FF2B5EF4-FFF2-40B4-BE49-F238E27FC236}">
                <a16:creationId xmlns:a16="http://schemas.microsoft.com/office/drawing/2014/main" id="{D70B77B5-233C-4354-9172-08CB94EEB641}"/>
              </a:ext>
            </a:extLst>
          </p:cNvPr>
          <p:cNvSpPr txBox="1">
            <a:spLocks/>
          </p:cNvSpPr>
          <p:nvPr/>
        </p:nvSpPr>
        <p:spPr>
          <a:xfrm>
            <a:off x="5541175" y="2359926"/>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6" name="TextBox 35">
            <a:extLst>
              <a:ext uri="{FF2B5EF4-FFF2-40B4-BE49-F238E27FC236}">
                <a16:creationId xmlns:a16="http://schemas.microsoft.com/office/drawing/2014/main" id="{34DB7FD8-7DE2-46DD-AE61-C462B97DAB17}"/>
              </a:ext>
            </a:extLst>
          </p:cNvPr>
          <p:cNvSpPr txBox="1"/>
          <p:nvPr/>
        </p:nvSpPr>
        <p:spPr>
          <a:xfrm>
            <a:off x="5132548" y="5424839"/>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7" name="Subtitle 2">
            <a:extLst>
              <a:ext uri="{FF2B5EF4-FFF2-40B4-BE49-F238E27FC236}">
                <a16:creationId xmlns:a16="http://schemas.microsoft.com/office/drawing/2014/main" id="{C725B36C-D2EF-4A3C-A985-10ACF4F98BD2}"/>
              </a:ext>
            </a:extLst>
          </p:cNvPr>
          <p:cNvSpPr txBox="1">
            <a:spLocks/>
          </p:cNvSpPr>
          <p:nvPr/>
        </p:nvSpPr>
        <p:spPr>
          <a:xfrm>
            <a:off x="5509115" y="5690762"/>
            <a:ext cx="72996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38" name="TextBox 37">
            <a:extLst>
              <a:ext uri="{FF2B5EF4-FFF2-40B4-BE49-F238E27FC236}">
                <a16:creationId xmlns:a16="http://schemas.microsoft.com/office/drawing/2014/main" id="{2079529D-24D4-40DF-A6F4-C689E6302E3C}"/>
              </a:ext>
            </a:extLst>
          </p:cNvPr>
          <p:cNvSpPr txBox="1"/>
          <p:nvPr/>
        </p:nvSpPr>
        <p:spPr>
          <a:xfrm>
            <a:off x="6053870" y="4269715"/>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9" name="Subtitle 2">
            <a:extLst>
              <a:ext uri="{FF2B5EF4-FFF2-40B4-BE49-F238E27FC236}">
                <a16:creationId xmlns:a16="http://schemas.microsoft.com/office/drawing/2014/main" id="{A49E1C7B-F362-4148-9B78-3F7146FC99E9}"/>
              </a:ext>
            </a:extLst>
          </p:cNvPr>
          <p:cNvSpPr txBox="1">
            <a:spLocks/>
          </p:cNvSpPr>
          <p:nvPr/>
        </p:nvSpPr>
        <p:spPr>
          <a:xfrm>
            <a:off x="6462496" y="453563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0" name="TextBox 39">
            <a:extLst>
              <a:ext uri="{FF2B5EF4-FFF2-40B4-BE49-F238E27FC236}">
                <a16:creationId xmlns:a16="http://schemas.microsoft.com/office/drawing/2014/main" id="{338FF2DD-A700-44D3-8F97-88B2C86E5BBB}"/>
              </a:ext>
            </a:extLst>
          </p:cNvPr>
          <p:cNvSpPr txBox="1"/>
          <p:nvPr/>
        </p:nvSpPr>
        <p:spPr>
          <a:xfrm>
            <a:off x="7863719" y="4269715"/>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1" name="Subtitle 2">
            <a:extLst>
              <a:ext uri="{FF2B5EF4-FFF2-40B4-BE49-F238E27FC236}">
                <a16:creationId xmlns:a16="http://schemas.microsoft.com/office/drawing/2014/main" id="{12668103-15F3-4C2D-8472-A05645069585}"/>
              </a:ext>
            </a:extLst>
          </p:cNvPr>
          <p:cNvSpPr txBox="1">
            <a:spLocks/>
          </p:cNvSpPr>
          <p:nvPr/>
        </p:nvSpPr>
        <p:spPr>
          <a:xfrm>
            <a:off x="8272345" y="453563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2" name="TextBox 41">
            <a:extLst>
              <a:ext uri="{FF2B5EF4-FFF2-40B4-BE49-F238E27FC236}">
                <a16:creationId xmlns:a16="http://schemas.microsoft.com/office/drawing/2014/main" id="{2485BCA7-51D4-476C-9D05-C032F28A0F7C}"/>
              </a:ext>
            </a:extLst>
          </p:cNvPr>
          <p:cNvSpPr txBox="1"/>
          <p:nvPr/>
        </p:nvSpPr>
        <p:spPr>
          <a:xfrm>
            <a:off x="4240141" y="4269715"/>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3" name="Subtitle 2">
            <a:extLst>
              <a:ext uri="{FF2B5EF4-FFF2-40B4-BE49-F238E27FC236}">
                <a16:creationId xmlns:a16="http://schemas.microsoft.com/office/drawing/2014/main" id="{9D0A98F0-AB54-4C2F-AB6B-9773D339875C}"/>
              </a:ext>
            </a:extLst>
          </p:cNvPr>
          <p:cNvSpPr txBox="1">
            <a:spLocks/>
          </p:cNvSpPr>
          <p:nvPr/>
        </p:nvSpPr>
        <p:spPr>
          <a:xfrm>
            <a:off x="4648766" y="453563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4" name="TextBox 43">
            <a:extLst>
              <a:ext uri="{FF2B5EF4-FFF2-40B4-BE49-F238E27FC236}">
                <a16:creationId xmlns:a16="http://schemas.microsoft.com/office/drawing/2014/main" id="{0861E33E-1007-46E5-9061-128F04632B0D}"/>
              </a:ext>
            </a:extLst>
          </p:cNvPr>
          <p:cNvSpPr txBox="1"/>
          <p:nvPr/>
        </p:nvSpPr>
        <p:spPr>
          <a:xfrm>
            <a:off x="2424917" y="4269715"/>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5" name="Subtitle 2">
            <a:extLst>
              <a:ext uri="{FF2B5EF4-FFF2-40B4-BE49-F238E27FC236}">
                <a16:creationId xmlns:a16="http://schemas.microsoft.com/office/drawing/2014/main" id="{E6AC1209-8337-4852-B72B-4751262B037D}"/>
              </a:ext>
            </a:extLst>
          </p:cNvPr>
          <p:cNvSpPr txBox="1">
            <a:spLocks/>
          </p:cNvSpPr>
          <p:nvPr/>
        </p:nvSpPr>
        <p:spPr>
          <a:xfrm>
            <a:off x="2833543" y="453563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6" name="TextBox 45">
            <a:extLst>
              <a:ext uri="{FF2B5EF4-FFF2-40B4-BE49-F238E27FC236}">
                <a16:creationId xmlns:a16="http://schemas.microsoft.com/office/drawing/2014/main" id="{0894BEA2-B8E6-4C08-95D4-D96F35DB0F23}"/>
              </a:ext>
            </a:extLst>
          </p:cNvPr>
          <p:cNvSpPr txBox="1"/>
          <p:nvPr/>
        </p:nvSpPr>
        <p:spPr>
          <a:xfrm>
            <a:off x="5152071" y="3241935"/>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7" name="Subtitle 2">
            <a:extLst>
              <a:ext uri="{FF2B5EF4-FFF2-40B4-BE49-F238E27FC236}">
                <a16:creationId xmlns:a16="http://schemas.microsoft.com/office/drawing/2014/main" id="{29E3D795-F21C-4107-BC01-2E6995742A14}"/>
              </a:ext>
            </a:extLst>
          </p:cNvPr>
          <p:cNvSpPr txBox="1">
            <a:spLocks/>
          </p:cNvSpPr>
          <p:nvPr/>
        </p:nvSpPr>
        <p:spPr>
          <a:xfrm>
            <a:off x="5560695" y="350785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8" name="TextBox 47">
            <a:extLst>
              <a:ext uri="{FF2B5EF4-FFF2-40B4-BE49-F238E27FC236}">
                <a16:creationId xmlns:a16="http://schemas.microsoft.com/office/drawing/2014/main" id="{6677515D-DB7F-4806-8FF9-65829F4771A5}"/>
              </a:ext>
            </a:extLst>
          </p:cNvPr>
          <p:cNvSpPr txBox="1"/>
          <p:nvPr/>
        </p:nvSpPr>
        <p:spPr>
          <a:xfrm>
            <a:off x="3368375" y="3241935"/>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9" name="Subtitle 2">
            <a:extLst>
              <a:ext uri="{FF2B5EF4-FFF2-40B4-BE49-F238E27FC236}">
                <a16:creationId xmlns:a16="http://schemas.microsoft.com/office/drawing/2014/main" id="{F84C382C-8F0C-4127-A958-B19A3BE7F3E3}"/>
              </a:ext>
            </a:extLst>
          </p:cNvPr>
          <p:cNvSpPr txBox="1">
            <a:spLocks/>
          </p:cNvSpPr>
          <p:nvPr/>
        </p:nvSpPr>
        <p:spPr>
          <a:xfrm>
            <a:off x="3776999" y="350785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50" name="TextBox 49">
            <a:extLst>
              <a:ext uri="{FF2B5EF4-FFF2-40B4-BE49-F238E27FC236}">
                <a16:creationId xmlns:a16="http://schemas.microsoft.com/office/drawing/2014/main" id="{FD926659-A799-4962-9739-FA5B5276B33D}"/>
              </a:ext>
            </a:extLst>
          </p:cNvPr>
          <p:cNvSpPr txBox="1"/>
          <p:nvPr/>
        </p:nvSpPr>
        <p:spPr>
          <a:xfrm>
            <a:off x="1392037" y="3241935"/>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51" name="Subtitle 2">
            <a:extLst>
              <a:ext uri="{FF2B5EF4-FFF2-40B4-BE49-F238E27FC236}">
                <a16:creationId xmlns:a16="http://schemas.microsoft.com/office/drawing/2014/main" id="{1D73330D-29DB-41A9-BBA9-1500EED5989D}"/>
              </a:ext>
            </a:extLst>
          </p:cNvPr>
          <p:cNvSpPr txBox="1">
            <a:spLocks/>
          </p:cNvSpPr>
          <p:nvPr/>
        </p:nvSpPr>
        <p:spPr>
          <a:xfrm>
            <a:off x="1800662" y="350785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52" name="TextBox 51">
            <a:extLst>
              <a:ext uri="{FF2B5EF4-FFF2-40B4-BE49-F238E27FC236}">
                <a16:creationId xmlns:a16="http://schemas.microsoft.com/office/drawing/2014/main" id="{03E19DDD-70CF-42B5-BDCA-B5EDCAA17958}"/>
              </a:ext>
            </a:extLst>
          </p:cNvPr>
          <p:cNvSpPr txBox="1"/>
          <p:nvPr/>
        </p:nvSpPr>
        <p:spPr>
          <a:xfrm>
            <a:off x="8567021" y="3251517"/>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53" name="Subtitle 2">
            <a:extLst>
              <a:ext uri="{FF2B5EF4-FFF2-40B4-BE49-F238E27FC236}">
                <a16:creationId xmlns:a16="http://schemas.microsoft.com/office/drawing/2014/main" id="{041FC22A-E8F1-40D5-BC0C-A4C4C9F065F5}"/>
              </a:ext>
            </a:extLst>
          </p:cNvPr>
          <p:cNvSpPr txBox="1">
            <a:spLocks/>
          </p:cNvSpPr>
          <p:nvPr/>
        </p:nvSpPr>
        <p:spPr>
          <a:xfrm>
            <a:off x="8975645" y="3517440"/>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54" name="TextBox 53">
            <a:extLst>
              <a:ext uri="{FF2B5EF4-FFF2-40B4-BE49-F238E27FC236}">
                <a16:creationId xmlns:a16="http://schemas.microsoft.com/office/drawing/2014/main" id="{2C72770C-B534-4E52-8A0D-49F5169D9248}"/>
              </a:ext>
            </a:extLst>
          </p:cNvPr>
          <p:cNvSpPr txBox="1"/>
          <p:nvPr/>
        </p:nvSpPr>
        <p:spPr>
          <a:xfrm>
            <a:off x="8567021" y="2092864"/>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55" name="Subtitle 2">
            <a:extLst>
              <a:ext uri="{FF2B5EF4-FFF2-40B4-BE49-F238E27FC236}">
                <a16:creationId xmlns:a16="http://schemas.microsoft.com/office/drawing/2014/main" id="{372CAF62-1EE4-4BD5-AF33-027EB685E84F}"/>
              </a:ext>
            </a:extLst>
          </p:cNvPr>
          <p:cNvSpPr txBox="1">
            <a:spLocks/>
          </p:cNvSpPr>
          <p:nvPr/>
        </p:nvSpPr>
        <p:spPr>
          <a:xfrm>
            <a:off x="8975645" y="2358787"/>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56" name="TextBox 55">
            <a:extLst>
              <a:ext uri="{FF2B5EF4-FFF2-40B4-BE49-F238E27FC236}">
                <a16:creationId xmlns:a16="http://schemas.microsoft.com/office/drawing/2014/main" id="{A0D44884-CE08-4BF1-9F6F-ED83B801A509}"/>
              </a:ext>
            </a:extLst>
          </p:cNvPr>
          <p:cNvSpPr txBox="1"/>
          <p:nvPr/>
        </p:nvSpPr>
        <p:spPr>
          <a:xfrm>
            <a:off x="6836148" y="2092864"/>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57" name="Subtitle 2">
            <a:extLst>
              <a:ext uri="{FF2B5EF4-FFF2-40B4-BE49-F238E27FC236}">
                <a16:creationId xmlns:a16="http://schemas.microsoft.com/office/drawing/2014/main" id="{C7E8EA54-0BE7-480D-8346-DC735107A4F1}"/>
              </a:ext>
            </a:extLst>
          </p:cNvPr>
          <p:cNvSpPr txBox="1">
            <a:spLocks/>
          </p:cNvSpPr>
          <p:nvPr/>
        </p:nvSpPr>
        <p:spPr>
          <a:xfrm>
            <a:off x="7244774" y="2358787"/>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58" name="TextBox 57">
            <a:extLst>
              <a:ext uri="{FF2B5EF4-FFF2-40B4-BE49-F238E27FC236}">
                <a16:creationId xmlns:a16="http://schemas.microsoft.com/office/drawing/2014/main" id="{CFE45A77-100A-4E61-87BE-8CAEE7B52CFE}"/>
              </a:ext>
            </a:extLst>
          </p:cNvPr>
          <p:cNvSpPr txBox="1"/>
          <p:nvPr/>
        </p:nvSpPr>
        <p:spPr>
          <a:xfrm>
            <a:off x="3363477" y="2092864"/>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59" name="Subtitle 2">
            <a:extLst>
              <a:ext uri="{FF2B5EF4-FFF2-40B4-BE49-F238E27FC236}">
                <a16:creationId xmlns:a16="http://schemas.microsoft.com/office/drawing/2014/main" id="{4E23645D-C6C4-444C-BB11-009C07C83FAB}"/>
              </a:ext>
            </a:extLst>
          </p:cNvPr>
          <p:cNvSpPr txBox="1">
            <a:spLocks/>
          </p:cNvSpPr>
          <p:nvPr/>
        </p:nvSpPr>
        <p:spPr>
          <a:xfrm>
            <a:off x="3772101" y="2358787"/>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60" name="TextBox 59">
            <a:extLst>
              <a:ext uri="{FF2B5EF4-FFF2-40B4-BE49-F238E27FC236}">
                <a16:creationId xmlns:a16="http://schemas.microsoft.com/office/drawing/2014/main" id="{D5382449-4F73-4BB7-8093-1B7C92DF9D8F}"/>
              </a:ext>
            </a:extLst>
          </p:cNvPr>
          <p:cNvSpPr txBox="1"/>
          <p:nvPr/>
        </p:nvSpPr>
        <p:spPr>
          <a:xfrm>
            <a:off x="1384997" y="2092864"/>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61" name="Subtitle 2">
            <a:extLst>
              <a:ext uri="{FF2B5EF4-FFF2-40B4-BE49-F238E27FC236}">
                <a16:creationId xmlns:a16="http://schemas.microsoft.com/office/drawing/2014/main" id="{61A0B18C-0237-423D-8DEC-371DAF6E8951}"/>
              </a:ext>
            </a:extLst>
          </p:cNvPr>
          <p:cNvSpPr txBox="1">
            <a:spLocks/>
          </p:cNvSpPr>
          <p:nvPr/>
        </p:nvSpPr>
        <p:spPr>
          <a:xfrm>
            <a:off x="1793621" y="2358787"/>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Tree>
    <p:extLst>
      <p:ext uri="{BB962C8B-B14F-4D97-AF65-F5344CB8AC3E}">
        <p14:creationId xmlns:p14="http://schemas.microsoft.com/office/powerpoint/2010/main" val="221371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FB113-108B-4FD8-BF8D-CE1DCDA5D42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5F928C0-016E-42F6-BACD-711C5798760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4A122DB-E9C6-43AE-94A0-E3D2DB33D14A}"/>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AA4ACCC0-9936-4EFD-8731-382A33644DA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263179F-0433-460A-92ED-DDA99B42C0BC}"/>
              </a:ext>
            </a:extLst>
          </p:cNvPr>
          <p:cNvSpPr>
            <a:spLocks noGrp="1"/>
          </p:cNvSpPr>
          <p:nvPr>
            <p:ph type="body" sz="quarter" idx="13"/>
          </p:nvPr>
        </p:nvSpPr>
        <p:spPr/>
        <p:txBody>
          <a:bodyPr/>
          <a:lstStyle/>
          <a:p>
            <a:endParaRPr lang="en-ZA"/>
          </a:p>
        </p:txBody>
      </p:sp>
      <p:sp>
        <p:nvSpPr>
          <p:cNvPr id="7" name="Rounded Rectangle 1">
            <a:extLst>
              <a:ext uri="{FF2B5EF4-FFF2-40B4-BE49-F238E27FC236}">
                <a16:creationId xmlns:a16="http://schemas.microsoft.com/office/drawing/2014/main" id="{8B598DF0-7B5F-4A82-A9E9-8EE1E0F8C22B}"/>
              </a:ext>
            </a:extLst>
          </p:cNvPr>
          <p:cNvSpPr/>
          <p:nvPr/>
        </p:nvSpPr>
        <p:spPr>
          <a:xfrm>
            <a:off x="2798592" y="4040031"/>
            <a:ext cx="5743475" cy="846313"/>
          </a:xfrm>
          <a:prstGeom prst="roundRect">
            <a:avLst>
              <a:gd name="adj" fmla="val 113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022" dirty="0"/>
          </a:p>
        </p:txBody>
      </p:sp>
      <p:sp>
        <p:nvSpPr>
          <p:cNvPr id="8" name="Rounded Rectangle 2">
            <a:extLst>
              <a:ext uri="{FF2B5EF4-FFF2-40B4-BE49-F238E27FC236}">
                <a16:creationId xmlns:a16="http://schemas.microsoft.com/office/drawing/2014/main" id="{C6750A55-5FD5-47A9-BE8A-B34B242EFD35}"/>
              </a:ext>
            </a:extLst>
          </p:cNvPr>
          <p:cNvSpPr/>
          <p:nvPr/>
        </p:nvSpPr>
        <p:spPr>
          <a:xfrm>
            <a:off x="2798592" y="5103837"/>
            <a:ext cx="5743475" cy="846313"/>
          </a:xfrm>
          <a:prstGeom prst="roundRect">
            <a:avLst>
              <a:gd name="adj" fmla="val 113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022" dirty="0"/>
          </a:p>
        </p:txBody>
      </p:sp>
      <p:sp>
        <p:nvSpPr>
          <p:cNvPr id="9" name="Rounded Rectangle 3">
            <a:extLst>
              <a:ext uri="{FF2B5EF4-FFF2-40B4-BE49-F238E27FC236}">
                <a16:creationId xmlns:a16="http://schemas.microsoft.com/office/drawing/2014/main" id="{66B3C302-965B-42B6-A59B-D65B75CECAE5}"/>
              </a:ext>
            </a:extLst>
          </p:cNvPr>
          <p:cNvSpPr/>
          <p:nvPr/>
        </p:nvSpPr>
        <p:spPr>
          <a:xfrm>
            <a:off x="2798592" y="2970223"/>
            <a:ext cx="5743475" cy="846313"/>
          </a:xfrm>
          <a:prstGeom prst="roundRect">
            <a:avLst>
              <a:gd name="adj" fmla="val 113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022" dirty="0"/>
          </a:p>
        </p:txBody>
      </p:sp>
      <p:sp>
        <p:nvSpPr>
          <p:cNvPr id="10" name="Rounded Rectangle 4">
            <a:extLst>
              <a:ext uri="{FF2B5EF4-FFF2-40B4-BE49-F238E27FC236}">
                <a16:creationId xmlns:a16="http://schemas.microsoft.com/office/drawing/2014/main" id="{8B403358-2844-4BC0-B4A3-5073AFDC58D3}"/>
              </a:ext>
            </a:extLst>
          </p:cNvPr>
          <p:cNvSpPr/>
          <p:nvPr/>
        </p:nvSpPr>
        <p:spPr>
          <a:xfrm>
            <a:off x="5095981" y="1930105"/>
            <a:ext cx="1692814" cy="617434"/>
          </a:xfrm>
          <a:prstGeom prst="roundRect">
            <a:avLst/>
          </a:prstGeom>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11" name="Rounded Rectangle 5">
            <a:extLst>
              <a:ext uri="{FF2B5EF4-FFF2-40B4-BE49-F238E27FC236}">
                <a16:creationId xmlns:a16="http://schemas.microsoft.com/office/drawing/2014/main" id="{7E3EE8A1-1024-4C17-935F-32755E2729A5}"/>
              </a:ext>
            </a:extLst>
          </p:cNvPr>
          <p:cNvSpPr/>
          <p:nvPr/>
        </p:nvSpPr>
        <p:spPr>
          <a:xfrm>
            <a:off x="3985148" y="3075310"/>
            <a:ext cx="1692814" cy="617434"/>
          </a:xfrm>
          <a:prstGeom prst="roundRect">
            <a:avLst/>
          </a:pr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12" name="Rounded Rectangle 6">
            <a:extLst>
              <a:ext uri="{FF2B5EF4-FFF2-40B4-BE49-F238E27FC236}">
                <a16:creationId xmlns:a16="http://schemas.microsoft.com/office/drawing/2014/main" id="{2EE15335-7D49-4607-B568-8EFCD376C0C8}"/>
              </a:ext>
            </a:extLst>
          </p:cNvPr>
          <p:cNvSpPr/>
          <p:nvPr/>
        </p:nvSpPr>
        <p:spPr>
          <a:xfrm>
            <a:off x="6426049" y="3075310"/>
            <a:ext cx="1692814" cy="617434"/>
          </a:xfrm>
          <a:prstGeom prst="roundRect">
            <a:avLst/>
          </a:pr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13" name="Rounded Rectangle 7">
            <a:extLst>
              <a:ext uri="{FF2B5EF4-FFF2-40B4-BE49-F238E27FC236}">
                <a16:creationId xmlns:a16="http://schemas.microsoft.com/office/drawing/2014/main" id="{016C5DF9-32A7-4C7F-BFFD-940404B2DE07}"/>
              </a:ext>
            </a:extLst>
          </p:cNvPr>
          <p:cNvSpPr/>
          <p:nvPr/>
        </p:nvSpPr>
        <p:spPr>
          <a:xfrm>
            <a:off x="3985148" y="4151309"/>
            <a:ext cx="1692814" cy="617434"/>
          </a:xfrm>
          <a:prstGeom prst="roundRect">
            <a:avLst/>
          </a:prstGeom>
          <a:solidFill>
            <a:schemeClr val="accent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14" name="Rounded Rectangle 8">
            <a:extLst>
              <a:ext uri="{FF2B5EF4-FFF2-40B4-BE49-F238E27FC236}">
                <a16:creationId xmlns:a16="http://schemas.microsoft.com/office/drawing/2014/main" id="{206BC7D5-8306-495E-A08F-696684E32638}"/>
              </a:ext>
            </a:extLst>
          </p:cNvPr>
          <p:cNvSpPr/>
          <p:nvPr/>
        </p:nvSpPr>
        <p:spPr>
          <a:xfrm>
            <a:off x="6426049" y="4151309"/>
            <a:ext cx="1692814" cy="617434"/>
          </a:xfrm>
          <a:prstGeom prst="roundRect">
            <a:avLst/>
          </a:prstGeom>
          <a:solidFill>
            <a:schemeClr val="accent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cxnSp>
        <p:nvCxnSpPr>
          <p:cNvPr id="15" name="Straight Connector 14">
            <a:extLst>
              <a:ext uri="{FF2B5EF4-FFF2-40B4-BE49-F238E27FC236}">
                <a16:creationId xmlns:a16="http://schemas.microsoft.com/office/drawing/2014/main" id="{F033F1EF-6418-43F7-A618-48F6459E2171}"/>
              </a:ext>
            </a:extLst>
          </p:cNvPr>
          <p:cNvCxnSpPr>
            <a:stCxn id="11" idx="2"/>
            <a:endCxn id="13" idx="0"/>
          </p:cNvCxnSpPr>
          <p:nvPr/>
        </p:nvCxnSpPr>
        <p:spPr>
          <a:xfrm>
            <a:off x="4831555" y="3692744"/>
            <a:ext cx="0" cy="458565"/>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3C2D4F-C694-42C4-9212-CDC22C227E00}"/>
              </a:ext>
            </a:extLst>
          </p:cNvPr>
          <p:cNvCxnSpPr>
            <a:stCxn id="12" idx="1"/>
            <a:endCxn id="11" idx="3"/>
          </p:cNvCxnSpPr>
          <p:nvPr/>
        </p:nvCxnSpPr>
        <p:spPr>
          <a:xfrm flipH="1">
            <a:off x="5677962" y="3384027"/>
            <a:ext cx="748088" cy="0"/>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4">
            <a:extLst>
              <a:ext uri="{FF2B5EF4-FFF2-40B4-BE49-F238E27FC236}">
                <a16:creationId xmlns:a16="http://schemas.microsoft.com/office/drawing/2014/main" id="{B765FB48-6402-4EF3-AE5B-3FB61B59CE85}"/>
              </a:ext>
            </a:extLst>
          </p:cNvPr>
          <p:cNvSpPr/>
          <p:nvPr/>
        </p:nvSpPr>
        <p:spPr>
          <a:xfrm>
            <a:off x="3985148" y="5248191"/>
            <a:ext cx="1692814" cy="617434"/>
          </a:xfrm>
          <a:prstGeom prst="roundRect">
            <a:avLst/>
          </a:prstGeom>
          <a:solidFill>
            <a:schemeClr val="accent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sp>
        <p:nvSpPr>
          <p:cNvPr id="18" name="Rounded Rectangle 15">
            <a:extLst>
              <a:ext uri="{FF2B5EF4-FFF2-40B4-BE49-F238E27FC236}">
                <a16:creationId xmlns:a16="http://schemas.microsoft.com/office/drawing/2014/main" id="{C5F3DAF7-CB30-4B5F-A7F0-19532974716A}"/>
              </a:ext>
            </a:extLst>
          </p:cNvPr>
          <p:cNvSpPr/>
          <p:nvPr/>
        </p:nvSpPr>
        <p:spPr>
          <a:xfrm>
            <a:off x="6426049" y="5248191"/>
            <a:ext cx="1692814" cy="617434"/>
          </a:xfrm>
          <a:prstGeom prst="roundRect">
            <a:avLst/>
          </a:prstGeom>
          <a:solidFill>
            <a:schemeClr val="accent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75564" rtlCol="0" anchor="ctr"/>
          <a:lstStyle/>
          <a:p>
            <a:pPr algn="ctr"/>
            <a:endParaRPr lang="uk-UA" sz="840" dirty="0"/>
          </a:p>
        </p:txBody>
      </p:sp>
      <p:cxnSp>
        <p:nvCxnSpPr>
          <p:cNvPr id="19" name="Straight Connector 18">
            <a:extLst>
              <a:ext uri="{FF2B5EF4-FFF2-40B4-BE49-F238E27FC236}">
                <a16:creationId xmlns:a16="http://schemas.microsoft.com/office/drawing/2014/main" id="{0008161D-D6CF-4CF6-9611-07CED13778C2}"/>
              </a:ext>
            </a:extLst>
          </p:cNvPr>
          <p:cNvCxnSpPr>
            <a:stCxn id="12" idx="2"/>
            <a:endCxn id="14" idx="0"/>
          </p:cNvCxnSpPr>
          <p:nvPr/>
        </p:nvCxnSpPr>
        <p:spPr>
          <a:xfrm>
            <a:off x="7272456" y="3692744"/>
            <a:ext cx="0" cy="458565"/>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73E00F-8574-45D6-B5DA-A96C150E9B29}"/>
              </a:ext>
            </a:extLst>
          </p:cNvPr>
          <p:cNvCxnSpPr>
            <a:stCxn id="13" idx="2"/>
            <a:endCxn id="17" idx="0"/>
          </p:cNvCxnSpPr>
          <p:nvPr/>
        </p:nvCxnSpPr>
        <p:spPr>
          <a:xfrm>
            <a:off x="4831555" y="4768743"/>
            <a:ext cx="0" cy="479448"/>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19A2F8-F115-405B-948C-B9E6F7BC7251}"/>
              </a:ext>
            </a:extLst>
          </p:cNvPr>
          <p:cNvCxnSpPr>
            <a:stCxn id="14" idx="2"/>
            <a:endCxn id="18" idx="0"/>
          </p:cNvCxnSpPr>
          <p:nvPr/>
        </p:nvCxnSpPr>
        <p:spPr>
          <a:xfrm>
            <a:off x="7272456" y="4768743"/>
            <a:ext cx="0" cy="479448"/>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BFCEF7-7D9A-4682-B0BB-53884E3A7C76}"/>
              </a:ext>
            </a:extLst>
          </p:cNvPr>
          <p:cNvCxnSpPr>
            <a:stCxn id="14" idx="1"/>
            <a:endCxn id="13" idx="3"/>
          </p:cNvCxnSpPr>
          <p:nvPr/>
        </p:nvCxnSpPr>
        <p:spPr>
          <a:xfrm flipH="1">
            <a:off x="5677962" y="4460025"/>
            <a:ext cx="748088" cy="0"/>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05A7137-38AA-4172-92BB-FBC616169075}"/>
              </a:ext>
            </a:extLst>
          </p:cNvPr>
          <p:cNvCxnSpPr>
            <a:stCxn id="18" idx="1"/>
            <a:endCxn id="17" idx="3"/>
          </p:cNvCxnSpPr>
          <p:nvPr/>
        </p:nvCxnSpPr>
        <p:spPr>
          <a:xfrm flipH="1">
            <a:off x="5677962" y="5556908"/>
            <a:ext cx="748088" cy="0"/>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1">
            <a:extLst>
              <a:ext uri="{FF2B5EF4-FFF2-40B4-BE49-F238E27FC236}">
                <a16:creationId xmlns:a16="http://schemas.microsoft.com/office/drawing/2014/main" id="{5E032268-F78C-4B15-AB6D-59A9B2D5BFD0}"/>
              </a:ext>
            </a:extLst>
          </p:cNvPr>
          <p:cNvSpPr/>
          <p:nvPr/>
        </p:nvSpPr>
        <p:spPr>
          <a:xfrm>
            <a:off x="2798591" y="2967669"/>
            <a:ext cx="438466" cy="84599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75564" rtlCol="0" anchor="ctr"/>
          <a:lstStyle/>
          <a:p>
            <a:pPr algn="ctr"/>
            <a:endParaRPr lang="en-US" sz="840" dirty="0">
              <a:solidFill>
                <a:schemeClr val="bg1"/>
              </a:solidFill>
            </a:endParaRPr>
          </a:p>
        </p:txBody>
      </p:sp>
      <p:sp>
        <p:nvSpPr>
          <p:cNvPr id="25" name="Rounded Rectangle 22">
            <a:extLst>
              <a:ext uri="{FF2B5EF4-FFF2-40B4-BE49-F238E27FC236}">
                <a16:creationId xmlns:a16="http://schemas.microsoft.com/office/drawing/2014/main" id="{4A89A55C-85AF-44C0-935C-304B17D82BBB}"/>
              </a:ext>
            </a:extLst>
          </p:cNvPr>
          <p:cNvSpPr/>
          <p:nvPr/>
        </p:nvSpPr>
        <p:spPr>
          <a:xfrm>
            <a:off x="2798591" y="4037477"/>
            <a:ext cx="438466" cy="845990"/>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75564" rtlCol="0" anchor="ctr"/>
          <a:lstStyle/>
          <a:p>
            <a:pPr algn="ctr"/>
            <a:endParaRPr lang="en-US" sz="840" dirty="0">
              <a:solidFill>
                <a:schemeClr val="bg1"/>
              </a:solidFill>
            </a:endParaRPr>
          </a:p>
        </p:txBody>
      </p:sp>
      <p:sp>
        <p:nvSpPr>
          <p:cNvPr id="26" name="Rounded Rectangle 23">
            <a:extLst>
              <a:ext uri="{FF2B5EF4-FFF2-40B4-BE49-F238E27FC236}">
                <a16:creationId xmlns:a16="http://schemas.microsoft.com/office/drawing/2014/main" id="{6E51C11D-BFEF-4A7F-9167-1AC0379550A3}"/>
              </a:ext>
            </a:extLst>
          </p:cNvPr>
          <p:cNvSpPr/>
          <p:nvPr/>
        </p:nvSpPr>
        <p:spPr>
          <a:xfrm>
            <a:off x="2798591" y="5101283"/>
            <a:ext cx="438466" cy="84599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75564" rtlCol="0" anchor="ctr"/>
          <a:lstStyle/>
          <a:p>
            <a:pPr algn="ctr"/>
            <a:endParaRPr lang="en-US" sz="840" dirty="0">
              <a:solidFill>
                <a:schemeClr val="bg1"/>
              </a:solidFill>
            </a:endParaRPr>
          </a:p>
        </p:txBody>
      </p:sp>
      <p:cxnSp>
        <p:nvCxnSpPr>
          <p:cNvPr id="27" name="Elbow Connector 27">
            <a:extLst>
              <a:ext uri="{FF2B5EF4-FFF2-40B4-BE49-F238E27FC236}">
                <a16:creationId xmlns:a16="http://schemas.microsoft.com/office/drawing/2014/main" id="{327C14C7-077D-40A3-AFA0-8A9F96C4A0F3}"/>
              </a:ext>
            </a:extLst>
          </p:cNvPr>
          <p:cNvCxnSpPr>
            <a:stCxn id="10" idx="2"/>
            <a:endCxn id="12" idx="0"/>
          </p:cNvCxnSpPr>
          <p:nvPr/>
        </p:nvCxnSpPr>
        <p:spPr>
          <a:xfrm rot="16200000" flipH="1">
            <a:off x="6343537" y="2146390"/>
            <a:ext cx="527771" cy="1330068"/>
          </a:xfrm>
          <a:prstGeom prst="bentConnector3">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8">
            <a:extLst>
              <a:ext uri="{FF2B5EF4-FFF2-40B4-BE49-F238E27FC236}">
                <a16:creationId xmlns:a16="http://schemas.microsoft.com/office/drawing/2014/main" id="{630220A2-48A4-41B0-8259-834E7499AE77}"/>
              </a:ext>
            </a:extLst>
          </p:cNvPr>
          <p:cNvCxnSpPr>
            <a:cxnSpLocks/>
            <a:stCxn id="10" idx="2"/>
            <a:endCxn id="11" idx="0"/>
          </p:cNvCxnSpPr>
          <p:nvPr/>
        </p:nvCxnSpPr>
        <p:spPr>
          <a:xfrm rot="5400000">
            <a:off x="5123086" y="2256008"/>
            <a:ext cx="527771" cy="1110833"/>
          </a:xfrm>
          <a:prstGeom prst="bentConnector3">
            <a:avLst>
              <a:gd name="adj1" fmla="val 50000"/>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B9AB075-ABCA-4476-8DEE-12979B4E47AB}"/>
              </a:ext>
            </a:extLst>
          </p:cNvPr>
          <p:cNvSpPr txBox="1"/>
          <p:nvPr/>
        </p:nvSpPr>
        <p:spPr>
          <a:xfrm>
            <a:off x="5200840" y="1986854"/>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0" name="Subtitle 2">
            <a:extLst>
              <a:ext uri="{FF2B5EF4-FFF2-40B4-BE49-F238E27FC236}">
                <a16:creationId xmlns:a16="http://schemas.microsoft.com/office/drawing/2014/main" id="{421DC90A-34BE-4DA1-A37C-F6C4B7D1774D}"/>
              </a:ext>
            </a:extLst>
          </p:cNvPr>
          <p:cNvSpPr txBox="1">
            <a:spLocks/>
          </p:cNvSpPr>
          <p:nvPr/>
        </p:nvSpPr>
        <p:spPr>
          <a:xfrm>
            <a:off x="5577406" y="2252777"/>
            <a:ext cx="72996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31" name="TextBox 30">
            <a:extLst>
              <a:ext uri="{FF2B5EF4-FFF2-40B4-BE49-F238E27FC236}">
                <a16:creationId xmlns:a16="http://schemas.microsoft.com/office/drawing/2014/main" id="{5779E989-2900-4805-AA48-33BD39572D75}"/>
              </a:ext>
            </a:extLst>
          </p:cNvPr>
          <p:cNvSpPr txBox="1"/>
          <p:nvPr/>
        </p:nvSpPr>
        <p:spPr>
          <a:xfrm>
            <a:off x="4082044" y="3129816"/>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2" name="Subtitle 2">
            <a:extLst>
              <a:ext uri="{FF2B5EF4-FFF2-40B4-BE49-F238E27FC236}">
                <a16:creationId xmlns:a16="http://schemas.microsoft.com/office/drawing/2014/main" id="{071C6BA7-84C1-42AA-A2BB-4789D4118C8F}"/>
              </a:ext>
            </a:extLst>
          </p:cNvPr>
          <p:cNvSpPr txBox="1">
            <a:spLocks/>
          </p:cNvSpPr>
          <p:nvPr/>
        </p:nvSpPr>
        <p:spPr>
          <a:xfrm>
            <a:off x="4490671" y="339573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3" name="TextBox 32">
            <a:extLst>
              <a:ext uri="{FF2B5EF4-FFF2-40B4-BE49-F238E27FC236}">
                <a16:creationId xmlns:a16="http://schemas.microsoft.com/office/drawing/2014/main" id="{6730CF47-FDF6-42C6-8533-19A6F1BA157F}"/>
              </a:ext>
            </a:extLst>
          </p:cNvPr>
          <p:cNvSpPr txBox="1"/>
          <p:nvPr/>
        </p:nvSpPr>
        <p:spPr>
          <a:xfrm>
            <a:off x="6530910" y="3129816"/>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4" name="Subtitle 2">
            <a:extLst>
              <a:ext uri="{FF2B5EF4-FFF2-40B4-BE49-F238E27FC236}">
                <a16:creationId xmlns:a16="http://schemas.microsoft.com/office/drawing/2014/main" id="{82D705E4-CA6C-4D8B-B482-0A6F3DEA6F47}"/>
              </a:ext>
            </a:extLst>
          </p:cNvPr>
          <p:cNvSpPr txBox="1">
            <a:spLocks/>
          </p:cNvSpPr>
          <p:nvPr/>
        </p:nvSpPr>
        <p:spPr>
          <a:xfrm>
            <a:off x="6939535" y="339573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5" name="TextBox 34">
            <a:extLst>
              <a:ext uri="{FF2B5EF4-FFF2-40B4-BE49-F238E27FC236}">
                <a16:creationId xmlns:a16="http://schemas.microsoft.com/office/drawing/2014/main" id="{622F74EB-268E-48CE-B08C-DAA2A812E08D}"/>
              </a:ext>
            </a:extLst>
          </p:cNvPr>
          <p:cNvSpPr txBox="1"/>
          <p:nvPr/>
        </p:nvSpPr>
        <p:spPr>
          <a:xfrm>
            <a:off x="4082045" y="4205815"/>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6" name="Subtitle 2">
            <a:extLst>
              <a:ext uri="{FF2B5EF4-FFF2-40B4-BE49-F238E27FC236}">
                <a16:creationId xmlns:a16="http://schemas.microsoft.com/office/drawing/2014/main" id="{58DC8010-F6EB-4E93-81BE-EE10A838B4C1}"/>
              </a:ext>
            </a:extLst>
          </p:cNvPr>
          <p:cNvSpPr txBox="1">
            <a:spLocks/>
          </p:cNvSpPr>
          <p:nvPr/>
        </p:nvSpPr>
        <p:spPr>
          <a:xfrm>
            <a:off x="4490671" y="447173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7" name="TextBox 36">
            <a:extLst>
              <a:ext uri="{FF2B5EF4-FFF2-40B4-BE49-F238E27FC236}">
                <a16:creationId xmlns:a16="http://schemas.microsoft.com/office/drawing/2014/main" id="{F5ACD49D-FE48-4011-9FC2-41AFBE217C4D}"/>
              </a:ext>
            </a:extLst>
          </p:cNvPr>
          <p:cNvSpPr txBox="1"/>
          <p:nvPr/>
        </p:nvSpPr>
        <p:spPr>
          <a:xfrm>
            <a:off x="6530909" y="4205815"/>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8" name="Subtitle 2">
            <a:extLst>
              <a:ext uri="{FF2B5EF4-FFF2-40B4-BE49-F238E27FC236}">
                <a16:creationId xmlns:a16="http://schemas.microsoft.com/office/drawing/2014/main" id="{6D31D918-CCAF-4783-AB19-CA12BC9CEDAD}"/>
              </a:ext>
            </a:extLst>
          </p:cNvPr>
          <p:cNvSpPr txBox="1">
            <a:spLocks/>
          </p:cNvSpPr>
          <p:nvPr/>
        </p:nvSpPr>
        <p:spPr>
          <a:xfrm>
            <a:off x="6939535" y="447173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9" name="TextBox 38">
            <a:extLst>
              <a:ext uri="{FF2B5EF4-FFF2-40B4-BE49-F238E27FC236}">
                <a16:creationId xmlns:a16="http://schemas.microsoft.com/office/drawing/2014/main" id="{8A3D7AD7-05A0-4718-A47D-43ED02411837}"/>
              </a:ext>
            </a:extLst>
          </p:cNvPr>
          <p:cNvSpPr txBox="1"/>
          <p:nvPr/>
        </p:nvSpPr>
        <p:spPr>
          <a:xfrm>
            <a:off x="4082045" y="5304020"/>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0" name="Subtitle 2">
            <a:extLst>
              <a:ext uri="{FF2B5EF4-FFF2-40B4-BE49-F238E27FC236}">
                <a16:creationId xmlns:a16="http://schemas.microsoft.com/office/drawing/2014/main" id="{989F9233-7CA3-4B8D-9BEA-F2E4223DD416}"/>
              </a:ext>
            </a:extLst>
          </p:cNvPr>
          <p:cNvSpPr txBox="1">
            <a:spLocks/>
          </p:cNvSpPr>
          <p:nvPr/>
        </p:nvSpPr>
        <p:spPr>
          <a:xfrm>
            <a:off x="4490671" y="5569942"/>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1" name="TextBox 40">
            <a:extLst>
              <a:ext uri="{FF2B5EF4-FFF2-40B4-BE49-F238E27FC236}">
                <a16:creationId xmlns:a16="http://schemas.microsoft.com/office/drawing/2014/main" id="{B3A00322-75D9-4137-BEE4-458781A55C7D}"/>
              </a:ext>
            </a:extLst>
          </p:cNvPr>
          <p:cNvSpPr txBox="1"/>
          <p:nvPr/>
        </p:nvSpPr>
        <p:spPr>
          <a:xfrm>
            <a:off x="6530910" y="5304020"/>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2" name="Subtitle 2">
            <a:extLst>
              <a:ext uri="{FF2B5EF4-FFF2-40B4-BE49-F238E27FC236}">
                <a16:creationId xmlns:a16="http://schemas.microsoft.com/office/drawing/2014/main" id="{EE8BB98B-BC1B-43B8-820D-9895AF277FE9}"/>
              </a:ext>
            </a:extLst>
          </p:cNvPr>
          <p:cNvSpPr txBox="1">
            <a:spLocks/>
          </p:cNvSpPr>
          <p:nvPr/>
        </p:nvSpPr>
        <p:spPr>
          <a:xfrm>
            <a:off x="6939535" y="5569942"/>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3" name="TextBox 42">
            <a:extLst>
              <a:ext uri="{FF2B5EF4-FFF2-40B4-BE49-F238E27FC236}">
                <a16:creationId xmlns:a16="http://schemas.microsoft.com/office/drawing/2014/main" id="{2192233C-E66C-4763-8795-00055CA2E29C}"/>
              </a:ext>
            </a:extLst>
          </p:cNvPr>
          <p:cNvSpPr txBox="1"/>
          <p:nvPr/>
        </p:nvSpPr>
        <p:spPr>
          <a:xfrm rot="16200000">
            <a:off x="2650577" y="3241071"/>
            <a:ext cx="73077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TEAM 1</a:t>
            </a:r>
          </a:p>
        </p:txBody>
      </p:sp>
      <p:sp>
        <p:nvSpPr>
          <p:cNvPr id="44" name="TextBox 43">
            <a:extLst>
              <a:ext uri="{FF2B5EF4-FFF2-40B4-BE49-F238E27FC236}">
                <a16:creationId xmlns:a16="http://schemas.microsoft.com/office/drawing/2014/main" id="{256D3670-97DE-4959-AF88-3939040C5A9D}"/>
              </a:ext>
            </a:extLst>
          </p:cNvPr>
          <p:cNvSpPr txBox="1"/>
          <p:nvPr/>
        </p:nvSpPr>
        <p:spPr>
          <a:xfrm rot="16200000">
            <a:off x="2650577" y="4313595"/>
            <a:ext cx="73077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TEAM 2</a:t>
            </a:r>
          </a:p>
        </p:txBody>
      </p:sp>
      <p:sp>
        <p:nvSpPr>
          <p:cNvPr id="45" name="TextBox 44">
            <a:extLst>
              <a:ext uri="{FF2B5EF4-FFF2-40B4-BE49-F238E27FC236}">
                <a16:creationId xmlns:a16="http://schemas.microsoft.com/office/drawing/2014/main" id="{49993F77-C6D3-4D60-B6D5-1D75E20B0A8F}"/>
              </a:ext>
            </a:extLst>
          </p:cNvPr>
          <p:cNvSpPr txBox="1"/>
          <p:nvPr/>
        </p:nvSpPr>
        <p:spPr>
          <a:xfrm rot="16200000">
            <a:off x="2650578" y="5374685"/>
            <a:ext cx="73077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TEAM 3</a:t>
            </a:r>
          </a:p>
        </p:txBody>
      </p:sp>
    </p:spTree>
    <p:extLst>
      <p:ext uri="{BB962C8B-B14F-4D97-AF65-F5344CB8AC3E}">
        <p14:creationId xmlns:p14="http://schemas.microsoft.com/office/powerpoint/2010/main" val="184517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22</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23</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6D9258-40F5-4C56-96F0-F60AB1826DD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9B844CF-CED5-41DA-9D4C-D5A21F040E4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F35B3E-8DD8-4A6F-B33A-833E3E7FE891}"/>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2F82DC2E-153C-4912-97CE-44BD5249B36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AC0C244-EDBA-4D89-9682-4BFFA41A1A5A}"/>
              </a:ext>
            </a:extLst>
          </p:cNvPr>
          <p:cNvSpPr>
            <a:spLocks noGrp="1"/>
          </p:cNvSpPr>
          <p:nvPr>
            <p:ph type="body" sz="quarter" idx="13"/>
          </p:nvPr>
        </p:nvSpPr>
        <p:spPr/>
        <p:txBody>
          <a:bodyPr/>
          <a:lstStyle/>
          <a:p>
            <a:endParaRPr lang="en-ZA"/>
          </a:p>
        </p:txBody>
      </p:sp>
      <p:sp>
        <p:nvSpPr>
          <p:cNvPr id="7" name="Скругленный прямоугольник 11">
            <a:extLst>
              <a:ext uri="{FF2B5EF4-FFF2-40B4-BE49-F238E27FC236}">
                <a16:creationId xmlns:a16="http://schemas.microsoft.com/office/drawing/2014/main" id="{24C91D3C-3378-4B75-9AEC-6E03AB753015}"/>
              </a:ext>
            </a:extLst>
          </p:cNvPr>
          <p:cNvSpPr/>
          <p:nvPr/>
        </p:nvSpPr>
        <p:spPr bwMode="auto">
          <a:xfrm>
            <a:off x="4635494" y="2151610"/>
            <a:ext cx="2176475" cy="767927"/>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8" name="Скругленный прямоугольник 7">
            <a:extLst>
              <a:ext uri="{FF2B5EF4-FFF2-40B4-BE49-F238E27FC236}">
                <a16:creationId xmlns:a16="http://schemas.microsoft.com/office/drawing/2014/main" id="{51E6B827-924B-4573-AA28-3539C14B90F5}"/>
              </a:ext>
            </a:extLst>
          </p:cNvPr>
          <p:cNvSpPr/>
          <p:nvPr/>
        </p:nvSpPr>
        <p:spPr bwMode="auto">
          <a:xfrm>
            <a:off x="1521925" y="3243125"/>
            <a:ext cx="2176475" cy="767927"/>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9" name="Скругленный прямоугольник 12">
            <a:extLst>
              <a:ext uri="{FF2B5EF4-FFF2-40B4-BE49-F238E27FC236}">
                <a16:creationId xmlns:a16="http://schemas.microsoft.com/office/drawing/2014/main" id="{4A19DE44-F8BF-43DA-A3AE-40E547864531}"/>
              </a:ext>
            </a:extLst>
          </p:cNvPr>
          <p:cNvSpPr/>
          <p:nvPr/>
        </p:nvSpPr>
        <p:spPr bwMode="auto">
          <a:xfrm>
            <a:off x="4635494" y="3249557"/>
            <a:ext cx="2176475" cy="767927"/>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0" name="Скругленный прямоугольник 16">
            <a:extLst>
              <a:ext uri="{FF2B5EF4-FFF2-40B4-BE49-F238E27FC236}">
                <a16:creationId xmlns:a16="http://schemas.microsoft.com/office/drawing/2014/main" id="{C07FA8E5-993E-4F1C-BA7C-CC0B85E4C2B8}"/>
              </a:ext>
            </a:extLst>
          </p:cNvPr>
          <p:cNvSpPr/>
          <p:nvPr/>
        </p:nvSpPr>
        <p:spPr bwMode="auto">
          <a:xfrm>
            <a:off x="7749062" y="3254490"/>
            <a:ext cx="2176475" cy="767927"/>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11" name="Соединительная линия уступом 25">
            <a:extLst>
              <a:ext uri="{FF2B5EF4-FFF2-40B4-BE49-F238E27FC236}">
                <a16:creationId xmlns:a16="http://schemas.microsoft.com/office/drawing/2014/main" id="{DE41DF12-D086-444B-9E39-1E6F35B10097}"/>
              </a:ext>
            </a:extLst>
          </p:cNvPr>
          <p:cNvCxnSpPr>
            <a:stCxn id="7" idx="2"/>
            <a:endCxn id="10" idx="0"/>
          </p:cNvCxnSpPr>
          <p:nvPr/>
        </p:nvCxnSpPr>
        <p:spPr bwMode="auto">
          <a:xfrm rot="16200000" flipH="1">
            <a:off x="7113038" y="1530229"/>
            <a:ext cx="334954" cy="3113569"/>
          </a:xfrm>
          <a:prstGeom prst="bentConnector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12" name="Соединительная линия уступом 27">
            <a:extLst>
              <a:ext uri="{FF2B5EF4-FFF2-40B4-BE49-F238E27FC236}">
                <a16:creationId xmlns:a16="http://schemas.microsoft.com/office/drawing/2014/main" id="{95FBE861-43CC-46BE-A705-10F8F9E37D8E}"/>
              </a:ext>
            </a:extLst>
          </p:cNvPr>
          <p:cNvCxnSpPr>
            <a:cxnSpLocks/>
            <a:stCxn id="7" idx="2"/>
            <a:endCxn id="8" idx="0"/>
          </p:cNvCxnSpPr>
          <p:nvPr/>
        </p:nvCxnSpPr>
        <p:spPr bwMode="auto">
          <a:xfrm rot="5400000">
            <a:off x="4005152" y="1524546"/>
            <a:ext cx="323589" cy="3113569"/>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13" name="Соединительная линия уступом 30">
            <a:extLst>
              <a:ext uri="{FF2B5EF4-FFF2-40B4-BE49-F238E27FC236}">
                <a16:creationId xmlns:a16="http://schemas.microsoft.com/office/drawing/2014/main" id="{F1A68621-5A76-44B7-82A0-F11E43B5B40A}"/>
              </a:ext>
            </a:extLst>
          </p:cNvPr>
          <p:cNvCxnSpPr>
            <a:cxnSpLocks/>
            <a:stCxn id="7" idx="2"/>
            <a:endCxn id="9" idx="0"/>
          </p:cNvCxnSpPr>
          <p:nvPr/>
        </p:nvCxnSpPr>
        <p:spPr bwMode="auto">
          <a:xfrm rot="16200000" flipH="1">
            <a:off x="5558721" y="3084547"/>
            <a:ext cx="330020" cy="0"/>
          </a:xfrm>
          <a:prstGeom prst="bentConnector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14" name="Скругленный прямоугольник 59">
            <a:extLst>
              <a:ext uri="{FF2B5EF4-FFF2-40B4-BE49-F238E27FC236}">
                <a16:creationId xmlns:a16="http://schemas.microsoft.com/office/drawing/2014/main" id="{0DEB1C99-8FCC-4BD5-92CB-E57664F56BE3}"/>
              </a:ext>
            </a:extLst>
          </p:cNvPr>
          <p:cNvSpPr>
            <a:spLocks/>
          </p:cNvSpPr>
          <p:nvPr/>
        </p:nvSpPr>
        <p:spPr bwMode="auto">
          <a:xfrm>
            <a:off x="1201065" y="4618237"/>
            <a:ext cx="1328513" cy="929421"/>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5" name="Скругленный прямоугольник 72">
            <a:extLst>
              <a:ext uri="{FF2B5EF4-FFF2-40B4-BE49-F238E27FC236}">
                <a16:creationId xmlns:a16="http://schemas.microsoft.com/office/drawing/2014/main" id="{EAF39C2E-D0AF-4B23-8841-1963290E749C}"/>
              </a:ext>
            </a:extLst>
          </p:cNvPr>
          <p:cNvSpPr>
            <a:spLocks/>
          </p:cNvSpPr>
          <p:nvPr/>
        </p:nvSpPr>
        <p:spPr bwMode="auto">
          <a:xfrm>
            <a:off x="2744223" y="4618237"/>
            <a:ext cx="1328513" cy="929421"/>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6" name="Скругленный прямоугольник 76">
            <a:extLst>
              <a:ext uri="{FF2B5EF4-FFF2-40B4-BE49-F238E27FC236}">
                <a16:creationId xmlns:a16="http://schemas.microsoft.com/office/drawing/2014/main" id="{1C8081CD-718E-496E-82B8-CBD7D3C5E4FE}"/>
              </a:ext>
            </a:extLst>
          </p:cNvPr>
          <p:cNvSpPr>
            <a:spLocks/>
          </p:cNvSpPr>
          <p:nvPr/>
        </p:nvSpPr>
        <p:spPr bwMode="auto">
          <a:xfrm>
            <a:off x="4287382" y="4618237"/>
            <a:ext cx="1328513" cy="929421"/>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7" name="Скругленный прямоугольник 80">
            <a:extLst>
              <a:ext uri="{FF2B5EF4-FFF2-40B4-BE49-F238E27FC236}">
                <a16:creationId xmlns:a16="http://schemas.microsoft.com/office/drawing/2014/main" id="{384330E6-FC15-4568-A6F6-C345757A14A3}"/>
              </a:ext>
            </a:extLst>
          </p:cNvPr>
          <p:cNvSpPr>
            <a:spLocks/>
          </p:cNvSpPr>
          <p:nvPr/>
        </p:nvSpPr>
        <p:spPr bwMode="auto">
          <a:xfrm>
            <a:off x="5833130" y="4618237"/>
            <a:ext cx="1328513" cy="929421"/>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dirty="0">
              <a:solidFill>
                <a:srgbClr val="74808C"/>
              </a:solidFill>
              <a:ea typeface="Poppins" charset="0"/>
              <a:cs typeface="Poppins" charset="0"/>
              <a:sym typeface="Poppins" charset="0"/>
            </a:endParaRPr>
          </a:p>
        </p:txBody>
      </p:sp>
      <p:sp>
        <p:nvSpPr>
          <p:cNvPr id="18" name="Скругленный прямоугольник 84">
            <a:extLst>
              <a:ext uri="{FF2B5EF4-FFF2-40B4-BE49-F238E27FC236}">
                <a16:creationId xmlns:a16="http://schemas.microsoft.com/office/drawing/2014/main" id="{F0049334-E0FE-4715-B2CB-48699F479DD0}"/>
              </a:ext>
            </a:extLst>
          </p:cNvPr>
          <p:cNvSpPr>
            <a:spLocks/>
          </p:cNvSpPr>
          <p:nvPr/>
        </p:nvSpPr>
        <p:spPr bwMode="auto">
          <a:xfrm>
            <a:off x="7379659" y="4618237"/>
            <a:ext cx="1329295" cy="929421"/>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9" name="Скругленный прямоугольник 88">
            <a:extLst>
              <a:ext uri="{FF2B5EF4-FFF2-40B4-BE49-F238E27FC236}">
                <a16:creationId xmlns:a16="http://schemas.microsoft.com/office/drawing/2014/main" id="{1E821CE8-70C2-4566-A3BC-F588ECB1219F}"/>
              </a:ext>
            </a:extLst>
          </p:cNvPr>
          <p:cNvSpPr>
            <a:spLocks/>
          </p:cNvSpPr>
          <p:nvPr/>
        </p:nvSpPr>
        <p:spPr bwMode="auto">
          <a:xfrm>
            <a:off x="8926969" y="4618237"/>
            <a:ext cx="1329295" cy="929421"/>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20" name="Соединительная линия уступом 19">
            <a:extLst>
              <a:ext uri="{FF2B5EF4-FFF2-40B4-BE49-F238E27FC236}">
                <a16:creationId xmlns:a16="http://schemas.microsoft.com/office/drawing/2014/main" id="{28E351E5-6506-42AF-A4B9-FD5BF3086DE2}"/>
              </a:ext>
            </a:extLst>
          </p:cNvPr>
          <p:cNvCxnSpPr>
            <a:cxnSpLocks/>
            <a:stCxn id="8" idx="2"/>
            <a:endCxn id="15" idx="0"/>
          </p:cNvCxnSpPr>
          <p:nvPr/>
        </p:nvCxnSpPr>
        <p:spPr bwMode="auto">
          <a:xfrm rot="16200000" flipH="1">
            <a:off x="2705729" y="3915486"/>
            <a:ext cx="607184" cy="798317"/>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1" name="Соединительная линия уступом 29">
            <a:extLst>
              <a:ext uri="{FF2B5EF4-FFF2-40B4-BE49-F238E27FC236}">
                <a16:creationId xmlns:a16="http://schemas.microsoft.com/office/drawing/2014/main" id="{D1526BF3-027F-444C-B6A8-3AEA2768373D}"/>
              </a:ext>
            </a:extLst>
          </p:cNvPr>
          <p:cNvCxnSpPr>
            <a:cxnSpLocks/>
            <a:stCxn id="8" idx="2"/>
            <a:endCxn id="14" idx="0"/>
          </p:cNvCxnSpPr>
          <p:nvPr/>
        </p:nvCxnSpPr>
        <p:spPr bwMode="auto">
          <a:xfrm rot="5400000">
            <a:off x="1934150" y="3942224"/>
            <a:ext cx="607184" cy="744841"/>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2" name="Соединительная линия уступом 32">
            <a:extLst>
              <a:ext uri="{FF2B5EF4-FFF2-40B4-BE49-F238E27FC236}">
                <a16:creationId xmlns:a16="http://schemas.microsoft.com/office/drawing/2014/main" id="{4FA94D10-AE66-4911-B9E6-D3AEF0E2424D}"/>
              </a:ext>
            </a:extLst>
          </p:cNvPr>
          <p:cNvCxnSpPr>
            <a:cxnSpLocks/>
            <a:stCxn id="9" idx="2"/>
            <a:endCxn id="16" idx="0"/>
          </p:cNvCxnSpPr>
          <p:nvPr/>
        </p:nvCxnSpPr>
        <p:spPr bwMode="auto">
          <a:xfrm rot="5400000">
            <a:off x="5037308" y="3931814"/>
            <a:ext cx="600753" cy="772093"/>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3" name="Соединительная линия уступом 34">
            <a:extLst>
              <a:ext uri="{FF2B5EF4-FFF2-40B4-BE49-F238E27FC236}">
                <a16:creationId xmlns:a16="http://schemas.microsoft.com/office/drawing/2014/main" id="{53F7B5CF-8211-4E57-AD25-6CF8640FFEBA}"/>
              </a:ext>
            </a:extLst>
          </p:cNvPr>
          <p:cNvCxnSpPr>
            <a:cxnSpLocks/>
            <a:stCxn id="9" idx="2"/>
            <a:endCxn id="17" idx="0"/>
          </p:cNvCxnSpPr>
          <p:nvPr/>
        </p:nvCxnSpPr>
        <p:spPr bwMode="auto">
          <a:xfrm rot="16200000" flipH="1">
            <a:off x="5810182" y="3931032"/>
            <a:ext cx="600753" cy="773655"/>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4" name="Соединительная линия уступом 36">
            <a:extLst>
              <a:ext uri="{FF2B5EF4-FFF2-40B4-BE49-F238E27FC236}">
                <a16:creationId xmlns:a16="http://schemas.microsoft.com/office/drawing/2014/main" id="{0E3996D5-1C14-482E-B8BF-5FF3517AF91B}"/>
              </a:ext>
            </a:extLst>
          </p:cNvPr>
          <p:cNvCxnSpPr>
            <a:cxnSpLocks/>
            <a:stCxn id="10" idx="2"/>
            <a:endCxn id="18" idx="0"/>
          </p:cNvCxnSpPr>
          <p:nvPr/>
        </p:nvCxnSpPr>
        <p:spPr bwMode="auto">
          <a:xfrm rot="5400000">
            <a:off x="8142894" y="3923830"/>
            <a:ext cx="595819" cy="792994"/>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5" name="Соединительная линия уступом 91">
            <a:extLst>
              <a:ext uri="{FF2B5EF4-FFF2-40B4-BE49-F238E27FC236}">
                <a16:creationId xmlns:a16="http://schemas.microsoft.com/office/drawing/2014/main" id="{95B21DBD-DDC2-4501-8D0D-1C56A22C0C8C}"/>
              </a:ext>
            </a:extLst>
          </p:cNvPr>
          <p:cNvCxnSpPr>
            <a:cxnSpLocks/>
            <a:stCxn id="10" idx="2"/>
            <a:endCxn id="19" idx="0"/>
          </p:cNvCxnSpPr>
          <p:nvPr/>
        </p:nvCxnSpPr>
        <p:spPr bwMode="auto">
          <a:xfrm rot="16200000" flipH="1">
            <a:off x="8916548" y="3943169"/>
            <a:ext cx="595819" cy="754316"/>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26" name="TextBox 25">
            <a:extLst>
              <a:ext uri="{FF2B5EF4-FFF2-40B4-BE49-F238E27FC236}">
                <a16:creationId xmlns:a16="http://schemas.microsoft.com/office/drawing/2014/main" id="{05B1A3D4-3EA2-4D0F-BB3C-5C491EA10117}"/>
              </a:ext>
            </a:extLst>
          </p:cNvPr>
          <p:cNvSpPr txBox="1"/>
          <p:nvPr/>
        </p:nvSpPr>
        <p:spPr>
          <a:xfrm>
            <a:off x="4982183" y="2261708"/>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7" name="Subtitle 2">
            <a:extLst>
              <a:ext uri="{FF2B5EF4-FFF2-40B4-BE49-F238E27FC236}">
                <a16:creationId xmlns:a16="http://schemas.microsoft.com/office/drawing/2014/main" id="{0DB302A2-4743-4917-957F-33F8DCA3DE29}"/>
              </a:ext>
            </a:extLst>
          </p:cNvPr>
          <p:cNvSpPr txBox="1">
            <a:spLocks/>
          </p:cNvSpPr>
          <p:nvPr/>
        </p:nvSpPr>
        <p:spPr>
          <a:xfrm>
            <a:off x="5358749" y="2542880"/>
            <a:ext cx="72996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28" name="TextBox 27">
            <a:extLst>
              <a:ext uri="{FF2B5EF4-FFF2-40B4-BE49-F238E27FC236}">
                <a16:creationId xmlns:a16="http://schemas.microsoft.com/office/drawing/2014/main" id="{8F64169E-3349-4669-BC23-C7C4B9AA95F0}"/>
              </a:ext>
            </a:extLst>
          </p:cNvPr>
          <p:cNvSpPr txBox="1"/>
          <p:nvPr/>
        </p:nvSpPr>
        <p:spPr>
          <a:xfrm>
            <a:off x="4982183" y="3354721"/>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9" name="Subtitle 2">
            <a:extLst>
              <a:ext uri="{FF2B5EF4-FFF2-40B4-BE49-F238E27FC236}">
                <a16:creationId xmlns:a16="http://schemas.microsoft.com/office/drawing/2014/main" id="{C5951D45-FA88-40D3-AF68-394EE2FCE478}"/>
              </a:ext>
            </a:extLst>
          </p:cNvPr>
          <p:cNvSpPr txBox="1">
            <a:spLocks/>
          </p:cNvSpPr>
          <p:nvPr/>
        </p:nvSpPr>
        <p:spPr>
          <a:xfrm>
            <a:off x="5390809" y="3635893"/>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0" name="TextBox 29">
            <a:extLst>
              <a:ext uri="{FF2B5EF4-FFF2-40B4-BE49-F238E27FC236}">
                <a16:creationId xmlns:a16="http://schemas.microsoft.com/office/drawing/2014/main" id="{8D76BB15-A2FA-48F5-8F37-A5CB510DCA55}"/>
              </a:ext>
            </a:extLst>
          </p:cNvPr>
          <p:cNvSpPr txBox="1"/>
          <p:nvPr/>
        </p:nvSpPr>
        <p:spPr>
          <a:xfrm>
            <a:off x="1868614" y="3343356"/>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1" name="Subtitle 2">
            <a:extLst>
              <a:ext uri="{FF2B5EF4-FFF2-40B4-BE49-F238E27FC236}">
                <a16:creationId xmlns:a16="http://schemas.microsoft.com/office/drawing/2014/main" id="{64A909DD-94CA-46AB-9F35-2832D1B829FE}"/>
              </a:ext>
            </a:extLst>
          </p:cNvPr>
          <p:cNvSpPr txBox="1">
            <a:spLocks/>
          </p:cNvSpPr>
          <p:nvPr/>
        </p:nvSpPr>
        <p:spPr>
          <a:xfrm>
            <a:off x="2277241" y="3624527"/>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2" name="TextBox 31">
            <a:extLst>
              <a:ext uri="{FF2B5EF4-FFF2-40B4-BE49-F238E27FC236}">
                <a16:creationId xmlns:a16="http://schemas.microsoft.com/office/drawing/2014/main" id="{9F8FD877-D1B0-4ADF-B2A5-C142AE57551B}"/>
              </a:ext>
            </a:extLst>
          </p:cNvPr>
          <p:cNvSpPr txBox="1"/>
          <p:nvPr/>
        </p:nvSpPr>
        <p:spPr>
          <a:xfrm>
            <a:off x="8095752" y="3354721"/>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3" name="Subtitle 2">
            <a:extLst>
              <a:ext uri="{FF2B5EF4-FFF2-40B4-BE49-F238E27FC236}">
                <a16:creationId xmlns:a16="http://schemas.microsoft.com/office/drawing/2014/main" id="{3ED086EF-F5D2-4CFA-ABBE-24D02AEA9AE7}"/>
              </a:ext>
            </a:extLst>
          </p:cNvPr>
          <p:cNvSpPr txBox="1">
            <a:spLocks/>
          </p:cNvSpPr>
          <p:nvPr/>
        </p:nvSpPr>
        <p:spPr>
          <a:xfrm>
            <a:off x="8504378" y="3635893"/>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4" name="TextBox 33">
            <a:extLst>
              <a:ext uri="{FF2B5EF4-FFF2-40B4-BE49-F238E27FC236}">
                <a16:creationId xmlns:a16="http://schemas.microsoft.com/office/drawing/2014/main" id="{38242CE1-2A99-40EA-8AE6-2EF4BDD9DC0E}"/>
              </a:ext>
            </a:extLst>
          </p:cNvPr>
          <p:cNvSpPr txBox="1"/>
          <p:nvPr/>
        </p:nvSpPr>
        <p:spPr>
          <a:xfrm>
            <a:off x="9097727" y="4716487"/>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35" name="Subtitle 2">
            <a:extLst>
              <a:ext uri="{FF2B5EF4-FFF2-40B4-BE49-F238E27FC236}">
                <a16:creationId xmlns:a16="http://schemas.microsoft.com/office/drawing/2014/main" id="{FDD92A88-5B5B-4BB4-9DEE-ABB720AC15EF}"/>
              </a:ext>
            </a:extLst>
          </p:cNvPr>
          <p:cNvSpPr txBox="1">
            <a:spLocks/>
          </p:cNvSpPr>
          <p:nvPr/>
        </p:nvSpPr>
        <p:spPr>
          <a:xfrm>
            <a:off x="9257088" y="520485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6" name="TextBox 35">
            <a:extLst>
              <a:ext uri="{FF2B5EF4-FFF2-40B4-BE49-F238E27FC236}">
                <a16:creationId xmlns:a16="http://schemas.microsoft.com/office/drawing/2014/main" id="{D4916860-E69E-47E5-BEDC-28CDFC93E9C0}"/>
              </a:ext>
            </a:extLst>
          </p:cNvPr>
          <p:cNvSpPr txBox="1"/>
          <p:nvPr/>
        </p:nvSpPr>
        <p:spPr>
          <a:xfrm>
            <a:off x="7550576" y="4716487"/>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37" name="Subtitle 2">
            <a:extLst>
              <a:ext uri="{FF2B5EF4-FFF2-40B4-BE49-F238E27FC236}">
                <a16:creationId xmlns:a16="http://schemas.microsoft.com/office/drawing/2014/main" id="{B8284AA7-0621-434A-92E0-615522163F14}"/>
              </a:ext>
            </a:extLst>
          </p:cNvPr>
          <p:cNvSpPr txBox="1">
            <a:spLocks/>
          </p:cNvSpPr>
          <p:nvPr/>
        </p:nvSpPr>
        <p:spPr>
          <a:xfrm>
            <a:off x="7709935" y="520485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8" name="TextBox 37">
            <a:extLst>
              <a:ext uri="{FF2B5EF4-FFF2-40B4-BE49-F238E27FC236}">
                <a16:creationId xmlns:a16="http://schemas.microsoft.com/office/drawing/2014/main" id="{FAC73B7C-47F7-4CD4-B588-7C75573E6F7B}"/>
              </a:ext>
            </a:extLst>
          </p:cNvPr>
          <p:cNvSpPr txBox="1"/>
          <p:nvPr/>
        </p:nvSpPr>
        <p:spPr>
          <a:xfrm>
            <a:off x="6003448" y="4716487"/>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39" name="Subtitle 2">
            <a:extLst>
              <a:ext uri="{FF2B5EF4-FFF2-40B4-BE49-F238E27FC236}">
                <a16:creationId xmlns:a16="http://schemas.microsoft.com/office/drawing/2014/main" id="{E8EC1E2C-7513-496A-912A-AC45833A6502}"/>
              </a:ext>
            </a:extLst>
          </p:cNvPr>
          <p:cNvSpPr txBox="1">
            <a:spLocks/>
          </p:cNvSpPr>
          <p:nvPr/>
        </p:nvSpPr>
        <p:spPr>
          <a:xfrm>
            <a:off x="6162808" y="5197974"/>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0" name="TextBox 39">
            <a:extLst>
              <a:ext uri="{FF2B5EF4-FFF2-40B4-BE49-F238E27FC236}">
                <a16:creationId xmlns:a16="http://schemas.microsoft.com/office/drawing/2014/main" id="{53B7C7ED-CD12-48C4-98FB-958F5AF2582E}"/>
              </a:ext>
            </a:extLst>
          </p:cNvPr>
          <p:cNvSpPr txBox="1"/>
          <p:nvPr/>
        </p:nvSpPr>
        <p:spPr>
          <a:xfrm>
            <a:off x="4458374" y="4716487"/>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41" name="Subtitle 2">
            <a:extLst>
              <a:ext uri="{FF2B5EF4-FFF2-40B4-BE49-F238E27FC236}">
                <a16:creationId xmlns:a16="http://schemas.microsoft.com/office/drawing/2014/main" id="{94C57433-3F0E-45C0-9458-3CD3A7E0A884}"/>
              </a:ext>
            </a:extLst>
          </p:cNvPr>
          <p:cNvSpPr txBox="1">
            <a:spLocks/>
          </p:cNvSpPr>
          <p:nvPr/>
        </p:nvSpPr>
        <p:spPr>
          <a:xfrm>
            <a:off x="4617733" y="5197974"/>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2" name="TextBox 41">
            <a:extLst>
              <a:ext uri="{FF2B5EF4-FFF2-40B4-BE49-F238E27FC236}">
                <a16:creationId xmlns:a16="http://schemas.microsoft.com/office/drawing/2014/main" id="{5B556A49-1A20-4CF9-A85B-5EC4C3ABC6D5}"/>
              </a:ext>
            </a:extLst>
          </p:cNvPr>
          <p:cNvSpPr txBox="1"/>
          <p:nvPr/>
        </p:nvSpPr>
        <p:spPr>
          <a:xfrm>
            <a:off x="2916817" y="4716487"/>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43" name="Subtitle 2">
            <a:extLst>
              <a:ext uri="{FF2B5EF4-FFF2-40B4-BE49-F238E27FC236}">
                <a16:creationId xmlns:a16="http://schemas.microsoft.com/office/drawing/2014/main" id="{EBE3D349-AC78-4DC9-B4A8-7E3C15413FB9}"/>
              </a:ext>
            </a:extLst>
          </p:cNvPr>
          <p:cNvSpPr txBox="1">
            <a:spLocks/>
          </p:cNvSpPr>
          <p:nvPr/>
        </p:nvSpPr>
        <p:spPr>
          <a:xfrm>
            <a:off x="3076177" y="520485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4" name="TextBox 43">
            <a:extLst>
              <a:ext uri="{FF2B5EF4-FFF2-40B4-BE49-F238E27FC236}">
                <a16:creationId xmlns:a16="http://schemas.microsoft.com/office/drawing/2014/main" id="{18164628-1A15-4744-B4BF-350CBC4D1BA4}"/>
              </a:ext>
            </a:extLst>
          </p:cNvPr>
          <p:cNvSpPr txBox="1"/>
          <p:nvPr/>
        </p:nvSpPr>
        <p:spPr>
          <a:xfrm>
            <a:off x="1365533" y="4716486"/>
            <a:ext cx="98456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a:t>
            </a:r>
          </a:p>
          <a:p>
            <a:pPr algn="ctr"/>
            <a:r>
              <a:rPr lang="en-US" sz="1344" b="1" dirty="0">
                <a:solidFill>
                  <a:schemeClr val="bg1"/>
                </a:solidFill>
                <a:ea typeface="League Spartan" charset="0"/>
                <a:cs typeface="Poppins" pitchFamily="2" charset="77"/>
              </a:rPr>
              <a:t>SURNAME</a:t>
            </a:r>
          </a:p>
        </p:txBody>
      </p:sp>
      <p:sp>
        <p:nvSpPr>
          <p:cNvPr id="45" name="Subtitle 2">
            <a:extLst>
              <a:ext uri="{FF2B5EF4-FFF2-40B4-BE49-F238E27FC236}">
                <a16:creationId xmlns:a16="http://schemas.microsoft.com/office/drawing/2014/main" id="{C274EF4D-1CCC-4480-B76D-9B7F6EFE96C7}"/>
              </a:ext>
            </a:extLst>
          </p:cNvPr>
          <p:cNvSpPr txBox="1">
            <a:spLocks/>
          </p:cNvSpPr>
          <p:nvPr/>
        </p:nvSpPr>
        <p:spPr>
          <a:xfrm>
            <a:off x="1524893" y="520485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Tree>
    <p:extLst>
      <p:ext uri="{BB962C8B-B14F-4D97-AF65-F5344CB8AC3E}">
        <p14:creationId xmlns:p14="http://schemas.microsoft.com/office/powerpoint/2010/main" val="200571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060127-BD1A-47EF-BB24-A532C6B436D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45E25C2-162D-44DC-8B2B-CDC38626F17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8FCF028-26BE-42F6-9998-8DCD2B17EC5B}"/>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1703FD9B-F1EE-49AA-B873-0DB7671B882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3C0B238-62A2-4627-B6C2-9A0B39B2D7D0}"/>
              </a:ext>
            </a:extLst>
          </p:cNvPr>
          <p:cNvSpPr>
            <a:spLocks noGrp="1"/>
          </p:cNvSpPr>
          <p:nvPr>
            <p:ph type="body" sz="quarter" idx="13"/>
          </p:nvPr>
        </p:nvSpPr>
        <p:spPr/>
        <p:txBody>
          <a:bodyPr/>
          <a:lstStyle/>
          <a:p>
            <a:endParaRPr lang="en-ZA"/>
          </a:p>
        </p:txBody>
      </p:sp>
      <p:sp>
        <p:nvSpPr>
          <p:cNvPr id="7" name="Скругленный прямоугольник 11">
            <a:extLst>
              <a:ext uri="{FF2B5EF4-FFF2-40B4-BE49-F238E27FC236}">
                <a16:creationId xmlns:a16="http://schemas.microsoft.com/office/drawing/2014/main" id="{654A8DC1-3D2F-45DF-91ED-E2DE6DC343A9}"/>
              </a:ext>
            </a:extLst>
          </p:cNvPr>
          <p:cNvSpPr/>
          <p:nvPr/>
        </p:nvSpPr>
        <p:spPr bwMode="auto">
          <a:xfrm>
            <a:off x="4635494" y="2167335"/>
            <a:ext cx="2176475" cy="825352"/>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8" name="Скругленный прямоугольник 7">
            <a:extLst>
              <a:ext uri="{FF2B5EF4-FFF2-40B4-BE49-F238E27FC236}">
                <a16:creationId xmlns:a16="http://schemas.microsoft.com/office/drawing/2014/main" id="{3E0C1C92-1C1E-4F16-BC3A-6260D38208FD}"/>
              </a:ext>
            </a:extLst>
          </p:cNvPr>
          <p:cNvSpPr/>
          <p:nvPr/>
        </p:nvSpPr>
        <p:spPr bwMode="auto">
          <a:xfrm>
            <a:off x="1266639" y="3560526"/>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9" name="Скругленный прямоугольник 28">
            <a:extLst>
              <a:ext uri="{FF2B5EF4-FFF2-40B4-BE49-F238E27FC236}">
                <a16:creationId xmlns:a16="http://schemas.microsoft.com/office/drawing/2014/main" id="{1FEE8214-0B51-46BE-AF1D-DB7F8A12C0AA}"/>
              </a:ext>
            </a:extLst>
          </p:cNvPr>
          <p:cNvSpPr/>
          <p:nvPr/>
        </p:nvSpPr>
        <p:spPr bwMode="auto">
          <a:xfrm>
            <a:off x="3646060" y="3560526"/>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0" name="Скругленный прямоугольник 36">
            <a:extLst>
              <a:ext uri="{FF2B5EF4-FFF2-40B4-BE49-F238E27FC236}">
                <a16:creationId xmlns:a16="http://schemas.microsoft.com/office/drawing/2014/main" id="{AF301AE8-B6CD-45E6-A33C-A877817D0949}"/>
              </a:ext>
            </a:extLst>
          </p:cNvPr>
          <p:cNvSpPr/>
          <p:nvPr/>
        </p:nvSpPr>
        <p:spPr bwMode="auto">
          <a:xfrm>
            <a:off x="6027300" y="3560526"/>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1" name="Скругленный прямоугольник 40">
            <a:extLst>
              <a:ext uri="{FF2B5EF4-FFF2-40B4-BE49-F238E27FC236}">
                <a16:creationId xmlns:a16="http://schemas.microsoft.com/office/drawing/2014/main" id="{F71C9A2C-4006-42A8-AF2E-4DA5FD88D6E7}"/>
              </a:ext>
            </a:extLst>
          </p:cNvPr>
          <p:cNvSpPr/>
          <p:nvPr/>
        </p:nvSpPr>
        <p:spPr bwMode="auto">
          <a:xfrm>
            <a:off x="8406719" y="3560526"/>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2" name="Скругленный прямоугольник 31">
            <a:extLst>
              <a:ext uri="{FF2B5EF4-FFF2-40B4-BE49-F238E27FC236}">
                <a16:creationId xmlns:a16="http://schemas.microsoft.com/office/drawing/2014/main" id="{C5451520-5E53-4EEE-9924-EBDE09E04FC3}"/>
              </a:ext>
            </a:extLst>
          </p:cNvPr>
          <p:cNvSpPr/>
          <p:nvPr/>
        </p:nvSpPr>
        <p:spPr bwMode="auto">
          <a:xfrm>
            <a:off x="1266639" y="4452307"/>
            <a:ext cx="1783302"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3" name="Скругленный прямоугольник 44">
            <a:extLst>
              <a:ext uri="{FF2B5EF4-FFF2-40B4-BE49-F238E27FC236}">
                <a16:creationId xmlns:a16="http://schemas.microsoft.com/office/drawing/2014/main" id="{51A47FEA-D88B-4DFA-A30B-CEC72E0B99FE}"/>
              </a:ext>
            </a:extLst>
          </p:cNvPr>
          <p:cNvSpPr/>
          <p:nvPr/>
        </p:nvSpPr>
        <p:spPr bwMode="auto">
          <a:xfrm>
            <a:off x="1266639" y="5283639"/>
            <a:ext cx="1783302" cy="634735"/>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4" name="Скругленный прямоугольник 49">
            <a:extLst>
              <a:ext uri="{FF2B5EF4-FFF2-40B4-BE49-F238E27FC236}">
                <a16:creationId xmlns:a16="http://schemas.microsoft.com/office/drawing/2014/main" id="{D3F44E4F-A313-4365-A977-99D3DA5C9B08}"/>
              </a:ext>
            </a:extLst>
          </p:cNvPr>
          <p:cNvSpPr/>
          <p:nvPr/>
        </p:nvSpPr>
        <p:spPr bwMode="auto">
          <a:xfrm>
            <a:off x="3646060" y="4452307"/>
            <a:ext cx="1783302"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5" name="Скругленный прямоугольник 57">
            <a:extLst>
              <a:ext uri="{FF2B5EF4-FFF2-40B4-BE49-F238E27FC236}">
                <a16:creationId xmlns:a16="http://schemas.microsoft.com/office/drawing/2014/main" id="{12B5089F-B5DA-4E1C-8EAA-BFC0E1B382CB}"/>
              </a:ext>
            </a:extLst>
          </p:cNvPr>
          <p:cNvSpPr/>
          <p:nvPr/>
        </p:nvSpPr>
        <p:spPr bwMode="auto">
          <a:xfrm>
            <a:off x="3646060" y="5283639"/>
            <a:ext cx="1783302" cy="634735"/>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6" name="Скругленный прямоугольник 61">
            <a:extLst>
              <a:ext uri="{FF2B5EF4-FFF2-40B4-BE49-F238E27FC236}">
                <a16:creationId xmlns:a16="http://schemas.microsoft.com/office/drawing/2014/main" id="{3FB73635-7361-4D5E-AE4D-E346DB32B348}"/>
              </a:ext>
            </a:extLst>
          </p:cNvPr>
          <p:cNvSpPr/>
          <p:nvPr/>
        </p:nvSpPr>
        <p:spPr bwMode="auto">
          <a:xfrm>
            <a:off x="6027300" y="4452307"/>
            <a:ext cx="1783302"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7" name="Скругленный прямоугольник 65">
            <a:extLst>
              <a:ext uri="{FF2B5EF4-FFF2-40B4-BE49-F238E27FC236}">
                <a16:creationId xmlns:a16="http://schemas.microsoft.com/office/drawing/2014/main" id="{32DCE186-1DA4-4210-A9B4-BFF2C62F3503}"/>
              </a:ext>
            </a:extLst>
          </p:cNvPr>
          <p:cNvSpPr/>
          <p:nvPr/>
        </p:nvSpPr>
        <p:spPr bwMode="auto">
          <a:xfrm>
            <a:off x="6027300" y="5283639"/>
            <a:ext cx="1783302" cy="634735"/>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8" name="Скругленный прямоугольник 69">
            <a:extLst>
              <a:ext uri="{FF2B5EF4-FFF2-40B4-BE49-F238E27FC236}">
                <a16:creationId xmlns:a16="http://schemas.microsoft.com/office/drawing/2014/main" id="{83889628-ADE6-428E-81FC-E70E449D5EFC}"/>
              </a:ext>
            </a:extLst>
          </p:cNvPr>
          <p:cNvSpPr/>
          <p:nvPr/>
        </p:nvSpPr>
        <p:spPr bwMode="auto">
          <a:xfrm>
            <a:off x="8406719" y="4452307"/>
            <a:ext cx="1783302"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9" name="Скругленный прямоугольник 73">
            <a:extLst>
              <a:ext uri="{FF2B5EF4-FFF2-40B4-BE49-F238E27FC236}">
                <a16:creationId xmlns:a16="http://schemas.microsoft.com/office/drawing/2014/main" id="{093CACD1-1063-47D6-AD37-3AC618B571B6}"/>
              </a:ext>
            </a:extLst>
          </p:cNvPr>
          <p:cNvSpPr/>
          <p:nvPr/>
        </p:nvSpPr>
        <p:spPr bwMode="auto">
          <a:xfrm>
            <a:off x="8406719" y="5283639"/>
            <a:ext cx="1783302" cy="634735"/>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20" name="Соединительная линия уступом 6">
            <a:extLst>
              <a:ext uri="{FF2B5EF4-FFF2-40B4-BE49-F238E27FC236}">
                <a16:creationId xmlns:a16="http://schemas.microsoft.com/office/drawing/2014/main" id="{01EB4553-C075-4C6C-AD81-15BE0010C6F2}"/>
              </a:ext>
            </a:extLst>
          </p:cNvPr>
          <p:cNvCxnSpPr>
            <a:stCxn id="8" idx="0"/>
            <a:endCxn id="9" idx="0"/>
          </p:cNvCxnSpPr>
          <p:nvPr/>
        </p:nvCxnSpPr>
        <p:spPr bwMode="auto">
          <a:xfrm rot="5400000" flipH="1" flipV="1">
            <a:off x="3348000" y="2370816"/>
            <a:ext cx="5332" cy="2379420"/>
          </a:xfrm>
          <a:prstGeom prst="bentConnector3">
            <a:avLst>
              <a:gd name="adj1" fmla="val 729474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cxnSp>
        <p:nvCxnSpPr>
          <p:cNvPr id="21" name="Соединительная линия уступом 17">
            <a:extLst>
              <a:ext uri="{FF2B5EF4-FFF2-40B4-BE49-F238E27FC236}">
                <a16:creationId xmlns:a16="http://schemas.microsoft.com/office/drawing/2014/main" id="{487ADCEA-AC60-4137-A2DD-70C00AA37314}"/>
              </a:ext>
            </a:extLst>
          </p:cNvPr>
          <p:cNvCxnSpPr>
            <a:stCxn id="10" idx="0"/>
          </p:cNvCxnSpPr>
          <p:nvPr/>
        </p:nvCxnSpPr>
        <p:spPr bwMode="auto">
          <a:xfrm rot="16200000" flipH="1">
            <a:off x="8107328" y="2372149"/>
            <a:ext cx="2666" cy="2379420"/>
          </a:xfrm>
          <a:prstGeom prst="bentConnector4">
            <a:avLst>
              <a:gd name="adj1" fmla="val -14208329"/>
              <a:gd name="adj2" fmla="val 10015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cxnSp>
        <p:nvCxnSpPr>
          <p:cNvPr id="22" name="Соединительная линия уступом 50">
            <a:extLst>
              <a:ext uri="{FF2B5EF4-FFF2-40B4-BE49-F238E27FC236}">
                <a16:creationId xmlns:a16="http://schemas.microsoft.com/office/drawing/2014/main" id="{58D4260C-062C-44D8-9DB4-0CB158296A05}"/>
              </a:ext>
            </a:extLst>
          </p:cNvPr>
          <p:cNvCxnSpPr>
            <a:cxnSpLocks/>
            <a:stCxn id="7" idx="1"/>
          </p:cNvCxnSpPr>
          <p:nvPr/>
        </p:nvCxnSpPr>
        <p:spPr bwMode="auto">
          <a:xfrm rot="10800000" flipV="1">
            <a:off x="3438453" y="2580011"/>
            <a:ext cx="1197040" cy="591809"/>
          </a:xfrm>
          <a:prstGeom prst="bentConnector3">
            <a:avLst>
              <a:gd name="adj1" fmla="val 100084"/>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3" name="Соединительная линия уступом 78">
            <a:extLst>
              <a:ext uri="{FF2B5EF4-FFF2-40B4-BE49-F238E27FC236}">
                <a16:creationId xmlns:a16="http://schemas.microsoft.com/office/drawing/2014/main" id="{21F07368-B00D-42E9-A311-42A408F30116}"/>
              </a:ext>
            </a:extLst>
          </p:cNvPr>
          <p:cNvCxnSpPr>
            <a:cxnSpLocks/>
            <a:stCxn id="7" idx="3"/>
          </p:cNvCxnSpPr>
          <p:nvPr/>
        </p:nvCxnSpPr>
        <p:spPr bwMode="auto">
          <a:xfrm>
            <a:off x="6811969" y="2580011"/>
            <a:ext cx="1369837" cy="591810"/>
          </a:xfrm>
          <a:prstGeom prst="bentConnector3">
            <a:avLst>
              <a:gd name="adj1" fmla="val 99667"/>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24" name="TextBox 23">
            <a:extLst>
              <a:ext uri="{FF2B5EF4-FFF2-40B4-BE49-F238E27FC236}">
                <a16:creationId xmlns:a16="http://schemas.microsoft.com/office/drawing/2014/main" id="{0FE8C368-EAA0-44EA-8B59-D107C9F23916}"/>
              </a:ext>
            </a:extLst>
          </p:cNvPr>
          <p:cNvSpPr txBox="1"/>
          <p:nvPr/>
        </p:nvSpPr>
        <p:spPr>
          <a:xfrm>
            <a:off x="4982183" y="231496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5" name="Subtitle 2">
            <a:extLst>
              <a:ext uri="{FF2B5EF4-FFF2-40B4-BE49-F238E27FC236}">
                <a16:creationId xmlns:a16="http://schemas.microsoft.com/office/drawing/2014/main" id="{BD6E57FE-CF3D-4035-906D-952FC789C6AA}"/>
              </a:ext>
            </a:extLst>
          </p:cNvPr>
          <p:cNvSpPr txBox="1">
            <a:spLocks/>
          </p:cNvSpPr>
          <p:nvPr/>
        </p:nvSpPr>
        <p:spPr>
          <a:xfrm>
            <a:off x="5358749" y="2595252"/>
            <a:ext cx="72996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26" name="TextBox 25">
            <a:extLst>
              <a:ext uri="{FF2B5EF4-FFF2-40B4-BE49-F238E27FC236}">
                <a16:creationId xmlns:a16="http://schemas.microsoft.com/office/drawing/2014/main" id="{791D8228-6F7A-43DE-9B8E-8D4D0082FAC7}"/>
              </a:ext>
            </a:extLst>
          </p:cNvPr>
          <p:cNvSpPr txBox="1"/>
          <p:nvPr/>
        </p:nvSpPr>
        <p:spPr>
          <a:xfrm>
            <a:off x="1419407" y="3646360"/>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7" name="Subtitle 2">
            <a:extLst>
              <a:ext uri="{FF2B5EF4-FFF2-40B4-BE49-F238E27FC236}">
                <a16:creationId xmlns:a16="http://schemas.microsoft.com/office/drawing/2014/main" id="{42089180-2CC2-44D6-B1A2-4D65C03BD449}"/>
              </a:ext>
            </a:extLst>
          </p:cNvPr>
          <p:cNvSpPr txBox="1">
            <a:spLocks/>
          </p:cNvSpPr>
          <p:nvPr/>
        </p:nvSpPr>
        <p:spPr>
          <a:xfrm>
            <a:off x="1828033" y="392664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28" name="TextBox 27">
            <a:extLst>
              <a:ext uri="{FF2B5EF4-FFF2-40B4-BE49-F238E27FC236}">
                <a16:creationId xmlns:a16="http://schemas.microsoft.com/office/drawing/2014/main" id="{F6853D43-4DF6-407D-9AD5-1C26C7269192}"/>
              </a:ext>
            </a:extLst>
          </p:cNvPr>
          <p:cNvSpPr txBox="1"/>
          <p:nvPr/>
        </p:nvSpPr>
        <p:spPr>
          <a:xfrm>
            <a:off x="3798827" y="3646176"/>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9" name="Subtitle 2">
            <a:extLst>
              <a:ext uri="{FF2B5EF4-FFF2-40B4-BE49-F238E27FC236}">
                <a16:creationId xmlns:a16="http://schemas.microsoft.com/office/drawing/2014/main" id="{CAC5A36A-85E7-4CB1-B326-302E0687D153}"/>
              </a:ext>
            </a:extLst>
          </p:cNvPr>
          <p:cNvSpPr txBox="1">
            <a:spLocks/>
          </p:cNvSpPr>
          <p:nvPr/>
        </p:nvSpPr>
        <p:spPr>
          <a:xfrm>
            <a:off x="4207452" y="3926465"/>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0" name="TextBox 29">
            <a:extLst>
              <a:ext uri="{FF2B5EF4-FFF2-40B4-BE49-F238E27FC236}">
                <a16:creationId xmlns:a16="http://schemas.microsoft.com/office/drawing/2014/main" id="{94C98005-6DA1-45F1-831B-D27340203EEB}"/>
              </a:ext>
            </a:extLst>
          </p:cNvPr>
          <p:cNvSpPr txBox="1"/>
          <p:nvPr/>
        </p:nvSpPr>
        <p:spPr>
          <a:xfrm>
            <a:off x="6177402" y="3644029"/>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1" name="Subtitle 2">
            <a:extLst>
              <a:ext uri="{FF2B5EF4-FFF2-40B4-BE49-F238E27FC236}">
                <a16:creationId xmlns:a16="http://schemas.microsoft.com/office/drawing/2014/main" id="{770EA2D8-6B9A-4D78-A012-17923EF0E741}"/>
              </a:ext>
            </a:extLst>
          </p:cNvPr>
          <p:cNvSpPr txBox="1">
            <a:spLocks/>
          </p:cNvSpPr>
          <p:nvPr/>
        </p:nvSpPr>
        <p:spPr>
          <a:xfrm>
            <a:off x="6586028" y="392431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2" name="TextBox 31">
            <a:extLst>
              <a:ext uri="{FF2B5EF4-FFF2-40B4-BE49-F238E27FC236}">
                <a16:creationId xmlns:a16="http://schemas.microsoft.com/office/drawing/2014/main" id="{F9B161ED-1D96-4438-AACF-14480542D074}"/>
              </a:ext>
            </a:extLst>
          </p:cNvPr>
          <p:cNvSpPr txBox="1"/>
          <p:nvPr/>
        </p:nvSpPr>
        <p:spPr>
          <a:xfrm>
            <a:off x="8543197" y="3644029"/>
            <a:ext cx="1510350"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3" name="Subtitle 2">
            <a:extLst>
              <a:ext uri="{FF2B5EF4-FFF2-40B4-BE49-F238E27FC236}">
                <a16:creationId xmlns:a16="http://schemas.microsoft.com/office/drawing/2014/main" id="{8BC87E0E-30BB-40EC-9A9C-48D2AACC61CE}"/>
              </a:ext>
            </a:extLst>
          </p:cNvPr>
          <p:cNvSpPr txBox="1">
            <a:spLocks/>
          </p:cNvSpPr>
          <p:nvPr/>
        </p:nvSpPr>
        <p:spPr>
          <a:xfrm>
            <a:off x="8965448" y="3924318"/>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4" name="TextBox 33">
            <a:extLst>
              <a:ext uri="{FF2B5EF4-FFF2-40B4-BE49-F238E27FC236}">
                <a16:creationId xmlns:a16="http://schemas.microsoft.com/office/drawing/2014/main" id="{BE349A19-5614-4BDA-9985-3381B0CA5D81}"/>
              </a:ext>
            </a:extLst>
          </p:cNvPr>
          <p:cNvSpPr txBox="1"/>
          <p:nvPr/>
        </p:nvSpPr>
        <p:spPr>
          <a:xfrm>
            <a:off x="1419407" y="4508248"/>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5" name="Subtitle 2">
            <a:extLst>
              <a:ext uri="{FF2B5EF4-FFF2-40B4-BE49-F238E27FC236}">
                <a16:creationId xmlns:a16="http://schemas.microsoft.com/office/drawing/2014/main" id="{A5509C18-374B-420B-9288-CCD5111AADC5}"/>
              </a:ext>
            </a:extLst>
          </p:cNvPr>
          <p:cNvSpPr txBox="1">
            <a:spLocks/>
          </p:cNvSpPr>
          <p:nvPr/>
        </p:nvSpPr>
        <p:spPr>
          <a:xfrm>
            <a:off x="1828033" y="4788537"/>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6" name="TextBox 35">
            <a:extLst>
              <a:ext uri="{FF2B5EF4-FFF2-40B4-BE49-F238E27FC236}">
                <a16:creationId xmlns:a16="http://schemas.microsoft.com/office/drawing/2014/main" id="{D46AB921-3F08-43E9-BB42-28226E3703C6}"/>
              </a:ext>
            </a:extLst>
          </p:cNvPr>
          <p:cNvSpPr txBox="1"/>
          <p:nvPr/>
        </p:nvSpPr>
        <p:spPr>
          <a:xfrm>
            <a:off x="3798827" y="4508064"/>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7" name="Subtitle 2">
            <a:extLst>
              <a:ext uri="{FF2B5EF4-FFF2-40B4-BE49-F238E27FC236}">
                <a16:creationId xmlns:a16="http://schemas.microsoft.com/office/drawing/2014/main" id="{2B749327-0D57-47E1-B867-F50488EF3094}"/>
              </a:ext>
            </a:extLst>
          </p:cNvPr>
          <p:cNvSpPr txBox="1">
            <a:spLocks/>
          </p:cNvSpPr>
          <p:nvPr/>
        </p:nvSpPr>
        <p:spPr>
          <a:xfrm>
            <a:off x="4207452" y="4788353"/>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8" name="TextBox 37">
            <a:extLst>
              <a:ext uri="{FF2B5EF4-FFF2-40B4-BE49-F238E27FC236}">
                <a16:creationId xmlns:a16="http://schemas.microsoft.com/office/drawing/2014/main" id="{E4EEF3E9-ED30-40D2-97CC-61D12FF90447}"/>
              </a:ext>
            </a:extLst>
          </p:cNvPr>
          <p:cNvSpPr txBox="1"/>
          <p:nvPr/>
        </p:nvSpPr>
        <p:spPr>
          <a:xfrm>
            <a:off x="6177402" y="4505917"/>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9" name="Subtitle 2">
            <a:extLst>
              <a:ext uri="{FF2B5EF4-FFF2-40B4-BE49-F238E27FC236}">
                <a16:creationId xmlns:a16="http://schemas.microsoft.com/office/drawing/2014/main" id="{60CB1CE2-13C9-42F3-BBD9-254038A7628C}"/>
              </a:ext>
            </a:extLst>
          </p:cNvPr>
          <p:cNvSpPr txBox="1">
            <a:spLocks/>
          </p:cNvSpPr>
          <p:nvPr/>
        </p:nvSpPr>
        <p:spPr>
          <a:xfrm>
            <a:off x="6586028" y="4786206"/>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0" name="TextBox 39">
            <a:extLst>
              <a:ext uri="{FF2B5EF4-FFF2-40B4-BE49-F238E27FC236}">
                <a16:creationId xmlns:a16="http://schemas.microsoft.com/office/drawing/2014/main" id="{92DC73BB-0174-43D7-BE7E-C42E501C187C}"/>
              </a:ext>
            </a:extLst>
          </p:cNvPr>
          <p:cNvSpPr txBox="1"/>
          <p:nvPr/>
        </p:nvSpPr>
        <p:spPr>
          <a:xfrm>
            <a:off x="8543197" y="4505917"/>
            <a:ext cx="1510350"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1" name="Subtitle 2">
            <a:extLst>
              <a:ext uri="{FF2B5EF4-FFF2-40B4-BE49-F238E27FC236}">
                <a16:creationId xmlns:a16="http://schemas.microsoft.com/office/drawing/2014/main" id="{2E76B3BA-D277-4CF7-BAB4-4EAF9E98D7E5}"/>
              </a:ext>
            </a:extLst>
          </p:cNvPr>
          <p:cNvSpPr txBox="1">
            <a:spLocks/>
          </p:cNvSpPr>
          <p:nvPr/>
        </p:nvSpPr>
        <p:spPr>
          <a:xfrm>
            <a:off x="8965448" y="4786206"/>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2" name="TextBox 41">
            <a:extLst>
              <a:ext uri="{FF2B5EF4-FFF2-40B4-BE49-F238E27FC236}">
                <a16:creationId xmlns:a16="http://schemas.microsoft.com/office/drawing/2014/main" id="{FEE7410B-2658-4D72-8077-7077AA59CE55}"/>
              </a:ext>
            </a:extLst>
          </p:cNvPr>
          <p:cNvSpPr txBox="1"/>
          <p:nvPr/>
        </p:nvSpPr>
        <p:spPr>
          <a:xfrm>
            <a:off x="1419407" y="5334992"/>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3" name="Subtitle 2">
            <a:extLst>
              <a:ext uri="{FF2B5EF4-FFF2-40B4-BE49-F238E27FC236}">
                <a16:creationId xmlns:a16="http://schemas.microsoft.com/office/drawing/2014/main" id="{0D2B9002-FBAB-4C9D-9B03-05E4BE8EA346}"/>
              </a:ext>
            </a:extLst>
          </p:cNvPr>
          <p:cNvSpPr txBox="1">
            <a:spLocks/>
          </p:cNvSpPr>
          <p:nvPr/>
        </p:nvSpPr>
        <p:spPr>
          <a:xfrm>
            <a:off x="1828033" y="5615281"/>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4" name="TextBox 43">
            <a:extLst>
              <a:ext uri="{FF2B5EF4-FFF2-40B4-BE49-F238E27FC236}">
                <a16:creationId xmlns:a16="http://schemas.microsoft.com/office/drawing/2014/main" id="{3A878DB3-2087-4F18-9775-7DCEFC467031}"/>
              </a:ext>
            </a:extLst>
          </p:cNvPr>
          <p:cNvSpPr txBox="1"/>
          <p:nvPr/>
        </p:nvSpPr>
        <p:spPr>
          <a:xfrm>
            <a:off x="3798827" y="5334808"/>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5" name="Subtitle 2">
            <a:extLst>
              <a:ext uri="{FF2B5EF4-FFF2-40B4-BE49-F238E27FC236}">
                <a16:creationId xmlns:a16="http://schemas.microsoft.com/office/drawing/2014/main" id="{7FBBECE9-8142-4868-84BF-48AEAD2678C8}"/>
              </a:ext>
            </a:extLst>
          </p:cNvPr>
          <p:cNvSpPr txBox="1">
            <a:spLocks/>
          </p:cNvSpPr>
          <p:nvPr/>
        </p:nvSpPr>
        <p:spPr>
          <a:xfrm>
            <a:off x="4207452" y="5615097"/>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6" name="TextBox 45">
            <a:extLst>
              <a:ext uri="{FF2B5EF4-FFF2-40B4-BE49-F238E27FC236}">
                <a16:creationId xmlns:a16="http://schemas.microsoft.com/office/drawing/2014/main" id="{1196DA5D-1E42-46BA-8DE1-065C156336FE}"/>
              </a:ext>
            </a:extLst>
          </p:cNvPr>
          <p:cNvSpPr txBox="1"/>
          <p:nvPr/>
        </p:nvSpPr>
        <p:spPr>
          <a:xfrm>
            <a:off x="6177402" y="5332661"/>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7" name="Subtitle 2">
            <a:extLst>
              <a:ext uri="{FF2B5EF4-FFF2-40B4-BE49-F238E27FC236}">
                <a16:creationId xmlns:a16="http://schemas.microsoft.com/office/drawing/2014/main" id="{073FD647-6402-4689-92EF-4D65A88F00AA}"/>
              </a:ext>
            </a:extLst>
          </p:cNvPr>
          <p:cNvSpPr txBox="1">
            <a:spLocks/>
          </p:cNvSpPr>
          <p:nvPr/>
        </p:nvSpPr>
        <p:spPr>
          <a:xfrm>
            <a:off x="6586028" y="5612950"/>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8" name="TextBox 47">
            <a:extLst>
              <a:ext uri="{FF2B5EF4-FFF2-40B4-BE49-F238E27FC236}">
                <a16:creationId xmlns:a16="http://schemas.microsoft.com/office/drawing/2014/main" id="{0174E9F2-C3CD-444E-89C5-F92C5DC0C489}"/>
              </a:ext>
            </a:extLst>
          </p:cNvPr>
          <p:cNvSpPr txBox="1"/>
          <p:nvPr/>
        </p:nvSpPr>
        <p:spPr>
          <a:xfrm>
            <a:off x="8543197" y="5332661"/>
            <a:ext cx="1510350"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9" name="Subtitle 2">
            <a:extLst>
              <a:ext uri="{FF2B5EF4-FFF2-40B4-BE49-F238E27FC236}">
                <a16:creationId xmlns:a16="http://schemas.microsoft.com/office/drawing/2014/main" id="{DE311E85-7313-4214-9A19-B7091383620D}"/>
              </a:ext>
            </a:extLst>
          </p:cNvPr>
          <p:cNvSpPr txBox="1">
            <a:spLocks/>
          </p:cNvSpPr>
          <p:nvPr/>
        </p:nvSpPr>
        <p:spPr>
          <a:xfrm>
            <a:off x="8965448" y="5612950"/>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Tree>
    <p:extLst>
      <p:ext uri="{BB962C8B-B14F-4D97-AF65-F5344CB8AC3E}">
        <p14:creationId xmlns:p14="http://schemas.microsoft.com/office/powerpoint/2010/main" val="108878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D0F6EE-9A73-4016-8BAE-9CB431EB7CE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0170F95-B338-4913-BE61-D524C2A8DAC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DF9EA99-6C2E-4CD7-954F-9E352DF507E6}"/>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85814ED4-DFC7-4450-A373-668D3C69D27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8AE6F9B-77F7-4853-83AC-2A270EE7708F}"/>
              </a:ext>
            </a:extLst>
          </p:cNvPr>
          <p:cNvSpPr>
            <a:spLocks noGrp="1"/>
          </p:cNvSpPr>
          <p:nvPr>
            <p:ph type="body" sz="quarter" idx="13"/>
          </p:nvPr>
        </p:nvSpPr>
        <p:spPr/>
        <p:txBody>
          <a:bodyPr/>
          <a:lstStyle/>
          <a:p>
            <a:endParaRPr lang="en-ZA"/>
          </a:p>
        </p:txBody>
      </p:sp>
      <p:sp>
        <p:nvSpPr>
          <p:cNvPr id="7" name="Скругленный прямоугольник 11">
            <a:extLst>
              <a:ext uri="{FF2B5EF4-FFF2-40B4-BE49-F238E27FC236}">
                <a16:creationId xmlns:a16="http://schemas.microsoft.com/office/drawing/2014/main" id="{8EDE9F61-E28E-4A07-9B96-777AE564FE41}"/>
              </a:ext>
            </a:extLst>
          </p:cNvPr>
          <p:cNvSpPr/>
          <p:nvPr/>
        </p:nvSpPr>
        <p:spPr bwMode="auto">
          <a:xfrm>
            <a:off x="4625969" y="2219019"/>
            <a:ext cx="2176475" cy="967322"/>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8" name="Скругленный прямоугольник 7">
            <a:extLst>
              <a:ext uri="{FF2B5EF4-FFF2-40B4-BE49-F238E27FC236}">
                <a16:creationId xmlns:a16="http://schemas.microsoft.com/office/drawing/2014/main" id="{AB11C331-592D-43E0-80CE-73401EB996E3}"/>
              </a:ext>
            </a:extLst>
          </p:cNvPr>
          <p:cNvSpPr/>
          <p:nvPr/>
        </p:nvSpPr>
        <p:spPr bwMode="auto">
          <a:xfrm>
            <a:off x="1302619" y="4340173"/>
            <a:ext cx="1783302" cy="69518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9" name="Скругленный прямоугольник 28">
            <a:extLst>
              <a:ext uri="{FF2B5EF4-FFF2-40B4-BE49-F238E27FC236}">
                <a16:creationId xmlns:a16="http://schemas.microsoft.com/office/drawing/2014/main" id="{27888A46-D891-48C1-A9CC-FE45CBD52142}"/>
              </a:ext>
            </a:extLst>
          </p:cNvPr>
          <p:cNvSpPr/>
          <p:nvPr/>
        </p:nvSpPr>
        <p:spPr bwMode="auto">
          <a:xfrm>
            <a:off x="3682039" y="4340173"/>
            <a:ext cx="1783302" cy="69518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0" name="Скругленный прямоугольник 36">
            <a:extLst>
              <a:ext uri="{FF2B5EF4-FFF2-40B4-BE49-F238E27FC236}">
                <a16:creationId xmlns:a16="http://schemas.microsoft.com/office/drawing/2014/main" id="{A57DCB38-C295-4079-A969-5A620AF77069}"/>
              </a:ext>
            </a:extLst>
          </p:cNvPr>
          <p:cNvSpPr/>
          <p:nvPr/>
        </p:nvSpPr>
        <p:spPr bwMode="auto">
          <a:xfrm>
            <a:off x="6063280" y="4340173"/>
            <a:ext cx="1783302" cy="69518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1" name="Скругленный прямоугольник 40">
            <a:extLst>
              <a:ext uri="{FF2B5EF4-FFF2-40B4-BE49-F238E27FC236}">
                <a16:creationId xmlns:a16="http://schemas.microsoft.com/office/drawing/2014/main" id="{A5F19FF1-4AC2-4DB8-96D9-34CFEBAA364C}"/>
              </a:ext>
            </a:extLst>
          </p:cNvPr>
          <p:cNvSpPr/>
          <p:nvPr/>
        </p:nvSpPr>
        <p:spPr bwMode="auto">
          <a:xfrm>
            <a:off x="8442699" y="4340173"/>
            <a:ext cx="1783302" cy="69518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2" name="Скругленный прямоугольник 31">
            <a:extLst>
              <a:ext uri="{FF2B5EF4-FFF2-40B4-BE49-F238E27FC236}">
                <a16:creationId xmlns:a16="http://schemas.microsoft.com/office/drawing/2014/main" id="{F9026EDA-947C-47B8-A396-6A534865CBC2}"/>
              </a:ext>
            </a:extLst>
          </p:cNvPr>
          <p:cNvSpPr/>
          <p:nvPr/>
        </p:nvSpPr>
        <p:spPr bwMode="auto">
          <a:xfrm>
            <a:off x="1302619" y="5231954"/>
            <a:ext cx="1783302" cy="634735"/>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3" name="Скругленный прямоугольник 49">
            <a:extLst>
              <a:ext uri="{FF2B5EF4-FFF2-40B4-BE49-F238E27FC236}">
                <a16:creationId xmlns:a16="http://schemas.microsoft.com/office/drawing/2014/main" id="{E789AC99-30A6-4BFA-8100-CCFFA7D915D0}"/>
              </a:ext>
            </a:extLst>
          </p:cNvPr>
          <p:cNvSpPr/>
          <p:nvPr/>
        </p:nvSpPr>
        <p:spPr bwMode="auto">
          <a:xfrm>
            <a:off x="3682039" y="5231954"/>
            <a:ext cx="1783302" cy="634735"/>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4" name="Скругленный прямоугольник 61">
            <a:extLst>
              <a:ext uri="{FF2B5EF4-FFF2-40B4-BE49-F238E27FC236}">
                <a16:creationId xmlns:a16="http://schemas.microsoft.com/office/drawing/2014/main" id="{BA2FF42D-8A17-47FB-A45C-9D43629E071F}"/>
              </a:ext>
            </a:extLst>
          </p:cNvPr>
          <p:cNvSpPr/>
          <p:nvPr/>
        </p:nvSpPr>
        <p:spPr bwMode="auto">
          <a:xfrm>
            <a:off x="6063280" y="5231954"/>
            <a:ext cx="1783302" cy="634735"/>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5" name="Скругленный прямоугольник 69">
            <a:extLst>
              <a:ext uri="{FF2B5EF4-FFF2-40B4-BE49-F238E27FC236}">
                <a16:creationId xmlns:a16="http://schemas.microsoft.com/office/drawing/2014/main" id="{A0073EFF-CD05-4203-8AFA-37A711C4B180}"/>
              </a:ext>
            </a:extLst>
          </p:cNvPr>
          <p:cNvSpPr/>
          <p:nvPr/>
        </p:nvSpPr>
        <p:spPr bwMode="auto">
          <a:xfrm>
            <a:off x="8442699" y="5231954"/>
            <a:ext cx="1783302" cy="634735"/>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16" name="Прямая со стрелкой 20">
            <a:extLst>
              <a:ext uri="{FF2B5EF4-FFF2-40B4-BE49-F238E27FC236}">
                <a16:creationId xmlns:a16="http://schemas.microsoft.com/office/drawing/2014/main" id="{1D65A952-6E71-4DFC-B268-0AD281E8E90D}"/>
              </a:ext>
            </a:extLst>
          </p:cNvPr>
          <p:cNvCxnSpPr>
            <a:cxnSpLocks/>
            <a:stCxn id="8" idx="2"/>
            <a:endCxn id="12" idx="0"/>
          </p:cNvCxnSpPr>
          <p:nvPr/>
        </p:nvCxnSpPr>
        <p:spPr bwMode="auto">
          <a:xfrm>
            <a:off x="2194270" y="5035357"/>
            <a:ext cx="0" cy="19659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17" name="Прямая со стрелкой 51">
            <a:extLst>
              <a:ext uri="{FF2B5EF4-FFF2-40B4-BE49-F238E27FC236}">
                <a16:creationId xmlns:a16="http://schemas.microsoft.com/office/drawing/2014/main" id="{FD30C916-97E1-4E98-AE7A-B6EE54DBBF20}"/>
              </a:ext>
            </a:extLst>
          </p:cNvPr>
          <p:cNvCxnSpPr>
            <a:cxnSpLocks/>
            <a:endCxn id="13" idx="0"/>
          </p:cNvCxnSpPr>
          <p:nvPr/>
        </p:nvCxnSpPr>
        <p:spPr bwMode="auto">
          <a:xfrm>
            <a:off x="4573690" y="5035357"/>
            <a:ext cx="0" cy="19659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18" name="Прямая со стрелкой 79">
            <a:extLst>
              <a:ext uri="{FF2B5EF4-FFF2-40B4-BE49-F238E27FC236}">
                <a16:creationId xmlns:a16="http://schemas.microsoft.com/office/drawing/2014/main" id="{0845D1A9-4170-45C6-800A-E040E7EEC8F7}"/>
              </a:ext>
            </a:extLst>
          </p:cNvPr>
          <p:cNvCxnSpPr>
            <a:endCxn id="14" idx="0"/>
          </p:cNvCxnSpPr>
          <p:nvPr/>
        </p:nvCxnSpPr>
        <p:spPr bwMode="auto">
          <a:xfrm>
            <a:off x="6954931" y="5035357"/>
            <a:ext cx="0" cy="19659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19" name="Прямая со стрелкой 84">
            <a:extLst>
              <a:ext uri="{FF2B5EF4-FFF2-40B4-BE49-F238E27FC236}">
                <a16:creationId xmlns:a16="http://schemas.microsoft.com/office/drawing/2014/main" id="{0303E8FE-3245-41F4-BC64-F3E07F6A63DD}"/>
              </a:ext>
            </a:extLst>
          </p:cNvPr>
          <p:cNvCxnSpPr>
            <a:endCxn id="15" idx="0"/>
          </p:cNvCxnSpPr>
          <p:nvPr/>
        </p:nvCxnSpPr>
        <p:spPr bwMode="auto">
          <a:xfrm>
            <a:off x="9334350" y="5035357"/>
            <a:ext cx="0" cy="19659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0" name="Соединительная линия уступом 6">
            <a:extLst>
              <a:ext uri="{FF2B5EF4-FFF2-40B4-BE49-F238E27FC236}">
                <a16:creationId xmlns:a16="http://schemas.microsoft.com/office/drawing/2014/main" id="{16BDA000-80E5-43CC-B444-53BE0C577C13}"/>
              </a:ext>
            </a:extLst>
          </p:cNvPr>
          <p:cNvCxnSpPr>
            <a:cxnSpLocks/>
            <a:stCxn id="8" idx="0"/>
            <a:endCxn id="9" idx="0"/>
          </p:cNvCxnSpPr>
          <p:nvPr/>
        </p:nvCxnSpPr>
        <p:spPr bwMode="auto">
          <a:xfrm rot="5400000" flipH="1" flipV="1">
            <a:off x="3383980" y="3150463"/>
            <a:ext cx="5332" cy="2379420"/>
          </a:xfrm>
          <a:prstGeom prst="bentConnector3">
            <a:avLst>
              <a:gd name="adj1" fmla="val 11273685"/>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cxnSp>
        <p:nvCxnSpPr>
          <p:cNvPr id="21" name="Соединительная линия уступом 17">
            <a:extLst>
              <a:ext uri="{FF2B5EF4-FFF2-40B4-BE49-F238E27FC236}">
                <a16:creationId xmlns:a16="http://schemas.microsoft.com/office/drawing/2014/main" id="{8478FA81-3496-4300-8ED1-42A5452AA5AB}"/>
              </a:ext>
            </a:extLst>
          </p:cNvPr>
          <p:cNvCxnSpPr>
            <a:stCxn id="10" idx="0"/>
          </p:cNvCxnSpPr>
          <p:nvPr/>
        </p:nvCxnSpPr>
        <p:spPr bwMode="auto">
          <a:xfrm rot="16200000" flipH="1">
            <a:off x="8143308" y="3151795"/>
            <a:ext cx="2666" cy="2379420"/>
          </a:xfrm>
          <a:prstGeom prst="bentConnector4">
            <a:avLst>
              <a:gd name="adj1" fmla="val -22165013"/>
              <a:gd name="adj2" fmla="val 10015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cxnSp>
        <p:nvCxnSpPr>
          <p:cNvPr id="22" name="Соединительная линия уступом 50">
            <a:extLst>
              <a:ext uri="{FF2B5EF4-FFF2-40B4-BE49-F238E27FC236}">
                <a16:creationId xmlns:a16="http://schemas.microsoft.com/office/drawing/2014/main" id="{C19019F4-A093-4FB1-8C5E-538562F9B5CC}"/>
              </a:ext>
            </a:extLst>
          </p:cNvPr>
          <p:cNvCxnSpPr>
            <a:cxnSpLocks/>
            <a:stCxn id="7" idx="1"/>
            <a:endCxn id="24" idx="0"/>
          </p:cNvCxnSpPr>
          <p:nvPr/>
        </p:nvCxnSpPr>
        <p:spPr bwMode="auto">
          <a:xfrm rot="10800000" flipV="1">
            <a:off x="3391699" y="2702680"/>
            <a:ext cx="1234270" cy="692610"/>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3" name="Соединительная линия уступом 78">
            <a:extLst>
              <a:ext uri="{FF2B5EF4-FFF2-40B4-BE49-F238E27FC236}">
                <a16:creationId xmlns:a16="http://schemas.microsoft.com/office/drawing/2014/main" id="{04AAD68E-86B7-4AC3-B3FC-EEB28F97A1FA}"/>
              </a:ext>
            </a:extLst>
          </p:cNvPr>
          <p:cNvCxnSpPr>
            <a:cxnSpLocks/>
            <a:stCxn id="7" idx="3"/>
            <a:endCxn id="25" idx="0"/>
          </p:cNvCxnSpPr>
          <p:nvPr/>
        </p:nvCxnSpPr>
        <p:spPr bwMode="auto">
          <a:xfrm>
            <a:off x="6802444" y="2702680"/>
            <a:ext cx="1342197" cy="695276"/>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24" name="Скругленный прямоугольник 80">
            <a:extLst>
              <a:ext uri="{FF2B5EF4-FFF2-40B4-BE49-F238E27FC236}">
                <a16:creationId xmlns:a16="http://schemas.microsoft.com/office/drawing/2014/main" id="{3ACC318B-B1BF-40D9-9ED5-38FC4B94D667}"/>
              </a:ext>
            </a:extLst>
          </p:cNvPr>
          <p:cNvSpPr/>
          <p:nvPr/>
        </p:nvSpPr>
        <p:spPr bwMode="auto">
          <a:xfrm>
            <a:off x="2500048" y="3395291"/>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dirty="0">
              <a:solidFill>
                <a:srgbClr val="74808C"/>
              </a:solidFill>
              <a:ea typeface="Poppins" charset="0"/>
              <a:cs typeface="Poppins" charset="0"/>
              <a:sym typeface="Poppins" charset="0"/>
            </a:endParaRPr>
          </a:p>
        </p:txBody>
      </p:sp>
      <p:sp>
        <p:nvSpPr>
          <p:cNvPr id="25" name="Скругленный прямоугольник 86">
            <a:extLst>
              <a:ext uri="{FF2B5EF4-FFF2-40B4-BE49-F238E27FC236}">
                <a16:creationId xmlns:a16="http://schemas.microsoft.com/office/drawing/2014/main" id="{4BEAF036-9C1F-4D3C-8F75-D4782A7DCFFC}"/>
              </a:ext>
            </a:extLst>
          </p:cNvPr>
          <p:cNvSpPr/>
          <p:nvPr/>
        </p:nvSpPr>
        <p:spPr bwMode="auto">
          <a:xfrm>
            <a:off x="7252989" y="3397956"/>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dirty="0">
              <a:solidFill>
                <a:srgbClr val="74808C"/>
              </a:solidFill>
              <a:ea typeface="Poppins" charset="0"/>
              <a:cs typeface="Poppins" charset="0"/>
              <a:sym typeface="Poppins" charset="0"/>
            </a:endParaRPr>
          </a:p>
        </p:txBody>
      </p:sp>
      <p:sp>
        <p:nvSpPr>
          <p:cNvPr id="26" name="TextBox 25">
            <a:extLst>
              <a:ext uri="{FF2B5EF4-FFF2-40B4-BE49-F238E27FC236}">
                <a16:creationId xmlns:a16="http://schemas.microsoft.com/office/drawing/2014/main" id="{B300A460-507E-40AB-840E-FFDB49EC103F}"/>
              </a:ext>
            </a:extLst>
          </p:cNvPr>
          <p:cNvSpPr txBox="1"/>
          <p:nvPr/>
        </p:nvSpPr>
        <p:spPr>
          <a:xfrm>
            <a:off x="1452721" y="527387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7" name="Subtitle 2">
            <a:extLst>
              <a:ext uri="{FF2B5EF4-FFF2-40B4-BE49-F238E27FC236}">
                <a16:creationId xmlns:a16="http://schemas.microsoft.com/office/drawing/2014/main" id="{669DAB9F-F8FA-4184-9D64-C4E27A42C10F}"/>
              </a:ext>
            </a:extLst>
          </p:cNvPr>
          <p:cNvSpPr txBox="1">
            <a:spLocks/>
          </p:cNvSpPr>
          <p:nvPr/>
        </p:nvSpPr>
        <p:spPr>
          <a:xfrm>
            <a:off x="1861348" y="5554163"/>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28" name="TextBox 27">
            <a:extLst>
              <a:ext uri="{FF2B5EF4-FFF2-40B4-BE49-F238E27FC236}">
                <a16:creationId xmlns:a16="http://schemas.microsoft.com/office/drawing/2014/main" id="{9DC11AF7-FE67-412D-8531-FB7DAC86C47B}"/>
              </a:ext>
            </a:extLst>
          </p:cNvPr>
          <p:cNvSpPr txBox="1"/>
          <p:nvPr/>
        </p:nvSpPr>
        <p:spPr>
          <a:xfrm>
            <a:off x="3832141" y="5273690"/>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9" name="Subtitle 2">
            <a:extLst>
              <a:ext uri="{FF2B5EF4-FFF2-40B4-BE49-F238E27FC236}">
                <a16:creationId xmlns:a16="http://schemas.microsoft.com/office/drawing/2014/main" id="{EEC88C35-511A-4FB6-972C-AC8FD750D348}"/>
              </a:ext>
            </a:extLst>
          </p:cNvPr>
          <p:cNvSpPr txBox="1">
            <a:spLocks/>
          </p:cNvSpPr>
          <p:nvPr/>
        </p:nvSpPr>
        <p:spPr>
          <a:xfrm>
            <a:off x="4240767" y="555397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0" name="TextBox 29">
            <a:extLst>
              <a:ext uri="{FF2B5EF4-FFF2-40B4-BE49-F238E27FC236}">
                <a16:creationId xmlns:a16="http://schemas.microsoft.com/office/drawing/2014/main" id="{029D6F81-58BF-4652-99BD-6DFEE54EA9AF}"/>
              </a:ext>
            </a:extLst>
          </p:cNvPr>
          <p:cNvSpPr txBox="1"/>
          <p:nvPr/>
        </p:nvSpPr>
        <p:spPr>
          <a:xfrm>
            <a:off x="6213382" y="527154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1" name="Subtitle 2">
            <a:extLst>
              <a:ext uri="{FF2B5EF4-FFF2-40B4-BE49-F238E27FC236}">
                <a16:creationId xmlns:a16="http://schemas.microsoft.com/office/drawing/2014/main" id="{4A3436AC-2FA6-498A-A9E2-228E89CC6C2E}"/>
              </a:ext>
            </a:extLst>
          </p:cNvPr>
          <p:cNvSpPr txBox="1">
            <a:spLocks/>
          </p:cNvSpPr>
          <p:nvPr/>
        </p:nvSpPr>
        <p:spPr>
          <a:xfrm>
            <a:off x="6622008" y="5551832"/>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2" name="TextBox 31">
            <a:extLst>
              <a:ext uri="{FF2B5EF4-FFF2-40B4-BE49-F238E27FC236}">
                <a16:creationId xmlns:a16="http://schemas.microsoft.com/office/drawing/2014/main" id="{742DC787-9ED8-4AA5-A8E4-68743F531552}"/>
              </a:ext>
            </a:extLst>
          </p:cNvPr>
          <p:cNvSpPr txBox="1"/>
          <p:nvPr/>
        </p:nvSpPr>
        <p:spPr>
          <a:xfrm>
            <a:off x="8579175" y="5271543"/>
            <a:ext cx="1510350"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3" name="Subtitle 2">
            <a:extLst>
              <a:ext uri="{FF2B5EF4-FFF2-40B4-BE49-F238E27FC236}">
                <a16:creationId xmlns:a16="http://schemas.microsoft.com/office/drawing/2014/main" id="{87A1F185-1E43-4185-8C4D-DE201DA78A66}"/>
              </a:ext>
            </a:extLst>
          </p:cNvPr>
          <p:cNvSpPr txBox="1">
            <a:spLocks/>
          </p:cNvSpPr>
          <p:nvPr/>
        </p:nvSpPr>
        <p:spPr>
          <a:xfrm>
            <a:off x="9001427" y="5551832"/>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4" name="TextBox 33">
            <a:extLst>
              <a:ext uri="{FF2B5EF4-FFF2-40B4-BE49-F238E27FC236}">
                <a16:creationId xmlns:a16="http://schemas.microsoft.com/office/drawing/2014/main" id="{05B82295-A7BB-4684-9AF6-E1121D163B55}"/>
              </a:ext>
            </a:extLst>
          </p:cNvPr>
          <p:cNvSpPr txBox="1"/>
          <p:nvPr/>
        </p:nvSpPr>
        <p:spPr>
          <a:xfrm>
            <a:off x="1452721" y="4411784"/>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5" name="Subtitle 2">
            <a:extLst>
              <a:ext uri="{FF2B5EF4-FFF2-40B4-BE49-F238E27FC236}">
                <a16:creationId xmlns:a16="http://schemas.microsoft.com/office/drawing/2014/main" id="{67FB4B50-F1FC-4CE0-964B-6C2581E3F72B}"/>
              </a:ext>
            </a:extLst>
          </p:cNvPr>
          <p:cNvSpPr txBox="1">
            <a:spLocks/>
          </p:cNvSpPr>
          <p:nvPr/>
        </p:nvSpPr>
        <p:spPr>
          <a:xfrm>
            <a:off x="1861348" y="4692073"/>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6" name="TextBox 35">
            <a:extLst>
              <a:ext uri="{FF2B5EF4-FFF2-40B4-BE49-F238E27FC236}">
                <a16:creationId xmlns:a16="http://schemas.microsoft.com/office/drawing/2014/main" id="{0C258E0C-E096-480D-9583-D5384A74B83E}"/>
              </a:ext>
            </a:extLst>
          </p:cNvPr>
          <p:cNvSpPr txBox="1"/>
          <p:nvPr/>
        </p:nvSpPr>
        <p:spPr>
          <a:xfrm>
            <a:off x="3832141" y="4411600"/>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7" name="Subtitle 2">
            <a:extLst>
              <a:ext uri="{FF2B5EF4-FFF2-40B4-BE49-F238E27FC236}">
                <a16:creationId xmlns:a16="http://schemas.microsoft.com/office/drawing/2014/main" id="{DBF102A3-0D2D-4091-A08B-950406589F36}"/>
              </a:ext>
            </a:extLst>
          </p:cNvPr>
          <p:cNvSpPr txBox="1">
            <a:spLocks/>
          </p:cNvSpPr>
          <p:nvPr/>
        </p:nvSpPr>
        <p:spPr>
          <a:xfrm>
            <a:off x="4240767" y="469188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8" name="TextBox 37">
            <a:extLst>
              <a:ext uri="{FF2B5EF4-FFF2-40B4-BE49-F238E27FC236}">
                <a16:creationId xmlns:a16="http://schemas.microsoft.com/office/drawing/2014/main" id="{1D36C6A6-0F54-456F-9606-203F007AB071}"/>
              </a:ext>
            </a:extLst>
          </p:cNvPr>
          <p:cNvSpPr txBox="1"/>
          <p:nvPr/>
        </p:nvSpPr>
        <p:spPr>
          <a:xfrm>
            <a:off x="6213382" y="440945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9" name="Subtitle 2">
            <a:extLst>
              <a:ext uri="{FF2B5EF4-FFF2-40B4-BE49-F238E27FC236}">
                <a16:creationId xmlns:a16="http://schemas.microsoft.com/office/drawing/2014/main" id="{A3044B1C-93AC-49BA-94CF-8A46CCD18298}"/>
              </a:ext>
            </a:extLst>
          </p:cNvPr>
          <p:cNvSpPr txBox="1">
            <a:spLocks/>
          </p:cNvSpPr>
          <p:nvPr/>
        </p:nvSpPr>
        <p:spPr>
          <a:xfrm>
            <a:off x="6622008" y="4689742"/>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0" name="TextBox 39">
            <a:extLst>
              <a:ext uri="{FF2B5EF4-FFF2-40B4-BE49-F238E27FC236}">
                <a16:creationId xmlns:a16="http://schemas.microsoft.com/office/drawing/2014/main" id="{8ADD32F2-EEE2-436A-B9F3-21AED35CA11C}"/>
              </a:ext>
            </a:extLst>
          </p:cNvPr>
          <p:cNvSpPr txBox="1"/>
          <p:nvPr/>
        </p:nvSpPr>
        <p:spPr>
          <a:xfrm>
            <a:off x="8579175" y="4409453"/>
            <a:ext cx="1510350"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1" name="Subtitle 2">
            <a:extLst>
              <a:ext uri="{FF2B5EF4-FFF2-40B4-BE49-F238E27FC236}">
                <a16:creationId xmlns:a16="http://schemas.microsoft.com/office/drawing/2014/main" id="{909A5ECE-90C3-4FB0-8330-411CF7B96FAD}"/>
              </a:ext>
            </a:extLst>
          </p:cNvPr>
          <p:cNvSpPr txBox="1">
            <a:spLocks/>
          </p:cNvSpPr>
          <p:nvPr/>
        </p:nvSpPr>
        <p:spPr>
          <a:xfrm>
            <a:off x="9001427" y="4689742"/>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2" name="TextBox 41">
            <a:extLst>
              <a:ext uri="{FF2B5EF4-FFF2-40B4-BE49-F238E27FC236}">
                <a16:creationId xmlns:a16="http://schemas.microsoft.com/office/drawing/2014/main" id="{C12FC910-3D69-4E6D-80C9-28386C6E753E}"/>
              </a:ext>
            </a:extLst>
          </p:cNvPr>
          <p:cNvSpPr txBox="1"/>
          <p:nvPr/>
        </p:nvSpPr>
        <p:spPr>
          <a:xfrm>
            <a:off x="4972658" y="2426348"/>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3" name="Subtitle 2">
            <a:extLst>
              <a:ext uri="{FF2B5EF4-FFF2-40B4-BE49-F238E27FC236}">
                <a16:creationId xmlns:a16="http://schemas.microsoft.com/office/drawing/2014/main" id="{E9AEC618-4D99-4443-9541-96015934D627}"/>
              </a:ext>
            </a:extLst>
          </p:cNvPr>
          <p:cNvSpPr txBox="1">
            <a:spLocks/>
          </p:cNvSpPr>
          <p:nvPr/>
        </p:nvSpPr>
        <p:spPr>
          <a:xfrm>
            <a:off x="5349224" y="2706637"/>
            <a:ext cx="72996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44" name="TextBox 43">
            <a:extLst>
              <a:ext uri="{FF2B5EF4-FFF2-40B4-BE49-F238E27FC236}">
                <a16:creationId xmlns:a16="http://schemas.microsoft.com/office/drawing/2014/main" id="{D08C393A-DD08-4A79-9BB3-44E3FD927E08}"/>
              </a:ext>
            </a:extLst>
          </p:cNvPr>
          <p:cNvSpPr txBox="1"/>
          <p:nvPr/>
        </p:nvSpPr>
        <p:spPr>
          <a:xfrm>
            <a:off x="2645096" y="3464052"/>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5" name="Subtitle 2">
            <a:extLst>
              <a:ext uri="{FF2B5EF4-FFF2-40B4-BE49-F238E27FC236}">
                <a16:creationId xmlns:a16="http://schemas.microsoft.com/office/drawing/2014/main" id="{EBEC392A-97E5-486E-B126-639F433A8FF5}"/>
              </a:ext>
            </a:extLst>
          </p:cNvPr>
          <p:cNvSpPr txBox="1">
            <a:spLocks/>
          </p:cNvSpPr>
          <p:nvPr/>
        </p:nvSpPr>
        <p:spPr>
          <a:xfrm>
            <a:off x="3053723" y="3744340"/>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6" name="TextBox 45">
            <a:extLst>
              <a:ext uri="{FF2B5EF4-FFF2-40B4-BE49-F238E27FC236}">
                <a16:creationId xmlns:a16="http://schemas.microsoft.com/office/drawing/2014/main" id="{20DBEA7F-6DFC-4C3E-BA2F-0B6BA46E55A6}"/>
              </a:ext>
            </a:extLst>
          </p:cNvPr>
          <p:cNvSpPr txBox="1"/>
          <p:nvPr/>
        </p:nvSpPr>
        <p:spPr>
          <a:xfrm>
            <a:off x="7403093" y="3464052"/>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7" name="Subtitle 2">
            <a:extLst>
              <a:ext uri="{FF2B5EF4-FFF2-40B4-BE49-F238E27FC236}">
                <a16:creationId xmlns:a16="http://schemas.microsoft.com/office/drawing/2014/main" id="{EEF30974-C499-4959-9E82-77C969387C36}"/>
              </a:ext>
            </a:extLst>
          </p:cNvPr>
          <p:cNvSpPr txBox="1">
            <a:spLocks/>
          </p:cNvSpPr>
          <p:nvPr/>
        </p:nvSpPr>
        <p:spPr>
          <a:xfrm>
            <a:off x="7811718" y="3744340"/>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Tree>
    <p:extLst>
      <p:ext uri="{BB962C8B-B14F-4D97-AF65-F5344CB8AC3E}">
        <p14:creationId xmlns:p14="http://schemas.microsoft.com/office/powerpoint/2010/main" val="378830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B65A46-9AD4-4A64-9710-8EEEA56ABBA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0B2DAC4-A119-4B96-BEB2-15AD0C01EE3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0BB1397-E542-4029-B9E8-ED721B62F349}"/>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1F149C07-6DD2-4F24-98FC-A2E838E1C45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56F044B-1D18-4C0B-8759-3A0156C59388}"/>
              </a:ext>
            </a:extLst>
          </p:cNvPr>
          <p:cNvSpPr>
            <a:spLocks noGrp="1"/>
          </p:cNvSpPr>
          <p:nvPr>
            <p:ph type="body" sz="quarter" idx="13"/>
          </p:nvPr>
        </p:nvSpPr>
        <p:spPr/>
        <p:txBody>
          <a:bodyPr/>
          <a:lstStyle/>
          <a:p>
            <a:endParaRPr lang="en-ZA"/>
          </a:p>
        </p:txBody>
      </p:sp>
      <p:sp>
        <p:nvSpPr>
          <p:cNvPr id="7" name="Скругленный прямоугольник 11">
            <a:extLst>
              <a:ext uri="{FF2B5EF4-FFF2-40B4-BE49-F238E27FC236}">
                <a16:creationId xmlns:a16="http://schemas.microsoft.com/office/drawing/2014/main" id="{B556967A-0595-4A47-8CE0-196AA910771E}"/>
              </a:ext>
            </a:extLst>
          </p:cNvPr>
          <p:cNvSpPr/>
          <p:nvPr/>
        </p:nvSpPr>
        <p:spPr bwMode="auto">
          <a:xfrm>
            <a:off x="4625969" y="2244355"/>
            <a:ext cx="2176475" cy="967322"/>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8" name="Скругленный прямоугольник 7">
            <a:extLst>
              <a:ext uri="{FF2B5EF4-FFF2-40B4-BE49-F238E27FC236}">
                <a16:creationId xmlns:a16="http://schemas.microsoft.com/office/drawing/2014/main" id="{34C5341A-258F-4BD4-9B96-DD9FE0F8326C}"/>
              </a:ext>
            </a:extLst>
          </p:cNvPr>
          <p:cNvSpPr/>
          <p:nvPr/>
        </p:nvSpPr>
        <p:spPr bwMode="auto">
          <a:xfrm>
            <a:off x="1512400" y="3721644"/>
            <a:ext cx="2176475" cy="967322"/>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9" name="Скругленный прямоугольник 12">
            <a:extLst>
              <a:ext uri="{FF2B5EF4-FFF2-40B4-BE49-F238E27FC236}">
                <a16:creationId xmlns:a16="http://schemas.microsoft.com/office/drawing/2014/main" id="{FAB30354-6692-4D9E-B13B-1C2E5C71B0AC}"/>
              </a:ext>
            </a:extLst>
          </p:cNvPr>
          <p:cNvSpPr/>
          <p:nvPr/>
        </p:nvSpPr>
        <p:spPr bwMode="auto">
          <a:xfrm>
            <a:off x="4625969" y="3716710"/>
            <a:ext cx="2176475" cy="967322"/>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0" name="Скругленный прямоугольник 16">
            <a:extLst>
              <a:ext uri="{FF2B5EF4-FFF2-40B4-BE49-F238E27FC236}">
                <a16:creationId xmlns:a16="http://schemas.microsoft.com/office/drawing/2014/main" id="{3AE2B796-F198-485C-A281-0D8B1A744EE6}"/>
              </a:ext>
            </a:extLst>
          </p:cNvPr>
          <p:cNvSpPr/>
          <p:nvPr/>
        </p:nvSpPr>
        <p:spPr bwMode="auto">
          <a:xfrm>
            <a:off x="7739537" y="3721644"/>
            <a:ext cx="2176475" cy="967322"/>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11" name="Соединительная линия уступом 25">
            <a:extLst>
              <a:ext uri="{FF2B5EF4-FFF2-40B4-BE49-F238E27FC236}">
                <a16:creationId xmlns:a16="http://schemas.microsoft.com/office/drawing/2014/main" id="{B8498585-814F-41B9-9A5F-9B8079BE9F63}"/>
              </a:ext>
            </a:extLst>
          </p:cNvPr>
          <p:cNvCxnSpPr>
            <a:stCxn id="7" idx="2"/>
            <a:endCxn id="10" idx="0"/>
          </p:cNvCxnSpPr>
          <p:nvPr/>
        </p:nvCxnSpPr>
        <p:spPr bwMode="auto">
          <a:xfrm rot="16200000" flipH="1">
            <a:off x="7016007" y="1909876"/>
            <a:ext cx="509967" cy="3113569"/>
          </a:xfrm>
          <a:prstGeom prst="bentConnector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12" name="Соединительная линия уступом 27">
            <a:extLst>
              <a:ext uri="{FF2B5EF4-FFF2-40B4-BE49-F238E27FC236}">
                <a16:creationId xmlns:a16="http://schemas.microsoft.com/office/drawing/2014/main" id="{12B2C02F-4820-445D-A3BD-CA389AC094C7}"/>
              </a:ext>
            </a:extLst>
          </p:cNvPr>
          <p:cNvCxnSpPr>
            <a:cxnSpLocks/>
            <a:stCxn id="7" idx="2"/>
            <a:endCxn id="8" idx="0"/>
          </p:cNvCxnSpPr>
          <p:nvPr/>
        </p:nvCxnSpPr>
        <p:spPr bwMode="auto">
          <a:xfrm rot="5400000">
            <a:off x="3902439" y="1909876"/>
            <a:ext cx="509967" cy="3113568"/>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13" name="Соединительная линия уступом 30">
            <a:extLst>
              <a:ext uri="{FF2B5EF4-FFF2-40B4-BE49-F238E27FC236}">
                <a16:creationId xmlns:a16="http://schemas.microsoft.com/office/drawing/2014/main" id="{5BA1D1F2-55BD-4F0C-A345-896138A365A2}"/>
              </a:ext>
            </a:extLst>
          </p:cNvPr>
          <p:cNvCxnSpPr>
            <a:endCxn id="9" idx="0"/>
          </p:cNvCxnSpPr>
          <p:nvPr/>
        </p:nvCxnSpPr>
        <p:spPr bwMode="auto">
          <a:xfrm rot="16200000" flipH="1">
            <a:off x="5384156" y="3386660"/>
            <a:ext cx="660101" cy="0"/>
          </a:xfrm>
          <a:prstGeom prst="bentConnector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14" name="TextBox 13">
            <a:extLst>
              <a:ext uri="{FF2B5EF4-FFF2-40B4-BE49-F238E27FC236}">
                <a16:creationId xmlns:a16="http://schemas.microsoft.com/office/drawing/2014/main" id="{5EE258E6-8748-4653-93B3-CCB25E9AC5C1}"/>
              </a:ext>
            </a:extLst>
          </p:cNvPr>
          <p:cNvSpPr txBox="1"/>
          <p:nvPr/>
        </p:nvSpPr>
        <p:spPr>
          <a:xfrm>
            <a:off x="4972658" y="245168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15" name="Subtitle 2">
            <a:extLst>
              <a:ext uri="{FF2B5EF4-FFF2-40B4-BE49-F238E27FC236}">
                <a16:creationId xmlns:a16="http://schemas.microsoft.com/office/drawing/2014/main" id="{65B76248-7E68-4339-869C-7D927A0616C1}"/>
              </a:ext>
            </a:extLst>
          </p:cNvPr>
          <p:cNvSpPr txBox="1">
            <a:spLocks/>
          </p:cNvSpPr>
          <p:nvPr/>
        </p:nvSpPr>
        <p:spPr>
          <a:xfrm>
            <a:off x="5349224" y="2744896"/>
            <a:ext cx="72996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16" name="TextBox 15">
            <a:extLst>
              <a:ext uri="{FF2B5EF4-FFF2-40B4-BE49-F238E27FC236}">
                <a16:creationId xmlns:a16="http://schemas.microsoft.com/office/drawing/2014/main" id="{55DFFE15-40D8-4FCE-94A3-A3C08B3085C3}"/>
              </a:ext>
            </a:extLst>
          </p:cNvPr>
          <p:cNvSpPr txBox="1"/>
          <p:nvPr/>
        </p:nvSpPr>
        <p:spPr>
          <a:xfrm>
            <a:off x="4972658" y="3921572"/>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17" name="Subtitle 2">
            <a:extLst>
              <a:ext uri="{FF2B5EF4-FFF2-40B4-BE49-F238E27FC236}">
                <a16:creationId xmlns:a16="http://schemas.microsoft.com/office/drawing/2014/main" id="{A1C30EFC-5035-485E-895C-155847BBD135}"/>
              </a:ext>
            </a:extLst>
          </p:cNvPr>
          <p:cNvSpPr txBox="1">
            <a:spLocks/>
          </p:cNvSpPr>
          <p:nvPr/>
        </p:nvSpPr>
        <p:spPr>
          <a:xfrm>
            <a:off x="5381284" y="4214784"/>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18" name="TextBox 17">
            <a:extLst>
              <a:ext uri="{FF2B5EF4-FFF2-40B4-BE49-F238E27FC236}">
                <a16:creationId xmlns:a16="http://schemas.microsoft.com/office/drawing/2014/main" id="{D452409C-1BFC-4B48-89DF-7203B4E0877C}"/>
              </a:ext>
            </a:extLst>
          </p:cNvPr>
          <p:cNvSpPr txBox="1"/>
          <p:nvPr/>
        </p:nvSpPr>
        <p:spPr>
          <a:xfrm>
            <a:off x="1859089" y="3932937"/>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19" name="Subtitle 2">
            <a:extLst>
              <a:ext uri="{FF2B5EF4-FFF2-40B4-BE49-F238E27FC236}">
                <a16:creationId xmlns:a16="http://schemas.microsoft.com/office/drawing/2014/main" id="{492FA1BB-41B4-41E9-BC23-4637E98508F3}"/>
              </a:ext>
            </a:extLst>
          </p:cNvPr>
          <p:cNvSpPr txBox="1">
            <a:spLocks/>
          </p:cNvSpPr>
          <p:nvPr/>
        </p:nvSpPr>
        <p:spPr>
          <a:xfrm>
            <a:off x="2267716" y="4226149"/>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20" name="TextBox 19">
            <a:extLst>
              <a:ext uri="{FF2B5EF4-FFF2-40B4-BE49-F238E27FC236}">
                <a16:creationId xmlns:a16="http://schemas.microsoft.com/office/drawing/2014/main" id="{3B30ED6F-D1DB-43C6-9615-BE00BF02C2D3}"/>
              </a:ext>
            </a:extLst>
          </p:cNvPr>
          <p:cNvSpPr txBox="1"/>
          <p:nvPr/>
        </p:nvSpPr>
        <p:spPr>
          <a:xfrm>
            <a:off x="8086227" y="392897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1" name="Subtitle 2">
            <a:extLst>
              <a:ext uri="{FF2B5EF4-FFF2-40B4-BE49-F238E27FC236}">
                <a16:creationId xmlns:a16="http://schemas.microsoft.com/office/drawing/2014/main" id="{15B529FD-9EB7-4396-B59E-441CEFB81088}"/>
              </a:ext>
            </a:extLst>
          </p:cNvPr>
          <p:cNvSpPr txBox="1">
            <a:spLocks/>
          </p:cNvSpPr>
          <p:nvPr/>
        </p:nvSpPr>
        <p:spPr>
          <a:xfrm>
            <a:off x="8494853" y="4222185"/>
            <a:ext cx="665845" cy="2197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22" name="Subtitle 2">
            <a:extLst>
              <a:ext uri="{FF2B5EF4-FFF2-40B4-BE49-F238E27FC236}">
                <a16:creationId xmlns:a16="http://schemas.microsoft.com/office/drawing/2014/main" id="{9ABADBEF-46BF-481E-86FB-1797644240EE}"/>
              </a:ext>
            </a:extLst>
          </p:cNvPr>
          <p:cNvSpPr txBox="1">
            <a:spLocks/>
          </p:cNvSpPr>
          <p:nvPr/>
        </p:nvSpPr>
        <p:spPr>
          <a:xfrm>
            <a:off x="1550968" y="4960375"/>
            <a:ext cx="2099340" cy="77743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cum modo </a:t>
            </a:r>
            <a:r>
              <a:rPr lang="en-US" sz="1200" dirty="0" err="1">
                <a:solidFill>
                  <a:schemeClr val="tx1"/>
                </a:solidFill>
                <a:latin typeface="+mn-lt"/>
                <a:ea typeface="Lato Light" panose="020F0502020204030203" pitchFamily="34" charset="0"/>
                <a:cs typeface="Mukta ExtraLight" panose="020B0000000000000000" pitchFamily="34" charset="77"/>
              </a:rPr>
              <a:t>comprehensam</a:t>
            </a:r>
            <a:r>
              <a:rPr lang="en-US" sz="1200" dirty="0">
                <a:solidFill>
                  <a:schemeClr val="tx1"/>
                </a:solidFill>
                <a:latin typeface="+mn-lt"/>
                <a:ea typeface="Lato Light" panose="020F0502020204030203" pitchFamily="34" charset="0"/>
                <a:cs typeface="Mukta ExtraLight" panose="020B0000000000000000" pitchFamily="34" charset="77"/>
              </a:rPr>
              <a:t> in. Sed </a:t>
            </a:r>
            <a:r>
              <a:rPr lang="en-US" sz="1200" dirty="0" err="1">
                <a:solidFill>
                  <a:schemeClr val="tx1"/>
                </a:solidFill>
                <a:latin typeface="+mn-lt"/>
                <a:ea typeface="Lato Light" panose="020F0502020204030203" pitchFamily="34" charset="0"/>
                <a:cs typeface="Mukta ExtraLight" panose="020B0000000000000000" pitchFamily="34" charset="77"/>
              </a:rPr>
              <a:t>nibh</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theophrastus</a:t>
            </a:r>
            <a:r>
              <a:rPr lang="en-US" sz="1200" dirty="0">
                <a:solidFill>
                  <a:schemeClr val="tx1"/>
                </a:solidFill>
                <a:latin typeface="+mn-lt"/>
                <a:ea typeface="Lato Light" panose="020F0502020204030203" pitchFamily="34" charset="0"/>
                <a:cs typeface="Mukta ExtraLight" panose="020B0000000000000000" pitchFamily="34" charset="77"/>
              </a:rPr>
              <a:t> in, ex </a:t>
            </a:r>
            <a:r>
              <a:rPr lang="en-US" sz="1200" dirty="0" err="1">
                <a:solidFill>
                  <a:schemeClr val="tx1"/>
                </a:solidFill>
                <a:latin typeface="+mn-lt"/>
                <a:ea typeface="Lato Light" panose="020F0502020204030203" pitchFamily="34" charset="0"/>
                <a:cs typeface="Mukta ExtraLight" panose="020B0000000000000000" pitchFamily="34" charset="77"/>
              </a:rPr>
              <a:t>dictas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conceptam</a:t>
            </a:r>
            <a:r>
              <a:rPr lang="en-US" sz="1200" dirty="0">
                <a:solidFill>
                  <a:schemeClr val="tx1"/>
                </a:solidFill>
                <a:latin typeface="+mn-lt"/>
                <a:ea typeface="Lato Light" panose="020F0502020204030203" pitchFamily="34" charset="0"/>
                <a:cs typeface="Mukta ExtraLight" panose="020B0000000000000000" pitchFamily="34" charset="77"/>
              </a:rPr>
              <a:t> vis.</a:t>
            </a:r>
          </a:p>
        </p:txBody>
      </p:sp>
      <p:sp>
        <p:nvSpPr>
          <p:cNvPr id="23" name="Subtitle 2">
            <a:extLst>
              <a:ext uri="{FF2B5EF4-FFF2-40B4-BE49-F238E27FC236}">
                <a16:creationId xmlns:a16="http://schemas.microsoft.com/office/drawing/2014/main" id="{596F450E-D31F-4C05-B622-FEA7A4A9C8FC}"/>
              </a:ext>
            </a:extLst>
          </p:cNvPr>
          <p:cNvSpPr txBox="1">
            <a:spLocks/>
          </p:cNvSpPr>
          <p:nvPr/>
        </p:nvSpPr>
        <p:spPr>
          <a:xfrm>
            <a:off x="4664536" y="4960375"/>
            <a:ext cx="2099340" cy="77743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cum modo </a:t>
            </a:r>
            <a:r>
              <a:rPr lang="en-US" sz="1200" dirty="0" err="1">
                <a:solidFill>
                  <a:schemeClr val="tx1"/>
                </a:solidFill>
                <a:latin typeface="+mn-lt"/>
                <a:ea typeface="Lato Light" panose="020F0502020204030203" pitchFamily="34" charset="0"/>
                <a:cs typeface="Mukta ExtraLight" panose="020B0000000000000000" pitchFamily="34" charset="77"/>
              </a:rPr>
              <a:t>comprehensam</a:t>
            </a:r>
            <a:r>
              <a:rPr lang="en-US" sz="1200" dirty="0">
                <a:solidFill>
                  <a:schemeClr val="tx1"/>
                </a:solidFill>
                <a:latin typeface="+mn-lt"/>
                <a:ea typeface="Lato Light" panose="020F0502020204030203" pitchFamily="34" charset="0"/>
                <a:cs typeface="Mukta ExtraLight" panose="020B0000000000000000" pitchFamily="34" charset="77"/>
              </a:rPr>
              <a:t> in. Sed </a:t>
            </a:r>
            <a:r>
              <a:rPr lang="en-US" sz="1200" dirty="0" err="1">
                <a:solidFill>
                  <a:schemeClr val="tx1"/>
                </a:solidFill>
                <a:latin typeface="+mn-lt"/>
                <a:ea typeface="Lato Light" panose="020F0502020204030203" pitchFamily="34" charset="0"/>
                <a:cs typeface="Mukta ExtraLight" panose="020B0000000000000000" pitchFamily="34" charset="77"/>
              </a:rPr>
              <a:t>nibh</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theophrastus</a:t>
            </a:r>
            <a:r>
              <a:rPr lang="en-US" sz="1200" dirty="0">
                <a:solidFill>
                  <a:schemeClr val="tx1"/>
                </a:solidFill>
                <a:latin typeface="+mn-lt"/>
                <a:ea typeface="Lato Light" panose="020F0502020204030203" pitchFamily="34" charset="0"/>
                <a:cs typeface="Mukta ExtraLight" panose="020B0000000000000000" pitchFamily="34" charset="77"/>
              </a:rPr>
              <a:t> in, ex </a:t>
            </a:r>
            <a:r>
              <a:rPr lang="en-US" sz="1200" dirty="0" err="1">
                <a:solidFill>
                  <a:schemeClr val="tx1"/>
                </a:solidFill>
                <a:latin typeface="+mn-lt"/>
                <a:ea typeface="Lato Light" panose="020F0502020204030203" pitchFamily="34" charset="0"/>
                <a:cs typeface="Mukta ExtraLight" panose="020B0000000000000000" pitchFamily="34" charset="77"/>
              </a:rPr>
              <a:t>dictas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conceptam</a:t>
            </a:r>
            <a:r>
              <a:rPr lang="en-US" sz="1200" dirty="0">
                <a:solidFill>
                  <a:schemeClr val="tx1"/>
                </a:solidFill>
                <a:latin typeface="+mn-lt"/>
                <a:ea typeface="Lato Light" panose="020F0502020204030203" pitchFamily="34" charset="0"/>
                <a:cs typeface="Mukta ExtraLight" panose="020B0000000000000000" pitchFamily="34" charset="77"/>
              </a:rPr>
              <a:t> vis</a:t>
            </a:r>
          </a:p>
        </p:txBody>
      </p:sp>
      <p:sp>
        <p:nvSpPr>
          <p:cNvPr id="24" name="Subtitle 2">
            <a:extLst>
              <a:ext uri="{FF2B5EF4-FFF2-40B4-BE49-F238E27FC236}">
                <a16:creationId xmlns:a16="http://schemas.microsoft.com/office/drawing/2014/main" id="{92C1FE24-A0FB-43EB-ABBF-9A900B9797E7}"/>
              </a:ext>
            </a:extLst>
          </p:cNvPr>
          <p:cNvSpPr txBox="1">
            <a:spLocks/>
          </p:cNvSpPr>
          <p:nvPr/>
        </p:nvSpPr>
        <p:spPr>
          <a:xfrm>
            <a:off x="7778104" y="4960375"/>
            <a:ext cx="2099340" cy="77743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cum modo </a:t>
            </a:r>
            <a:r>
              <a:rPr lang="en-US" sz="1200" dirty="0" err="1">
                <a:solidFill>
                  <a:schemeClr val="tx1"/>
                </a:solidFill>
                <a:latin typeface="+mn-lt"/>
                <a:ea typeface="Lato Light" panose="020F0502020204030203" pitchFamily="34" charset="0"/>
                <a:cs typeface="Mukta ExtraLight" panose="020B0000000000000000" pitchFamily="34" charset="77"/>
              </a:rPr>
              <a:t>comprehensam</a:t>
            </a:r>
            <a:r>
              <a:rPr lang="en-US" sz="1200" dirty="0">
                <a:solidFill>
                  <a:schemeClr val="tx1"/>
                </a:solidFill>
                <a:latin typeface="+mn-lt"/>
                <a:ea typeface="Lato Light" panose="020F0502020204030203" pitchFamily="34" charset="0"/>
                <a:cs typeface="Mukta ExtraLight" panose="020B0000000000000000" pitchFamily="34" charset="77"/>
              </a:rPr>
              <a:t> in. Sed </a:t>
            </a:r>
            <a:r>
              <a:rPr lang="en-US" sz="1200" dirty="0" err="1">
                <a:solidFill>
                  <a:schemeClr val="tx1"/>
                </a:solidFill>
                <a:latin typeface="+mn-lt"/>
                <a:ea typeface="Lato Light" panose="020F0502020204030203" pitchFamily="34" charset="0"/>
                <a:cs typeface="Mukta ExtraLight" panose="020B0000000000000000" pitchFamily="34" charset="77"/>
              </a:rPr>
              <a:t>nibh</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theophrastus</a:t>
            </a:r>
            <a:r>
              <a:rPr lang="en-US" sz="1200" dirty="0">
                <a:solidFill>
                  <a:schemeClr val="tx1"/>
                </a:solidFill>
                <a:latin typeface="+mn-lt"/>
                <a:ea typeface="Lato Light" panose="020F0502020204030203" pitchFamily="34" charset="0"/>
                <a:cs typeface="Mukta ExtraLight" panose="020B0000000000000000" pitchFamily="34" charset="77"/>
              </a:rPr>
              <a:t> in, ex </a:t>
            </a:r>
            <a:r>
              <a:rPr lang="en-US" sz="1200" dirty="0" err="1">
                <a:solidFill>
                  <a:schemeClr val="tx1"/>
                </a:solidFill>
                <a:latin typeface="+mn-lt"/>
                <a:ea typeface="Lato Light" panose="020F0502020204030203" pitchFamily="34" charset="0"/>
                <a:cs typeface="Mukta ExtraLight" panose="020B0000000000000000" pitchFamily="34" charset="77"/>
              </a:rPr>
              <a:t>dictas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conceptam</a:t>
            </a:r>
            <a:r>
              <a:rPr lang="en-US" sz="1200" dirty="0">
                <a:solidFill>
                  <a:schemeClr val="tx1"/>
                </a:solidFill>
                <a:latin typeface="+mn-lt"/>
                <a:ea typeface="Lato Light" panose="020F0502020204030203" pitchFamily="34" charset="0"/>
                <a:cs typeface="Mukta ExtraLight" panose="020B0000000000000000" pitchFamily="34" charset="77"/>
              </a:rPr>
              <a:t> vis.</a:t>
            </a:r>
          </a:p>
        </p:txBody>
      </p:sp>
    </p:spTree>
    <p:extLst>
      <p:ext uri="{BB962C8B-B14F-4D97-AF65-F5344CB8AC3E}">
        <p14:creationId xmlns:p14="http://schemas.microsoft.com/office/powerpoint/2010/main" val="303945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AF0DC-5A71-43B9-A956-47B4ED99FE9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DDB5F6A-8F7B-45AD-9F00-2C91E81E39D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C68BEB5-BEEE-4008-BC86-88C61F7EA582}"/>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3E93DDAB-5818-43EE-8B0E-EB23AB55975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9549765-3F90-48A8-BF38-0D4A61414E2D}"/>
              </a:ext>
            </a:extLst>
          </p:cNvPr>
          <p:cNvSpPr>
            <a:spLocks noGrp="1"/>
          </p:cNvSpPr>
          <p:nvPr>
            <p:ph type="body" sz="quarter" idx="13"/>
          </p:nvPr>
        </p:nvSpPr>
        <p:spPr/>
        <p:txBody>
          <a:bodyPr/>
          <a:lstStyle/>
          <a:p>
            <a:endParaRPr lang="en-ZA"/>
          </a:p>
        </p:txBody>
      </p:sp>
      <p:sp>
        <p:nvSpPr>
          <p:cNvPr id="7" name="Скругленный прямоугольник 11">
            <a:extLst>
              <a:ext uri="{FF2B5EF4-FFF2-40B4-BE49-F238E27FC236}">
                <a16:creationId xmlns:a16="http://schemas.microsoft.com/office/drawing/2014/main" id="{CC95BF1A-159A-4FE3-9B1F-41576BBA5EA2}"/>
              </a:ext>
            </a:extLst>
          </p:cNvPr>
          <p:cNvSpPr/>
          <p:nvPr/>
        </p:nvSpPr>
        <p:spPr bwMode="auto">
          <a:xfrm>
            <a:off x="4597394" y="2021581"/>
            <a:ext cx="2176475" cy="902732"/>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8" name="Скругленный прямоугольник 7">
            <a:extLst>
              <a:ext uri="{FF2B5EF4-FFF2-40B4-BE49-F238E27FC236}">
                <a16:creationId xmlns:a16="http://schemas.microsoft.com/office/drawing/2014/main" id="{9472E735-5526-4E4F-AED5-73DA0E7BACB3}"/>
              </a:ext>
            </a:extLst>
          </p:cNvPr>
          <p:cNvSpPr/>
          <p:nvPr/>
        </p:nvSpPr>
        <p:spPr bwMode="auto">
          <a:xfrm>
            <a:off x="1935322" y="3502170"/>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9" name="Соединительная линия уступом 27">
            <a:extLst>
              <a:ext uri="{FF2B5EF4-FFF2-40B4-BE49-F238E27FC236}">
                <a16:creationId xmlns:a16="http://schemas.microsoft.com/office/drawing/2014/main" id="{23BA9C92-35EA-4C3E-BBF0-55C3B75EEB77}"/>
              </a:ext>
            </a:extLst>
          </p:cNvPr>
          <p:cNvCxnSpPr>
            <a:cxnSpLocks/>
            <a:stCxn id="7" idx="2"/>
            <a:endCxn id="8" idx="0"/>
          </p:cNvCxnSpPr>
          <p:nvPr/>
        </p:nvCxnSpPr>
        <p:spPr bwMode="auto">
          <a:xfrm rot="5400000">
            <a:off x="3967374" y="1783913"/>
            <a:ext cx="577857" cy="2858658"/>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10" name="Скругленный прямоугольник 28">
            <a:extLst>
              <a:ext uri="{FF2B5EF4-FFF2-40B4-BE49-F238E27FC236}">
                <a16:creationId xmlns:a16="http://schemas.microsoft.com/office/drawing/2014/main" id="{2BE78173-37FC-4F10-88C1-FAD0D8D30866}"/>
              </a:ext>
            </a:extLst>
          </p:cNvPr>
          <p:cNvSpPr/>
          <p:nvPr/>
        </p:nvSpPr>
        <p:spPr bwMode="auto">
          <a:xfrm>
            <a:off x="4793980" y="3502170"/>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1" name="Скругленный прямоугольник 36">
            <a:extLst>
              <a:ext uri="{FF2B5EF4-FFF2-40B4-BE49-F238E27FC236}">
                <a16:creationId xmlns:a16="http://schemas.microsoft.com/office/drawing/2014/main" id="{E0FE8665-4431-49C2-B8E8-AC1AE520CDBC}"/>
              </a:ext>
            </a:extLst>
          </p:cNvPr>
          <p:cNvSpPr/>
          <p:nvPr/>
        </p:nvSpPr>
        <p:spPr bwMode="auto">
          <a:xfrm>
            <a:off x="7654329" y="3502170"/>
            <a:ext cx="1783302" cy="695185"/>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12" name="Соединительная линия уступом 23">
            <a:extLst>
              <a:ext uri="{FF2B5EF4-FFF2-40B4-BE49-F238E27FC236}">
                <a16:creationId xmlns:a16="http://schemas.microsoft.com/office/drawing/2014/main" id="{0592418C-B350-4EF5-80D4-128E8256BE29}"/>
              </a:ext>
            </a:extLst>
          </p:cNvPr>
          <p:cNvCxnSpPr>
            <a:cxnSpLocks/>
            <a:stCxn id="7" idx="2"/>
            <a:endCxn id="11" idx="0"/>
          </p:cNvCxnSpPr>
          <p:nvPr/>
        </p:nvCxnSpPr>
        <p:spPr bwMode="auto">
          <a:xfrm rot="16200000" flipH="1">
            <a:off x="6826877" y="1783067"/>
            <a:ext cx="577857" cy="2860349"/>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13" name="Скругленный прямоугольник 31">
            <a:extLst>
              <a:ext uri="{FF2B5EF4-FFF2-40B4-BE49-F238E27FC236}">
                <a16:creationId xmlns:a16="http://schemas.microsoft.com/office/drawing/2014/main" id="{A997CC3D-1243-4329-92AD-745FFB945008}"/>
              </a:ext>
            </a:extLst>
          </p:cNvPr>
          <p:cNvSpPr/>
          <p:nvPr/>
        </p:nvSpPr>
        <p:spPr bwMode="auto">
          <a:xfrm>
            <a:off x="1938964" y="4513120"/>
            <a:ext cx="1783302"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4" name="Скругленный прямоугольник 44">
            <a:extLst>
              <a:ext uri="{FF2B5EF4-FFF2-40B4-BE49-F238E27FC236}">
                <a16:creationId xmlns:a16="http://schemas.microsoft.com/office/drawing/2014/main" id="{B6D0E459-E659-4469-A8B2-66E1A8EDAA9F}"/>
              </a:ext>
            </a:extLst>
          </p:cNvPr>
          <p:cNvSpPr/>
          <p:nvPr/>
        </p:nvSpPr>
        <p:spPr bwMode="auto">
          <a:xfrm>
            <a:off x="1938964" y="5225283"/>
            <a:ext cx="1783302"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5" name="Скругленный прямоугольник 49">
            <a:extLst>
              <a:ext uri="{FF2B5EF4-FFF2-40B4-BE49-F238E27FC236}">
                <a16:creationId xmlns:a16="http://schemas.microsoft.com/office/drawing/2014/main" id="{CC3DC5D5-D06B-44E8-8AD8-01156164BF76}"/>
              </a:ext>
            </a:extLst>
          </p:cNvPr>
          <p:cNvSpPr/>
          <p:nvPr/>
        </p:nvSpPr>
        <p:spPr bwMode="auto">
          <a:xfrm>
            <a:off x="4793980" y="4513120"/>
            <a:ext cx="1783302"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6" name="Скругленный прямоугольник 57">
            <a:extLst>
              <a:ext uri="{FF2B5EF4-FFF2-40B4-BE49-F238E27FC236}">
                <a16:creationId xmlns:a16="http://schemas.microsoft.com/office/drawing/2014/main" id="{E2FA350D-A639-4CED-8E8E-FF6AD29A4D6E}"/>
              </a:ext>
            </a:extLst>
          </p:cNvPr>
          <p:cNvSpPr/>
          <p:nvPr/>
        </p:nvSpPr>
        <p:spPr bwMode="auto">
          <a:xfrm>
            <a:off x="4793980" y="5225283"/>
            <a:ext cx="1783302"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7" name="Скругленный прямоугольник 61">
            <a:extLst>
              <a:ext uri="{FF2B5EF4-FFF2-40B4-BE49-F238E27FC236}">
                <a16:creationId xmlns:a16="http://schemas.microsoft.com/office/drawing/2014/main" id="{83666BD2-FF5F-4DE9-95EC-653DFA24AF70}"/>
              </a:ext>
            </a:extLst>
          </p:cNvPr>
          <p:cNvSpPr/>
          <p:nvPr/>
        </p:nvSpPr>
        <p:spPr bwMode="auto">
          <a:xfrm>
            <a:off x="7654329" y="4513120"/>
            <a:ext cx="1783302"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sp>
        <p:nvSpPr>
          <p:cNvPr id="18" name="Скругленный прямоугольник 65">
            <a:extLst>
              <a:ext uri="{FF2B5EF4-FFF2-40B4-BE49-F238E27FC236}">
                <a16:creationId xmlns:a16="http://schemas.microsoft.com/office/drawing/2014/main" id="{A295EBCB-B6C5-4F84-A5C9-DF415311868E}"/>
              </a:ext>
            </a:extLst>
          </p:cNvPr>
          <p:cNvSpPr/>
          <p:nvPr/>
        </p:nvSpPr>
        <p:spPr bwMode="auto">
          <a:xfrm>
            <a:off x="7654329" y="5225283"/>
            <a:ext cx="1783302" cy="634735"/>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5994" tIns="15994" rIns="15994" bIns="15994" numCol="1" rtlCol="0" anchor="ctr" anchorCtr="0" compatLnSpc="1">
            <a:prstTxWarp prst="textNoShape">
              <a:avLst/>
            </a:prstTxWarp>
            <a:noAutofit/>
          </a:bodyPr>
          <a:lstStyle/>
          <a:p>
            <a:pPr defTabSz="346523" fontAlgn="base" hangingPunct="0">
              <a:spcBef>
                <a:spcPct val="0"/>
              </a:spcBef>
              <a:spcAft>
                <a:spcPct val="0"/>
              </a:spcAft>
            </a:pPr>
            <a:endParaRPr lang="ru-RU" sz="839">
              <a:solidFill>
                <a:srgbClr val="74808C"/>
              </a:solidFill>
              <a:ea typeface="Poppins" charset="0"/>
              <a:cs typeface="Poppins" charset="0"/>
              <a:sym typeface="Poppins" charset="0"/>
            </a:endParaRPr>
          </a:p>
        </p:txBody>
      </p:sp>
      <p:cxnSp>
        <p:nvCxnSpPr>
          <p:cNvPr id="19" name="Соединительная линия уступом 5">
            <a:extLst>
              <a:ext uri="{FF2B5EF4-FFF2-40B4-BE49-F238E27FC236}">
                <a16:creationId xmlns:a16="http://schemas.microsoft.com/office/drawing/2014/main" id="{B4143A11-C8D4-47B2-BAE7-2DE950D67422}"/>
              </a:ext>
            </a:extLst>
          </p:cNvPr>
          <p:cNvCxnSpPr>
            <a:cxnSpLocks/>
            <a:stCxn id="8" idx="1"/>
            <a:endCxn id="13" idx="1"/>
          </p:cNvCxnSpPr>
          <p:nvPr/>
        </p:nvCxnSpPr>
        <p:spPr bwMode="auto">
          <a:xfrm rot="10800000" flipH="1" flipV="1">
            <a:off x="1935322" y="3849763"/>
            <a:ext cx="3641" cy="980725"/>
          </a:xfrm>
          <a:prstGeom prst="bentConnector3">
            <a:avLst>
              <a:gd name="adj1" fmla="val -263607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0" name="Соединительная линия уступом 21">
            <a:extLst>
              <a:ext uri="{FF2B5EF4-FFF2-40B4-BE49-F238E27FC236}">
                <a16:creationId xmlns:a16="http://schemas.microsoft.com/office/drawing/2014/main" id="{BCFAF938-519F-4DDD-8BF5-C9A26F8C8788}"/>
              </a:ext>
            </a:extLst>
          </p:cNvPr>
          <p:cNvCxnSpPr>
            <a:cxnSpLocks/>
            <a:stCxn id="8" idx="1"/>
            <a:endCxn id="14" idx="1"/>
          </p:cNvCxnSpPr>
          <p:nvPr/>
        </p:nvCxnSpPr>
        <p:spPr bwMode="auto">
          <a:xfrm rot="10800000" flipH="1" flipV="1">
            <a:off x="1935322" y="3849763"/>
            <a:ext cx="3641" cy="1692888"/>
          </a:xfrm>
          <a:prstGeom prst="bentConnector3">
            <a:avLst>
              <a:gd name="adj1" fmla="val -263607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1" name="Соединительная линия уступом 76">
            <a:extLst>
              <a:ext uri="{FF2B5EF4-FFF2-40B4-BE49-F238E27FC236}">
                <a16:creationId xmlns:a16="http://schemas.microsoft.com/office/drawing/2014/main" id="{C9D7DC24-0DD2-416F-9285-9990F274AFB9}"/>
              </a:ext>
            </a:extLst>
          </p:cNvPr>
          <p:cNvCxnSpPr>
            <a:cxnSpLocks/>
            <a:stCxn id="10" idx="1"/>
            <a:endCxn id="15" idx="1"/>
          </p:cNvCxnSpPr>
          <p:nvPr/>
        </p:nvCxnSpPr>
        <p:spPr bwMode="auto">
          <a:xfrm rot="10800000" flipV="1">
            <a:off x="4793980" y="3849763"/>
            <a:ext cx="5333" cy="980725"/>
          </a:xfrm>
          <a:prstGeom prst="bentConnector3">
            <a:avLst>
              <a:gd name="adj1" fmla="val 180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2" name="Соединительная линия уступом 80">
            <a:extLst>
              <a:ext uri="{FF2B5EF4-FFF2-40B4-BE49-F238E27FC236}">
                <a16:creationId xmlns:a16="http://schemas.microsoft.com/office/drawing/2014/main" id="{26064F18-CB7C-431C-8643-E8BF4F1BED4F}"/>
              </a:ext>
            </a:extLst>
          </p:cNvPr>
          <p:cNvCxnSpPr>
            <a:cxnSpLocks/>
            <a:stCxn id="10" idx="1"/>
            <a:endCxn id="16" idx="1"/>
          </p:cNvCxnSpPr>
          <p:nvPr/>
        </p:nvCxnSpPr>
        <p:spPr bwMode="auto">
          <a:xfrm rot="10800000" flipV="1">
            <a:off x="4793980" y="3849763"/>
            <a:ext cx="5333" cy="1692888"/>
          </a:xfrm>
          <a:prstGeom prst="bentConnector3">
            <a:avLst>
              <a:gd name="adj1" fmla="val 180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3" name="Соединительная линия уступом 86">
            <a:extLst>
              <a:ext uri="{FF2B5EF4-FFF2-40B4-BE49-F238E27FC236}">
                <a16:creationId xmlns:a16="http://schemas.microsoft.com/office/drawing/2014/main" id="{F20C2EC6-1E0E-40D3-8D5D-CF1FC00D5D6C}"/>
              </a:ext>
            </a:extLst>
          </p:cNvPr>
          <p:cNvCxnSpPr>
            <a:cxnSpLocks/>
            <a:stCxn id="11" idx="1"/>
            <a:endCxn id="18" idx="1"/>
          </p:cNvCxnSpPr>
          <p:nvPr/>
        </p:nvCxnSpPr>
        <p:spPr bwMode="auto">
          <a:xfrm rot="10800000" flipV="1">
            <a:off x="7654329" y="3849763"/>
            <a:ext cx="5333" cy="1692888"/>
          </a:xfrm>
          <a:prstGeom prst="bentConnector3">
            <a:avLst>
              <a:gd name="adj1" fmla="val 180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4" name="Соединительная линия уступом 91">
            <a:extLst>
              <a:ext uri="{FF2B5EF4-FFF2-40B4-BE49-F238E27FC236}">
                <a16:creationId xmlns:a16="http://schemas.microsoft.com/office/drawing/2014/main" id="{249F155F-54F5-4461-8C8B-334DBAE7142C}"/>
              </a:ext>
            </a:extLst>
          </p:cNvPr>
          <p:cNvCxnSpPr>
            <a:cxnSpLocks/>
            <a:stCxn id="11" idx="1"/>
            <a:endCxn id="17" idx="1"/>
          </p:cNvCxnSpPr>
          <p:nvPr/>
        </p:nvCxnSpPr>
        <p:spPr bwMode="auto">
          <a:xfrm rot="10800000" flipV="1">
            <a:off x="7654329" y="3849763"/>
            <a:ext cx="5333" cy="980725"/>
          </a:xfrm>
          <a:prstGeom prst="bentConnector3">
            <a:avLst>
              <a:gd name="adj1" fmla="val 180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25" name="TextBox 24">
            <a:extLst>
              <a:ext uri="{FF2B5EF4-FFF2-40B4-BE49-F238E27FC236}">
                <a16:creationId xmlns:a16="http://schemas.microsoft.com/office/drawing/2014/main" id="{98B71065-B8D4-44D8-BF68-4A40C391B35D}"/>
              </a:ext>
            </a:extLst>
          </p:cNvPr>
          <p:cNvSpPr txBox="1"/>
          <p:nvPr/>
        </p:nvSpPr>
        <p:spPr>
          <a:xfrm>
            <a:off x="4944083" y="2196318"/>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6" name="Subtitle 2">
            <a:extLst>
              <a:ext uri="{FF2B5EF4-FFF2-40B4-BE49-F238E27FC236}">
                <a16:creationId xmlns:a16="http://schemas.microsoft.com/office/drawing/2014/main" id="{4C82DBAD-36BE-421A-BE8E-C7639DE092C8}"/>
              </a:ext>
            </a:extLst>
          </p:cNvPr>
          <p:cNvSpPr txBox="1">
            <a:spLocks/>
          </p:cNvSpPr>
          <p:nvPr/>
        </p:nvSpPr>
        <p:spPr>
          <a:xfrm>
            <a:off x="5320649" y="2476615"/>
            <a:ext cx="72996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President</a:t>
            </a:r>
          </a:p>
        </p:txBody>
      </p:sp>
      <p:sp>
        <p:nvSpPr>
          <p:cNvPr id="27" name="TextBox 26">
            <a:extLst>
              <a:ext uri="{FF2B5EF4-FFF2-40B4-BE49-F238E27FC236}">
                <a16:creationId xmlns:a16="http://schemas.microsoft.com/office/drawing/2014/main" id="{8A06FC58-EBFE-473E-ACFB-6BAB5031AB67}"/>
              </a:ext>
            </a:extLst>
          </p:cNvPr>
          <p:cNvSpPr txBox="1"/>
          <p:nvPr/>
        </p:nvSpPr>
        <p:spPr>
          <a:xfrm>
            <a:off x="2083001" y="3573430"/>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28" name="Subtitle 2">
            <a:extLst>
              <a:ext uri="{FF2B5EF4-FFF2-40B4-BE49-F238E27FC236}">
                <a16:creationId xmlns:a16="http://schemas.microsoft.com/office/drawing/2014/main" id="{BA68C7F4-2A45-499D-8F41-3B7F8989F1AD}"/>
              </a:ext>
            </a:extLst>
          </p:cNvPr>
          <p:cNvSpPr txBox="1">
            <a:spLocks/>
          </p:cNvSpPr>
          <p:nvPr/>
        </p:nvSpPr>
        <p:spPr>
          <a:xfrm>
            <a:off x="2491627" y="3853726"/>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29" name="TextBox 28">
            <a:extLst>
              <a:ext uri="{FF2B5EF4-FFF2-40B4-BE49-F238E27FC236}">
                <a16:creationId xmlns:a16="http://schemas.microsoft.com/office/drawing/2014/main" id="{A7123238-1229-40DE-B66E-ED2E3DD97F2F}"/>
              </a:ext>
            </a:extLst>
          </p:cNvPr>
          <p:cNvSpPr txBox="1"/>
          <p:nvPr/>
        </p:nvSpPr>
        <p:spPr>
          <a:xfrm>
            <a:off x="4944082" y="3569466"/>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0" name="Subtitle 2">
            <a:extLst>
              <a:ext uri="{FF2B5EF4-FFF2-40B4-BE49-F238E27FC236}">
                <a16:creationId xmlns:a16="http://schemas.microsoft.com/office/drawing/2014/main" id="{1554B264-4AB1-4F45-9833-9BCA21D281B0}"/>
              </a:ext>
            </a:extLst>
          </p:cNvPr>
          <p:cNvSpPr txBox="1">
            <a:spLocks/>
          </p:cNvSpPr>
          <p:nvPr/>
        </p:nvSpPr>
        <p:spPr>
          <a:xfrm>
            <a:off x="5352708" y="3849762"/>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1" name="TextBox 30">
            <a:extLst>
              <a:ext uri="{FF2B5EF4-FFF2-40B4-BE49-F238E27FC236}">
                <a16:creationId xmlns:a16="http://schemas.microsoft.com/office/drawing/2014/main" id="{DE0BE654-0F29-49A3-9CC2-18492FA5E229}"/>
              </a:ext>
            </a:extLst>
          </p:cNvPr>
          <p:cNvSpPr txBox="1"/>
          <p:nvPr/>
        </p:nvSpPr>
        <p:spPr>
          <a:xfrm>
            <a:off x="7807097" y="3573935"/>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2" name="Subtitle 2">
            <a:extLst>
              <a:ext uri="{FF2B5EF4-FFF2-40B4-BE49-F238E27FC236}">
                <a16:creationId xmlns:a16="http://schemas.microsoft.com/office/drawing/2014/main" id="{4D5C45C1-161A-4763-9865-228B8D5F5E2A}"/>
              </a:ext>
            </a:extLst>
          </p:cNvPr>
          <p:cNvSpPr txBox="1">
            <a:spLocks/>
          </p:cNvSpPr>
          <p:nvPr/>
        </p:nvSpPr>
        <p:spPr>
          <a:xfrm>
            <a:off x="8215723" y="3854231"/>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3" name="TextBox 32">
            <a:extLst>
              <a:ext uri="{FF2B5EF4-FFF2-40B4-BE49-F238E27FC236}">
                <a16:creationId xmlns:a16="http://schemas.microsoft.com/office/drawing/2014/main" id="{1EA47061-C1E0-4438-AF6B-A2DD09A1314E}"/>
              </a:ext>
            </a:extLst>
          </p:cNvPr>
          <p:cNvSpPr txBox="1"/>
          <p:nvPr/>
        </p:nvSpPr>
        <p:spPr>
          <a:xfrm>
            <a:off x="2083001" y="4552469"/>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4" name="Subtitle 2">
            <a:extLst>
              <a:ext uri="{FF2B5EF4-FFF2-40B4-BE49-F238E27FC236}">
                <a16:creationId xmlns:a16="http://schemas.microsoft.com/office/drawing/2014/main" id="{94D32683-358A-4FE7-B5A5-6F80DC5E3E99}"/>
              </a:ext>
            </a:extLst>
          </p:cNvPr>
          <p:cNvSpPr txBox="1">
            <a:spLocks/>
          </p:cNvSpPr>
          <p:nvPr/>
        </p:nvSpPr>
        <p:spPr>
          <a:xfrm>
            <a:off x="2491627" y="4832766"/>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5" name="TextBox 34">
            <a:extLst>
              <a:ext uri="{FF2B5EF4-FFF2-40B4-BE49-F238E27FC236}">
                <a16:creationId xmlns:a16="http://schemas.microsoft.com/office/drawing/2014/main" id="{90C0C2DA-D078-4D48-B412-1B738AB228E8}"/>
              </a:ext>
            </a:extLst>
          </p:cNvPr>
          <p:cNvSpPr txBox="1"/>
          <p:nvPr/>
        </p:nvSpPr>
        <p:spPr>
          <a:xfrm>
            <a:off x="4944084" y="4548505"/>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6" name="Subtitle 2">
            <a:extLst>
              <a:ext uri="{FF2B5EF4-FFF2-40B4-BE49-F238E27FC236}">
                <a16:creationId xmlns:a16="http://schemas.microsoft.com/office/drawing/2014/main" id="{0480572B-7EFF-4639-A0A1-260070E2FAFE}"/>
              </a:ext>
            </a:extLst>
          </p:cNvPr>
          <p:cNvSpPr txBox="1">
            <a:spLocks/>
          </p:cNvSpPr>
          <p:nvPr/>
        </p:nvSpPr>
        <p:spPr>
          <a:xfrm>
            <a:off x="5352708" y="4828801"/>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7" name="TextBox 36">
            <a:extLst>
              <a:ext uri="{FF2B5EF4-FFF2-40B4-BE49-F238E27FC236}">
                <a16:creationId xmlns:a16="http://schemas.microsoft.com/office/drawing/2014/main" id="{E26912AB-3573-41EC-A041-BEB074D9F3AD}"/>
              </a:ext>
            </a:extLst>
          </p:cNvPr>
          <p:cNvSpPr txBox="1"/>
          <p:nvPr/>
        </p:nvSpPr>
        <p:spPr>
          <a:xfrm>
            <a:off x="7797480" y="4552974"/>
            <a:ext cx="1502335"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38" name="Subtitle 2">
            <a:extLst>
              <a:ext uri="{FF2B5EF4-FFF2-40B4-BE49-F238E27FC236}">
                <a16:creationId xmlns:a16="http://schemas.microsoft.com/office/drawing/2014/main" id="{CD77538D-3A0A-4F2C-A93D-6B32F03C094D}"/>
              </a:ext>
            </a:extLst>
          </p:cNvPr>
          <p:cNvSpPr txBox="1">
            <a:spLocks/>
          </p:cNvSpPr>
          <p:nvPr/>
        </p:nvSpPr>
        <p:spPr>
          <a:xfrm>
            <a:off x="8215723" y="4833270"/>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39" name="TextBox 38">
            <a:extLst>
              <a:ext uri="{FF2B5EF4-FFF2-40B4-BE49-F238E27FC236}">
                <a16:creationId xmlns:a16="http://schemas.microsoft.com/office/drawing/2014/main" id="{BE1042F0-3CFD-4A5E-9B74-36753294CA5E}"/>
              </a:ext>
            </a:extLst>
          </p:cNvPr>
          <p:cNvSpPr txBox="1"/>
          <p:nvPr/>
        </p:nvSpPr>
        <p:spPr>
          <a:xfrm>
            <a:off x="2083003" y="5268098"/>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0" name="Subtitle 2">
            <a:extLst>
              <a:ext uri="{FF2B5EF4-FFF2-40B4-BE49-F238E27FC236}">
                <a16:creationId xmlns:a16="http://schemas.microsoft.com/office/drawing/2014/main" id="{20933B1C-BA2B-4A96-B1D1-F9AD4B474509}"/>
              </a:ext>
            </a:extLst>
          </p:cNvPr>
          <p:cNvSpPr txBox="1">
            <a:spLocks/>
          </p:cNvSpPr>
          <p:nvPr/>
        </p:nvSpPr>
        <p:spPr>
          <a:xfrm>
            <a:off x="2491627" y="5548394"/>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1" name="TextBox 40">
            <a:extLst>
              <a:ext uri="{FF2B5EF4-FFF2-40B4-BE49-F238E27FC236}">
                <a16:creationId xmlns:a16="http://schemas.microsoft.com/office/drawing/2014/main" id="{FBED8379-C24D-44FE-B4D8-15B50E00B019}"/>
              </a:ext>
            </a:extLst>
          </p:cNvPr>
          <p:cNvSpPr txBox="1"/>
          <p:nvPr/>
        </p:nvSpPr>
        <p:spPr>
          <a:xfrm>
            <a:off x="4944083" y="5264133"/>
            <a:ext cx="148309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2" name="Subtitle 2">
            <a:extLst>
              <a:ext uri="{FF2B5EF4-FFF2-40B4-BE49-F238E27FC236}">
                <a16:creationId xmlns:a16="http://schemas.microsoft.com/office/drawing/2014/main" id="{3288AB3B-8C08-465C-94E1-BC30ADE0D99E}"/>
              </a:ext>
            </a:extLst>
          </p:cNvPr>
          <p:cNvSpPr txBox="1">
            <a:spLocks/>
          </p:cNvSpPr>
          <p:nvPr/>
        </p:nvSpPr>
        <p:spPr>
          <a:xfrm>
            <a:off x="5352708" y="5544430"/>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sp>
        <p:nvSpPr>
          <p:cNvPr id="43" name="TextBox 42">
            <a:extLst>
              <a:ext uri="{FF2B5EF4-FFF2-40B4-BE49-F238E27FC236}">
                <a16:creationId xmlns:a16="http://schemas.microsoft.com/office/drawing/2014/main" id="{07C46C5B-B5F8-4BFA-B3E5-D418351DCBBB}"/>
              </a:ext>
            </a:extLst>
          </p:cNvPr>
          <p:cNvSpPr txBox="1"/>
          <p:nvPr/>
        </p:nvSpPr>
        <p:spPr>
          <a:xfrm>
            <a:off x="7807099" y="5268603"/>
            <a:ext cx="148309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NAME SURNAME</a:t>
            </a:r>
          </a:p>
        </p:txBody>
      </p:sp>
      <p:sp>
        <p:nvSpPr>
          <p:cNvPr id="44" name="Subtitle 2">
            <a:extLst>
              <a:ext uri="{FF2B5EF4-FFF2-40B4-BE49-F238E27FC236}">
                <a16:creationId xmlns:a16="http://schemas.microsoft.com/office/drawing/2014/main" id="{F4F30CE0-8CFC-4F70-B2BB-7F9AC34D8A7E}"/>
              </a:ext>
            </a:extLst>
          </p:cNvPr>
          <p:cNvSpPr txBox="1">
            <a:spLocks/>
          </p:cNvSpPr>
          <p:nvPr/>
        </p:nvSpPr>
        <p:spPr>
          <a:xfrm>
            <a:off x="8215723" y="5548899"/>
            <a:ext cx="665845" cy="219718"/>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76" dirty="0">
                <a:solidFill>
                  <a:schemeClr val="bg1"/>
                </a:solidFill>
                <a:latin typeface="+mn-lt"/>
                <a:ea typeface="Lato Light" panose="020F0502020204030203" pitchFamily="34" charset="0"/>
                <a:cs typeface="Mukta ExtraLight" panose="020B0000000000000000" pitchFamily="34" charset="77"/>
              </a:rPr>
              <a:t>Manager</a:t>
            </a:r>
          </a:p>
        </p:txBody>
      </p:sp>
      <p:cxnSp>
        <p:nvCxnSpPr>
          <p:cNvPr id="45" name="Straight Connector 44">
            <a:extLst>
              <a:ext uri="{FF2B5EF4-FFF2-40B4-BE49-F238E27FC236}">
                <a16:creationId xmlns:a16="http://schemas.microsoft.com/office/drawing/2014/main" id="{AF95D484-3B3F-4878-B865-4FF3FCA6D460}"/>
              </a:ext>
            </a:extLst>
          </p:cNvPr>
          <p:cNvCxnSpPr>
            <a:stCxn id="7" idx="2"/>
            <a:endCxn id="10" idx="0"/>
          </p:cNvCxnSpPr>
          <p:nvPr/>
        </p:nvCxnSpPr>
        <p:spPr>
          <a:xfrm>
            <a:off x="5685631" y="2924313"/>
            <a:ext cx="0" cy="577857"/>
          </a:xfrm>
          <a:prstGeom prst="line">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Tree>
    <p:extLst>
      <p:ext uri="{BB962C8B-B14F-4D97-AF65-F5344CB8AC3E}">
        <p14:creationId xmlns:p14="http://schemas.microsoft.com/office/powerpoint/2010/main" val="30203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organisation, business, startup, presentation, infographics, free, editable template, template, pitch, graphs, charts, diagrams, tables, data, slides, layout, concept, idea, inspiration, download, Google Slides"/>
  <p:tag name="DESCRIPTION" val="Organise and classify staff based on their ranks, specific skills and knowledge by making use of a fully editable structural diagram from the Organisational Chart Infographic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1377</Words>
  <Application>Microsoft Office PowerPoint</Application>
  <PresentationFormat>Widescreen</PresentationFormat>
  <Paragraphs>447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Bahnschrift</vt:lpstr>
      <vt:lpstr>Bahnschrift SemiBold</vt:lpstr>
      <vt:lpstr>Calibri</vt:lpstr>
      <vt:lpstr>Montserrat</vt:lpstr>
      <vt:lpstr>Open Sans Light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125</cp:revision>
  <dcterms:created xsi:type="dcterms:W3CDTF">2020-04-19T22:46:17Z</dcterms:created>
  <dcterms:modified xsi:type="dcterms:W3CDTF">2020-05-15T13:14:31Z</dcterms:modified>
  <cp:category>Business Concepts</cp:category>
</cp:coreProperties>
</file>