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2"/>
  </p:notesMasterIdLst>
  <p:sldIdLst>
    <p:sldId id="277" r:id="rId2"/>
    <p:sldId id="278" r:id="rId3"/>
    <p:sldId id="279" r:id="rId4"/>
    <p:sldId id="256" r:id="rId5"/>
    <p:sldId id="284" r:id="rId6"/>
    <p:sldId id="283" r:id="rId7"/>
    <p:sldId id="285" r:id="rId8"/>
    <p:sldId id="286" r:id="rId9"/>
    <p:sldId id="287" r:id="rId10"/>
    <p:sldId id="288" r:id="rId11"/>
    <p:sldId id="301" r:id="rId12"/>
    <p:sldId id="289" r:id="rId13"/>
    <p:sldId id="290" r:id="rId14"/>
    <p:sldId id="300" r:id="rId15"/>
    <p:sldId id="296" r:id="rId16"/>
    <p:sldId id="297" r:id="rId17"/>
    <p:sldId id="298" r:id="rId18"/>
    <p:sldId id="299" r:id="rId19"/>
    <p:sldId id="281" r:id="rId20"/>
    <p:sldId id="282"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image" Target="../media/image43.svg"/><Relationship Id="rId21" Type="http://schemas.openxmlformats.org/officeDocument/2006/relationships/image" Target="../media/image61.svg"/><Relationship Id="rId7" Type="http://schemas.openxmlformats.org/officeDocument/2006/relationships/image" Target="../media/image47.svg"/><Relationship Id="rId12" Type="http://schemas.openxmlformats.org/officeDocument/2006/relationships/image" Target="../media/image52.png"/><Relationship Id="rId17" Type="http://schemas.openxmlformats.org/officeDocument/2006/relationships/image" Target="../media/image57.svg"/><Relationship Id="rId25" Type="http://schemas.openxmlformats.org/officeDocument/2006/relationships/image" Target="../media/image65.svg"/><Relationship Id="rId2" Type="http://schemas.openxmlformats.org/officeDocument/2006/relationships/image" Target="../media/image42.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24" Type="http://schemas.openxmlformats.org/officeDocument/2006/relationships/image" Target="../media/image64.png"/><Relationship Id="rId5" Type="http://schemas.openxmlformats.org/officeDocument/2006/relationships/image" Target="../media/image45.svg"/><Relationship Id="rId15" Type="http://schemas.openxmlformats.org/officeDocument/2006/relationships/image" Target="../media/image55.svg"/><Relationship Id="rId23" Type="http://schemas.openxmlformats.org/officeDocument/2006/relationships/image" Target="../media/image63.svg"/><Relationship Id="rId10" Type="http://schemas.openxmlformats.org/officeDocument/2006/relationships/image" Target="../media/image50.png"/><Relationship Id="rId19" Type="http://schemas.openxmlformats.org/officeDocument/2006/relationships/image" Target="../media/image59.sv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svg"/><Relationship Id="rId3" Type="http://schemas.openxmlformats.org/officeDocument/2006/relationships/image" Target="../media/image69.svg"/><Relationship Id="rId7" Type="http://schemas.openxmlformats.org/officeDocument/2006/relationships/image" Target="../media/image73.sv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svg"/><Relationship Id="rId5" Type="http://schemas.openxmlformats.org/officeDocument/2006/relationships/image" Target="../media/image71.svg"/><Relationship Id="rId15" Type="http://schemas.openxmlformats.org/officeDocument/2006/relationships/image" Target="../media/image81.sv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svg"/><Relationship Id="rId14" Type="http://schemas.openxmlformats.org/officeDocument/2006/relationships/image" Target="../media/image8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03A847-666B-46F0-A3F1-9DFF3E52DE1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BDDAB6F-294C-4CE1-94C2-79B15F1B908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252F8B9-7ECE-4198-BE61-F7A199915B44}"/>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1190E331-5950-4ED1-B56F-1FF7DEF66FB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594C79F-7D4C-4F85-90C0-C3CE47E7BD70}"/>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DADD285B-9A95-4B4C-99E5-72573BE27F49}"/>
              </a:ext>
            </a:extLst>
          </p:cNvPr>
          <p:cNvGrpSpPr/>
          <p:nvPr/>
        </p:nvGrpSpPr>
        <p:grpSpPr>
          <a:xfrm>
            <a:off x="3286647" y="1945188"/>
            <a:ext cx="4735651" cy="4139276"/>
            <a:chOff x="6859360" y="3401663"/>
            <a:chExt cx="10136554" cy="8860024"/>
          </a:xfrm>
        </p:grpSpPr>
        <p:sp>
          <p:nvSpPr>
            <p:cNvPr id="8" name="Freeform 54">
              <a:extLst>
                <a:ext uri="{FF2B5EF4-FFF2-40B4-BE49-F238E27FC236}">
                  <a16:creationId xmlns:a16="http://schemas.microsoft.com/office/drawing/2014/main" id="{447C3D4D-6E53-47C9-B937-D9C76E5935C9}"/>
                </a:ext>
              </a:extLst>
            </p:cNvPr>
            <p:cNvSpPr>
              <a:spLocks noChangeArrowheads="1"/>
            </p:cNvSpPr>
            <p:nvPr/>
          </p:nvSpPr>
          <p:spPr bwMode="auto">
            <a:xfrm>
              <a:off x="13342602" y="5742558"/>
              <a:ext cx="3653312" cy="4018682"/>
            </a:xfrm>
            <a:custGeom>
              <a:avLst/>
              <a:gdLst>
                <a:gd name="connsiteX0" fmla="*/ 597754 w 3653312"/>
                <a:gd name="connsiteY0" fmla="*/ 0 h 4018682"/>
                <a:gd name="connsiteX1" fmla="*/ 1364350 w 3653312"/>
                <a:gd name="connsiteY1" fmla="*/ 1469460 h 4018682"/>
                <a:gd name="connsiteX2" fmla="*/ 1382323 w 3653312"/>
                <a:gd name="connsiteY2" fmla="*/ 1595966 h 4018682"/>
                <a:gd name="connsiteX3" fmla="*/ 1412349 w 3653312"/>
                <a:gd name="connsiteY3" fmla="*/ 1617176 h 4018682"/>
                <a:gd name="connsiteX4" fmla="*/ 2317282 w 3653312"/>
                <a:gd name="connsiteY4" fmla="*/ 1649905 h 4018682"/>
                <a:gd name="connsiteX5" fmla="*/ 2439662 w 3653312"/>
                <a:gd name="connsiteY5" fmla="*/ 1571298 h 4018682"/>
                <a:gd name="connsiteX6" fmla="*/ 2479010 w 3653312"/>
                <a:gd name="connsiteY6" fmla="*/ 1523529 h 4018682"/>
                <a:gd name="connsiteX7" fmla="*/ 2965422 w 3653312"/>
                <a:gd name="connsiteY7" fmla="*/ 1321724 h 4018682"/>
                <a:gd name="connsiteX8" fmla="*/ 3653312 w 3653312"/>
                <a:gd name="connsiteY8" fmla="*/ 2010729 h 4018682"/>
                <a:gd name="connsiteX9" fmla="*/ 2965422 w 3653312"/>
                <a:gd name="connsiteY9" fmla="*/ 2699734 h 4018682"/>
                <a:gd name="connsiteX10" fmla="*/ 2479010 w 3653312"/>
                <a:gd name="connsiteY10" fmla="*/ 2497929 h 4018682"/>
                <a:gd name="connsiteX11" fmla="*/ 2430298 w 3653312"/>
                <a:gd name="connsiteY11" fmla="*/ 2438794 h 4018682"/>
                <a:gd name="connsiteX12" fmla="*/ 2358462 w 3653312"/>
                <a:gd name="connsiteY12" fmla="*/ 2389438 h 4018682"/>
                <a:gd name="connsiteX13" fmla="*/ 1841119 w 3653312"/>
                <a:gd name="connsiteY13" fmla="*/ 2228083 h 4018682"/>
                <a:gd name="connsiteX14" fmla="*/ 1411006 w 3653312"/>
                <a:gd name="connsiteY14" fmla="*/ 2367826 h 4018682"/>
                <a:gd name="connsiteX15" fmla="*/ 1388258 w 3653312"/>
                <a:gd name="connsiteY15" fmla="*/ 2382918 h 4018682"/>
                <a:gd name="connsiteX16" fmla="*/ 1364180 w 3653312"/>
                <a:gd name="connsiteY16" fmla="*/ 2551915 h 4018682"/>
                <a:gd name="connsiteX17" fmla="*/ 596253 w 3653312"/>
                <a:gd name="connsiteY17" fmla="*/ 4018682 h 4018682"/>
                <a:gd name="connsiteX18" fmla="*/ 0 w 3653312"/>
                <a:gd name="connsiteY18" fmla="*/ 3422429 h 4018682"/>
                <a:gd name="connsiteX19" fmla="*/ 1948 w 3653312"/>
                <a:gd name="connsiteY19" fmla="*/ 595805 h 401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3312" h="4018682">
                  <a:moveTo>
                    <a:pt x="597754" y="0"/>
                  </a:moveTo>
                  <a:cubicBezTo>
                    <a:pt x="1006553" y="420083"/>
                    <a:pt x="1262147" y="933238"/>
                    <a:pt x="1364350" y="1469460"/>
                  </a:cubicBezTo>
                  <a:lnTo>
                    <a:pt x="1382323" y="1595966"/>
                  </a:lnTo>
                  <a:lnTo>
                    <a:pt x="1412349" y="1617176"/>
                  </a:lnTo>
                  <a:cubicBezTo>
                    <a:pt x="1762376" y="1845063"/>
                    <a:pt x="2064800" y="1792541"/>
                    <a:pt x="2317282" y="1649905"/>
                  </a:cubicBezTo>
                  <a:lnTo>
                    <a:pt x="2439662" y="1571298"/>
                  </a:lnTo>
                  <a:lnTo>
                    <a:pt x="2479010" y="1523529"/>
                  </a:lnTo>
                  <a:cubicBezTo>
                    <a:pt x="2603494" y="1398844"/>
                    <a:pt x="2775467" y="1321724"/>
                    <a:pt x="2965422" y="1321724"/>
                  </a:cubicBezTo>
                  <a:cubicBezTo>
                    <a:pt x="3345333" y="1321724"/>
                    <a:pt x="3653312" y="1630202"/>
                    <a:pt x="3653312" y="2010729"/>
                  </a:cubicBezTo>
                  <a:cubicBezTo>
                    <a:pt x="3653312" y="2391256"/>
                    <a:pt x="3345333" y="2699734"/>
                    <a:pt x="2965422" y="2699734"/>
                  </a:cubicBezTo>
                  <a:cubicBezTo>
                    <a:pt x="2775467" y="2699734"/>
                    <a:pt x="2603494" y="2622615"/>
                    <a:pt x="2479010" y="2497929"/>
                  </a:cubicBezTo>
                  <a:lnTo>
                    <a:pt x="2430298" y="2438794"/>
                  </a:lnTo>
                  <a:lnTo>
                    <a:pt x="2358462" y="2389438"/>
                  </a:lnTo>
                  <a:cubicBezTo>
                    <a:pt x="2179091" y="2274242"/>
                    <a:pt x="2010120" y="2222542"/>
                    <a:pt x="1841119" y="2228083"/>
                  </a:cubicBezTo>
                  <a:cubicBezTo>
                    <a:pt x="1698987" y="2234000"/>
                    <a:pt x="1555616" y="2280074"/>
                    <a:pt x="1411006" y="2367826"/>
                  </a:cubicBezTo>
                  <a:lnTo>
                    <a:pt x="1388258" y="2382918"/>
                  </a:lnTo>
                  <a:lnTo>
                    <a:pt x="1364180" y="2551915"/>
                  </a:lnTo>
                  <a:cubicBezTo>
                    <a:pt x="1261780" y="3087777"/>
                    <a:pt x="1005866" y="3600035"/>
                    <a:pt x="596253" y="4018682"/>
                  </a:cubicBezTo>
                  <a:cubicBezTo>
                    <a:pt x="596253" y="4018682"/>
                    <a:pt x="596253" y="4018682"/>
                    <a:pt x="0" y="3422429"/>
                  </a:cubicBezTo>
                  <a:cubicBezTo>
                    <a:pt x="761298" y="2637040"/>
                    <a:pt x="760828" y="1384776"/>
                    <a:pt x="1948" y="595805"/>
                  </a:cubicBezTo>
                  <a:close/>
                </a:path>
              </a:pathLst>
            </a:custGeom>
            <a:solidFill>
              <a:schemeClr val="accent5"/>
            </a:solidFill>
            <a:ln>
              <a:noFill/>
            </a:ln>
          </p:spPr>
          <p:txBody>
            <a:bodyPr vert="horz" wrap="square" lIns="76228" tIns="38114" rIns="76228" bIns="38114" numCol="1" anchor="t" anchorCtr="0" compatLnSpc="1">
              <a:prstTxWarp prst="textNoShape">
                <a:avLst/>
              </a:prstTxWarp>
              <a:noAutofit/>
            </a:bodyPr>
            <a:lstStyle/>
            <a:p>
              <a:endParaRPr lang="en-US" sz="3001" dirty="0"/>
            </a:p>
          </p:txBody>
        </p:sp>
        <p:sp>
          <p:nvSpPr>
            <p:cNvPr id="9" name="Freeform 55">
              <a:extLst>
                <a:ext uri="{FF2B5EF4-FFF2-40B4-BE49-F238E27FC236}">
                  <a16:creationId xmlns:a16="http://schemas.microsoft.com/office/drawing/2014/main" id="{12D112B0-7C94-4B94-A8F8-D5B7AA72D9AA}"/>
                </a:ext>
              </a:extLst>
            </p:cNvPr>
            <p:cNvSpPr>
              <a:spLocks noChangeArrowheads="1"/>
            </p:cNvSpPr>
            <p:nvPr/>
          </p:nvSpPr>
          <p:spPr bwMode="auto">
            <a:xfrm>
              <a:off x="6859360" y="5744059"/>
              <a:ext cx="3557542" cy="4015680"/>
            </a:xfrm>
            <a:custGeom>
              <a:avLst/>
              <a:gdLst>
                <a:gd name="connsiteX0" fmla="*/ 2960233 w 3557542"/>
                <a:gd name="connsiteY0" fmla="*/ 0 h 4015680"/>
                <a:gd name="connsiteX1" fmla="*/ 3556486 w 3557542"/>
                <a:gd name="connsiteY1" fmla="*/ 596253 h 4015680"/>
                <a:gd name="connsiteX2" fmla="*/ 3557542 w 3557542"/>
                <a:gd name="connsiteY2" fmla="*/ 3419872 h 4015680"/>
                <a:gd name="connsiteX3" fmla="*/ 2961734 w 3557542"/>
                <a:gd name="connsiteY3" fmla="*/ 4015680 h 4015680"/>
                <a:gd name="connsiteX4" fmla="*/ 2193659 w 3557542"/>
                <a:gd name="connsiteY4" fmla="*/ 2547700 h 4015680"/>
                <a:gd name="connsiteX5" fmla="*/ 2166098 w 3557542"/>
                <a:gd name="connsiteY5" fmla="*/ 2353826 h 4015680"/>
                <a:gd name="connsiteX6" fmla="*/ 2161032 w 3557542"/>
                <a:gd name="connsiteY6" fmla="*/ 2350803 h 4015680"/>
                <a:gd name="connsiteX7" fmla="*/ 1336029 w 3557542"/>
                <a:gd name="connsiteY7" fmla="*/ 2365771 h 4015680"/>
                <a:gd name="connsiteX8" fmla="*/ 1220981 w 3557542"/>
                <a:gd name="connsiteY8" fmla="*/ 2439669 h 4015680"/>
                <a:gd name="connsiteX9" fmla="*/ 1174302 w 3557542"/>
                <a:gd name="connsiteY9" fmla="*/ 2496336 h 4015680"/>
                <a:gd name="connsiteX10" fmla="*/ 687890 w 3557542"/>
                <a:gd name="connsiteY10" fmla="*/ 2698141 h 4015680"/>
                <a:gd name="connsiteX11" fmla="*/ 0 w 3557542"/>
                <a:gd name="connsiteY11" fmla="*/ 2009136 h 4015680"/>
                <a:gd name="connsiteX12" fmla="*/ 687890 w 3557542"/>
                <a:gd name="connsiteY12" fmla="*/ 1320131 h 4015680"/>
                <a:gd name="connsiteX13" fmla="*/ 1174302 w 3557542"/>
                <a:gd name="connsiteY13" fmla="*/ 1521936 h 4015680"/>
                <a:gd name="connsiteX14" fmla="*/ 1217294 w 3557542"/>
                <a:gd name="connsiteY14" fmla="*/ 1574128 h 4015680"/>
                <a:gd name="connsiteX15" fmla="*/ 1217307 w 3557542"/>
                <a:gd name="connsiteY15" fmla="*/ 1572963 h 4015680"/>
                <a:gd name="connsiteX16" fmla="*/ 1812191 w 3557542"/>
                <a:gd name="connsiteY16" fmla="*/ 1787593 h 4015680"/>
                <a:gd name="connsiteX17" fmla="*/ 2155687 w 3557542"/>
                <a:gd name="connsiteY17" fmla="*/ 1695513 h 4015680"/>
                <a:gd name="connsiteX18" fmla="*/ 2161448 w 3557542"/>
                <a:gd name="connsiteY18" fmla="*/ 1692343 h 4015680"/>
                <a:gd name="connsiteX19" fmla="*/ 2193783 w 3557542"/>
                <a:gd name="connsiteY19" fmla="*/ 1465290 h 4015680"/>
                <a:gd name="connsiteX20" fmla="*/ 2960233 w 3557542"/>
                <a:gd name="connsiteY20" fmla="*/ 0 h 401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57542" h="4015680">
                  <a:moveTo>
                    <a:pt x="2960233" y="0"/>
                  </a:moveTo>
                  <a:cubicBezTo>
                    <a:pt x="2960233" y="0"/>
                    <a:pt x="2960233" y="0"/>
                    <a:pt x="3556486" y="596253"/>
                  </a:cubicBezTo>
                  <a:cubicBezTo>
                    <a:pt x="2795185" y="1381645"/>
                    <a:pt x="2795654" y="2633911"/>
                    <a:pt x="3557542" y="3419872"/>
                  </a:cubicBezTo>
                  <a:lnTo>
                    <a:pt x="2961734" y="4015680"/>
                  </a:lnTo>
                  <a:cubicBezTo>
                    <a:pt x="2551807" y="3596725"/>
                    <a:pt x="2295931" y="3083851"/>
                    <a:pt x="2193659" y="2547700"/>
                  </a:cubicBezTo>
                  <a:lnTo>
                    <a:pt x="2166098" y="2353826"/>
                  </a:lnTo>
                  <a:lnTo>
                    <a:pt x="2161032" y="2350803"/>
                  </a:lnTo>
                  <a:cubicBezTo>
                    <a:pt x="1844703" y="2179227"/>
                    <a:pt x="1569088" y="2234108"/>
                    <a:pt x="1336029" y="2365771"/>
                  </a:cubicBezTo>
                  <a:lnTo>
                    <a:pt x="1220981" y="2439669"/>
                  </a:lnTo>
                  <a:lnTo>
                    <a:pt x="1174302" y="2496336"/>
                  </a:lnTo>
                  <a:cubicBezTo>
                    <a:pt x="1049818" y="2621022"/>
                    <a:pt x="877846" y="2698141"/>
                    <a:pt x="687890" y="2698141"/>
                  </a:cubicBezTo>
                  <a:cubicBezTo>
                    <a:pt x="307979" y="2698141"/>
                    <a:pt x="0" y="2389663"/>
                    <a:pt x="0" y="2009136"/>
                  </a:cubicBezTo>
                  <a:cubicBezTo>
                    <a:pt x="0" y="1628609"/>
                    <a:pt x="307979" y="1320131"/>
                    <a:pt x="687890" y="1320131"/>
                  </a:cubicBezTo>
                  <a:cubicBezTo>
                    <a:pt x="877846" y="1320131"/>
                    <a:pt x="1049818" y="1397251"/>
                    <a:pt x="1174302" y="1521936"/>
                  </a:cubicBezTo>
                  <a:lnTo>
                    <a:pt x="1217294" y="1574128"/>
                  </a:lnTo>
                  <a:lnTo>
                    <a:pt x="1217307" y="1572963"/>
                  </a:lnTo>
                  <a:cubicBezTo>
                    <a:pt x="1425943" y="1725495"/>
                    <a:pt x="1619047" y="1793926"/>
                    <a:pt x="1812191" y="1787593"/>
                  </a:cubicBezTo>
                  <a:cubicBezTo>
                    <a:pt x="1925897" y="1782860"/>
                    <a:pt x="2040395" y="1752426"/>
                    <a:pt x="2155687" y="1695513"/>
                  </a:cubicBezTo>
                  <a:lnTo>
                    <a:pt x="2161448" y="1692343"/>
                  </a:lnTo>
                  <a:lnTo>
                    <a:pt x="2193783" y="1465290"/>
                  </a:lnTo>
                  <a:cubicBezTo>
                    <a:pt x="2296114" y="929497"/>
                    <a:pt x="2551747" y="417520"/>
                    <a:pt x="2960233" y="0"/>
                  </a:cubicBezTo>
                  <a:close/>
                </a:path>
              </a:pathLst>
            </a:custGeom>
            <a:solidFill>
              <a:schemeClr val="accent1"/>
            </a:solidFill>
            <a:ln>
              <a:noFill/>
            </a:ln>
          </p:spPr>
          <p:txBody>
            <a:bodyPr vert="horz" wrap="square" lIns="76228" tIns="38114" rIns="76228" bIns="38114" numCol="1" anchor="t" anchorCtr="0" compatLnSpc="1">
              <a:prstTxWarp prst="textNoShape">
                <a:avLst/>
              </a:prstTxWarp>
              <a:noAutofit/>
            </a:bodyPr>
            <a:lstStyle/>
            <a:p>
              <a:endParaRPr lang="en-US" sz="3001" dirty="0"/>
            </a:p>
          </p:txBody>
        </p:sp>
        <p:sp>
          <p:nvSpPr>
            <p:cNvPr id="10" name="Freeform 53">
              <a:extLst>
                <a:ext uri="{FF2B5EF4-FFF2-40B4-BE49-F238E27FC236}">
                  <a16:creationId xmlns:a16="http://schemas.microsoft.com/office/drawing/2014/main" id="{F7113FB9-7A0E-4790-9CF6-051657BFDBB4}"/>
                </a:ext>
              </a:extLst>
            </p:cNvPr>
            <p:cNvSpPr>
              <a:spLocks noChangeArrowheads="1"/>
            </p:cNvSpPr>
            <p:nvPr/>
          </p:nvSpPr>
          <p:spPr bwMode="auto">
            <a:xfrm flipH="1">
              <a:off x="9231424" y="9214972"/>
              <a:ext cx="5500994" cy="3046715"/>
            </a:xfrm>
            <a:custGeom>
              <a:avLst/>
              <a:gdLst>
                <a:gd name="connsiteX0" fmla="*/ 4264476 w 5500994"/>
                <a:gd name="connsiteY0" fmla="*/ 0 h 3046715"/>
                <a:gd name="connsiteX1" fmla="*/ 1440857 w 5500994"/>
                <a:gd name="connsiteY1" fmla="*/ 1055 h 3046715"/>
                <a:gd name="connsiteX2" fmla="*/ 844604 w 5500994"/>
                <a:gd name="connsiteY2" fmla="*/ 597309 h 3046715"/>
                <a:gd name="connsiteX3" fmla="*/ 1060908 w 5500994"/>
                <a:gd name="connsiteY3" fmla="*/ 788812 h 3046715"/>
                <a:gd name="connsiteX4" fmla="*/ 1124503 w 5500994"/>
                <a:gd name="connsiteY4" fmla="*/ 834698 h 3046715"/>
                <a:gd name="connsiteX5" fmla="*/ 1128516 w 5500994"/>
                <a:gd name="connsiteY5" fmla="*/ 908577 h 3046715"/>
                <a:gd name="connsiteX6" fmla="*/ 703051 w 5500994"/>
                <a:gd name="connsiteY6" fmla="*/ 1615566 h 3046715"/>
                <a:gd name="connsiteX7" fmla="*/ 579124 w 5500994"/>
                <a:gd name="connsiteY7" fmla="*/ 1679493 h 3046715"/>
                <a:gd name="connsiteX8" fmla="*/ 552360 w 5500994"/>
                <a:gd name="connsiteY8" fmla="*/ 1682071 h 3046715"/>
                <a:gd name="connsiteX9" fmla="*/ 7 w 5500994"/>
                <a:gd name="connsiteY9" fmla="*/ 2354547 h 3046715"/>
                <a:gd name="connsiteX10" fmla="*/ 684723 w 5500994"/>
                <a:gd name="connsiteY10" fmla="*/ 3046708 h 3046715"/>
                <a:gd name="connsiteX11" fmla="*/ 1375773 w 5500994"/>
                <a:gd name="connsiteY11" fmla="*/ 2360871 h 3046715"/>
                <a:gd name="connsiteX12" fmla="*/ 1362436 w 5500994"/>
                <a:gd name="connsiteY12" fmla="*/ 2221949 h 3046715"/>
                <a:gd name="connsiteX13" fmla="*/ 1329656 w 5500994"/>
                <a:gd name="connsiteY13" fmla="*/ 2114435 h 3046715"/>
                <a:gd name="connsiteX14" fmla="*/ 1330283 w 5500994"/>
                <a:gd name="connsiteY14" fmla="*/ 2114787 h 3046715"/>
                <a:gd name="connsiteX15" fmla="*/ 1441850 w 5500994"/>
                <a:gd name="connsiteY15" fmla="*/ 1492287 h 3046715"/>
                <a:gd name="connsiteX16" fmla="*/ 1693342 w 5500994"/>
                <a:gd name="connsiteY16" fmla="*/ 1240851 h 3046715"/>
                <a:gd name="connsiteX17" fmla="*/ 1765181 w 5500994"/>
                <a:gd name="connsiteY17" fmla="*/ 1201448 h 3046715"/>
                <a:gd name="connsiteX18" fmla="*/ 1784655 w 5500994"/>
                <a:gd name="connsiteY18" fmla="*/ 1210343 h 3046715"/>
                <a:gd name="connsiteX19" fmla="*/ 3658112 w 5500994"/>
                <a:gd name="connsiteY19" fmla="*/ 1299944 h 3046715"/>
                <a:gd name="connsiteX20" fmla="*/ 3812364 w 5500994"/>
                <a:gd name="connsiteY20" fmla="*/ 1246808 h 3046715"/>
                <a:gd name="connsiteX21" fmla="*/ 3948037 w 5500994"/>
                <a:gd name="connsiteY21" fmla="*/ 1357300 h 3046715"/>
                <a:gd name="connsiteX22" fmla="*/ 4056540 w 5500994"/>
                <a:gd name="connsiteY22" fmla="*/ 1492287 h 3046715"/>
                <a:gd name="connsiteX23" fmla="*/ 4168107 w 5500994"/>
                <a:gd name="connsiteY23" fmla="*/ 2114787 h 3046715"/>
                <a:gd name="connsiteX24" fmla="*/ 4169597 w 5500994"/>
                <a:gd name="connsiteY24" fmla="*/ 2113949 h 3046715"/>
                <a:gd name="connsiteX25" fmla="*/ 4172146 w 5500994"/>
                <a:gd name="connsiteY25" fmla="*/ 2112515 h 3046715"/>
                <a:gd name="connsiteX26" fmla="*/ 4139191 w 5500994"/>
                <a:gd name="connsiteY26" fmla="*/ 2218850 h 3046715"/>
                <a:gd name="connsiteX27" fmla="*/ 4125216 w 5500994"/>
                <a:gd name="connsiteY27" fmla="*/ 2357709 h 3046715"/>
                <a:gd name="connsiteX28" fmla="*/ 4813105 w 5500994"/>
                <a:gd name="connsiteY28" fmla="*/ 3046715 h 3046715"/>
                <a:gd name="connsiteX29" fmla="*/ 5500994 w 5500994"/>
                <a:gd name="connsiteY29" fmla="*/ 2357709 h 3046715"/>
                <a:gd name="connsiteX30" fmla="*/ 4951739 w 5500994"/>
                <a:gd name="connsiteY30" fmla="*/ 1682701 h 3046715"/>
                <a:gd name="connsiteX31" fmla="*/ 4919097 w 5500994"/>
                <a:gd name="connsiteY31" fmla="*/ 1679405 h 3046715"/>
                <a:gd name="connsiteX32" fmla="*/ 4795339 w 5500994"/>
                <a:gd name="connsiteY32" fmla="*/ 1615566 h 3046715"/>
                <a:gd name="connsiteX33" fmla="*/ 4388703 w 5500994"/>
                <a:gd name="connsiteY33" fmla="*/ 1076410 h 3046715"/>
                <a:gd name="connsiteX34" fmla="*/ 4377316 w 5500994"/>
                <a:gd name="connsiteY34" fmla="*/ 974920 h 3046715"/>
                <a:gd name="connsiteX35" fmla="*/ 4412638 w 5500994"/>
                <a:gd name="connsiteY35" fmla="*/ 954400 h 3046715"/>
                <a:gd name="connsiteX36" fmla="*/ 4860283 w 5500994"/>
                <a:gd name="connsiteY36" fmla="*/ 595807 h 3046715"/>
                <a:gd name="connsiteX37" fmla="*/ 4264476 w 5500994"/>
                <a:gd name="connsiteY37" fmla="*/ 0 h 304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00994" h="3046715">
                  <a:moveTo>
                    <a:pt x="4264476" y="0"/>
                  </a:moveTo>
                  <a:cubicBezTo>
                    <a:pt x="3478515" y="761888"/>
                    <a:pt x="2226249" y="762356"/>
                    <a:pt x="1440857" y="1055"/>
                  </a:cubicBezTo>
                  <a:lnTo>
                    <a:pt x="844604" y="597309"/>
                  </a:lnTo>
                  <a:cubicBezTo>
                    <a:pt x="914191" y="665390"/>
                    <a:pt x="986401" y="729225"/>
                    <a:pt x="1060908" y="788812"/>
                  </a:cubicBezTo>
                  <a:lnTo>
                    <a:pt x="1124503" y="834698"/>
                  </a:lnTo>
                  <a:lnTo>
                    <a:pt x="1128516" y="908577"/>
                  </a:lnTo>
                  <a:cubicBezTo>
                    <a:pt x="1118941" y="1268313"/>
                    <a:pt x="933605" y="1479563"/>
                    <a:pt x="703051" y="1615566"/>
                  </a:cubicBezTo>
                  <a:lnTo>
                    <a:pt x="579124" y="1679493"/>
                  </a:lnTo>
                  <a:lnTo>
                    <a:pt x="552360" y="1682071"/>
                  </a:lnTo>
                  <a:cubicBezTo>
                    <a:pt x="238609" y="1744877"/>
                    <a:pt x="1538" y="2021588"/>
                    <a:pt x="7" y="2354547"/>
                  </a:cubicBezTo>
                  <a:cubicBezTo>
                    <a:pt x="-1742" y="2735071"/>
                    <a:pt x="304816" y="3044961"/>
                    <a:pt x="684723" y="3046708"/>
                  </a:cubicBezTo>
                  <a:cubicBezTo>
                    <a:pt x="1064630" y="3048454"/>
                    <a:pt x="1374023" y="2741395"/>
                    <a:pt x="1375773" y="2360871"/>
                  </a:cubicBezTo>
                  <a:cubicBezTo>
                    <a:pt x="1375992" y="2313305"/>
                    <a:pt x="1371393" y="2266844"/>
                    <a:pt x="1362436" y="2221949"/>
                  </a:cubicBezTo>
                  <a:lnTo>
                    <a:pt x="1329656" y="2114435"/>
                  </a:lnTo>
                  <a:lnTo>
                    <a:pt x="1330283" y="2114787"/>
                  </a:lnTo>
                  <a:cubicBezTo>
                    <a:pt x="1302504" y="1857837"/>
                    <a:pt x="1339793" y="1656388"/>
                    <a:pt x="1441850" y="1492287"/>
                  </a:cubicBezTo>
                  <a:cubicBezTo>
                    <a:pt x="1502802" y="1396181"/>
                    <a:pt x="1586408" y="1312239"/>
                    <a:pt x="1693342" y="1240851"/>
                  </a:cubicBezTo>
                  <a:lnTo>
                    <a:pt x="1765181" y="1201448"/>
                  </a:lnTo>
                  <a:lnTo>
                    <a:pt x="1784655" y="1210343"/>
                  </a:lnTo>
                  <a:cubicBezTo>
                    <a:pt x="2382066" y="1448906"/>
                    <a:pt x="3043943" y="1479011"/>
                    <a:pt x="3658112" y="1299944"/>
                  </a:cubicBezTo>
                  <a:lnTo>
                    <a:pt x="3812364" y="1246808"/>
                  </a:lnTo>
                  <a:lnTo>
                    <a:pt x="3948037" y="1357300"/>
                  </a:lnTo>
                  <a:cubicBezTo>
                    <a:pt x="3989924" y="1399222"/>
                    <a:pt x="4026064" y="1444234"/>
                    <a:pt x="4056540" y="1492287"/>
                  </a:cubicBezTo>
                  <a:cubicBezTo>
                    <a:pt x="4158597" y="1656388"/>
                    <a:pt x="4195886" y="1857837"/>
                    <a:pt x="4168107" y="2114787"/>
                  </a:cubicBezTo>
                  <a:cubicBezTo>
                    <a:pt x="4168107" y="2114787"/>
                    <a:pt x="4168107" y="2114787"/>
                    <a:pt x="4169597" y="2113949"/>
                  </a:cubicBezTo>
                  <a:lnTo>
                    <a:pt x="4172146" y="2112515"/>
                  </a:lnTo>
                  <a:lnTo>
                    <a:pt x="4139191" y="2218850"/>
                  </a:lnTo>
                  <a:cubicBezTo>
                    <a:pt x="4130028" y="2263703"/>
                    <a:pt x="4125216" y="2310143"/>
                    <a:pt x="4125216" y="2357709"/>
                  </a:cubicBezTo>
                  <a:cubicBezTo>
                    <a:pt x="4125216" y="2738237"/>
                    <a:pt x="4433194" y="3046715"/>
                    <a:pt x="4813105" y="3046715"/>
                  </a:cubicBezTo>
                  <a:cubicBezTo>
                    <a:pt x="5193016" y="3046715"/>
                    <a:pt x="5500994" y="2738237"/>
                    <a:pt x="5500994" y="2357709"/>
                  </a:cubicBezTo>
                  <a:cubicBezTo>
                    <a:pt x="5500994" y="2024747"/>
                    <a:pt x="5265198" y="1746948"/>
                    <a:pt x="4951739" y="1682701"/>
                  </a:cubicBezTo>
                  <a:lnTo>
                    <a:pt x="4919097" y="1679405"/>
                  </a:lnTo>
                  <a:lnTo>
                    <a:pt x="4795339" y="1615566"/>
                  </a:lnTo>
                  <a:cubicBezTo>
                    <a:pt x="4603210" y="1502230"/>
                    <a:pt x="4442483" y="1336640"/>
                    <a:pt x="4388703" y="1076410"/>
                  </a:cubicBezTo>
                  <a:lnTo>
                    <a:pt x="4377316" y="974920"/>
                  </a:lnTo>
                  <a:lnTo>
                    <a:pt x="4412638" y="954400"/>
                  </a:lnTo>
                  <a:cubicBezTo>
                    <a:pt x="4570544" y="851975"/>
                    <a:pt x="4720631" y="732450"/>
                    <a:pt x="4860283" y="595807"/>
                  </a:cubicBezTo>
                  <a:cubicBezTo>
                    <a:pt x="4860283" y="595807"/>
                    <a:pt x="4860283" y="595807"/>
                    <a:pt x="4264476" y="0"/>
                  </a:cubicBezTo>
                  <a:close/>
                </a:path>
              </a:pathLst>
            </a:custGeom>
            <a:solidFill>
              <a:schemeClr val="accent4"/>
            </a:solidFill>
            <a:ln>
              <a:noFill/>
            </a:ln>
          </p:spPr>
          <p:txBody>
            <a:bodyPr vert="horz" wrap="square" lIns="76228" tIns="38114" rIns="76228" bIns="38114" numCol="1" anchor="t" anchorCtr="0" compatLnSpc="1">
              <a:prstTxWarp prst="textNoShape">
                <a:avLst/>
              </a:prstTxWarp>
              <a:noAutofit/>
            </a:bodyPr>
            <a:lstStyle/>
            <a:p>
              <a:endParaRPr lang="en-US" sz="3001" dirty="0"/>
            </a:p>
          </p:txBody>
        </p:sp>
        <p:sp>
          <p:nvSpPr>
            <p:cNvPr id="11" name="Freeform 52">
              <a:extLst>
                <a:ext uri="{FF2B5EF4-FFF2-40B4-BE49-F238E27FC236}">
                  <a16:creationId xmlns:a16="http://schemas.microsoft.com/office/drawing/2014/main" id="{962D6230-237D-40F5-8141-FD483C41E59D}"/>
                </a:ext>
              </a:extLst>
            </p:cNvPr>
            <p:cNvSpPr>
              <a:spLocks noChangeArrowheads="1"/>
            </p:cNvSpPr>
            <p:nvPr/>
          </p:nvSpPr>
          <p:spPr bwMode="auto">
            <a:xfrm rot="21570841" flipH="1">
              <a:off x="9237790" y="3401663"/>
              <a:ext cx="5500844" cy="2896680"/>
            </a:xfrm>
            <a:custGeom>
              <a:avLst/>
              <a:gdLst>
                <a:gd name="connsiteX0" fmla="*/ 4807110 w 5500844"/>
                <a:gd name="connsiteY0" fmla="*/ 25 h 2896680"/>
                <a:gd name="connsiteX1" fmla="*/ 4125088 w 5500844"/>
                <a:gd name="connsiteY1" fmla="*/ 694841 h 2896680"/>
                <a:gd name="connsiteX2" fmla="*/ 4140241 w 5500844"/>
                <a:gd name="connsiteY2" fmla="*/ 833576 h 2896680"/>
                <a:gd name="connsiteX3" fmla="*/ 4174095 w 5500844"/>
                <a:gd name="connsiteY3" fmla="*/ 939625 h 2896680"/>
                <a:gd name="connsiteX4" fmla="*/ 4171537 w 5500844"/>
                <a:gd name="connsiteY4" fmla="*/ 938214 h 2896680"/>
                <a:gd name="connsiteX5" fmla="*/ 4170040 w 5500844"/>
                <a:gd name="connsiteY5" fmla="*/ 937388 h 2896680"/>
                <a:gd name="connsiteX6" fmla="*/ 4063757 w 5500844"/>
                <a:gd name="connsiteY6" fmla="*/ 1560812 h 2896680"/>
                <a:gd name="connsiteX7" fmla="*/ 3966465 w 5500844"/>
                <a:gd name="connsiteY7" fmla="*/ 1683977 h 2896680"/>
                <a:gd name="connsiteX8" fmla="*/ 3928532 w 5500844"/>
                <a:gd name="connsiteY8" fmla="*/ 1667022 h 2896680"/>
                <a:gd name="connsiteX9" fmla="*/ 1794808 w 5500844"/>
                <a:gd name="connsiteY9" fmla="*/ 1684699 h 2896680"/>
                <a:gd name="connsiteX10" fmla="*/ 1620103 w 5500844"/>
                <a:gd name="connsiteY10" fmla="*/ 1766113 h 2896680"/>
                <a:gd name="connsiteX11" fmla="*/ 1558805 w 5500844"/>
                <a:gd name="connsiteY11" fmla="*/ 1717052 h 2896680"/>
                <a:gd name="connsiteX12" fmla="*/ 1449161 w 5500844"/>
                <a:gd name="connsiteY12" fmla="*/ 1582990 h 2896680"/>
                <a:gd name="connsiteX13" fmla="*/ 1332318 w 5500844"/>
                <a:gd name="connsiteY13" fmla="*/ 961459 h 2896680"/>
                <a:gd name="connsiteX14" fmla="*/ 1331012 w 5500844"/>
                <a:gd name="connsiteY14" fmla="*/ 962208 h 2896680"/>
                <a:gd name="connsiteX15" fmla="*/ 1361802 w 5500844"/>
                <a:gd name="connsiteY15" fmla="*/ 862855 h 2896680"/>
                <a:gd name="connsiteX16" fmla="*/ 1375778 w 5500844"/>
                <a:gd name="connsiteY16" fmla="*/ 723996 h 2896680"/>
                <a:gd name="connsiteX17" fmla="*/ 687889 w 5500844"/>
                <a:gd name="connsiteY17" fmla="*/ 34990 h 2896680"/>
                <a:gd name="connsiteX18" fmla="*/ 0 w 5500844"/>
                <a:gd name="connsiteY18" fmla="*/ 723996 h 2896680"/>
                <a:gd name="connsiteX19" fmla="*/ 549255 w 5500844"/>
                <a:gd name="connsiteY19" fmla="*/ 1399004 h 2896680"/>
                <a:gd name="connsiteX20" fmla="*/ 583623 w 5500844"/>
                <a:gd name="connsiteY20" fmla="*/ 1402474 h 2896680"/>
                <a:gd name="connsiteX21" fmla="*/ 709343 w 5500844"/>
                <a:gd name="connsiteY21" fmla="*/ 1465981 h 2896680"/>
                <a:gd name="connsiteX22" fmla="*/ 1120538 w 5500844"/>
                <a:gd name="connsiteY22" fmla="*/ 2001669 h 2896680"/>
                <a:gd name="connsiteX23" fmla="*/ 1128923 w 5500844"/>
                <a:gd name="connsiteY23" fmla="*/ 2071089 h 2896680"/>
                <a:gd name="connsiteX24" fmla="*/ 1072365 w 5500844"/>
                <a:gd name="connsiteY24" fmla="*/ 2112480 h 2896680"/>
                <a:gd name="connsiteX25" fmla="*/ 856524 w 5500844"/>
                <a:gd name="connsiteY25" fmla="*/ 2305949 h 2896680"/>
                <a:gd name="connsiteX26" fmla="*/ 1051767 w 5500844"/>
                <a:gd name="connsiteY26" fmla="*/ 2497907 h 2896680"/>
                <a:gd name="connsiteX27" fmla="*/ 1097738 w 5500844"/>
                <a:gd name="connsiteY27" fmla="*/ 2543105 h 2896680"/>
                <a:gd name="connsiteX28" fmla="*/ 1090441 w 5500844"/>
                <a:gd name="connsiteY28" fmla="*/ 2581723 h 2896680"/>
                <a:gd name="connsiteX29" fmla="*/ 1119855 w 5500844"/>
                <a:gd name="connsiteY29" fmla="*/ 2564850 h 2896680"/>
                <a:gd name="connsiteX30" fmla="*/ 1178800 w 5500844"/>
                <a:gd name="connsiteY30" fmla="*/ 2622803 h 2896680"/>
                <a:gd name="connsiteX31" fmla="*/ 1457362 w 5500844"/>
                <a:gd name="connsiteY31" fmla="*/ 2896680 h 2896680"/>
                <a:gd name="connsiteX32" fmla="*/ 4283900 w 5500844"/>
                <a:gd name="connsiteY32" fmla="*/ 2874653 h 2896680"/>
                <a:gd name="connsiteX33" fmla="*/ 4875075 w 5500844"/>
                <a:gd name="connsiteY33" fmla="*/ 2273364 h 2896680"/>
                <a:gd name="connsiteX34" fmla="*/ 4424794 w 5500844"/>
                <a:gd name="connsiteY34" fmla="*/ 1918783 h 2896680"/>
                <a:gd name="connsiteX35" fmla="*/ 4417114 w 5500844"/>
                <a:gd name="connsiteY35" fmla="*/ 1914406 h 2896680"/>
                <a:gd name="connsiteX36" fmla="*/ 4442701 w 5500844"/>
                <a:gd name="connsiteY36" fmla="*/ 1828364 h 2896680"/>
                <a:gd name="connsiteX37" fmla="*/ 4801484 w 5500844"/>
                <a:gd name="connsiteY37" fmla="*/ 1431270 h 2896680"/>
                <a:gd name="connsiteX38" fmla="*/ 4924690 w 5500844"/>
                <a:gd name="connsiteY38" fmla="*/ 1366387 h 2896680"/>
                <a:gd name="connsiteX39" fmla="*/ 4957308 w 5500844"/>
                <a:gd name="connsiteY39" fmla="*/ 1362814 h 2896680"/>
                <a:gd name="connsiteX40" fmla="*/ 5500819 w 5500844"/>
                <a:gd name="connsiteY40" fmla="*/ 683172 h 2896680"/>
                <a:gd name="connsiteX41" fmla="*/ 4807110 w 5500844"/>
                <a:gd name="connsiteY41" fmla="*/ 25 h 289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00844" h="2896680">
                  <a:moveTo>
                    <a:pt x="4807110" y="25"/>
                  </a:moveTo>
                  <a:cubicBezTo>
                    <a:pt x="4427212" y="3247"/>
                    <a:pt x="4121861" y="314327"/>
                    <a:pt x="4125088" y="694841"/>
                  </a:cubicBezTo>
                  <a:cubicBezTo>
                    <a:pt x="4125492" y="742405"/>
                    <a:pt x="4130698" y="788803"/>
                    <a:pt x="4140241" y="833576"/>
                  </a:cubicBezTo>
                  <a:lnTo>
                    <a:pt x="4174095" y="939625"/>
                  </a:lnTo>
                  <a:lnTo>
                    <a:pt x="4171537" y="938214"/>
                  </a:lnTo>
                  <a:cubicBezTo>
                    <a:pt x="4170040" y="937388"/>
                    <a:pt x="4170040" y="937388"/>
                    <a:pt x="4170040" y="937388"/>
                  </a:cubicBezTo>
                  <a:cubicBezTo>
                    <a:pt x="4199998" y="1194094"/>
                    <a:pt x="4164419" y="1395851"/>
                    <a:pt x="4063757" y="1560812"/>
                  </a:cubicBezTo>
                  <a:lnTo>
                    <a:pt x="3966465" y="1683977"/>
                  </a:lnTo>
                  <a:lnTo>
                    <a:pt x="3928532" y="1667022"/>
                  </a:lnTo>
                  <a:cubicBezTo>
                    <a:pt x="3243111" y="1399808"/>
                    <a:pt x="2476560" y="1406316"/>
                    <a:pt x="1794808" y="1684699"/>
                  </a:cubicBezTo>
                  <a:lnTo>
                    <a:pt x="1620103" y="1766113"/>
                  </a:lnTo>
                  <a:lnTo>
                    <a:pt x="1558805" y="1717052"/>
                  </a:lnTo>
                  <a:cubicBezTo>
                    <a:pt x="1516563" y="1675486"/>
                    <a:pt x="1480044" y="1630783"/>
                    <a:pt x="1449161" y="1582990"/>
                  </a:cubicBezTo>
                  <a:cubicBezTo>
                    <a:pt x="1345716" y="1419760"/>
                    <a:pt x="1306720" y="1218635"/>
                    <a:pt x="1332318" y="961459"/>
                  </a:cubicBezTo>
                  <a:lnTo>
                    <a:pt x="1331012" y="962208"/>
                  </a:lnTo>
                  <a:lnTo>
                    <a:pt x="1361802" y="862855"/>
                  </a:lnTo>
                  <a:cubicBezTo>
                    <a:pt x="1370966" y="818002"/>
                    <a:pt x="1375778" y="771562"/>
                    <a:pt x="1375778" y="723996"/>
                  </a:cubicBezTo>
                  <a:cubicBezTo>
                    <a:pt x="1375778" y="343468"/>
                    <a:pt x="1067800" y="34990"/>
                    <a:pt x="687889" y="34990"/>
                  </a:cubicBezTo>
                  <a:cubicBezTo>
                    <a:pt x="307978" y="34990"/>
                    <a:pt x="0" y="343468"/>
                    <a:pt x="0" y="723996"/>
                  </a:cubicBezTo>
                  <a:cubicBezTo>
                    <a:pt x="0" y="1056958"/>
                    <a:pt x="235796" y="1334757"/>
                    <a:pt x="549255" y="1399004"/>
                  </a:cubicBezTo>
                  <a:lnTo>
                    <a:pt x="583623" y="1402474"/>
                  </a:lnTo>
                  <a:lnTo>
                    <a:pt x="709343" y="1465981"/>
                  </a:lnTo>
                  <a:cubicBezTo>
                    <a:pt x="902427" y="1577684"/>
                    <a:pt x="1064552" y="1741905"/>
                    <a:pt x="1120538" y="2001669"/>
                  </a:cubicBezTo>
                  <a:lnTo>
                    <a:pt x="1128923" y="2071089"/>
                  </a:lnTo>
                  <a:lnTo>
                    <a:pt x="1072365" y="2112480"/>
                  </a:lnTo>
                  <a:cubicBezTo>
                    <a:pt x="998012" y="2172734"/>
                    <a:pt x="925958" y="2237225"/>
                    <a:pt x="856524" y="2305949"/>
                  </a:cubicBezTo>
                  <a:cubicBezTo>
                    <a:pt x="856524" y="2305949"/>
                    <a:pt x="856524" y="2305949"/>
                    <a:pt x="1051767" y="2497907"/>
                  </a:cubicBezTo>
                  <a:lnTo>
                    <a:pt x="1097738" y="2543105"/>
                  </a:lnTo>
                  <a:lnTo>
                    <a:pt x="1090441" y="2581723"/>
                  </a:lnTo>
                  <a:lnTo>
                    <a:pt x="1119855" y="2564850"/>
                  </a:lnTo>
                  <a:lnTo>
                    <a:pt x="1178800" y="2622803"/>
                  </a:lnTo>
                  <a:cubicBezTo>
                    <a:pt x="1253171" y="2695923"/>
                    <a:pt x="1344705" y="2785918"/>
                    <a:pt x="1457362" y="2896680"/>
                  </a:cubicBezTo>
                  <a:cubicBezTo>
                    <a:pt x="2239867" y="2131136"/>
                    <a:pt x="3492082" y="2120044"/>
                    <a:pt x="4283900" y="2874653"/>
                  </a:cubicBezTo>
                  <a:lnTo>
                    <a:pt x="4875075" y="2273364"/>
                  </a:lnTo>
                  <a:cubicBezTo>
                    <a:pt x="4734373" y="2138015"/>
                    <a:pt x="4583415" y="2019831"/>
                    <a:pt x="4424794" y="1918783"/>
                  </a:cubicBezTo>
                  <a:lnTo>
                    <a:pt x="4417114" y="1914406"/>
                  </a:lnTo>
                  <a:lnTo>
                    <a:pt x="4442701" y="1828364"/>
                  </a:lnTo>
                  <a:cubicBezTo>
                    <a:pt x="4516007" y="1648481"/>
                    <a:pt x="4648556" y="1523240"/>
                    <a:pt x="4801484" y="1431270"/>
                  </a:cubicBezTo>
                  <a:lnTo>
                    <a:pt x="4924690" y="1366387"/>
                  </a:lnTo>
                  <a:lnTo>
                    <a:pt x="4957308" y="1362814"/>
                  </a:lnTo>
                  <a:cubicBezTo>
                    <a:pt x="5270212" y="1295910"/>
                    <a:pt x="5503643" y="1016122"/>
                    <a:pt x="5500819" y="683172"/>
                  </a:cubicBezTo>
                  <a:cubicBezTo>
                    <a:pt x="5497591" y="302657"/>
                    <a:pt x="5187007" y="-3197"/>
                    <a:pt x="4807110" y="25"/>
                  </a:cubicBezTo>
                  <a:close/>
                </a:path>
              </a:pathLst>
            </a:custGeom>
            <a:solidFill>
              <a:schemeClr val="accent2"/>
            </a:solidFill>
            <a:ln>
              <a:noFill/>
            </a:ln>
          </p:spPr>
          <p:txBody>
            <a:bodyPr vert="horz" wrap="square" lIns="76228" tIns="38114" rIns="76228" bIns="38114" numCol="1" anchor="t" anchorCtr="0" compatLnSpc="1">
              <a:prstTxWarp prst="textNoShape">
                <a:avLst/>
              </a:prstTxWarp>
              <a:noAutofit/>
            </a:bodyPr>
            <a:lstStyle/>
            <a:p>
              <a:endParaRPr lang="en-US" sz="3001" dirty="0"/>
            </a:p>
          </p:txBody>
        </p:sp>
      </p:grpSp>
      <p:sp>
        <p:nvSpPr>
          <p:cNvPr id="19" name="TextBox 18">
            <a:extLst>
              <a:ext uri="{FF2B5EF4-FFF2-40B4-BE49-F238E27FC236}">
                <a16:creationId xmlns:a16="http://schemas.microsoft.com/office/drawing/2014/main" id="{5ABFA5C2-815D-4464-89D4-0F2554A90B15}"/>
              </a:ext>
            </a:extLst>
          </p:cNvPr>
          <p:cNvSpPr txBox="1"/>
          <p:nvPr/>
        </p:nvSpPr>
        <p:spPr>
          <a:xfrm>
            <a:off x="7090440" y="1800466"/>
            <a:ext cx="704039" cy="297646"/>
          </a:xfrm>
          <a:prstGeom prst="rect">
            <a:avLst/>
          </a:prstGeom>
          <a:noFill/>
        </p:spPr>
        <p:txBody>
          <a:bodyPr wrap="none" rtlCol="0" anchor="ctr" anchorCtr="0">
            <a:spAutoFit/>
          </a:bodyPr>
          <a:lstStyle/>
          <a:p>
            <a:r>
              <a:rPr lang="en-US" sz="1334" b="1" dirty="0">
                <a:solidFill>
                  <a:schemeClr val="tx2"/>
                </a:solidFill>
                <a:ea typeface="League Spartan" charset="0"/>
                <a:cs typeface="Poppins" pitchFamily="2" charset="77"/>
              </a:rPr>
              <a:t>LABEL</a:t>
            </a:r>
          </a:p>
        </p:txBody>
      </p:sp>
      <p:sp>
        <p:nvSpPr>
          <p:cNvPr id="20" name="Subtitle 2">
            <a:extLst>
              <a:ext uri="{FF2B5EF4-FFF2-40B4-BE49-F238E27FC236}">
                <a16:creationId xmlns:a16="http://schemas.microsoft.com/office/drawing/2014/main" id="{9CD0CCBB-98ED-4D6A-9921-46B63C7A62EF}"/>
              </a:ext>
            </a:extLst>
          </p:cNvPr>
          <p:cNvSpPr txBox="1">
            <a:spLocks/>
          </p:cNvSpPr>
          <p:nvPr/>
        </p:nvSpPr>
        <p:spPr>
          <a:xfrm>
            <a:off x="7128540" y="2073856"/>
            <a:ext cx="2476807" cy="346273"/>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E9491336-384A-411A-9CDB-48083318F142}"/>
              </a:ext>
            </a:extLst>
          </p:cNvPr>
          <p:cNvSpPr txBox="1"/>
          <p:nvPr/>
        </p:nvSpPr>
        <p:spPr>
          <a:xfrm>
            <a:off x="8153094" y="3601158"/>
            <a:ext cx="704039" cy="297646"/>
          </a:xfrm>
          <a:prstGeom prst="rect">
            <a:avLst/>
          </a:prstGeom>
          <a:noFill/>
        </p:spPr>
        <p:txBody>
          <a:bodyPr wrap="none" rtlCol="0" anchor="ctr" anchorCtr="0">
            <a:spAutoFit/>
          </a:bodyPr>
          <a:lstStyle/>
          <a:p>
            <a:r>
              <a:rPr lang="en-US" sz="1334" b="1" dirty="0">
                <a:solidFill>
                  <a:schemeClr val="tx2"/>
                </a:solidFill>
                <a:ea typeface="League Spartan" charset="0"/>
                <a:cs typeface="Poppins" pitchFamily="2" charset="77"/>
              </a:rPr>
              <a:t>LABEL</a:t>
            </a:r>
          </a:p>
        </p:txBody>
      </p:sp>
      <p:sp>
        <p:nvSpPr>
          <p:cNvPr id="22" name="Subtitle 2">
            <a:extLst>
              <a:ext uri="{FF2B5EF4-FFF2-40B4-BE49-F238E27FC236}">
                <a16:creationId xmlns:a16="http://schemas.microsoft.com/office/drawing/2014/main" id="{CB9B73FE-A776-4288-A595-9B157EFEF4EB}"/>
              </a:ext>
            </a:extLst>
          </p:cNvPr>
          <p:cNvSpPr txBox="1">
            <a:spLocks/>
          </p:cNvSpPr>
          <p:nvPr/>
        </p:nvSpPr>
        <p:spPr>
          <a:xfrm>
            <a:off x="8191194" y="3874548"/>
            <a:ext cx="2476807" cy="346273"/>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3" name="TextBox 22">
            <a:extLst>
              <a:ext uri="{FF2B5EF4-FFF2-40B4-BE49-F238E27FC236}">
                <a16:creationId xmlns:a16="http://schemas.microsoft.com/office/drawing/2014/main" id="{69813918-4D51-4D10-A6A0-1F6BAE498C61}"/>
              </a:ext>
            </a:extLst>
          </p:cNvPr>
          <p:cNvSpPr txBox="1"/>
          <p:nvPr/>
        </p:nvSpPr>
        <p:spPr>
          <a:xfrm>
            <a:off x="7090440" y="5399742"/>
            <a:ext cx="704039" cy="297646"/>
          </a:xfrm>
          <a:prstGeom prst="rect">
            <a:avLst/>
          </a:prstGeom>
          <a:noFill/>
        </p:spPr>
        <p:txBody>
          <a:bodyPr wrap="none" rtlCol="0" anchor="ctr" anchorCtr="0">
            <a:spAutoFit/>
          </a:bodyPr>
          <a:lstStyle/>
          <a:p>
            <a:r>
              <a:rPr lang="en-US" sz="1334" b="1" dirty="0">
                <a:solidFill>
                  <a:schemeClr val="tx2"/>
                </a:solidFill>
                <a:ea typeface="League Spartan" charset="0"/>
                <a:cs typeface="Poppins" pitchFamily="2" charset="77"/>
              </a:rPr>
              <a:t>LABEL</a:t>
            </a:r>
          </a:p>
        </p:txBody>
      </p:sp>
      <p:sp>
        <p:nvSpPr>
          <p:cNvPr id="24" name="Subtitle 2">
            <a:extLst>
              <a:ext uri="{FF2B5EF4-FFF2-40B4-BE49-F238E27FC236}">
                <a16:creationId xmlns:a16="http://schemas.microsoft.com/office/drawing/2014/main" id="{19414781-A576-4988-B8E4-2D446BEA92A7}"/>
              </a:ext>
            </a:extLst>
          </p:cNvPr>
          <p:cNvSpPr txBox="1">
            <a:spLocks/>
          </p:cNvSpPr>
          <p:nvPr/>
        </p:nvSpPr>
        <p:spPr>
          <a:xfrm>
            <a:off x="7128540" y="5673133"/>
            <a:ext cx="2476807" cy="346273"/>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86C8EE54-0570-4E7A-8FE9-BDA2CE1A0C22}"/>
              </a:ext>
            </a:extLst>
          </p:cNvPr>
          <p:cNvSpPr txBox="1"/>
          <p:nvPr/>
        </p:nvSpPr>
        <p:spPr>
          <a:xfrm>
            <a:off x="3554177" y="1800466"/>
            <a:ext cx="704039" cy="297646"/>
          </a:xfrm>
          <a:prstGeom prst="rect">
            <a:avLst/>
          </a:prstGeom>
          <a:noFill/>
        </p:spPr>
        <p:txBody>
          <a:bodyPr wrap="none" rtlCol="0" anchor="ctr" anchorCtr="0">
            <a:spAutoFit/>
          </a:bodyPr>
          <a:lstStyle/>
          <a:p>
            <a:pPr algn="r"/>
            <a:r>
              <a:rPr lang="en-US" sz="1334" b="1" dirty="0">
                <a:solidFill>
                  <a:schemeClr val="tx2"/>
                </a:solidFill>
                <a:ea typeface="League Spartan" charset="0"/>
                <a:cs typeface="Poppins" pitchFamily="2" charset="77"/>
              </a:rPr>
              <a:t>LABEL</a:t>
            </a:r>
          </a:p>
        </p:txBody>
      </p:sp>
      <p:sp>
        <p:nvSpPr>
          <p:cNvPr id="26" name="Subtitle 2">
            <a:extLst>
              <a:ext uri="{FF2B5EF4-FFF2-40B4-BE49-F238E27FC236}">
                <a16:creationId xmlns:a16="http://schemas.microsoft.com/office/drawing/2014/main" id="{7D9D208C-E511-4603-B8B4-B3D3517C5BC7}"/>
              </a:ext>
            </a:extLst>
          </p:cNvPr>
          <p:cNvSpPr txBox="1">
            <a:spLocks/>
          </p:cNvSpPr>
          <p:nvPr/>
        </p:nvSpPr>
        <p:spPr>
          <a:xfrm>
            <a:off x="1733380" y="2073856"/>
            <a:ext cx="2476807" cy="346273"/>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7" name="TextBox 26">
            <a:extLst>
              <a:ext uri="{FF2B5EF4-FFF2-40B4-BE49-F238E27FC236}">
                <a16:creationId xmlns:a16="http://schemas.microsoft.com/office/drawing/2014/main" id="{60DAE3C8-DC55-44BE-83C0-FB2475B29F0B}"/>
              </a:ext>
            </a:extLst>
          </p:cNvPr>
          <p:cNvSpPr txBox="1"/>
          <p:nvPr/>
        </p:nvSpPr>
        <p:spPr>
          <a:xfrm>
            <a:off x="2454572" y="3601158"/>
            <a:ext cx="704039" cy="297646"/>
          </a:xfrm>
          <a:prstGeom prst="rect">
            <a:avLst/>
          </a:prstGeom>
          <a:noFill/>
        </p:spPr>
        <p:txBody>
          <a:bodyPr wrap="none" rtlCol="0" anchor="ctr" anchorCtr="0">
            <a:spAutoFit/>
          </a:bodyPr>
          <a:lstStyle/>
          <a:p>
            <a:pPr algn="r"/>
            <a:r>
              <a:rPr lang="en-US" sz="1334" b="1" dirty="0">
                <a:solidFill>
                  <a:schemeClr val="tx2"/>
                </a:solidFill>
                <a:ea typeface="League Spartan" charset="0"/>
                <a:cs typeface="Poppins" pitchFamily="2" charset="77"/>
              </a:rPr>
              <a:t>LABEL</a:t>
            </a:r>
          </a:p>
        </p:txBody>
      </p:sp>
      <p:sp>
        <p:nvSpPr>
          <p:cNvPr id="28" name="Subtitle 2">
            <a:extLst>
              <a:ext uri="{FF2B5EF4-FFF2-40B4-BE49-F238E27FC236}">
                <a16:creationId xmlns:a16="http://schemas.microsoft.com/office/drawing/2014/main" id="{B89B74D2-EEE9-42DF-943F-BF1AB2AA4998}"/>
              </a:ext>
            </a:extLst>
          </p:cNvPr>
          <p:cNvSpPr txBox="1">
            <a:spLocks/>
          </p:cNvSpPr>
          <p:nvPr/>
        </p:nvSpPr>
        <p:spPr>
          <a:xfrm>
            <a:off x="633775" y="3874548"/>
            <a:ext cx="2476807" cy="346273"/>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9" name="TextBox 28">
            <a:extLst>
              <a:ext uri="{FF2B5EF4-FFF2-40B4-BE49-F238E27FC236}">
                <a16:creationId xmlns:a16="http://schemas.microsoft.com/office/drawing/2014/main" id="{183C9064-37C6-4899-9394-A18E1534F3A4}"/>
              </a:ext>
            </a:extLst>
          </p:cNvPr>
          <p:cNvSpPr txBox="1"/>
          <p:nvPr/>
        </p:nvSpPr>
        <p:spPr>
          <a:xfrm>
            <a:off x="3554177" y="5399742"/>
            <a:ext cx="704039" cy="297646"/>
          </a:xfrm>
          <a:prstGeom prst="rect">
            <a:avLst/>
          </a:prstGeom>
          <a:noFill/>
        </p:spPr>
        <p:txBody>
          <a:bodyPr wrap="none" rtlCol="0" anchor="ctr" anchorCtr="0">
            <a:spAutoFit/>
          </a:bodyPr>
          <a:lstStyle/>
          <a:p>
            <a:pPr algn="r"/>
            <a:r>
              <a:rPr lang="en-US" sz="1334" b="1" dirty="0">
                <a:solidFill>
                  <a:schemeClr val="tx2"/>
                </a:solidFill>
                <a:ea typeface="League Spartan" charset="0"/>
                <a:cs typeface="Poppins" pitchFamily="2" charset="77"/>
              </a:rPr>
              <a:t>LABEL</a:t>
            </a:r>
          </a:p>
        </p:txBody>
      </p:sp>
      <p:sp>
        <p:nvSpPr>
          <p:cNvPr id="30" name="Subtitle 2">
            <a:extLst>
              <a:ext uri="{FF2B5EF4-FFF2-40B4-BE49-F238E27FC236}">
                <a16:creationId xmlns:a16="http://schemas.microsoft.com/office/drawing/2014/main" id="{A340D196-8302-4D6D-9C55-64044071DC67}"/>
              </a:ext>
            </a:extLst>
          </p:cNvPr>
          <p:cNvSpPr txBox="1">
            <a:spLocks/>
          </p:cNvSpPr>
          <p:nvPr/>
        </p:nvSpPr>
        <p:spPr>
          <a:xfrm>
            <a:off x="1733380" y="5673133"/>
            <a:ext cx="2476807" cy="346273"/>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pic>
        <p:nvPicPr>
          <p:cNvPr id="32" name="Graphic 31">
            <a:extLst>
              <a:ext uri="{FF2B5EF4-FFF2-40B4-BE49-F238E27FC236}">
                <a16:creationId xmlns:a16="http://schemas.microsoft.com/office/drawing/2014/main" id="{15D6B124-C237-4D86-A4E6-2AB6F498F1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71933" y="2414540"/>
            <a:ext cx="4324497" cy="2882998"/>
          </a:xfrm>
          <a:prstGeom prst="rect">
            <a:avLst/>
          </a:prstGeom>
        </p:spPr>
      </p:pic>
    </p:spTree>
    <p:extLst>
      <p:ext uri="{BB962C8B-B14F-4D97-AF65-F5344CB8AC3E}">
        <p14:creationId xmlns:p14="http://schemas.microsoft.com/office/powerpoint/2010/main" val="106329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363A5-0AAC-4082-B415-A84E84B7149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071E850-5CD8-4CA5-8822-4178816691E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A9504B7-B9EA-45CE-A2D4-2A243E14B1E2}"/>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4340736A-369C-4FA1-9E9C-E5D9145A343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D1DF21A-E43E-4C65-B9C6-D82ED280AB09}"/>
              </a:ext>
            </a:extLst>
          </p:cNvPr>
          <p:cNvSpPr>
            <a:spLocks noGrp="1"/>
          </p:cNvSpPr>
          <p:nvPr>
            <p:ph type="body" sz="quarter" idx="13"/>
          </p:nvPr>
        </p:nvSpPr>
        <p:spPr/>
        <p:txBody>
          <a:bodyPr/>
          <a:lstStyle/>
          <a:p>
            <a:endParaRPr lang="en-ZA"/>
          </a:p>
        </p:txBody>
      </p:sp>
      <p:sp>
        <p:nvSpPr>
          <p:cNvPr id="8" name="Freeform 22">
            <a:extLst>
              <a:ext uri="{FF2B5EF4-FFF2-40B4-BE49-F238E27FC236}">
                <a16:creationId xmlns:a16="http://schemas.microsoft.com/office/drawing/2014/main" id="{CCB4B664-8DD3-4065-98F0-7743EE4B0F06}"/>
              </a:ext>
            </a:extLst>
          </p:cNvPr>
          <p:cNvSpPr>
            <a:spLocks noChangeArrowheads="1"/>
          </p:cNvSpPr>
          <p:nvPr/>
        </p:nvSpPr>
        <p:spPr bwMode="auto">
          <a:xfrm>
            <a:off x="2361716" y="1829584"/>
            <a:ext cx="6654878" cy="4499448"/>
          </a:xfrm>
          <a:custGeom>
            <a:avLst/>
            <a:gdLst>
              <a:gd name="connsiteX0" fmla="*/ 16242068 w 16931862"/>
              <a:gd name="connsiteY0" fmla="*/ 7472036 h 11447852"/>
              <a:gd name="connsiteX1" fmla="*/ 16245872 w 16931862"/>
              <a:gd name="connsiteY1" fmla="*/ 7481966 h 11447852"/>
              <a:gd name="connsiteX2" fmla="*/ 16243226 w 16931862"/>
              <a:gd name="connsiteY2" fmla="*/ 7476674 h 11447852"/>
              <a:gd name="connsiteX3" fmla="*/ 16242068 w 16931862"/>
              <a:gd name="connsiteY3" fmla="*/ 7472036 h 11447852"/>
              <a:gd name="connsiteX4" fmla="*/ 5801586 w 16931862"/>
              <a:gd name="connsiteY4" fmla="*/ 7225974 h 11447852"/>
              <a:gd name="connsiteX5" fmla="*/ 5801621 w 16931862"/>
              <a:gd name="connsiteY5" fmla="*/ 7226193 h 11447852"/>
              <a:gd name="connsiteX6" fmla="*/ 5349100 w 16931862"/>
              <a:gd name="connsiteY6" fmla="*/ 7514936 h 11447852"/>
              <a:gd name="connsiteX7" fmla="*/ 7187613 w 16931862"/>
              <a:gd name="connsiteY7" fmla="*/ 6340844 h 11447852"/>
              <a:gd name="connsiteX8" fmla="*/ 7188232 w 16931862"/>
              <a:gd name="connsiteY8" fmla="*/ 6341426 h 11447852"/>
              <a:gd name="connsiteX9" fmla="*/ 6127496 w 16931862"/>
              <a:gd name="connsiteY9" fmla="*/ 7018259 h 11447852"/>
              <a:gd name="connsiteX10" fmla="*/ 6127433 w 16931862"/>
              <a:gd name="connsiteY10" fmla="*/ 7017885 h 11447852"/>
              <a:gd name="connsiteX11" fmla="*/ 12580936 w 16931862"/>
              <a:gd name="connsiteY11" fmla="*/ 6215160 h 11447852"/>
              <a:gd name="connsiteX12" fmla="*/ 12358347 w 16931862"/>
              <a:gd name="connsiteY12" fmla="*/ 6495754 h 11447852"/>
              <a:gd name="connsiteX13" fmla="*/ 12509058 w 16931862"/>
              <a:gd name="connsiteY13" fmla="*/ 6399517 h 11447852"/>
              <a:gd name="connsiteX14" fmla="*/ 12899749 w 16931862"/>
              <a:gd name="connsiteY14" fmla="*/ 6335746 h 11447852"/>
              <a:gd name="connsiteX15" fmla="*/ 12580936 w 16931862"/>
              <a:gd name="connsiteY15" fmla="*/ 6215160 h 11447852"/>
              <a:gd name="connsiteX16" fmla="*/ 11759884 w 16931862"/>
              <a:gd name="connsiteY16" fmla="*/ 5688702 h 11447852"/>
              <a:gd name="connsiteX17" fmla="*/ 11190912 w 16931862"/>
              <a:gd name="connsiteY17" fmla="*/ 5820937 h 11447852"/>
              <a:gd name="connsiteX18" fmla="*/ 11179319 w 16931862"/>
              <a:gd name="connsiteY18" fmla="*/ 5820937 h 11447852"/>
              <a:gd name="connsiteX19" fmla="*/ 11068024 w 16931862"/>
              <a:gd name="connsiteY19" fmla="*/ 5848764 h 11447852"/>
              <a:gd name="connsiteX20" fmla="*/ 11000784 w 16931862"/>
              <a:gd name="connsiteY20" fmla="*/ 5859200 h 11447852"/>
              <a:gd name="connsiteX21" fmla="*/ 9704664 w 16931862"/>
              <a:gd name="connsiteY21" fmla="*/ 6280090 h 11447852"/>
              <a:gd name="connsiteX22" fmla="*/ 9210794 w 16931862"/>
              <a:gd name="connsiteY22" fmla="*/ 6669676 h 11447852"/>
              <a:gd name="connsiteX23" fmla="*/ 9213113 w 16931862"/>
              <a:gd name="connsiteY23" fmla="*/ 6673154 h 11447852"/>
              <a:gd name="connsiteX24" fmla="*/ 9204998 w 16931862"/>
              <a:gd name="connsiteY24" fmla="*/ 6674314 h 11447852"/>
              <a:gd name="connsiteX25" fmla="*/ 9204998 w 16931862"/>
              <a:gd name="connsiteY25" fmla="*/ 6671995 h 11447852"/>
              <a:gd name="connsiteX26" fmla="*/ 9196882 w 16931862"/>
              <a:gd name="connsiteY26" fmla="*/ 6676632 h 11447852"/>
              <a:gd name="connsiteX27" fmla="*/ 9169059 w 16931862"/>
              <a:gd name="connsiteY27" fmla="*/ 6681270 h 11447852"/>
              <a:gd name="connsiteX28" fmla="*/ 8900097 w 16931862"/>
              <a:gd name="connsiteY28" fmla="*/ 6755478 h 11447852"/>
              <a:gd name="connsiteX29" fmla="*/ 8770253 w 16931862"/>
              <a:gd name="connsiteY29" fmla="*/ 6767072 h 11447852"/>
              <a:gd name="connsiteX30" fmla="*/ 8184796 w 16931862"/>
              <a:gd name="connsiteY30" fmla="*/ 7249416 h 11447852"/>
              <a:gd name="connsiteX31" fmla="*/ 8165088 w 16931862"/>
              <a:gd name="connsiteY31" fmla="*/ 7398988 h 11447852"/>
              <a:gd name="connsiteX32" fmla="*/ 8127990 w 16931862"/>
              <a:gd name="connsiteY32" fmla="*/ 8103952 h 11447852"/>
              <a:gd name="connsiteX33" fmla="*/ 8111759 w 16931862"/>
              <a:gd name="connsiteY33" fmla="*/ 8153810 h 11447852"/>
              <a:gd name="connsiteX34" fmla="*/ 7809177 w 16931862"/>
              <a:gd name="connsiteY34" fmla="*/ 8842541 h 11447852"/>
              <a:gd name="connsiteX35" fmla="*/ 7776716 w 16931862"/>
              <a:gd name="connsiteY35" fmla="*/ 8858774 h 11447852"/>
              <a:gd name="connsiteX36" fmla="*/ 7816132 w 16931862"/>
              <a:gd name="connsiteY36" fmla="*/ 8858774 h 11447852"/>
              <a:gd name="connsiteX37" fmla="*/ 7809177 w 16931862"/>
              <a:gd name="connsiteY37" fmla="*/ 8842541 h 11447852"/>
              <a:gd name="connsiteX38" fmla="*/ 8281020 w 16931862"/>
              <a:gd name="connsiteY38" fmla="*/ 8769494 h 11447852"/>
              <a:gd name="connsiteX39" fmla="*/ 8553460 w 16931862"/>
              <a:gd name="connsiteY39" fmla="*/ 8531800 h 11447852"/>
              <a:gd name="connsiteX40" fmla="*/ 9093703 w 16931862"/>
              <a:gd name="connsiteY40" fmla="*/ 8314978 h 11447852"/>
              <a:gd name="connsiteX41" fmla="*/ 9376577 w 16931862"/>
              <a:gd name="connsiteY41" fmla="*/ 7999599 h 11447852"/>
              <a:gd name="connsiteX42" fmla="*/ 9528448 w 16931862"/>
              <a:gd name="connsiteY42" fmla="*/ 7803647 h 11447852"/>
              <a:gd name="connsiteX43" fmla="*/ 9516855 w 16931862"/>
              <a:gd name="connsiteY43" fmla="*/ 7802488 h 11447852"/>
              <a:gd name="connsiteX44" fmla="*/ 9527288 w 16931862"/>
              <a:gd name="connsiteY44" fmla="*/ 7781617 h 11447852"/>
              <a:gd name="connsiteX45" fmla="*/ 9531926 w 16931862"/>
              <a:gd name="connsiteY45" fmla="*/ 7799009 h 11447852"/>
              <a:gd name="connsiteX46" fmla="*/ 9535404 w 16931862"/>
              <a:gd name="connsiteY46" fmla="*/ 7792052 h 11447852"/>
              <a:gd name="connsiteX47" fmla="*/ 9637424 w 16931862"/>
              <a:gd name="connsiteY47" fmla="*/ 7630884 h 11447852"/>
              <a:gd name="connsiteX48" fmla="*/ 9749878 w 16931862"/>
              <a:gd name="connsiteY48" fmla="*/ 7481312 h 11447852"/>
              <a:gd name="connsiteX49" fmla="*/ 9749878 w 16931862"/>
              <a:gd name="connsiteY49" fmla="*/ 7480152 h 11447852"/>
              <a:gd name="connsiteX50" fmla="*/ 9769586 w 16931862"/>
              <a:gd name="connsiteY50" fmla="*/ 7460441 h 11447852"/>
              <a:gd name="connsiteX51" fmla="*/ 9991016 w 16931862"/>
              <a:gd name="connsiteY51" fmla="*/ 7272606 h 11447852"/>
              <a:gd name="connsiteX52" fmla="*/ 10151002 w 16931862"/>
              <a:gd name="connsiteY52" fmla="*/ 7197239 h 11447852"/>
              <a:gd name="connsiteX53" fmla="*/ 10226358 w 16931862"/>
              <a:gd name="connsiteY53" fmla="*/ 7150860 h 11447852"/>
              <a:gd name="connsiteX54" fmla="*/ 10264616 w 16931862"/>
              <a:gd name="connsiteY54" fmla="*/ 7131148 h 11447852"/>
              <a:gd name="connsiteX55" fmla="*/ 10578791 w 16931862"/>
              <a:gd name="connsiteY55" fmla="*/ 7046506 h 11447852"/>
              <a:gd name="connsiteX56" fmla="*/ 10950933 w 16931862"/>
              <a:gd name="connsiteY56" fmla="*/ 6966502 h 11447852"/>
              <a:gd name="connsiteX57" fmla="*/ 11173522 w 16931862"/>
              <a:gd name="connsiteY57" fmla="*/ 6987374 h 11447852"/>
              <a:gd name="connsiteX58" fmla="*/ 11238444 w 16931862"/>
              <a:gd name="connsiteY58" fmla="*/ 7010563 h 11447852"/>
              <a:gd name="connsiteX59" fmla="*/ 11393793 w 16931862"/>
              <a:gd name="connsiteY59" fmla="*/ 7004766 h 11447852"/>
              <a:gd name="connsiteX60" fmla="*/ 11415820 w 16931862"/>
              <a:gd name="connsiteY60" fmla="*/ 6998968 h 11447852"/>
              <a:gd name="connsiteX61" fmla="*/ 11767094 w 16931862"/>
              <a:gd name="connsiteY61" fmla="*/ 6653443 h 11447852"/>
              <a:gd name="connsiteX62" fmla="*/ 11983887 w 16931862"/>
              <a:gd name="connsiteY62" fmla="*/ 6494594 h 11447852"/>
              <a:gd name="connsiteX63" fmla="*/ 12097500 w 16931862"/>
              <a:gd name="connsiteY63" fmla="*/ 6329948 h 11447852"/>
              <a:gd name="connsiteX64" fmla="*/ 12314293 w 16931862"/>
              <a:gd name="connsiteY64" fmla="*/ 5976308 h 11447852"/>
              <a:gd name="connsiteX65" fmla="*/ 11964178 w 16931862"/>
              <a:gd name="connsiteY65" fmla="*/ 5727020 h 11447852"/>
              <a:gd name="connsiteX66" fmla="*/ 11759884 w 16931862"/>
              <a:gd name="connsiteY66" fmla="*/ 5688702 h 11447852"/>
              <a:gd name="connsiteX67" fmla="*/ 8210356 w 16931862"/>
              <a:gd name="connsiteY67" fmla="*/ 5687710 h 11447852"/>
              <a:gd name="connsiteX68" fmla="*/ 8210540 w 16931862"/>
              <a:gd name="connsiteY68" fmla="*/ 5689115 h 11447852"/>
              <a:gd name="connsiteX69" fmla="*/ 7493560 w 16931862"/>
              <a:gd name="connsiteY69" fmla="*/ 6146604 h 11447852"/>
              <a:gd name="connsiteX70" fmla="*/ 7492757 w 16931862"/>
              <a:gd name="connsiteY70" fmla="*/ 6145976 h 11447852"/>
              <a:gd name="connsiteX71" fmla="*/ 6352764 w 16931862"/>
              <a:gd name="connsiteY71" fmla="*/ 4598447 h 11447852"/>
              <a:gd name="connsiteX72" fmla="*/ 6802888 w 16931862"/>
              <a:gd name="connsiteY72" fmla="*/ 4667255 h 11447852"/>
              <a:gd name="connsiteX73" fmla="*/ 6870128 w 16931862"/>
              <a:gd name="connsiteY73" fmla="*/ 4693923 h 11447852"/>
              <a:gd name="connsiteX74" fmla="*/ 6923456 w 16931862"/>
              <a:gd name="connsiteY74" fmla="*/ 4721751 h 11447852"/>
              <a:gd name="connsiteX75" fmla="*/ 7122860 w 16931862"/>
              <a:gd name="connsiteY75" fmla="*/ 4895673 h 11447852"/>
              <a:gd name="connsiteX76" fmla="*/ 7127497 w 16931862"/>
              <a:gd name="connsiteY76" fmla="*/ 4899151 h 11447852"/>
              <a:gd name="connsiteX77" fmla="*/ 7251544 w 16931862"/>
              <a:gd name="connsiteY77" fmla="*/ 5045245 h 11447852"/>
              <a:gd name="connsiteX78" fmla="*/ 7268934 w 16931862"/>
              <a:gd name="connsiteY78" fmla="*/ 5063797 h 11447852"/>
              <a:gd name="connsiteX79" fmla="*/ 7277049 w 16931862"/>
              <a:gd name="connsiteY79" fmla="*/ 5075392 h 11447852"/>
              <a:gd name="connsiteX80" fmla="*/ 7307192 w 16931862"/>
              <a:gd name="connsiteY80" fmla="*/ 5115973 h 11447852"/>
              <a:gd name="connsiteX81" fmla="*/ 7309510 w 16931862"/>
              <a:gd name="connsiteY81" fmla="*/ 5119452 h 11447852"/>
              <a:gd name="connsiteX82" fmla="*/ 7310670 w 16931862"/>
              <a:gd name="connsiteY82" fmla="*/ 5119452 h 11447852"/>
              <a:gd name="connsiteX83" fmla="*/ 7324581 w 16931862"/>
              <a:gd name="connsiteY83" fmla="*/ 5136844 h 11447852"/>
              <a:gd name="connsiteX84" fmla="*/ 7326900 w 16931862"/>
              <a:gd name="connsiteY84" fmla="*/ 5136844 h 11447852"/>
              <a:gd name="connsiteX85" fmla="*/ 7329218 w 16931862"/>
              <a:gd name="connsiteY85" fmla="*/ 5149599 h 11447852"/>
              <a:gd name="connsiteX86" fmla="*/ 7383706 w 16931862"/>
              <a:gd name="connsiteY86" fmla="*/ 5265546 h 11447852"/>
              <a:gd name="connsiteX87" fmla="*/ 7280527 w 16931862"/>
              <a:gd name="connsiteY87" fmla="*/ 5922971 h 11447852"/>
              <a:gd name="connsiteX88" fmla="*/ 7445227 w 16931862"/>
              <a:gd name="connsiteY88" fmla="*/ 6108850 h 11447852"/>
              <a:gd name="connsiteX89" fmla="*/ 7492757 w 16931862"/>
              <a:gd name="connsiteY89" fmla="*/ 6145976 h 11447852"/>
              <a:gd name="connsiteX90" fmla="*/ 7187613 w 16931862"/>
              <a:gd name="connsiteY90" fmla="*/ 6340844 h 11447852"/>
              <a:gd name="connsiteX91" fmla="*/ 7166334 w 16931862"/>
              <a:gd name="connsiteY91" fmla="*/ 6320817 h 11447852"/>
              <a:gd name="connsiteX92" fmla="*/ 7107788 w 16931862"/>
              <a:gd name="connsiteY92" fmla="*/ 6287048 h 11447852"/>
              <a:gd name="connsiteX93" fmla="*/ 7060256 w 16931862"/>
              <a:gd name="connsiteY93" fmla="*/ 6271974 h 11447852"/>
              <a:gd name="connsiteX94" fmla="*/ 7015043 w 16931862"/>
              <a:gd name="connsiteY94" fmla="*/ 6255742 h 11447852"/>
              <a:gd name="connsiteX95" fmla="*/ 6975626 w 16931862"/>
              <a:gd name="connsiteY95" fmla="*/ 6238350 h 11447852"/>
              <a:gd name="connsiteX96" fmla="*/ 6921138 w 16931862"/>
              <a:gd name="connsiteY96" fmla="*/ 6229074 h 11447852"/>
              <a:gd name="connsiteX97" fmla="*/ 6632468 w 16931862"/>
              <a:gd name="connsiteY97" fmla="*/ 6166462 h 11447852"/>
              <a:gd name="connsiteX98" fmla="*/ 6472482 w 16931862"/>
              <a:gd name="connsiteY98" fmla="*/ 6136315 h 11447852"/>
              <a:gd name="connsiteX99" fmla="*/ 6469004 w 16931862"/>
              <a:gd name="connsiteY99" fmla="*/ 6137474 h 11447852"/>
              <a:gd name="connsiteX100" fmla="*/ 6303220 w 16931862"/>
              <a:gd name="connsiteY100" fmla="*/ 6093415 h 11447852"/>
              <a:gd name="connsiteX101" fmla="*/ 6304380 w 16931862"/>
              <a:gd name="connsiteY101" fmla="*/ 6092255 h 11447852"/>
              <a:gd name="connsiteX102" fmla="*/ 5789642 w 16931862"/>
              <a:gd name="connsiteY102" fmla="*/ 5890506 h 11447852"/>
              <a:gd name="connsiteX103" fmla="*/ 5706171 w 16931862"/>
              <a:gd name="connsiteY103" fmla="*/ 5841808 h 11447852"/>
              <a:gd name="connsiteX104" fmla="*/ 5660958 w 16931862"/>
              <a:gd name="connsiteY104" fmla="*/ 5808183 h 11447852"/>
              <a:gd name="connsiteX105" fmla="*/ 5633134 w 16931862"/>
              <a:gd name="connsiteY105" fmla="*/ 5796588 h 11447852"/>
              <a:gd name="connsiteX106" fmla="*/ 5315480 w 16931862"/>
              <a:gd name="connsiteY106" fmla="*/ 5594838 h 11447852"/>
              <a:gd name="connsiteX107" fmla="*/ 5255196 w 16931862"/>
              <a:gd name="connsiteY107" fmla="*/ 5562373 h 11447852"/>
              <a:gd name="connsiteX108" fmla="*/ 5088254 w 16931862"/>
              <a:gd name="connsiteY108" fmla="*/ 5489326 h 11447852"/>
              <a:gd name="connsiteX109" fmla="*/ 5083616 w 16931862"/>
              <a:gd name="connsiteY109" fmla="*/ 5489326 h 11447852"/>
              <a:gd name="connsiteX110" fmla="*/ 5082457 w 16931862"/>
              <a:gd name="connsiteY110" fmla="*/ 5489326 h 11447852"/>
              <a:gd name="connsiteX111" fmla="*/ 5046518 w 16931862"/>
              <a:gd name="connsiteY111" fmla="*/ 5477731 h 11447852"/>
              <a:gd name="connsiteX112" fmla="*/ 4794946 w 16931862"/>
              <a:gd name="connsiteY112" fmla="*/ 5446425 h 11447852"/>
              <a:gd name="connsiteX113" fmla="*/ 3606644 w 16931862"/>
              <a:gd name="connsiteY113" fmla="*/ 5372218 h 11447852"/>
              <a:gd name="connsiteX114" fmla="*/ 3299424 w 16931862"/>
              <a:gd name="connsiteY114" fmla="*/ 5645855 h 11447852"/>
              <a:gd name="connsiteX115" fmla="*/ 2984089 w 16931862"/>
              <a:gd name="connsiteY115" fmla="*/ 5832532 h 11447852"/>
              <a:gd name="connsiteX116" fmla="*/ 2529635 w 16931862"/>
              <a:gd name="connsiteY116" fmla="*/ 5962394 h 11447852"/>
              <a:gd name="connsiteX117" fmla="*/ 3052489 w 16931862"/>
              <a:gd name="connsiteY117" fmla="*/ 5704989 h 11447852"/>
              <a:gd name="connsiteX118" fmla="*/ 3408400 w 16931862"/>
              <a:gd name="connsiteY118" fmla="*/ 5330477 h 11447852"/>
              <a:gd name="connsiteX119" fmla="*/ 3054807 w 16931862"/>
              <a:gd name="connsiteY119" fmla="*/ 5300331 h 11447852"/>
              <a:gd name="connsiteX120" fmla="*/ 2818307 w 16931862"/>
              <a:gd name="connsiteY120" fmla="*/ 5201775 h 11447852"/>
              <a:gd name="connsiteX121" fmla="*/ 2268789 w 16931862"/>
              <a:gd name="connsiteY121" fmla="*/ 5004664 h 11447852"/>
              <a:gd name="connsiteX122" fmla="*/ 2287338 w 16931862"/>
              <a:gd name="connsiteY122" fmla="*/ 5019736 h 11447852"/>
              <a:gd name="connsiteX123" fmla="*/ 2433413 w 16931862"/>
              <a:gd name="connsiteY123" fmla="*/ 5103219 h 11447852"/>
              <a:gd name="connsiteX124" fmla="*/ 2428775 w 16931862"/>
              <a:gd name="connsiteY124" fmla="*/ 5096263 h 11447852"/>
              <a:gd name="connsiteX125" fmla="*/ 2494857 w 16931862"/>
              <a:gd name="connsiteY125" fmla="*/ 5113654 h 11447852"/>
              <a:gd name="connsiteX126" fmla="*/ 2752226 w 16931862"/>
              <a:gd name="connsiteY126" fmla="*/ 5089305 h 11447852"/>
              <a:gd name="connsiteX127" fmla="*/ 2858882 w 16931862"/>
              <a:gd name="connsiteY127" fmla="*/ 5086987 h 11447852"/>
              <a:gd name="connsiteX128" fmla="*/ 2858882 w 16931862"/>
              <a:gd name="connsiteY128" fmla="*/ 5084668 h 11447852"/>
              <a:gd name="connsiteX129" fmla="*/ 2977134 w 16931862"/>
              <a:gd name="connsiteY129" fmla="*/ 5114814 h 11447852"/>
              <a:gd name="connsiteX130" fmla="*/ 3017709 w 16931862"/>
              <a:gd name="connsiteY130" fmla="*/ 5121771 h 11447852"/>
              <a:gd name="connsiteX131" fmla="*/ 3384055 w 16931862"/>
              <a:gd name="connsiteY131" fmla="*/ 5166990 h 11447852"/>
              <a:gd name="connsiteX132" fmla="*/ 3498827 w 16931862"/>
              <a:gd name="connsiteY132" fmla="*/ 5173948 h 11447852"/>
              <a:gd name="connsiteX133" fmla="*/ 3636786 w 16931862"/>
              <a:gd name="connsiteY133" fmla="*/ 5157715 h 11447852"/>
              <a:gd name="connsiteX134" fmla="*/ 3677362 w 16931862"/>
              <a:gd name="connsiteY134" fmla="*/ 5151918 h 11447852"/>
              <a:gd name="connsiteX135" fmla="*/ 3699389 w 16931862"/>
              <a:gd name="connsiteY135" fmla="*/ 5148439 h 11447852"/>
              <a:gd name="connsiteX136" fmla="*/ 3701708 w 16931862"/>
              <a:gd name="connsiteY136" fmla="*/ 5148439 h 11447852"/>
              <a:gd name="connsiteX137" fmla="*/ 3708664 w 16931862"/>
              <a:gd name="connsiteY137" fmla="*/ 5148439 h 11447852"/>
              <a:gd name="connsiteX138" fmla="*/ 3993857 w 16931862"/>
              <a:gd name="connsiteY138" fmla="*/ 5189021 h 11447852"/>
              <a:gd name="connsiteX139" fmla="*/ 4541056 w 16931862"/>
              <a:gd name="connsiteY139" fmla="*/ 5176267 h 11447852"/>
              <a:gd name="connsiteX140" fmla="*/ 4570039 w 16931862"/>
              <a:gd name="connsiteY140" fmla="*/ 5170469 h 11447852"/>
              <a:gd name="connsiteX141" fmla="*/ 4611774 w 16931862"/>
              <a:gd name="connsiteY141" fmla="*/ 5173948 h 11447852"/>
              <a:gd name="connsiteX142" fmla="*/ 4704520 w 16931862"/>
              <a:gd name="connsiteY142" fmla="*/ 5156556 h 11447852"/>
              <a:gd name="connsiteX143" fmla="*/ 5095210 w 16931862"/>
              <a:gd name="connsiteY143" fmla="*/ 5194818 h 11447852"/>
              <a:gd name="connsiteX144" fmla="*/ 5172884 w 16931862"/>
              <a:gd name="connsiteY144" fmla="*/ 5234241 h 11447852"/>
              <a:gd name="connsiteX145" fmla="*/ 5301568 w 16931862"/>
              <a:gd name="connsiteY145" fmla="*/ 5270184 h 11447852"/>
              <a:gd name="connsiteX146" fmla="*/ 5353738 w 16931862"/>
              <a:gd name="connsiteY146" fmla="*/ 5285258 h 11447852"/>
              <a:gd name="connsiteX147" fmla="*/ 5374606 w 16931862"/>
              <a:gd name="connsiteY147" fmla="*/ 5298012 h 11447852"/>
              <a:gd name="connsiteX148" fmla="*/ 5478944 w 16931862"/>
              <a:gd name="connsiteY148" fmla="*/ 5333956 h 11447852"/>
              <a:gd name="connsiteX149" fmla="*/ 5541548 w 16931862"/>
              <a:gd name="connsiteY149" fmla="*/ 5357146 h 11447852"/>
              <a:gd name="connsiteX150" fmla="*/ 5878910 w 16931862"/>
              <a:gd name="connsiteY150" fmla="*/ 5548460 h 11447852"/>
              <a:gd name="connsiteX151" fmla="*/ 5956584 w 16931862"/>
              <a:gd name="connsiteY151" fmla="*/ 5604115 h 11447852"/>
              <a:gd name="connsiteX152" fmla="*/ 5985567 w 16931862"/>
              <a:gd name="connsiteY152" fmla="*/ 5619187 h 11447852"/>
              <a:gd name="connsiteX153" fmla="*/ 6111933 w 16931862"/>
              <a:gd name="connsiteY153" fmla="*/ 5659770 h 11447852"/>
              <a:gd name="connsiteX154" fmla="*/ 6217431 w 16931862"/>
              <a:gd name="connsiteY154" fmla="*/ 5715425 h 11447852"/>
              <a:gd name="connsiteX155" fmla="*/ 6269600 w 16931862"/>
              <a:gd name="connsiteY155" fmla="*/ 5738614 h 11447852"/>
              <a:gd name="connsiteX156" fmla="*/ 6366983 w 16931862"/>
              <a:gd name="connsiteY156" fmla="*/ 5780356 h 11447852"/>
              <a:gd name="connsiteX157" fmla="*/ 6375098 w 16931862"/>
              <a:gd name="connsiteY157" fmla="*/ 5783834 h 11447852"/>
              <a:gd name="connsiteX158" fmla="*/ 6474800 w 16931862"/>
              <a:gd name="connsiteY158" fmla="*/ 5826735 h 11447852"/>
              <a:gd name="connsiteX159" fmla="*/ 6553634 w 16931862"/>
              <a:gd name="connsiteY159" fmla="*/ 5851083 h 11447852"/>
              <a:gd name="connsiteX160" fmla="*/ 6804046 w 16931862"/>
              <a:gd name="connsiteY160" fmla="*/ 5900942 h 11447852"/>
              <a:gd name="connsiteX161" fmla="*/ 6819118 w 16931862"/>
              <a:gd name="connsiteY161" fmla="*/ 5902100 h 11447852"/>
              <a:gd name="connsiteX162" fmla="*/ 6885199 w 16931862"/>
              <a:gd name="connsiteY162" fmla="*/ 5914855 h 11447852"/>
              <a:gd name="connsiteX163" fmla="*/ 6908386 w 16931862"/>
              <a:gd name="connsiteY163" fmla="*/ 5918333 h 11447852"/>
              <a:gd name="connsiteX164" fmla="*/ 7035910 w 16931862"/>
              <a:gd name="connsiteY164" fmla="*/ 5881230 h 11447852"/>
              <a:gd name="connsiteX165" fmla="*/ 7115904 w 16931862"/>
              <a:gd name="connsiteY165" fmla="*/ 5653972 h 11447852"/>
              <a:gd name="connsiteX166" fmla="*/ 7173870 w 16931862"/>
              <a:gd name="connsiteY166" fmla="*/ 5417438 h 11447852"/>
              <a:gd name="connsiteX167" fmla="*/ 7175029 w 16931862"/>
              <a:gd name="connsiteY167" fmla="*/ 5351348 h 11447852"/>
              <a:gd name="connsiteX168" fmla="*/ 7178507 w 16931862"/>
              <a:gd name="connsiteY168" fmla="*/ 5358305 h 11447852"/>
              <a:gd name="connsiteX169" fmla="*/ 7176188 w 16931862"/>
              <a:gd name="connsiteY169" fmla="*/ 5320042 h 11447852"/>
              <a:gd name="connsiteX170" fmla="*/ 7171551 w 16931862"/>
              <a:gd name="connsiteY170" fmla="*/ 5321201 h 11447852"/>
              <a:gd name="connsiteX171" fmla="*/ 7136772 w 16931862"/>
              <a:gd name="connsiteY171" fmla="*/ 5187861 h 11447852"/>
              <a:gd name="connsiteX172" fmla="*/ 7111266 w 16931862"/>
              <a:gd name="connsiteY172" fmla="*/ 5138004 h 11447852"/>
              <a:gd name="connsiteX173" fmla="*/ 7114744 w 16931862"/>
              <a:gd name="connsiteY173" fmla="*/ 5134525 h 11447852"/>
              <a:gd name="connsiteX174" fmla="*/ 7052141 w 16931862"/>
              <a:gd name="connsiteY174" fmla="*/ 5032491 h 11447852"/>
              <a:gd name="connsiteX175" fmla="*/ 7006928 w 16931862"/>
              <a:gd name="connsiteY175" fmla="*/ 4961763 h 11447852"/>
              <a:gd name="connsiteX176" fmla="*/ 6921138 w 16931862"/>
              <a:gd name="connsiteY176" fmla="*/ 4906108 h 11447852"/>
              <a:gd name="connsiteX177" fmla="*/ 6877084 w 16931862"/>
              <a:gd name="connsiteY177" fmla="*/ 4916543 h 11447852"/>
              <a:gd name="connsiteX178" fmla="*/ 6416834 w 16931862"/>
              <a:gd name="connsiteY178" fmla="*/ 5139163 h 11447852"/>
              <a:gd name="connsiteX179" fmla="*/ 6853898 w 16931862"/>
              <a:gd name="connsiteY179" fmla="*/ 4816827 h 11447852"/>
              <a:gd name="connsiteX180" fmla="*/ 6208156 w 16931862"/>
              <a:gd name="connsiteY180" fmla="*/ 4608122 h 11447852"/>
              <a:gd name="connsiteX181" fmla="*/ 6206997 w 16931862"/>
              <a:gd name="connsiteY181" fmla="*/ 4604643 h 11447852"/>
              <a:gd name="connsiteX182" fmla="*/ 6352764 w 16931862"/>
              <a:gd name="connsiteY182" fmla="*/ 4598447 h 11447852"/>
              <a:gd name="connsiteX183" fmla="*/ 10004732 w 16931862"/>
              <a:gd name="connsiteY183" fmla="*/ 4541804 h 11447852"/>
              <a:gd name="connsiteX184" fmla="*/ 10001023 w 16931862"/>
              <a:gd name="connsiteY184" fmla="*/ 4546647 h 11447852"/>
              <a:gd name="connsiteX185" fmla="*/ 8635652 w 16931862"/>
              <a:gd name="connsiteY185" fmla="*/ 5417860 h 11447852"/>
              <a:gd name="connsiteX186" fmla="*/ 8636635 w 16931862"/>
              <a:gd name="connsiteY186" fmla="*/ 5415484 h 11447852"/>
              <a:gd name="connsiteX187" fmla="*/ 6789473 w 16931862"/>
              <a:gd name="connsiteY187" fmla="*/ 3919225 h 11447852"/>
              <a:gd name="connsiteX188" fmla="*/ 6788976 w 16931862"/>
              <a:gd name="connsiteY188" fmla="*/ 3919391 h 11447852"/>
              <a:gd name="connsiteX189" fmla="*/ 6788866 w 16931862"/>
              <a:gd name="connsiteY189" fmla="*/ 3919428 h 11447852"/>
              <a:gd name="connsiteX190" fmla="*/ 6787816 w 16931862"/>
              <a:gd name="connsiteY190" fmla="*/ 3919391 h 11447852"/>
              <a:gd name="connsiteX191" fmla="*/ 6792454 w 16931862"/>
              <a:gd name="connsiteY191" fmla="*/ 3918231 h 11447852"/>
              <a:gd name="connsiteX192" fmla="*/ 6799410 w 16931862"/>
              <a:gd name="connsiteY192" fmla="*/ 3918231 h 11447852"/>
              <a:gd name="connsiteX193" fmla="*/ 6789473 w 16931862"/>
              <a:gd name="connsiteY193" fmla="*/ 3919225 h 11447852"/>
              <a:gd name="connsiteX194" fmla="*/ 14639888 w 16931862"/>
              <a:gd name="connsiteY194" fmla="*/ 2748316 h 11447852"/>
              <a:gd name="connsiteX195" fmla="*/ 14676986 w 16931862"/>
              <a:gd name="connsiteY195" fmla="*/ 3543719 h 11447852"/>
              <a:gd name="connsiteX196" fmla="*/ 14678146 w 16931862"/>
              <a:gd name="connsiteY196" fmla="*/ 3661986 h 11447852"/>
              <a:gd name="connsiteX197" fmla="*/ 14740750 w 16931862"/>
              <a:gd name="connsiteY197" fmla="*/ 3697930 h 11447852"/>
              <a:gd name="connsiteX198" fmla="*/ 14770890 w 16931862"/>
              <a:gd name="connsiteY198" fmla="*/ 3673581 h 11447852"/>
              <a:gd name="connsiteX199" fmla="*/ 15096660 w 16931862"/>
              <a:gd name="connsiteY199" fmla="*/ 3457917 h 11447852"/>
              <a:gd name="connsiteX200" fmla="*/ 15149988 w 16931862"/>
              <a:gd name="connsiteY200" fmla="*/ 3453280 h 11447852"/>
              <a:gd name="connsiteX201" fmla="*/ 15167378 w 16931862"/>
              <a:gd name="connsiteY201" fmla="*/ 3454439 h 11447852"/>
              <a:gd name="connsiteX202" fmla="*/ 15187086 w 16931862"/>
              <a:gd name="connsiteY202" fmla="*/ 3453280 h 11447852"/>
              <a:gd name="connsiteX203" fmla="*/ 15172016 w 16931862"/>
              <a:gd name="connsiteY203" fmla="*/ 3491543 h 11447852"/>
              <a:gd name="connsiteX204" fmla="*/ 14814946 w 16931862"/>
              <a:gd name="connsiteY204" fmla="*/ 3801124 h 11447852"/>
              <a:gd name="connsiteX205" fmla="*/ 14705970 w 16931862"/>
              <a:gd name="connsiteY205" fmla="*/ 3898520 h 11447852"/>
              <a:gd name="connsiteX206" fmla="*/ 14681622 w 16931862"/>
              <a:gd name="connsiteY206" fmla="*/ 3928667 h 11447852"/>
              <a:gd name="connsiteX207" fmla="*/ 14666552 w 16931862"/>
              <a:gd name="connsiteY207" fmla="*/ 3947218 h 11447852"/>
              <a:gd name="connsiteX208" fmla="*/ 14490336 w 16931862"/>
              <a:gd name="connsiteY208" fmla="*/ 4273032 h 11447852"/>
              <a:gd name="connsiteX209" fmla="*/ 14112398 w 16931862"/>
              <a:gd name="connsiteY209" fmla="*/ 4589569 h 11447852"/>
              <a:gd name="connsiteX210" fmla="*/ 14020810 w 16931862"/>
              <a:gd name="connsiteY210" fmla="*/ 4670734 h 11447852"/>
              <a:gd name="connsiteX211" fmla="*/ 13276528 w 16931862"/>
              <a:gd name="connsiteY211" fmla="*/ 5320042 h 11447852"/>
              <a:gd name="connsiteX212" fmla="*/ 12716577 w 16931862"/>
              <a:gd name="connsiteY212" fmla="*/ 5962394 h 11447852"/>
              <a:gd name="connsiteX213" fmla="*/ 13518826 w 16931862"/>
              <a:gd name="connsiteY213" fmla="*/ 6346181 h 11447852"/>
              <a:gd name="connsiteX214" fmla="*/ 13522304 w 16931862"/>
              <a:gd name="connsiteY214" fmla="*/ 6346181 h 11447852"/>
              <a:gd name="connsiteX215" fmla="*/ 13526942 w 16931862"/>
              <a:gd name="connsiteY215" fmla="*/ 6347340 h 11447852"/>
              <a:gd name="connsiteX216" fmla="*/ 13582588 w 16931862"/>
              <a:gd name="connsiteY216" fmla="*/ 6368211 h 11447852"/>
              <a:gd name="connsiteX217" fmla="*/ 13583748 w 16931862"/>
              <a:gd name="connsiteY217" fmla="*/ 6369370 h 11447852"/>
              <a:gd name="connsiteX218" fmla="*/ 13581430 w 16931862"/>
              <a:gd name="connsiteY218" fmla="*/ 6369370 h 11447852"/>
              <a:gd name="connsiteX219" fmla="*/ 13590704 w 16931862"/>
              <a:gd name="connsiteY219" fmla="*/ 6372849 h 11447852"/>
              <a:gd name="connsiteX220" fmla="*/ 13708954 w 16931862"/>
              <a:gd name="connsiteY220" fmla="*/ 6425026 h 11447852"/>
              <a:gd name="connsiteX221" fmla="*/ 13792426 w 16931862"/>
              <a:gd name="connsiteY221" fmla="*/ 6442418 h 11447852"/>
              <a:gd name="connsiteX222" fmla="*/ 14030086 w 16931862"/>
              <a:gd name="connsiteY222" fmla="*/ 6506189 h 11447852"/>
              <a:gd name="connsiteX223" fmla="*/ 14450918 w 16931862"/>
              <a:gd name="connsiteY223" fmla="*/ 6560684 h 11447852"/>
              <a:gd name="connsiteX224" fmla="*/ 14552938 w 16931862"/>
              <a:gd name="connsiteY224" fmla="*/ 6553728 h 11447852"/>
              <a:gd name="connsiteX225" fmla="*/ 14846246 w 16931862"/>
              <a:gd name="connsiteY225" fmla="*/ 6611702 h 11447852"/>
              <a:gd name="connsiteX226" fmla="*/ 14850884 w 16931862"/>
              <a:gd name="connsiteY226" fmla="*/ 6609383 h 11447852"/>
              <a:gd name="connsiteX227" fmla="*/ 14857840 w 16931862"/>
              <a:gd name="connsiteY227" fmla="*/ 6611702 h 11447852"/>
              <a:gd name="connsiteX228" fmla="*/ 14858998 w 16931862"/>
              <a:gd name="connsiteY228" fmla="*/ 6611702 h 11447852"/>
              <a:gd name="connsiteX229" fmla="*/ 14864796 w 16931862"/>
              <a:gd name="connsiteY229" fmla="*/ 6615180 h 11447852"/>
              <a:gd name="connsiteX230" fmla="*/ 14898416 w 16931862"/>
              <a:gd name="connsiteY230" fmla="*/ 6629094 h 11447852"/>
              <a:gd name="connsiteX231" fmla="*/ 14897258 w 16931862"/>
              <a:gd name="connsiteY231" fmla="*/ 6629094 h 11447852"/>
              <a:gd name="connsiteX232" fmla="*/ 14900734 w 16931862"/>
              <a:gd name="connsiteY232" fmla="*/ 6630254 h 11447852"/>
              <a:gd name="connsiteX233" fmla="*/ 14901894 w 16931862"/>
              <a:gd name="connsiteY233" fmla="*/ 6631413 h 11447852"/>
              <a:gd name="connsiteX234" fmla="*/ 14903054 w 16931862"/>
              <a:gd name="connsiteY234" fmla="*/ 6631413 h 11447852"/>
              <a:gd name="connsiteX235" fmla="*/ 14986524 w 16931862"/>
              <a:gd name="connsiteY235" fmla="*/ 6659240 h 11447852"/>
              <a:gd name="connsiteX236" fmla="*/ 15301858 w 16931862"/>
              <a:gd name="connsiteY236" fmla="*/ 6799538 h 11447852"/>
              <a:gd name="connsiteX237" fmla="*/ 15571982 w 16931862"/>
              <a:gd name="connsiteY237" fmla="*/ 6909688 h 11447852"/>
              <a:gd name="connsiteX238" fmla="*/ 16159756 w 16931862"/>
              <a:gd name="connsiteY238" fmla="*/ 6818089 h 11447852"/>
              <a:gd name="connsiteX239" fmla="*/ 16346406 w 16931862"/>
              <a:gd name="connsiteY239" fmla="*/ 6567642 h 11447852"/>
              <a:gd name="connsiteX240" fmla="*/ 16615368 w 16931862"/>
              <a:gd name="connsiteY240" fmla="*/ 6382125 h 11447852"/>
              <a:gd name="connsiteX241" fmla="*/ 16458860 w 16931862"/>
              <a:gd name="connsiteY241" fmla="*/ 6560684 h 11447852"/>
              <a:gd name="connsiteX242" fmla="*/ 16435674 w 16931862"/>
              <a:gd name="connsiteY242" fmla="*/ 6580396 h 11447852"/>
              <a:gd name="connsiteX243" fmla="*/ 16360318 w 16931862"/>
              <a:gd name="connsiteY243" fmla="*/ 6705620 h 11447852"/>
              <a:gd name="connsiteX244" fmla="*/ 16282644 w 16931862"/>
              <a:gd name="connsiteY244" fmla="*/ 6857512 h 11447852"/>
              <a:gd name="connsiteX245" fmla="*/ 16262934 w 16931862"/>
              <a:gd name="connsiteY245" fmla="*/ 6895774 h 11447852"/>
              <a:gd name="connsiteX246" fmla="*/ 16272210 w 16931862"/>
              <a:gd name="connsiteY246" fmla="*/ 6954908 h 11447852"/>
              <a:gd name="connsiteX247" fmla="*/ 16246706 w 16931862"/>
              <a:gd name="connsiteY247" fmla="*/ 6965343 h 11447852"/>
              <a:gd name="connsiteX248" fmla="*/ 16245546 w 16931862"/>
              <a:gd name="connsiteY248" fmla="*/ 6969981 h 11447852"/>
              <a:gd name="connsiteX249" fmla="*/ 16290758 w 16931862"/>
              <a:gd name="connsiteY249" fmla="*/ 6968822 h 11447852"/>
              <a:gd name="connsiteX250" fmla="*/ 16330176 w 16931862"/>
              <a:gd name="connsiteY250" fmla="*/ 6968822 h 11447852"/>
              <a:gd name="connsiteX251" fmla="*/ 16613050 w 16931862"/>
              <a:gd name="connsiteY251" fmla="*/ 6994330 h 11447852"/>
              <a:gd name="connsiteX252" fmla="*/ 16667538 w 16931862"/>
              <a:gd name="connsiteY252" fmla="*/ 7015201 h 11447852"/>
              <a:gd name="connsiteX253" fmla="*/ 16697680 w 16931862"/>
              <a:gd name="connsiteY253" fmla="*/ 7017520 h 11447852"/>
              <a:gd name="connsiteX254" fmla="*/ 16716230 w 16931862"/>
              <a:gd name="connsiteY254" fmla="*/ 7016360 h 11447852"/>
              <a:gd name="connsiteX255" fmla="*/ 16788108 w 16931862"/>
              <a:gd name="connsiteY255" fmla="*/ 7039550 h 11447852"/>
              <a:gd name="connsiteX256" fmla="*/ 16931862 w 16931862"/>
              <a:gd name="connsiteY256" fmla="*/ 7105640 h 11447852"/>
              <a:gd name="connsiteX257" fmla="*/ 16931862 w 16931862"/>
              <a:gd name="connsiteY257" fmla="*/ 7106800 h 11447852"/>
              <a:gd name="connsiteX258" fmla="*/ 16646670 w 16931862"/>
              <a:gd name="connsiteY258" fmla="*/ 7062740 h 11447852"/>
              <a:gd name="connsiteX259" fmla="*/ 16507552 w 16931862"/>
              <a:gd name="connsiteY259" fmla="*/ 7056942 h 11447852"/>
              <a:gd name="connsiteX260" fmla="*/ 16186420 w 16931862"/>
              <a:gd name="connsiteY260" fmla="*/ 7128830 h 11447852"/>
              <a:gd name="connsiteX261" fmla="*/ 16185262 w 16931862"/>
              <a:gd name="connsiteY261" fmla="*/ 7316666 h 11447852"/>
              <a:gd name="connsiteX262" fmla="*/ 16185262 w 16931862"/>
              <a:gd name="connsiteY262" fmla="*/ 7317825 h 11447852"/>
              <a:gd name="connsiteX263" fmla="*/ 16226996 w 16931862"/>
              <a:gd name="connsiteY263" fmla="*/ 7443049 h 11447852"/>
              <a:gd name="connsiteX264" fmla="*/ 16245546 w 16931862"/>
              <a:gd name="connsiteY264" fmla="*/ 7483630 h 11447852"/>
              <a:gd name="connsiteX265" fmla="*/ 16254820 w 16931862"/>
              <a:gd name="connsiteY265" fmla="*/ 7507980 h 11447852"/>
              <a:gd name="connsiteX266" fmla="*/ 16250618 w 16931862"/>
              <a:gd name="connsiteY266" fmla="*/ 7494356 h 11447852"/>
              <a:gd name="connsiteX267" fmla="*/ 16245872 w 16931862"/>
              <a:gd name="connsiteY267" fmla="*/ 7481966 h 11447852"/>
              <a:gd name="connsiteX268" fmla="*/ 16257138 w 16931862"/>
              <a:gd name="connsiteY268" fmla="*/ 7504501 h 11447852"/>
              <a:gd name="connsiteX269" fmla="*/ 16278006 w 16931862"/>
              <a:gd name="connsiteY269" fmla="*/ 7552040 h 11447852"/>
              <a:gd name="connsiteX270" fmla="*/ 16337132 w 16931862"/>
              <a:gd name="connsiteY270" fmla="*/ 7757268 h 11447852"/>
              <a:gd name="connsiteX271" fmla="*/ 16333654 w 16931862"/>
              <a:gd name="connsiteY271" fmla="*/ 7788574 h 11447852"/>
              <a:gd name="connsiteX272" fmla="*/ 16312786 w 16931862"/>
              <a:gd name="connsiteY272" fmla="*/ 7785096 h 11447852"/>
              <a:gd name="connsiteX273" fmla="*/ 16145844 w 16931862"/>
              <a:gd name="connsiteY273" fmla="*/ 7445368 h 11447852"/>
              <a:gd name="connsiteX274" fmla="*/ 16097154 w 16931862"/>
              <a:gd name="connsiteY274" fmla="*/ 7387394 h 11447852"/>
              <a:gd name="connsiteX275" fmla="*/ 15964990 w 16931862"/>
              <a:gd name="connsiteY275" fmla="*/ 7318984 h 11447852"/>
              <a:gd name="connsiteX276" fmla="*/ 15932530 w 16931862"/>
              <a:gd name="connsiteY276" fmla="*/ 7302752 h 11447852"/>
              <a:gd name="connsiteX277" fmla="*/ 15728490 w 16931862"/>
              <a:gd name="connsiteY277" fmla="*/ 7203036 h 11447852"/>
              <a:gd name="connsiteX278" fmla="*/ 15515174 w 16931862"/>
              <a:gd name="connsiteY278" fmla="*/ 7167092 h 11447852"/>
              <a:gd name="connsiteX279" fmla="*/ 14739590 w 16931862"/>
              <a:gd name="connsiteY279" fmla="*/ 6867947 h 11447852"/>
              <a:gd name="connsiteX280" fmla="*/ 13895606 w 16931862"/>
              <a:gd name="connsiteY280" fmla="*/ 6801856 h 11447852"/>
              <a:gd name="connsiteX281" fmla="*/ 12943803 w 16931862"/>
              <a:gd name="connsiteY281" fmla="*/ 6589672 h 11447852"/>
              <a:gd name="connsiteX282" fmla="*/ 12016348 w 16931862"/>
              <a:gd name="connsiteY282" fmla="*/ 6950270 h 11447852"/>
              <a:gd name="connsiteX283" fmla="*/ 13238270 w 16931862"/>
              <a:gd name="connsiteY283" fmla="*/ 7313187 h 11447852"/>
              <a:gd name="connsiteX284" fmla="*/ 13751850 w 16931862"/>
              <a:gd name="connsiteY284" fmla="*/ 7336376 h 11447852"/>
              <a:gd name="connsiteX285" fmla="*/ 14203984 w 16931862"/>
              <a:gd name="connsiteY285" fmla="*/ 7402467 h 11447852"/>
              <a:gd name="connsiteX286" fmla="*/ 13139728 w 16931862"/>
              <a:gd name="connsiteY286" fmla="*/ 7411743 h 11447852"/>
              <a:gd name="connsiteX287" fmla="*/ 13278846 w 16931862"/>
              <a:gd name="connsiteY287" fmla="*/ 7614652 h 11447852"/>
              <a:gd name="connsiteX288" fmla="*/ 13293918 w 16931862"/>
              <a:gd name="connsiteY288" fmla="*/ 7679582 h 11447852"/>
              <a:gd name="connsiteX289" fmla="*/ 13468974 w 16931862"/>
              <a:gd name="connsiteY289" fmla="*/ 7984526 h 11447852"/>
              <a:gd name="connsiteX290" fmla="*/ 13554766 w 16931862"/>
              <a:gd name="connsiteY290" fmla="*/ 8236133 h 11447852"/>
              <a:gd name="connsiteX291" fmla="*/ 13547810 w 16931862"/>
              <a:gd name="connsiteY291" fmla="*/ 8308020 h 11447852"/>
              <a:gd name="connsiteX292" fmla="*/ 13538534 w 16931862"/>
              <a:gd name="connsiteY292" fmla="*/ 8287150 h 11447852"/>
              <a:gd name="connsiteX293" fmla="*/ 13420284 w 16931862"/>
              <a:gd name="connsiteY293" fmla="*/ 8003078 h 11447852"/>
              <a:gd name="connsiteX294" fmla="*/ 13385504 w 16931862"/>
              <a:gd name="connsiteY294" fmla="*/ 7960176 h 11447852"/>
              <a:gd name="connsiteX295" fmla="*/ 12866129 w 16931862"/>
              <a:gd name="connsiteY295" fmla="*/ 7341014 h 11447852"/>
              <a:gd name="connsiteX296" fmla="*/ 11684782 w 16931862"/>
              <a:gd name="connsiteY296" fmla="*/ 7301592 h 11447852"/>
              <a:gd name="connsiteX297" fmla="*/ 11127149 w 16931862"/>
              <a:gd name="connsiteY297" fmla="*/ 7429135 h 11447852"/>
              <a:gd name="connsiteX298" fmla="*/ 10814133 w 16931862"/>
              <a:gd name="connsiteY298" fmla="*/ 7567113 h 11447852"/>
              <a:gd name="connsiteX299" fmla="*/ 10610093 w 16931862"/>
              <a:gd name="connsiteY299" fmla="*/ 7530010 h 11447852"/>
              <a:gd name="connsiteX300" fmla="*/ 10483727 w 16931862"/>
              <a:gd name="connsiteY300" fmla="*/ 7517256 h 11447852"/>
              <a:gd name="connsiteX301" fmla="*/ 10298236 w 16931862"/>
              <a:gd name="connsiteY301" fmla="*/ 7628566 h 11447852"/>
              <a:gd name="connsiteX302" fmla="*/ 10300555 w 16931862"/>
              <a:gd name="connsiteY302" fmla="*/ 7634363 h 11447852"/>
              <a:gd name="connsiteX303" fmla="*/ 10134772 w 16931862"/>
              <a:gd name="connsiteY303" fmla="*/ 7830315 h 11447852"/>
              <a:gd name="connsiteX304" fmla="*/ 10125497 w 16931862"/>
              <a:gd name="connsiteY304" fmla="*/ 7854664 h 11447852"/>
              <a:gd name="connsiteX305" fmla="*/ 9836827 w 16931862"/>
              <a:gd name="connsiteY305" fmla="*/ 8316137 h 11447852"/>
              <a:gd name="connsiteX306" fmla="*/ 10015362 w 16931862"/>
              <a:gd name="connsiteY306" fmla="*/ 8318456 h 11447852"/>
              <a:gd name="connsiteX307" fmla="*/ 10017681 w 16931862"/>
              <a:gd name="connsiteY307" fmla="*/ 8317296 h 11447852"/>
              <a:gd name="connsiteX308" fmla="*/ 10026955 w 16931862"/>
              <a:gd name="connsiteY308" fmla="*/ 8316137 h 11447852"/>
              <a:gd name="connsiteX309" fmla="*/ 10028114 w 16931862"/>
              <a:gd name="connsiteY309" fmla="*/ 8316137 h 11447852"/>
              <a:gd name="connsiteX310" fmla="*/ 10038548 w 16931862"/>
              <a:gd name="connsiteY310" fmla="*/ 8314978 h 11447852"/>
              <a:gd name="connsiteX311" fmla="*/ 10053620 w 16931862"/>
              <a:gd name="connsiteY311" fmla="*/ 8312658 h 11447852"/>
              <a:gd name="connsiteX312" fmla="*/ 10050142 w 16931862"/>
              <a:gd name="connsiteY312" fmla="*/ 8316137 h 11447852"/>
              <a:gd name="connsiteX313" fmla="*/ 10202012 w 16931862"/>
              <a:gd name="connsiteY313" fmla="*/ 8291788 h 11447852"/>
              <a:gd name="connsiteX314" fmla="*/ 10230995 w 16931862"/>
              <a:gd name="connsiteY314" fmla="*/ 8284831 h 11447852"/>
              <a:gd name="connsiteX315" fmla="*/ 10807177 w 16931862"/>
              <a:gd name="connsiteY315" fmla="*/ 8101634 h 11447852"/>
              <a:gd name="connsiteX316" fmla="*/ 10090718 w 16931862"/>
              <a:gd name="connsiteY316" fmla="*/ 8417012 h 11447852"/>
              <a:gd name="connsiteX317" fmla="*/ 10051301 w 16931862"/>
              <a:gd name="connsiteY317" fmla="*/ 8420490 h 11447852"/>
              <a:gd name="connsiteX318" fmla="*/ 9782339 w 16931862"/>
              <a:gd name="connsiteY318" fmla="*/ 8499335 h 11447852"/>
              <a:gd name="connsiteX319" fmla="*/ 9424109 w 16931862"/>
              <a:gd name="connsiteY319" fmla="*/ 8580498 h 11447852"/>
              <a:gd name="connsiteX320" fmla="*/ 8342464 w 16931862"/>
              <a:gd name="connsiteY320" fmla="*/ 10156231 h 11447852"/>
              <a:gd name="connsiteX321" fmla="*/ 8659683 w 16931862"/>
              <a:gd name="connsiteY321" fmla="*/ 11226576 h 11447852"/>
              <a:gd name="connsiteX322" fmla="*/ 8734206 w 16931862"/>
              <a:gd name="connsiteY322" fmla="*/ 11447852 h 11447852"/>
              <a:gd name="connsiteX323" fmla="*/ 7921685 w 16931862"/>
              <a:gd name="connsiteY323" fmla="*/ 11447852 h 11447852"/>
              <a:gd name="connsiteX324" fmla="*/ 7916269 w 16931862"/>
              <a:gd name="connsiteY324" fmla="*/ 11414557 h 11447852"/>
              <a:gd name="connsiteX325" fmla="*/ 7740777 w 16931862"/>
              <a:gd name="connsiteY325" fmla="*/ 10793945 h 11447852"/>
              <a:gd name="connsiteX326" fmla="*/ 7571516 w 16931862"/>
              <a:gd name="connsiteY326" fmla="*/ 10306964 h 11447852"/>
              <a:gd name="connsiteX327" fmla="*/ 7361680 w 16931862"/>
              <a:gd name="connsiteY327" fmla="*/ 9788676 h 11447852"/>
              <a:gd name="connsiteX328" fmla="*/ 7287483 w 16931862"/>
              <a:gd name="connsiteY328" fmla="*/ 9272708 h 11447852"/>
              <a:gd name="connsiteX329" fmla="*/ 6968670 w 16931862"/>
              <a:gd name="connsiteY329" fmla="*/ 8813554 h 11447852"/>
              <a:gd name="connsiteX330" fmla="*/ 6606962 w 16931862"/>
              <a:gd name="connsiteY330" fmla="*/ 8226857 h 11447852"/>
              <a:gd name="connsiteX331" fmla="*/ 5973974 w 16931862"/>
              <a:gd name="connsiteY331" fmla="*/ 8131780 h 11447852"/>
              <a:gd name="connsiteX332" fmla="*/ 5498653 w 16931862"/>
              <a:gd name="connsiteY332" fmla="*/ 8529481 h 11447852"/>
              <a:gd name="connsiteX333" fmla="*/ 5045359 w 16931862"/>
              <a:gd name="connsiteY333" fmla="*/ 8988635 h 11447852"/>
              <a:gd name="connsiteX334" fmla="*/ 5043040 w 16931862"/>
              <a:gd name="connsiteY334" fmla="*/ 8985157 h 11447852"/>
              <a:gd name="connsiteX335" fmla="*/ 5390836 w 16931862"/>
              <a:gd name="connsiteY335" fmla="*/ 8543395 h 11447852"/>
              <a:gd name="connsiteX336" fmla="*/ 5400110 w 16931862"/>
              <a:gd name="connsiteY336" fmla="*/ 8532960 h 11447852"/>
              <a:gd name="connsiteX337" fmla="*/ 5509086 w 16931862"/>
              <a:gd name="connsiteY337" fmla="*/ 8378749 h 11447852"/>
              <a:gd name="connsiteX338" fmla="*/ 6022666 w 16931862"/>
              <a:gd name="connsiteY338" fmla="*/ 7881332 h 11447852"/>
              <a:gd name="connsiteX339" fmla="*/ 5424456 w 16931862"/>
              <a:gd name="connsiteY339" fmla="*/ 7830315 h 11447852"/>
              <a:gd name="connsiteX340" fmla="*/ 5060430 w 16931862"/>
              <a:gd name="connsiteY340" fmla="*/ 7767703 h 11447852"/>
              <a:gd name="connsiteX341" fmla="*/ 4646554 w 16931862"/>
              <a:gd name="connsiteY341" fmla="*/ 7812923 h 11447852"/>
              <a:gd name="connsiteX342" fmla="*/ 4110947 w 16931862"/>
              <a:gd name="connsiteY342" fmla="*/ 7642480 h 11447852"/>
              <a:gd name="connsiteX343" fmla="*/ 3780542 w 16931862"/>
              <a:gd name="connsiteY343" fmla="*/ 7734078 h 11447852"/>
              <a:gd name="connsiteX344" fmla="*/ 3042055 w 16931862"/>
              <a:gd name="connsiteY344" fmla="*/ 8065690 h 11447852"/>
              <a:gd name="connsiteX345" fmla="*/ 3738806 w 16931862"/>
              <a:gd name="connsiteY345" fmla="*/ 7517256 h 11447852"/>
              <a:gd name="connsiteX346" fmla="*/ 3589254 w 16931862"/>
              <a:gd name="connsiteY346" fmla="*/ 7447686 h 11447852"/>
              <a:gd name="connsiteX347" fmla="*/ 3474482 w 16931862"/>
              <a:gd name="connsiteY347" fmla="*/ 7366523 h 11447852"/>
              <a:gd name="connsiteX348" fmla="*/ 3153350 w 16931862"/>
              <a:gd name="connsiteY348" fmla="*/ 7527691 h 11447852"/>
              <a:gd name="connsiteX349" fmla="*/ 2858882 w 16931862"/>
              <a:gd name="connsiteY349" fmla="*/ 7612333 h 11447852"/>
              <a:gd name="connsiteX350" fmla="*/ 2774253 w 16931862"/>
              <a:gd name="connsiteY350" fmla="*/ 7619290 h 11447852"/>
              <a:gd name="connsiteX351" fmla="*/ 2771934 w 16931862"/>
              <a:gd name="connsiteY351" fmla="*/ 7620449 h 11447852"/>
              <a:gd name="connsiteX352" fmla="*/ 2773093 w 16931862"/>
              <a:gd name="connsiteY352" fmla="*/ 7620449 h 11447852"/>
              <a:gd name="connsiteX353" fmla="*/ 2564415 w 16931862"/>
              <a:gd name="connsiteY353" fmla="*/ 7610014 h 11447852"/>
              <a:gd name="connsiteX354" fmla="*/ 1880417 w 16931862"/>
              <a:gd name="connsiteY354" fmla="*/ 7419859 h 11447852"/>
              <a:gd name="connsiteX355" fmla="*/ 1645075 w 16931862"/>
              <a:gd name="connsiteY355" fmla="*/ 7579868 h 11447852"/>
              <a:gd name="connsiteX356" fmla="*/ 1415529 w 16931862"/>
              <a:gd name="connsiteY356" fmla="*/ 7734078 h 11447852"/>
              <a:gd name="connsiteX357" fmla="*/ 1158160 w 16931862"/>
              <a:gd name="connsiteY357" fmla="*/ 7921914 h 11447852"/>
              <a:gd name="connsiteX358" fmla="*/ 1134975 w 16931862"/>
              <a:gd name="connsiteY358" fmla="*/ 7936987 h 11447852"/>
              <a:gd name="connsiteX359" fmla="*/ 1016724 w 16931862"/>
              <a:gd name="connsiteY359" fmla="*/ 8013513 h 11447852"/>
              <a:gd name="connsiteX360" fmla="*/ 997016 w 16931862"/>
              <a:gd name="connsiteY360" fmla="*/ 8019310 h 11447852"/>
              <a:gd name="connsiteX361" fmla="*/ 1010927 w 16931862"/>
              <a:gd name="connsiteY361" fmla="*/ 8007716 h 11447852"/>
              <a:gd name="connsiteX362" fmla="*/ 1022521 w 16931862"/>
              <a:gd name="connsiteY362" fmla="*/ 7998440 h 11447852"/>
              <a:gd name="connsiteX363" fmla="*/ 933253 w 16931862"/>
              <a:gd name="connsiteY363" fmla="*/ 8016992 h 11447852"/>
              <a:gd name="connsiteX364" fmla="*/ 779064 w 16931862"/>
              <a:gd name="connsiteY364" fmla="*/ 7999599 h 11447852"/>
              <a:gd name="connsiteX365" fmla="*/ 757036 w 16931862"/>
              <a:gd name="connsiteY365" fmla="*/ 7999599 h 11447852"/>
              <a:gd name="connsiteX366" fmla="*/ 752399 w 16931862"/>
              <a:gd name="connsiteY366" fmla="*/ 7998440 h 11447852"/>
              <a:gd name="connsiteX367" fmla="*/ 751239 w 16931862"/>
              <a:gd name="connsiteY367" fmla="*/ 7998440 h 11447852"/>
              <a:gd name="connsiteX368" fmla="*/ 715301 w 16931862"/>
              <a:gd name="connsiteY368" fmla="*/ 8003078 h 11447852"/>
              <a:gd name="connsiteX369" fmla="*/ 564589 w 16931862"/>
              <a:gd name="connsiteY369" fmla="*/ 8042500 h 11447852"/>
              <a:gd name="connsiteX370" fmla="*/ 513579 w 16931862"/>
              <a:gd name="connsiteY370" fmla="*/ 8054094 h 11447852"/>
              <a:gd name="connsiteX371" fmla="*/ 521694 w 16931862"/>
              <a:gd name="connsiteY371" fmla="*/ 8056414 h 11447852"/>
              <a:gd name="connsiteX372" fmla="*/ 495030 w 16931862"/>
              <a:gd name="connsiteY372" fmla="*/ 8064530 h 11447852"/>
              <a:gd name="connsiteX373" fmla="*/ 492711 w 16931862"/>
              <a:gd name="connsiteY373" fmla="*/ 8065690 h 11447852"/>
              <a:gd name="connsiteX374" fmla="*/ 477640 w 16931862"/>
              <a:gd name="connsiteY374" fmla="*/ 8059892 h 11447852"/>
              <a:gd name="connsiteX375" fmla="*/ 346637 w 16931862"/>
              <a:gd name="connsiteY375" fmla="*/ 8045978 h 11447852"/>
              <a:gd name="connsiteX376" fmla="*/ 304901 w 16931862"/>
              <a:gd name="connsiteY376" fmla="*/ 8028586 h 11447852"/>
              <a:gd name="connsiteX377" fmla="*/ 396488 w 16931862"/>
              <a:gd name="connsiteY377" fmla="*/ 8008875 h 11447852"/>
              <a:gd name="connsiteX378" fmla="*/ 432427 w 16931862"/>
              <a:gd name="connsiteY378" fmla="*/ 8003078 h 11447852"/>
              <a:gd name="connsiteX379" fmla="*/ 461410 w 16931862"/>
              <a:gd name="connsiteY379" fmla="*/ 7992642 h 11447852"/>
              <a:gd name="connsiteX380" fmla="*/ 469525 w 16931862"/>
              <a:gd name="connsiteY380" fmla="*/ 7989164 h 11447852"/>
              <a:gd name="connsiteX381" fmla="*/ 585457 w 16931862"/>
              <a:gd name="connsiteY381" fmla="*/ 7947422 h 11447852"/>
              <a:gd name="connsiteX382" fmla="*/ 648060 w 16931862"/>
              <a:gd name="connsiteY382" fmla="*/ 7935828 h 11447852"/>
              <a:gd name="connsiteX383" fmla="*/ 792975 w 16931862"/>
              <a:gd name="connsiteY383" fmla="*/ 7894086 h 11447852"/>
              <a:gd name="connsiteX384" fmla="*/ 805728 w 16931862"/>
              <a:gd name="connsiteY384" fmla="*/ 7894086 h 11447852"/>
              <a:gd name="connsiteX385" fmla="*/ 1103672 w 16931862"/>
              <a:gd name="connsiteY385" fmla="*/ 7761906 h 11447852"/>
              <a:gd name="connsiteX386" fmla="*/ 1359883 w 16931862"/>
              <a:gd name="connsiteY386" fmla="*/ 7540445 h 11447852"/>
              <a:gd name="connsiteX387" fmla="*/ 1502479 w 16931862"/>
              <a:gd name="connsiteY387" fmla="*/ 7267968 h 11447852"/>
              <a:gd name="connsiteX388" fmla="*/ 757036 w 16931862"/>
              <a:gd name="connsiteY388" fmla="*/ 7062740 h 11447852"/>
              <a:gd name="connsiteX389" fmla="*/ 520535 w 16931862"/>
              <a:gd name="connsiteY389" fmla="*/ 6789102 h 11447852"/>
              <a:gd name="connsiteX390" fmla="*/ 0 w 16931862"/>
              <a:gd name="connsiteY390" fmla="*/ 6821568 h 11447852"/>
              <a:gd name="connsiteX391" fmla="*/ 338522 w 16931862"/>
              <a:gd name="connsiteY391" fmla="*/ 6667357 h 11447852"/>
              <a:gd name="connsiteX392" fmla="*/ 425471 w 16931862"/>
              <a:gd name="connsiteY392" fmla="*/ 6666198 h 11447852"/>
              <a:gd name="connsiteX393" fmla="*/ 454454 w 16931862"/>
              <a:gd name="connsiteY393" fmla="*/ 6662719 h 11447852"/>
              <a:gd name="connsiteX394" fmla="*/ 925137 w 16931862"/>
              <a:gd name="connsiteY394" fmla="*/ 6940994 h 11447852"/>
              <a:gd name="connsiteX395" fmla="*/ 1478133 w 16931862"/>
              <a:gd name="connsiteY395" fmla="*/ 7060420 h 11447852"/>
              <a:gd name="connsiteX396" fmla="*/ 1825929 w 16931862"/>
              <a:gd name="connsiteY396" fmla="*/ 7112597 h 11447852"/>
              <a:gd name="connsiteX397" fmla="*/ 1863027 w 16931862"/>
              <a:gd name="connsiteY397" fmla="*/ 7123032 h 11447852"/>
              <a:gd name="connsiteX398" fmla="*/ 1890850 w 16931862"/>
              <a:gd name="connsiteY398" fmla="*/ 7126511 h 11447852"/>
              <a:gd name="connsiteX399" fmla="*/ 2421820 w 16931862"/>
              <a:gd name="connsiteY399" fmla="*/ 7289998 h 11447852"/>
              <a:gd name="connsiteX400" fmla="*/ 3101180 w 16931862"/>
              <a:gd name="connsiteY400" fmla="*/ 7168252 h 11447852"/>
              <a:gd name="connsiteX401" fmla="*/ 4228039 w 16931862"/>
              <a:gd name="connsiteY401" fmla="*/ 6661560 h 11447852"/>
              <a:gd name="connsiteX402" fmla="*/ 4246588 w 16931862"/>
              <a:gd name="connsiteY402" fmla="*/ 6668516 h 11447852"/>
              <a:gd name="connsiteX403" fmla="*/ 4340493 w 16931862"/>
              <a:gd name="connsiteY403" fmla="*/ 6688228 h 11447852"/>
              <a:gd name="connsiteX404" fmla="*/ 4374114 w 16931862"/>
              <a:gd name="connsiteY404" fmla="*/ 6694025 h 11447852"/>
              <a:gd name="connsiteX405" fmla="*/ 4646554 w 16931862"/>
              <a:gd name="connsiteY405" fmla="*/ 6694025 h 11447852"/>
              <a:gd name="connsiteX406" fmla="*/ 4646554 w 16931862"/>
              <a:gd name="connsiteY406" fmla="*/ 6689387 h 11447852"/>
              <a:gd name="connsiteX407" fmla="*/ 4684811 w 16931862"/>
              <a:gd name="connsiteY407" fmla="*/ 6689387 h 11447852"/>
              <a:gd name="connsiteX408" fmla="*/ 4811177 w 16931862"/>
              <a:gd name="connsiteY408" fmla="*/ 6674314 h 11447852"/>
              <a:gd name="connsiteX409" fmla="*/ 4844796 w 16931862"/>
              <a:gd name="connsiteY409" fmla="*/ 6670836 h 11447852"/>
              <a:gd name="connsiteX410" fmla="*/ 4850593 w 16931862"/>
              <a:gd name="connsiteY410" fmla="*/ 6669676 h 11447852"/>
              <a:gd name="connsiteX411" fmla="*/ 4852912 w 16931862"/>
              <a:gd name="connsiteY411" fmla="*/ 6669676 h 11447852"/>
              <a:gd name="connsiteX412" fmla="*/ 4898126 w 16931862"/>
              <a:gd name="connsiteY412" fmla="*/ 6665038 h 11447852"/>
              <a:gd name="connsiteX413" fmla="*/ 5021013 w 16931862"/>
              <a:gd name="connsiteY413" fmla="*/ 6648805 h 11447852"/>
              <a:gd name="connsiteX414" fmla="*/ 5102166 w 16931862"/>
              <a:gd name="connsiteY414" fmla="*/ 6627934 h 11447852"/>
              <a:gd name="connsiteX415" fmla="*/ 5563574 w 16931862"/>
              <a:gd name="connsiteY415" fmla="*/ 6579236 h 11447852"/>
              <a:gd name="connsiteX416" fmla="*/ 5640090 w 16931862"/>
              <a:gd name="connsiteY416" fmla="*/ 6574598 h 11447852"/>
              <a:gd name="connsiteX417" fmla="*/ 5631974 w 16931862"/>
              <a:gd name="connsiteY417" fmla="*/ 6571120 h 11447852"/>
              <a:gd name="connsiteX418" fmla="*/ 5640090 w 16931862"/>
              <a:gd name="connsiteY418" fmla="*/ 6571120 h 11447852"/>
              <a:gd name="connsiteX419" fmla="*/ 5638930 w 16931862"/>
              <a:gd name="connsiteY419" fmla="*/ 6569960 h 11447852"/>
              <a:gd name="connsiteX420" fmla="*/ 5676028 w 16931862"/>
              <a:gd name="connsiteY420" fmla="*/ 6565322 h 11447852"/>
              <a:gd name="connsiteX421" fmla="*/ 5689940 w 16931862"/>
              <a:gd name="connsiteY421" fmla="*/ 6573439 h 11447852"/>
              <a:gd name="connsiteX422" fmla="*/ 6123526 w 16931862"/>
              <a:gd name="connsiteY422" fmla="*/ 6994330 h 11447852"/>
              <a:gd name="connsiteX423" fmla="*/ 6127433 w 16931862"/>
              <a:gd name="connsiteY423" fmla="*/ 7017885 h 11447852"/>
              <a:gd name="connsiteX424" fmla="*/ 5801586 w 16931862"/>
              <a:gd name="connsiteY424" fmla="*/ 7225974 h 11447852"/>
              <a:gd name="connsiteX425" fmla="*/ 5789352 w 16931862"/>
              <a:gd name="connsiteY425" fmla="*/ 7149845 h 11447852"/>
              <a:gd name="connsiteX426" fmla="*/ 5714286 w 16931862"/>
              <a:gd name="connsiteY426" fmla="*/ 6931718 h 11447852"/>
              <a:gd name="connsiteX427" fmla="*/ 5009420 w 16931862"/>
              <a:gd name="connsiteY427" fmla="*/ 6931718 h 11447852"/>
              <a:gd name="connsiteX428" fmla="*/ 4317307 w 16931862"/>
              <a:gd name="connsiteY428" fmla="*/ 6982736 h 11447852"/>
              <a:gd name="connsiteX429" fmla="*/ 4010087 w 16931862"/>
              <a:gd name="connsiteY429" fmla="*/ 6957227 h 11447852"/>
              <a:gd name="connsiteX430" fmla="*/ 3701708 w 16931862"/>
              <a:gd name="connsiteY430" fmla="*/ 7176368 h 11447852"/>
              <a:gd name="connsiteX431" fmla="*/ 3954440 w 16931862"/>
              <a:gd name="connsiteY431" fmla="*/ 7300433 h 11447852"/>
              <a:gd name="connsiteX432" fmla="*/ 4025158 w 16931862"/>
              <a:gd name="connsiteY432" fmla="*/ 7422178 h 11447852"/>
              <a:gd name="connsiteX433" fmla="*/ 4190940 w 16931862"/>
              <a:gd name="connsiteY433" fmla="*/ 7448846 h 11447852"/>
              <a:gd name="connsiteX434" fmla="*/ 4830885 w 16931862"/>
              <a:gd name="connsiteY434" fmla="*/ 7517256 h 11447852"/>
              <a:gd name="connsiteX435" fmla="*/ 4825088 w 16931862"/>
              <a:gd name="connsiteY435" fmla="*/ 7512618 h 11447852"/>
              <a:gd name="connsiteX436" fmla="*/ 4874939 w 16931862"/>
              <a:gd name="connsiteY436" fmla="*/ 7501023 h 11447852"/>
              <a:gd name="connsiteX437" fmla="*/ 4890010 w 16931862"/>
              <a:gd name="connsiteY437" fmla="*/ 7502182 h 11447852"/>
              <a:gd name="connsiteX438" fmla="*/ 4892328 w 16931862"/>
              <a:gd name="connsiteY438" fmla="*/ 7502182 h 11447852"/>
              <a:gd name="connsiteX439" fmla="*/ 4908559 w 16931862"/>
              <a:gd name="connsiteY439" fmla="*/ 7505660 h 11447852"/>
              <a:gd name="connsiteX440" fmla="*/ 5349100 w 16931862"/>
              <a:gd name="connsiteY440" fmla="*/ 7514936 h 11447852"/>
              <a:gd name="connsiteX441" fmla="*/ 5904414 w 16931862"/>
              <a:gd name="connsiteY441" fmla="*/ 7490588 h 11447852"/>
              <a:gd name="connsiteX442" fmla="*/ 5803296 w 16931862"/>
              <a:gd name="connsiteY442" fmla="*/ 7236614 h 11447852"/>
              <a:gd name="connsiteX443" fmla="*/ 5801621 w 16931862"/>
              <a:gd name="connsiteY443" fmla="*/ 7226193 h 11447852"/>
              <a:gd name="connsiteX444" fmla="*/ 6127496 w 16931862"/>
              <a:gd name="connsiteY444" fmla="*/ 7018259 h 11447852"/>
              <a:gd name="connsiteX445" fmla="*/ 6147600 w 16931862"/>
              <a:gd name="connsiteY445" fmla="*/ 7139464 h 11447852"/>
              <a:gd name="connsiteX446" fmla="*/ 6276556 w 16931862"/>
              <a:gd name="connsiteY446" fmla="*/ 7485950 h 11447852"/>
              <a:gd name="connsiteX447" fmla="*/ 6284672 w 16931862"/>
              <a:gd name="connsiteY447" fmla="*/ 7495226 h 11447852"/>
              <a:gd name="connsiteX448" fmla="*/ 6300902 w 16931862"/>
              <a:gd name="connsiteY448" fmla="*/ 7518415 h 11447852"/>
              <a:gd name="connsiteX449" fmla="*/ 6297424 w 16931862"/>
              <a:gd name="connsiteY449" fmla="*/ 7518415 h 11447852"/>
              <a:gd name="connsiteX450" fmla="*/ 6463206 w 16931862"/>
              <a:gd name="connsiteY450" fmla="*/ 7699294 h 11447852"/>
              <a:gd name="connsiteX451" fmla="*/ 6777382 w 16931862"/>
              <a:gd name="connsiteY451" fmla="*/ 7888289 h 11447852"/>
              <a:gd name="connsiteX452" fmla="*/ 7026636 w 16931862"/>
              <a:gd name="connsiteY452" fmla="*/ 8064530 h 11447852"/>
              <a:gd name="connsiteX453" fmla="*/ 7025476 w 16931862"/>
              <a:gd name="connsiteY453" fmla="*/ 8063370 h 11447852"/>
              <a:gd name="connsiteX454" fmla="*/ 7052141 w 16931862"/>
              <a:gd name="connsiteY454" fmla="*/ 8085400 h 11447852"/>
              <a:gd name="connsiteX455" fmla="*/ 7061416 w 16931862"/>
              <a:gd name="connsiteY455" fmla="*/ 8091198 h 11447852"/>
              <a:gd name="connsiteX456" fmla="*/ 7068372 w 16931862"/>
              <a:gd name="connsiteY456" fmla="*/ 8095836 h 11447852"/>
              <a:gd name="connsiteX457" fmla="*/ 7077646 w 16931862"/>
              <a:gd name="connsiteY457" fmla="*/ 8123664 h 11447852"/>
              <a:gd name="connsiteX458" fmla="*/ 7217924 w 16931862"/>
              <a:gd name="connsiteY458" fmla="*/ 8371792 h 11447852"/>
              <a:gd name="connsiteX459" fmla="*/ 7449788 w 16931862"/>
              <a:gd name="connsiteY459" fmla="*/ 8347443 h 11447852"/>
              <a:gd name="connsiteX460" fmla="*/ 7665421 w 16931862"/>
              <a:gd name="connsiteY460" fmla="*/ 7105640 h 11447852"/>
              <a:gd name="connsiteX461" fmla="*/ 7527462 w 16931862"/>
              <a:gd name="connsiteY461" fmla="*/ 6632572 h 11447852"/>
              <a:gd name="connsiteX462" fmla="*/ 7217924 w 16931862"/>
              <a:gd name="connsiteY462" fmla="*/ 6369370 h 11447852"/>
              <a:gd name="connsiteX463" fmla="*/ 7188232 w 16931862"/>
              <a:gd name="connsiteY463" fmla="*/ 6341426 h 11447852"/>
              <a:gd name="connsiteX464" fmla="*/ 7493560 w 16931862"/>
              <a:gd name="connsiteY464" fmla="*/ 6146604 h 11447852"/>
              <a:gd name="connsiteX465" fmla="*/ 7531230 w 16931862"/>
              <a:gd name="connsiteY465" fmla="*/ 6176028 h 11447852"/>
              <a:gd name="connsiteX466" fmla="*/ 7870620 w 16931862"/>
              <a:gd name="connsiteY466" fmla="*/ 6340384 h 11447852"/>
              <a:gd name="connsiteX467" fmla="*/ 7945976 w 16931862"/>
              <a:gd name="connsiteY467" fmla="*/ 6333426 h 11447852"/>
              <a:gd name="connsiteX468" fmla="*/ 8132627 w 16931862"/>
              <a:gd name="connsiteY468" fmla="*/ 6106169 h 11447852"/>
              <a:gd name="connsiteX469" fmla="*/ 8214938 w 16931862"/>
              <a:gd name="connsiteY469" fmla="*/ 5823256 h 11447852"/>
              <a:gd name="connsiteX470" fmla="*/ 8216098 w 16931862"/>
              <a:gd name="connsiteY470" fmla="*/ 5810502 h 11447852"/>
              <a:gd name="connsiteX471" fmla="*/ 8217258 w 16931862"/>
              <a:gd name="connsiteY471" fmla="*/ 5794269 h 11447852"/>
              <a:gd name="connsiteX472" fmla="*/ 8216678 w 16931862"/>
              <a:gd name="connsiteY472" fmla="*/ 5735878 h 11447852"/>
              <a:gd name="connsiteX473" fmla="*/ 8210540 w 16931862"/>
              <a:gd name="connsiteY473" fmla="*/ 5689115 h 11447852"/>
              <a:gd name="connsiteX474" fmla="*/ 8635652 w 16931862"/>
              <a:gd name="connsiteY474" fmla="*/ 5417860 h 11447852"/>
              <a:gd name="connsiteX475" fmla="*/ 8635047 w 16931862"/>
              <a:gd name="connsiteY475" fmla="*/ 5419322 h 11447852"/>
              <a:gd name="connsiteX476" fmla="*/ 8576646 w 16931862"/>
              <a:gd name="connsiteY476" fmla="*/ 5587882 h 11447852"/>
              <a:gd name="connsiteX477" fmla="*/ 8961540 w 16931862"/>
              <a:gd name="connsiteY477" fmla="*/ 5403525 h 11447852"/>
              <a:gd name="connsiteX478" fmla="*/ 9178333 w 16931862"/>
              <a:gd name="connsiteY478" fmla="*/ 5328159 h 11447852"/>
              <a:gd name="connsiteX479" fmla="*/ 9196882 w 16931862"/>
              <a:gd name="connsiteY479" fmla="*/ 5317723 h 11447852"/>
              <a:gd name="connsiteX480" fmla="*/ 9227025 w 16931862"/>
              <a:gd name="connsiteY480" fmla="*/ 5310766 h 11447852"/>
              <a:gd name="connsiteX481" fmla="*/ 9356868 w 16931862"/>
              <a:gd name="connsiteY481" fmla="*/ 5224965 h 11447852"/>
              <a:gd name="connsiteX482" fmla="*/ 9395126 w 16931862"/>
              <a:gd name="connsiteY482" fmla="*/ 5207573 h 11447852"/>
              <a:gd name="connsiteX483" fmla="*/ 9508739 w 16931862"/>
              <a:gd name="connsiteY483" fmla="*/ 5100900 h 11447852"/>
              <a:gd name="connsiteX484" fmla="*/ 9898271 w 16931862"/>
              <a:gd name="connsiteY484" fmla="*/ 4689285 h 11447852"/>
              <a:gd name="connsiteX485" fmla="*/ 9980582 w 16931862"/>
              <a:gd name="connsiteY485" fmla="*/ 4573337 h 11447852"/>
              <a:gd name="connsiteX486" fmla="*/ 10001023 w 16931862"/>
              <a:gd name="connsiteY486" fmla="*/ 4546647 h 11447852"/>
              <a:gd name="connsiteX487" fmla="*/ 10079125 w 16931862"/>
              <a:gd name="connsiteY487" fmla="*/ 4496812 h 11447852"/>
              <a:gd name="connsiteX488" fmla="*/ 10151002 w 16931862"/>
              <a:gd name="connsiteY488" fmla="*/ 4436518 h 11447852"/>
              <a:gd name="connsiteX489" fmla="*/ 10111586 w 16931862"/>
              <a:gd name="connsiteY489" fmla="*/ 4465505 h 11447852"/>
              <a:gd name="connsiteX490" fmla="*/ 10102311 w 16931862"/>
              <a:gd name="connsiteY490" fmla="*/ 4472462 h 11447852"/>
              <a:gd name="connsiteX491" fmla="*/ 10094196 w 16931862"/>
              <a:gd name="connsiteY491" fmla="*/ 4481738 h 11447852"/>
              <a:gd name="connsiteX492" fmla="*/ 10089558 w 16931862"/>
              <a:gd name="connsiteY492" fmla="*/ 4485216 h 11447852"/>
              <a:gd name="connsiteX493" fmla="*/ 10088399 w 16931862"/>
              <a:gd name="connsiteY493" fmla="*/ 4487535 h 11447852"/>
              <a:gd name="connsiteX494" fmla="*/ 10086080 w 16931862"/>
              <a:gd name="connsiteY494" fmla="*/ 4489854 h 11447852"/>
              <a:gd name="connsiteX495" fmla="*/ 10004732 w 16931862"/>
              <a:gd name="connsiteY495" fmla="*/ 4541804 h 11447852"/>
              <a:gd name="connsiteX496" fmla="*/ 10022318 w 16931862"/>
              <a:gd name="connsiteY496" fmla="*/ 4518842 h 11447852"/>
              <a:gd name="connsiteX497" fmla="*/ 10038548 w 16931862"/>
              <a:gd name="connsiteY497" fmla="*/ 4499131 h 11447852"/>
              <a:gd name="connsiteX498" fmla="*/ 10054779 w 16931862"/>
              <a:gd name="connsiteY498" fmla="*/ 4479419 h 11447852"/>
              <a:gd name="connsiteX499" fmla="*/ 10062894 w 16931862"/>
              <a:gd name="connsiteY499" fmla="*/ 4470144 h 11447852"/>
              <a:gd name="connsiteX500" fmla="*/ 10064053 w 16931862"/>
              <a:gd name="connsiteY500" fmla="*/ 4468984 h 11447852"/>
              <a:gd name="connsiteX501" fmla="*/ 10065213 w 16931862"/>
              <a:gd name="connsiteY501" fmla="*/ 4467825 h 11447852"/>
              <a:gd name="connsiteX502" fmla="*/ 10067531 w 16931862"/>
              <a:gd name="connsiteY502" fmla="*/ 4465505 h 11447852"/>
              <a:gd name="connsiteX503" fmla="*/ 10069850 w 16931862"/>
              <a:gd name="connsiteY503" fmla="*/ 4463186 h 11447852"/>
              <a:gd name="connsiteX504" fmla="*/ 10074487 w 16931862"/>
              <a:gd name="connsiteY504" fmla="*/ 4456230 h 11447852"/>
              <a:gd name="connsiteX505" fmla="*/ 10079125 w 16931862"/>
              <a:gd name="connsiteY505" fmla="*/ 4451592 h 11447852"/>
              <a:gd name="connsiteX506" fmla="*/ 10134772 w 16931862"/>
              <a:gd name="connsiteY506" fmla="*/ 4415647 h 11447852"/>
              <a:gd name="connsiteX507" fmla="*/ 10175348 w 16931862"/>
              <a:gd name="connsiteY507" fmla="*/ 4390139 h 11447852"/>
              <a:gd name="connsiteX508" fmla="*/ 10183463 w 16931862"/>
              <a:gd name="connsiteY508" fmla="*/ 4385501 h 11447852"/>
              <a:gd name="connsiteX509" fmla="*/ 10279687 w 16931862"/>
              <a:gd name="connsiteY509" fmla="*/ 4343760 h 11447852"/>
              <a:gd name="connsiteX510" fmla="*/ 10316785 w 16931862"/>
              <a:gd name="connsiteY510" fmla="*/ 4325209 h 11447852"/>
              <a:gd name="connsiteX511" fmla="*/ 10305192 w 16931862"/>
              <a:gd name="connsiteY511" fmla="*/ 4364630 h 11447852"/>
              <a:gd name="connsiteX512" fmla="*/ 10292439 w 16931862"/>
              <a:gd name="connsiteY512" fmla="*/ 4370428 h 11447852"/>
              <a:gd name="connsiteX513" fmla="*/ 10253022 w 16931862"/>
              <a:gd name="connsiteY513" fmla="*/ 4387820 h 11447852"/>
              <a:gd name="connsiteX514" fmla="*/ 10048982 w 16931862"/>
              <a:gd name="connsiteY514" fmla="*/ 4962922 h 11447852"/>
              <a:gd name="connsiteX515" fmla="*/ 10515029 w 16931862"/>
              <a:gd name="connsiteY515" fmla="*/ 5054521 h 11447852"/>
              <a:gd name="connsiteX516" fmla="*/ 11376403 w 16931862"/>
              <a:gd name="connsiteY516" fmla="*/ 4838858 h 11447852"/>
              <a:gd name="connsiteX517" fmla="*/ 10601978 w 16931862"/>
              <a:gd name="connsiteY517" fmla="*/ 5121771 h 11447852"/>
              <a:gd name="connsiteX518" fmla="*/ 11130627 w 16931862"/>
              <a:gd name="connsiteY518" fmla="*/ 5220326 h 11447852"/>
              <a:gd name="connsiteX519" fmla="*/ 10161436 w 16931862"/>
              <a:gd name="connsiteY519" fmla="*/ 5135685 h 11447852"/>
              <a:gd name="connsiteX520" fmla="*/ 9519173 w 16931862"/>
              <a:gd name="connsiteY520" fmla="*/ 5266706 h 11447852"/>
              <a:gd name="connsiteX521" fmla="*/ 9511058 w 16931862"/>
              <a:gd name="connsiteY521" fmla="*/ 5272503 h 11447852"/>
              <a:gd name="connsiteX522" fmla="*/ 9473960 w 16931862"/>
              <a:gd name="connsiteY522" fmla="*/ 5293374 h 11447852"/>
              <a:gd name="connsiteX523" fmla="*/ 8824741 w 16931862"/>
              <a:gd name="connsiteY523" fmla="*/ 5631942 h 11447852"/>
              <a:gd name="connsiteX524" fmla="*/ 8829378 w 16931862"/>
              <a:gd name="connsiteY524" fmla="*/ 5631942 h 11447852"/>
              <a:gd name="connsiteX525" fmla="*/ 8816626 w 16931862"/>
              <a:gd name="connsiteY525" fmla="*/ 5638899 h 11447852"/>
              <a:gd name="connsiteX526" fmla="*/ 8795758 w 16931862"/>
              <a:gd name="connsiteY526" fmla="*/ 5655132 h 11447852"/>
              <a:gd name="connsiteX527" fmla="*/ 8794598 w 16931862"/>
              <a:gd name="connsiteY527" fmla="*/ 5655132 h 11447852"/>
              <a:gd name="connsiteX528" fmla="*/ 8667073 w 16931862"/>
              <a:gd name="connsiteY528" fmla="*/ 5788472 h 11447852"/>
              <a:gd name="connsiteX529" fmla="*/ 8436369 w 16931862"/>
              <a:gd name="connsiteY529" fmla="*/ 6443578 h 11447852"/>
              <a:gd name="connsiteX530" fmla="*/ 8813148 w 16931862"/>
              <a:gd name="connsiteY530" fmla="*/ 6349660 h 11447852"/>
              <a:gd name="connsiteX531" fmla="*/ 9227025 w 16931862"/>
              <a:gd name="connsiteY531" fmla="*/ 6217478 h 11447852"/>
              <a:gd name="connsiteX532" fmla="*/ 9433384 w 16931862"/>
              <a:gd name="connsiteY532" fmla="*/ 6066747 h 11447852"/>
              <a:gd name="connsiteX533" fmla="*/ 9776542 w 16931862"/>
              <a:gd name="connsiteY533" fmla="*/ 5852243 h 11447852"/>
              <a:gd name="connsiteX534" fmla="*/ 9778861 w 16931862"/>
              <a:gd name="connsiteY534" fmla="*/ 5849924 h 11447852"/>
              <a:gd name="connsiteX535" fmla="*/ 10359680 w 16931862"/>
              <a:gd name="connsiteY535" fmla="*/ 5669045 h 11447852"/>
              <a:gd name="connsiteX536" fmla="*/ 11165407 w 16931862"/>
              <a:gd name="connsiteY536" fmla="*/ 5511356 h 11447852"/>
              <a:gd name="connsiteX537" fmla="*/ 11168885 w 16931862"/>
              <a:gd name="connsiteY537" fmla="*/ 5509037 h 11447852"/>
              <a:gd name="connsiteX538" fmla="*/ 11218736 w 16931862"/>
              <a:gd name="connsiteY538" fmla="*/ 5495123 h 11447852"/>
              <a:gd name="connsiteX539" fmla="*/ 11332349 w 16931862"/>
              <a:gd name="connsiteY539" fmla="*/ 5469615 h 11447852"/>
              <a:gd name="connsiteX540" fmla="*/ 11320756 w 16931862"/>
              <a:gd name="connsiteY540" fmla="*/ 5476572 h 11447852"/>
              <a:gd name="connsiteX541" fmla="*/ 11495813 w 16931862"/>
              <a:gd name="connsiteY541" fmla="*/ 5422076 h 11447852"/>
              <a:gd name="connsiteX542" fmla="*/ 11690579 w 16931862"/>
              <a:gd name="connsiteY542" fmla="*/ 5302650 h 11447852"/>
              <a:gd name="connsiteX543" fmla="*/ 11676667 w 16931862"/>
              <a:gd name="connsiteY543" fmla="*/ 5304969 h 11447852"/>
              <a:gd name="connsiteX544" fmla="*/ 11834334 w 16931862"/>
              <a:gd name="connsiteY544" fmla="*/ 5209892 h 11447852"/>
              <a:gd name="connsiteX545" fmla="*/ 12088225 w 16931862"/>
              <a:gd name="connsiteY545" fmla="*/ 5039448 h 11447852"/>
              <a:gd name="connsiteX546" fmla="*/ 12123005 w 16931862"/>
              <a:gd name="connsiteY546" fmla="*/ 5006983 h 11447852"/>
              <a:gd name="connsiteX547" fmla="*/ 12358347 w 16931862"/>
              <a:gd name="connsiteY547" fmla="*/ 4835379 h 11447852"/>
              <a:gd name="connsiteX548" fmla="*/ 12359506 w 16931862"/>
              <a:gd name="connsiteY548" fmla="*/ 4835379 h 11447852"/>
              <a:gd name="connsiteX549" fmla="*/ 11881867 w 16931862"/>
              <a:gd name="connsiteY549" fmla="*/ 5243516 h 11447852"/>
              <a:gd name="connsiteX550" fmla="*/ 11867955 w 16931862"/>
              <a:gd name="connsiteY550" fmla="*/ 5255111 h 11447852"/>
              <a:gd name="connsiteX551" fmla="*/ 11841290 w 16931862"/>
              <a:gd name="connsiteY551" fmla="*/ 5274822 h 11447852"/>
              <a:gd name="connsiteX552" fmla="*/ 11849406 w 16931862"/>
              <a:gd name="connsiteY552" fmla="*/ 5277141 h 11447852"/>
              <a:gd name="connsiteX553" fmla="*/ 11838972 w 16931862"/>
              <a:gd name="connsiteY553" fmla="*/ 5304969 h 11447852"/>
              <a:gd name="connsiteX554" fmla="*/ 11812307 w 16931862"/>
              <a:gd name="connsiteY554" fmla="*/ 5300331 h 11447852"/>
              <a:gd name="connsiteX555" fmla="*/ 11688260 w 16931862"/>
              <a:gd name="connsiteY555" fmla="*/ 5419757 h 11447852"/>
              <a:gd name="connsiteX556" fmla="*/ 11874911 w 16931862"/>
              <a:gd name="connsiteY556" fmla="*/ 5408163 h 11447852"/>
              <a:gd name="connsiteX557" fmla="*/ 11902734 w 16931862"/>
              <a:gd name="connsiteY557" fmla="*/ 5422076 h 11447852"/>
              <a:gd name="connsiteX558" fmla="*/ 12071995 w 16931862"/>
              <a:gd name="connsiteY558" fmla="*/ 5459180 h 11447852"/>
              <a:gd name="connsiteX559" fmla="*/ 12263283 w 16931862"/>
              <a:gd name="connsiteY559" fmla="*/ 5555417 h 11447852"/>
              <a:gd name="connsiteX560" fmla="*/ 12281832 w 16931862"/>
              <a:gd name="connsiteY560" fmla="*/ 5564692 h 11447852"/>
              <a:gd name="connsiteX561" fmla="*/ 12282991 w 16931862"/>
              <a:gd name="connsiteY561" fmla="*/ 5564692 h 11447852"/>
              <a:gd name="connsiteX562" fmla="*/ 12285310 w 16931862"/>
              <a:gd name="connsiteY562" fmla="*/ 5565852 h 11447852"/>
              <a:gd name="connsiteX563" fmla="*/ 12300381 w 16931862"/>
              <a:gd name="connsiteY563" fmla="*/ 5569330 h 11447852"/>
              <a:gd name="connsiteX564" fmla="*/ 12308496 w 16931862"/>
              <a:gd name="connsiteY564" fmla="*/ 5570489 h 11447852"/>
              <a:gd name="connsiteX565" fmla="*/ 12376896 w 16931862"/>
              <a:gd name="connsiteY565" fmla="*/ 5606434 h 11447852"/>
              <a:gd name="connsiteX566" fmla="*/ 12375737 w 16931862"/>
              <a:gd name="connsiteY566" fmla="*/ 5606434 h 11447852"/>
              <a:gd name="connsiteX567" fmla="*/ 12365303 w 16931862"/>
              <a:gd name="connsiteY567" fmla="*/ 5606434 h 11447852"/>
              <a:gd name="connsiteX568" fmla="*/ 12491669 w 16931862"/>
              <a:gd name="connsiteY568" fmla="*/ 5669045 h 11447852"/>
              <a:gd name="connsiteX569" fmla="*/ 12582096 w 16931862"/>
              <a:gd name="connsiteY569" fmla="*/ 5608753 h 11447852"/>
              <a:gd name="connsiteX570" fmla="*/ 12682956 w 16931862"/>
              <a:gd name="connsiteY570" fmla="*/ 5544981 h 11447852"/>
              <a:gd name="connsiteX571" fmla="*/ 12708461 w 16931862"/>
              <a:gd name="connsiteY571" fmla="*/ 5512516 h 11447852"/>
              <a:gd name="connsiteX572" fmla="*/ 12893953 w 16931862"/>
              <a:gd name="connsiteY572" fmla="*/ 5350189 h 11447852"/>
              <a:gd name="connsiteX573" fmla="*/ 13676494 w 16931862"/>
              <a:gd name="connsiteY573" fmla="*/ 4695083 h 11447852"/>
              <a:gd name="connsiteX574" fmla="*/ 13154799 w 16931862"/>
              <a:gd name="connsiteY574" fmla="*/ 3893881 h 11447852"/>
              <a:gd name="connsiteX575" fmla="*/ 13171030 w 16931862"/>
              <a:gd name="connsiteY575" fmla="*/ 3901999 h 11447852"/>
              <a:gd name="connsiteX576" fmla="*/ 13581430 w 16931862"/>
              <a:gd name="connsiteY576" fmla="*/ 4327528 h 11447852"/>
              <a:gd name="connsiteX577" fmla="*/ 13699680 w 16931862"/>
              <a:gd name="connsiteY577" fmla="*/ 4446954 h 11447852"/>
              <a:gd name="connsiteX578" fmla="*/ 13699680 w 16931862"/>
              <a:gd name="connsiteY578" fmla="*/ 4438837 h 11447852"/>
              <a:gd name="connsiteX579" fmla="*/ 13728662 w 16931862"/>
              <a:gd name="connsiteY579" fmla="*/ 4459708 h 11447852"/>
              <a:gd name="connsiteX580" fmla="*/ 13729822 w 16931862"/>
              <a:gd name="connsiteY580" fmla="*/ 4477100 h 11447852"/>
              <a:gd name="connsiteX581" fmla="*/ 14057910 w 16931862"/>
              <a:gd name="connsiteY581" fmla="*/ 4436518 h 11447852"/>
              <a:gd name="connsiteX582" fmla="*/ 14557576 w 16931862"/>
              <a:gd name="connsiteY582" fmla="*/ 3741990 h 11447852"/>
              <a:gd name="connsiteX583" fmla="*/ 14563374 w 16931862"/>
              <a:gd name="connsiteY583" fmla="*/ 2871221 h 11447852"/>
              <a:gd name="connsiteX584" fmla="*/ 14639888 w 16931862"/>
              <a:gd name="connsiteY584" fmla="*/ 2748316 h 11447852"/>
              <a:gd name="connsiteX585" fmla="*/ 8532277 w 16931862"/>
              <a:gd name="connsiteY585" fmla="*/ 0 h 11447852"/>
              <a:gd name="connsiteX586" fmla="*/ 8562473 w 16931862"/>
              <a:gd name="connsiteY586" fmla="*/ 0 h 11447852"/>
              <a:gd name="connsiteX587" fmla="*/ 8559622 w 16931862"/>
              <a:gd name="connsiteY587" fmla="*/ 16291 h 11447852"/>
              <a:gd name="connsiteX588" fmla="*/ 8909371 w 16931862"/>
              <a:gd name="connsiteY588" fmla="*/ 1018372 h 11447852"/>
              <a:gd name="connsiteX589" fmla="*/ 9231662 w 16931862"/>
              <a:gd name="connsiteY589" fmla="*/ 483852 h 11447852"/>
              <a:gd name="connsiteX590" fmla="*/ 9230503 w 16931862"/>
              <a:gd name="connsiteY590" fmla="*/ 589364 h 11447852"/>
              <a:gd name="connsiteX591" fmla="*/ 9167899 w 16931862"/>
              <a:gd name="connsiteY591" fmla="*/ 838653 h 11447852"/>
              <a:gd name="connsiteX592" fmla="*/ 9086747 w 16931862"/>
              <a:gd name="connsiteY592" fmla="*/ 1566806 h 11447852"/>
              <a:gd name="connsiteX593" fmla="*/ 9213113 w 16931862"/>
              <a:gd name="connsiteY593" fmla="*/ 1986538 h 11447852"/>
              <a:gd name="connsiteX594" fmla="*/ 9214272 w 16931862"/>
              <a:gd name="connsiteY594" fmla="*/ 1990016 h 11447852"/>
              <a:gd name="connsiteX595" fmla="*/ 9236299 w 16931862"/>
              <a:gd name="connsiteY595" fmla="*/ 2053787 h 11447852"/>
              <a:gd name="connsiteX596" fmla="*/ 9272238 w 16931862"/>
              <a:gd name="connsiteY596" fmla="*/ 2181331 h 11447852"/>
              <a:gd name="connsiteX597" fmla="*/ 9274557 w 16931862"/>
              <a:gd name="connsiteY597" fmla="*/ 2184808 h 11447852"/>
              <a:gd name="connsiteX598" fmla="*/ 9304699 w 16931862"/>
              <a:gd name="connsiteY598" fmla="*/ 2370326 h 11447852"/>
              <a:gd name="connsiteX599" fmla="*/ 9819437 w 16931862"/>
              <a:gd name="connsiteY599" fmla="*/ 1999292 h 11447852"/>
              <a:gd name="connsiteX600" fmla="*/ 9821756 w 16931862"/>
              <a:gd name="connsiteY600" fmla="*/ 2003930 h 11447852"/>
              <a:gd name="connsiteX601" fmla="*/ 9366143 w 16931862"/>
              <a:gd name="connsiteY601" fmla="*/ 2489752 h 11447852"/>
              <a:gd name="connsiteX602" fmla="*/ 9342957 w 16931862"/>
              <a:gd name="connsiteY602" fmla="*/ 2548885 h 11447852"/>
              <a:gd name="connsiteX603" fmla="*/ 9342957 w 16931862"/>
              <a:gd name="connsiteY603" fmla="*/ 2552364 h 11447852"/>
              <a:gd name="connsiteX604" fmla="*/ 9340638 w 16931862"/>
              <a:gd name="connsiteY604" fmla="*/ 2569756 h 11447852"/>
              <a:gd name="connsiteX605" fmla="*/ 9336001 w 16931862"/>
              <a:gd name="connsiteY605" fmla="*/ 2628889 h 11447852"/>
              <a:gd name="connsiteX606" fmla="*/ 9337160 w 16931862"/>
              <a:gd name="connsiteY606" fmla="*/ 2631208 h 11447852"/>
              <a:gd name="connsiteX607" fmla="*/ 9334841 w 16931862"/>
              <a:gd name="connsiteY607" fmla="*/ 2630049 h 11447852"/>
              <a:gd name="connsiteX608" fmla="*/ 9310496 w 16931862"/>
              <a:gd name="connsiteY608" fmla="*/ 3471832 h 11447852"/>
              <a:gd name="connsiteX609" fmla="*/ 10018840 w 16931862"/>
              <a:gd name="connsiteY609" fmla="*/ 2345977 h 11447852"/>
              <a:gd name="connsiteX610" fmla="*/ 10113904 w 16931862"/>
              <a:gd name="connsiteY610" fmla="*/ 2218434 h 11447852"/>
              <a:gd name="connsiteX611" fmla="*/ 10117382 w 16931862"/>
              <a:gd name="connsiteY611" fmla="*/ 2214956 h 11447852"/>
              <a:gd name="connsiteX612" fmla="*/ 10151002 w 16931862"/>
              <a:gd name="connsiteY612" fmla="*/ 2173214 h 11447852"/>
              <a:gd name="connsiteX613" fmla="*/ 10149843 w 16931862"/>
              <a:gd name="connsiteY613" fmla="*/ 2174373 h 11447852"/>
              <a:gd name="connsiteX614" fmla="*/ 10686608 w 16931862"/>
              <a:gd name="connsiteY614" fmla="*/ 1776672 h 11447852"/>
              <a:gd name="connsiteX615" fmla="*/ 10072169 w 16931862"/>
              <a:gd name="connsiteY615" fmla="*/ 2502506 h 11447852"/>
              <a:gd name="connsiteX616" fmla="*/ 10521985 w 16931862"/>
              <a:gd name="connsiteY616" fmla="*/ 2289162 h 11447852"/>
              <a:gd name="connsiteX617" fmla="*/ 10883692 w 16931862"/>
              <a:gd name="connsiteY617" fmla="*/ 2264813 h 11447852"/>
              <a:gd name="connsiteX618" fmla="*/ 10017681 w 16931862"/>
              <a:gd name="connsiteY618" fmla="*/ 2751794 h 11447852"/>
              <a:gd name="connsiteX619" fmla="*/ 9594529 w 16931862"/>
              <a:gd name="connsiteY619" fmla="*/ 3457917 h 11447852"/>
              <a:gd name="connsiteX620" fmla="*/ 11419298 w 16931862"/>
              <a:gd name="connsiteY620" fmla="*/ 2638166 h 11447852"/>
              <a:gd name="connsiteX621" fmla="*/ 10773557 w 16931862"/>
              <a:gd name="connsiteY621" fmla="*/ 2896730 h 11447852"/>
              <a:gd name="connsiteX622" fmla="*/ 11018173 w 16931862"/>
              <a:gd name="connsiteY622" fmla="*/ 2941949 h 11447852"/>
              <a:gd name="connsiteX623" fmla="*/ 11018173 w 16931862"/>
              <a:gd name="connsiteY623" fmla="*/ 2940790 h 11447852"/>
              <a:gd name="connsiteX624" fmla="*/ 11107441 w 16931862"/>
              <a:gd name="connsiteY624" fmla="*/ 2980212 h 11447852"/>
              <a:gd name="connsiteX625" fmla="*/ 11171204 w 16931862"/>
              <a:gd name="connsiteY625" fmla="*/ 3009198 h 11447852"/>
              <a:gd name="connsiteX626" fmla="*/ 11171204 w 16931862"/>
              <a:gd name="connsiteY626" fmla="*/ 3012678 h 11447852"/>
              <a:gd name="connsiteX627" fmla="*/ 11251197 w 16931862"/>
              <a:gd name="connsiteY627" fmla="*/ 3059056 h 11447852"/>
              <a:gd name="connsiteX628" fmla="*/ 11165407 w 16931862"/>
              <a:gd name="connsiteY628" fmla="*/ 3032388 h 11447852"/>
              <a:gd name="connsiteX629" fmla="*/ 11028607 w 16931862"/>
              <a:gd name="connsiteY629" fmla="*/ 3002242 h 11447852"/>
              <a:gd name="connsiteX630" fmla="*/ 10954411 w 16931862"/>
              <a:gd name="connsiteY630" fmla="*/ 2994126 h 11447852"/>
              <a:gd name="connsiteX631" fmla="*/ 10647191 w 16931862"/>
              <a:gd name="connsiteY631" fmla="*/ 2989488 h 11447852"/>
              <a:gd name="connsiteX632" fmla="*/ 10048982 w 16931862"/>
              <a:gd name="connsiteY632" fmla="*/ 3355883 h 11447852"/>
              <a:gd name="connsiteX633" fmla="*/ 10585747 w 16931862"/>
              <a:gd name="connsiteY633" fmla="*/ 3496181 h 11447852"/>
              <a:gd name="connsiteX634" fmla="*/ 10672696 w 16931862"/>
              <a:gd name="connsiteY634" fmla="*/ 3535602 h 11447852"/>
              <a:gd name="connsiteX635" fmla="*/ 10739937 w 16931862"/>
              <a:gd name="connsiteY635" fmla="*/ 3558792 h 11447852"/>
              <a:gd name="connsiteX636" fmla="*/ 10756167 w 16931862"/>
              <a:gd name="connsiteY636" fmla="*/ 3566909 h 11447852"/>
              <a:gd name="connsiteX637" fmla="*/ 10877896 w 16931862"/>
              <a:gd name="connsiteY637" fmla="*/ 3638797 h 11447852"/>
              <a:gd name="connsiteX638" fmla="*/ 10932384 w 16931862"/>
              <a:gd name="connsiteY638" fmla="*/ 3689814 h 11447852"/>
              <a:gd name="connsiteX639" fmla="*/ 10940499 w 16931862"/>
              <a:gd name="connsiteY639" fmla="*/ 3700249 h 11447852"/>
              <a:gd name="connsiteX640" fmla="*/ 10957889 w 16931862"/>
              <a:gd name="connsiteY640" fmla="*/ 3723439 h 11447852"/>
              <a:gd name="connsiteX641" fmla="*/ 11017014 w 16931862"/>
              <a:gd name="connsiteY641" fmla="*/ 3813877 h 11447852"/>
              <a:gd name="connsiteX642" fmla="*/ 11022811 w 16931862"/>
              <a:gd name="connsiteY642" fmla="*/ 3823154 h 11447852"/>
              <a:gd name="connsiteX643" fmla="*/ 10716750 w 16931862"/>
              <a:gd name="connsiteY643" fmla="*/ 3659667 h 11447852"/>
              <a:gd name="connsiteX644" fmla="*/ 10698201 w 16931862"/>
              <a:gd name="connsiteY644" fmla="*/ 3651551 h 11447852"/>
              <a:gd name="connsiteX645" fmla="*/ 10664581 w 16931862"/>
              <a:gd name="connsiteY645" fmla="*/ 3639955 h 11447852"/>
              <a:gd name="connsiteX646" fmla="*/ 10665740 w 16931862"/>
              <a:gd name="connsiteY646" fmla="*/ 3639955 h 11447852"/>
              <a:gd name="connsiteX647" fmla="*/ 10329538 w 16931862"/>
              <a:gd name="connsiteY647" fmla="*/ 3542560 h 11447852"/>
              <a:gd name="connsiteX648" fmla="*/ 10279687 w 16931862"/>
              <a:gd name="connsiteY648" fmla="*/ 3528646 h 11447852"/>
              <a:gd name="connsiteX649" fmla="*/ 10195057 w 16931862"/>
              <a:gd name="connsiteY649" fmla="*/ 3513572 h 11447852"/>
              <a:gd name="connsiteX650" fmla="*/ 10191579 w 16931862"/>
              <a:gd name="connsiteY650" fmla="*/ 3512413 h 11447852"/>
              <a:gd name="connsiteX651" fmla="*/ 10173029 w 16931862"/>
              <a:gd name="connsiteY651" fmla="*/ 3508934 h 11447852"/>
              <a:gd name="connsiteX652" fmla="*/ 9987538 w 16931862"/>
              <a:gd name="connsiteY652" fmla="*/ 3496181 h 11447852"/>
              <a:gd name="connsiteX653" fmla="*/ 9839145 w 16931862"/>
              <a:gd name="connsiteY653" fmla="*/ 3527486 h 11447852"/>
              <a:gd name="connsiteX654" fmla="*/ 9256008 w 16931862"/>
              <a:gd name="connsiteY654" fmla="*/ 4128097 h 11447852"/>
              <a:gd name="connsiteX655" fmla="*/ 9160943 w 16931862"/>
              <a:gd name="connsiteY655" fmla="*/ 4269554 h 11447852"/>
              <a:gd name="connsiteX656" fmla="*/ 9106455 w 16931862"/>
              <a:gd name="connsiteY656" fmla="*/ 4439997 h 11447852"/>
              <a:gd name="connsiteX657" fmla="*/ 9102977 w 16931862"/>
              <a:gd name="connsiteY657" fmla="*/ 4448113 h 11447852"/>
              <a:gd name="connsiteX658" fmla="*/ 9087906 w 16931862"/>
              <a:gd name="connsiteY658" fmla="*/ 4481738 h 11447852"/>
              <a:gd name="connsiteX659" fmla="*/ 9041534 w 16931862"/>
              <a:gd name="connsiteY659" fmla="*/ 4577975 h 11447852"/>
              <a:gd name="connsiteX660" fmla="*/ 8905893 w 16931862"/>
              <a:gd name="connsiteY660" fmla="*/ 4833061 h 11447852"/>
              <a:gd name="connsiteX661" fmla="*/ 8831697 w 16931862"/>
              <a:gd name="connsiteY661" fmla="*/ 4982634 h 11447852"/>
              <a:gd name="connsiteX662" fmla="*/ 8827059 w 16931862"/>
              <a:gd name="connsiteY662" fmla="*/ 4995387 h 11447852"/>
              <a:gd name="connsiteX663" fmla="*/ 8789961 w 16931862"/>
              <a:gd name="connsiteY663" fmla="*/ 5069595 h 11447852"/>
              <a:gd name="connsiteX664" fmla="*/ 8707649 w 16931862"/>
              <a:gd name="connsiteY664" fmla="*/ 5222645 h 11447852"/>
              <a:gd name="connsiteX665" fmla="*/ 8703012 w 16931862"/>
              <a:gd name="connsiteY665" fmla="*/ 5255111 h 11447852"/>
              <a:gd name="connsiteX666" fmla="*/ 8636635 w 16931862"/>
              <a:gd name="connsiteY666" fmla="*/ 5415484 h 11447852"/>
              <a:gd name="connsiteX667" fmla="*/ 8210356 w 16931862"/>
              <a:gd name="connsiteY667" fmla="*/ 5687710 h 11447852"/>
              <a:gd name="connsiteX668" fmla="*/ 8209142 w 16931862"/>
              <a:gd name="connsiteY668" fmla="*/ 5678466 h 11447852"/>
              <a:gd name="connsiteX669" fmla="*/ 8190593 w 16931862"/>
              <a:gd name="connsiteY669" fmla="*/ 5563533 h 11447852"/>
              <a:gd name="connsiteX670" fmla="*/ 8183637 w 16931862"/>
              <a:gd name="connsiteY670" fmla="*/ 5533386 h 11447852"/>
              <a:gd name="connsiteX671" fmla="*/ 8180159 w 16931862"/>
              <a:gd name="connsiteY671" fmla="*/ 5496283 h 11447852"/>
              <a:gd name="connsiteX672" fmla="*/ 7569198 w 16931862"/>
              <a:gd name="connsiteY672" fmla="*/ 5069595 h 11447852"/>
              <a:gd name="connsiteX673" fmla="*/ 7534418 w 16931862"/>
              <a:gd name="connsiteY673" fmla="*/ 5002345 h 11447852"/>
              <a:gd name="connsiteX674" fmla="*/ 7513550 w 16931862"/>
              <a:gd name="connsiteY674" fmla="*/ 4974517 h 11447852"/>
              <a:gd name="connsiteX675" fmla="*/ 7486886 w 16931862"/>
              <a:gd name="connsiteY675" fmla="*/ 4699721 h 11447852"/>
              <a:gd name="connsiteX676" fmla="*/ 7496160 w 16931862"/>
              <a:gd name="connsiteY676" fmla="*/ 4626673 h 11447852"/>
              <a:gd name="connsiteX677" fmla="*/ 7496160 w 16931862"/>
              <a:gd name="connsiteY677" fmla="*/ 4619716 h 11447852"/>
              <a:gd name="connsiteX678" fmla="*/ 7504276 w 16931862"/>
              <a:gd name="connsiteY678" fmla="*/ 4538552 h 11447852"/>
              <a:gd name="connsiteX679" fmla="*/ 7511232 w 16931862"/>
              <a:gd name="connsiteY679" fmla="*/ 4471303 h 11447852"/>
              <a:gd name="connsiteX680" fmla="*/ 7486886 w 16931862"/>
              <a:gd name="connsiteY680" fmla="*/ 4365790 h 11447852"/>
              <a:gd name="connsiteX681" fmla="*/ 7490364 w 16931862"/>
              <a:gd name="connsiteY681" fmla="*/ 4363471 h 11447852"/>
              <a:gd name="connsiteX682" fmla="*/ 7412690 w 16931862"/>
              <a:gd name="connsiteY682" fmla="*/ 4264915 h 11447852"/>
              <a:gd name="connsiteX683" fmla="*/ 7409212 w 16931862"/>
              <a:gd name="connsiteY683" fmla="*/ 4262596 h 11447852"/>
              <a:gd name="connsiteX684" fmla="*/ 7286324 w 16931862"/>
              <a:gd name="connsiteY684" fmla="*/ 4208101 h 11447852"/>
              <a:gd name="connsiteX685" fmla="*/ 7017362 w 16931862"/>
              <a:gd name="connsiteY685" fmla="*/ 4169838 h 11447852"/>
              <a:gd name="connsiteX686" fmla="*/ 7017362 w 16931862"/>
              <a:gd name="connsiteY686" fmla="*/ 4170998 h 11447852"/>
              <a:gd name="connsiteX687" fmla="*/ 6997653 w 16931862"/>
              <a:gd name="connsiteY687" fmla="*/ 4169838 h 11447852"/>
              <a:gd name="connsiteX688" fmla="*/ 6989538 w 16931862"/>
              <a:gd name="connsiteY688" fmla="*/ 4168679 h 11447852"/>
              <a:gd name="connsiteX689" fmla="*/ 6962874 w 16931862"/>
              <a:gd name="connsiteY689" fmla="*/ 4170998 h 11447852"/>
              <a:gd name="connsiteX690" fmla="*/ 6957077 w 16931862"/>
              <a:gd name="connsiteY690" fmla="*/ 4169838 h 11447852"/>
              <a:gd name="connsiteX691" fmla="*/ 6955918 w 16931862"/>
              <a:gd name="connsiteY691" fmla="*/ 4168679 h 11447852"/>
              <a:gd name="connsiteX692" fmla="*/ 6721735 w 16931862"/>
              <a:gd name="connsiteY692" fmla="*/ 4177955 h 11447852"/>
              <a:gd name="connsiteX693" fmla="*/ 6722894 w 16931862"/>
              <a:gd name="connsiteY693" fmla="*/ 4186070 h 11447852"/>
              <a:gd name="connsiteX694" fmla="*/ 6722894 w 16931862"/>
              <a:gd name="connsiteY694" fmla="*/ 4188389 h 11447852"/>
              <a:gd name="connsiteX695" fmla="*/ 6705504 w 16931862"/>
              <a:gd name="connsiteY695" fmla="*/ 4187230 h 11447852"/>
              <a:gd name="connsiteX696" fmla="*/ 6704345 w 16931862"/>
              <a:gd name="connsiteY696" fmla="*/ 4179114 h 11447852"/>
              <a:gd name="connsiteX697" fmla="*/ 6639424 w 16931862"/>
              <a:gd name="connsiteY697" fmla="*/ 4184911 h 11447852"/>
              <a:gd name="connsiteX698" fmla="*/ 6647538 w 16931862"/>
              <a:gd name="connsiteY698" fmla="*/ 4189549 h 11447852"/>
              <a:gd name="connsiteX699" fmla="*/ 6619715 w 16931862"/>
              <a:gd name="connsiteY699" fmla="*/ 4193027 h 11447852"/>
              <a:gd name="connsiteX700" fmla="*/ 6615078 w 16931862"/>
              <a:gd name="connsiteY700" fmla="*/ 4189549 h 11447852"/>
              <a:gd name="connsiteX701" fmla="*/ 6610440 w 16931862"/>
              <a:gd name="connsiteY701" fmla="*/ 4187230 h 11447852"/>
              <a:gd name="connsiteX702" fmla="*/ 6407560 w 16931862"/>
              <a:gd name="connsiteY702" fmla="*/ 4202304 h 11447852"/>
              <a:gd name="connsiteX703" fmla="*/ 5415182 w 16931862"/>
              <a:gd name="connsiteY703" fmla="*/ 4415647 h 11447852"/>
              <a:gd name="connsiteX704" fmla="*/ 5097528 w 16931862"/>
              <a:gd name="connsiteY704" fmla="*/ 4758854 h 11447852"/>
              <a:gd name="connsiteX705" fmla="*/ 5017535 w 16931862"/>
              <a:gd name="connsiteY705" fmla="*/ 4838858 h 11447852"/>
              <a:gd name="connsiteX706" fmla="*/ 4971162 w 16931862"/>
              <a:gd name="connsiteY706" fmla="*/ 4870164 h 11447852"/>
              <a:gd name="connsiteX707" fmla="*/ 4924790 w 16931862"/>
              <a:gd name="connsiteY707" fmla="*/ 4895673 h 11447852"/>
              <a:gd name="connsiteX708" fmla="*/ 4918993 w 16931862"/>
              <a:gd name="connsiteY708" fmla="*/ 4896832 h 11447852"/>
              <a:gd name="connsiteX709" fmla="*/ 4931746 w 16931862"/>
              <a:gd name="connsiteY709" fmla="*/ 4862047 h 11447852"/>
              <a:gd name="connsiteX710" fmla="*/ 5078979 w 16931862"/>
              <a:gd name="connsiteY710" fmla="*/ 4654501 h 11447852"/>
              <a:gd name="connsiteX711" fmla="*/ 5094050 w 16931862"/>
              <a:gd name="connsiteY711" fmla="*/ 4615078 h 11447852"/>
              <a:gd name="connsiteX712" fmla="*/ 5134626 w 16931862"/>
              <a:gd name="connsiteY712" fmla="*/ 4406372 h 11447852"/>
              <a:gd name="connsiteX713" fmla="*/ 4994349 w 16931862"/>
              <a:gd name="connsiteY713" fmla="*/ 4430721 h 11447852"/>
              <a:gd name="connsiteX714" fmla="*/ 4973481 w 16931862"/>
              <a:gd name="connsiteY714" fmla="*/ 4431881 h 11447852"/>
              <a:gd name="connsiteX715" fmla="*/ 4956092 w 16931862"/>
              <a:gd name="connsiteY715" fmla="*/ 4437678 h 11447852"/>
              <a:gd name="connsiteX716" fmla="*/ 4353245 w 16931862"/>
              <a:gd name="connsiteY716" fmla="*/ 4596527 h 11447852"/>
              <a:gd name="connsiteX717" fmla="*/ 4143409 w 16931862"/>
              <a:gd name="connsiteY717" fmla="*/ 4619716 h 11447852"/>
              <a:gd name="connsiteX718" fmla="*/ 4099355 w 16931862"/>
              <a:gd name="connsiteY718" fmla="*/ 4615078 h 11447852"/>
              <a:gd name="connsiteX719" fmla="*/ 4069212 w 16931862"/>
              <a:gd name="connsiteY719" fmla="*/ 4613919 h 11447852"/>
              <a:gd name="connsiteX720" fmla="*/ 3614759 w 16931862"/>
              <a:gd name="connsiteY720" fmla="*/ 4562901 h 11447852"/>
              <a:gd name="connsiteX721" fmla="*/ 3619397 w 16931862"/>
              <a:gd name="connsiteY721" fmla="*/ 4552467 h 11447852"/>
              <a:gd name="connsiteX722" fmla="*/ 4020521 w 16931862"/>
              <a:gd name="connsiteY722" fmla="*/ 4547829 h 11447852"/>
              <a:gd name="connsiteX723" fmla="*/ 4080806 w 16931862"/>
              <a:gd name="connsiteY723" fmla="*/ 4552467 h 11447852"/>
              <a:gd name="connsiteX724" fmla="*/ 4091239 w 16931862"/>
              <a:gd name="connsiteY724" fmla="*/ 4550148 h 11447852"/>
              <a:gd name="connsiteX725" fmla="*/ 4145728 w 16931862"/>
              <a:gd name="connsiteY725" fmla="*/ 4548988 h 11447852"/>
              <a:gd name="connsiteX726" fmla="*/ 4362520 w 16931862"/>
              <a:gd name="connsiteY726" fmla="*/ 4499131 h 11447852"/>
              <a:gd name="connsiteX727" fmla="*/ 5351419 w 16931862"/>
              <a:gd name="connsiteY727" fmla="*/ 4248683 h 11447852"/>
              <a:gd name="connsiteX728" fmla="*/ 5204186 w 16931862"/>
              <a:gd name="connsiteY728" fmla="*/ 4188389 h 11447852"/>
              <a:gd name="connsiteX729" fmla="*/ 4614093 w 16931862"/>
              <a:gd name="connsiteY729" fmla="*/ 4169838 h 11447852"/>
              <a:gd name="connsiteX730" fmla="*/ 4632641 w 16931862"/>
              <a:gd name="connsiteY730" fmla="*/ 4155924 h 11447852"/>
              <a:gd name="connsiteX731" fmla="*/ 5329392 w 16931862"/>
              <a:gd name="connsiteY731" fmla="*/ 4148968 h 11447852"/>
              <a:gd name="connsiteX732" fmla="*/ 5438368 w 16931862"/>
              <a:gd name="connsiteY732" fmla="*/ 4165200 h 11447852"/>
              <a:gd name="connsiteX733" fmla="*/ 5438368 w 16931862"/>
              <a:gd name="connsiteY733" fmla="*/ 4166359 h 11447852"/>
              <a:gd name="connsiteX734" fmla="*/ 5446484 w 16931862"/>
              <a:gd name="connsiteY734" fmla="*/ 4173317 h 11447852"/>
              <a:gd name="connsiteX735" fmla="*/ 5547344 w 16931862"/>
              <a:gd name="connsiteY735" fmla="*/ 4197666 h 11447852"/>
              <a:gd name="connsiteX736" fmla="*/ 6060923 w 16931862"/>
              <a:gd name="connsiteY736" fmla="*/ 4038816 h 11447852"/>
              <a:gd name="connsiteX737" fmla="*/ 6260326 w 16931862"/>
              <a:gd name="connsiteY737" fmla="*/ 3999395 h 11447852"/>
              <a:gd name="connsiteX738" fmla="*/ 6377417 w 16931862"/>
              <a:gd name="connsiteY738" fmla="*/ 3980843 h 11447852"/>
              <a:gd name="connsiteX739" fmla="*/ 6423790 w 16931862"/>
              <a:gd name="connsiteY739" fmla="*/ 3973886 h 11447852"/>
              <a:gd name="connsiteX740" fmla="*/ 6444658 w 16931862"/>
              <a:gd name="connsiteY740" fmla="*/ 3971567 h 11447852"/>
              <a:gd name="connsiteX741" fmla="*/ 6688114 w 16931862"/>
              <a:gd name="connsiteY741" fmla="*/ 3944899 h 11447852"/>
              <a:gd name="connsiteX742" fmla="*/ 6739849 w 16931862"/>
              <a:gd name="connsiteY742" fmla="*/ 3936058 h 11447852"/>
              <a:gd name="connsiteX743" fmla="*/ 6788866 w 16931862"/>
              <a:gd name="connsiteY743" fmla="*/ 3919428 h 11447852"/>
              <a:gd name="connsiteX744" fmla="*/ 6820277 w 16931862"/>
              <a:gd name="connsiteY744" fmla="*/ 3920550 h 11447852"/>
              <a:gd name="connsiteX745" fmla="*/ 7067212 w 16931862"/>
              <a:gd name="connsiteY745" fmla="*/ 3929826 h 11447852"/>
              <a:gd name="connsiteX746" fmla="*/ 7301395 w 16931862"/>
              <a:gd name="connsiteY746" fmla="*/ 3912433 h 11447852"/>
              <a:gd name="connsiteX747" fmla="*/ 7365158 w 16931862"/>
              <a:gd name="connsiteY747" fmla="*/ 3910114 h 11447852"/>
              <a:gd name="connsiteX748" fmla="*/ 7368636 w 16931862"/>
              <a:gd name="connsiteY748" fmla="*/ 3910114 h 11447852"/>
              <a:gd name="connsiteX749" fmla="*/ 7370954 w 16931862"/>
              <a:gd name="connsiteY749" fmla="*/ 3913593 h 11447852"/>
              <a:gd name="connsiteX750" fmla="*/ 7373272 w 16931862"/>
              <a:gd name="connsiteY750" fmla="*/ 3917072 h 11447852"/>
              <a:gd name="connsiteX751" fmla="*/ 7396459 w 16931862"/>
              <a:gd name="connsiteY751" fmla="*/ 3922869 h 11447852"/>
              <a:gd name="connsiteX752" fmla="*/ 7396459 w 16931862"/>
              <a:gd name="connsiteY752" fmla="*/ 3919391 h 11447852"/>
              <a:gd name="connsiteX753" fmla="*/ 7396459 w 16931862"/>
              <a:gd name="connsiteY753" fmla="*/ 3917072 h 11447852"/>
              <a:gd name="connsiteX754" fmla="*/ 7417327 w 16931862"/>
              <a:gd name="connsiteY754" fmla="*/ 3924029 h 11447852"/>
              <a:gd name="connsiteX755" fmla="*/ 7417327 w 16931862"/>
              <a:gd name="connsiteY755" fmla="*/ 3925188 h 11447852"/>
              <a:gd name="connsiteX756" fmla="*/ 7417327 w 16931862"/>
              <a:gd name="connsiteY756" fmla="*/ 3928667 h 11447852"/>
              <a:gd name="connsiteX757" fmla="*/ 7753530 w 16931862"/>
              <a:gd name="connsiteY757" fmla="*/ 4140851 h 11447852"/>
              <a:gd name="connsiteX758" fmla="*/ 7759326 w 16931862"/>
              <a:gd name="connsiteY758" fmla="*/ 4153606 h 11447852"/>
              <a:gd name="connsiteX759" fmla="*/ 7762804 w 16931862"/>
              <a:gd name="connsiteY759" fmla="*/ 4166359 h 11447852"/>
              <a:gd name="connsiteX760" fmla="*/ 7777875 w 16931862"/>
              <a:gd name="connsiteY760" fmla="*/ 4210420 h 11447852"/>
              <a:gd name="connsiteX761" fmla="*/ 7802221 w 16931862"/>
              <a:gd name="connsiteY761" fmla="*/ 4290424 h 11447852"/>
              <a:gd name="connsiteX762" fmla="*/ 7819610 w 16931862"/>
              <a:gd name="connsiteY762" fmla="*/ 4362311 h 11447852"/>
              <a:gd name="connsiteX763" fmla="*/ 7825408 w 16931862"/>
              <a:gd name="connsiteY763" fmla="*/ 4395937 h 11447852"/>
              <a:gd name="connsiteX764" fmla="*/ 7830044 w 16931862"/>
              <a:gd name="connsiteY764" fmla="*/ 4575656 h 11447852"/>
              <a:gd name="connsiteX765" fmla="*/ 7830044 w 16931862"/>
              <a:gd name="connsiteY765" fmla="*/ 4582613 h 11447852"/>
              <a:gd name="connsiteX766" fmla="*/ 7978438 w 16931862"/>
              <a:gd name="connsiteY766" fmla="*/ 4957125 h 11447852"/>
              <a:gd name="connsiteX767" fmla="*/ 8052634 w 16931862"/>
              <a:gd name="connsiteY767" fmla="*/ 4967560 h 11447852"/>
              <a:gd name="connsiteX768" fmla="*/ 8117556 w 16931862"/>
              <a:gd name="connsiteY768" fmla="*/ 4994228 h 11447852"/>
              <a:gd name="connsiteX769" fmla="*/ 8150017 w 16931862"/>
              <a:gd name="connsiteY769" fmla="*/ 4998866 h 11447852"/>
              <a:gd name="connsiteX770" fmla="*/ 8163928 w 16931862"/>
              <a:gd name="connsiteY770" fmla="*/ 5001185 h 11447852"/>
              <a:gd name="connsiteX771" fmla="*/ 8166247 w 16931862"/>
              <a:gd name="connsiteY771" fmla="*/ 5002345 h 11447852"/>
              <a:gd name="connsiteX772" fmla="*/ 8187115 w 16931862"/>
              <a:gd name="connsiteY772" fmla="*/ 5008142 h 11447852"/>
              <a:gd name="connsiteX773" fmla="*/ 8191752 w 16931862"/>
              <a:gd name="connsiteY773" fmla="*/ 5009302 h 11447852"/>
              <a:gd name="connsiteX774" fmla="*/ 8192912 w 16931862"/>
              <a:gd name="connsiteY774" fmla="*/ 5008142 h 11447852"/>
              <a:gd name="connsiteX775" fmla="*/ 8289135 w 16931862"/>
              <a:gd name="connsiteY775" fmla="*/ 5032491 h 11447852"/>
              <a:gd name="connsiteX776" fmla="*/ 8305366 w 16931862"/>
              <a:gd name="connsiteY776" fmla="*/ 5038288 h 11447852"/>
              <a:gd name="connsiteX777" fmla="*/ 8314640 w 16931862"/>
              <a:gd name="connsiteY777" fmla="*/ 5020896 h 11447852"/>
              <a:gd name="connsiteX778" fmla="*/ 8330870 w 16931862"/>
              <a:gd name="connsiteY778" fmla="*/ 5008142 h 11447852"/>
              <a:gd name="connsiteX779" fmla="*/ 8396952 w 16931862"/>
              <a:gd name="connsiteY779" fmla="*/ 4899151 h 11447852"/>
              <a:gd name="connsiteX780" fmla="*/ 8444484 w 16931862"/>
              <a:gd name="connsiteY780" fmla="*/ 4807552 h 11447852"/>
              <a:gd name="connsiteX781" fmla="*/ 8482741 w 16931862"/>
              <a:gd name="connsiteY781" fmla="*/ 4625514 h 11447852"/>
              <a:gd name="connsiteX782" fmla="*/ 8518680 w 16931862"/>
              <a:gd name="connsiteY782" fmla="*/ 4288105 h 11447852"/>
              <a:gd name="connsiteX783" fmla="*/ 8501291 w 16931862"/>
              <a:gd name="connsiteY783" fmla="*/ 4059687 h 11447852"/>
              <a:gd name="connsiteX784" fmla="*/ 8431731 w 16931862"/>
              <a:gd name="connsiteY784" fmla="*/ 3798805 h 11447852"/>
              <a:gd name="connsiteX785" fmla="*/ 8217258 w 16931862"/>
              <a:gd name="connsiteY785" fmla="*/ 3642274 h 11447852"/>
              <a:gd name="connsiteX786" fmla="*/ 8104804 w 16931862"/>
              <a:gd name="connsiteY786" fmla="*/ 3554154 h 11447852"/>
              <a:gd name="connsiteX787" fmla="*/ 7907719 w 16931862"/>
              <a:gd name="connsiteY787" fmla="*/ 3353564 h 11447852"/>
              <a:gd name="connsiteX788" fmla="*/ 7195896 w 16931862"/>
              <a:gd name="connsiteY788" fmla="*/ 3082246 h 11447852"/>
              <a:gd name="connsiteX789" fmla="*/ 7194738 w 16931862"/>
              <a:gd name="connsiteY789" fmla="*/ 3078767 h 11447852"/>
              <a:gd name="connsiteX790" fmla="*/ 7193578 w 16931862"/>
              <a:gd name="connsiteY790" fmla="*/ 3075289 h 11447852"/>
              <a:gd name="connsiteX791" fmla="*/ 7194738 w 16931862"/>
              <a:gd name="connsiteY791" fmla="*/ 3071811 h 11447852"/>
              <a:gd name="connsiteX792" fmla="*/ 7522825 w 16931862"/>
              <a:gd name="connsiteY792" fmla="*/ 2972096 h 11447852"/>
              <a:gd name="connsiteX793" fmla="*/ 7503116 w 16931862"/>
              <a:gd name="connsiteY793" fmla="*/ 2868902 h 11447852"/>
              <a:gd name="connsiteX794" fmla="*/ 7674696 w 16931862"/>
              <a:gd name="connsiteY794" fmla="*/ 3053259 h 11447852"/>
              <a:gd name="connsiteX795" fmla="*/ 7680492 w 16931862"/>
              <a:gd name="connsiteY795" fmla="*/ 3050940 h 11447852"/>
              <a:gd name="connsiteX796" fmla="*/ 7695564 w 16931862"/>
              <a:gd name="connsiteY796" fmla="*/ 3064853 h 11447852"/>
              <a:gd name="connsiteX797" fmla="*/ 7692086 w 16931862"/>
              <a:gd name="connsiteY797" fmla="*/ 3064853 h 11447852"/>
              <a:gd name="connsiteX798" fmla="*/ 7700200 w 16931862"/>
              <a:gd name="connsiteY798" fmla="*/ 3069492 h 11447852"/>
              <a:gd name="connsiteX799" fmla="*/ 7879896 w 16931862"/>
              <a:gd name="connsiteY799" fmla="*/ 3193556 h 11447852"/>
              <a:gd name="connsiteX800" fmla="*/ 8064227 w 16931862"/>
              <a:gd name="connsiteY800" fmla="*/ 3345448 h 11447852"/>
              <a:gd name="connsiteX801" fmla="*/ 8234647 w 16931862"/>
              <a:gd name="connsiteY801" fmla="*/ 3543719 h 11447852"/>
              <a:gd name="connsiteX802" fmla="*/ 8231169 w 16931862"/>
              <a:gd name="connsiteY802" fmla="*/ 3539081 h 11447852"/>
              <a:gd name="connsiteX803" fmla="*/ 8269426 w 16931862"/>
              <a:gd name="connsiteY803" fmla="*/ 3559951 h 11447852"/>
              <a:gd name="connsiteX804" fmla="*/ 8271746 w 16931862"/>
              <a:gd name="connsiteY804" fmla="*/ 3563430 h 11447852"/>
              <a:gd name="connsiteX805" fmla="*/ 8380722 w 16931862"/>
              <a:gd name="connsiteY805" fmla="*/ 3591258 h 11447852"/>
              <a:gd name="connsiteX806" fmla="*/ 8249718 w 16931862"/>
              <a:gd name="connsiteY806" fmla="*/ 3308344 h 11447852"/>
              <a:gd name="connsiteX807" fmla="*/ 8173203 w 16931862"/>
              <a:gd name="connsiteY807" fmla="*/ 3019635 h 11447852"/>
              <a:gd name="connsiteX808" fmla="*/ 7680492 w 16931862"/>
              <a:gd name="connsiteY808" fmla="*/ 2743678 h 11447852"/>
              <a:gd name="connsiteX809" fmla="*/ 7114744 w 16931862"/>
              <a:gd name="connsiteY809" fmla="*/ 2725126 h 11447852"/>
              <a:gd name="connsiteX810" fmla="*/ 6609281 w 16931862"/>
              <a:gd name="connsiteY810" fmla="*/ 2882815 h 11447852"/>
              <a:gd name="connsiteX811" fmla="*/ 6616237 w 16931862"/>
              <a:gd name="connsiteY811" fmla="*/ 2890932 h 11447852"/>
              <a:gd name="connsiteX812" fmla="*/ 6610440 w 16931862"/>
              <a:gd name="connsiteY812" fmla="*/ 2892092 h 11447852"/>
              <a:gd name="connsiteX813" fmla="*/ 6605803 w 16931862"/>
              <a:gd name="connsiteY813" fmla="*/ 2885134 h 11447852"/>
              <a:gd name="connsiteX814" fmla="*/ 6550156 w 16931862"/>
              <a:gd name="connsiteY814" fmla="*/ 2916441 h 11447852"/>
              <a:gd name="connsiteX815" fmla="*/ 6470162 w 16931862"/>
              <a:gd name="connsiteY815" fmla="*/ 2961661 h 11447852"/>
              <a:gd name="connsiteX816" fmla="*/ 6446976 w 16931862"/>
              <a:gd name="connsiteY816" fmla="*/ 2979052 h 11447852"/>
              <a:gd name="connsiteX817" fmla="*/ 6413356 w 16931862"/>
              <a:gd name="connsiteY817" fmla="*/ 3001083 h 11447852"/>
              <a:gd name="connsiteX818" fmla="*/ 6413356 w 16931862"/>
              <a:gd name="connsiteY818" fmla="*/ 2991807 h 11447852"/>
              <a:gd name="connsiteX819" fmla="*/ 6733328 w 16931862"/>
              <a:gd name="connsiteY819" fmla="*/ 2748316 h 11447852"/>
              <a:gd name="connsiteX820" fmla="*/ 7067212 w 16931862"/>
              <a:gd name="connsiteY820" fmla="*/ 2628889 h 11447852"/>
              <a:gd name="connsiteX821" fmla="*/ 6856216 w 16931862"/>
              <a:gd name="connsiteY821" fmla="*/ 2403950 h 11447852"/>
              <a:gd name="connsiteX822" fmla="*/ 7198216 w 16931862"/>
              <a:gd name="connsiteY822" fmla="*/ 2584830 h 11447852"/>
              <a:gd name="connsiteX823" fmla="*/ 7474134 w 16931862"/>
              <a:gd name="connsiteY823" fmla="*/ 2583669 h 11447852"/>
              <a:gd name="connsiteX824" fmla="*/ 7821930 w 16931862"/>
              <a:gd name="connsiteY824" fmla="*/ 2603381 h 11447852"/>
              <a:gd name="connsiteX825" fmla="*/ 8066546 w 16931862"/>
              <a:gd name="connsiteY825" fmla="*/ 2679906 h 11447852"/>
              <a:gd name="connsiteX826" fmla="*/ 7809177 w 16931862"/>
              <a:gd name="connsiteY826" fmla="*/ 2421343 h 11447852"/>
              <a:gd name="connsiteX827" fmla="*/ 7686289 w 16931862"/>
              <a:gd name="connsiteY827" fmla="*/ 2369166 h 11447852"/>
              <a:gd name="connsiteX828" fmla="*/ 7653828 w 16931862"/>
              <a:gd name="connsiteY828" fmla="*/ 2354092 h 11447852"/>
              <a:gd name="connsiteX829" fmla="*/ 7478770 w 16931862"/>
              <a:gd name="connsiteY829" fmla="*/ 2347136 h 11447852"/>
              <a:gd name="connsiteX830" fmla="*/ 7321103 w 16931862"/>
              <a:gd name="connsiteY830" fmla="*/ 2315830 h 11447852"/>
              <a:gd name="connsiteX831" fmla="*/ 6966352 w 16931862"/>
              <a:gd name="connsiteY831" fmla="*/ 2172055 h 11447852"/>
              <a:gd name="connsiteX832" fmla="*/ 6959396 w 16931862"/>
              <a:gd name="connsiteY832" fmla="*/ 2156982 h 11447852"/>
              <a:gd name="connsiteX833" fmla="*/ 6904908 w 16931862"/>
              <a:gd name="connsiteY833" fmla="*/ 2103646 h 11447852"/>
              <a:gd name="connsiteX834" fmla="*/ 6843464 w 16931862"/>
              <a:gd name="connsiteY834" fmla="*/ 2021322 h 11447852"/>
              <a:gd name="connsiteX835" fmla="*/ 6743762 w 16931862"/>
              <a:gd name="connsiteY835" fmla="*/ 1805659 h 11447852"/>
              <a:gd name="connsiteX836" fmla="*/ 6443498 w 16931862"/>
              <a:gd name="connsiteY836" fmla="*/ 1602750 h 11447852"/>
              <a:gd name="connsiteX837" fmla="*/ 5911370 w 16931862"/>
              <a:gd name="connsiteY837" fmla="*/ 1548254 h 11447852"/>
              <a:gd name="connsiteX838" fmla="*/ 5371128 w 16931862"/>
              <a:gd name="connsiteY838" fmla="*/ 1583039 h 11447852"/>
              <a:gd name="connsiteX839" fmla="*/ 5868476 w 16931862"/>
              <a:gd name="connsiteY839" fmla="*/ 1404479 h 11447852"/>
              <a:gd name="connsiteX840" fmla="*/ 5761818 w 16931862"/>
              <a:gd name="connsiteY840" fmla="*/ 1176062 h 11447852"/>
              <a:gd name="connsiteX841" fmla="*/ 6079472 w 16931862"/>
              <a:gd name="connsiteY841" fmla="*/ 1402160 h 11447852"/>
              <a:gd name="connsiteX842" fmla="*/ 6639424 w 16931862"/>
              <a:gd name="connsiteY842" fmla="*/ 1521586 h 11447852"/>
              <a:gd name="connsiteX843" fmla="*/ 7034752 w 16931862"/>
              <a:gd name="connsiteY843" fmla="*/ 1922766 h 11447852"/>
              <a:gd name="connsiteX844" fmla="*/ 7374432 w 16931862"/>
              <a:gd name="connsiteY844" fmla="*/ 2119878 h 11447852"/>
              <a:gd name="connsiteX845" fmla="*/ 7482248 w 16931862"/>
              <a:gd name="connsiteY845" fmla="*/ 2107123 h 11447852"/>
              <a:gd name="connsiteX846" fmla="*/ 6984900 w 16931862"/>
              <a:gd name="connsiteY846" fmla="*/ 1468250 h 11447852"/>
              <a:gd name="connsiteX847" fmla="*/ 6659132 w 16931862"/>
              <a:gd name="connsiteY847" fmla="*/ 1317518 h 11447852"/>
              <a:gd name="connsiteX848" fmla="*/ 6649857 w 16931862"/>
              <a:gd name="connsiteY848" fmla="*/ 1304764 h 11447852"/>
              <a:gd name="connsiteX849" fmla="*/ 6523492 w 16931862"/>
              <a:gd name="connsiteY849" fmla="*/ 1199251 h 11447852"/>
              <a:gd name="connsiteX850" fmla="*/ 6378576 w 16931862"/>
              <a:gd name="connsiteY850" fmla="*/ 1070549 h 11447852"/>
              <a:gd name="connsiteX851" fmla="*/ 6080632 w 16931862"/>
              <a:gd name="connsiteY851" fmla="*/ 886191 h 11447852"/>
              <a:gd name="connsiteX852" fmla="*/ 6050489 w 16931862"/>
              <a:gd name="connsiteY852" fmla="*/ 867640 h 11447852"/>
              <a:gd name="connsiteX853" fmla="*/ 5848768 w 16931862"/>
              <a:gd name="connsiteY853" fmla="*/ 730821 h 11447852"/>
              <a:gd name="connsiteX854" fmla="*/ 5222735 w 16931862"/>
              <a:gd name="connsiteY854" fmla="*/ 680963 h 11447852"/>
              <a:gd name="connsiteX855" fmla="*/ 5837174 w 16931862"/>
              <a:gd name="connsiteY855" fmla="*/ 599800 h 11447852"/>
              <a:gd name="connsiteX856" fmla="*/ 5711968 w 16931862"/>
              <a:gd name="connsiteY856" fmla="*/ 385296 h 11447852"/>
              <a:gd name="connsiteX857" fmla="*/ 5825581 w 16931862"/>
              <a:gd name="connsiteY857" fmla="*/ 461822 h 11447852"/>
              <a:gd name="connsiteX858" fmla="*/ 5819784 w 16931862"/>
              <a:gd name="connsiteY858" fmla="*/ 454865 h 11447852"/>
              <a:gd name="connsiteX859" fmla="*/ 5895140 w 16931862"/>
              <a:gd name="connsiteY859" fmla="*/ 522115 h 11447852"/>
              <a:gd name="connsiteX860" fmla="*/ 5912530 w 16931862"/>
              <a:gd name="connsiteY860" fmla="*/ 546464 h 11447852"/>
              <a:gd name="connsiteX861" fmla="*/ 6223228 w 16931862"/>
              <a:gd name="connsiteY861" fmla="*/ 842131 h 11447852"/>
              <a:gd name="connsiteX862" fmla="*/ 6771586 w 16931862"/>
              <a:gd name="connsiteY862" fmla="*/ 1196932 h 11447852"/>
              <a:gd name="connsiteX863" fmla="*/ 7453266 w 16931862"/>
              <a:gd name="connsiteY863" fmla="*/ 1710581 h 11447852"/>
              <a:gd name="connsiteX864" fmla="*/ 8016695 w 16931862"/>
              <a:gd name="connsiteY864" fmla="*/ 2144227 h 11447852"/>
              <a:gd name="connsiteX865" fmla="*/ 7576154 w 16931862"/>
              <a:gd name="connsiteY865" fmla="*/ 1358100 h 11447852"/>
              <a:gd name="connsiteX866" fmla="*/ 7510072 w 16931862"/>
              <a:gd name="connsiteY866" fmla="*/ 1156350 h 11447852"/>
              <a:gd name="connsiteX867" fmla="*/ 7519347 w 16931862"/>
              <a:gd name="connsiteY867" fmla="*/ 1091419 h 11447852"/>
              <a:gd name="connsiteX868" fmla="*/ 7563401 w 16931862"/>
              <a:gd name="connsiteY868" fmla="*/ 1025329 h 11447852"/>
              <a:gd name="connsiteX869" fmla="*/ 7634120 w 16931862"/>
              <a:gd name="connsiteY869" fmla="*/ 956920 h 11447852"/>
              <a:gd name="connsiteX870" fmla="*/ 7660784 w 16931862"/>
              <a:gd name="connsiteY870" fmla="*/ 969674 h 11447852"/>
              <a:gd name="connsiteX871" fmla="*/ 7660784 w 16931862"/>
              <a:gd name="connsiteY871" fmla="*/ 977790 h 11447852"/>
              <a:gd name="connsiteX872" fmla="*/ 7906560 w 16931862"/>
              <a:gd name="connsiteY872" fmla="*/ 1571444 h 11447852"/>
              <a:gd name="connsiteX873" fmla="*/ 7906560 w 16931862"/>
              <a:gd name="connsiteY873" fmla="*/ 1570284 h 11447852"/>
              <a:gd name="connsiteX874" fmla="*/ 7985394 w 16931862"/>
              <a:gd name="connsiteY874" fmla="*/ 1642172 h 11447852"/>
              <a:gd name="connsiteX875" fmla="*/ 8015536 w 16931862"/>
              <a:gd name="connsiteY875" fmla="*/ 1676956 h 11447852"/>
              <a:gd name="connsiteX876" fmla="*/ 8061908 w 16931862"/>
              <a:gd name="connsiteY876" fmla="*/ 1747685 h 11447852"/>
              <a:gd name="connsiteX877" fmla="*/ 8071183 w 16931862"/>
              <a:gd name="connsiteY877" fmla="*/ 1773193 h 11447852"/>
              <a:gd name="connsiteX878" fmla="*/ 8090892 w 16931862"/>
              <a:gd name="connsiteY878" fmla="*/ 1807978 h 11447852"/>
              <a:gd name="connsiteX879" fmla="*/ 8102484 w 16931862"/>
              <a:gd name="connsiteY879" fmla="*/ 1839284 h 11447852"/>
              <a:gd name="connsiteX880" fmla="*/ 8132627 w 16931862"/>
              <a:gd name="connsiteY880" fmla="*/ 1957550 h 11447852"/>
              <a:gd name="connsiteX881" fmla="*/ 8183637 w 16931862"/>
              <a:gd name="connsiteY881" fmla="*/ 2176692 h 11447852"/>
              <a:gd name="connsiteX882" fmla="*/ 8385358 w 16931862"/>
              <a:gd name="connsiteY882" fmla="*/ 2548885 h 11447852"/>
              <a:gd name="connsiteX883" fmla="*/ 8425935 w 16931862"/>
              <a:gd name="connsiteY883" fmla="*/ 2713532 h 11447852"/>
              <a:gd name="connsiteX884" fmla="*/ 8457236 w 16931862"/>
              <a:gd name="connsiteY884" fmla="*/ 2819045 h 11447852"/>
              <a:gd name="connsiteX885" fmla="*/ 8461874 w 16931862"/>
              <a:gd name="connsiteY885" fmla="*/ 2837595 h 11447852"/>
              <a:gd name="connsiteX886" fmla="*/ 8472308 w 16931862"/>
              <a:gd name="connsiteY886" fmla="*/ 2890932 h 11447852"/>
              <a:gd name="connsiteX887" fmla="*/ 8496653 w 16931862"/>
              <a:gd name="connsiteY887" fmla="*/ 3038185 h 11447852"/>
              <a:gd name="connsiteX888" fmla="*/ 8587080 w 16931862"/>
              <a:gd name="connsiteY888" fmla="*/ 3264285 h 11447852"/>
              <a:gd name="connsiteX889" fmla="*/ 8599833 w 16931862"/>
              <a:gd name="connsiteY889" fmla="*/ 3292111 h 11447852"/>
              <a:gd name="connsiteX890" fmla="*/ 8658958 w 16931862"/>
              <a:gd name="connsiteY890" fmla="*/ 3425452 h 11447852"/>
              <a:gd name="connsiteX891" fmla="*/ 8704172 w 16931862"/>
              <a:gd name="connsiteY891" fmla="*/ 3592417 h 11447852"/>
              <a:gd name="connsiteX892" fmla="*/ 8729677 w 16931862"/>
              <a:gd name="connsiteY892" fmla="*/ 3655029 h 11447852"/>
              <a:gd name="connsiteX893" fmla="*/ 8742429 w 16931862"/>
              <a:gd name="connsiteY893" fmla="*/ 3707205 h 11447852"/>
              <a:gd name="connsiteX894" fmla="*/ 8874591 w 16931862"/>
              <a:gd name="connsiteY894" fmla="*/ 3741990 h 11447852"/>
              <a:gd name="connsiteX895" fmla="*/ 9057764 w 16931862"/>
              <a:gd name="connsiteY895" fmla="*/ 3411539 h 11447852"/>
              <a:gd name="connsiteX896" fmla="*/ 9058923 w 16931862"/>
              <a:gd name="connsiteY896" fmla="*/ 3404581 h 11447852"/>
              <a:gd name="connsiteX897" fmla="*/ 9077472 w 16931862"/>
              <a:gd name="connsiteY897" fmla="*/ 3297910 h 11447852"/>
              <a:gd name="connsiteX898" fmla="*/ 9073994 w 16931862"/>
              <a:gd name="connsiteY898" fmla="*/ 3296750 h 11447852"/>
              <a:gd name="connsiteX899" fmla="*/ 9105296 w 16931862"/>
              <a:gd name="connsiteY899" fmla="*/ 3175005 h 11447852"/>
              <a:gd name="connsiteX900" fmla="*/ 9096022 w 16931862"/>
              <a:gd name="connsiteY900" fmla="*/ 3072971 h 11447852"/>
              <a:gd name="connsiteX901" fmla="*/ 9097181 w 16931862"/>
              <a:gd name="connsiteY901" fmla="*/ 2979052 h 11447852"/>
              <a:gd name="connsiteX902" fmla="*/ 9119208 w 16931862"/>
              <a:gd name="connsiteY902" fmla="*/ 2882815 h 11447852"/>
              <a:gd name="connsiteX903" fmla="*/ 9116889 w 16931862"/>
              <a:gd name="connsiteY903" fmla="*/ 2751794 h 11447852"/>
              <a:gd name="connsiteX904" fmla="*/ 9108774 w 16931862"/>
              <a:gd name="connsiteY904" fmla="*/ 2686864 h 11447852"/>
              <a:gd name="connsiteX905" fmla="*/ 9098340 w 16931862"/>
              <a:gd name="connsiteY905" fmla="*/ 2613817 h 11447852"/>
              <a:gd name="connsiteX906" fmla="*/ 9100659 w 16931862"/>
              <a:gd name="connsiteY906" fmla="*/ 2614976 h 11447852"/>
              <a:gd name="connsiteX907" fmla="*/ 9077472 w 16931862"/>
              <a:gd name="connsiteY907" fmla="*/ 2448011 h 11447852"/>
              <a:gd name="connsiteX908" fmla="*/ 9036896 w 16931862"/>
              <a:gd name="connsiteY908" fmla="*/ 2348295 h 11447852"/>
              <a:gd name="connsiteX909" fmla="*/ 9028781 w 16931862"/>
              <a:gd name="connsiteY909" fmla="*/ 2334382 h 11447852"/>
              <a:gd name="connsiteX910" fmla="*/ 9007913 w 16931862"/>
              <a:gd name="connsiteY910" fmla="*/ 2286843 h 11447852"/>
              <a:gd name="connsiteX911" fmla="*/ 8827059 w 16931862"/>
              <a:gd name="connsiteY911" fmla="*/ 1858995 h 11447852"/>
              <a:gd name="connsiteX912" fmla="*/ 8816626 w 16931862"/>
              <a:gd name="connsiteY912" fmla="*/ 1840443 h 11447852"/>
              <a:gd name="connsiteX913" fmla="*/ 8646206 w 16931862"/>
              <a:gd name="connsiteY913" fmla="*/ 1696668 h 11447852"/>
              <a:gd name="connsiteX914" fmla="*/ 8105962 w 16931862"/>
              <a:gd name="connsiteY914" fmla="*/ 1266501 h 11447852"/>
              <a:gd name="connsiteX915" fmla="*/ 8864158 w 16931862"/>
              <a:gd name="connsiteY915" fmla="*/ 1638694 h 11447852"/>
              <a:gd name="connsiteX916" fmla="*/ 8663595 w 16931862"/>
              <a:gd name="connsiteY916" fmla="*/ 1137798 h 11447852"/>
              <a:gd name="connsiteX917" fmla="*/ 8087414 w 16931862"/>
              <a:gd name="connsiteY917" fmla="*/ 573132 h 11447852"/>
              <a:gd name="connsiteX918" fmla="*/ 8733155 w 16931862"/>
              <a:gd name="connsiteY918" fmla="*/ 1005618 h 11447852"/>
              <a:gd name="connsiteX919" fmla="*/ 8524859 w 16931862"/>
              <a:gd name="connsiteY919" fmla="*/ 11409 h 1144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Lst>
            <a:rect l="l" t="t" r="r" b="b"/>
            <a:pathLst>
              <a:path w="16931862" h="11447852">
                <a:moveTo>
                  <a:pt x="16242068" y="7472036"/>
                </a:moveTo>
                <a:lnTo>
                  <a:pt x="16245872" y="7481966"/>
                </a:lnTo>
                <a:lnTo>
                  <a:pt x="16243226" y="7476674"/>
                </a:lnTo>
                <a:cubicBezTo>
                  <a:pt x="16243226" y="7474354"/>
                  <a:pt x="16242068" y="7473196"/>
                  <a:pt x="16242068" y="7472036"/>
                </a:cubicBezTo>
                <a:close/>
                <a:moveTo>
                  <a:pt x="5801586" y="7225974"/>
                </a:moveTo>
                <a:lnTo>
                  <a:pt x="5801621" y="7226193"/>
                </a:lnTo>
                <a:lnTo>
                  <a:pt x="5349100" y="7514936"/>
                </a:lnTo>
                <a:close/>
                <a:moveTo>
                  <a:pt x="7187613" y="6340844"/>
                </a:moveTo>
                <a:lnTo>
                  <a:pt x="7188232" y="6341426"/>
                </a:lnTo>
                <a:lnTo>
                  <a:pt x="6127496" y="7018259"/>
                </a:lnTo>
                <a:lnTo>
                  <a:pt x="6127433" y="7017885"/>
                </a:lnTo>
                <a:close/>
                <a:moveTo>
                  <a:pt x="12580936" y="6215160"/>
                </a:moveTo>
                <a:cubicBezTo>
                  <a:pt x="12522970" y="6314875"/>
                  <a:pt x="12398923" y="6458650"/>
                  <a:pt x="12358347" y="6495754"/>
                </a:cubicBezTo>
                <a:lnTo>
                  <a:pt x="12509058" y="6399517"/>
                </a:lnTo>
                <a:cubicBezTo>
                  <a:pt x="12622672" y="6312556"/>
                  <a:pt x="12745560" y="6317194"/>
                  <a:pt x="12899749" y="6335746"/>
                </a:cubicBezTo>
                <a:cubicBezTo>
                  <a:pt x="12786136" y="6281250"/>
                  <a:pt x="12703824" y="6233712"/>
                  <a:pt x="12580936" y="6215160"/>
                </a:cubicBezTo>
                <a:close/>
                <a:moveTo>
                  <a:pt x="11759884" y="5688702"/>
                </a:moveTo>
                <a:cubicBezTo>
                  <a:pt x="11565662" y="5684191"/>
                  <a:pt x="11395242" y="5767891"/>
                  <a:pt x="11190912" y="5820937"/>
                </a:cubicBezTo>
                <a:cubicBezTo>
                  <a:pt x="11186275" y="5820937"/>
                  <a:pt x="11182797" y="5820937"/>
                  <a:pt x="11179319" y="5820937"/>
                </a:cubicBezTo>
                <a:cubicBezTo>
                  <a:pt x="11138743" y="5823256"/>
                  <a:pt x="11101644" y="5832532"/>
                  <a:pt x="11068024" y="5848764"/>
                </a:cubicBezTo>
                <a:cubicBezTo>
                  <a:pt x="11045997" y="5853403"/>
                  <a:pt x="11023970" y="5855722"/>
                  <a:pt x="11000784" y="5859200"/>
                </a:cubicBezTo>
                <a:cubicBezTo>
                  <a:pt x="10534737" y="5912536"/>
                  <a:pt x="9837986" y="6130518"/>
                  <a:pt x="9704664" y="6280090"/>
                </a:cubicBezTo>
                <a:cubicBezTo>
                  <a:pt x="9571343" y="6429664"/>
                  <a:pt x="9422950" y="6576918"/>
                  <a:pt x="9210794" y="6669676"/>
                </a:cubicBezTo>
                <a:cubicBezTo>
                  <a:pt x="9213113" y="6670836"/>
                  <a:pt x="9213113" y="6671995"/>
                  <a:pt x="9213113" y="6673154"/>
                </a:cubicBezTo>
                <a:cubicBezTo>
                  <a:pt x="9210794" y="6674314"/>
                  <a:pt x="9208476" y="6674314"/>
                  <a:pt x="9204998" y="6674314"/>
                </a:cubicBezTo>
                <a:lnTo>
                  <a:pt x="9204998" y="6671995"/>
                </a:lnTo>
                <a:cubicBezTo>
                  <a:pt x="9202679" y="6673154"/>
                  <a:pt x="9199201" y="6674314"/>
                  <a:pt x="9196882" y="6676632"/>
                </a:cubicBezTo>
                <a:cubicBezTo>
                  <a:pt x="9187608" y="6677792"/>
                  <a:pt x="9178333" y="6678952"/>
                  <a:pt x="9169059" y="6681270"/>
                </a:cubicBezTo>
                <a:cubicBezTo>
                  <a:pt x="9079791" y="6704460"/>
                  <a:pt x="8985886" y="6721852"/>
                  <a:pt x="8900097" y="6755478"/>
                </a:cubicBezTo>
                <a:cubicBezTo>
                  <a:pt x="8858361" y="6760115"/>
                  <a:pt x="8815466" y="6764753"/>
                  <a:pt x="8770253" y="6767072"/>
                </a:cubicBezTo>
                <a:cubicBezTo>
                  <a:pt x="8501291" y="6779826"/>
                  <a:pt x="8284498" y="6921283"/>
                  <a:pt x="8184796" y="7249416"/>
                </a:cubicBezTo>
                <a:cubicBezTo>
                  <a:pt x="8166247" y="7309708"/>
                  <a:pt x="8160450" y="7359566"/>
                  <a:pt x="8165088" y="7398988"/>
                </a:cubicBezTo>
                <a:cubicBezTo>
                  <a:pt x="8153494" y="7633204"/>
                  <a:pt x="8081617" y="7870897"/>
                  <a:pt x="8127990" y="8103952"/>
                </a:cubicBezTo>
                <a:cubicBezTo>
                  <a:pt x="8123352" y="8119026"/>
                  <a:pt x="8118715" y="8135258"/>
                  <a:pt x="8111759" y="8153810"/>
                </a:cubicBezTo>
                <a:cubicBezTo>
                  <a:pt x="8043360" y="8364835"/>
                  <a:pt x="7719909" y="8609485"/>
                  <a:pt x="7809177" y="8842541"/>
                </a:cubicBezTo>
                <a:cubicBezTo>
                  <a:pt x="7798743" y="8847179"/>
                  <a:pt x="7787150" y="8852976"/>
                  <a:pt x="7776716" y="8858774"/>
                </a:cubicBezTo>
                <a:cubicBezTo>
                  <a:pt x="7804540" y="8886601"/>
                  <a:pt x="7840478" y="8895877"/>
                  <a:pt x="7816132" y="8858774"/>
                </a:cubicBezTo>
                <a:cubicBezTo>
                  <a:pt x="7813814" y="8852976"/>
                  <a:pt x="7811496" y="8848338"/>
                  <a:pt x="7809177" y="8842541"/>
                </a:cubicBezTo>
                <a:cubicBezTo>
                  <a:pt x="8001624" y="8760218"/>
                  <a:pt x="8079298" y="8936459"/>
                  <a:pt x="8281020" y="8769494"/>
                </a:cubicBezTo>
                <a:cubicBezTo>
                  <a:pt x="8381880" y="8686011"/>
                  <a:pt x="8431731" y="8595572"/>
                  <a:pt x="8553460" y="8531800"/>
                </a:cubicBezTo>
                <a:cubicBezTo>
                  <a:pt x="8727358" y="8440201"/>
                  <a:pt x="8920964" y="8427447"/>
                  <a:pt x="9093703" y="8314978"/>
                </a:cubicBezTo>
                <a:cubicBezTo>
                  <a:pt x="9236299" y="8221060"/>
                  <a:pt x="9253689" y="8119026"/>
                  <a:pt x="9376577" y="7999599"/>
                </a:cubicBezTo>
                <a:cubicBezTo>
                  <a:pt x="9440339" y="7938146"/>
                  <a:pt x="9487872" y="7875534"/>
                  <a:pt x="9528448" y="7803647"/>
                </a:cubicBezTo>
                <a:cubicBezTo>
                  <a:pt x="9524970" y="7803647"/>
                  <a:pt x="9520333" y="7802488"/>
                  <a:pt x="9516855" y="7802488"/>
                </a:cubicBezTo>
                <a:cubicBezTo>
                  <a:pt x="9520333" y="7795530"/>
                  <a:pt x="9523810" y="7788574"/>
                  <a:pt x="9527288" y="7781617"/>
                </a:cubicBezTo>
                <a:cubicBezTo>
                  <a:pt x="9528448" y="7787414"/>
                  <a:pt x="9529607" y="7793212"/>
                  <a:pt x="9531926" y="7799009"/>
                </a:cubicBezTo>
                <a:cubicBezTo>
                  <a:pt x="9531926" y="7796690"/>
                  <a:pt x="9533085" y="7794371"/>
                  <a:pt x="9535404" y="7792052"/>
                </a:cubicBezTo>
                <a:cubicBezTo>
                  <a:pt x="9564387" y="7738716"/>
                  <a:pt x="9613078" y="7674944"/>
                  <a:pt x="9637424" y="7630884"/>
                </a:cubicBezTo>
                <a:cubicBezTo>
                  <a:pt x="9661770" y="7584506"/>
                  <a:pt x="9702346" y="7533488"/>
                  <a:pt x="9749878" y="7481312"/>
                </a:cubicBezTo>
                <a:lnTo>
                  <a:pt x="9749878" y="7480152"/>
                </a:lnTo>
                <a:cubicBezTo>
                  <a:pt x="9756834" y="7474354"/>
                  <a:pt x="9763790" y="7467398"/>
                  <a:pt x="9769586" y="7460441"/>
                </a:cubicBezTo>
                <a:cubicBezTo>
                  <a:pt x="9833349" y="7394350"/>
                  <a:pt x="9911023" y="7328260"/>
                  <a:pt x="9991016" y="7272606"/>
                </a:cubicBezTo>
                <a:cubicBezTo>
                  <a:pt x="10047823" y="7257532"/>
                  <a:pt x="10102311" y="7227386"/>
                  <a:pt x="10151002" y="7197239"/>
                </a:cubicBezTo>
                <a:cubicBezTo>
                  <a:pt x="10176507" y="7182166"/>
                  <a:pt x="10200853" y="7167092"/>
                  <a:pt x="10226358" y="7150860"/>
                </a:cubicBezTo>
                <a:cubicBezTo>
                  <a:pt x="10234473" y="7146222"/>
                  <a:pt x="10253022" y="7138106"/>
                  <a:pt x="10264616" y="7131148"/>
                </a:cubicBezTo>
                <a:cubicBezTo>
                  <a:pt x="10367795" y="7099843"/>
                  <a:pt x="10474453" y="7076653"/>
                  <a:pt x="10578791" y="7046506"/>
                </a:cubicBezTo>
                <a:cubicBezTo>
                  <a:pt x="10712113" y="7011722"/>
                  <a:pt x="10844275" y="6976938"/>
                  <a:pt x="10950933" y="6966502"/>
                </a:cubicBezTo>
                <a:cubicBezTo>
                  <a:pt x="11021651" y="6958386"/>
                  <a:pt x="11098166" y="6973460"/>
                  <a:pt x="11173522" y="6987374"/>
                </a:cubicBezTo>
                <a:cubicBezTo>
                  <a:pt x="11194390" y="6997808"/>
                  <a:pt x="11215258" y="7004766"/>
                  <a:pt x="11238444" y="7010563"/>
                </a:cubicBezTo>
                <a:cubicBezTo>
                  <a:pt x="11288295" y="7022158"/>
                  <a:pt x="11343942" y="7020998"/>
                  <a:pt x="11393793" y="7004766"/>
                </a:cubicBezTo>
                <a:cubicBezTo>
                  <a:pt x="11401908" y="7003606"/>
                  <a:pt x="11408864" y="7001287"/>
                  <a:pt x="11415820" y="6998968"/>
                </a:cubicBezTo>
                <a:cubicBezTo>
                  <a:pt x="11639569" y="6943313"/>
                  <a:pt x="11624498" y="6777508"/>
                  <a:pt x="11767094" y="6653443"/>
                </a:cubicBezTo>
                <a:cubicBezTo>
                  <a:pt x="11850565" y="6580396"/>
                  <a:pt x="11906212" y="6585034"/>
                  <a:pt x="11983887" y="6494594"/>
                </a:cubicBezTo>
                <a:cubicBezTo>
                  <a:pt x="12010551" y="6463288"/>
                  <a:pt x="12067358" y="6380966"/>
                  <a:pt x="12097500" y="6329948"/>
                </a:cubicBezTo>
                <a:cubicBezTo>
                  <a:pt x="12207635" y="6139794"/>
                  <a:pt x="12314293" y="5976308"/>
                  <a:pt x="12314293" y="5976308"/>
                </a:cubicBezTo>
                <a:cubicBezTo>
                  <a:pt x="12314293" y="5976308"/>
                  <a:pt x="12182130" y="5803545"/>
                  <a:pt x="11964178" y="5727020"/>
                </a:cubicBezTo>
                <a:cubicBezTo>
                  <a:pt x="11892010" y="5701511"/>
                  <a:pt x="11824625" y="5690206"/>
                  <a:pt x="11759884" y="5688702"/>
                </a:cubicBezTo>
                <a:close/>
                <a:moveTo>
                  <a:pt x="8210356" y="5687710"/>
                </a:moveTo>
                <a:lnTo>
                  <a:pt x="8210540" y="5689115"/>
                </a:lnTo>
                <a:lnTo>
                  <a:pt x="7493560" y="6146604"/>
                </a:lnTo>
                <a:lnTo>
                  <a:pt x="7492757" y="6145976"/>
                </a:lnTo>
                <a:close/>
                <a:moveTo>
                  <a:pt x="6352764" y="4598447"/>
                </a:moveTo>
                <a:cubicBezTo>
                  <a:pt x="6503783" y="4598556"/>
                  <a:pt x="6666378" y="4618557"/>
                  <a:pt x="6802888" y="4667255"/>
                </a:cubicBezTo>
                <a:cubicBezTo>
                  <a:pt x="6823755" y="4680009"/>
                  <a:pt x="6845782" y="4688125"/>
                  <a:pt x="6870128" y="4693923"/>
                </a:cubicBezTo>
                <a:cubicBezTo>
                  <a:pt x="6888677" y="4703199"/>
                  <a:pt x="6906067" y="4712474"/>
                  <a:pt x="6923456" y="4721751"/>
                </a:cubicBezTo>
                <a:cubicBezTo>
                  <a:pt x="6969830" y="4748419"/>
                  <a:pt x="7046344" y="4815668"/>
                  <a:pt x="7122860" y="4895673"/>
                </a:cubicBezTo>
                <a:cubicBezTo>
                  <a:pt x="7124019" y="4896832"/>
                  <a:pt x="7125178" y="4896832"/>
                  <a:pt x="7127497" y="4899151"/>
                </a:cubicBezTo>
                <a:cubicBezTo>
                  <a:pt x="7161117" y="4952487"/>
                  <a:pt x="7209808" y="4998866"/>
                  <a:pt x="7251544" y="5045245"/>
                </a:cubicBezTo>
                <a:cubicBezTo>
                  <a:pt x="7253862" y="5048724"/>
                  <a:pt x="7267774" y="5062637"/>
                  <a:pt x="7268934" y="5063797"/>
                </a:cubicBezTo>
                <a:cubicBezTo>
                  <a:pt x="7271252" y="5067275"/>
                  <a:pt x="7274730" y="5071913"/>
                  <a:pt x="7277049" y="5075392"/>
                </a:cubicBezTo>
                <a:cubicBezTo>
                  <a:pt x="7287483" y="5089305"/>
                  <a:pt x="7296758" y="5103219"/>
                  <a:pt x="7307192" y="5115973"/>
                </a:cubicBezTo>
                <a:cubicBezTo>
                  <a:pt x="7307192" y="5118292"/>
                  <a:pt x="7308350" y="5118292"/>
                  <a:pt x="7309510" y="5119452"/>
                </a:cubicBezTo>
                <a:lnTo>
                  <a:pt x="7310670" y="5119452"/>
                </a:lnTo>
                <a:cubicBezTo>
                  <a:pt x="7315306" y="5125250"/>
                  <a:pt x="7321103" y="5131047"/>
                  <a:pt x="7324581" y="5136844"/>
                </a:cubicBezTo>
                <a:cubicBezTo>
                  <a:pt x="7325740" y="5136844"/>
                  <a:pt x="7325740" y="5136844"/>
                  <a:pt x="7326900" y="5136844"/>
                </a:cubicBezTo>
                <a:cubicBezTo>
                  <a:pt x="7326900" y="5141482"/>
                  <a:pt x="7328059" y="5144960"/>
                  <a:pt x="7329218" y="5149599"/>
                </a:cubicBezTo>
                <a:cubicBezTo>
                  <a:pt x="7357042" y="5193658"/>
                  <a:pt x="7376750" y="5233081"/>
                  <a:pt x="7383706" y="5265546"/>
                </a:cubicBezTo>
                <a:cubicBezTo>
                  <a:pt x="7432398" y="5488167"/>
                  <a:pt x="7192419" y="5699192"/>
                  <a:pt x="7280527" y="5922971"/>
                </a:cubicBezTo>
                <a:cubicBezTo>
                  <a:pt x="7300091" y="5971235"/>
                  <a:pt x="7363998" y="6040532"/>
                  <a:pt x="7445227" y="6108850"/>
                </a:cubicBezTo>
                <a:lnTo>
                  <a:pt x="7492757" y="6145976"/>
                </a:lnTo>
                <a:lnTo>
                  <a:pt x="7187613" y="6340844"/>
                </a:lnTo>
                <a:lnTo>
                  <a:pt x="7166334" y="6320817"/>
                </a:lnTo>
                <a:cubicBezTo>
                  <a:pt x="7147785" y="6306759"/>
                  <a:pt x="7128076" y="6295164"/>
                  <a:pt x="7107788" y="6287048"/>
                </a:cubicBezTo>
                <a:cubicBezTo>
                  <a:pt x="7091558" y="6280090"/>
                  <a:pt x="7075328" y="6275452"/>
                  <a:pt x="7060256" y="6271974"/>
                </a:cubicBezTo>
                <a:cubicBezTo>
                  <a:pt x="7045185" y="6265018"/>
                  <a:pt x="7030114" y="6259220"/>
                  <a:pt x="7015043" y="6255742"/>
                </a:cubicBezTo>
                <a:cubicBezTo>
                  <a:pt x="7002290" y="6249944"/>
                  <a:pt x="6989538" y="6244147"/>
                  <a:pt x="6975626" y="6238350"/>
                </a:cubicBezTo>
                <a:cubicBezTo>
                  <a:pt x="6957077" y="6230233"/>
                  <a:pt x="6938528" y="6227914"/>
                  <a:pt x="6921138" y="6229074"/>
                </a:cubicBezTo>
                <a:cubicBezTo>
                  <a:pt x="6830711" y="6198927"/>
                  <a:pt x="6737966" y="6180376"/>
                  <a:pt x="6632468" y="6166462"/>
                </a:cubicBezTo>
                <a:cubicBezTo>
                  <a:pt x="6584936" y="6159504"/>
                  <a:pt x="6530448" y="6149070"/>
                  <a:pt x="6472482" y="6136315"/>
                </a:cubicBezTo>
                <a:cubicBezTo>
                  <a:pt x="6471322" y="6136315"/>
                  <a:pt x="6470162" y="6137474"/>
                  <a:pt x="6469004" y="6137474"/>
                </a:cubicBezTo>
                <a:cubicBezTo>
                  <a:pt x="6415674" y="6118923"/>
                  <a:pt x="6360028" y="6102690"/>
                  <a:pt x="6303220" y="6093415"/>
                </a:cubicBezTo>
                <a:cubicBezTo>
                  <a:pt x="6303220" y="6093415"/>
                  <a:pt x="6303220" y="6092255"/>
                  <a:pt x="6304380" y="6092255"/>
                </a:cubicBezTo>
                <a:cubicBezTo>
                  <a:pt x="6116570" y="6038920"/>
                  <a:pt x="5921804" y="5964713"/>
                  <a:pt x="5789642" y="5890506"/>
                </a:cubicBezTo>
                <a:cubicBezTo>
                  <a:pt x="5761818" y="5874273"/>
                  <a:pt x="5733994" y="5858041"/>
                  <a:pt x="5706171" y="5841808"/>
                </a:cubicBezTo>
                <a:cubicBezTo>
                  <a:pt x="5692259" y="5827894"/>
                  <a:pt x="5676028" y="5816299"/>
                  <a:pt x="5660958" y="5808183"/>
                </a:cubicBezTo>
                <a:cubicBezTo>
                  <a:pt x="5651683" y="5803545"/>
                  <a:pt x="5642408" y="5800066"/>
                  <a:pt x="5633134" y="5796588"/>
                </a:cubicBezTo>
                <a:cubicBezTo>
                  <a:pt x="5518362" y="5723541"/>
                  <a:pt x="5417500" y="5653972"/>
                  <a:pt x="5315480" y="5594838"/>
                </a:cubicBezTo>
                <a:cubicBezTo>
                  <a:pt x="5299250" y="5579766"/>
                  <a:pt x="5278382" y="5568170"/>
                  <a:pt x="5255196" y="5562373"/>
                </a:cubicBezTo>
                <a:cubicBezTo>
                  <a:pt x="5200708" y="5533386"/>
                  <a:pt x="5146220" y="5509037"/>
                  <a:pt x="5088254" y="5489326"/>
                </a:cubicBezTo>
                <a:cubicBezTo>
                  <a:pt x="5087094" y="5489326"/>
                  <a:pt x="5084776" y="5489326"/>
                  <a:pt x="5083616" y="5489326"/>
                </a:cubicBezTo>
                <a:lnTo>
                  <a:pt x="5082457" y="5489326"/>
                </a:lnTo>
                <a:cubicBezTo>
                  <a:pt x="5070864" y="5484688"/>
                  <a:pt x="5059270" y="5480050"/>
                  <a:pt x="5046518" y="5477731"/>
                </a:cubicBezTo>
                <a:cubicBezTo>
                  <a:pt x="4970003" y="5456861"/>
                  <a:pt x="4887692" y="5445265"/>
                  <a:pt x="4794946" y="5446425"/>
                </a:cubicBezTo>
                <a:cubicBezTo>
                  <a:pt x="4413530" y="5455701"/>
                  <a:pt x="3640264" y="5347870"/>
                  <a:pt x="3606644" y="5372218"/>
                </a:cubicBezTo>
                <a:cubicBezTo>
                  <a:pt x="3497667" y="5453382"/>
                  <a:pt x="3402603" y="5557736"/>
                  <a:pt x="3299424" y="5645855"/>
                </a:cubicBezTo>
                <a:cubicBezTo>
                  <a:pt x="3168421" y="5758325"/>
                  <a:pt x="3117411" y="5764123"/>
                  <a:pt x="2984089" y="5832532"/>
                </a:cubicBezTo>
                <a:cubicBezTo>
                  <a:pt x="2869317" y="5892825"/>
                  <a:pt x="2739473" y="5955437"/>
                  <a:pt x="2529635" y="5962394"/>
                </a:cubicBezTo>
                <a:cubicBezTo>
                  <a:pt x="2726720" y="5902100"/>
                  <a:pt x="2898299" y="5820937"/>
                  <a:pt x="3052489" y="5704989"/>
                </a:cubicBezTo>
                <a:cubicBezTo>
                  <a:pt x="3226387" y="5575128"/>
                  <a:pt x="3254211" y="5477731"/>
                  <a:pt x="3408400" y="5330477"/>
                </a:cubicBezTo>
                <a:cubicBezTo>
                  <a:pt x="3271601" y="5353667"/>
                  <a:pt x="3222909" y="5330477"/>
                  <a:pt x="3054807" y="5300331"/>
                </a:cubicBezTo>
                <a:cubicBezTo>
                  <a:pt x="2966699" y="5285258"/>
                  <a:pt x="2901778" y="5230762"/>
                  <a:pt x="2818307" y="5201775"/>
                </a:cubicBezTo>
                <a:cubicBezTo>
                  <a:pt x="2595717" y="5125250"/>
                  <a:pt x="2342986" y="5325840"/>
                  <a:pt x="2268789" y="5004664"/>
                </a:cubicBezTo>
                <a:cubicBezTo>
                  <a:pt x="2275745" y="5009302"/>
                  <a:pt x="2281542" y="5013939"/>
                  <a:pt x="2287338" y="5019736"/>
                </a:cubicBezTo>
                <a:cubicBezTo>
                  <a:pt x="2337189" y="5063797"/>
                  <a:pt x="2385880" y="5090465"/>
                  <a:pt x="2433413" y="5103219"/>
                </a:cubicBezTo>
                <a:cubicBezTo>
                  <a:pt x="2431094" y="5100900"/>
                  <a:pt x="2429934" y="5098582"/>
                  <a:pt x="2428775" y="5096263"/>
                </a:cubicBezTo>
                <a:cubicBezTo>
                  <a:pt x="2450802" y="5103219"/>
                  <a:pt x="2472830" y="5110176"/>
                  <a:pt x="2494857" y="5113654"/>
                </a:cubicBezTo>
                <a:cubicBezTo>
                  <a:pt x="2580646" y="5127569"/>
                  <a:pt x="2666436" y="5104379"/>
                  <a:pt x="2752226" y="5089305"/>
                </a:cubicBezTo>
                <a:cubicBezTo>
                  <a:pt x="2787004" y="5084668"/>
                  <a:pt x="2822944" y="5082349"/>
                  <a:pt x="2858882" y="5086987"/>
                </a:cubicBezTo>
                <a:cubicBezTo>
                  <a:pt x="2858882" y="5085827"/>
                  <a:pt x="2858882" y="5084668"/>
                  <a:pt x="2858882" y="5084668"/>
                </a:cubicBezTo>
                <a:cubicBezTo>
                  <a:pt x="2898299" y="5093943"/>
                  <a:pt x="2937717" y="5102060"/>
                  <a:pt x="2977134" y="5114814"/>
                </a:cubicBezTo>
                <a:cubicBezTo>
                  <a:pt x="2991045" y="5119452"/>
                  <a:pt x="3004957" y="5121771"/>
                  <a:pt x="3017709" y="5121771"/>
                </a:cubicBezTo>
                <a:cubicBezTo>
                  <a:pt x="3117411" y="5158874"/>
                  <a:pt x="3264645" y="5170469"/>
                  <a:pt x="3384055" y="5166990"/>
                </a:cubicBezTo>
                <a:cubicBezTo>
                  <a:pt x="3422312" y="5172788"/>
                  <a:pt x="3460570" y="5176267"/>
                  <a:pt x="3498827" y="5173948"/>
                </a:cubicBezTo>
                <a:cubicBezTo>
                  <a:pt x="3544041" y="5172788"/>
                  <a:pt x="3591572" y="5164672"/>
                  <a:pt x="3636786" y="5157715"/>
                </a:cubicBezTo>
                <a:cubicBezTo>
                  <a:pt x="3650698" y="5156556"/>
                  <a:pt x="3663451" y="5154237"/>
                  <a:pt x="3677362" y="5151918"/>
                </a:cubicBezTo>
                <a:cubicBezTo>
                  <a:pt x="3679681" y="5151918"/>
                  <a:pt x="3690115" y="5149599"/>
                  <a:pt x="3699389" y="5148439"/>
                </a:cubicBezTo>
                <a:lnTo>
                  <a:pt x="3701708" y="5148439"/>
                </a:lnTo>
                <a:cubicBezTo>
                  <a:pt x="3673885" y="5154237"/>
                  <a:pt x="3694752" y="5150758"/>
                  <a:pt x="3708664" y="5148439"/>
                </a:cubicBezTo>
                <a:cubicBezTo>
                  <a:pt x="3800250" y="5160034"/>
                  <a:pt x="3888358" y="5183224"/>
                  <a:pt x="3993857" y="5189021"/>
                </a:cubicBezTo>
                <a:cubicBezTo>
                  <a:pt x="4233836" y="5200616"/>
                  <a:pt x="4333537" y="5215689"/>
                  <a:pt x="4541056" y="5176267"/>
                </a:cubicBezTo>
                <a:cubicBezTo>
                  <a:pt x="4550330" y="5173948"/>
                  <a:pt x="4560764" y="5172788"/>
                  <a:pt x="4570039" y="5170469"/>
                </a:cubicBezTo>
                <a:cubicBezTo>
                  <a:pt x="4583950" y="5172788"/>
                  <a:pt x="4597862" y="5173948"/>
                  <a:pt x="4611774" y="5173948"/>
                </a:cubicBezTo>
                <a:cubicBezTo>
                  <a:pt x="4643075" y="5173948"/>
                  <a:pt x="4674377" y="5168150"/>
                  <a:pt x="4704520" y="5156556"/>
                </a:cubicBezTo>
                <a:cubicBezTo>
                  <a:pt x="4825088" y="5149599"/>
                  <a:pt x="4953772" y="5162353"/>
                  <a:pt x="5095210" y="5194818"/>
                </a:cubicBezTo>
                <a:cubicBezTo>
                  <a:pt x="5118396" y="5209892"/>
                  <a:pt x="5143901" y="5223805"/>
                  <a:pt x="5172884" y="5234241"/>
                </a:cubicBezTo>
                <a:cubicBezTo>
                  <a:pt x="5214620" y="5250473"/>
                  <a:pt x="5257514" y="5259749"/>
                  <a:pt x="5301568" y="5270184"/>
                </a:cubicBezTo>
                <a:cubicBezTo>
                  <a:pt x="5318958" y="5274822"/>
                  <a:pt x="5336348" y="5279460"/>
                  <a:pt x="5353738" y="5285258"/>
                </a:cubicBezTo>
                <a:cubicBezTo>
                  <a:pt x="5360694" y="5288736"/>
                  <a:pt x="5368809" y="5293374"/>
                  <a:pt x="5374606" y="5298012"/>
                </a:cubicBezTo>
                <a:cubicBezTo>
                  <a:pt x="5407066" y="5318882"/>
                  <a:pt x="5441846" y="5330477"/>
                  <a:pt x="5478944" y="5333956"/>
                </a:cubicBezTo>
                <a:cubicBezTo>
                  <a:pt x="5499812" y="5342072"/>
                  <a:pt x="5520680" y="5350189"/>
                  <a:pt x="5541548" y="5357146"/>
                </a:cubicBezTo>
                <a:cubicBezTo>
                  <a:pt x="5655161" y="5418597"/>
                  <a:pt x="5761818" y="5488167"/>
                  <a:pt x="5878910" y="5548460"/>
                </a:cubicBezTo>
                <a:cubicBezTo>
                  <a:pt x="5903256" y="5568170"/>
                  <a:pt x="5928760" y="5586722"/>
                  <a:pt x="5956584" y="5604115"/>
                </a:cubicBezTo>
                <a:cubicBezTo>
                  <a:pt x="5965858" y="5609912"/>
                  <a:pt x="5975133" y="5614550"/>
                  <a:pt x="5985567" y="5619187"/>
                </a:cubicBezTo>
                <a:cubicBezTo>
                  <a:pt x="6021506" y="5642377"/>
                  <a:pt x="6064401" y="5657451"/>
                  <a:pt x="6111933" y="5659770"/>
                </a:cubicBezTo>
                <a:cubicBezTo>
                  <a:pt x="6145553" y="5680640"/>
                  <a:pt x="6180333" y="5699192"/>
                  <a:pt x="6217431" y="5715425"/>
                </a:cubicBezTo>
                <a:cubicBezTo>
                  <a:pt x="6234821" y="5723541"/>
                  <a:pt x="6252210" y="5731657"/>
                  <a:pt x="6269600" y="5738614"/>
                </a:cubicBezTo>
                <a:cubicBezTo>
                  <a:pt x="6251052" y="5730498"/>
                  <a:pt x="6349594" y="5778037"/>
                  <a:pt x="6366983" y="5780356"/>
                </a:cubicBezTo>
                <a:cubicBezTo>
                  <a:pt x="6370461" y="5781515"/>
                  <a:pt x="6372780" y="5781515"/>
                  <a:pt x="6375098" y="5783834"/>
                </a:cubicBezTo>
                <a:cubicBezTo>
                  <a:pt x="6407560" y="5797747"/>
                  <a:pt x="6441180" y="5812821"/>
                  <a:pt x="6474800" y="5826735"/>
                </a:cubicBezTo>
                <a:cubicBezTo>
                  <a:pt x="6501464" y="5837170"/>
                  <a:pt x="6526970" y="5845286"/>
                  <a:pt x="6553634" y="5851083"/>
                </a:cubicBezTo>
                <a:cubicBezTo>
                  <a:pt x="6632468" y="5882390"/>
                  <a:pt x="6715938" y="5892825"/>
                  <a:pt x="6804046" y="5900942"/>
                </a:cubicBezTo>
                <a:cubicBezTo>
                  <a:pt x="6808684" y="5902100"/>
                  <a:pt x="6813322" y="5902100"/>
                  <a:pt x="6819118" y="5902100"/>
                </a:cubicBezTo>
                <a:cubicBezTo>
                  <a:pt x="6841145" y="5905579"/>
                  <a:pt x="6863172" y="5909058"/>
                  <a:pt x="6885199" y="5914855"/>
                </a:cubicBezTo>
                <a:cubicBezTo>
                  <a:pt x="6893314" y="5917174"/>
                  <a:pt x="6900270" y="5918333"/>
                  <a:pt x="6908386" y="5918333"/>
                </a:cubicBezTo>
                <a:cubicBezTo>
                  <a:pt x="6948962" y="5939204"/>
                  <a:pt x="7015043" y="5927610"/>
                  <a:pt x="7035910" y="5881230"/>
                </a:cubicBezTo>
                <a:cubicBezTo>
                  <a:pt x="7068372" y="5808183"/>
                  <a:pt x="7088080" y="5730498"/>
                  <a:pt x="7115904" y="5653972"/>
                </a:cubicBezTo>
                <a:cubicBezTo>
                  <a:pt x="7143728" y="5576287"/>
                  <a:pt x="7165754" y="5499762"/>
                  <a:pt x="7173870" y="5417438"/>
                </a:cubicBezTo>
                <a:cubicBezTo>
                  <a:pt x="7175029" y="5395408"/>
                  <a:pt x="7175029" y="5373378"/>
                  <a:pt x="7175029" y="5351348"/>
                </a:cubicBezTo>
                <a:cubicBezTo>
                  <a:pt x="7176188" y="5353667"/>
                  <a:pt x="7177348" y="5355986"/>
                  <a:pt x="7178507" y="5358305"/>
                </a:cubicBezTo>
                <a:cubicBezTo>
                  <a:pt x="7178507" y="5344391"/>
                  <a:pt x="7177348" y="5332796"/>
                  <a:pt x="7176188" y="5320042"/>
                </a:cubicBezTo>
                <a:cubicBezTo>
                  <a:pt x="7175029" y="5320042"/>
                  <a:pt x="7173870" y="5321201"/>
                  <a:pt x="7171551" y="5321201"/>
                </a:cubicBezTo>
                <a:cubicBezTo>
                  <a:pt x="7166914" y="5274822"/>
                  <a:pt x="7155320" y="5229603"/>
                  <a:pt x="7136772" y="5187861"/>
                </a:cubicBezTo>
                <a:cubicBezTo>
                  <a:pt x="7128656" y="5170469"/>
                  <a:pt x="7120541" y="5154237"/>
                  <a:pt x="7111266" y="5138004"/>
                </a:cubicBezTo>
                <a:cubicBezTo>
                  <a:pt x="7112426" y="5136844"/>
                  <a:pt x="7113585" y="5135685"/>
                  <a:pt x="7114744" y="5134525"/>
                </a:cubicBezTo>
                <a:cubicBezTo>
                  <a:pt x="7095036" y="5096263"/>
                  <a:pt x="7073009" y="5062637"/>
                  <a:pt x="7052141" y="5032491"/>
                </a:cubicBezTo>
                <a:cubicBezTo>
                  <a:pt x="7046344" y="5004664"/>
                  <a:pt x="7030114" y="4977996"/>
                  <a:pt x="7006928" y="4961763"/>
                </a:cubicBezTo>
                <a:cubicBezTo>
                  <a:pt x="6994175" y="4930457"/>
                  <a:pt x="6965192" y="4906108"/>
                  <a:pt x="6921138" y="4906108"/>
                </a:cubicBezTo>
                <a:cubicBezTo>
                  <a:pt x="6903748" y="4906108"/>
                  <a:pt x="6888677" y="4910746"/>
                  <a:pt x="6877084" y="4916543"/>
                </a:cubicBezTo>
                <a:cubicBezTo>
                  <a:pt x="6750718" y="4937414"/>
                  <a:pt x="6489871" y="4996547"/>
                  <a:pt x="6416834" y="5139163"/>
                </a:cubicBezTo>
                <a:cubicBezTo>
                  <a:pt x="6481756" y="4913064"/>
                  <a:pt x="6853898" y="4816827"/>
                  <a:pt x="6853898" y="4816827"/>
                </a:cubicBezTo>
                <a:cubicBezTo>
                  <a:pt x="6853898" y="4816827"/>
                  <a:pt x="6756514" y="4712474"/>
                  <a:pt x="6208156" y="4608122"/>
                </a:cubicBezTo>
                <a:cubicBezTo>
                  <a:pt x="6208156" y="4606962"/>
                  <a:pt x="6206997" y="4605803"/>
                  <a:pt x="6206997" y="4604643"/>
                </a:cubicBezTo>
                <a:cubicBezTo>
                  <a:pt x="6253370" y="4600585"/>
                  <a:pt x="6302424" y="4598411"/>
                  <a:pt x="6352764" y="4598447"/>
                </a:cubicBezTo>
                <a:close/>
                <a:moveTo>
                  <a:pt x="10004732" y="4541804"/>
                </a:moveTo>
                <a:lnTo>
                  <a:pt x="10001023" y="4546647"/>
                </a:lnTo>
                <a:lnTo>
                  <a:pt x="8635652" y="5417860"/>
                </a:lnTo>
                <a:lnTo>
                  <a:pt x="8636635" y="5415484"/>
                </a:lnTo>
                <a:close/>
                <a:moveTo>
                  <a:pt x="6789473" y="3919225"/>
                </a:moveTo>
                <a:lnTo>
                  <a:pt x="6788976" y="3919391"/>
                </a:lnTo>
                <a:lnTo>
                  <a:pt x="6788866" y="3919428"/>
                </a:lnTo>
                <a:lnTo>
                  <a:pt x="6787816" y="3919391"/>
                </a:lnTo>
                <a:close/>
                <a:moveTo>
                  <a:pt x="6792454" y="3918231"/>
                </a:moveTo>
                <a:cubicBezTo>
                  <a:pt x="6794772" y="3918231"/>
                  <a:pt x="6797091" y="3918231"/>
                  <a:pt x="6799410" y="3918231"/>
                </a:cubicBezTo>
                <a:lnTo>
                  <a:pt x="6789473" y="3919225"/>
                </a:lnTo>
                <a:close/>
                <a:moveTo>
                  <a:pt x="14639888" y="2748316"/>
                </a:moveTo>
                <a:cubicBezTo>
                  <a:pt x="14657278" y="2969777"/>
                  <a:pt x="14642206" y="3307185"/>
                  <a:pt x="14676986" y="3543719"/>
                </a:cubicBezTo>
                <a:cubicBezTo>
                  <a:pt x="14676986" y="3583141"/>
                  <a:pt x="14672350" y="3621404"/>
                  <a:pt x="14678146" y="3661986"/>
                </a:cubicBezTo>
                <a:cubicBezTo>
                  <a:pt x="14682782" y="3689814"/>
                  <a:pt x="14716402" y="3703727"/>
                  <a:pt x="14740750" y="3697930"/>
                </a:cubicBezTo>
                <a:cubicBezTo>
                  <a:pt x="14755820" y="3694452"/>
                  <a:pt x="14765094" y="3685175"/>
                  <a:pt x="14770890" y="3673581"/>
                </a:cubicBezTo>
                <a:cubicBezTo>
                  <a:pt x="14894938" y="3617926"/>
                  <a:pt x="15000436" y="3541400"/>
                  <a:pt x="15096660" y="3457917"/>
                </a:cubicBezTo>
                <a:cubicBezTo>
                  <a:pt x="15114050" y="3456758"/>
                  <a:pt x="15131438" y="3455598"/>
                  <a:pt x="15149988" y="3453280"/>
                </a:cubicBezTo>
                <a:cubicBezTo>
                  <a:pt x="15029418" y="3472991"/>
                  <a:pt x="15136078" y="3456758"/>
                  <a:pt x="15167378" y="3454439"/>
                </a:cubicBezTo>
                <a:cubicBezTo>
                  <a:pt x="15174334" y="3454439"/>
                  <a:pt x="15180130" y="3453280"/>
                  <a:pt x="15187086" y="3453280"/>
                </a:cubicBezTo>
                <a:cubicBezTo>
                  <a:pt x="15181290" y="3466033"/>
                  <a:pt x="15175494" y="3477629"/>
                  <a:pt x="15172016" y="3491543"/>
                </a:cubicBezTo>
                <a:cubicBezTo>
                  <a:pt x="15064198" y="3604012"/>
                  <a:pt x="14930878" y="3701409"/>
                  <a:pt x="14814946" y="3801124"/>
                </a:cubicBezTo>
                <a:cubicBezTo>
                  <a:pt x="14773210" y="3827792"/>
                  <a:pt x="14737270" y="3860257"/>
                  <a:pt x="14705970" y="3898520"/>
                </a:cubicBezTo>
                <a:cubicBezTo>
                  <a:pt x="14697854" y="3907796"/>
                  <a:pt x="14689738" y="3918231"/>
                  <a:pt x="14681622" y="3928667"/>
                </a:cubicBezTo>
                <a:cubicBezTo>
                  <a:pt x="14676986" y="3935623"/>
                  <a:pt x="14671190" y="3941421"/>
                  <a:pt x="14666552" y="3947218"/>
                </a:cubicBezTo>
                <a:cubicBezTo>
                  <a:pt x="14584242" y="4045774"/>
                  <a:pt x="14568010" y="4167519"/>
                  <a:pt x="14490336" y="4273032"/>
                </a:cubicBezTo>
                <a:cubicBezTo>
                  <a:pt x="14397590" y="4397096"/>
                  <a:pt x="14234126" y="4487535"/>
                  <a:pt x="14112398" y="4589569"/>
                </a:cubicBezTo>
                <a:cubicBezTo>
                  <a:pt x="14077618" y="4612759"/>
                  <a:pt x="14048634" y="4644065"/>
                  <a:pt x="14020810" y="4670734"/>
                </a:cubicBezTo>
                <a:cubicBezTo>
                  <a:pt x="13776194" y="4891034"/>
                  <a:pt x="13526942" y="5103219"/>
                  <a:pt x="13276528" y="5320042"/>
                </a:cubicBezTo>
                <a:cubicBezTo>
                  <a:pt x="13072488" y="5497443"/>
                  <a:pt x="12909024" y="5714265"/>
                  <a:pt x="12716577" y="5962394"/>
                </a:cubicBezTo>
                <a:cubicBezTo>
                  <a:pt x="12957715" y="6091096"/>
                  <a:pt x="13233634" y="6232552"/>
                  <a:pt x="13518826" y="6346181"/>
                </a:cubicBezTo>
                <a:cubicBezTo>
                  <a:pt x="13521144" y="6346181"/>
                  <a:pt x="13521144" y="6346181"/>
                  <a:pt x="13522304" y="6346181"/>
                </a:cubicBezTo>
                <a:cubicBezTo>
                  <a:pt x="13524622" y="6346181"/>
                  <a:pt x="13524622" y="6347340"/>
                  <a:pt x="13526942" y="6347340"/>
                </a:cubicBezTo>
                <a:cubicBezTo>
                  <a:pt x="13543172" y="6357776"/>
                  <a:pt x="13562880" y="6362414"/>
                  <a:pt x="13582588" y="6368211"/>
                </a:cubicBezTo>
                <a:lnTo>
                  <a:pt x="13583748" y="6369370"/>
                </a:lnTo>
                <a:cubicBezTo>
                  <a:pt x="13583748" y="6369370"/>
                  <a:pt x="13582588" y="6369370"/>
                  <a:pt x="13581430" y="6369370"/>
                </a:cubicBezTo>
                <a:cubicBezTo>
                  <a:pt x="13583748" y="6370530"/>
                  <a:pt x="13587226" y="6371690"/>
                  <a:pt x="13590704" y="6372849"/>
                </a:cubicBezTo>
                <a:cubicBezTo>
                  <a:pt x="13628962" y="6396038"/>
                  <a:pt x="13669538" y="6413431"/>
                  <a:pt x="13708954" y="6425026"/>
                </a:cubicBezTo>
                <a:cubicBezTo>
                  <a:pt x="13735618" y="6431982"/>
                  <a:pt x="13763442" y="6438940"/>
                  <a:pt x="13792426" y="6442418"/>
                </a:cubicBezTo>
                <a:cubicBezTo>
                  <a:pt x="13872418" y="6466767"/>
                  <a:pt x="13951252" y="6488797"/>
                  <a:pt x="14030086" y="6506189"/>
                </a:cubicBezTo>
                <a:cubicBezTo>
                  <a:pt x="14161090" y="6557206"/>
                  <a:pt x="14307162" y="6573439"/>
                  <a:pt x="14450918" y="6560684"/>
                </a:cubicBezTo>
                <a:cubicBezTo>
                  <a:pt x="14484538" y="6557206"/>
                  <a:pt x="14519318" y="6556047"/>
                  <a:pt x="14552938" y="6553728"/>
                </a:cubicBezTo>
                <a:cubicBezTo>
                  <a:pt x="14665394" y="6556047"/>
                  <a:pt x="14752342" y="6580396"/>
                  <a:pt x="14846246" y="6611702"/>
                </a:cubicBezTo>
                <a:cubicBezTo>
                  <a:pt x="14848566" y="6611702"/>
                  <a:pt x="14849726" y="6610542"/>
                  <a:pt x="14850884" y="6609383"/>
                </a:cubicBezTo>
                <a:cubicBezTo>
                  <a:pt x="14853202" y="6610542"/>
                  <a:pt x="14855522" y="6611702"/>
                  <a:pt x="14857840" y="6611702"/>
                </a:cubicBezTo>
                <a:cubicBezTo>
                  <a:pt x="14858998" y="6611702"/>
                  <a:pt x="14858998" y="6611702"/>
                  <a:pt x="14858998" y="6611702"/>
                </a:cubicBezTo>
                <a:cubicBezTo>
                  <a:pt x="14861318" y="6612862"/>
                  <a:pt x="14862478" y="6614021"/>
                  <a:pt x="14864796" y="6615180"/>
                </a:cubicBezTo>
                <a:cubicBezTo>
                  <a:pt x="14875230" y="6619818"/>
                  <a:pt x="14886822" y="6625616"/>
                  <a:pt x="14898416" y="6629094"/>
                </a:cubicBezTo>
                <a:lnTo>
                  <a:pt x="14897258" y="6629094"/>
                </a:lnTo>
                <a:cubicBezTo>
                  <a:pt x="14899574" y="6630254"/>
                  <a:pt x="14899574" y="6630254"/>
                  <a:pt x="14900734" y="6630254"/>
                </a:cubicBezTo>
                <a:cubicBezTo>
                  <a:pt x="14900734" y="6630254"/>
                  <a:pt x="14901894" y="6630254"/>
                  <a:pt x="14901894" y="6631413"/>
                </a:cubicBezTo>
                <a:lnTo>
                  <a:pt x="14903054" y="6631413"/>
                </a:lnTo>
                <a:cubicBezTo>
                  <a:pt x="14929718" y="6639530"/>
                  <a:pt x="14957542" y="6649964"/>
                  <a:pt x="14986524" y="6659240"/>
                </a:cubicBezTo>
                <a:cubicBezTo>
                  <a:pt x="15114050" y="6696344"/>
                  <a:pt x="15170856" y="6772870"/>
                  <a:pt x="15301858" y="6799538"/>
                </a:cubicBezTo>
                <a:cubicBezTo>
                  <a:pt x="15373738" y="6819248"/>
                  <a:pt x="15494306" y="6862150"/>
                  <a:pt x="15571982" y="6909688"/>
                </a:cubicBezTo>
                <a:cubicBezTo>
                  <a:pt x="15769066" y="6961864"/>
                  <a:pt x="15988178" y="6946792"/>
                  <a:pt x="16159756" y="6818089"/>
                </a:cubicBezTo>
                <a:cubicBezTo>
                  <a:pt x="16207288" y="6739244"/>
                  <a:pt x="16258298" y="6643008"/>
                  <a:pt x="16346406" y="6567642"/>
                </a:cubicBezTo>
                <a:cubicBezTo>
                  <a:pt x="16431038" y="6500392"/>
                  <a:pt x="16513348" y="6419228"/>
                  <a:pt x="16615368" y="6382125"/>
                </a:cubicBezTo>
                <a:cubicBezTo>
                  <a:pt x="16555084" y="6437780"/>
                  <a:pt x="16502914" y="6499232"/>
                  <a:pt x="16458860" y="6560684"/>
                </a:cubicBezTo>
                <a:cubicBezTo>
                  <a:pt x="16449586" y="6564163"/>
                  <a:pt x="16441470" y="6571120"/>
                  <a:pt x="16435674" y="6580396"/>
                </a:cubicBezTo>
                <a:cubicBezTo>
                  <a:pt x="16407850" y="6620978"/>
                  <a:pt x="16383506" y="6662719"/>
                  <a:pt x="16360318" y="6705620"/>
                </a:cubicBezTo>
                <a:cubicBezTo>
                  <a:pt x="16330176" y="6755478"/>
                  <a:pt x="16302352" y="6805335"/>
                  <a:pt x="16282644" y="6857512"/>
                </a:cubicBezTo>
                <a:cubicBezTo>
                  <a:pt x="16276846" y="6870266"/>
                  <a:pt x="16269890" y="6883020"/>
                  <a:pt x="16262934" y="6895774"/>
                </a:cubicBezTo>
                <a:cubicBezTo>
                  <a:pt x="16251342" y="6918964"/>
                  <a:pt x="16258298" y="6939834"/>
                  <a:pt x="16272210" y="6954908"/>
                </a:cubicBezTo>
                <a:cubicBezTo>
                  <a:pt x="16262934" y="6958386"/>
                  <a:pt x="16254820" y="6961864"/>
                  <a:pt x="16246706" y="6965343"/>
                </a:cubicBezTo>
                <a:cubicBezTo>
                  <a:pt x="16245546" y="6968822"/>
                  <a:pt x="16245546" y="6969981"/>
                  <a:pt x="16245546" y="6969981"/>
                </a:cubicBezTo>
                <a:cubicBezTo>
                  <a:pt x="16245546" y="6969981"/>
                  <a:pt x="16261776" y="6968822"/>
                  <a:pt x="16290758" y="6968822"/>
                </a:cubicBezTo>
                <a:cubicBezTo>
                  <a:pt x="16304670" y="6973460"/>
                  <a:pt x="16318582" y="6974619"/>
                  <a:pt x="16330176" y="6968822"/>
                </a:cubicBezTo>
                <a:cubicBezTo>
                  <a:pt x="16399734" y="6969981"/>
                  <a:pt x="16502914" y="6974619"/>
                  <a:pt x="16613050" y="6994330"/>
                </a:cubicBezTo>
                <a:cubicBezTo>
                  <a:pt x="16628122" y="7005925"/>
                  <a:pt x="16646670" y="7012882"/>
                  <a:pt x="16667538" y="7015201"/>
                </a:cubicBezTo>
                <a:cubicBezTo>
                  <a:pt x="16676812" y="7016360"/>
                  <a:pt x="16687246" y="7017520"/>
                  <a:pt x="16697680" y="7017520"/>
                </a:cubicBezTo>
                <a:cubicBezTo>
                  <a:pt x="16703478" y="7018679"/>
                  <a:pt x="16710434" y="7017520"/>
                  <a:pt x="16716230" y="7016360"/>
                </a:cubicBezTo>
                <a:cubicBezTo>
                  <a:pt x="16740574" y="7024476"/>
                  <a:pt x="16763762" y="7032593"/>
                  <a:pt x="16788108" y="7039550"/>
                </a:cubicBezTo>
                <a:cubicBezTo>
                  <a:pt x="16839118" y="7056942"/>
                  <a:pt x="16886650" y="7078972"/>
                  <a:pt x="16931862" y="7105640"/>
                </a:cubicBezTo>
                <a:cubicBezTo>
                  <a:pt x="16931862" y="7106800"/>
                  <a:pt x="16931862" y="7106800"/>
                  <a:pt x="16931862" y="7106800"/>
                </a:cubicBezTo>
                <a:cubicBezTo>
                  <a:pt x="16828684" y="7087088"/>
                  <a:pt x="16734778" y="7070856"/>
                  <a:pt x="16646670" y="7062740"/>
                </a:cubicBezTo>
                <a:cubicBezTo>
                  <a:pt x="16600298" y="7052304"/>
                  <a:pt x="16552766" y="7048826"/>
                  <a:pt x="16507552" y="7056942"/>
                </a:cubicBezTo>
                <a:cubicBezTo>
                  <a:pt x="16398576" y="7060420"/>
                  <a:pt x="16294238" y="7080132"/>
                  <a:pt x="16186420" y="7128830"/>
                </a:cubicBezTo>
                <a:cubicBezTo>
                  <a:pt x="16157438" y="7183326"/>
                  <a:pt x="16163234" y="7245937"/>
                  <a:pt x="16185262" y="7316666"/>
                </a:cubicBezTo>
                <a:cubicBezTo>
                  <a:pt x="16185262" y="7316666"/>
                  <a:pt x="16184102" y="7317825"/>
                  <a:pt x="16185262" y="7317825"/>
                </a:cubicBezTo>
                <a:cubicBezTo>
                  <a:pt x="16188738" y="7366523"/>
                  <a:pt x="16207288" y="7403626"/>
                  <a:pt x="16226996" y="7443049"/>
                </a:cubicBezTo>
                <a:cubicBezTo>
                  <a:pt x="16233952" y="7458122"/>
                  <a:pt x="16239750" y="7473196"/>
                  <a:pt x="16245546" y="7483630"/>
                </a:cubicBezTo>
                <a:cubicBezTo>
                  <a:pt x="16249022" y="7489428"/>
                  <a:pt x="16252502" y="7501023"/>
                  <a:pt x="16254820" y="7507980"/>
                </a:cubicBezTo>
                <a:cubicBezTo>
                  <a:pt x="16254240" y="7504502"/>
                  <a:pt x="16252792" y="7500154"/>
                  <a:pt x="16250618" y="7494356"/>
                </a:cubicBezTo>
                <a:lnTo>
                  <a:pt x="16245872" y="7481966"/>
                </a:lnTo>
                <a:lnTo>
                  <a:pt x="16257138" y="7504501"/>
                </a:lnTo>
                <a:cubicBezTo>
                  <a:pt x="16262934" y="7520734"/>
                  <a:pt x="16271050" y="7535807"/>
                  <a:pt x="16278006" y="7552040"/>
                </a:cubicBezTo>
                <a:cubicBezTo>
                  <a:pt x="16304670" y="7616970"/>
                  <a:pt x="16327858" y="7686540"/>
                  <a:pt x="16337132" y="7757268"/>
                </a:cubicBezTo>
                <a:cubicBezTo>
                  <a:pt x="16334814" y="7767703"/>
                  <a:pt x="16334814" y="7776979"/>
                  <a:pt x="16333654" y="7788574"/>
                </a:cubicBezTo>
                <a:cubicBezTo>
                  <a:pt x="16326698" y="7786255"/>
                  <a:pt x="16319742" y="7786255"/>
                  <a:pt x="16312786" y="7785096"/>
                </a:cubicBezTo>
                <a:cubicBezTo>
                  <a:pt x="16278006" y="7666828"/>
                  <a:pt x="16225838" y="7546242"/>
                  <a:pt x="16145844" y="7445368"/>
                </a:cubicBezTo>
                <a:cubicBezTo>
                  <a:pt x="16131932" y="7425656"/>
                  <a:pt x="16114542" y="7405946"/>
                  <a:pt x="16097154" y="7387394"/>
                </a:cubicBezTo>
                <a:cubicBezTo>
                  <a:pt x="16061214" y="7351450"/>
                  <a:pt x="16014842" y="7329420"/>
                  <a:pt x="15964990" y="7318984"/>
                </a:cubicBezTo>
                <a:cubicBezTo>
                  <a:pt x="15954556" y="7313187"/>
                  <a:pt x="15944122" y="7308549"/>
                  <a:pt x="15932530" y="7302752"/>
                </a:cubicBezTo>
                <a:cubicBezTo>
                  <a:pt x="15860650" y="7267968"/>
                  <a:pt x="15792252" y="7234342"/>
                  <a:pt x="15728490" y="7203036"/>
                </a:cubicBezTo>
                <a:cubicBezTo>
                  <a:pt x="15667046" y="7193760"/>
                  <a:pt x="15602122" y="7187963"/>
                  <a:pt x="15515174" y="7167092"/>
                </a:cubicBezTo>
                <a:cubicBezTo>
                  <a:pt x="15247370" y="7098684"/>
                  <a:pt x="15013190" y="6934037"/>
                  <a:pt x="14739590" y="6867947"/>
                </a:cubicBezTo>
                <a:cubicBezTo>
                  <a:pt x="14460194" y="6801856"/>
                  <a:pt x="14163406" y="6869106"/>
                  <a:pt x="13895606" y="6801856"/>
                </a:cubicBezTo>
                <a:cubicBezTo>
                  <a:pt x="13554766" y="6716055"/>
                  <a:pt x="13321742" y="6532857"/>
                  <a:pt x="12943803" y="6589672"/>
                </a:cubicBezTo>
                <a:cubicBezTo>
                  <a:pt x="12611079" y="6639530"/>
                  <a:pt x="12285310" y="6756637"/>
                  <a:pt x="12016348" y="6950270"/>
                </a:cubicBezTo>
                <a:cubicBezTo>
                  <a:pt x="12524130" y="6815770"/>
                  <a:pt x="12767587" y="7244778"/>
                  <a:pt x="13238270" y="7313187"/>
                </a:cubicBezTo>
                <a:cubicBezTo>
                  <a:pt x="13412168" y="7337536"/>
                  <a:pt x="13588386" y="7309708"/>
                  <a:pt x="13751850" y="7336376"/>
                </a:cubicBezTo>
                <a:cubicBezTo>
                  <a:pt x="13871258" y="7354928"/>
                  <a:pt x="14085734" y="7378118"/>
                  <a:pt x="14203984" y="7402467"/>
                </a:cubicBezTo>
                <a:cubicBezTo>
                  <a:pt x="13887490" y="7382756"/>
                  <a:pt x="13437674" y="7470876"/>
                  <a:pt x="13139728" y="7411743"/>
                </a:cubicBezTo>
                <a:cubicBezTo>
                  <a:pt x="13169871" y="7447686"/>
                  <a:pt x="13222040" y="7523053"/>
                  <a:pt x="13278846" y="7614652"/>
                </a:cubicBezTo>
                <a:cubicBezTo>
                  <a:pt x="13280006" y="7636682"/>
                  <a:pt x="13283484" y="7657552"/>
                  <a:pt x="13293918" y="7679582"/>
                </a:cubicBezTo>
                <a:cubicBezTo>
                  <a:pt x="13346086" y="7785096"/>
                  <a:pt x="13414486" y="7881332"/>
                  <a:pt x="13468974" y="7984526"/>
                </a:cubicBezTo>
                <a:cubicBezTo>
                  <a:pt x="13511870" y="8066849"/>
                  <a:pt x="13528100" y="8149172"/>
                  <a:pt x="13554766" y="8236133"/>
                </a:cubicBezTo>
                <a:cubicBezTo>
                  <a:pt x="13557082" y="8263960"/>
                  <a:pt x="13555924" y="8288310"/>
                  <a:pt x="13547810" y="8308020"/>
                </a:cubicBezTo>
                <a:cubicBezTo>
                  <a:pt x="13544330" y="8301064"/>
                  <a:pt x="13540854" y="8294107"/>
                  <a:pt x="13538534" y="8287150"/>
                </a:cubicBezTo>
                <a:cubicBezTo>
                  <a:pt x="13510710" y="8188594"/>
                  <a:pt x="13465498" y="8098155"/>
                  <a:pt x="13420284" y="8003078"/>
                </a:cubicBezTo>
                <a:cubicBezTo>
                  <a:pt x="13412168" y="7985686"/>
                  <a:pt x="13399416" y="7971772"/>
                  <a:pt x="13385504" y="7960176"/>
                </a:cubicBezTo>
                <a:cubicBezTo>
                  <a:pt x="13248704" y="7702772"/>
                  <a:pt x="13071328" y="7441890"/>
                  <a:pt x="12866129" y="7341014"/>
                </a:cubicBezTo>
                <a:cubicBezTo>
                  <a:pt x="12477757" y="7150860"/>
                  <a:pt x="12052287" y="7105640"/>
                  <a:pt x="11684782" y="7301592"/>
                </a:cubicBezTo>
                <a:cubicBezTo>
                  <a:pt x="11478423" y="7411743"/>
                  <a:pt x="11326552" y="7371161"/>
                  <a:pt x="11127149" y="7429135"/>
                </a:cubicBezTo>
                <a:cubicBezTo>
                  <a:pt x="11001943" y="7465079"/>
                  <a:pt x="10941658" y="7543924"/>
                  <a:pt x="10814133" y="7567113"/>
                </a:cubicBezTo>
                <a:cubicBezTo>
                  <a:pt x="10749211" y="7539286"/>
                  <a:pt x="10679652" y="7527691"/>
                  <a:pt x="10610093" y="7530010"/>
                </a:cubicBezTo>
                <a:cubicBezTo>
                  <a:pt x="10568357" y="7516096"/>
                  <a:pt x="10526622" y="7506820"/>
                  <a:pt x="10483727" y="7517256"/>
                </a:cubicBezTo>
                <a:cubicBezTo>
                  <a:pt x="10414168" y="7534648"/>
                  <a:pt x="10353883" y="7574070"/>
                  <a:pt x="10298236" y="7628566"/>
                </a:cubicBezTo>
                <a:cubicBezTo>
                  <a:pt x="10299395" y="7629725"/>
                  <a:pt x="10299395" y="7632044"/>
                  <a:pt x="10300555" y="7634363"/>
                </a:cubicBezTo>
                <a:cubicBezTo>
                  <a:pt x="10229836" y="7684220"/>
                  <a:pt x="10170711" y="7751470"/>
                  <a:pt x="10134772" y="7830315"/>
                </a:cubicBezTo>
                <a:cubicBezTo>
                  <a:pt x="10130135" y="7838432"/>
                  <a:pt x="10127816" y="7846548"/>
                  <a:pt x="10125497" y="7854664"/>
                </a:cubicBezTo>
                <a:cubicBezTo>
                  <a:pt x="10023477" y="8021629"/>
                  <a:pt x="9935369" y="8208306"/>
                  <a:pt x="9836827" y="8316137"/>
                </a:cubicBezTo>
                <a:cubicBezTo>
                  <a:pt x="9898271" y="8321934"/>
                  <a:pt x="9957396" y="8323094"/>
                  <a:pt x="10015362" y="8318456"/>
                </a:cubicBezTo>
                <a:cubicBezTo>
                  <a:pt x="10015362" y="8318456"/>
                  <a:pt x="10016521" y="8318456"/>
                  <a:pt x="10017681" y="8317296"/>
                </a:cubicBezTo>
                <a:cubicBezTo>
                  <a:pt x="10019999" y="8317296"/>
                  <a:pt x="10023477" y="8316137"/>
                  <a:pt x="10026955" y="8316137"/>
                </a:cubicBezTo>
                <a:cubicBezTo>
                  <a:pt x="10026955" y="8316137"/>
                  <a:pt x="10026955" y="8316137"/>
                  <a:pt x="10028114" y="8316137"/>
                </a:cubicBezTo>
                <a:cubicBezTo>
                  <a:pt x="10031592" y="8316137"/>
                  <a:pt x="10035070" y="8316137"/>
                  <a:pt x="10038548" y="8314978"/>
                </a:cubicBezTo>
                <a:cubicBezTo>
                  <a:pt x="10043186" y="8314978"/>
                  <a:pt x="10047823" y="8314978"/>
                  <a:pt x="10053620" y="8312658"/>
                </a:cubicBezTo>
                <a:cubicBezTo>
                  <a:pt x="10051301" y="8314978"/>
                  <a:pt x="10051301" y="8314978"/>
                  <a:pt x="10050142" y="8316137"/>
                </a:cubicBezTo>
                <a:cubicBezTo>
                  <a:pt x="10102311" y="8311499"/>
                  <a:pt x="10152162" y="8302224"/>
                  <a:pt x="10202012" y="8291788"/>
                </a:cubicBezTo>
                <a:cubicBezTo>
                  <a:pt x="10211287" y="8289469"/>
                  <a:pt x="10221721" y="8288310"/>
                  <a:pt x="10230995" y="8284831"/>
                </a:cubicBezTo>
                <a:cubicBezTo>
                  <a:pt x="10417646" y="8239612"/>
                  <a:pt x="10596181" y="8163086"/>
                  <a:pt x="10807177" y="8101634"/>
                </a:cubicBezTo>
                <a:cubicBezTo>
                  <a:pt x="10555605" y="8253525"/>
                  <a:pt x="10328378" y="8346283"/>
                  <a:pt x="10090718" y="8417012"/>
                </a:cubicBezTo>
                <a:cubicBezTo>
                  <a:pt x="10077965" y="8417012"/>
                  <a:pt x="10065213" y="8417012"/>
                  <a:pt x="10051301" y="8420490"/>
                </a:cubicBezTo>
                <a:cubicBezTo>
                  <a:pt x="9958555" y="8435563"/>
                  <a:pt x="9869288" y="8464550"/>
                  <a:pt x="9782339" y="8499335"/>
                </a:cubicBezTo>
                <a:cubicBezTo>
                  <a:pt x="9669885" y="8526003"/>
                  <a:pt x="9551634" y="8551511"/>
                  <a:pt x="9424109" y="8580498"/>
                </a:cubicBezTo>
                <a:cubicBezTo>
                  <a:pt x="8811988" y="8716158"/>
                  <a:pt x="8078139" y="9400251"/>
                  <a:pt x="8342464" y="10156231"/>
                </a:cubicBezTo>
                <a:cubicBezTo>
                  <a:pt x="8465352" y="10509293"/>
                  <a:pt x="8549402" y="10872790"/>
                  <a:pt x="8659683" y="11226576"/>
                </a:cubicBezTo>
                <a:lnTo>
                  <a:pt x="8734206" y="11447852"/>
                </a:lnTo>
                <a:lnTo>
                  <a:pt x="7921685" y="11447852"/>
                </a:lnTo>
                <a:lnTo>
                  <a:pt x="7916269" y="11414557"/>
                </a:lnTo>
                <a:cubicBezTo>
                  <a:pt x="7878736" y="11202372"/>
                  <a:pt x="7830045" y="10991057"/>
                  <a:pt x="7740777" y="10793945"/>
                </a:cubicBezTo>
                <a:cubicBezTo>
                  <a:pt x="7665421" y="10629299"/>
                  <a:pt x="7621367" y="10471610"/>
                  <a:pt x="7571516" y="10306964"/>
                </a:cubicBezTo>
                <a:cubicBezTo>
                  <a:pt x="7514710" y="10123766"/>
                  <a:pt x="7391822" y="9979990"/>
                  <a:pt x="7361680" y="9788676"/>
                </a:cubicBezTo>
                <a:cubicBezTo>
                  <a:pt x="7331537" y="9597362"/>
                  <a:pt x="7367476" y="9455906"/>
                  <a:pt x="7287483" y="9272708"/>
                </a:cubicBezTo>
                <a:cubicBezTo>
                  <a:pt x="7209808" y="9092988"/>
                  <a:pt x="7096195" y="8955010"/>
                  <a:pt x="6968670" y="8813554"/>
                </a:cubicBezTo>
                <a:cubicBezTo>
                  <a:pt x="6819118" y="8644270"/>
                  <a:pt x="6780860" y="8372952"/>
                  <a:pt x="6606962" y="8226857"/>
                </a:cubicBezTo>
                <a:cubicBezTo>
                  <a:pt x="6472482" y="8116706"/>
                  <a:pt x="6106136" y="8023948"/>
                  <a:pt x="5973974" y="8131780"/>
                </a:cubicBezTo>
                <a:cubicBezTo>
                  <a:pt x="5803554" y="8272077"/>
                  <a:pt x="5649364" y="8385706"/>
                  <a:pt x="5498653" y="8529481"/>
                </a:cubicBezTo>
                <a:cubicBezTo>
                  <a:pt x="5353738" y="8666300"/>
                  <a:pt x="5230850" y="8880804"/>
                  <a:pt x="5045359" y="8988635"/>
                </a:cubicBezTo>
                <a:cubicBezTo>
                  <a:pt x="5045359" y="8986316"/>
                  <a:pt x="5044200" y="8986316"/>
                  <a:pt x="5043040" y="8985157"/>
                </a:cubicBezTo>
                <a:cubicBezTo>
                  <a:pt x="5174044" y="8875006"/>
                  <a:pt x="5286498" y="8698765"/>
                  <a:pt x="5390836" y="8543395"/>
                </a:cubicBezTo>
                <a:cubicBezTo>
                  <a:pt x="5394314" y="8539917"/>
                  <a:pt x="5397792" y="8536438"/>
                  <a:pt x="5400110" y="8532960"/>
                </a:cubicBezTo>
                <a:cubicBezTo>
                  <a:pt x="5439528" y="8483102"/>
                  <a:pt x="5480104" y="8434404"/>
                  <a:pt x="5509086" y="8378749"/>
                </a:cubicBezTo>
                <a:cubicBezTo>
                  <a:pt x="5671392" y="8172362"/>
                  <a:pt x="5838334" y="8033224"/>
                  <a:pt x="6022666" y="7881332"/>
                </a:cubicBezTo>
                <a:cubicBezTo>
                  <a:pt x="5895140" y="7589143"/>
                  <a:pt x="5636612" y="7792052"/>
                  <a:pt x="5424456" y="7830315"/>
                </a:cubicBezTo>
                <a:cubicBezTo>
                  <a:pt x="5263311" y="7859302"/>
                  <a:pt x="5205345" y="7781617"/>
                  <a:pt x="5060430" y="7767703"/>
                </a:cubicBezTo>
                <a:cubicBezTo>
                  <a:pt x="4916674" y="7752630"/>
                  <a:pt x="4798425" y="7826836"/>
                  <a:pt x="4646554" y="7812923"/>
                </a:cubicBezTo>
                <a:cubicBezTo>
                  <a:pt x="4461062" y="7796690"/>
                  <a:pt x="4281368" y="7702772"/>
                  <a:pt x="4110947" y="7642480"/>
                </a:cubicBezTo>
                <a:cubicBezTo>
                  <a:pt x="3892995" y="7564794"/>
                  <a:pt x="3933572" y="7555518"/>
                  <a:pt x="3780542" y="7734078"/>
                </a:cubicBezTo>
                <a:cubicBezTo>
                  <a:pt x="3569545" y="7976410"/>
                  <a:pt x="3273919" y="8316137"/>
                  <a:pt x="3042055" y="8065690"/>
                </a:cubicBezTo>
                <a:cubicBezTo>
                  <a:pt x="3299424" y="8221060"/>
                  <a:pt x="3600847" y="7756108"/>
                  <a:pt x="3738806" y="7517256"/>
                </a:cubicBezTo>
                <a:cubicBezTo>
                  <a:pt x="3738806" y="7517256"/>
                  <a:pt x="3654176" y="7487109"/>
                  <a:pt x="3589254" y="7447686"/>
                </a:cubicBezTo>
                <a:cubicBezTo>
                  <a:pt x="3525491" y="7410584"/>
                  <a:pt x="3481437" y="7364204"/>
                  <a:pt x="3474482" y="7366523"/>
                </a:cubicBezTo>
                <a:cubicBezTo>
                  <a:pt x="3474482" y="7366523"/>
                  <a:pt x="3356230" y="7419859"/>
                  <a:pt x="3153350" y="7527691"/>
                </a:cubicBezTo>
                <a:cubicBezTo>
                  <a:pt x="3073357" y="7569432"/>
                  <a:pt x="2967859" y="7598419"/>
                  <a:pt x="2858882" y="7612333"/>
                </a:cubicBezTo>
                <a:cubicBezTo>
                  <a:pt x="2834537" y="7606536"/>
                  <a:pt x="2806713" y="7608854"/>
                  <a:pt x="2774253" y="7619290"/>
                </a:cubicBezTo>
                <a:cubicBezTo>
                  <a:pt x="2773093" y="7620449"/>
                  <a:pt x="2773093" y="7620449"/>
                  <a:pt x="2771934" y="7620449"/>
                </a:cubicBezTo>
                <a:cubicBezTo>
                  <a:pt x="2771934" y="7620449"/>
                  <a:pt x="2771934" y="7620449"/>
                  <a:pt x="2773093" y="7620449"/>
                </a:cubicBezTo>
                <a:cubicBezTo>
                  <a:pt x="2698896" y="7625087"/>
                  <a:pt x="2627019" y="7621608"/>
                  <a:pt x="2564415" y="7610014"/>
                </a:cubicBezTo>
                <a:cubicBezTo>
                  <a:pt x="2378925" y="7576389"/>
                  <a:pt x="2040403" y="7513777"/>
                  <a:pt x="1880417" y="7419859"/>
                </a:cubicBezTo>
                <a:cubicBezTo>
                  <a:pt x="1795787" y="7523053"/>
                  <a:pt x="1758688" y="7519574"/>
                  <a:pt x="1645075" y="7579868"/>
                </a:cubicBezTo>
                <a:cubicBezTo>
                  <a:pt x="1512912" y="7649436"/>
                  <a:pt x="1479292" y="7652914"/>
                  <a:pt x="1415529" y="7734078"/>
                </a:cubicBezTo>
                <a:cubicBezTo>
                  <a:pt x="1365679" y="7796690"/>
                  <a:pt x="1265977" y="7866259"/>
                  <a:pt x="1158160" y="7921914"/>
                </a:cubicBezTo>
                <a:cubicBezTo>
                  <a:pt x="1150045" y="7926552"/>
                  <a:pt x="1143089" y="7931190"/>
                  <a:pt x="1134975" y="7936987"/>
                </a:cubicBezTo>
                <a:cubicBezTo>
                  <a:pt x="1089761" y="7938146"/>
                  <a:pt x="1045707" y="7961336"/>
                  <a:pt x="1016724" y="8013513"/>
                </a:cubicBezTo>
                <a:cubicBezTo>
                  <a:pt x="1014405" y="8015832"/>
                  <a:pt x="1007450" y="8018150"/>
                  <a:pt x="997016" y="8019310"/>
                </a:cubicBezTo>
                <a:cubicBezTo>
                  <a:pt x="1001653" y="8014672"/>
                  <a:pt x="1006290" y="8011194"/>
                  <a:pt x="1010927" y="8007716"/>
                </a:cubicBezTo>
                <a:cubicBezTo>
                  <a:pt x="1014405" y="8004237"/>
                  <a:pt x="1019043" y="8001918"/>
                  <a:pt x="1022521" y="7998440"/>
                </a:cubicBezTo>
                <a:cubicBezTo>
                  <a:pt x="993537" y="8008875"/>
                  <a:pt x="963395" y="8014672"/>
                  <a:pt x="933253" y="8016992"/>
                </a:cubicBezTo>
                <a:cubicBezTo>
                  <a:pt x="874127" y="8011194"/>
                  <a:pt x="802249" y="7999599"/>
                  <a:pt x="779064" y="7999599"/>
                </a:cubicBezTo>
                <a:cubicBezTo>
                  <a:pt x="770948" y="7999599"/>
                  <a:pt x="763992" y="7999599"/>
                  <a:pt x="757036" y="7999599"/>
                </a:cubicBezTo>
                <a:cubicBezTo>
                  <a:pt x="755877" y="7999599"/>
                  <a:pt x="753558" y="7999599"/>
                  <a:pt x="752399" y="7998440"/>
                </a:cubicBezTo>
                <a:lnTo>
                  <a:pt x="751239" y="7998440"/>
                </a:lnTo>
                <a:cubicBezTo>
                  <a:pt x="740805" y="7999599"/>
                  <a:pt x="728053" y="8001918"/>
                  <a:pt x="715301" y="8003078"/>
                </a:cubicBezTo>
                <a:cubicBezTo>
                  <a:pt x="661972" y="8011194"/>
                  <a:pt x="614440" y="8026267"/>
                  <a:pt x="564589" y="8042500"/>
                </a:cubicBezTo>
                <a:cubicBezTo>
                  <a:pt x="547199" y="8045978"/>
                  <a:pt x="529809" y="8050616"/>
                  <a:pt x="513579" y="8054094"/>
                </a:cubicBezTo>
                <a:cubicBezTo>
                  <a:pt x="515898" y="8054094"/>
                  <a:pt x="518216" y="8055254"/>
                  <a:pt x="521694" y="8056414"/>
                </a:cubicBezTo>
                <a:cubicBezTo>
                  <a:pt x="512420" y="8059892"/>
                  <a:pt x="504305" y="8062211"/>
                  <a:pt x="495030" y="8064530"/>
                </a:cubicBezTo>
                <a:cubicBezTo>
                  <a:pt x="493871" y="8064530"/>
                  <a:pt x="492711" y="8065690"/>
                  <a:pt x="492711" y="8065690"/>
                </a:cubicBezTo>
                <a:cubicBezTo>
                  <a:pt x="488074" y="8063370"/>
                  <a:pt x="482278" y="8061052"/>
                  <a:pt x="477640" y="8059892"/>
                </a:cubicBezTo>
                <a:cubicBezTo>
                  <a:pt x="430108" y="8065690"/>
                  <a:pt x="384894" y="8063370"/>
                  <a:pt x="346637" y="8045978"/>
                </a:cubicBezTo>
                <a:cubicBezTo>
                  <a:pt x="330406" y="8044819"/>
                  <a:pt x="316495" y="8037862"/>
                  <a:pt x="304901" y="8028586"/>
                </a:cubicBezTo>
                <a:cubicBezTo>
                  <a:pt x="336203" y="8022788"/>
                  <a:pt x="366345" y="8015832"/>
                  <a:pt x="396488" y="8008875"/>
                </a:cubicBezTo>
                <a:cubicBezTo>
                  <a:pt x="409240" y="8007716"/>
                  <a:pt x="420834" y="8006556"/>
                  <a:pt x="432427" y="8003078"/>
                </a:cubicBezTo>
                <a:cubicBezTo>
                  <a:pt x="442861" y="7999599"/>
                  <a:pt x="452135" y="7996120"/>
                  <a:pt x="461410" y="7992642"/>
                </a:cubicBezTo>
                <a:cubicBezTo>
                  <a:pt x="464888" y="7992642"/>
                  <a:pt x="467206" y="7990323"/>
                  <a:pt x="469525" y="7989164"/>
                </a:cubicBezTo>
                <a:cubicBezTo>
                  <a:pt x="514738" y="7978728"/>
                  <a:pt x="550677" y="7963655"/>
                  <a:pt x="585457" y="7947422"/>
                </a:cubicBezTo>
                <a:cubicBezTo>
                  <a:pt x="607484" y="7943944"/>
                  <a:pt x="627193" y="7939306"/>
                  <a:pt x="648060" y="7935828"/>
                </a:cubicBezTo>
                <a:cubicBezTo>
                  <a:pt x="702548" y="7927712"/>
                  <a:pt x="750081" y="7917276"/>
                  <a:pt x="792975" y="7894086"/>
                </a:cubicBezTo>
                <a:cubicBezTo>
                  <a:pt x="796453" y="7894086"/>
                  <a:pt x="801091" y="7894086"/>
                  <a:pt x="805728" y="7894086"/>
                </a:cubicBezTo>
                <a:cubicBezTo>
                  <a:pt x="956439" y="7897565"/>
                  <a:pt x="1002812" y="7834953"/>
                  <a:pt x="1103672" y="7761906"/>
                </a:cubicBezTo>
                <a:cubicBezTo>
                  <a:pt x="1204533" y="7688858"/>
                  <a:pt x="1232358" y="7608854"/>
                  <a:pt x="1359883" y="7540445"/>
                </a:cubicBezTo>
                <a:cubicBezTo>
                  <a:pt x="1559286" y="7433773"/>
                  <a:pt x="1726227" y="7315506"/>
                  <a:pt x="1502479" y="7267968"/>
                </a:cubicBezTo>
                <a:cubicBezTo>
                  <a:pt x="1271774" y="7219269"/>
                  <a:pt x="965714" y="7172890"/>
                  <a:pt x="757036" y="7062740"/>
                </a:cubicBezTo>
                <a:cubicBezTo>
                  <a:pt x="638785" y="6998968"/>
                  <a:pt x="619077" y="6855192"/>
                  <a:pt x="520535" y="6789102"/>
                </a:cubicBezTo>
                <a:cubicBezTo>
                  <a:pt x="353593" y="6677792"/>
                  <a:pt x="148393" y="6775188"/>
                  <a:pt x="0" y="6821568"/>
                </a:cubicBezTo>
                <a:cubicBezTo>
                  <a:pt x="133322" y="6728810"/>
                  <a:pt x="244617" y="6683590"/>
                  <a:pt x="338522" y="6667357"/>
                </a:cubicBezTo>
                <a:cubicBezTo>
                  <a:pt x="367505" y="6667357"/>
                  <a:pt x="395328" y="6666198"/>
                  <a:pt x="425471" y="6666198"/>
                </a:cubicBezTo>
                <a:cubicBezTo>
                  <a:pt x="434745" y="6665038"/>
                  <a:pt x="444020" y="6665038"/>
                  <a:pt x="454454" y="6662719"/>
                </a:cubicBezTo>
                <a:cubicBezTo>
                  <a:pt x="666610" y="6682430"/>
                  <a:pt x="784860" y="6865628"/>
                  <a:pt x="925137" y="6940994"/>
                </a:cubicBezTo>
                <a:cubicBezTo>
                  <a:pt x="1065415" y="7017520"/>
                  <a:pt x="1313510" y="7029114"/>
                  <a:pt x="1478133" y="7060420"/>
                </a:cubicBezTo>
                <a:cubicBezTo>
                  <a:pt x="1626526" y="7089408"/>
                  <a:pt x="1701881" y="7090567"/>
                  <a:pt x="1825929" y="7112597"/>
                </a:cubicBezTo>
                <a:cubicBezTo>
                  <a:pt x="1838681" y="7117235"/>
                  <a:pt x="1850275" y="7121873"/>
                  <a:pt x="1863027" y="7123032"/>
                </a:cubicBezTo>
                <a:cubicBezTo>
                  <a:pt x="1872302" y="7125352"/>
                  <a:pt x="1881577" y="7125352"/>
                  <a:pt x="1890850" y="7126511"/>
                </a:cubicBezTo>
                <a:cubicBezTo>
                  <a:pt x="2033447" y="7158976"/>
                  <a:pt x="2282700" y="7261010"/>
                  <a:pt x="2421820" y="7289998"/>
                </a:cubicBezTo>
                <a:cubicBezTo>
                  <a:pt x="2684984" y="7345652"/>
                  <a:pt x="2851927" y="7310868"/>
                  <a:pt x="3101180" y="7168252"/>
                </a:cubicBezTo>
                <a:cubicBezTo>
                  <a:pt x="3486074" y="6945632"/>
                  <a:pt x="3781701" y="6573439"/>
                  <a:pt x="4228039" y="6661560"/>
                </a:cubicBezTo>
                <a:cubicBezTo>
                  <a:pt x="4233836" y="6663878"/>
                  <a:pt x="4239633" y="6666198"/>
                  <a:pt x="4246588" y="6668516"/>
                </a:cubicBezTo>
                <a:cubicBezTo>
                  <a:pt x="4277890" y="6676632"/>
                  <a:pt x="4310351" y="6680111"/>
                  <a:pt x="4340493" y="6688228"/>
                </a:cubicBezTo>
                <a:cubicBezTo>
                  <a:pt x="4352087" y="6691706"/>
                  <a:pt x="4363679" y="6692866"/>
                  <a:pt x="4374114" y="6694025"/>
                </a:cubicBezTo>
                <a:cubicBezTo>
                  <a:pt x="4481930" y="6712576"/>
                  <a:pt x="4557286" y="6706779"/>
                  <a:pt x="4646554" y="6694025"/>
                </a:cubicBezTo>
                <a:cubicBezTo>
                  <a:pt x="4646554" y="6691706"/>
                  <a:pt x="4646554" y="6690546"/>
                  <a:pt x="4646554" y="6689387"/>
                </a:cubicBezTo>
                <a:cubicBezTo>
                  <a:pt x="4659306" y="6689387"/>
                  <a:pt x="4672058" y="6690546"/>
                  <a:pt x="4684811" y="6689387"/>
                </a:cubicBezTo>
                <a:cubicBezTo>
                  <a:pt x="4726547" y="6685908"/>
                  <a:pt x="4769442" y="6681270"/>
                  <a:pt x="4811177" y="6674314"/>
                </a:cubicBezTo>
                <a:cubicBezTo>
                  <a:pt x="4821610" y="6674314"/>
                  <a:pt x="4833204" y="6673154"/>
                  <a:pt x="4844796" y="6670836"/>
                </a:cubicBezTo>
                <a:cubicBezTo>
                  <a:pt x="4847115" y="6670836"/>
                  <a:pt x="4848274" y="6669676"/>
                  <a:pt x="4850593" y="6669676"/>
                </a:cubicBezTo>
                <a:cubicBezTo>
                  <a:pt x="4851752" y="6669676"/>
                  <a:pt x="4851752" y="6669676"/>
                  <a:pt x="4852912" y="6669676"/>
                </a:cubicBezTo>
                <a:cubicBezTo>
                  <a:pt x="4867983" y="6668516"/>
                  <a:pt x="4883054" y="6666198"/>
                  <a:pt x="4898126" y="6665038"/>
                </a:cubicBezTo>
                <a:cubicBezTo>
                  <a:pt x="4939861" y="6660400"/>
                  <a:pt x="4980437" y="6655762"/>
                  <a:pt x="5021013" y="6648805"/>
                </a:cubicBezTo>
                <a:cubicBezTo>
                  <a:pt x="5048837" y="6644168"/>
                  <a:pt x="5075501" y="6637210"/>
                  <a:pt x="5102166" y="6627934"/>
                </a:cubicBezTo>
                <a:cubicBezTo>
                  <a:pt x="5255196" y="6607064"/>
                  <a:pt x="5411704" y="6587353"/>
                  <a:pt x="5563574" y="6579236"/>
                </a:cubicBezTo>
                <a:cubicBezTo>
                  <a:pt x="5589080" y="6578077"/>
                  <a:pt x="5614585" y="6576918"/>
                  <a:pt x="5640090" y="6574598"/>
                </a:cubicBezTo>
                <a:cubicBezTo>
                  <a:pt x="5637771" y="6573439"/>
                  <a:pt x="5634293" y="6572280"/>
                  <a:pt x="5631974" y="6571120"/>
                </a:cubicBezTo>
                <a:cubicBezTo>
                  <a:pt x="5634293" y="6571120"/>
                  <a:pt x="5637771" y="6571120"/>
                  <a:pt x="5640090" y="6571120"/>
                </a:cubicBezTo>
                <a:lnTo>
                  <a:pt x="5638930" y="6569960"/>
                </a:lnTo>
                <a:cubicBezTo>
                  <a:pt x="5651683" y="6568801"/>
                  <a:pt x="5664436" y="6567642"/>
                  <a:pt x="5676028" y="6565322"/>
                </a:cubicBezTo>
                <a:cubicBezTo>
                  <a:pt x="5680666" y="6567642"/>
                  <a:pt x="5685304" y="6571120"/>
                  <a:pt x="5689940" y="6573439"/>
                </a:cubicBezTo>
                <a:cubicBezTo>
                  <a:pt x="5893981" y="6567642"/>
                  <a:pt x="6072516" y="6604745"/>
                  <a:pt x="6123526" y="6994330"/>
                </a:cubicBezTo>
                <a:lnTo>
                  <a:pt x="6127433" y="7017885"/>
                </a:lnTo>
                <a:lnTo>
                  <a:pt x="5801586" y="7225974"/>
                </a:lnTo>
                <a:lnTo>
                  <a:pt x="5789352" y="7149845"/>
                </a:lnTo>
                <a:cubicBezTo>
                  <a:pt x="5773412" y="7038100"/>
                  <a:pt x="5764137" y="6946791"/>
                  <a:pt x="5714286" y="6931718"/>
                </a:cubicBezTo>
                <a:cubicBezTo>
                  <a:pt x="5525317" y="6874904"/>
                  <a:pt x="5299250" y="6893456"/>
                  <a:pt x="5009420" y="6931718"/>
                </a:cubicBezTo>
                <a:cubicBezTo>
                  <a:pt x="4745095" y="6966502"/>
                  <a:pt x="4543374" y="6996649"/>
                  <a:pt x="4317307" y="6982736"/>
                </a:cubicBezTo>
                <a:cubicBezTo>
                  <a:pt x="4231517" y="6976938"/>
                  <a:pt x="4173551" y="6900412"/>
                  <a:pt x="4010087" y="6957227"/>
                </a:cubicBezTo>
                <a:cubicBezTo>
                  <a:pt x="3925457" y="6986214"/>
                  <a:pt x="3793295" y="7138106"/>
                  <a:pt x="3701708" y="7176368"/>
                </a:cubicBezTo>
                <a:cubicBezTo>
                  <a:pt x="3746922" y="7254054"/>
                  <a:pt x="3887199" y="7265648"/>
                  <a:pt x="3954440" y="7300433"/>
                </a:cubicBezTo>
                <a:cubicBezTo>
                  <a:pt x="3979945" y="7313187"/>
                  <a:pt x="3988060" y="7398988"/>
                  <a:pt x="4025158" y="7422178"/>
                </a:cubicBezTo>
                <a:cubicBezTo>
                  <a:pt x="4065735" y="7447686"/>
                  <a:pt x="4148046" y="7430294"/>
                  <a:pt x="4190940" y="7448846"/>
                </a:cubicBezTo>
                <a:cubicBezTo>
                  <a:pt x="4357883" y="7521894"/>
                  <a:pt x="4660466" y="7664510"/>
                  <a:pt x="4830885" y="7517256"/>
                </a:cubicBezTo>
                <a:cubicBezTo>
                  <a:pt x="4829726" y="7516096"/>
                  <a:pt x="4827407" y="7513777"/>
                  <a:pt x="4825088" y="7512618"/>
                </a:cubicBezTo>
                <a:cubicBezTo>
                  <a:pt x="4841318" y="7509139"/>
                  <a:pt x="4858708" y="7504501"/>
                  <a:pt x="4874939" y="7501023"/>
                </a:cubicBezTo>
                <a:cubicBezTo>
                  <a:pt x="4879576" y="7502182"/>
                  <a:pt x="4884214" y="7502182"/>
                  <a:pt x="4890010" y="7502182"/>
                </a:cubicBezTo>
                <a:cubicBezTo>
                  <a:pt x="4891170" y="7502182"/>
                  <a:pt x="4892328" y="7502182"/>
                  <a:pt x="4892328" y="7502182"/>
                </a:cubicBezTo>
                <a:cubicBezTo>
                  <a:pt x="4898126" y="7503342"/>
                  <a:pt x="4903922" y="7504501"/>
                  <a:pt x="4908559" y="7505660"/>
                </a:cubicBezTo>
                <a:cubicBezTo>
                  <a:pt x="5055793" y="7528850"/>
                  <a:pt x="5201867" y="7519574"/>
                  <a:pt x="5349100" y="7514936"/>
                </a:cubicBezTo>
                <a:cubicBezTo>
                  <a:pt x="5531114" y="7520734"/>
                  <a:pt x="5733994" y="7518415"/>
                  <a:pt x="5904414" y="7490588"/>
                </a:cubicBezTo>
                <a:cubicBezTo>
                  <a:pt x="5847028" y="7417976"/>
                  <a:pt x="5819965" y="7325471"/>
                  <a:pt x="5803296" y="7236614"/>
                </a:cubicBezTo>
                <a:lnTo>
                  <a:pt x="5801621" y="7226193"/>
                </a:lnTo>
                <a:lnTo>
                  <a:pt x="6127496" y="7018259"/>
                </a:lnTo>
                <a:lnTo>
                  <a:pt x="6147600" y="7139464"/>
                </a:lnTo>
                <a:cubicBezTo>
                  <a:pt x="6176565" y="7276808"/>
                  <a:pt x="6220039" y="7391162"/>
                  <a:pt x="6276556" y="7485950"/>
                </a:cubicBezTo>
                <a:cubicBezTo>
                  <a:pt x="6278875" y="7489428"/>
                  <a:pt x="6282353" y="7491747"/>
                  <a:pt x="6284672" y="7495226"/>
                </a:cubicBezTo>
                <a:cubicBezTo>
                  <a:pt x="6289309" y="7502182"/>
                  <a:pt x="6293946" y="7510298"/>
                  <a:pt x="6300902" y="7518415"/>
                </a:cubicBezTo>
                <a:cubicBezTo>
                  <a:pt x="6299742" y="7518415"/>
                  <a:pt x="6298584" y="7518415"/>
                  <a:pt x="6297424" y="7518415"/>
                </a:cubicBezTo>
                <a:cubicBezTo>
                  <a:pt x="6343797" y="7589143"/>
                  <a:pt x="6399444" y="7649436"/>
                  <a:pt x="6463206" y="7699294"/>
                </a:cubicBezTo>
                <a:cubicBezTo>
                  <a:pt x="6543200" y="7763065"/>
                  <a:pt x="6688114" y="7833794"/>
                  <a:pt x="6777382" y="7888289"/>
                </a:cubicBezTo>
                <a:cubicBezTo>
                  <a:pt x="6873606" y="7946263"/>
                  <a:pt x="6953599" y="7992642"/>
                  <a:pt x="7026636" y="8064530"/>
                </a:cubicBezTo>
                <a:lnTo>
                  <a:pt x="7025476" y="8063370"/>
                </a:lnTo>
                <a:cubicBezTo>
                  <a:pt x="7033592" y="8071487"/>
                  <a:pt x="7041707" y="8078444"/>
                  <a:pt x="7052141" y="8085400"/>
                </a:cubicBezTo>
                <a:cubicBezTo>
                  <a:pt x="7054460" y="8086560"/>
                  <a:pt x="7057938" y="8088879"/>
                  <a:pt x="7061416" y="8091198"/>
                </a:cubicBezTo>
                <a:cubicBezTo>
                  <a:pt x="7063734" y="8092358"/>
                  <a:pt x="7066053" y="8093517"/>
                  <a:pt x="7068372" y="8095836"/>
                </a:cubicBezTo>
                <a:cubicBezTo>
                  <a:pt x="7071850" y="8105112"/>
                  <a:pt x="7075328" y="8114388"/>
                  <a:pt x="7077646" y="8123664"/>
                </a:cubicBezTo>
                <a:cubicBezTo>
                  <a:pt x="7147206" y="8216422"/>
                  <a:pt x="7119382" y="8299904"/>
                  <a:pt x="7217924" y="8371792"/>
                </a:cubicBezTo>
                <a:cubicBezTo>
                  <a:pt x="7365158" y="8481943"/>
                  <a:pt x="7398778" y="8450637"/>
                  <a:pt x="7449788" y="8347443"/>
                </a:cubicBezTo>
                <a:cubicBezTo>
                  <a:pt x="7665421" y="7913798"/>
                  <a:pt x="7577313" y="7560156"/>
                  <a:pt x="7665421" y="7105640"/>
                </a:cubicBezTo>
                <a:cubicBezTo>
                  <a:pt x="7709476" y="6880701"/>
                  <a:pt x="7779034" y="6855192"/>
                  <a:pt x="7527462" y="6632572"/>
                </a:cubicBezTo>
                <a:cubicBezTo>
                  <a:pt x="7439354" y="6554888"/>
                  <a:pt x="7326900" y="6447056"/>
                  <a:pt x="7217924" y="6369370"/>
                </a:cubicBezTo>
                <a:lnTo>
                  <a:pt x="7188232" y="6341426"/>
                </a:lnTo>
                <a:lnTo>
                  <a:pt x="7493560" y="6146604"/>
                </a:lnTo>
                <a:lnTo>
                  <a:pt x="7531230" y="6176028"/>
                </a:lnTo>
                <a:cubicBezTo>
                  <a:pt x="7650929" y="6262988"/>
                  <a:pt x="7785410" y="6335166"/>
                  <a:pt x="7870620" y="6340384"/>
                </a:cubicBezTo>
                <a:cubicBezTo>
                  <a:pt x="7894966" y="6347340"/>
                  <a:pt x="7921631" y="6343862"/>
                  <a:pt x="7945976" y="6333426"/>
                </a:cubicBezTo>
                <a:cubicBezTo>
                  <a:pt x="8037562" y="6291686"/>
                  <a:pt x="8094370" y="6194289"/>
                  <a:pt x="8132627" y="6106169"/>
                </a:cubicBezTo>
                <a:cubicBezTo>
                  <a:pt x="8172044" y="6016889"/>
                  <a:pt x="8199868" y="5920652"/>
                  <a:pt x="8214938" y="5823256"/>
                </a:cubicBezTo>
                <a:cubicBezTo>
                  <a:pt x="8214938" y="5818618"/>
                  <a:pt x="8216098" y="5815140"/>
                  <a:pt x="8216098" y="5810502"/>
                </a:cubicBezTo>
                <a:cubicBezTo>
                  <a:pt x="8217258" y="5804705"/>
                  <a:pt x="8217258" y="5798907"/>
                  <a:pt x="8217258" y="5794269"/>
                </a:cubicBezTo>
                <a:cubicBezTo>
                  <a:pt x="8218707" y="5774558"/>
                  <a:pt x="8218272" y="5755137"/>
                  <a:pt x="8216678" y="5735878"/>
                </a:cubicBezTo>
                <a:lnTo>
                  <a:pt x="8210540" y="5689115"/>
                </a:lnTo>
                <a:lnTo>
                  <a:pt x="8635652" y="5417860"/>
                </a:lnTo>
                <a:lnTo>
                  <a:pt x="8635047" y="5419322"/>
                </a:lnTo>
                <a:cubicBezTo>
                  <a:pt x="8613745" y="5474832"/>
                  <a:pt x="8594036" y="5531067"/>
                  <a:pt x="8576646" y="5587882"/>
                </a:cubicBezTo>
                <a:cubicBezTo>
                  <a:pt x="8696056" y="5533386"/>
                  <a:pt x="8828219" y="5469615"/>
                  <a:pt x="8961540" y="5403525"/>
                </a:cubicBezTo>
                <a:cubicBezTo>
                  <a:pt x="9036896" y="5388451"/>
                  <a:pt x="9108774" y="5361783"/>
                  <a:pt x="9178333" y="5328159"/>
                </a:cubicBezTo>
                <a:cubicBezTo>
                  <a:pt x="9185289" y="5324680"/>
                  <a:pt x="9189926" y="5321201"/>
                  <a:pt x="9196882" y="5317723"/>
                </a:cubicBezTo>
                <a:cubicBezTo>
                  <a:pt x="9207316" y="5316563"/>
                  <a:pt x="9216591" y="5314244"/>
                  <a:pt x="9227025" y="5310766"/>
                </a:cubicBezTo>
                <a:cubicBezTo>
                  <a:pt x="9275716" y="5294533"/>
                  <a:pt x="9320930" y="5264387"/>
                  <a:pt x="9356868" y="5224965"/>
                </a:cubicBezTo>
                <a:cubicBezTo>
                  <a:pt x="9369621" y="5219167"/>
                  <a:pt x="9382373" y="5213370"/>
                  <a:pt x="9395126" y="5207573"/>
                </a:cubicBezTo>
                <a:cubicBezTo>
                  <a:pt x="9444977" y="5183224"/>
                  <a:pt x="9483234" y="5144960"/>
                  <a:pt x="9508739" y="5100900"/>
                </a:cubicBezTo>
                <a:cubicBezTo>
                  <a:pt x="9660610" y="4988431"/>
                  <a:pt x="9775383" y="4835379"/>
                  <a:pt x="9898271" y="4689285"/>
                </a:cubicBezTo>
                <a:cubicBezTo>
                  <a:pt x="9936528" y="4659139"/>
                  <a:pt x="9964352" y="4618556"/>
                  <a:pt x="9980582" y="4573337"/>
                </a:cubicBezTo>
                <a:lnTo>
                  <a:pt x="10001023" y="4546647"/>
                </a:lnTo>
                <a:lnTo>
                  <a:pt x="10079125" y="4496812"/>
                </a:lnTo>
                <a:cubicBezTo>
                  <a:pt x="10102311" y="4475941"/>
                  <a:pt x="10126657" y="4455070"/>
                  <a:pt x="10151002" y="4436518"/>
                </a:cubicBezTo>
                <a:cubicBezTo>
                  <a:pt x="10137091" y="4444634"/>
                  <a:pt x="10123179" y="4453911"/>
                  <a:pt x="10111586" y="4465505"/>
                </a:cubicBezTo>
                <a:lnTo>
                  <a:pt x="10102311" y="4472462"/>
                </a:lnTo>
                <a:cubicBezTo>
                  <a:pt x="10099992" y="4475941"/>
                  <a:pt x="10096514" y="4478260"/>
                  <a:pt x="10094196" y="4481738"/>
                </a:cubicBezTo>
                <a:lnTo>
                  <a:pt x="10089558" y="4485216"/>
                </a:lnTo>
                <a:lnTo>
                  <a:pt x="10088399" y="4487535"/>
                </a:lnTo>
                <a:lnTo>
                  <a:pt x="10086080" y="4489854"/>
                </a:lnTo>
                <a:lnTo>
                  <a:pt x="10004732" y="4541804"/>
                </a:lnTo>
                <a:lnTo>
                  <a:pt x="10022318" y="4518842"/>
                </a:lnTo>
                <a:cubicBezTo>
                  <a:pt x="10028114" y="4513044"/>
                  <a:pt x="10032752" y="4506087"/>
                  <a:pt x="10038548" y="4499131"/>
                </a:cubicBezTo>
                <a:cubicBezTo>
                  <a:pt x="10044345" y="4493333"/>
                  <a:pt x="10048982" y="4486376"/>
                  <a:pt x="10054779" y="4479419"/>
                </a:cubicBezTo>
                <a:lnTo>
                  <a:pt x="10062894" y="4470144"/>
                </a:lnTo>
                <a:lnTo>
                  <a:pt x="10064053" y="4468984"/>
                </a:lnTo>
                <a:lnTo>
                  <a:pt x="10065213" y="4467825"/>
                </a:lnTo>
                <a:lnTo>
                  <a:pt x="10067531" y="4465505"/>
                </a:lnTo>
                <a:lnTo>
                  <a:pt x="10069850" y="4463186"/>
                </a:lnTo>
                <a:cubicBezTo>
                  <a:pt x="10071009" y="4460867"/>
                  <a:pt x="10073328" y="4458549"/>
                  <a:pt x="10074487" y="4456230"/>
                </a:cubicBezTo>
                <a:cubicBezTo>
                  <a:pt x="10076806" y="4455070"/>
                  <a:pt x="10077965" y="4453911"/>
                  <a:pt x="10079125" y="4451592"/>
                </a:cubicBezTo>
                <a:cubicBezTo>
                  <a:pt x="10097674" y="4438837"/>
                  <a:pt x="10116223" y="4427243"/>
                  <a:pt x="10134772" y="4415647"/>
                </a:cubicBezTo>
                <a:cubicBezTo>
                  <a:pt x="10148684" y="4406372"/>
                  <a:pt x="10161436" y="4398256"/>
                  <a:pt x="10175348" y="4390139"/>
                </a:cubicBezTo>
                <a:cubicBezTo>
                  <a:pt x="10177667" y="4388979"/>
                  <a:pt x="10179985" y="4386661"/>
                  <a:pt x="10183463" y="4385501"/>
                </a:cubicBezTo>
                <a:cubicBezTo>
                  <a:pt x="10214765" y="4370428"/>
                  <a:pt x="10247226" y="4358833"/>
                  <a:pt x="10279687" y="4343760"/>
                </a:cubicBezTo>
                <a:cubicBezTo>
                  <a:pt x="10292439" y="4337962"/>
                  <a:pt x="10305192" y="4332165"/>
                  <a:pt x="10316785" y="4325209"/>
                </a:cubicBezTo>
                <a:cubicBezTo>
                  <a:pt x="10312148" y="4337962"/>
                  <a:pt x="10308670" y="4350717"/>
                  <a:pt x="10305192" y="4364630"/>
                </a:cubicBezTo>
                <a:cubicBezTo>
                  <a:pt x="10300555" y="4366949"/>
                  <a:pt x="10295917" y="4369269"/>
                  <a:pt x="10292439" y="4370428"/>
                </a:cubicBezTo>
                <a:cubicBezTo>
                  <a:pt x="10279687" y="4377385"/>
                  <a:pt x="10265775" y="4382023"/>
                  <a:pt x="10253022" y="4387820"/>
                </a:cubicBezTo>
                <a:cubicBezTo>
                  <a:pt x="10104630" y="4566380"/>
                  <a:pt x="9742922" y="4835379"/>
                  <a:pt x="10048982" y="4962922"/>
                </a:cubicBezTo>
                <a:cubicBezTo>
                  <a:pt x="10151002" y="5006983"/>
                  <a:pt x="10395619" y="5042926"/>
                  <a:pt x="10515029" y="5054521"/>
                </a:cubicBezTo>
                <a:cubicBezTo>
                  <a:pt x="10617049" y="5063797"/>
                  <a:pt x="11059909" y="4775087"/>
                  <a:pt x="11376403" y="4838858"/>
                </a:cubicBezTo>
                <a:cubicBezTo>
                  <a:pt x="11098166" y="4865526"/>
                  <a:pt x="10947455" y="4983793"/>
                  <a:pt x="10601978" y="5121771"/>
                </a:cubicBezTo>
                <a:cubicBezTo>
                  <a:pt x="10765442" y="5182064"/>
                  <a:pt x="10896445" y="5227284"/>
                  <a:pt x="11130627" y="5220326"/>
                </a:cubicBezTo>
                <a:cubicBezTo>
                  <a:pt x="10829204" y="5365262"/>
                  <a:pt x="10403734" y="5169309"/>
                  <a:pt x="10161436" y="5135685"/>
                </a:cubicBezTo>
                <a:cubicBezTo>
                  <a:pt x="9842623" y="5090465"/>
                  <a:pt x="9809003" y="5090465"/>
                  <a:pt x="9519173" y="5266706"/>
                </a:cubicBezTo>
                <a:cubicBezTo>
                  <a:pt x="9515695" y="5269025"/>
                  <a:pt x="9513377" y="5270184"/>
                  <a:pt x="9511058" y="5272503"/>
                </a:cubicBezTo>
                <a:cubicBezTo>
                  <a:pt x="9498305" y="5279460"/>
                  <a:pt x="9485553" y="5286417"/>
                  <a:pt x="9473960" y="5293374"/>
                </a:cubicBezTo>
                <a:cubicBezTo>
                  <a:pt x="9269919" y="5407003"/>
                  <a:pt x="9016028" y="5487007"/>
                  <a:pt x="8824741" y="5631942"/>
                </a:cubicBezTo>
                <a:cubicBezTo>
                  <a:pt x="8825900" y="5631942"/>
                  <a:pt x="8828219" y="5631942"/>
                  <a:pt x="8829378" y="5631942"/>
                </a:cubicBezTo>
                <a:cubicBezTo>
                  <a:pt x="8824741" y="5634261"/>
                  <a:pt x="8821263" y="5636580"/>
                  <a:pt x="8816626" y="5638899"/>
                </a:cubicBezTo>
                <a:cubicBezTo>
                  <a:pt x="8809670" y="5643537"/>
                  <a:pt x="8801554" y="5649334"/>
                  <a:pt x="8795758" y="5655132"/>
                </a:cubicBezTo>
                <a:lnTo>
                  <a:pt x="8794598" y="5655132"/>
                </a:lnTo>
                <a:cubicBezTo>
                  <a:pt x="8745907" y="5693394"/>
                  <a:pt x="8703012" y="5738614"/>
                  <a:pt x="8667073" y="5788472"/>
                </a:cubicBezTo>
                <a:cubicBezTo>
                  <a:pt x="8517521" y="5994859"/>
                  <a:pt x="8517521" y="6193130"/>
                  <a:pt x="8436369" y="6443578"/>
                </a:cubicBezTo>
                <a:cubicBezTo>
                  <a:pt x="8574328" y="6427344"/>
                  <a:pt x="8683304" y="6384444"/>
                  <a:pt x="8813148" y="6349660"/>
                </a:cubicBezTo>
                <a:cubicBezTo>
                  <a:pt x="8948788" y="6312556"/>
                  <a:pt x="9105296" y="6290526"/>
                  <a:pt x="9227025" y="6217478"/>
                </a:cubicBezTo>
                <a:cubicBezTo>
                  <a:pt x="9308177" y="6168780"/>
                  <a:pt x="9370780" y="6116605"/>
                  <a:pt x="9433384" y="6066747"/>
                </a:cubicBezTo>
                <a:cubicBezTo>
                  <a:pt x="9559749" y="6016889"/>
                  <a:pt x="9676841" y="5941523"/>
                  <a:pt x="9776542" y="5852243"/>
                </a:cubicBezTo>
                <a:cubicBezTo>
                  <a:pt x="9777701" y="5851083"/>
                  <a:pt x="9777701" y="5851083"/>
                  <a:pt x="9778861" y="5849924"/>
                </a:cubicBezTo>
                <a:cubicBezTo>
                  <a:pt x="10029274" y="5742092"/>
                  <a:pt x="10202012" y="5721222"/>
                  <a:pt x="10359680" y="5669045"/>
                </a:cubicBezTo>
                <a:cubicBezTo>
                  <a:pt x="10579951" y="5598317"/>
                  <a:pt x="10890648" y="5564692"/>
                  <a:pt x="11165407" y="5511356"/>
                </a:cubicBezTo>
                <a:cubicBezTo>
                  <a:pt x="11166566" y="5510197"/>
                  <a:pt x="11167726" y="5509037"/>
                  <a:pt x="11168885" y="5509037"/>
                </a:cubicBezTo>
                <a:cubicBezTo>
                  <a:pt x="11185115" y="5504399"/>
                  <a:pt x="11202505" y="5499762"/>
                  <a:pt x="11218736" y="5495123"/>
                </a:cubicBezTo>
                <a:cubicBezTo>
                  <a:pt x="11256993" y="5490485"/>
                  <a:pt x="11295251" y="5481210"/>
                  <a:pt x="11332349" y="5469615"/>
                </a:cubicBezTo>
                <a:cubicBezTo>
                  <a:pt x="11328871" y="5471934"/>
                  <a:pt x="11324234" y="5474252"/>
                  <a:pt x="11320756" y="5476572"/>
                </a:cubicBezTo>
                <a:cubicBezTo>
                  <a:pt x="11383359" y="5460339"/>
                  <a:pt x="11442484" y="5441787"/>
                  <a:pt x="11495813" y="5422076"/>
                </a:cubicBezTo>
                <a:cubicBezTo>
                  <a:pt x="11582762" y="5387292"/>
                  <a:pt x="11641887" y="5344391"/>
                  <a:pt x="11690579" y="5302650"/>
                </a:cubicBezTo>
                <a:cubicBezTo>
                  <a:pt x="11685942" y="5302650"/>
                  <a:pt x="11681304" y="5303809"/>
                  <a:pt x="11676667" y="5304969"/>
                </a:cubicBezTo>
                <a:cubicBezTo>
                  <a:pt x="11729996" y="5273662"/>
                  <a:pt x="11782165" y="5242357"/>
                  <a:pt x="11834334" y="5209892"/>
                </a:cubicBezTo>
                <a:cubicBezTo>
                  <a:pt x="11920124" y="5156556"/>
                  <a:pt x="12010551" y="5102060"/>
                  <a:pt x="12088225" y="5039448"/>
                </a:cubicBezTo>
                <a:cubicBezTo>
                  <a:pt x="12100978" y="5029013"/>
                  <a:pt x="12112571" y="5017417"/>
                  <a:pt x="12123005" y="5006983"/>
                </a:cubicBezTo>
                <a:cubicBezTo>
                  <a:pt x="12206476" y="4957125"/>
                  <a:pt x="12284150" y="4903789"/>
                  <a:pt x="12358347" y="4835379"/>
                </a:cubicBezTo>
                <a:lnTo>
                  <a:pt x="12359506" y="4835379"/>
                </a:lnTo>
                <a:cubicBezTo>
                  <a:pt x="12248212" y="4996547"/>
                  <a:pt x="12052287" y="5113654"/>
                  <a:pt x="11881867" y="5243516"/>
                </a:cubicBezTo>
                <a:cubicBezTo>
                  <a:pt x="11876070" y="5246994"/>
                  <a:pt x="11871433" y="5250473"/>
                  <a:pt x="11867955" y="5255111"/>
                </a:cubicBezTo>
                <a:cubicBezTo>
                  <a:pt x="11858680" y="5262068"/>
                  <a:pt x="11850565" y="5267865"/>
                  <a:pt x="11841290" y="5274822"/>
                </a:cubicBezTo>
                <a:cubicBezTo>
                  <a:pt x="11843609" y="5275982"/>
                  <a:pt x="11847087" y="5277141"/>
                  <a:pt x="11849406" y="5277141"/>
                </a:cubicBezTo>
                <a:cubicBezTo>
                  <a:pt x="11844768" y="5286417"/>
                  <a:pt x="11841290" y="5295693"/>
                  <a:pt x="11838972" y="5304969"/>
                </a:cubicBezTo>
                <a:cubicBezTo>
                  <a:pt x="11829697" y="5302650"/>
                  <a:pt x="11820423" y="5300331"/>
                  <a:pt x="11812307" y="5300331"/>
                </a:cubicBezTo>
                <a:cubicBezTo>
                  <a:pt x="11765935" y="5337434"/>
                  <a:pt x="11724199" y="5376857"/>
                  <a:pt x="11688260" y="5419757"/>
                </a:cubicBezTo>
                <a:cubicBezTo>
                  <a:pt x="11767094" y="5407003"/>
                  <a:pt x="11820423" y="5403525"/>
                  <a:pt x="11874911" y="5408163"/>
                </a:cubicBezTo>
                <a:cubicBezTo>
                  <a:pt x="11883026" y="5413960"/>
                  <a:pt x="11892300" y="5418597"/>
                  <a:pt x="11902734" y="5422076"/>
                </a:cubicBezTo>
                <a:cubicBezTo>
                  <a:pt x="11958382" y="5438309"/>
                  <a:pt x="12015188" y="5449903"/>
                  <a:pt x="12071995" y="5459180"/>
                </a:cubicBezTo>
                <a:lnTo>
                  <a:pt x="12263283" y="5555417"/>
                </a:lnTo>
                <a:cubicBezTo>
                  <a:pt x="12269079" y="5558895"/>
                  <a:pt x="12274876" y="5562373"/>
                  <a:pt x="12281832" y="5564692"/>
                </a:cubicBezTo>
                <a:cubicBezTo>
                  <a:pt x="12282991" y="5564692"/>
                  <a:pt x="12282991" y="5564692"/>
                  <a:pt x="12282991" y="5564692"/>
                </a:cubicBezTo>
                <a:cubicBezTo>
                  <a:pt x="12284150" y="5564692"/>
                  <a:pt x="12285310" y="5565852"/>
                  <a:pt x="12285310" y="5565852"/>
                </a:cubicBezTo>
                <a:cubicBezTo>
                  <a:pt x="12289947" y="5567011"/>
                  <a:pt x="12295744" y="5568170"/>
                  <a:pt x="12300381" y="5569330"/>
                </a:cubicBezTo>
                <a:cubicBezTo>
                  <a:pt x="12302700" y="5569330"/>
                  <a:pt x="12306177" y="5569330"/>
                  <a:pt x="12308496" y="5570489"/>
                </a:cubicBezTo>
                <a:cubicBezTo>
                  <a:pt x="12331683" y="5582085"/>
                  <a:pt x="12354869" y="5593679"/>
                  <a:pt x="12376896" y="5606434"/>
                </a:cubicBezTo>
                <a:cubicBezTo>
                  <a:pt x="12376896" y="5606434"/>
                  <a:pt x="12376896" y="5606434"/>
                  <a:pt x="12375737" y="5606434"/>
                </a:cubicBezTo>
                <a:cubicBezTo>
                  <a:pt x="12372259" y="5606434"/>
                  <a:pt x="12367621" y="5606434"/>
                  <a:pt x="12365303" y="5606434"/>
                </a:cubicBezTo>
                <a:cubicBezTo>
                  <a:pt x="12437181" y="5642377"/>
                  <a:pt x="12491669" y="5669045"/>
                  <a:pt x="12491669" y="5669045"/>
                </a:cubicBezTo>
                <a:cubicBezTo>
                  <a:pt x="12491669" y="5669045"/>
                  <a:pt x="12526448" y="5648174"/>
                  <a:pt x="12582096" y="5608753"/>
                </a:cubicBezTo>
                <a:cubicBezTo>
                  <a:pt x="12620353" y="5595998"/>
                  <a:pt x="12655133" y="5575128"/>
                  <a:pt x="12682956" y="5544981"/>
                </a:cubicBezTo>
                <a:cubicBezTo>
                  <a:pt x="12692231" y="5534546"/>
                  <a:pt x="12701505" y="5524111"/>
                  <a:pt x="12708461" y="5512516"/>
                </a:cubicBezTo>
                <a:cubicBezTo>
                  <a:pt x="12765268" y="5466136"/>
                  <a:pt x="12829031" y="5411641"/>
                  <a:pt x="12893953" y="5350189"/>
                </a:cubicBezTo>
                <a:cubicBezTo>
                  <a:pt x="13058576" y="5191339"/>
                  <a:pt x="13628962" y="4935095"/>
                  <a:pt x="13676494" y="4695083"/>
                </a:cubicBezTo>
                <a:cubicBezTo>
                  <a:pt x="13733300" y="4406372"/>
                  <a:pt x="13212766" y="4210420"/>
                  <a:pt x="13154799" y="3893881"/>
                </a:cubicBezTo>
                <a:cubicBezTo>
                  <a:pt x="13159437" y="3896201"/>
                  <a:pt x="13165233" y="3899680"/>
                  <a:pt x="13171030" y="3901999"/>
                </a:cubicBezTo>
                <a:cubicBezTo>
                  <a:pt x="13267254" y="4135053"/>
                  <a:pt x="13358840" y="4116502"/>
                  <a:pt x="13581430" y="4327528"/>
                </a:cubicBezTo>
                <a:cubicBezTo>
                  <a:pt x="13630120" y="4373907"/>
                  <a:pt x="13668378" y="4413329"/>
                  <a:pt x="13699680" y="4446954"/>
                </a:cubicBezTo>
                <a:cubicBezTo>
                  <a:pt x="13699680" y="4443475"/>
                  <a:pt x="13699680" y="4441157"/>
                  <a:pt x="13699680" y="4438837"/>
                </a:cubicBezTo>
                <a:cubicBezTo>
                  <a:pt x="13708954" y="4446954"/>
                  <a:pt x="13719388" y="4453911"/>
                  <a:pt x="13728662" y="4459708"/>
                </a:cubicBezTo>
                <a:cubicBezTo>
                  <a:pt x="13728662" y="4465505"/>
                  <a:pt x="13729822" y="4471303"/>
                  <a:pt x="13729822" y="4477100"/>
                </a:cubicBezTo>
                <a:cubicBezTo>
                  <a:pt x="13829522" y="4574497"/>
                  <a:pt x="13867782" y="4575656"/>
                  <a:pt x="14057910" y="4436518"/>
                </a:cubicBezTo>
                <a:cubicBezTo>
                  <a:pt x="14311800" y="4249842"/>
                  <a:pt x="14501930" y="4060847"/>
                  <a:pt x="14557576" y="3741990"/>
                </a:cubicBezTo>
                <a:cubicBezTo>
                  <a:pt x="14572646" y="3650391"/>
                  <a:pt x="14537868" y="3148337"/>
                  <a:pt x="14563374" y="2871221"/>
                </a:cubicBezTo>
                <a:cubicBezTo>
                  <a:pt x="14588878" y="2829479"/>
                  <a:pt x="14613222" y="2787739"/>
                  <a:pt x="14639888" y="2748316"/>
                </a:cubicBezTo>
                <a:close/>
                <a:moveTo>
                  <a:pt x="8532277" y="0"/>
                </a:moveTo>
                <a:lnTo>
                  <a:pt x="8562473" y="0"/>
                </a:lnTo>
                <a:lnTo>
                  <a:pt x="8559622" y="16291"/>
                </a:lnTo>
                <a:cubicBezTo>
                  <a:pt x="8513685" y="394902"/>
                  <a:pt x="8784382" y="653136"/>
                  <a:pt x="8909371" y="1018372"/>
                </a:cubicBezTo>
                <a:cubicBezTo>
                  <a:pt x="9016028" y="924454"/>
                  <a:pt x="9155147" y="798071"/>
                  <a:pt x="9231662" y="483852"/>
                </a:cubicBezTo>
                <a:cubicBezTo>
                  <a:pt x="9235140" y="520955"/>
                  <a:pt x="9233981" y="555740"/>
                  <a:pt x="9230503" y="589364"/>
                </a:cubicBezTo>
                <a:cubicBezTo>
                  <a:pt x="9204998" y="670528"/>
                  <a:pt x="9180652" y="754011"/>
                  <a:pt x="9167899" y="838653"/>
                </a:cubicBezTo>
                <a:cubicBezTo>
                  <a:pt x="9105296" y="1012575"/>
                  <a:pt x="9027622" y="1199251"/>
                  <a:pt x="9086747" y="1566806"/>
                </a:cubicBezTo>
                <a:cubicBezTo>
                  <a:pt x="9107615" y="1697827"/>
                  <a:pt x="9163262" y="1842762"/>
                  <a:pt x="9213113" y="1986538"/>
                </a:cubicBezTo>
                <a:cubicBezTo>
                  <a:pt x="9213113" y="1987697"/>
                  <a:pt x="9213113" y="1988857"/>
                  <a:pt x="9214272" y="1990016"/>
                </a:cubicBezTo>
                <a:cubicBezTo>
                  <a:pt x="9214272" y="2013206"/>
                  <a:pt x="9221228" y="2036396"/>
                  <a:pt x="9236299" y="2053787"/>
                </a:cubicBezTo>
                <a:cubicBezTo>
                  <a:pt x="9242096" y="2099007"/>
                  <a:pt x="9251370" y="2139589"/>
                  <a:pt x="9272238" y="2181331"/>
                </a:cubicBezTo>
                <a:cubicBezTo>
                  <a:pt x="9273397" y="2182489"/>
                  <a:pt x="9274557" y="2183650"/>
                  <a:pt x="9274557" y="2184808"/>
                </a:cubicBezTo>
                <a:cubicBezTo>
                  <a:pt x="9290787" y="2248580"/>
                  <a:pt x="9302380" y="2311192"/>
                  <a:pt x="9304699" y="2370326"/>
                </a:cubicBezTo>
                <a:cubicBezTo>
                  <a:pt x="9443817" y="2151184"/>
                  <a:pt x="9653654" y="2046831"/>
                  <a:pt x="9819437" y="1999292"/>
                </a:cubicBezTo>
                <a:cubicBezTo>
                  <a:pt x="9820596" y="2001611"/>
                  <a:pt x="9821756" y="2002770"/>
                  <a:pt x="9821756" y="2003930"/>
                </a:cubicBezTo>
                <a:cubicBezTo>
                  <a:pt x="9623512" y="2132633"/>
                  <a:pt x="9449614" y="2232348"/>
                  <a:pt x="9366143" y="2489752"/>
                </a:cubicBezTo>
                <a:cubicBezTo>
                  <a:pt x="9353390" y="2505984"/>
                  <a:pt x="9345275" y="2525696"/>
                  <a:pt x="9342957" y="2548885"/>
                </a:cubicBezTo>
                <a:cubicBezTo>
                  <a:pt x="9342957" y="2551204"/>
                  <a:pt x="9342957" y="2551204"/>
                  <a:pt x="9342957" y="2552364"/>
                </a:cubicBezTo>
                <a:cubicBezTo>
                  <a:pt x="9341797" y="2558162"/>
                  <a:pt x="9340638" y="2563959"/>
                  <a:pt x="9340638" y="2569756"/>
                </a:cubicBezTo>
                <a:cubicBezTo>
                  <a:pt x="9337160" y="2590627"/>
                  <a:pt x="9333682" y="2609179"/>
                  <a:pt x="9336001" y="2628889"/>
                </a:cubicBezTo>
                <a:cubicBezTo>
                  <a:pt x="9336001" y="2628889"/>
                  <a:pt x="9337160" y="2630049"/>
                  <a:pt x="9337160" y="2631208"/>
                </a:cubicBezTo>
                <a:cubicBezTo>
                  <a:pt x="9336001" y="2631208"/>
                  <a:pt x="9336001" y="2631208"/>
                  <a:pt x="9334841" y="2630049"/>
                </a:cubicBezTo>
                <a:cubicBezTo>
                  <a:pt x="9298902" y="2896730"/>
                  <a:pt x="9368462" y="3210949"/>
                  <a:pt x="9310496" y="3471832"/>
                </a:cubicBezTo>
                <a:cubicBezTo>
                  <a:pt x="9569024" y="3119350"/>
                  <a:pt x="9789295" y="2679906"/>
                  <a:pt x="10018840" y="2345977"/>
                </a:cubicBezTo>
                <a:cubicBezTo>
                  <a:pt x="10052460" y="2298438"/>
                  <a:pt x="10082603" y="2256696"/>
                  <a:pt x="10113904" y="2218434"/>
                </a:cubicBezTo>
                <a:cubicBezTo>
                  <a:pt x="10115063" y="2217275"/>
                  <a:pt x="10116223" y="2216115"/>
                  <a:pt x="10117382" y="2214956"/>
                </a:cubicBezTo>
                <a:cubicBezTo>
                  <a:pt x="10128975" y="2201041"/>
                  <a:pt x="10139409" y="2187128"/>
                  <a:pt x="10151002" y="2173214"/>
                </a:cubicBezTo>
                <a:cubicBezTo>
                  <a:pt x="10151002" y="2173214"/>
                  <a:pt x="10151002" y="2174373"/>
                  <a:pt x="10149843" y="2174373"/>
                </a:cubicBezTo>
                <a:cubicBezTo>
                  <a:pt x="10304033" y="1994654"/>
                  <a:pt x="10444310" y="1918128"/>
                  <a:pt x="10686608" y="1776672"/>
                </a:cubicBezTo>
                <a:cubicBezTo>
                  <a:pt x="10488364" y="2007409"/>
                  <a:pt x="10294758" y="2090891"/>
                  <a:pt x="10072169" y="2502506"/>
                </a:cubicBezTo>
                <a:cubicBezTo>
                  <a:pt x="10228677" y="2384240"/>
                  <a:pt x="10342290" y="2330904"/>
                  <a:pt x="10521985" y="2289162"/>
                </a:cubicBezTo>
                <a:cubicBezTo>
                  <a:pt x="10635598" y="2261335"/>
                  <a:pt x="10765442" y="2279886"/>
                  <a:pt x="10883692" y="2264813"/>
                </a:cubicBezTo>
                <a:cubicBezTo>
                  <a:pt x="10511551" y="2370326"/>
                  <a:pt x="10336494" y="2402791"/>
                  <a:pt x="10017681" y="2751794"/>
                </a:cubicBezTo>
                <a:cubicBezTo>
                  <a:pt x="9844942" y="2939630"/>
                  <a:pt x="9705824" y="3230659"/>
                  <a:pt x="9594529" y="3457917"/>
                </a:cubicBezTo>
                <a:cubicBezTo>
                  <a:pt x="10188101" y="3084565"/>
                  <a:pt x="10760804" y="2668312"/>
                  <a:pt x="11419298" y="2638166"/>
                </a:cubicBezTo>
                <a:cubicBezTo>
                  <a:pt x="11157292" y="2697299"/>
                  <a:pt x="10937021" y="2737881"/>
                  <a:pt x="10773557" y="2896730"/>
                </a:cubicBezTo>
                <a:cubicBezTo>
                  <a:pt x="10867462" y="2902527"/>
                  <a:pt x="10943977" y="2916441"/>
                  <a:pt x="11018173" y="2941949"/>
                </a:cubicBezTo>
                <a:lnTo>
                  <a:pt x="11018173" y="2940790"/>
                </a:lnTo>
                <a:cubicBezTo>
                  <a:pt x="11044838" y="2958181"/>
                  <a:pt x="11079617" y="2967458"/>
                  <a:pt x="11107441" y="2980212"/>
                </a:cubicBezTo>
                <a:cubicBezTo>
                  <a:pt x="11128309" y="2990648"/>
                  <a:pt x="11150336" y="3001083"/>
                  <a:pt x="11171204" y="3009198"/>
                </a:cubicBezTo>
                <a:cubicBezTo>
                  <a:pt x="11171204" y="3010359"/>
                  <a:pt x="11171204" y="3011517"/>
                  <a:pt x="11171204" y="3012678"/>
                </a:cubicBezTo>
                <a:cubicBezTo>
                  <a:pt x="11196709" y="3026591"/>
                  <a:pt x="11223373" y="3041665"/>
                  <a:pt x="11251197" y="3059056"/>
                </a:cubicBezTo>
                <a:cubicBezTo>
                  <a:pt x="11224532" y="3048621"/>
                  <a:pt x="11195549" y="3040505"/>
                  <a:pt x="11165407" y="3032388"/>
                </a:cubicBezTo>
                <a:cubicBezTo>
                  <a:pt x="11122512" y="3014997"/>
                  <a:pt x="11073821" y="3009198"/>
                  <a:pt x="11028607" y="3002242"/>
                </a:cubicBezTo>
                <a:cubicBezTo>
                  <a:pt x="11007740" y="2999923"/>
                  <a:pt x="10981075" y="2994126"/>
                  <a:pt x="10954411" y="2994126"/>
                </a:cubicBezTo>
                <a:cubicBezTo>
                  <a:pt x="10806018" y="2976733"/>
                  <a:pt x="10673856" y="2977893"/>
                  <a:pt x="10647191" y="2989488"/>
                </a:cubicBezTo>
                <a:cubicBezTo>
                  <a:pt x="10380548" y="3107754"/>
                  <a:pt x="10299395" y="3202832"/>
                  <a:pt x="10048982" y="3355883"/>
                </a:cubicBezTo>
                <a:cubicBezTo>
                  <a:pt x="10270412" y="3410378"/>
                  <a:pt x="10386344" y="3426612"/>
                  <a:pt x="10585747" y="3496181"/>
                </a:cubicBezTo>
                <a:cubicBezTo>
                  <a:pt x="10610093" y="3514732"/>
                  <a:pt x="10639076" y="3528646"/>
                  <a:pt x="10672696" y="3535602"/>
                </a:cubicBezTo>
                <a:cubicBezTo>
                  <a:pt x="10693564" y="3540241"/>
                  <a:pt x="10717910" y="3551836"/>
                  <a:pt x="10739937" y="3558792"/>
                </a:cubicBezTo>
                <a:cubicBezTo>
                  <a:pt x="10745733" y="3562270"/>
                  <a:pt x="10750371" y="3564589"/>
                  <a:pt x="10756167" y="3566909"/>
                </a:cubicBezTo>
                <a:cubicBezTo>
                  <a:pt x="10795584" y="3587780"/>
                  <a:pt x="10835001" y="3617926"/>
                  <a:pt x="10877896" y="3638797"/>
                </a:cubicBezTo>
                <a:cubicBezTo>
                  <a:pt x="10897604" y="3655029"/>
                  <a:pt x="10916153" y="3671262"/>
                  <a:pt x="10932384" y="3689814"/>
                </a:cubicBezTo>
                <a:cubicBezTo>
                  <a:pt x="10935862" y="3694452"/>
                  <a:pt x="10938180" y="3696771"/>
                  <a:pt x="10940499" y="3700249"/>
                </a:cubicBezTo>
                <a:cubicBezTo>
                  <a:pt x="10947455" y="3710684"/>
                  <a:pt x="10955570" y="3719960"/>
                  <a:pt x="10957889" y="3723439"/>
                </a:cubicBezTo>
                <a:cubicBezTo>
                  <a:pt x="10975279" y="3754744"/>
                  <a:pt x="10994987" y="3784890"/>
                  <a:pt x="11017014" y="3813877"/>
                </a:cubicBezTo>
                <a:cubicBezTo>
                  <a:pt x="11018173" y="3817357"/>
                  <a:pt x="11020492" y="3819676"/>
                  <a:pt x="11022811" y="3823154"/>
                </a:cubicBezTo>
                <a:cubicBezTo>
                  <a:pt x="10925428" y="3753585"/>
                  <a:pt x="10825726" y="3695611"/>
                  <a:pt x="10716750" y="3659667"/>
                </a:cubicBezTo>
                <a:cubicBezTo>
                  <a:pt x="10712113" y="3656188"/>
                  <a:pt x="10705157" y="3652710"/>
                  <a:pt x="10698201" y="3651551"/>
                </a:cubicBezTo>
                <a:cubicBezTo>
                  <a:pt x="10686608" y="3645754"/>
                  <a:pt x="10675015" y="3642274"/>
                  <a:pt x="10664581" y="3639955"/>
                </a:cubicBezTo>
                <a:cubicBezTo>
                  <a:pt x="10664581" y="3639955"/>
                  <a:pt x="10664581" y="3639955"/>
                  <a:pt x="10665740" y="3639955"/>
                </a:cubicBezTo>
                <a:cubicBezTo>
                  <a:pt x="10559083" y="3597055"/>
                  <a:pt x="10447788" y="3565749"/>
                  <a:pt x="10329538" y="3542560"/>
                </a:cubicBezTo>
                <a:cubicBezTo>
                  <a:pt x="10315626" y="3535602"/>
                  <a:pt x="10299395" y="3530965"/>
                  <a:pt x="10279687" y="3528646"/>
                </a:cubicBezTo>
                <a:cubicBezTo>
                  <a:pt x="10251863" y="3524008"/>
                  <a:pt x="10222880" y="3518211"/>
                  <a:pt x="10195057" y="3513572"/>
                </a:cubicBezTo>
                <a:cubicBezTo>
                  <a:pt x="10193897" y="3513572"/>
                  <a:pt x="10192738" y="3512413"/>
                  <a:pt x="10191579" y="3512413"/>
                </a:cubicBezTo>
                <a:cubicBezTo>
                  <a:pt x="10185782" y="3511253"/>
                  <a:pt x="10179985" y="3510094"/>
                  <a:pt x="10173029" y="3508934"/>
                </a:cubicBezTo>
                <a:cubicBezTo>
                  <a:pt x="10112745" y="3488064"/>
                  <a:pt x="10047823" y="3481107"/>
                  <a:pt x="9987538" y="3496181"/>
                </a:cubicBezTo>
                <a:cubicBezTo>
                  <a:pt x="9937688" y="3493862"/>
                  <a:pt x="9886678" y="3507775"/>
                  <a:pt x="9839145" y="3527486"/>
                </a:cubicBezTo>
                <a:cubicBezTo>
                  <a:pt x="9557431" y="3598215"/>
                  <a:pt x="9393967" y="3838226"/>
                  <a:pt x="9256008" y="4128097"/>
                </a:cubicBezTo>
                <a:cubicBezTo>
                  <a:pt x="9210794" y="4161721"/>
                  <a:pt x="9174855" y="4210420"/>
                  <a:pt x="9160943" y="4269554"/>
                </a:cubicBezTo>
                <a:cubicBezTo>
                  <a:pt x="9147032" y="4327528"/>
                  <a:pt x="9128482" y="4384342"/>
                  <a:pt x="9106455" y="4439997"/>
                </a:cubicBezTo>
                <a:cubicBezTo>
                  <a:pt x="9105296" y="4443475"/>
                  <a:pt x="9104137" y="4444634"/>
                  <a:pt x="9102977" y="4448113"/>
                </a:cubicBezTo>
                <a:cubicBezTo>
                  <a:pt x="9097181" y="4455070"/>
                  <a:pt x="9092544" y="4473622"/>
                  <a:pt x="9087906" y="4481738"/>
                </a:cubicBezTo>
                <a:cubicBezTo>
                  <a:pt x="9073994" y="4514203"/>
                  <a:pt x="9057764" y="4546669"/>
                  <a:pt x="9041534" y="4577975"/>
                </a:cubicBezTo>
                <a:cubicBezTo>
                  <a:pt x="8998639" y="4664936"/>
                  <a:pt x="8952266" y="4748419"/>
                  <a:pt x="8905893" y="4833061"/>
                </a:cubicBezTo>
                <a:cubicBezTo>
                  <a:pt x="8874591" y="4879440"/>
                  <a:pt x="8851405" y="4929297"/>
                  <a:pt x="8831697" y="4982634"/>
                </a:cubicBezTo>
                <a:cubicBezTo>
                  <a:pt x="8830537" y="4986112"/>
                  <a:pt x="8828219" y="4990749"/>
                  <a:pt x="8827059" y="4995387"/>
                </a:cubicBezTo>
                <a:cubicBezTo>
                  <a:pt x="8815466" y="5020896"/>
                  <a:pt x="8801554" y="5045245"/>
                  <a:pt x="8789961" y="5069595"/>
                </a:cubicBezTo>
                <a:cubicBezTo>
                  <a:pt x="8759819" y="5119452"/>
                  <a:pt x="8729677" y="5168150"/>
                  <a:pt x="8707649" y="5222645"/>
                </a:cubicBezTo>
                <a:cubicBezTo>
                  <a:pt x="8703012" y="5233081"/>
                  <a:pt x="8701853" y="5243516"/>
                  <a:pt x="8703012" y="5255111"/>
                </a:cubicBezTo>
                <a:lnTo>
                  <a:pt x="8636635" y="5415484"/>
                </a:lnTo>
                <a:lnTo>
                  <a:pt x="8210356" y="5687710"/>
                </a:lnTo>
                <a:lnTo>
                  <a:pt x="8209142" y="5678466"/>
                </a:lnTo>
                <a:cubicBezTo>
                  <a:pt x="8202766" y="5640348"/>
                  <a:pt x="8194651" y="5602375"/>
                  <a:pt x="8190593" y="5563533"/>
                </a:cubicBezTo>
                <a:cubicBezTo>
                  <a:pt x="8189434" y="5553098"/>
                  <a:pt x="8187115" y="5542662"/>
                  <a:pt x="8183637" y="5533386"/>
                </a:cubicBezTo>
                <a:cubicBezTo>
                  <a:pt x="8182478" y="5520632"/>
                  <a:pt x="8181318" y="5509037"/>
                  <a:pt x="8180159" y="5496283"/>
                </a:cubicBezTo>
                <a:cubicBezTo>
                  <a:pt x="8066546" y="5259749"/>
                  <a:pt x="7737299" y="5282939"/>
                  <a:pt x="7569198" y="5069595"/>
                </a:cubicBezTo>
                <a:cubicBezTo>
                  <a:pt x="7558764" y="5046404"/>
                  <a:pt x="7548330" y="5023215"/>
                  <a:pt x="7534418" y="5002345"/>
                </a:cubicBezTo>
                <a:cubicBezTo>
                  <a:pt x="7527462" y="4993068"/>
                  <a:pt x="7520506" y="4984952"/>
                  <a:pt x="7513550" y="4974517"/>
                </a:cubicBezTo>
                <a:cubicBezTo>
                  <a:pt x="7478770" y="4887556"/>
                  <a:pt x="7478770" y="4791319"/>
                  <a:pt x="7486886" y="4699721"/>
                </a:cubicBezTo>
                <a:cubicBezTo>
                  <a:pt x="7493842" y="4676531"/>
                  <a:pt x="7497320" y="4651022"/>
                  <a:pt x="7496160" y="4626673"/>
                </a:cubicBezTo>
                <a:cubicBezTo>
                  <a:pt x="7496160" y="4624354"/>
                  <a:pt x="7496160" y="4622035"/>
                  <a:pt x="7496160" y="4619716"/>
                </a:cubicBezTo>
                <a:cubicBezTo>
                  <a:pt x="7498479" y="4591888"/>
                  <a:pt x="7501957" y="4565220"/>
                  <a:pt x="7504276" y="4538552"/>
                </a:cubicBezTo>
                <a:cubicBezTo>
                  <a:pt x="7510072" y="4517682"/>
                  <a:pt x="7512391" y="4494493"/>
                  <a:pt x="7511232" y="4471303"/>
                </a:cubicBezTo>
                <a:cubicBezTo>
                  <a:pt x="7510072" y="4433040"/>
                  <a:pt x="7500798" y="4398256"/>
                  <a:pt x="7486886" y="4365790"/>
                </a:cubicBezTo>
                <a:cubicBezTo>
                  <a:pt x="7488046" y="4365790"/>
                  <a:pt x="7489204" y="4364630"/>
                  <a:pt x="7490364" y="4363471"/>
                </a:cubicBezTo>
                <a:cubicBezTo>
                  <a:pt x="7476452" y="4325209"/>
                  <a:pt x="7452106" y="4291583"/>
                  <a:pt x="7412690" y="4264915"/>
                </a:cubicBezTo>
                <a:cubicBezTo>
                  <a:pt x="7411530" y="4263756"/>
                  <a:pt x="7410371" y="4263756"/>
                  <a:pt x="7409212" y="4262596"/>
                </a:cubicBezTo>
                <a:cubicBezTo>
                  <a:pt x="7374432" y="4233609"/>
                  <a:pt x="7332696" y="4215057"/>
                  <a:pt x="7286324" y="4208101"/>
                </a:cubicBezTo>
                <a:cubicBezTo>
                  <a:pt x="7206330" y="4183752"/>
                  <a:pt x="7113585" y="4173317"/>
                  <a:pt x="7017362" y="4169838"/>
                </a:cubicBezTo>
                <a:cubicBezTo>
                  <a:pt x="7017362" y="4169838"/>
                  <a:pt x="7017362" y="4169838"/>
                  <a:pt x="7017362" y="4170998"/>
                </a:cubicBezTo>
                <a:cubicBezTo>
                  <a:pt x="7010406" y="4169838"/>
                  <a:pt x="7004609" y="4169838"/>
                  <a:pt x="6997653" y="4169838"/>
                </a:cubicBezTo>
                <a:cubicBezTo>
                  <a:pt x="6995334" y="4169838"/>
                  <a:pt x="6991856" y="4168679"/>
                  <a:pt x="6989538" y="4168679"/>
                </a:cubicBezTo>
                <a:cubicBezTo>
                  <a:pt x="6980264" y="4168679"/>
                  <a:pt x="6972148" y="4169838"/>
                  <a:pt x="6962874" y="4170998"/>
                </a:cubicBezTo>
                <a:cubicBezTo>
                  <a:pt x="6960555" y="4169838"/>
                  <a:pt x="6959396" y="4169838"/>
                  <a:pt x="6957077" y="4169838"/>
                </a:cubicBezTo>
                <a:cubicBezTo>
                  <a:pt x="6955918" y="4169838"/>
                  <a:pt x="6955918" y="4169838"/>
                  <a:pt x="6955918" y="4168679"/>
                </a:cubicBezTo>
                <a:cubicBezTo>
                  <a:pt x="6878243" y="4168679"/>
                  <a:pt x="6797091" y="4173317"/>
                  <a:pt x="6721735" y="4177955"/>
                </a:cubicBezTo>
                <a:cubicBezTo>
                  <a:pt x="6721735" y="4180274"/>
                  <a:pt x="6721735" y="4183752"/>
                  <a:pt x="6722894" y="4186070"/>
                </a:cubicBezTo>
                <a:cubicBezTo>
                  <a:pt x="6722894" y="4187230"/>
                  <a:pt x="6722894" y="4187230"/>
                  <a:pt x="6722894" y="4188389"/>
                </a:cubicBezTo>
                <a:cubicBezTo>
                  <a:pt x="6717098" y="4188389"/>
                  <a:pt x="6711301" y="4188389"/>
                  <a:pt x="6705504" y="4187230"/>
                </a:cubicBezTo>
                <a:cubicBezTo>
                  <a:pt x="6704345" y="4184911"/>
                  <a:pt x="6704345" y="4182592"/>
                  <a:pt x="6704345" y="4179114"/>
                </a:cubicBezTo>
                <a:cubicBezTo>
                  <a:pt x="6682318" y="4180274"/>
                  <a:pt x="6660291" y="4182592"/>
                  <a:pt x="6639424" y="4184911"/>
                </a:cubicBezTo>
                <a:cubicBezTo>
                  <a:pt x="6641742" y="4186070"/>
                  <a:pt x="6644060" y="4187230"/>
                  <a:pt x="6647538" y="4189549"/>
                </a:cubicBezTo>
                <a:cubicBezTo>
                  <a:pt x="6638264" y="4190708"/>
                  <a:pt x="6628990" y="4191868"/>
                  <a:pt x="6619715" y="4193027"/>
                </a:cubicBezTo>
                <a:cubicBezTo>
                  <a:pt x="6617396" y="4191868"/>
                  <a:pt x="6616237" y="4190708"/>
                  <a:pt x="6615078" y="4189549"/>
                </a:cubicBezTo>
                <a:cubicBezTo>
                  <a:pt x="6612759" y="4188389"/>
                  <a:pt x="6611600" y="4187230"/>
                  <a:pt x="6610440" y="4187230"/>
                </a:cubicBezTo>
                <a:cubicBezTo>
                  <a:pt x="6533925" y="4193027"/>
                  <a:pt x="6464366" y="4199985"/>
                  <a:pt x="6407560" y="4202304"/>
                </a:cubicBezTo>
                <a:cubicBezTo>
                  <a:pt x="6094543" y="4219696"/>
                  <a:pt x="5556619" y="4331006"/>
                  <a:pt x="5415182" y="4415647"/>
                </a:cubicBezTo>
                <a:cubicBezTo>
                  <a:pt x="5272586" y="4500290"/>
                  <a:pt x="5190274" y="4647544"/>
                  <a:pt x="5097528" y="4758854"/>
                </a:cubicBezTo>
                <a:cubicBezTo>
                  <a:pt x="5065068" y="4779725"/>
                  <a:pt x="5037244" y="4806393"/>
                  <a:pt x="5017535" y="4838858"/>
                </a:cubicBezTo>
                <a:cubicBezTo>
                  <a:pt x="5002464" y="4850453"/>
                  <a:pt x="4987393" y="4860888"/>
                  <a:pt x="4971162" y="4870164"/>
                </a:cubicBezTo>
                <a:cubicBezTo>
                  <a:pt x="4952614" y="4873642"/>
                  <a:pt x="4936383" y="4884078"/>
                  <a:pt x="4924790" y="4895673"/>
                </a:cubicBezTo>
                <a:cubicBezTo>
                  <a:pt x="4923630" y="4896832"/>
                  <a:pt x="4921312" y="4896832"/>
                  <a:pt x="4918993" y="4896832"/>
                </a:cubicBezTo>
                <a:cubicBezTo>
                  <a:pt x="4924790" y="4885237"/>
                  <a:pt x="4928268" y="4874802"/>
                  <a:pt x="4931746" y="4862047"/>
                </a:cubicBezTo>
                <a:cubicBezTo>
                  <a:pt x="4989712" y="4814508"/>
                  <a:pt x="5041881" y="4739142"/>
                  <a:pt x="5078979" y="4654501"/>
                </a:cubicBezTo>
                <a:cubicBezTo>
                  <a:pt x="5087094" y="4642906"/>
                  <a:pt x="5092891" y="4630152"/>
                  <a:pt x="5094050" y="4615078"/>
                </a:cubicBezTo>
                <a:cubicBezTo>
                  <a:pt x="5120714" y="4544350"/>
                  <a:pt x="5136945" y="4471303"/>
                  <a:pt x="5134626" y="4406372"/>
                </a:cubicBezTo>
                <a:cubicBezTo>
                  <a:pt x="5083616" y="4414488"/>
                  <a:pt x="5038403" y="4422605"/>
                  <a:pt x="4994349" y="4430721"/>
                </a:cubicBezTo>
                <a:cubicBezTo>
                  <a:pt x="4987393" y="4430721"/>
                  <a:pt x="4980437" y="4430721"/>
                  <a:pt x="4973481" y="4431881"/>
                </a:cubicBezTo>
                <a:cubicBezTo>
                  <a:pt x="4967684" y="4433040"/>
                  <a:pt x="4961888" y="4435359"/>
                  <a:pt x="4956092" y="4437678"/>
                </a:cubicBezTo>
                <a:cubicBezTo>
                  <a:pt x="4738139" y="4478260"/>
                  <a:pt x="4588587" y="4518842"/>
                  <a:pt x="4353245" y="4596527"/>
                </a:cubicBezTo>
                <a:cubicBezTo>
                  <a:pt x="4289483" y="4617397"/>
                  <a:pt x="4218764" y="4622035"/>
                  <a:pt x="4143409" y="4619716"/>
                </a:cubicBezTo>
                <a:cubicBezTo>
                  <a:pt x="4129497" y="4616237"/>
                  <a:pt x="4115585" y="4615078"/>
                  <a:pt x="4099355" y="4615078"/>
                </a:cubicBezTo>
                <a:cubicBezTo>
                  <a:pt x="4090080" y="4615078"/>
                  <a:pt x="4079646" y="4615078"/>
                  <a:pt x="4069212" y="4613919"/>
                </a:cubicBezTo>
                <a:cubicBezTo>
                  <a:pt x="3923138" y="4600005"/>
                  <a:pt x="3766630" y="4566380"/>
                  <a:pt x="3614759" y="4562901"/>
                </a:cubicBezTo>
                <a:cubicBezTo>
                  <a:pt x="3615918" y="4559423"/>
                  <a:pt x="3618237" y="4555945"/>
                  <a:pt x="3619397" y="4552467"/>
                </a:cubicBezTo>
                <a:cubicBezTo>
                  <a:pt x="3758515" y="4524639"/>
                  <a:pt x="3890677" y="4542031"/>
                  <a:pt x="4020521" y="4547829"/>
                </a:cubicBezTo>
                <a:cubicBezTo>
                  <a:pt x="4040229" y="4552467"/>
                  <a:pt x="4059938" y="4553626"/>
                  <a:pt x="4080806" y="4552467"/>
                </a:cubicBezTo>
                <a:cubicBezTo>
                  <a:pt x="4083124" y="4551307"/>
                  <a:pt x="4087762" y="4551307"/>
                  <a:pt x="4091239" y="4550148"/>
                </a:cubicBezTo>
                <a:cubicBezTo>
                  <a:pt x="4109789" y="4552467"/>
                  <a:pt x="4128337" y="4551307"/>
                  <a:pt x="4145728" y="4548988"/>
                </a:cubicBezTo>
                <a:cubicBezTo>
                  <a:pt x="4217605" y="4544350"/>
                  <a:pt x="4289483" y="4531596"/>
                  <a:pt x="4362520" y="4499131"/>
                </a:cubicBezTo>
                <a:cubicBezTo>
                  <a:pt x="4660466" y="4366949"/>
                  <a:pt x="5015216" y="4263756"/>
                  <a:pt x="5351419" y="4248683"/>
                </a:cubicBezTo>
                <a:cubicBezTo>
                  <a:pt x="5336348" y="4216217"/>
                  <a:pt x="5274904" y="4199985"/>
                  <a:pt x="5204186" y="4188389"/>
                </a:cubicBezTo>
                <a:cubicBezTo>
                  <a:pt x="4942180" y="4147808"/>
                  <a:pt x="4826248" y="4126938"/>
                  <a:pt x="4614093" y="4169838"/>
                </a:cubicBezTo>
                <a:cubicBezTo>
                  <a:pt x="4621048" y="4166359"/>
                  <a:pt x="4626845" y="4161721"/>
                  <a:pt x="4632641" y="4155924"/>
                </a:cubicBezTo>
                <a:cubicBezTo>
                  <a:pt x="4818132" y="4074761"/>
                  <a:pt x="5123034" y="4109545"/>
                  <a:pt x="5329392" y="4148968"/>
                </a:cubicBezTo>
                <a:cubicBezTo>
                  <a:pt x="5365331" y="4162881"/>
                  <a:pt x="5402430" y="4167519"/>
                  <a:pt x="5438368" y="4165200"/>
                </a:cubicBezTo>
                <a:cubicBezTo>
                  <a:pt x="5438368" y="4166359"/>
                  <a:pt x="5438368" y="4166359"/>
                  <a:pt x="5438368" y="4166359"/>
                </a:cubicBezTo>
                <a:cubicBezTo>
                  <a:pt x="5441846" y="4168679"/>
                  <a:pt x="5444165" y="4170998"/>
                  <a:pt x="5446484" y="4173317"/>
                </a:cubicBezTo>
                <a:cubicBezTo>
                  <a:pt x="5509086" y="4187230"/>
                  <a:pt x="5547344" y="4197666"/>
                  <a:pt x="5547344" y="4197666"/>
                </a:cubicBezTo>
                <a:cubicBezTo>
                  <a:pt x="5547344" y="4197666"/>
                  <a:pt x="5773412" y="4119981"/>
                  <a:pt x="6060923" y="4038816"/>
                </a:cubicBezTo>
                <a:cubicBezTo>
                  <a:pt x="6127004" y="4023744"/>
                  <a:pt x="6194244" y="4010989"/>
                  <a:pt x="6260326" y="3999395"/>
                </a:cubicBezTo>
                <a:cubicBezTo>
                  <a:pt x="6299742" y="3992437"/>
                  <a:pt x="6338000" y="3986640"/>
                  <a:pt x="6377417" y="3980843"/>
                </a:cubicBezTo>
                <a:cubicBezTo>
                  <a:pt x="6393648" y="3978524"/>
                  <a:pt x="6408718" y="3976205"/>
                  <a:pt x="6423790" y="3973886"/>
                </a:cubicBezTo>
                <a:cubicBezTo>
                  <a:pt x="6428427" y="3973886"/>
                  <a:pt x="6436542" y="3972727"/>
                  <a:pt x="6444658" y="3971567"/>
                </a:cubicBezTo>
                <a:cubicBezTo>
                  <a:pt x="6525810" y="3962292"/>
                  <a:pt x="6606962" y="3953016"/>
                  <a:pt x="6688114" y="3944899"/>
                </a:cubicBezTo>
                <a:cubicBezTo>
                  <a:pt x="6705504" y="3943160"/>
                  <a:pt x="6722894" y="3940261"/>
                  <a:pt x="6739849" y="3936058"/>
                </a:cubicBezTo>
                <a:lnTo>
                  <a:pt x="6788866" y="3919428"/>
                </a:lnTo>
                <a:lnTo>
                  <a:pt x="6820277" y="3920550"/>
                </a:lnTo>
                <a:cubicBezTo>
                  <a:pt x="6903748" y="3924029"/>
                  <a:pt x="6984900" y="3933304"/>
                  <a:pt x="7067212" y="3929826"/>
                </a:cubicBezTo>
                <a:cubicBezTo>
                  <a:pt x="7146046" y="3926348"/>
                  <a:pt x="7223720" y="3915912"/>
                  <a:pt x="7301395" y="3912433"/>
                </a:cubicBezTo>
                <a:cubicBezTo>
                  <a:pt x="7323422" y="3910114"/>
                  <a:pt x="7344290" y="3910114"/>
                  <a:pt x="7365158" y="3910114"/>
                </a:cubicBezTo>
                <a:cubicBezTo>
                  <a:pt x="7367476" y="3910114"/>
                  <a:pt x="7367476" y="3910114"/>
                  <a:pt x="7368636" y="3910114"/>
                </a:cubicBezTo>
                <a:cubicBezTo>
                  <a:pt x="7369794" y="3911274"/>
                  <a:pt x="7370954" y="3912433"/>
                  <a:pt x="7370954" y="3913593"/>
                </a:cubicBezTo>
                <a:cubicBezTo>
                  <a:pt x="7372114" y="3915912"/>
                  <a:pt x="7373272" y="3915912"/>
                  <a:pt x="7373272" y="3917072"/>
                </a:cubicBezTo>
                <a:cubicBezTo>
                  <a:pt x="7380228" y="3918231"/>
                  <a:pt x="7388344" y="3920550"/>
                  <a:pt x="7396459" y="3922869"/>
                </a:cubicBezTo>
                <a:cubicBezTo>
                  <a:pt x="7396459" y="3921710"/>
                  <a:pt x="7396459" y="3920550"/>
                  <a:pt x="7396459" y="3919391"/>
                </a:cubicBezTo>
                <a:cubicBezTo>
                  <a:pt x="7396459" y="3918231"/>
                  <a:pt x="7396459" y="3917072"/>
                  <a:pt x="7396459" y="3917072"/>
                </a:cubicBezTo>
                <a:cubicBezTo>
                  <a:pt x="7403415" y="3918231"/>
                  <a:pt x="7409212" y="3920550"/>
                  <a:pt x="7417327" y="3924029"/>
                </a:cubicBezTo>
                <a:cubicBezTo>
                  <a:pt x="7417327" y="3924029"/>
                  <a:pt x="7417327" y="3924029"/>
                  <a:pt x="7417327" y="3925188"/>
                </a:cubicBezTo>
                <a:cubicBezTo>
                  <a:pt x="7417327" y="3926348"/>
                  <a:pt x="7417327" y="3927507"/>
                  <a:pt x="7417327" y="3928667"/>
                </a:cubicBezTo>
                <a:cubicBezTo>
                  <a:pt x="7504276" y="3954175"/>
                  <a:pt x="7656146" y="4015628"/>
                  <a:pt x="7753530" y="4140851"/>
                </a:cubicBezTo>
                <a:cubicBezTo>
                  <a:pt x="7755848" y="4145489"/>
                  <a:pt x="7758166" y="4150127"/>
                  <a:pt x="7759326" y="4153606"/>
                </a:cubicBezTo>
                <a:cubicBezTo>
                  <a:pt x="7757008" y="4150127"/>
                  <a:pt x="7755848" y="4150127"/>
                  <a:pt x="7762804" y="4166359"/>
                </a:cubicBezTo>
                <a:cubicBezTo>
                  <a:pt x="7767442" y="4180274"/>
                  <a:pt x="7773238" y="4196506"/>
                  <a:pt x="7777875" y="4210420"/>
                </a:cubicBezTo>
                <a:cubicBezTo>
                  <a:pt x="7787150" y="4237088"/>
                  <a:pt x="7795265" y="4263756"/>
                  <a:pt x="7802221" y="4290424"/>
                </a:cubicBezTo>
                <a:cubicBezTo>
                  <a:pt x="7809177" y="4314773"/>
                  <a:pt x="7814974" y="4337962"/>
                  <a:pt x="7819610" y="4362311"/>
                </a:cubicBezTo>
                <a:cubicBezTo>
                  <a:pt x="7821930" y="4373907"/>
                  <a:pt x="7824248" y="4385501"/>
                  <a:pt x="7825408" y="4395937"/>
                </a:cubicBezTo>
                <a:cubicBezTo>
                  <a:pt x="7828885" y="4456230"/>
                  <a:pt x="7832363" y="4515363"/>
                  <a:pt x="7830044" y="4575656"/>
                </a:cubicBezTo>
                <a:cubicBezTo>
                  <a:pt x="7830044" y="4577975"/>
                  <a:pt x="7830044" y="4580294"/>
                  <a:pt x="7830044" y="4582613"/>
                </a:cubicBezTo>
                <a:cubicBezTo>
                  <a:pt x="7813814" y="4777406"/>
                  <a:pt x="7835841" y="4945530"/>
                  <a:pt x="7978438" y="4957125"/>
                </a:cubicBezTo>
                <a:cubicBezTo>
                  <a:pt x="8000464" y="4958284"/>
                  <a:pt x="8024810" y="4961763"/>
                  <a:pt x="8052634" y="4967560"/>
                </a:cubicBezTo>
                <a:cubicBezTo>
                  <a:pt x="8072342" y="4979155"/>
                  <a:pt x="8094370" y="4988431"/>
                  <a:pt x="8117556" y="4994228"/>
                </a:cubicBezTo>
                <a:cubicBezTo>
                  <a:pt x="8127990" y="4996547"/>
                  <a:pt x="8139583" y="4997707"/>
                  <a:pt x="8150017" y="4998866"/>
                </a:cubicBezTo>
                <a:cubicBezTo>
                  <a:pt x="8155814" y="5000026"/>
                  <a:pt x="8159292" y="5001185"/>
                  <a:pt x="8163928" y="5001185"/>
                </a:cubicBezTo>
                <a:cubicBezTo>
                  <a:pt x="8150017" y="5000026"/>
                  <a:pt x="8155814" y="5000026"/>
                  <a:pt x="8166247" y="5002345"/>
                </a:cubicBezTo>
                <a:cubicBezTo>
                  <a:pt x="8173203" y="5004664"/>
                  <a:pt x="8180159" y="5006983"/>
                  <a:pt x="8187115" y="5008142"/>
                </a:cubicBezTo>
                <a:cubicBezTo>
                  <a:pt x="8188274" y="5008142"/>
                  <a:pt x="8190593" y="5009302"/>
                  <a:pt x="8191752" y="5009302"/>
                </a:cubicBezTo>
                <a:cubicBezTo>
                  <a:pt x="8198708" y="5012780"/>
                  <a:pt x="8206824" y="5020896"/>
                  <a:pt x="8192912" y="5008142"/>
                </a:cubicBezTo>
                <a:cubicBezTo>
                  <a:pt x="8219576" y="5031332"/>
                  <a:pt x="8256674" y="5041767"/>
                  <a:pt x="8289135" y="5032491"/>
                </a:cubicBezTo>
                <a:cubicBezTo>
                  <a:pt x="8299569" y="5035970"/>
                  <a:pt x="8305366" y="5038288"/>
                  <a:pt x="8305366" y="5038288"/>
                </a:cubicBezTo>
                <a:cubicBezTo>
                  <a:pt x="8305366" y="5038288"/>
                  <a:pt x="8308844" y="5032491"/>
                  <a:pt x="8314640" y="5020896"/>
                </a:cubicBezTo>
                <a:cubicBezTo>
                  <a:pt x="8320436" y="5017417"/>
                  <a:pt x="8325074" y="5012780"/>
                  <a:pt x="8330870" y="5008142"/>
                </a:cubicBezTo>
                <a:cubicBezTo>
                  <a:pt x="8359854" y="4976836"/>
                  <a:pt x="8383040" y="4939732"/>
                  <a:pt x="8396952" y="4899151"/>
                </a:cubicBezTo>
                <a:cubicBezTo>
                  <a:pt x="8417820" y="4872482"/>
                  <a:pt x="8434050" y="4842336"/>
                  <a:pt x="8444484" y="4807552"/>
                </a:cubicBezTo>
                <a:cubicBezTo>
                  <a:pt x="8463033" y="4748419"/>
                  <a:pt x="8472308" y="4685806"/>
                  <a:pt x="8482741" y="4625514"/>
                </a:cubicBezTo>
                <a:cubicBezTo>
                  <a:pt x="8500131" y="4514203"/>
                  <a:pt x="8515202" y="4400575"/>
                  <a:pt x="8518680" y="4288105"/>
                </a:cubicBezTo>
                <a:cubicBezTo>
                  <a:pt x="8520999" y="4213898"/>
                  <a:pt x="8518680" y="4135053"/>
                  <a:pt x="8501291" y="4059687"/>
                </a:cubicBezTo>
                <a:cubicBezTo>
                  <a:pt x="8488538" y="3930985"/>
                  <a:pt x="8460714" y="3839387"/>
                  <a:pt x="8431731" y="3798805"/>
                </a:cubicBezTo>
                <a:cubicBezTo>
                  <a:pt x="8358694" y="3697930"/>
                  <a:pt x="8299569" y="3690973"/>
                  <a:pt x="8217258" y="3642274"/>
                </a:cubicBezTo>
                <a:cubicBezTo>
                  <a:pt x="8181318" y="3609809"/>
                  <a:pt x="8144220" y="3580822"/>
                  <a:pt x="8104804" y="3554154"/>
                </a:cubicBezTo>
                <a:cubicBezTo>
                  <a:pt x="8039882" y="3491543"/>
                  <a:pt x="7980756" y="3416177"/>
                  <a:pt x="7907719" y="3353564"/>
                </a:cubicBezTo>
                <a:cubicBezTo>
                  <a:pt x="7681652" y="3158771"/>
                  <a:pt x="7492682" y="3002242"/>
                  <a:pt x="7195896" y="3082246"/>
                </a:cubicBezTo>
                <a:cubicBezTo>
                  <a:pt x="7194738" y="3081086"/>
                  <a:pt x="7194738" y="3079927"/>
                  <a:pt x="7194738" y="3078767"/>
                </a:cubicBezTo>
                <a:cubicBezTo>
                  <a:pt x="7194738" y="3077608"/>
                  <a:pt x="7194738" y="3076449"/>
                  <a:pt x="7193578" y="3075289"/>
                </a:cubicBezTo>
                <a:cubicBezTo>
                  <a:pt x="7193578" y="3074130"/>
                  <a:pt x="7194738" y="3072971"/>
                  <a:pt x="7194738" y="3071811"/>
                </a:cubicBezTo>
                <a:cubicBezTo>
                  <a:pt x="7294439" y="3012678"/>
                  <a:pt x="7431238" y="3048621"/>
                  <a:pt x="7522825" y="2972096"/>
                </a:cubicBezTo>
                <a:cubicBezTo>
                  <a:pt x="7514710" y="2936151"/>
                  <a:pt x="7518188" y="2904845"/>
                  <a:pt x="7503116" y="2868902"/>
                </a:cubicBezTo>
                <a:cubicBezTo>
                  <a:pt x="7557604" y="2961661"/>
                  <a:pt x="7614411" y="3013836"/>
                  <a:pt x="7674696" y="3053259"/>
                </a:cubicBezTo>
                <a:cubicBezTo>
                  <a:pt x="7675855" y="3052100"/>
                  <a:pt x="7678174" y="3052100"/>
                  <a:pt x="7680492" y="3050940"/>
                </a:cubicBezTo>
                <a:cubicBezTo>
                  <a:pt x="7685130" y="3055578"/>
                  <a:pt x="7689767" y="3060216"/>
                  <a:pt x="7695564" y="3064853"/>
                </a:cubicBezTo>
                <a:cubicBezTo>
                  <a:pt x="7694404" y="3064853"/>
                  <a:pt x="7693245" y="3064853"/>
                  <a:pt x="7692086" y="3064853"/>
                </a:cubicBezTo>
                <a:cubicBezTo>
                  <a:pt x="7695564" y="3066014"/>
                  <a:pt x="7696723" y="3067173"/>
                  <a:pt x="7700200" y="3069492"/>
                </a:cubicBezTo>
                <a:cubicBezTo>
                  <a:pt x="7755848" y="3115871"/>
                  <a:pt x="7820770" y="3151815"/>
                  <a:pt x="7879896" y="3193556"/>
                </a:cubicBezTo>
                <a:cubicBezTo>
                  <a:pt x="7944817" y="3239936"/>
                  <a:pt x="8002783" y="3296750"/>
                  <a:pt x="8064227" y="3345448"/>
                </a:cubicBezTo>
                <a:cubicBezTo>
                  <a:pt x="8123352" y="3424293"/>
                  <a:pt x="8160450" y="3497340"/>
                  <a:pt x="8234647" y="3543719"/>
                </a:cubicBezTo>
                <a:cubicBezTo>
                  <a:pt x="8233488" y="3542560"/>
                  <a:pt x="8233488" y="3540241"/>
                  <a:pt x="8231169" y="3539081"/>
                </a:cubicBezTo>
                <a:cubicBezTo>
                  <a:pt x="8242762" y="3548357"/>
                  <a:pt x="8255515" y="3555314"/>
                  <a:pt x="8269426" y="3559951"/>
                </a:cubicBezTo>
                <a:cubicBezTo>
                  <a:pt x="8270586" y="3561112"/>
                  <a:pt x="8270586" y="3562270"/>
                  <a:pt x="8271746" y="3563430"/>
                </a:cubicBezTo>
                <a:cubicBezTo>
                  <a:pt x="8301888" y="3577344"/>
                  <a:pt x="8337826" y="3586619"/>
                  <a:pt x="8380722" y="3591258"/>
                </a:cubicBezTo>
                <a:cubicBezTo>
                  <a:pt x="8325074" y="3446323"/>
                  <a:pt x="8313481" y="3438207"/>
                  <a:pt x="8249718" y="3308344"/>
                </a:cubicBezTo>
                <a:cubicBezTo>
                  <a:pt x="8220735" y="3250371"/>
                  <a:pt x="8217258" y="3181961"/>
                  <a:pt x="8173203" y="3019635"/>
                </a:cubicBezTo>
                <a:cubicBezTo>
                  <a:pt x="8112918" y="2794695"/>
                  <a:pt x="7835841" y="2766868"/>
                  <a:pt x="7680492" y="2743678"/>
                </a:cubicBezTo>
                <a:cubicBezTo>
                  <a:pt x="7476452" y="2715851"/>
                  <a:pt x="7326900" y="2718170"/>
                  <a:pt x="7114744" y="2725126"/>
                </a:cubicBezTo>
                <a:cubicBezTo>
                  <a:pt x="6936209" y="2732084"/>
                  <a:pt x="6766948" y="2797014"/>
                  <a:pt x="6609281" y="2882815"/>
                </a:cubicBezTo>
                <a:cubicBezTo>
                  <a:pt x="6611600" y="2885134"/>
                  <a:pt x="6613918" y="2887454"/>
                  <a:pt x="6616237" y="2890932"/>
                </a:cubicBezTo>
                <a:cubicBezTo>
                  <a:pt x="6613918" y="2890932"/>
                  <a:pt x="6612759" y="2892092"/>
                  <a:pt x="6610440" y="2892092"/>
                </a:cubicBezTo>
                <a:cubicBezTo>
                  <a:pt x="6609281" y="2889773"/>
                  <a:pt x="6608122" y="2886294"/>
                  <a:pt x="6605803" y="2885134"/>
                </a:cubicBezTo>
                <a:cubicBezTo>
                  <a:pt x="6587254" y="2895570"/>
                  <a:pt x="6568705" y="2906005"/>
                  <a:pt x="6550156" y="2916441"/>
                </a:cubicBezTo>
                <a:cubicBezTo>
                  <a:pt x="6522332" y="2929195"/>
                  <a:pt x="6495668" y="2944268"/>
                  <a:pt x="6470162" y="2961661"/>
                </a:cubicBezTo>
                <a:cubicBezTo>
                  <a:pt x="6463206" y="2967458"/>
                  <a:pt x="6453932" y="2973255"/>
                  <a:pt x="6446976" y="2979052"/>
                </a:cubicBezTo>
                <a:cubicBezTo>
                  <a:pt x="6435383" y="2986010"/>
                  <a:pt x="6424949" y="2994126"/>
                  <a:pt x="6413356" y="3001083"/>
                </a:cubicBezTo>
                <a:cubicBezTo>
                  <a:pt x="6413356" y="2997604"/>
                  <a:pt x="6413356" y="2995285"/>
                  <a:pt x="6413356" y="2991807"/>
                </a:cubicBezTo>
                <a:cubicBezTo>
                  <a:pt x="6528128" y="2899048"/>
                  <a:pt x="6631308" y="2797014"/>
                  <a:pt x="6733328" y="2748316"/>
                </a:cubicBezTo>
                <a:cubicBezTo>
                  <a:pt x="6846942" y="2693821"/>
                  <a:pt x="6935050" y="2656717"/>
                  <a:pt x="7067212" y="2628889"/>
                </a:cubicBezTo>
                <a:cubicBezTo>
                  <a:pt x="7028954" y="2522218"/>
                  <a:pt x="6950121" y="2445692"/>
                  <a:pt x="6856216" y="2403950"/>
                </a:cubicBezTo>
                <a:cubicBezTo>
                  <a:pt x="7018521" y="2381921"/>
                  <a:pt x="7053300" y="2541929"/>
                  <a:pt x="7198216" y="2584830"/>
                </a:cubicBezTo>
                <a:cubicBezTo>
                  <a:pt x="7277049" y="2608018"/>
                  <a:pt x="7396459" y="2591786"/>
                  <a:pt x="7474134" y="2583669"/>
                </a:cubicBezTo>
                <a:cubicBezTo>
                  <a:pt x="7619048" y="2568597"/>
                  <a:pt x="7685130" y="2569756"/>
                  <a:pt x="7821930" y="2603381"/>
                </a:cubicBezTo>
                <a:cubicBezTo>
                  <a:pt x="7921631" y="2628889"/>
                  <a:pt x="8001624" y="2693821"/>
                  <a:pt x="8066546" y="2679906"/>
                </a:cubicBezTo>
                <a:cubicBezTo>
                  <a:pt x="8037562" y="2557001"/>
                  <a:pt x="7944817" y="2468882"/>
                  <a:pt x="7809177" y="2421343"/>
                </a:cubicBezTo>
                <a:cubicBezTo>
                  <a:pt x="7751211" y="2400472"/>
                  <a:pt x="7716431" y="2380760"/>
                  <a:pt x="7686289" y="2369166"/>
                </a:cubicBezTo>
                <a:cubicBezTo>
                  <a:pt x="7677014" y="2362210"/>
                  <a:pt x="7665421" y="2356411"/>
                  <a:pt x="7653828" y="2354092"/>
                </a:cubicBezTo>
                <a:cubicBezTo>
                  <a:pt x="7594702" y="2343658"/>
                  <a:pt x="7536736" y="2354092"/>
                  <a:pt x="7478770" y="2347136"/>
                </a:cubicBezTo>
                <a:cubicBezTo>
                  <a:pt x="7424282" y="2341339"/>
                  <a:pt x="7373272" y="2322787"/>
                  <a:pt x="7321103" y="2315830"/>
                </a:cubicBezTo>
                <a:cubicBezTo>
                  <a:pt x="7150684" y="2261335"/>
                  <a:pt x="7076487" y="2279886"/>
                  <a:pt x="6966352" y="2172055"/>
                </a:cubicBezTo>
                <a:cubicBezTo>
                  <a:pt x="6964033" y="2167417"/>
                  <a:pt x="6961714" y="2162779"/>
                  <a:pt x="6959396" y="2156982"/>
                </a:cubicBezTo>
                <a:cubicBezTo>
                  <a:pt x="6945484" y="2133792"/>
                  <a:pt x="6926934" y="2116400"/>
                  <a:pt x="6904908" y="2103646"/>
                </a:cubicBezTo>
                <a:cubicBezTo>
                  <a:pt x="6886358" y="2080455"/>
                  <a:pt x="6865490" y="2052628"/>
                  <a:pt x="6843464" y="2021322"/>
                </a:cubicBezTo>
                <a:cubicBezTo>
                  <a:pt x="6787816" y="1941318"/>
                  <a:pt x="6812162" y="1878706"/>
                  <a:pt x="6743762" y="1805659"/>
                </a:cubicBezTo>
                <a:cubicBezTo>
                  <a:pt x="6662610" y="1719857"/>
                  <a:pt x="6554793" y="1653767"/>
                  <a:pt x="6443498" y="1602750"/>
                </a:cubicBezTo>
                <a:cubicBezTo>
                  <a:pt x="6264963" y="1522746"/>
                  <a:pt x="6127004" y="1513470"/>
                  <a:pt x="5911370" y="1548254"/>
                </a:cubicBezTo>
                <a:cubicBezTo>
                  <a:pt x="5727039" y="1578401"/>
                  <a:pt x="5560097" y="1625939"/>
                  <a:pt x="5371128" y="1583039"/>
                </a:cubicBezTo>
                <a:cubicBezTo>
                  <a:pt x="5459236" y="1569125"/>
                  <a:pt x="5802394" y="1496078"/>
                  <a:pt x="5868476" y="1404479"/>
                </a:cubicBezTo>
                <a:cubicBezTo>
                  <a:pt x="5868476" y="1404479"/>
                  <a:pt x="5846448" y="1275776"/>
                  <a:pt x="5761818" y="1176062"/>
                </a:cubicBezTo>
                <a:cubicBezTo>
                  <a:pt x="5921804" y="1231716"/>
                  <a:pt x="5862679" y="1410276"/>
                  <a:pt x="6079472" y="1402160"/>
                </a:cubicBezTo>
                <a:cubicBezTo>
                  <a:pt x="6242936" y="1396362"/>
                  <a:pt x="6480596" y="1432306"/>
                  <a:pt x="6639424" y="1521586"/>
                </a:cubicBezTo>
                <a:cubicBezTo>
                  <a:pt x="6833030" y="1630578"/>
                  <a:pt x="6877084" y="1761598"/>
                  <a:pt x="7034752" y="1922766"/>
                </a:cubicBezTo>
                <a:cubicBezTo>
                  <a:pt x="7113585" y="2002770"/>
                  <a:pt x="7239951" y="2066542"/>
                  <a:pt x="7374432" y="2119878"/>
                </a:cubicBezTo>
                <a:cubicBezTo>
                  <a:pt x="7416168" y="2136111"/>
                  <a:pt x="7482248" y="2107123"/>
                  <a:pt x="7482248" y="2107123"/>
                </a:cubicBezTo>
                <a:cubicBezTo>
                  <a:pt x="7482248" y="2107123"/>
                  <a:pt x="7229517" y="1672319"/>
                  <a:pt x="6984900" y="1468250"/>
                </a:cubicBezTo>
                <a:cubicBezTo>
                  <a:pt x="6897952" y="1395203"/>
                  <a:pt x="6769267" y="1366216"/>
                  <a:pt x="6659132" y="1317518"/>
                </a:cubicBezTo>
                <a:cubicBezTo>
                  <a:pt x="6656813" y="1312880"/>
                  <a:pt x="6653335" y="1308242"/>
                  <a:pt x="6649857" y="1304764"/>
                </a:cubicBezTo>
                <a:cubicBezTo>
                  <a:pt x="6613918" y="1263022"/>
                  <a:pt x="6566386" y="1234035"/>
                  <a:pt x="6523492" y="1199251"/>
                </a:cubicBezTo>
                <a:cubicBezTo>
                  <a:pt x="6473640" y="1158669"/>
                  <a:pt x="6429586" y="1109971"/>
                  <a:pt x="6378576" y="1070549"/>
                </a:cubicBezTo>
                <a:cubicBezTo>
                  <a:pt x="6284672" y="999820"/>
                  <a:pt x="6191926" y="926773"/>
                  <a:pt x="6080632" y="886191"/>
                </a:cubicBezTo>
                <a:cubicBezTo>
                  <a:pt x="6072516" y="878075"/>
                  <a:pt x="6062082" y="872278"/>
                  <a:pt x="6050489" y="867640"/>
                </a:cubicBezTo>
                <a:cubicBezTo>
                  <a:pt x="5985567" y="817782"/>
                  <a:pt x="5938035" y="780679"/>
                  <a:pt x="5848768" y="730821"/>
                </a:cubicBezTo>
                <a:cubicBezTo>
                  <a:pt x="5598354" y="588205"/>
                  <a:pt x="5524158" y="597481"/>
                  <a:pt x="5222735" y="680963"/>
                </a:cubicBezTo>
                <a:cubicBezTo>
                  <a:pt x="5510246" y="560377"/>
                  <a:pt x="5532273" y="507041"/>
                  <a:pt x="5837174" y="599800"/>
                </a:cubicBezTo>
                <a:cubicBezTo>
                  <a:pt x="5856882" y="511679"/>
                  <a:pt x="5785005" y="445589"/>
                  <a:pt x="5711968" y="385296"/>
                </a:cubicBezTo>
                <a:cubicBezTo>
                  <a:pt x="5754862" y="407326"/>
                  <a:pt x="5790802" y="433994"/>
                  <a:pt x="5825581" y="461822"/>
                </a:cubicBezTo>
                <a:cubicBezTo>
                  <a:pt x="5823262" y="459503"/>
                  <a:pt x="5822103" y="457184"/>
                  <a:pt x="5819784" y="454865"/>
                </a:cubicBezTo>
                <a:cubicBezTo>
                  <a:pt x="5845290" y="476895"/>
                  <a:pt x="5869635" y="498925"/>
                  <a:pt x="5895140" y="522115"/>
                </a:cubicBezTo>
                <a:cubicBezTo>
                  <a:pt x="5902096" y="531390"/>
                  <a:pt x="5906734" y="538347"/>
                  <a:pt x="5912530" y="546464"/>
                </a:cubicBezTo>
                <a:cubicBezTo>
                  <a:pt x="6008754" y="651977"/>
                  <a:pt x="6088746" y="767924"/>
                  <a:pt x="6223228" y="842131"/>
                </a:cubicBezTo>
                <a:cubicBezTo>
                  <a:pt x="6421471" y="952282"/>
                  <a:pt x="6582616" y="1074027"/>
                  <a:pt x="6771586" y="1196932"/>
                </a:cubicBezTo>
                <a:cubicBezTo>
                  <a:pt x="7081124" y="1398681"/>
                  <a:pt x="7272412" y="1384768"/>
                  <a:pt x="7453266" y="1710581"/>
                </a:cubicBezTo>
                <a:cubicBezTo>
                  <a:pt x="7600500" y="1973783"/>
                  <a:pt x="7688608" y="2146546"/>
                  <a:pt x="8016695" y="2144227"/>
                </a:cubicBezTo>
                <a:cubicBezTo>
                  <a:pt x="7996986" y="1798702"/>
                  <a:pt x="7719909" y="1579561"/>
                  <a:pt x="7576154" y="1358100"/>
                </a:cubicBezTo>
                <a:cubicBezTo>
                  <a:pt x="7521666" y="1274617"/>
                  <a:pt x="7513550" y="1203889"/>
                  <a:pt x="7510072" y="1156350"/>
                </a:cubicBezTo>
                <a:cubicBezTo>
                  <a:pt x="7515869" y="1135479"/>
                  <a:pt x="7519347" y="1113449"/>
                  <a:pt x="7519347" y="1091419"/>
                </a:cubicBezTo>
                <a:cubicBezTo>
                  <a:pt x="7535578" y="1070549"/>
                  <a:pt x="7550648" y="1048518"/>
                  <a:pt x="7563401" y="1025329"/>
                </a:cubicBezTo>
                <a:cubicBezTo>
                  <a:pt x="7584269" y="1004459"/>
                  <a:pt x="7610933" y="980109"/>
                  <a:pt x="7634120" y="956920"/>
                </a:cubicBezTo>
                <a:cubicBezTo>
                  <a:pt x="7642235" y="961557"/>
                  <a:pt x="7651510" y="966195"/>
                  <a:pt x="7660784" y="969674"/>
                </a:cubicBezTo>
                <a:cubicBezTo>
                  <a:pt x="7660784" y="971993"/>
                  <a:pt x="7660784" y="974312"/>
                  <a:pt x="7660784" y="977790"/>
                </a:cubicBezTo>
                <a:cubicBezTo>
                  <a:pt x="7511232" y="1343026"/>
                  <a:pt x="7729184" y="1431147"/>
                  <a:pt x="7906560" y="1571444"/>
                </a:cubicBezTo>
                <a:cubicBezTo>
                  <a:pt x="7906560" y="1571444"/>
                  <a:pt x="7906560" y="1571444"/>
                  <a:pt x="7906560" y="1570284"/>
                </a:cubicBezTo>
                <a:cubicBezTo>
                  <a:pt x="7930906" y="1596952"/>
                  <a:pt x="7957570" y="1618982"/>
                  <a:pt x="7985394" y="1642172"/>
                </a:cubicBezTo>
                <a:cubicBezTo>
                  <a:pt x="7994668" y="1653767"/>
                  <a:pt x="8005102" y="1665362"/>
                  <a:pt x="8015536" y="1676956"/>
                </a:cubicBezTo>
                <a:cubicBezTo>
                  <a:pt x="8034085" y="1701305"/>
                  <a:pt x="8049156" y="1724495"/>
                  <a:pt x="8061908" y="1747685"/>
                </a:cubicBezTo>
                <a:cubicBezTo>
                  <a:pt x="8064227" y="1756961"/>
                  <a:pt x="8067705" y="1765077"/>
                  <a:pt x="8071183" y="1773193"/>
                </a:cubicBezTo>
                <a:cubicBezTo>
                  <a:pt x="8075820" y="1785948"/>
                  <a:pt x="8082776" y="1797542"/>
                  <a:pt x="8090892" y="1807978"/>
                </a:cubicBezTo>
                <a:cubicBezTo>
                  <a:pt x="8095528" y="1818413"/>
                  <a:pt x="8099006" y="1828848"/>
                  <a:pt x="8102484" y="1839284"/>
                </a:cubicBezTo>
                <a:cubicBezTo>
                  <a:pt x="8102484" y="1881025"/>
                  <a:pt x="8110600" y="1920447"/>
                  <a:pt x="8132627" y="1957550"/>
                </a:cubicBezTo>
                <a:cubicBezTo>
                  <a:pt x="8145380" y="2025960"/>
                  <a:pt x="8156972" y="2096688"/>
                  <a:pt x="8183637" y="2176692"/>
                </a:cubicBezTo>
                <a:cubicBezTo>
                  <a:pt x="8227691" y="2311192"/>
                  <a:pt x="8321596" y="2423662"/>
                  <a:pt x="8385358" y="2548885"/>
                </a:cubicBezTo>
                <a:cubicBezTo>
                  <a:pt x="8395793" y="2604540"/>
                  <a:pt x="8410864" y="2657876"/>
                  <a:pt x="8425935" y="2713532"/>
                </a:cubicBezTo>
                <a:cubicBezTo>
                  <a:pt x="8436369" y="2749475"/>
                  <a:pt x="8445643" y="2784259"/>
                  <a:pt x="8457236" y="2819045"/>
                </a:cubicBezTo>
                <a:cubicBezTo>
                  <a:pt x="8459555" y="2824842"/>
                  <a:pt x="8460714" y="2830639"/>
                  <a:pt x="8461874" y="2837595"/>
                </a:cubicBezTo>
                <a:cubicBezTo>
                  <a:pt x="8465352" y="2854988"/>
                  <a:pt x="8468830" y="2872381"/>
                  <a:pt x="8472308" y="2890932"/>
                </a:cubicBezTo>
                <a:cubicBezTo>
                  <a:pt x="8471148" y="2936151"/>
                  <a:pt x="8478104" y="2986010"/>
                  <a:pt x="8496653" y="3038185"/>
                </a:cubicBezTo>
                <a:cubicBezTo>
                  <a:pt x="8520999" y="3105435"/>
                  <a:pt x="8553460" y="3184280"/>
                  <a:pt x="8587080" y="3264285"/>
                </a:cubicBezTo>
                <a:cubicBezTo>
                  <a:pt x="8590558" y="3273561"/>
                  <a:pt x="8594036" y="3282836"/>
                  <a:pt x="8599833" y="3292111"/>
                </a:cubicBezTo>
                <a:cubicBezTo>
                  <a:pt x="8618382" y="3336172"/>
                  <a:pt x="8638090" y="3382551"/>
                  <a:pt x="8658958" y="3425452"/>
                </a:cubicBezTo>
                <a:cubicBezTo>
                  <a:pt x="8674029" y="3481107"/>
                  <a:pt x="8698375" y="3535602"/>
                  <a:pt x="8704172" y="3592417"/>
                </a:cubicBezTo>
                <a:cubicBezTo>
                  <a:pt x="8706490" y="3616767"/>
                  <a:pt x="8715765" y="3637636"/>
                  <a:pt x="8729677" y="3655029"/>
                </a:cubicBezTo>
                <a:cubicBezTo>
                  <a:pt x="8729677" y="3673581"/>
                  <a:pt x="8733155" y="3692133"/>
                  <a:pt x="8742429" y="3707205"/>
                </a:cubicBezTo>
                <a:cubicBezTo>
                  <a:pt x="8770253" y="3757063"/>
                  <a:pt x="8825900" y="3764020"/>
                  <a:pt x="8874591" y="3741990"/>
                </a:cubicBezTo>
                <a:cubicBezTo>
                  <a:pt x="8991683" y="3689814"/>
                  <a:pt x="9042693" y="3528646"/>
                  <a:pt x="9057764" y="3411539"/>
                </a:cubicBezTo>
                <a:cubicBezTo>
                  <a:pt x="9058923" y="3409219"/>
                  <a:pt x="9058923" y="3406900"/>
                  <a:pt x="9058923" y="3404581"/>
                </a:cubicBezTo>
                <a:cubicBezTo>
                  <a:pt x="9065879" y="3370957"/>
                  <a:pt x="9072835" y="3333854"/>
                  <a:pt x="9077472" y="3297910"/>
                </a:cubicBezTo>
                <a:cubicBezTo>
                  <a:pt x="9076313" y="3297910"/>
                  <a:pt x="9075154" y="3296750"/>
                  <a:pt x="9073994" y="3296750"/>
                </a:cubicBezTo>
                <a:cubicBezTo>
                  <a:pt x="9092544" y="3259646"/>
                  <a:pt x="9104137" y="3219065"/>
                  <a:pt x="9105296" y="3175005"/>
                </a:cubicBezTo>
                <a:cubicBezTo>
                  <a:pt x="9105296" y="3140220"/>
                  <a:pt x="9100659" y="3106595"/>
                  <a:pt x="9096022" y="3072971"/>
                </a:cubicBezTo>
                <a:cubicBezTo>
                  <a:pt x="9096022" y="3041665"/>
                  <a:pt x="9097181" y="3010359"/>
                  <a:pt x="9097181" y="2979052"/>
                </a:cubicBezTo>
                <a:cubicBezTo>
                  <a:pt x="9108774" y="2950066"/>
                  <a:pt x="9116889" y="2917600"/>
                  <a:pt x="9119208" y="2882815"/>
                </a:cubicBezTo>
                <a:cubicBezTo>
                  <a:pt x="9121527" y="2838756"/>
                  <a:pt x="9120367" y="2794695"/>
                  <a:pt x="9116889" y="2751794"/>
                </a:cubicBezTo>
                <a:cubicBezTo>
                  <a:pt x="9114571" y="2729764"/>
                  <a:pt x="9111093" y="2708893"/>
                  <a:pt x="9108774" y="2686864"/>
                </a:cubicBezTo>
                <a:cubicBezTo>
                  <a:pt x="9105296" y="2662515"/>
                  <a:pt x="9102977" y="2638166"/>
                  <a:pt x="9098340" y="2613817"/>
                </a:cubicBezTo>
                <a:cubicBezTo>
                  <a:pt x="9100659" y="2628889"/>
                  <a:pt x="9100659" y="2628889"/>
                  <a:pt x="9100659" y="2614976"/>
                </a:cubicBezTo>
                <a:cubicBezTo>
                  <a:pt x="9098340" y="2560481"/>
                  <a:pt x="9092544" y="2500187"/>
                  <a:pt x="9077472" y="2448011"/>
                </a:cubicBezTo>
                <a:cubicBezTo>
                  <a:pt x="9068198" y="2413227"/>
                  <a:pt x="9053127" y="2380760"/>
                  <a:pt x="9036896" y="2348295"/>
                </a:cubicBezTo>
                <a:cubicBezTo>
                  <a:pt x="9028781" y="2330904"/>
                  <a:pt x="9006754" y="2268292"/>
                  <a:pt x="9028781" y="2334382"/>
                </a:cubicBezTo>
                <a:cubicBezTo>
                  <a:pt x="9022984" y="2318149"/>
                  <a:pt x="9016028" y="2301916"/>
                  <a:pt x="9007913" y="2286843"/>
                </a:cubicBezTo>
                <a:cubicBezTo>
                  <a:pt x="8967337" y="2119878"/>
                  <a:pt x="8929080" y="1984219"/>
                  <a:pt x="8827059" y="1858995"/>
                </a:cubicBezTo>
                <a:cubicBezTo>
                  <a:pt x="8823581" y="1853197"/>
                  <a:pt x="8820103" y="1847400"/>
                  <a:pt x="8816626" y="1840443"/>
                </a:cubicBezTo>
                <a:cubicBezTo>
                  <a:pt x="8774890" y="1768555"/>
                  <a:pt x="8712287" y="1736090"/>
                  <a:pt x="8646206" y="1696668"/>
                </a:cubicBezTo>
                <a:cubicBezTo>
                  <a:pt x="8451440" y="1557530"/>
                  <a:pt x="8262471" y="1454337"/>
                  <a:pt x="8105962" y="1266501"/>
                </a:cubicBezTo>
                <a:cubicBezTo>
                  <a:pt x="8369128" y="1323315"/>
                  <a:pt x="8606789" y="1541297"/>
                  <a:pt x="8864158" y="1638694"/>
                </a:cubicBezTo>
                <a:cubicBezTo>
                  <a:pt x="8795758" y="1326794"/>
                  <a:pt x="8814307" y="1227079"/>
                  <a:pt x="8663595" y="1137798"/>
                </a:cubicBezTo>
                <a:cubicBezTo>
                  <a:pt x="8219576" y="874596"/>
                  <a:pt x="8348260" y="823579"/>
                  <a:pt x="8087414" y="573132"/>
                </a:cubicBezTo>
                <a:cubicBezTo>
                  <a:pt x="8351738" y="755170"/>
                  <a:pt x="8394633" y="930252"/>
                  <a:pt x="8733155" y="1005618"/>
                </a:cubicBezTo>
                <a:cubicBezTo>
                  <a:pt x="8745110" y="823000"/>
                  <a:pt x="8331152" y="379499"/>
                  <a:pt x="8524859" y="11409"/>
                </a:cubicBezTo>
                <a:close/>
              </a:path>
            </a:pathLst>
          </a:custGeom>
          <a:solidFill>
            <a:schemeClr val="accent5"/>
          </a:solidFill>
          <a:ln>
            <a:noFill/>
          </a:ln>
          <a:effectLst/>
        </p:spPr>
        <p:txBody>
          <a:bodyPr wrap="square" anchor="ctr">
            <a:noAutofit/>
          </a:bodyPr>
          <a:lstStyle/>
          <a:p>
            <a:endParaRPr lang="en-US" sz="666" dirty="0"/>
          </a:p>
        </p:txBody>
      </p:sp>
      <p:sp>
        <p:nvSpPr>
          <p:cNvPr id="9" name="Subtitle 2">
            <a:extLst>
              <a:ext uri="{FF2B5EF4-FFF2-40B4-BE49-F238E27FC236}">
                <a16:creationId xmlns:a16="http://schemas.microsoft.com/office/drawing/2014/main" id="{34CFDCC8-E286-4F9A-8B56-16E3F876474E}"/>
              </a:ext>
            </a:extLst>
          </p:cNvPr>
          <p:cNvSpPr txBox="1">
            <a:spLocks/>
          </p:cNvSpPr>
          <p:nvPr/>
        </p:nvSpPr>
        <p:spPr>
          <a:xfrm>
            <a:off x="4326108" y="1687913"/>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10" name="Subtitle 2">
            <a:extLst>
              <a:ext uri="{FF2B5EF4-FFF2-40B4-BE49-F238E27FC236}">
                <a16:creationId xmlns:a16="http://schemas.microsoft.com/office/drawing/2014/main" id="{2A2FE370-B7BA-4E17-A055-37A8EA508F54}"/>
              </a:ext>
            </a:extLst>
          </p:cNvPr>
          <p:cNvSpPr txBox="1">
            <a:spLocks/>
          </p:cNvSpPr>
          <p:nvPr/>
        </p:nvSpPr>
        <p:spPr>
          <a:xfrm>
            <a:off x="3763776" y="2255012"/>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11" name="Subtitle 2">
            <a:extLst>
              <a:ext uri="{FF2B5EF4-FFF2-40B4-BE49-F238E27FC236}">
                <a16:creationId xmlns:a16="http://schemas.microsoft.com/office/drawing/2014/main" id="{F1B4670F-E527-431A-AAE2-D87D306E310A}"/>
              </a:ext>
            </a:extLst>
          </p:cNvPr>
          <p:cNvSpPr txBox="1">
            <a:spLocks/>
          </p:cNvSpPr>
          <p:nvPr/>
        </p:nvSpPr>
        <p:spPr>
          <a:xfrm>
            <a:off x="4168846" y="2783985"/>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12" name="Subtitle 2">
            <a:extLst>
              <a:ext uri="{FF2B5EF4-FFF2-40B4-BE49-F238E27FC236}">
                <a16:creationId xmlns:a16="http://schemas.microsoft.com/office/drawing/2014/main" id="{52900161-53F2-4EB4-928C-52E598B5420F}"/>
              </a:ext>
            </a:extLst>
          </p:cNvPr>
          <p:cNvSpPr txBox="1">
            <a:spLocks/>
          </p:cNvSpPr>
          <p:nvPr/>
        </p:nvSpPr>
        <p:spPr>
          <a:xfrm>
            <a:off x="3277691" y="3289132"/>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13" name="Subtitle 2">
            <a:extLst>
              <a:ext uri="{FF2B5EF4-FFF2-40B4-BE49-F238E27FC236}">
                <a16:creationId xmlns:a16="http://schemas.microsoft.com/office/drawing/2014/main" id="{CD7FBA19-DC22-4025-A9A9-1D23C8D55365}"/>
              </a:ext>
            </a:extLst>
          </p:cNvPr>
          <p:cNvSpPr txBox="1">
            <a:spLocks/>
          </p:cNvSpPr>
          <p:nvPr/>
        </p:nvSpPr>
        <p:spPr>
          <a:xfrm>
            <a:off x="2458019" y="3632250"/>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14" name="Subtitle 2">
            <a:extLst>
              <a:ext uri="{FF2B5EF4-FFF2-40B4-BE49-F238E27FC236}">
                <a16:creationId xmlns:a16="http://schemas.microsoft.com/office/drawing/2014/main" id="{5C2BE0F5-41B5-41B6-8C5B-75F33E50F21E}"/>
              </a:ext>
            </a:extLst>
          </p:cNvPr>
          <p:cNvSpPr txBox="1">
            <a:spLocks/>
          </p:cNvSpPr>
          <p:nvPr/>
        </p:nvSpPr>
        <p:spPr>
          <a:xfrm>
            <a:off x="2905979" y="4142163"/>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15" name="Subtitle 2">
            <a:extLst>
              <a:ext uri="{FF2B5EF4-FFF2-40B4-BE49-F238E27FC236}">
                <a16:creationId xmlns:a16="http://schemas.microsoft.com/office/drawing/2014/main" id="{8F489532-9EBA-4630-93AF-4DFE3E2475B8}"/>
              </a:ext>
            </a:extLst>
          </p:cNvPr>
          <p:cNvSpPr txBox="1">
            <a:spLocks/>
          </p:cNvSpPr>
          <p:nvPr/>
        </p:nvSpPr>
        <p:spPr>
          <a:xfrm>
            <a:off x="1562099" y="4347080"/>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16" name="Subtitle 2">
            <a:extLst>
              <a:ext uri="{FF2B5EF4-FFF2-40B4-BE49-F238E27FC236}">
                <a16:creationId xmlns:a16="http://schemas.microsoft.com/office/drawing/2014/main" id="{EDAE9D23-32D5-4827-8E19-83D0016F8443}"/>
              </a:ext>
            </a:extLst>
          </p:cNvPr>
          <p:cNvSpPr txBox="1">
            <a:spLocks/>
          </p:cNvSpPr>
          <p:nvPr/>
        </p:nvSpPr>
        <p:spPr>
          <a:xfrm>
            <a:off x="1876625" y="4980897"/>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17" name="Subtitle 2">
            <a:extLst>
              <a:ext uri="{FF2B5EF4-FFF2-40B4-BE49-F238E27FC236}">
                <a16:creationId xmlns:a16="http://schemas.microsoft.com/office/drawing/2014/main" id="{C0A4C664-EDC2-4861-9412-7AD8E164FEE4}"/>
              </a:ext>
            </a:extLst>
          </p:cNvPr>
          <p:cNvSpPr txBox="1">
            <a:spLocks/>
          </p:cNvSpPr>
          <p:nvPr/>
        </p:nvSpPr>
        <p:spPr>
          <a:xfrm>
            <a:off x="3110897" y="5014256"/>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18" name="Subtitle 2">
            <a:extLst>
              <a:ext uri="{FF2B5EF4-FFF2-40B4-BE49-F238E27FC236}">
                <a16:creationId xmlns:a16="http://schemas.microsoft.com/office/drawing/2014/main" id="{DBC59825-F99F-4C6C-9D0C-B151F25DF57F}"/>
              </a:ext>
            </a:extLst>
          </p:cNvPr>
          <p:cNvSpPr txBox="1">
            <a:spLocks/>
          </p:cNvSpPr>
          <p:nvPr/>
        </p:nvSpPr>
        <p:spPr>
          <a:xfrm>
            <a:off x="3859086" y="5371671"/>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19" name="Subtitle 2">
            <a:extLst>
              <a:ext uri="{FF2B5EF4-FFF2-40B4-BE49-F238E27FC236}">
                <a16:creationId xmlns:a16="http://schemas.microsoft.com/office/drawing/2014/main" id="{16E8BE3A-7C66-4984-A23B-46510CF60CAF}"/>
              </a:ext>
            </a:extLst>
          </p:cNvPr>
          <p:cNvSpPr txBox="1">
            <a:spLocks/>
          </p:cNvSpPr>
          <p:nvPr/>
        </p:nvSpPr>
        <p:spPr>
          <a:xfrm>
            <a:off x="5355463" y="1506823"/>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20" name="Subtitle 2">
            <a:extLst>
              <a:ext uri="{FF2B5EF4-FFF2-40B4-BE49-F238E27FC236}">
                <a16:creationId xmlns:a16="http://schemas.microsoft.com/office/drawing/2014/main" id="{D111EBF5-9ADB-41A3-B7D7-7E19C6ED0030}"/>
              </a:ext>
            </a:extLst>
          </p:cNvPr>
          <p:cNvSpPr txBox="1">
            <a:spLocks/>
          </p:cNvSpPr>
          <p:nvPr/>
        </p:nvSpPr>
        <p:spPr>
          <a:xfrm>
            <a:off x="6027404" y="1783224"/>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21" name="Subtitle 2">
            <a:extLst>
              <a:ext uri="{FF2B5EF4-FFF2-40B4-BE49-F238E27FC236}">
                <a16:creationId xmlns:a16="http://schemas.microsoft.com/office/drawing/2014/main" id="{DD377462-DADF-4C72-BA07-0F2BE091691A}"/>
              </a:ext>
            </a:extLst>
          </p:cNvPr>
          <p:cNvSpPr txBox="1">
            <a:spLocks/>
          </p:cNvSpPr>
          <p:nvPr/>
        </p:nvSpPr>
        <p:spPr>
          <a:xfrm>
            <a:off x="6399115" y="2193060"/>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22" name="Subtitle 2">
            <a:extLst>
              <a:ext uri="{FF2B5EF4-FFF2-40B4-BE49-F238E27FC236}">
                <a16:creationId xmlns:a16="http://schemas.microsoft.com/office/drawing/2014/main" id="{F753E7E7-7273-4C2C-9780-664C8CC72CAD}"/>
              </a:ext>
            </a:extLst>
          </p:cNvPr>
          <p:cNvSpPr txBox="1">
            <a:spLocks/>
          </p:cNvSpPr>
          <p:nvPr/>
        </p:nvSpPr>
        <p:spPr>
          <a:xfrm>
            <a:off x="7752527" y="2536178"/>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23" name="Subtitle 2">
            <a:extLst>
              <a:ext uri="{FF2B5EF4-FFF2-40B4-BE49-F238E27FC236}">
                <a16:creationId xmlns:a16="http://schemas.microsoft.com/office/drawing/2014/main" id="{3AC54792-6E3E-4F0E-873E-915DDAB8D66E}"/>
              </a:ext>
            </a:extLst>
          </p:cNvPr>
          <p:cNvSpPr txBox="1">
            <a:spLocks/>
          </p:cNvSpPr>
          <p:nvPr/>
        </p:nvSpPr>
        <p:spPr>
          <a:xfrm>
            <a:off x="8400639" y="3112807"/>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24" name="Subtitle 2">
            <a:extLst>
              <a:ext uri="{FF2B5EF4-FFF2-40B4-BE49-F238E27FC236}">
                <a16:creationId xmlns:a16="http://schemas.microsoft.com/office/drawing/2014/main" id="{BF808A73-75EC-4A3A-A392-60AA0BFF35DB}"/>
              </a:ext>
            </a:extLst>
          </p:cNvPr>
          <p:cNvSpPr txBox="1">
            <a:spLocks/>
          </p:cNvSpPr>
          <p:nvPr/>
        </p:nvSpPr>
        <p:spPr>
          <a:xfrm>
            <a:off x="6861372" y="3069918"/>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25" name="Subtitle 2">
            <a:extLst>
              <a:ext uri="{FF2B5EF4-FFF2-40B4-BE49-F238E27FC236}">
                <a16:creationId xmlns:a16="http://schemas.microsoft.com/office/drawing/2014/main" id="{C790B6BD-F510-475D-BCEB-CD5518EDD04B}"/>
              </a:ext>
            </a:extLst>
          </p:cNvPr>
          <p:cNvSpPr txBox="1">
            <a:spLocks/>
          </p:cNvSpPr>
          <p:nvPr/>
        </p:nvSpPr>
        <p:spPr>
          <a:xfrm>
            <a:off x="8424467" y="3970604"/>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26" name="Subtitle 2">
            <a:extLst>
              <a:ext uri="{FF2B5EF4-FFF2-40B4-BE49-F238E27FC236}">
                <a16:creationId xmlns:a16="http://schemas.microsoft.com/office/drawing/2014/main" id="{3F2DFE78-54F0-403E-B5B7-968EEEF5FF2D}"/>
              </a:ext>
            </a:extLst>
          </p:cNvPr>
          <p:cNvSpPr txBox="1">
            <a:spLocks/>
          </p:cNvSpPr>
          <p:nvPr/>
        </p:nvSpPr>
        <p:spPr>
          <a:xfrm>
            <a:off x="7824009" y="4709261"/>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27" name="Subtitle 2">
            <a:extLst>
              <a:ext uri="{FF2B5EF4-FFF2-40B4-BE49-F238E27FC236}">
                <a16:creationId xmlns:a16="http://schemas.microsoft.com/office/drawing/2014/main" id="{C952859E-FA34-43CC-9D96-6E4EA1DA2A54}"/>
              </a:ext>
            </a:extLst>
          </p:cNvPr>
          <p:cNvSpPr txBox="1">
            <a:spLocks/>
          </p:cNvSpPr>
          <p:nvPr/>
        </p:nvSpPr>
        <p:spPr>
          <a:xfrm>
            <a:off x="8956784" y="4446492"/>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28" name="Subtitle 2">
            <a:extLst>
              <a:ext uri="{FF2B5EF4-FFF2-40B4-BE49-F238E27FC236}">
                <a16:creationId xmlns:a16="http://schemas.microsoft.com/office/drawing/2014/main" id="{E080FD08-7218-4363-8023-F7C2D3C63BF6}"/>
              </a:ext>
            </a:extLst>
          </p:cNvPr>
          <p:cNvSpPr txBox="1">
            <a:spLocks/>
          </p:cNvSpPr>
          <p:nvPr/>
        </p:nvSpPr>
        <p:spPr>
          <a:xfrm>
            <a:off x="7323629" y="5061911"/>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29" name="Subtitle 2">
            <a:extLst>
              <a:ext uri="{FF2B5EF4-FFF2-40B4-BE49-F238E27FC236}">
                <a16:creationId xmlns:a16="http://schemas.microsoft.com/office/drawing/2014/main" id="{518C8EA2-3C21-4F98-BA11-6F2E3F15B62D}"/>
              </a:ext>
            </a:extLst>
          </p:cNvPr>
          <p:cNvSpPr txBox="1">
            <a:spLocks/>
          </p:cNvSpPr>
          <p:nvPr/>
        </p:nvSpPr>
        <p:spPr>
          <a:xfrm>
            <a:off x="6227556" y="5152456"/>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30" name="Subtitle 2">
            <a:extLst>
              <a:ext uri="{FF2B5EF4-FFF2-40B4-BE49-F238E27FC236}">
                <a16:creationId xmlns:a16="http://schemas.microsoft.com/office/drawing/2014/main" id="{654B4365-E846-46AF-817B-1D3AA52CE409}"/>
              </a:ext>
            </a:extLst>
          </p:cNvPr>
          <p:cNvSpPr txBox="1">
            <a:spLocks/>
          </p:cNvSpPr>
          <p:nvPr/>
        </p:nvSpPr>
        <p:spPr>
          <a:xfrm>
            <a:off x="6422500" y="3380232"/>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31" name="Subtitle 2">
            <a:extLst>
              <a:ext uri="{FF2B5EF4-FFF2-40B4-BE49-F238E27FC236}">
                <a16:creationId xmlns:a16="http://schemas.microsoft.com/office/drawing/2014/main" id="{FB49C611-7C59-4BD9-9155-E8C1915C85D7}"/>
              </a:ext>
            </a:extLst>
          </p:cNvPr>
          <p:cNvSpPr txBox="1">
            <a:spLocks/>
          </p:cNvSpPr>
          <p:nvPr/>
        </p:nvSpPr>
        <p:spPr>
          <a:xfrm>
            <a:off x="6901085" y="2633077"/>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32" name="Subtitle 2">
            <a:extLst>
              <a:ext uri="{FF2B5EF4-FFF2-40B4-BE49-F238E27FC236}">
                <a16:creationId xmlns:a16="http://schemas.microsoft.com/office/drawing/2014/main" id="{33454034-AB8E-4807-B57D-F98727A6006D}"/>
              </a:ext>
            </a:extLst>
          </p:cNvPr>
          <p:cNvSpPr txBox="1">
            <a:spLocks/>
          </p:cNvSpPr>
          <p:nvPr/>
        </p:nvSpPr>
        <p:spPr>
          <a:xfrm>
            <a:off x="8628734" y="4853031"/>
            <a:ext cx="656101" cy="34627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a:t>
            </a:r>
          </a:p>
        </p:txBody>
      </p:sp>
    </p:spTree>
    <p:extLst>
      <p:ext uri="{BB962C8B-B14F-4D97-AF65-F5344CB8AC3E}">
        <p14:creationId xmlns:p14="http://schemas.microsoft.com/office/powerpoint/2010/main" val="89976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EB1C2-151B-4DB0-AA91-51DFC80C1E2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5AC8F91-6F2B-48BB-B24E-DA035571FF2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EC83414-39E6-4F5D-BEA2-E55DB5C2F04C}"/>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0DB62298-9E73-48D2-84A9-EC72910EF90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CEC68CB-77CE-4E76-8568-7C10E9E62288}"/>
              </a:ext>
            </a:extLst>
          </p:cNvPr>
          <p:cNvSpPr>
            <a:spLocks noGrp="1"/>
          </p:cNvSpPr>
          <p:nvPr>
            <p:ph type="body" sz="quarter" idx="13"/>
          </p:nvPr>
        </p:nvSpPr>
        <p:spPr/>
        <p:txBody>
          <a:bodyPr/>
          <a:lstStyle/>
          <a:p>
            <a:endParaRPr lang="en-ZA"/>
          </a:p>
        </p:txBody>
      </p:sp>
      <p:sp>
        <p:nvSpPr>
          <p:cNvPr id="7" name="Скругленный прямоугольник 1">
            <a:extLst>
              <a:ext uri="{FF2B5EF4-FFF2-40B4-BE49-F238E27FC236}">
                <a16:creationId xmlns:a16="http://schemas.microsoft.com/office/drawing/2014/main" id="{18D94EA0-093F-46F3-A451-83BAD35AD760}"/>
              </a:ext>
            </a:extLst>
          </p:cNvPr>
          <p:cNvSpPr>
            <a:spLocks noChangeArrowheads="1"/>
          </p:cNvSpPr>
          <p:nvPr/>
        </p:nvSpPr>
        <p:spPr bwMode="auto">
          <a:xfrm>
            <a:off x="4730649" y="1725378"/>
            <a:ext cx="1957329" cy="691162"/>
          </a:xfrm>
          <a:prstGeom prst="roundRect">
            <a:avLst>
              <a:gd name="adj" fmla="val 7414"/>
            </a:avLst>
          </a:prstGeom>
          <a:solidFill>
            <a:schemeClr val="bg1"/>
          </a:solidFill>
          <a:ln w="38100" algn="ctr">
            <a:noFill/>
            <a:miter lim="400000"/>
            <a:headEnd/>
            <a:tailEnd/>
          </a:ln>
        </p:spPr>
        <p:txBody>
          <a:bodyPr lIns="0" tIns="0" rIns="0" bIns="0" anchor="ctr">
            <a:noAutofit/>
          </a:bodyPr>
          <a:lstStyle/>
          <a:p>
            <a:pPr algn="ctr" eaLnBrk="1"/>
            <a:endParaRPr lang="ru-RU" altLang="ru-RU" sz="1500" dirty="0"/>
          </a:p>
        </p:txBody>
      </p:sp>
      <p:sp>
        <p:nvSpPr>
          <p:cNvPr id="8" name="Полилиния 149">
            <a:extLst>
              <a:ext uri="{FF2B5EF4-FFF2-40B4-BE49-F238E27FC236}">
                <a16:creationId xmlns:a16="http://schemas.microsoft.com/office/drawing/2014/main" id="{0FF2D40F-53FA-4277-8547-70ED5B8DDCC6}"/>
              </a:ext>
            </a:extLst>
          </p:cNvPr>
          <p:cNvSpPr>
            <a:spLocks/>
          </p:cNvSpPr>
          <p:nvPr/>
        </p:nvSpPr>
        <p:spPr bwMode="auto">
          <a:xfrm rot="5400000">
            <a:off x="3131964" y="3670640"/>
            <a:ext cx="882717" cy="492310"/>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9" name="Полилиния 150">
            <a:extLst>
              <a:ext uri="{FF2B5EF4-FFF2-40B4-BE49-F238E27FC236}">
                <a16:creationId xmlns:a16="http://schemas.microsoft.com/office/drawing/2014/main" id="{892FF269-16DD-476F-B249-17EDF1CE34DE}"/>
              </a:ext>
            </a:extLst>
          </p:cNvPr>
          <p:cNvSpPr>
            <a:spLocks/>
          </p:cNvSpPr>
          <p:nvPr/>
        </p:nvSpPr>
        <p:spPr bwMode="auto">
          <a:xfrm rot="5400000" flipV="1">
            <a:off x="2646271" y="3670640"/>
            <a:ext cx="882717" cy="492310"/>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10" name="Скругленный прямоугольник 165">
            <a:extLst>
              <a:ext uri="{FF2B5EF4-FFF2-40B4-BE49-F238E27FC236}">
                <a16:creationId xmlns:a16="http://schemas.microsoft.com/office/drawing/2014/main" id="{84F44618-2A3A-4A02-A863-87049BDEF5B2}"/>
              </a:ext>
            </a:extLst>
          </p:cNvPr>
          <p:cNvSpPr>
            <a:spLocks noChangeArrowheads="1"/>
          </p:cNvSpPr>
          <p:nvPr/>
        </p:nvSpPr>
        <p:spPr bwMode="auto">
          <a:xfrm rot="5400000">
            <a:off x="3140441" y="4597817"/>
            <a:ext cx="1338882" cy="399009"/>
          </a:xfrm>
          <a:prstGeom prst="roundRect">
            <a:avLst>
              <a:gd name="adj" fmla="val 50000"/>
            </a:avLst>
          </a:prstGeom>
          <a:solidFill>
            <a:schemeClr val="accent3"/>
          </a:solidFill>
          <a:ln>
            <a:noFill/>
          </a:ln>
        </p:spPr>
        <p:txBody>
          <a:bodyPr lIns="0" tIns="0" rIns="0" bIns="0" anchor="ctr">
            <a:noAutofit/>
          </a:bodyPr>
          <a:lstStyle/>
          <a:p>
            <a:pPr algn="ctr" eaLnBrk="1">
              <a:defRPr/>
            </a:pPr>
            <a:endParaRPr lang="ru-RU" altLang="ru-RU" sz="1500" dirty="0"/>
          </a:p>
        </p:txBody>
      </p:sp>
      <p:sp>
        <p:nvSpPr>
          <p:cNvPr id="11" name="Овал 168">
            <a:extLst>
              <a:ext uri="{FF2B5EF4-FFF2-40B4-BE49-F238E27FC236}">
                <a16:creationId xmlns:a16="http://schemas.microsoft.com/office/drawing/2014/main" id="{064CD5E3-0D88-402F-A670-42B4342215AB}"/>
              </a:ext>
            </a:extLst>
          </p:cNvPr>
          <p:cNvSpPr>
            <a:spLocks noChangeArrowheads="1"/>
          </p:cNvSpPr>
          <p:nvPr/>
        </p:nvSpPr>
        <p:spPr bwMode="auto">
          <a:xfrm>
            <a:off x="3737779" y="4260085"/>
            <a:ext cx="144223" cy="144265"/>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12" name="Овал 169">
            <a:extLst>
              <a:ext uri="{FF2B5EF4-FFF2-40B4-BE49-F238E27FC236}">
                <a16:creationId xmlns:a16="http://schemas.microsoft.com/office/drawing/2014/main" id="{144214AF-848A-4575-9DDA-4869FAFC8105}"/>
              </a:ext>
            </a:extLst>
          </p:cNvPr>
          <p:cNvSpPr>
            <a:spLocks noChangeArrowheads="1"/>
          </p:cNvSpPr>
          <p:nvPr/>
        </p:nvSpPr>
        <p:spPr bwMode="auto">
          <a:xfrm>
            <a:off x="3768209" y="4291322"/>
            <a:ext cx="83363" cy="83388"/>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13" name="Скругленный прямоугольник 171">
            <a:extLst>
              <a:ext uri="{FF2B5EF4-FFF2-40B4-BE49-F238E27FC236}">
                <a16:creationId xmlns:a16="http://schemas.microsoft.com/office/drawing/2014/main" id="{45C3F933-BC00-408B-9971-81B79FB67328}"/>
              </a:ext>
            </a:extLst>
          </p:cNvPr>
          <p:cNvSpPr>
            <a:spLocks noChangeArrowheads="1"/>
          </p:cNvSpPr>
          <p:nvPr/>
        </p:nvSpPr>
        <p:spPr bwMode="auto">
          <a:xfrm rot="5400000">
            <a:off x="2173026" y="4597817"/>
            <a:ext cx="1338882" cy="399009"/>
          </a:xfrm>
          <a:prstGeom prst="roundRect">
            <a:avLst>
              <a:gd name="adj" fmla="val 50000"/>
            </a:avLst>
          </a:prstGeom>
          <a:solidFill>
            <a:schemeClr val="accent3"/>
          </a:solidFill>
          <a:ln>
            <a:noFill/>
          </a:ln>
        </p:spPr>
        <p:txBody>
          <a:bodyPr lIns="0" tIns="0" rIns="0" bIns="0" anchor="ctr">
            <a:noAutofit/>
          </a:bodyPr>
          <a:lstStyle/>
          <a:p>
            <a:pPr algn="ctr" eaLnBrk="1">
              <a:defRPr/>
            </a:pPr>
            <a:endParaRPr lang="ru-RU" altLang="ru-RU" sz="1500" dirty="0"/>
          </a:p>
        </p:txBody>
      </p:sp>
      <p:sp>
        <p:nvSpPr>
          <p:cNvPr id="14" name="Овал 174">
            <a:extLst>
              <a:ext uri="{FF2B5EF4-FFF2-40B4-BE49-F238E27FC236}">
                <a16:creationId xmlns:a16="http://schemas.microsoft.com/office/drawing/2014/main" id="{97C70124-D3B8-4B18-887A-9A9985AB01DA}"/>
              </a:ext>
            </a:extLst>
          </p:cNvPr>
          <p:cNvSpPr>
            <a:spLocks noChangeArrowheads="1"/>
          </p:cNvSpPr>
          <p:nvPr/>
        </p:nvSpPr>
        <p:spPr bwMode="auto">
          <a:xfrm>
            <a:off x="2770349" y="4260085"/>
            <a:ext cx="144223" cy="144265"/>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15" name="Овал 175">
            <a:extLst>
              <a:ext uri="{FF2B5EF4-FFF2-40B4-BE49-F238E27FC236}">
                <a16:creationId xmlns:a16="http://schemas.microsoft.com/office/drawing/2014/main" id="{68760AE0-E36C-4791-BEC2-0D6B880BF473}"/>
              </a:ext>
            </a:extLst>
          </p:cNvPr>
          <p:cNvSpPr>
            <a:spLocks noChangeArrowheads="1"/>
          </p:cNvSpPr>
          <p:nvPr/>
        </p:nvSpPr>
        <p:spPr bwMode="auto">
          <a:xfrm>
            <a:off x="2800779" y="4291322"/>
            <a:ext cx="83363" cy="83388"/>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16" name="Полилиния 183">
            <a:extLst>
              <a:ext uri="{FF2B5EF4-FFF2-40B4-BE49-F238E27FC236}">
                <a16:creationId xmlns:a16="http://schemas.microsoft.com/office/drawing/2014/main" id="{740D62FC-1415-4C6B-9436-ABF299FCE446}"/>
              </a:ext>
            </a:extLst>
          </p:cNvPr>
          <p:cNvSpPr>
            <a:spLocks/>
          </p:cNvSpPr>
          <p:nvPr/>
        </p:nvSpPr>
        <p:spPr bwMode="auto">
          <a:xfrm rot="5400000">
            <a:off x="7859200" y="3670640"/>
            <a:ext cx="882717" cy="492310"/>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17" name="Полилиния 184">
            <a:extLst>
              <a:ext uri="{FF2B5EF4-FFF2-40B4-BE49-F238E27FC236}">
                <a16:creationId xmlns:a16="http://schemas.microsoft.com/office/drawing/2014/main" id="{2E34B9C1-324F-4E21-952E-3219A29289A0}"/>
              </a:ext>
            </a:extLst>
          </p:cNvPr>
          <p:cNvSpPr>
            <a:spLocks/>
          </p:cNvSpPr>
          <p:nvPr/>
        </p:nvSpPr>
        <p:spPr bwMode="auto">
          <a:xfrm rot="5400000" flipV="1">
            <a:off x="7373508" y="3670640"/>
            <a:ext cx="882717" cy="492310"/>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18" name="Скругленный прямоугольник 165">
            <a:extLst>
              <a:ext uri="{FF2B5EF4-FFF2-40B4-BE49-F238E27FC236}">
                <a16:creationId xmlns:a16="http://schemas.microsoft.com/office/drawing/2014/main" id="{177ADAE5-BBDC-4B4E-9E45-2F0E5B7229DC}"/>
              </a:ext>
            </a:extLst>
          </p:cNvPr>
          <p:cNvSpPr>
            <a:spLocks noChangeArrowheads="1"/>
          </p:cNvSpPr>
          <p:nvPr/>
        </p:nvSpPr>
        <p:spPr bwMode="auto">
          <a:xfrm rot="5400000">
            <a:off x="7867677" y="4597817"/>
            <a:ext cx="1338882" cy="399009"/>
          </a:xfrm>
          <a:prstGeom prst="roundRect">
            <a:avLst>
              <a:gd name="adj" fmla="val 50000"/>
            </a:avLst>
          </a:prstGeom>
          <a:solidFill>
            <a:schemeClr val="accent3"/>
          </a:solidFill>
          <a:ln>
            <a:noFill/>
          </a:ln>
        </p:spPr>
        <p:txBody>
          <a:bodyPr lIns="0" tIns="0" rIns="0" bIns="0" anchor="ctr">
            <a:noAutofit/>
          </a:bodyPr>
          <a:lstStyle/>
          <a:p>
            <a:pPr algn="ctr" eaLnBrk="1">
              <a:defRPr/>
            </a:pPr>
            <a:endParaRPr lang="ru-RU" altLang="ru-RU" sz="1500" dirty="0"/>
          </a:p>
        </p:txBody>
      </p:sp>
      <p:sp>
        <p:nvSpPr>
          <p:cNvPr id="19" name="Овал 168">
            <a:extLst>
              <a:ext uri="{FF2B5EF4-FFF2-40B4-BE49-F238E27FC236}">
                <a16:creationId xmlns:a16="http://schemas.microsoft.com/office/drawing/2014/main" id="{9798ADBE-B3DF-44CE-86D5-A81FB30D4E17}"/>
              </a:ext>
            </a:extLst>
          </p:cNvPr>
          <p:cNvSpPr>
            <a:spLocks noChangeArrowheads="1"/>
          </p:cNvSpPr>
          <p:nvPr/>
        </p:nvSpPr>
        <p:spPr bwMode="auto">
          <a:xfrm>
            <a:off x="8465015" y="4260085"/>
            <a:ext cx="144223" cy="144265"/>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20" name="Овал 169">
            <a:extLst>
              <a:ext uri="{FF2B5EF4-FFF2-40B4-BE49-F238E27FC236}">
                <a16:creationId xmlns:a16="http://schemas.microsoft.com/office/drawing/2014/main" id="{449BF22D-6576-4302-9DD1-9383A4AEE971}"/>
              </a:ext>
            </a:extLst>
          </p:cNvPr>
          <p:cNvSpPr>
            <a:spLocks noChangeArrowheads="1"/>
          </p:cNvSpPr>
          <p:nvPr/>
        </p:nvSpPr>
        <p:spPr bwMode="auto">
          <a:xfrm>
            <a:off x="8495445" y="4291322"/>
            <a:ext cx="83363" cy="83388"/>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21" name="Скругленный прямоугольник 171">
            <a:extLst>
              <a:ext uri="{FF2B5EF4-FFF2-40B4-BE49-F238E27FC236}">
                <a16:creationId xmlns:a16="http://schemas.microsoft.com/office/drawing/2014/main" id="{78F1B2F5-4F40-4958-A8C5-61D5606CC3A4}"/>
              </a:ext>
            </a:extLst>
          </p:cNvPr>
          <p:cNvSpPr>
            <a:spLocks noChangeArrowheads="1"/>
          </p:cNvSpPr>
          <p:nvPr/>
        </p:nvSpPr>
        <p:spPr bwMode="auto">
          <a:xfrm rot="5400000">
            <a:off x="6900262" y="4597817"/>
            <a:ext cx="1338882" cy="399009"/>
          </a:xfrm>
          <a:prstGeom prst="roundRect">
            <a:avLst>
              <a:gd name="adj" fmla="val 50000"/>
            </a:avLst>
          </a:prstGeom>
          <a:solidFill>
            <a:schemeClr val="accent3"/>
          </a:solidFill>
          <a:ln>
            <a:noFill/>
          </a:ln>
        </p:spPr>
        <p:txBody>
          <a:bodyPr lIns="0" tIns="0" rIns="0" bIns="0" anchor="ctr">
            <a:noAutofit/>
          </a:bodyPr>
          <a:lstStyle/>
          <a:p>
            <a:pPr algn="ctr" eaLnBrk="1">
              <a:defRPr/>
            </a:pPr>
            <a:endParaRPr lang="ru-RU" altLang="ru-RU" sz="1500" dirty="0"/>
          </a:p>
        </p:txBody>
      </p:sp>
      <p:sp>
        <p:nvSpPr>
          <p:cNvPr id="22" name="Овал 174">
            <a:extLst>
              <a:ext uri="{FF2B5EF4-FFF2-40B4-BE49-F238E27FC236}">
                <a16:creationId xmlns:a16="http://schemas.microsoft.com/office/drawing/2014/main" id="{CA5F03A9-E84D-41A4-A29B-0FC3F251C81D}"/>
              </a:ext>
            </a:extLst>
          </p:cNvPr>
          <p:cNvSpPr>
            <a:spLocks noChangeArrowheads="1"/>
          </p:cNvSpPr>
          <p:nvPr/>
        </p:nvSpPr>
        <p:spPr bwMode="auto">
          <a:xfrm>
            <a:off x="7497585" y="4260085"/>
            <a:ext cx="144223" cy="144265"/>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23" name="Овал 175">
            <a:extLst>
              <a:ext uri="{FF2B5EF4-FFF2-40B4-BE49-F238E27FC236}">
                <a16:creationId xmlns:a16="http://schemas.microsoft.com/office/drawing/2014/main" id="{CB405D50-9999-4B5A-BA1C-37F915141AEE}"/>
              </a:ext>
            </a:extLst>
          </p:cNvPr>
          <p:cNvSpPr>
            <a:spLocks noChangeArrowheads="1"/>
          </p:cNvSpPr>
          <p:nvPr/>
        </p:nvSpPr>
        <p:spPr bwMode="auto">
          <a:xfrm>
            <a:off x="7528016" y="4291322"/>
            <a:ext cx="83363" cy="83388"/>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24" name="Полилиния 200">
            <a:extLst>
              <a:ext uri="{FF2B5EF4-FFF2-40B4-BE49-F238E27FC236}">
                <a16:creationId xmlns:a16="http://schemas.microsoft.com/office/drawing/2014/main" id="{5092648A-C2F9-4FFA-A37E-A26F16191807}"/>
              </a:ext>
            </a:extLst>
          </p:cNvPr>
          <p:cNvSpPr>
            <a:spLocks/>
          </p:cNvSpPr>
          <p:nvPr/>
        </p:nvSpPr>
        <p:spPr bwMode="auto">
          <a:xfrm rot="5400000">
            <a:off x="5510801" y="3917370"/>
            <a:ext cx="882717" cy="492310"/>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25" name="Полилиния 201">
            <a:extLst>
              <a:ext uri="{FF2B5EF4-FFF2-40B4-BE49-F238E27FC236}">
                <a16:creationId xmlns:a16="http://schemas.microsoft.com/office/drawing/2014/main" id="{EC4AB7EB-DEBC-49D9-92CE-158974B6C140}"/>
              </a:ext>
            </a:extLst>
          </p:cNvPr>
          <p:cNvSpPr>
            <a:spLocks/>
          </p:cNvSpPr>
          <p:nvPr/>
        </p:nvSpPr>
        <p:spPr bwMode="auto">
          <a:xfrm rot="5400000" flipV="1">
            <a:off x="5025108" y="3917370"/>
            <a:ext cx="882717" cy="492310"/>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26" name="Скругленный прямоугольник 165">
            <a:extLst>
              <a:ext uri="{FF2B5EF4-FFF2-40B4-BE49-F238E27FC236}">
                <a16:creationId xmlns:a16="http://schemas.microsoft.com/office/drawing/2014/main" id="{202308A1-D6E9-4D8A-A3BC-D113BC4331FD}"/>
              </a:ext>
            </a:extLst>
          </p:cNvPr>
          <p:cNvSpPr>
            <a:spLocks noChangeArrowheads="1"/>
          </p:cNvSpPr>
          <p:nvPr/>
        </p:nvSpPr>
        <p:spPr bwMode="auto">
          <a:xfrm rot="5400000">
            <a:off x="5519305" y="4844563"/>
            <a:ext cx="1338844" cy="398996"/>
          </a:xfrm>
          <a:prstGeom prst="roundRect">
            <a:avLst>
              <a:gd name="adj" fmla="val 50000"/>
            </a:avLst>
          </a:prstGeom>
          <a:solidFill>
            <a:schemeClr val="accent4"/>
          </a:solidFill>
          <a:ln>
            <a:noFill/>
          </a:ln>
        </p:spPr>
        <p:txBody>
          <a:bodyPr lIns="0" tIns="0" rIns="0" bIns="0" anchor="ctr">
            <a:noAutofit/>
          </a:bodyPr>
          <a:lstStyle/>
          <a:p>
            <a:pPr algn="ctr" eaLnBrk="1"/>
            <a:endParaRPr lang="ru-RU" altLang="ru-RU" sz="1500" dirty="0"/>
          </a:p>
        </p:txBody>
      </p:sp>
      <p:sp>
        <p:nvSpPr>
          <p:cNvPr id="27" name="Овал 168">
            <a:extLst>
              <a:ext uri="{FF2B5EF4-FFF2-40B4-BE49-F238E27FC236}">
                <a16:creationId xmlns:a16="http://schemas.microsoft.com/office/drawing/2014/main" id="{BB352FD8-9CA7-45F1-B582-D0AE00F8D7D8}"/>
              </a:ext>
            </a:extLst>
          </p:cNvPr>
          <p:cNvSpPr>
            <a:spLocks noChangeArrowheads="1"/>
          </p:cNvSpPr>
          <p:nvPr/>
        </p:nvSpPr>
        <p:spPr bwMode="auto">
          <a:xfrm>
            <a:off x="6116616" y="4506815"/>
            <a:ext cx="144223" cy="144265"/>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28" name="Овал 169">
            <a:extLst>
              <a:ext uri="{FF2B5EF4-FFF2-40B4-BE49-F238E27FC236}">
                <a16:creationId xmlns:a16="http://schemas.microsoft.com/office/drawing/2014/main" id="{30FF2DA8-051F-4A6A-BB9B-A0556E0EC993}"/>
              </a:ext>
            </a:extLst>
          </p:cNvPr>
          <p:cNvSpPr>
            <a:spLocks noChangeArrowheads="1"/>
          </p:cNvSpPr>
          <p:nvPr/>
        </p:nvSpPr>
        <p:spPr bwMode="auto">
          <a:xfrm>
            <a:off x="6147046" y="4538053"/>
            <a:ext cx="83363" cy="83388"/>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29" name="Скругленный прямоугольник 171">
            <a:extLst>
              <a:ext uri="{FF2B5EF4-FFF2-40B4-BE49-F238E27FC236}">
                <a16:creationId xmlns:a16="http://schemas.microsoft.com/office/drawing/2014/main" id="{A7C65EBF-CEB1-4602-ADA1-58D29A4429E5}"/>
              </a:ext>
            </a:extLst>
          </p:cNvPr>
          <p:cNvSpPr>
            <a:spLocks noChangeArrowheads="1"/>
          </p:cNvSpPr>
          <p:nvPr/>
        </p:nvSpPr>
        <p:spPr bwMode="auto">
          <a:xfrm rot="5400000">
            <a:off x="4551875" y="4844563"/>
            <a:ext cx="1338844" cy="398996"/>
          </a:xfrm>
          <a:prstGeom prst="roundRect">
            <a:avLst>
              <a:gd name="adj" fmla="val 50000"/>
            </a:avLst>
          </a:prstGeom>
          <a:solidFill>
            <a:schemeClr val="accent4"/>
          </a:solidFill>
          <a:ln>
            <a:noFill/>
          </a:ln>
        </p:spPr>
        <p:txBody>
          <a:bodyPr lIns="0" tIns="0" rIns="0" bIns="0" anchor="ctr">
            <a:noAutofit/>
          </a:bodyPr>
          <a:lstStyle/>
          <a:p>
            <a:pPr algn="ctr" eaLnBrk="1"/>
            <a:endParaRPr lang="ru-RU" altLang="ru-RU" sz="1500" dirty="0"/>
          </a:p>
        </p:txBody>
      </p:sp>
      <p:sp>
        <p:nvSpPr>
          <p:cNvPr id="30" name="Овал 174">
            <a:extLst>
              <a:ext uri="{FF2B5EF4-FFF2-40B4-BE49-F238E27FC236}">
                <a16:creationId xmlns:a16="http://schemas.microsoft.com/office/drawing/2014/main" id="{29D290A6-548E-4A64-93B5-39B5938A97D2}"/>
              </a:ext>
            </a:extLst>
          </p:cNvPr>
          <p:cNvSpPr>
            <a:spLocks noChangeArrowheads="1"/>
          </p:cNvSpPr>
          <p:nvPr/>
        </p:nvSpPr>
        <p:spPr bwMode="auto">
          <a:xfrm>
            <a:off x="5149186" y="4506815"/>
            <a:ext cx="144223" cy="144265"/>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31" name="Овал 175">
            <a:extLst>
              <a:ext uri="{FF2B5EF4-FFF2-40B4-BE49-F238E27FC236}">
                <a16:creationId xmlns:a16="http://schemas.microsoft.com/office/drawing/2014/main" id="{0A0EB69C-7293-4C62-A3F4-1610EA53C2FE}"/>
              </a:ext>
            </a:extLst>
          </p:cNvPr>
          <p:cNvSpPr>
            <a:spLocks noChangeArrowheads="1"/>
          </p:cNvSpPr>
          <p:nvPr/>
        </p:nvSpPr>
        <p:spPr bwMode="auto">
          <a:xfrm>
            <a:off x="5179617" y="4538053"/>
            <a:ext cx="83363" cy="83388"/>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32" name="Овал 8">
            <a:extLst>
              <a:ext uri="{FF2B5EF4-FFF2-40B4-BE49-F238E27FC236}">
                <a16:creationId xmlns:a16="http://schemas.microsoft.com/office/drawing/2014/main" id="{3C5E4CCC-AC59-411E-8D76-A21C19CE9C48}"/>
              </a:ext>
            </a:extLst>
          </p:cNvPr>
          <p:cNvSpPr>
            <a:spLocks noChangeArrowheads="1"/>
          </p:cNvSpPr>
          <p:nvPr/>
        </p:nvSpPr>
        <p:spPr bwMode="auto">
          <a:xfrm>
            <a:off x="5668717" y="2376071"/>
            <a:ext cx="83375" cy="83375"/>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33" name="Скругленный прямоугольник 88">
            <a:extLst>
              <a:ext uri="{FF2B5EF4-FFF2-40B4-BE49-F238E27FC236}">
                <a16:creationId xmlns:a16="http://schemas.microsoft.com/office/drawing/2014/main" id="{50FECDF6-8990-44A9-B0B6-5B08EA0662FE}"/>
              </a:ext>
            </a:extLst>
          </p:cNvPr>
          <p:cNvSpPr>
            <a:spLocks noChangeArrowheads="1"/>
          </p:cNvSpPr>
          <p:nvPr/>
        </p:nvSpPr>
        <p:spPr bwMode="auto">
          <a:xfrm>
            <a:off x="4730648" y="3424824"/>
            <a:ext cx="1957330" cy="398584"/>
          </a:xfrm>
          <a:prstGeom prst="roundRect">
            <a:avLst>
              <a:gd name="adj" fmla="val 50000"/>
            </a:avLst>
          </a:prstGeom>
          <a:solidFill>
            <a:schemeClr val="accent2"/>
          </a:solidFill>
          <a:ln>
            <a:noFill/>
          </a:ln>
        </p:spPr>
        <p:txBody>
          <a:bodyPr lIns="0" tIns="0" rIns="0" bIns="0" anchor="ctr">
            <a:noAutofit/>
          </a:bodyPr>
          <a:lstStyle/>
          <a:p>
            <a:pPr algn="ctr" eaLnBrk="1"/>
            <a:endParaRPr lang="ru-RU" altLang="ru-RU" sz="1500" dirty="0"/>
          </a:p>
        </p:txBody>
      </p:sp>
      <p:sp>
        <p:nvSpPr>
          <p:cNvPr id="34" name="Овал 89">
            <a:extLst>
              <a:ext uri="{FF2B5EF4-FFF2-40B4-BE49-F238E27FC236}">
                <a16:creationId xmlns:a16="http://schemas.microsoft.com/office/drawing/2014/main" id="{5A88DDF5-0AE4-474C-B25D-30B45B2DCA89}"/>
              </a:ext>
            </a:extLst>
          </p:cNvPr>
          <p:cNvSpPr>
            <a:spLocks noChangeArrowheads="1"/>
          </p:cNvSpPr>
          <p:nvPr/>
        </p:nvSpPr>
        <p:spPr bwMode="auto">
          <a:xfrm>
            <a:off x="5637207" y="3350287"/>
            <a:ext cx="144211" cy="144116"/>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35" name="Овал 90">
            <a:extLst>
              <a:ext uri="{FF2B5EF4-FFF2-40B4-BE49-F238E27FC236}">
                <a16:creationId xmlns:a16="http://schemas.microsoft.com/office/drawing/2014/main" id="{C40BC01E-3102-45F8-9CAB-42C8969F84E8}"/>
              </a:ext>
            </a:extLst>
          </p:cNvPr>
          <p:cNvSpPr>
            <a:spLocks noChangeArrowheads="1"/>
          </p:cNvSpPr>
          <p:nvPr/>
        </p:nvSpPr>
        <p:spPr bwMode="auto">
          <a:xfrm>
            <a:off x="5668433" y="3380695"/>
            <a:ext cx="83356" cy="83301"/>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36" name="Полилиния 14">
            <a:extLst>
              <a:ext uri="{FF2B5EF4-FFF2-40B4-BE49-F238E27FC236}">
                <a16:creationId xmlns:a16="http://schemas.microsoft.com/office/drawing/2014/main" id="{E47DB012-5450-4BC1-8BAB-8838C055C3D4}"/>
              </a:ext>
            </a:extLst>
          </p:cNvPr>
          <p:cNvSpPr>
            <a:spLocks/>
          </p:cNvSpPr>
          <p:nvPr/>
        </p:nvSpPr>
        <p:spPr bwMode="auto">
          <a:xfrm rot="5400000">
            <a:off x="5187193" y="2922193"/>
            <a:ext cx="1024795" cy="19061"/>
          </a:xfrm>
          <a:custGeom>
            <a:avLst/>
            <a:gdLst>
              <a:gd name="T0" fmla="*/ 0 w 8163"/>
              <a:gd name="T1" fmla="*/ 1047866 w 8163"/>
              <a:gd name="T2" fmla="*/ 0 60000 65536"/>
              <a:gd name="T3" fmla="*/ 0 60000 65536"/>
            </a:gdLst>
            <a:ahLst/>
            <a:cxnLst>
              <a:cxn ang="T2">
                <a:pos x="T0" y="0"/>
              </a:cxn>
              <a:cxn ang="T3">
                <a:pos x="T1" y="0"/>
              </a:cxn>
            </a:cxnLst>
            <a:rect l="0" t="0" r="r" b="b"/>
            <a:pathLst>
              <a:path w="8163">
                <a:moveTo>
                  <a:pt x="0" y="0"/>
                </a:moveTo>
                <a:lnTo>
                  <a:pt x="8163" y="4138"/>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37" name="Скругленный прямоугольник 88">
            <a:extLst>
              <a:ext uri="{FF2B5EF4-FFF2-40B4-BE49-F238E27FC236}">
                <a16:creationId xmlns:a16="http://schemas.microsoft.com/office/drawing/2014/main" id="{852753DE-050F-42FB-9E91-3FE01EB9456A}"/>
              </a:ext>
            </a:extLst>
          </p:cNvPr>
          <p:cNvSpPr>
            <a:spLocks noChangeArrowheads="1"/>
          </p:cNvSpPr>
          <p:nvPr/>
        </p:nvSpPr>
        <p:spPr bwMode="auto">
          <a:xfrm>
            <a:off x="2355119" y="3181638"/>
            <a:ext cx="1957330" cy="398348"/>
          </a:xfrm>
          <a:prstGeom prst="roundRect">
            <a:avLst>
              <a:gd name="adj" fmla="val 50000"/>
            </a:avLst>
          </a:prstGeom>
          <a:solidFill>
            <a:schemeClr val="accent1"/>
          </a:solidFill>
          <a:ln>
            <a:noFill/>
          </a:ln>
        </p:spPr>
        <p:txBody>
          <a:bodyPr lIns="0" tIns="0" rIns="0" bIns="0" anchor="ctr">
            <a:noAutofit/>
          </a:bodyPr>
          <a:lstStyle/>
          <a:p>
            <a:pPr algn="ctr" eaLnBrk="1">
              <a:defRPr/>
            </a:pPr>
            <a:endParaRPr lang="ru-RU" altLang="ru-RU" sz="1500" dirty="0"/>
          </a:p>
        </p:txBody>
      </p:sp>
      <p:sp>
        <p:nvSpPr>
          <p:cNvPr id="38" name="Овал 89">
            <a:extLst>
              <a:ext uri="{FF2B5EF4-FFF2-40B4-BE49-F238E27FC236}">
                <a16:creationId xmlns:a16="http://schemas.microsoft.com/office/drawing/2014/main" id="{A289629D-9A7E-457F-A718-E592F6B3C201}"/>
              </a:ext>
            </a:extLst>
          </p:cNvPr>
          <p:cNvSpPr>
            <a:spLocks noChangeArrowheads="1"/>
          </p:cNvSpPr>
          <p:nvPr/>
        </p:nvSpPr>
        <p:spPr bwMode="auto">
          <a:xfrm>
            <a:off x="3261678" y="3106866"/>
            <a:ext cx="144211" cy="144116"/>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39" name="Овал 90">
            <a:extLst>
              <a:ext uri="{FF2B5EF4-FFF2-40B4-BE49-F238E27FC236}">
                <a16:creationId xmlns:a16="http://schemas.microsoft.com/office/drawing/2014/main" id="{E18AFF6D-1F46-4146-BA29-37C64CB870D0}"/>
              </a:ext>
            </a:extLst>
          </p:cNvPr>
          <p:cNvSpPr>
            <a:spLocks noChangeArrowheads="1"/>
          </p:cNvSpPr>
          <p:nvPr/>
        </p:nvSpPr>
        <p:spPr bwMode="auto">
          <a:xfrm>
            <a:off x="3292904" y="3137273"/>
            <a:ext cx="83356" cy="83301"/>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40" name="Полилиния 12">
            <a:extLst>
              <a:ext uri="{FF2B5EF4-FFF2-40B4-BE49-F238E27FC236}">
                <a16:creationId xmlns:a16="http://schemas.microsoft.com/office/drawing/2014/main" id="{AC1BB502-EDE1-49FA-8C7E-946E755EA3B0}"/>
              </a:ext>
            </a:extLst>
          </p:cNvPr>
          <p:cNvSpPr>
            <a:spLocks/>
          </p:cNvSpPr>
          <p:nvPr/>
        </p:nvSpPr>
        <p:spPr bwMode="auto">
          <a:xfrm>
            <a:off x="3335108" y="2701413"/>
            <a:ext cx="2368250" cy="480225"/>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 name="connsiteX0" fmla="*/ 0 w 2290368"/>
              <a:gd name="connsiteY0" fmla="*/ 1179094 h 1179094"/>
              <a:gd name="connsiteX1" fmla="*/ 986589 w 2290368"/>
              <a:gd name="connsiteY1" fmla="*/ 192505 h 1179094"/>
              <a:gd name="connsiteX2" fmla="*/ 1371600 w 2290368"/>
              <a:gd name="connsiteY2" fmla="*/ 0 h 1179094"/>
              <a:gd name="connsiteX3" fmla="*/ 2290368 w 2290368"/>
              <a:gd name="connsiteY3" fmla="*/ 0 h 1179094"/>
            </a:gdLst>
            <a:ahLst/>
            <a:cxnLst>
              <a:cxn ang="0">
                <a:pos x="connsiteX0" y="connsiteY0"/>
              </a:cxn>
              <a:cxn ang="0">
                <a:pos x="connsiteX1" y="connsiteY1"/>
              </a:cxn>
              <a:cxn ang="0">
                <a:pos x="connsiteX2" y="connsiteY2"/>
              </a:cxn>
              <a:cxn ang="0">
                <a:pos x="connsiteX3" y="connsiteY3"/>
              </a:cxn>
            </a:cxnLst>
            <a:rect l="l" t="t" r="r" b="b"/>
            <a:pathLst>
              <a:path w="2290368" h="1179094">
                <a:moveTo>
                  <a:pt x="0" y="1179094"/>
                </a:moveTo>
                <a:lnTo>
                  <a:pt x="986589" y="192505"/>
                </a:lnTo>
                <a:cubicBezTo>
                  <a:pt x="1075897" y="111610"/>
                  <a:pt x="1187507" y="8412"/>
                  <a:pt x="1371600" y="0"/>
                </a:cubicBezTo>
                <a:lnTo>
                  <a:pt x="229036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41" name="Скругленный прямоугольник 88">
            <a:extLst>
              <a:ext uri="{FF2B5EF4-FFF2-40B4-BE49-F238E27FC236}">
                <a16:creationId xmlns:a16="http://schemas.microsoft.com/office/drawing/2014/main" id="{90CB27DD-5E19-4BDA-8015-A5F2BC0F1A39}"/>
              </a:ext>
            </a:extLst>
          </p:cNvPr>
          <p:cNvSpPr>
            <a:spLocks noChangeArrowheads="1"/>
          </p:cNvSpPr>
          <p:nvPr/>
        </p:nvSpPr>
        <p:spPr bwMode="auto">
          <a:xfrm>
            <a:off x="7076401" y="3181638"/>
            <a:ext cx="1957330" cy="398348"/>
          </a:xfrm>
          <a:prstGeom prst="roundRect">
            <a:avLst>
              <a:gd name="adj" fmla="val 50000"/>
            </a:avLst>
          </a:prstGeom>
          <a:solidFill>
            <a:schemeClr val="accent1"/>
          </a:solidFill>
          <a:ln>
            <a:noFill/>
          </a:ln>
        </p:spPr>
        <p:txBody>
          <a:bodyPr lIns="0" tIns="0" rIns="0" bIns="0" anchor="ctr">
            <a:noAutofit/>
          </a:bodyPr>
          <a:lstStyle/>
          <a:p>
            <a:pPr algn="ctr" eaLnBrk="1">
              <a:defRPr/>
            </a:pPr>
            <a:endParaRPr lang="ru-RU" altLang="ru-RU" sz="1500" dirty="0"/>
          </a:p>
        </p:txBody>
      </p:sp>
      <p:sp>
        <p:nvSpPr>
          <p:cNvPr id="42" name="Овал 89">
            <a:extLst>
              <a:ext uri="{FF2B5EF4-FFF2-40B4-BE49-F238E27FC236}">
                <a16:creationId xmlns:a16="http://schemas.microsoft.com/office/drawing/2014/main" id="{E89A92A5-32A7-4771-8269-20F73CCDAEAD}"/>
              </a:ext>
            </a:extLst>
          </p:cNvPr>
          <p:cNvSpPr>
            <a:spLocks noChangeArrowheads="1"/>
          </p:cNvSpPr>
          <p:nvPr/>
        </p:nvSpPr>
        <p:spPr bwMode="auto">
          <a:xfrm>
            <a:off x="7982960" y="3106866"/>
            <a:ext cx="144211" cy="144116"/>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43" name="Овал 90">
            <a:extLst>
              <a:ext uri="{FF2B5EF4-FFF2-40B4-BE49-F238E27FC236}">
                <a16:creationId xmlns:a16="http://schemas.microsoft.com/office/drawing/2014/main" id="{BE7AC533-CCDA-4C85-A61A-F27204424A0B}"/>
              </a:ext>
            </a:extLst>
          </p:cNvPr>
          <p:cNvSpPr>
            <a:spLocks noChangeArrowheads="1"/>
          </p:cNvSpPr>
          <p:nvPr/>
        </p:nvSpPr>
        <p:spPr bwMode="auto">
          <a:xfrm>
            <a:off x="8014186" y="3137273"/>
            <a:ext cx="83356" cy="83301"/>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44" name="Полилиния 147">
            <a:extLst>
              <a:ext uri="{FF2B5EF4-FFF2-40B4-BE49-F238E27FC236}">
                <a16:creationId xmlns:a16="http://schemas.microsoft.com/office/drawing/2014/main" id="{C953FBED-6CEC-44D7-8773-4C9C2789E5A2}"/>
              </a:ext>
            </a:extLst>
          </p:cNvPr>
          <p:cNvSpPr>
            <a:spLocks/>
          </p:cNvSpPr>
          <p:nvPr/>
        </p:nvSpPr>
        <p:spPr bwMode="auto">
          <a:xfrm flipH="1">
            <a:off x="5685492" y="2701413"/>
            <a:ext cx="2368250" cy="480225"/>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 name="connsiteX0" fmla="*/ 0 w 2290368"/>
              <a:gd name="connsiteY0" fmla="*/ 1179094 h 1179094"/>
              <a:gd name="connsiteX1" fmla="*/ 986589 w 2290368"/>
              <a:gd name="connsiteY1" fmla="*/ 192505 h 1179094"/>
              <a:gd name="connsiteX2" fmla="*/ 1371600 w 2290368"/>
              <a:gd name="connsiteY2" fmla="*/ 0 h 1179094"/>
              <a:gd name="connsiteX3" fmla="*/ 2290368 w 2290368"/>
              <a:gd name="connsiteY3" fmla="*/ 0 h 1179094"/>
            </a:gdLst>
            <a:ahLst/>
            <a:cxnLst>
              <a:cxn ang="0">
                <a:pos x="connsiteX0" y="connsiteY0"/>
              </a:cxn>
              <a:cxn ang="0">
                <a:pos x="connsiteX1" y="connsiteY1"/>
              </a:cxn>
              <a:cxn ang="0">
                <a:pos x="connsiteX2" y="connsiteY2"/>
              </a:cxn>
              <a:cxn ang="0">
                <a:pos x="connsiteX3" y="connsiteY3"/>
              </a:cxn>
            </a:cxnLst>
            <a:rect l="l" t="t" r="r" b="b"/>
            <a:pathLst>
              <a:path w="2290368" h="1179094">
                <a:moveTo>
                  <a:pt x="0" y="1179094"/>
                </a:moveTo>
                <a:lnTo>
                  <a:pt x="986589" y="192505"/>
                </a:lnTo>
                <a:cubicBezTo>
                  <a:pt x="1075897" y="111610"/>
                  <a:pt x="1187507" y="8412"/>
                  <a:pt x="1371600" y="0"/>
                </a:cubicBezTo>
                <a:lnTo>
                  <a:pt x="229036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45" name="Овал 60">
            <a:extLst>
              <a:ext uri="{FF2B5EF4-FFF2-40B4-BE49-F238E27FC236}">
                <a16:creationId xmlns:a16="http://schemas.microsoft.com/office/drawing/2014/main" id="{F093DB9C-C830-4F3E-8925-2B6C6B713E31}"/>
              </a:ext>
            </a:extLst>
          </p:cNvPr>
          <p:cNvSpPr>
            <a:spLocks noChangeArrowheads="1"/>
          </p:cNvSpPr>
          <p:nvPr/>
        </p:nvSpPr>
        <p:spPr bwMode="auto">
          <a:xfrm>
            <a:off x="5664979" y="2659725"/>
            <a:ext cx="83375" cy="83375"/>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46" name="TextBox 45">
            <a:extLst>
              <a:ext uri="{FF2B5EF4-FFF2-40B4-BE49-F238E27FC236}">
                <a16:creationId xmlns:a16="http://schemas.microsoft.com/office/drawing/2014/main" id="{03AEEA00-0C63-4B30-BFE4-08670B7AE6D8}"/>
              </a:ext>
            </a:extLst>
          </p:cNvPr>
          <p:cNvSpPr txBox="1"/>
          <p:nvPr/>
        </p:nvSpPr>
        <p:spPr>
          <a:xfrm>
            <a:off x="4735326" y="1848469"/>
            <a:ext cx="1949572" cy="461665"/>
          </a:xfrm>
          <a:prstGeom prst="rect">
            <a:avLst/>
          </a:prstGeom>
          <a:noFill/>
        </p:spPr>
        <p:txBody>
          <a:bodyPr wrap="none" rtlCol="0" anchor="ctr">
            <a:spAutoFit/>
          </a:bodyPr>
          <a:lstStyle/>
          <a:p>
            <a:pPr algn="ctr"/>
            <a:r>
              <a:rPr lang="en-US" sz="2400" b="1" dirty="0">
                <a:solidFill>
                  <a:schemeClr val="tx2"/>
                </a:solidFill>
                <a:cs typeface="Poppins" pitchFamily="2" charset="77"/>
              </a:rPr>
              <a:t>LABEL HERE</a:t>
            </a:r>
          </a:p>
        </p:txBody>
      </p:sp>
      <p:sp>
        <p:nvSpPr>
          <p:cNvPr id="47" name="Subtitle 2">
            <a:extLst>
              <a:ext uri="{FF2B5EF4-FFF2-40B4-BE49-F238E27FC236}">
                <a16:creationId xmlns:a16="http://schemas.microsoft.com/office/drawing/2014/main" id="{90155ED1-1DA5-4F6E-AE85-AA428896D8D9}"/>
              </a:ext>
            </a:extLst>
          </p:cNvPr>
          <p:cNvSpPr txBox="1">
            <a:spLocks/>
          </p:cNvSpPr>
          <p:nvPr/>
        </p:nvSpPr>
        <p:spPr>
          <a:xfrm>
            <a:off x="1242549" y="5638396"/>
            <a:ext cx="3055599" cy="377051"/>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48" name="Subtitle 2">
            <a:extLst>
              <a:ext uri="{FF2B5EF4-FFF2-40B4-BE49-F238E27FC236}">
                <a16:creationId xmlns:a16="http://schemas.microsoft.com/office/drawing/2014/main" id="{194AA2F8-7D18-46FA-B3C7-F69ADEC342DC}"/>
              </a:ext>
            </a:extLst>
          </p:cNvPr>
          <p:cNvSpPr txBox="1">
            <a:spLocks/>
          </p:cNvSpPr>
          <p:nvPr/>
        </p:nvSpPr>
        <p:spPr>
          <a:xfrm>
            <a:off x="7111214" y="5638396"/>
            <a:ext cx="3055599" cy="377051"/>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9" name="TextBox 48">
            <a:extLst>
              <a:ext uri="{FF2B5EF4-FFF2-40B4-BE49-F238E27FC236}">
                <a16:creationId xmlns:a16="http://schemas.microsoft.com/office/drawing/2014/main" id="{2227CF77-8530-4EC1-B25B-26A9E4D75BBC}"/>
              </a:ext>
            </a:extLst>
          </p:cNvPr>
          <p:cNvSpPr txBox="1"/>
          <p:nvPr/>
        </p:nvSpPr>
        <p:spPr>
          <a:xfrm>
            <a:off x="2972865" y="3232374"/>
            <a:ext cx="704039" cy="297646"/>
          </a:xfrm>
          <a:prstGeom prst="rect">
            <a:avLst/>
          </a:prstGeom>
          <a:noFill/>
        </p:spPr>
        <p:txBody>
          <a:bodyPr wrap="none" rtlCol="0" anchor="ctr" anchorCtr="0">
            <a:spAutoFit/>
          </a:bodyPr>
          <a:lstStyle/>
          <a:p>
            <a:pPr algn="ctr"/>
            <a:r>
              <a:rPr lang="en-US" sz="1334" b="1" dirty="0">
                <a:solidFill>
                  <a:schemeClr val="bg1"/>
                </a:solidFill>
                <a:ea typeface="League Spartan" charset="0"/>
                <a:cs typeface="Poppins" pitchFamily="2" charset="77"/>
              </a:rPr>
              <a:t>LABEL</a:t>
            </a:r>
          </a:p>
        </p:txBody>
      </p:sp>
      <p:sp>
        <p:nvSpPr>
          <p:cNvPr id="50" name="TextBox 49">
            <a:extLst>
              <a:ext uri="{FF2B5EF4-FFF2-40B4-BE49-F238E27FC236}">
                <a16:creationId xmlns:a16="http://schemas.microsoft.com/office/drawing/2014/main" id="{BC1A2E37-91FC-4B68-AAE1-A17653BB39BD}"/>
              </a:ext>
            </a:extLst>
          </p:cNvPr>
          <p:cNvSpPr txBox="1"/>
          <p:nvPr/>
        </p:nvSpPr>
        <p:spPr>
          <a:xfrm>
            <a:off x="5356307" y="3475292"/>
            <a:ext cx="704039" cy="297646"/>
          </a:xfrm>
          <a:prstGeom prst="rect">
            <a:avLst/>
          </a:prstGeom>
          <a:noFill/>
        </p:spPr>
        <p:txBody>
          <a:bodyPr wrap="none" rtlCol="0" anchor="ctr" anchorCtr="0">
            <a:spAutoFit/>
          </a:bodyPr>
          <a:lstStyle/>
          <a:p>
            <a:pPr algn="ctr"/>
            <a:r>
              <a:rPr lang="en-US" sz="1334" b="1" dirty="0">
                <a:solidFill>
                  <a:schemeClr val="bg1"/>
                </a:solidFill>
                <a:ea typeface="League Spartan" charset="0"/>
                <a:cs typeface="Poppins" pitchFamily="2" charset="77"/>
              </a:rPr>
              <a:t>LABEL</a:t>
            </a:r>
          </a:p>
        </p:txBody>
      </p:sp>
      <p:sp>
        <p:nvSpPr>
          <p:cNvPr id="51" name="TextBox 50">
            <a:extLst>
              <a:ext uri="{FF2B5EF4-FFF2-40B4-BE49-F238E27FC236}">
                <a16:creationId xmlns:a16="http://schemas.microsoft.com/office/drawing/2014/main" id="{EDEB4EB1-268D-44AD-8A4B-8785BC3F442B}"/>
              </a:ext>
            </a:extLst>
          </p:cNvPr>
          <p:cNvSpPr txBox="1"/>
          <p:nvPr/>
        </p:nvSpPr>
        <p:spPr>
          <a:xfrm>
            <a:off x="7706356" y="3231882"/>
            <a:ext cx="704039" cy="297646"/>
          </a:xfrm>
          <a:prstGeom prst="rect">
            <a:avLst/>
          </a:prstGeom>
          <a:noFill/>
        </p:spPr>
        <p:txBody>
          <a:bodyPr wrap="none" rtlCol="0" anchor="ctr" anchorCtr="0">
            <a:spAutoFit/>
          </a:bodyPr>
          <a:lstStyle/>
          <a:p>
            <a:pPr algn="ctr"/>
            <a:r>
              <a:rPr lang="en-US" sz="1334" b="1" dirty="0">
                <a:solidFill>
                  <a:schemeClr val="bg1"/>
                </a:solidFill>
                <a:ea typeface="League Spartan" charset="0"/>
                <a:cs typeface="Poppins" pitchFamily="2" charset="77"/>
              </a:rPr>
              <a:t>LABEL</a:t>
            </a:r>
          </a:p>
        </p:txBody>
      </p:sp>
      <p:sp>
        <p:nvSpPr>
          <p:cNvPr id="52" name="TextBox 51">
            <a:extLst>
              <a:ext uri="{FF2B5EF4-FFF2-40B4-BE49-F238E27FC236}">
                <a16:creationId xmlns:a16="http://schemas.microsoft.com/office/drawing/2014/main" id="{969C96C8-BA07-41AE-8DDB-3931338606EF}"/>
              </a:ext>
            </a:extLst>
          </p:cNvPr>
          <p:cNvSpPr txBox="1"/>
          <p:nvPr/>
        </p:nvSpPr>
        <p:spPr>
          <a:xfrm rot="16200000">
            <a:off x="2553576" y="4789347"/>
            <a:ext cx="575799" cy="246221"/>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LABEL</a:t>
            </a:r>
          </a:p>
        </p:txBody>
      </p:sp>
      <p:sp>
        <p:nvSpPr>
          <p:cNvPr id="53" name="TextBox 52">
            <a:extLst>
              <a:ext uri="{FF2B5EF4-FFF2-40B4-BE49-F238E27FC236}">
                <a16:creationId xmlns:a16="http://schemas.microsoft.com/office/drawing/2014/main" id="{06911A17-0DA2-4196-A9D6-839CFE1C36CF}"/>
              </a:ext>
            </a:extLst>
          </p:cNvPr>
          <p:cNvSpPr txBox="1"/>
          <p:nvPr/>
        </p:nvSpPr>
        <p:spPr>
          <a:xfrm rot="16200000">
            <a:off x="3521321" y="4789347"/>
            <a:ext cx="575799" cy="246221"/>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LABEL</a:t>
            </a:r>
          </a:p>
        </p:txBody>
      </p:sp>
      <p:sp>
        <p:nvSpPr>
          <p:cNvPr id="54" name="TextBox 53">
            <a:extLst>
              <a:ext uri="{FF2B5EF4-FFF2-40B4-BE49-F238E27FC236}">
                <a16:creationId xmlns:a16="http://schemas.microsoft.com/office/drawing/2014/main" id="{BE6479A9-035D-433E-B8F6-55F2D5EF5F07}"/>
              </a:ext>
            </a:extLst>
          </p:cNvPr>
          <p:cNvSpPr txBox="1"/>
          <p:nvPr/>
        </p:nvSpPr>
        <p:spPr>
          <a:xfrm rot="16200000">
            <a:off x="7281294" y="4789347"/>
            <a:ext cx="575799" cy="246221"/>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LABEL</a:t>
            </a:r>
          </a:p>
        </p:txBody>
      </p:sp>
      <p:sp>
        <p:nvSpPr>
          <p:cNvPr id="55" name="TextBox 54">
            <a:extLst>
              <a:ext uri="{FF2B5EF4-FFF2-40B4-BE49-F238E27FC236}">
                <a16:creationId xmlns:a16="http://schemas.microsoft.com/office/drawing/2014/main" id="{A58F4B46-EBAB-4467-8A60-01ED600E81DD}"/>
              </a:ext>
            </a:extLst>
          </p:cNvPr>
          <p:cNvSpPr txBox="1"/>
          <p:nvPr/>
        </p:nvSpPr>
        <p:spPr>
          <a:xfrm rot="16200000">
            <a:off x="8249040" y="4789347"/>
            <a:ext cx="575799" cy="246221"/>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LABEL</a:t>
            </a:r>
          </a:p>
        </p:txBody>
      </p:sp>
      <p:sp>
        <p:nvSpPr>
          <p:cNvPr id="56" name="TextBox 55">
            <a:extLst>
              <a:ext uri="{FF2B5EF4-FFF2-40B4-BE49-F238E27FC236}">
                <a16:creationId xmlns:a16="http://schemas.microsoft.com/office/drawing/2014/main" id="{568571A4-EBB1-4983-9206-E15CD58650DE}"/>
              </a:ext>
            </a:extLst>
          </p:cNvPr>
          <p:cNvSpPr txBox="1"/>
          <p:nvPr/>
        </p:nvSpPr>
        <p:spPr>
          <a:xfrm rot="16200000">
            <a:off x="4932911" y="5006669"/>
            <a:ext cx="575799" cy="246221"/>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LABEL</a:t>
            </a:r>
          </a:p>
        </p:txBody>
      </p:sp>
      <p:sp>
        <p:nvSpPr>
          <p:cNvPr id="57" name="TextBox 56">
            <a:extLst>
              <a:ext uri="{FF2B5EF4-FFF2-40B4-BE49-F238E27FC236}">
                <a16:creationId xmlns:a16="http://schemas.microsoft.com/office/drawing/2014/main" id="{C93AD3E4-57C1-4EBB-AA5A-52F2742BECB9}"/>
              </a:ext>
            </a:extLst>
          </p:cNvPr>
          <p:cNvSpPr txBox="1"/>
          <p:nvPr/>
        </p:nvSpPr>
        <p:spPr>
          <a:xfrm rot="16200000">
            <a:off x="5900657" y="5006669"/>
            <a:ext cx="575799" cy="246221"/>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LABEL</a:t>
            </a:r>
          </a:p>
        </p:txBody>
      </p:sp>
    </p:spTree>
    <p:extLst>
      <p:ext uri="{BB962C8B-B14F-4D97-AF65-F5344CB8AC3E}">
        <p14:creationId xmlns:p14="http://schemas.microsoft.com/office/powerpoint/2010/main" val="336329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96FA8A-52CA-44B2-BF88-689827362C9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1A7DD7E-64AD-4928-8C3C-4CE2586E0C0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039DB02-AE64-4D89-A1D7-CEB1A141FB67}"/>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EB0F1E7B-92CF-472A-B083-813CF05038F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46942C1-F33A-4FB7-87A5-ED346E093396}"/>
              </a:ext>
            </a:extLst>
          </p:cNvPr>
          <p:cNvSpPr>
            <a:spLocks noGrp="1"/>
          </p:cNvSpPr>
          <p:nvPr>
            <p:ph type="body" sz="quarter" idx="13"/>
          </p:nvPr>
        </p:nvSpPr>
        <p:spPr/>
        <p:txBody>
          <a:bodyPr/>
          <a:lstStyle/>
          <a:p>
            <a:endParaRPr lang="en-ZA"/>
          </a:p>
        </p:txBody>
      </p:sp>
      <p:sp>
        <p:nvSpPr>
          <p:cNvPr id="7" name="Полилиния 174">
            <a:extLst>
              <a:ext uri="{FF2B5EF4-FFF2-40B4-BE49-F238E27FC236}">
                <a16:creationId xmlns:a16="http://schemas.microsoft.com/office/drawing/2014/main" id="{42BB1040-1123-4FD0-94C1-A7B68E847CBB}"/>
              </a:ext>
            </a:extLst>
          </p:cNvPr>
          <p:cNvSpPr>
            <a:spLocks/>
          </p:cNvSpPr>
          <p:nvPr/>
        </p:nvSpPr>
        <p:spPr bwMode="auto">
          <a:xfrm rot="5400000">
            <a:off x="5052226" y="2836553"/>
            <a:ext cx="1187582" cy="0"/>
          </a:xfrm>
          <a:custGeom>
            <a:avLst/>
            <a:gdLst>
              <a:gd name="T0" fmla="*/ 0 w 8163"/>
              <a:gd name="T1" fmla="*/ 1908000 w 8163"/>
              <a:gd name="T2" fmla="*/ 0 60000 65536"/>
              <a:gd name="T3" fmla="*/ 0 60000 65536"/>
            </a:gdLst>
            <a:ahLst/>
            <a:cxnLst>
              <a:cxn ang="T2">
                <a:pos x="T0" y="0"/>
              </a:cxn>
              <a:cxn ang="T3">
                <a:pos x="T1" y="0"/>
              </a:cxn>
            </a:cxnLst>
            <a:rect l="0" t="0" r="r" b="b"/>
            <a:pathLst>
              <a:path w="8163">
                <a:moveTo>
                  <a:pt x="0" y="0"/>
                </a:moveTo>
                <a:lnTo>
                  <a:pt x="8163" y="4138"/>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8" name="Полилиния 175">
            <a:extLst>
              <a:ext uri="{FF2B5EF4-FFF2-40B4-BE49-F238E27FC236}">
                <a16:creationId xmlns:a16="http://schemas.microsoft.com/office/drawing/2014/main" id="{204DCE60-938D-4D83-BDCD-27E752732B96}"/>
              </a:ext>
            </a:extLst>
          </p:cNvPr>
          <p:cNvSpPr>
            <a:spLocks/>
          </p:cNvSpPr>
          <p:nvPr/>
        </p:nvSpPr>
        <p:spPr bwMode="auto">
          <a:xfrm rot="5400000">
            <a:off x="5051914" y="5090609"/>
            <a:ext cx="1188205" cy="0"/>
          </a:xfrm>
          <a:custGeom>
            <a:avLst/>
            <a:gdLst>
              <a:gd name="T0" fmla="*/ 0 w 8163"/>
              <a:gd name="T1" fmla="*/ 1908000 w 8163"/>
              <a:gd name="T2" fmla="*/ 0 60000 65536"/>
              <a:gd name="T3" fmla="*/ 0 60000 65536"/>
            </a:gdLst>
            <a:ahLst/>
            <a:cxnLst>
              <a:cxn ang="T2">
                <a:pos x="T0" y="0"/>
              </a:cxn>
              <a:cxn ang="T3">
                <a:pos x="T1" y="0"/>
              </a:cxn>
            </a:cxnLst>
            <a:rect l="0" t="0" r="r" b="b"/>
            <a:pathLst>
              <a:path w="8163">
                <a:moveTo>
                  <a:pt x="0" y="0"/>
                </a:moveTo>
                <a:lnTo>
                  <a:pt x="8163" y="4138"/>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9" name="Полилиния 65">
            <a:extLst>
              <a:ext uri="{FF2B5EF4-FFF2-40B4-BE49-F238E27FC236}">
                <a16:creationId xmlns:a16="http://schemas.microsoft.com/office/drawing/2014/main" id="{4EE32770-DCB0-420F-AAAB-9B83514816C3}"/>
              </a:ext>
            </a:extLst>
          </p:cNvPr>
          <p:cNvSpPr>
            <a:spLocks/>
          </p:cNvSpPr>
          <p:nvPr/>
        </p:nvSpPr>
        <p:spPr bwMode="auto">
          <a:xfrm flipH="1">
            <a:off x="3305158" y="2921381"/>
            <a:ext cx="1199433" cy="509588"/>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10" name="Полилиния 150">
            <a:extLst>
              <a:ext uri="{FF2B5EF4-FFF2-40B4-BE49-F238E27FC236}">
                <a16:creationId xmlns:a16="http://schemas.microsoft.com/office/drawing/2014/main" id="{7BC8A284-CAB1-489D-9841-E4ECCF5FEBF5}"/>
              </a:ext>
            </a:extLst>
          </p:cNvPr>
          <p:cNvSpPr>
            <a:spLocks/>
          </p:cNvSpPr>
          <p:nvPr/>
        </p:nvSpPr>
        <p:spPr bwMode="auto">
          <a:xfrm>
            <a:off x="6988907" y="2921381"/>
            <a:ext cx="1199433" cy="509588"/>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11" name="Полилиния 160">
            <a:extLst>
              <a:ext uri="{FF2B5EF4-FFF2-40B4-BE49-F238E27FC236}">
                <a16:creationId xmlns:a16="http://schemas.microsoft.com/office/drawing/2014/main" id="{A3B16EC7-16AB-45F6-B63F-E704E95D9CF1}"/>
              </a:ext>
            </a:extLst>
          </p:cNvPr>
          <p:cNvSpPr>
            <a:spLocks/>
          </p:cNvSpPr>
          <p:nvPr/>
        </p:nvSpPr>
        <p:spPr bwMode="auto">
          <a:xfrm flipH="1">
            <a:off x="4194597" y="2320729"/>
            <a:ext cx="905656" cy="1117724"/>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 name="connsiteX0" fmla="*/ 0 w 2117558"/>
              <a:gd name="connsiteY0" fmla="*/ 1179094 h 1179094"/>
              <a:gd name="connsiteX1" fmla="*/ 986589 w 2117558"/>
              <a:gd name="connsiteY1" fmla="*/ 192505 h 1179094"/>
              <a:gd name="connsiteX2" fmla="*/ 1433853 w 2117558"/>
              <a:gd name="connsiteY2" fmla="*/ 0 h 1179094"/>
              <a:gd name="connsiteX3" fmla="*/ 2117558 w 2117558"/>
              <a:gd name="connsiteY3" fmla="*/ 0 h 1179094"/>
              <a:gd name="connsiteX0" fmla="*/ 0 w 2117558"/>
              <a:gd name="connsiteY0" fmla="*/ 1179094 h 1179094"/>
              <a:gd name="connsiteX1" fmla="*/ 986589 w 2117558"/>
              <a:gd name="connsiteY1" fmla="*/ 192505 h 1179094"/>
              <a:gd name="connsiteX2" fmla="*/ 1433853 w 2117558"/>
              <a:gd name="connsiteY2" fmla="*/ 0 h 1179094"/>
              <a:gd name="connsiteX3" fmla="*/ 2117558 w 2117558"/>
              <a:gd name="connsiteY3" fmla="*/ 0 h 1179094"/>
            </a:gdLst>
            <a:ahLst/>
            <a:cxnLst>
              <a:cxn ang="0">
                <a:pos x="connsiteX0" y="connsiteY0"/>
              </a:cxn>
              <a:cxn ang="0">
                <a:pos x="connsiteX1" y="connsiteY1"/>
              </a:cxn>
              <a:cxn ang="0">
                <a:pos x="connsiteX2" y="connsiteY2"/>
              </a:cxn>
              <a:cxn ang="0">
                <a:pos x="connsiteX3" y="connsiteY3"/>
              </a:cxn>
            </a:cxnLst>
            <a:rect l="l" t="t" r="r" b="b"/>
            <a:pathLst>
              <a:path w="2117558" h="1179094">
                <a:moveTo>
                  <a:pt x="0" y="1179094"/>
                </a:moveTo>
                <a:lnTo>
                  <a:pt x="986589" y="192505"/>
                </a:lnTo>
                <a:cubicBezTo>
                  <a:pt x="1075897" y="111610"/>
                  <a:pt x="1171944" y="2110"/>
                  <a:pt x="1433853"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12" name="Полилиния 161">
            <a:extLst>
              <a:ext uri="{FF2B5EF4-FFF2-40B4-BE49-F238E27FC236}">
                <a16:creationId xmlns:a16="http://schemas.microsoft.com/office/drawing/2014/main" id="{CF16B23E-6B89-4F76-9DCD-D7E13D8F7EB2}"/>
              </a:ext>
            </a:extLst>
          </p:cNvPr>
          <p:cNvSpPr>
            <a:spLocks/>
          </p:cNvSpPr>
          <p:nvPr/>
        </p:nvSpPr>
        <p:spPr bwMode="auto">
          <a:xfrm>
            <a:off x="6203631" y="2320729"/>
            <a:ext cx="905656" cy="1117724"/>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 name="connsiteX0" fmla="*/ 0 w 2117558"/>
              <a:gd name="connsiteY0" fmla="*/ 1179094 h 1179094"/>
              <a:gd name="connsiteX1" fmla="*/ 986589 w 2117558"/>
              <a:gd name="connsiteY1" fmla="*/ 192505 h 1179094"/>
              <a:gd name="connsiteX2" fmla="*/ 1433853 w 2117558"/>
              <a:gd name="connsiteY2" fmla="*/ 0 h 1179094"/>
              <a:gd name="connsiteX3" fmla="*/ 2117558 w 2117558"/>
              <a:gd name="connsiteY3" fmla="*/ 0 h 1179094"/>
              <a:gd name="connsiteX0" fmla="*/ 0 w 2117558"/>
              <a:gd name="connsiteY0" fmla="*/ 1179094 h 1179094"/>
              <a:gd name="connsiteX1" fmla="*/ 986589 w 2117558"/>
              <a:gd name="connsiteY1" fmla="*/ 192505 h 1179094"/>
              <a:gd name="connsiteX2" fmla="*/ 1433853 w 2117558"/>
              <a:gd name="connsiteY2" fmla="*/ 0 h 1179094"/>
              <a:gd name="connsiteX3" fmla="*/ 2117558 w 2117558"/>
              <a:gd name="connsiteY3" fmla="*/ 0 h 1179094"/>
            </a:gdLst>
            <a:ahLst/>
            <a:cxnLst>
              <a:cxn ang="0">
                <a:pos x="connsiteX0" y="connsiteY0"/>
              </a:cxn>
              <a:cxn ang="0">
                <a:pos x="connsiteX1" y="connsiteY1"/>
              </a:cxn>
              <a:cxn ang="0">
                <a:pos x="connsiteX2" y="connsiteY2"/>
              </a:cxn>
              <a:cxn ang="0">
                <a:pos x="connsiteX3" y="connsiteY3"/>
              </a:cxn>
            </a:cxnLst>
            <a:rect l="l" t="t" r="r" b="b"/>
            <a:pathLst>
              <a:path w="2117558" h="1179094">
                <a:moveTo>
                  <a:pt x="0" y="1179094"/>
                </a:moveTo>
                <a:lnTo>
                  <a:pt x="986589" y="192505"/>
                </a:lnTo>
                <a:cubicBezTo>
                  <a:pt x="1075897" y="111610"/>
                  <a:pt x="1171944" y="2110"/>
                  <a:pt x="1433853"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13" name="Скругленный прямоугольник 15">
            <a:extLst>
              <a:ext uri="{FF2B5EF4-FFF2-40B4-BE49-F238E27FC236}">
                <a16:creationId xmlns:a16="http://schemas.microsoft.com/office/drawing/2014/main" id="{7EDFCC78-0595-4977-A3EE-AF1187DEE053}"/>
              </a:ext>
            </a:extLst>
          </p:cNvPr>
          <p:cNvSpPr>
            <a:spLocks noChangeArrowheads="1"/>
          </p:cNvSpPr>
          <p:nvPr/>
        </p:nvSpPr>
        <p:spPr bwMode="auto">
          <a:xfrm>
            <a:off x="1492598" y="2733638"/>
            <a:ext cx="1844994" cy="376109"/>
          </a:xfrm>
          <a:prstGeom prst="roundRect">
            <a:avLst>
              <a:gd name="adj" fmla="val 50000"/>
            </a:avLst>
          </a:prstGeom>
          <a:solidFill>
            <a:schemeClr val="accent4"/>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defRPr/>
            </a:pPr>
            <a:endParaRPr lang="ru-RU" altLang="ru-RU" sz="1500" dirty="0"/>
          </a:p>
        </p:txBody>
      </p:sp>
      <p:sp>
        <p:nvSpPr>
          <p:cNvPr id="14" name="Овал 71">
            <a:extLst>
              <a:ext uri="{FF2B5EF4-FFF2-40B4-BE49-F238E27FC236}">
                <a16:creationId xmlns:a16="http://schemas.microsoft.com/office/drawing/2014/main" id="{C93EB051-5E23-447A-81FF-8DC76E49DB80}"/>
              </a:ext>
            </a:extLst>
          </p:cNvPr>
          <p:cNvSpPr>
            <a:spLocks noChangeArrowheads="1"/>
          </p:cNvSpPr>
          <p:nvPr/>
        </p:nvSpPr>
        <p:spPr bwMode="auto">
          <a:xfrm>
            <a:off x="3085432" y="2853698"/>
            <a:ext cx="135935" cy="13599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15" name="Овал 72">
            <a:extLst>
              <a:ext uri="{FF2B5EF4-FFF2-40B4-BE49-F238E27FC236}">
                <a16:creationId xmlns:a16="http://schemas.microsoft.com/office/drawing/2014/main" id="{FC1AF99A-D8AA-4CCD-A92C-A1CEF219BADE}"/>
              </a:ext>
            </a:extLst>
          </p:cNvPr>
          <p:cNvSpPr>
            <a:spLocks noChangeArrowheads="1"/>
          </p:cNvSpPr>
          <p:nvPr/>
        </p:nvSpPr>
        <p:spPr bwMode="auto">
          <a:xfrm>
            <a:off x="3114865" y="2882390"/>
            <a:ext cx="78572" cy="78604"/>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16" name="Скругленный прямоугольник 88">
            <a:extLst>
              <a:ext uri="{FF2B5EF4-FFF2-40B4-BE49-F238E27FC236}">
                <a16:creationId xmlns:a16="http://schemas.microsoft.com/office/drawing/2014/main" id="{ADD232BD-6A2F-4B99-A049-6C6717AF8E14}"/>
              </a:ext>
            </a:extLst>
          </p:cNvPr>
          <p:cNvSpPr>
            <a:spLocks noChangeArrowheads="1"/>
          </p:cNvSpPr>
          <p:nvPr/>
        </p:nvSpPr>
        <p:spPr bwMode="auto">
          <a:xfrm>
            <a:off x="8135324" y="2731767"/>
            <a:ext cx="1844994" cy="376110"/>
          </a:xfrm>
          <a:prstGeom prst="roundRect">
            <a:avLst>
              <a:gd name="adj" fmla="val 50000"/>
            </a:avLst>
          </a:prstGeom>
          <a:solidFill>
            <a:schemeClr val="accent5"/>
          </a:solidFill>
          <a:ln>
            <a:noFill/>
          </a:ln>
        </p:spPr>
        <p:txBody>
          <a:bodyPr lIns="0" tIns="0" rIns="0" bIns="0" anchor="ctr">
            <a:noAutofit/>
          </a:bodyPr>
          <a:lstStyle/>
          <a:p>
            <a:pPr algn="ctr" eaLnBrk="1">
              <a:defRPr/>
            </a:pPr>
            <a:endParaRPr lang="ru-RU" altLang="ru-RU" sz="1500" dirty="0"/>
          </a:p>
        </p:txBody>
      </p:sp>
      <p:sp>
        <p:nvSpPr>
          <p:cNvPr id="17" name="Овал 89">
            <a:extLst>
              <a:ext uri="{FF2B5EF4-FFF2-40B4-BE49-F238E27FC236}">
                <a16:creationId xmlns:a16="http://schemas.microsoft.com/office/drawing/2014/main" id="{C232A202-6C9E-4B85-B331-768936D05D8B}"/>
              </a:ext>
            </a:extLst>
          </p:cNvPr>
          <p:cNvSpPr>
            <a:spLocks noChangeArrowheads="1"/>
          </p:cNvSpPr>
          <p:nvPr/>
        </p:nvSpPr>
        <p:spPr bwMode="auto">
          <a:xfrm>
            <a:off x="8259922" y="2851826"/>
            <a:ext cx="135935" cy="13599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18" name="Овал 90">
            <a:extLst>
              <a:ext uri="{FF2B5EF4-FFF2-40B4-BE49-F238E27FC236}">
                <a16:creationId xmlns:a16="http://schemas.microsoft.com/office/drawing/2014/main" id="{599CBB9D-E2D0-4A1D-9F95-2B5BBB4A9045}"/>
              </a:ext>
            </a:extLst>
          </p:cNvPr>
          <p:cNvSpPr>
            <a:spLocks noChangeArrowheads="1"/>
          </p:cNvSpPr>
          <p:nvPr/>
        </p:nvSpPr>
        <p:spPr bwMode="auto">
          <a:xfrm>
            <a:off x="8289356" y="2880519"/>
            <a:ext cx="78572" cy="78605"/>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19" name="Скругленный прямоугольник 15">
            <a:extLst>
              <a:ext uri="{FF2B5EF4-FFF2-40B4-BE49-F238E27FC236}">
                <a16:creationId xmlns:a16="http://schemas.microsoft.com/office/drawing/2014/main" id="{F215AB97-32C7-454B-A4FD-288B9C8C541E}"/>
              </a:ext>
            </a:extLst>
          </p:cNvPr>
          <p:cNvSpPr>
            <a:spLocks noChangeArrowheads="1"/>
          </p:cNvSpPr>
          <p:nvPr/>
        </p:nvSpPr>
        <p:spPr bwMode="auto">
          <a:xfrm>
            <a:off x="2426322" y="2137353"/>
            <a:ext cx="1844994" cy="376109"/>
          </a:xfrm>
          <a:prstGeom prst="roundRect">
            <a:avLst>
              <a:gd name="adj" fmla="val 50000"/>
            </a:avLst>
          </a:prstGeom>
          <a:solidFill>
            <a:schemeClr val="accent2"/>
          </a:solidFill>
          <a:ln>
            <a:noFill/>
          </a:ln>
        </p:spPr>
        <p:txBody>
          <a:bodyPr lIns="0" tIns="0" rIns="0" bIns="0" anchor="ctr">
            <a:noAutofit/>
          </a:bodyPr>
          <a:lstStyle/>
          <a:p>
            <a:pPr algn="ctr" eaLnBrk="1">
              <a:defRPr/>
            </a:pPr>
            <a:endParaRPr lang="ru-RU" altLang="ru-RU" sz="1500" dirty="0"/>
          </a:p>
        </p:txBody>
      </p:sp>
      <p:sp>
        <p:nvSpPr>
          <p:cNvPr id="20" name="Овал 71">
            <a:extLst>
              <a:ext uri="{FF2B5EF4-FFF2-40B4-BE49-F238E27FC236}">
                <a16:creationId xmlns:a16="http://schemas.microsoft.com/office/drawing/2014/main" id="{B7B935E5-F80C-4CCE-9149-0FE0B3E0CFD4}"/>
              </a:ext>
            </a:extLst>
          </p:cNvPr>
          <p:cNvSpPr>
            <a:spLocks noChangeArrowheads="1"/>
          </p:cNvSpPr>
          <p:nvPr/>
        </p:nvSpPr>
        <p:spPr bwMode="auto">
          <a:xfrm>
            <a:off x="4019156" y="2257412"/>
            <a:ext cx="135935" cy="13599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21" name="Овал 72">
            <a:extLst>
              <a:ext uri="{FF2B5EF4-FFF2-40B4-BE49-F238E27FC236}">
                <a16:creationId xmlns:a16="http://schemas.microsoft.com/office/drawing/2014/main" id="{10ACC457-1AA5-40E6-8A24-C61B5E1FBACE}"/>
              </a:ext>
            </a:extLst>
          </p:cNvPr>
          <p:cNvSpPr>
            <a:spLocks noChangeArrowheads="1"/>
          </p:cNvSpPr>
          <p:nvPr/>
        </p:nvSpPr>
        <p:spPr bwMode="auto">
          <a:xfrm>
            <a:off x="4048589" y="2286105"/>
            <a:ext cx="78572" cy="78604"/>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22" name="Скругленный прямоугольник 88">
            <a:extLst>
              <a:ext uri="{FF2B5EF4-FFF2-40B4-BE49-F238E27FC236}">
                <a16:creationId xmlns:a16="http://schemas.microsoft.com/office/drawing/2014/main" id="{95C28B52-E9D0-46B0-9AB4-95E0A338900E}"/>
              </a:ext>
            </a:extLst>
          </p:cNvPr>
          <p:cNvSpPr>
            <a:spLocks noChangeArrowheads="1"/>
          </p:cNvSpPr>
          <p:nvPr/>
        </p:nvSpPr>
        <p:spPr bwMode="auto">
          <a:xfrm>
            <a:off x="7031945" y="2140471"/>
            <a:ext cx="1844994" cy="376110"/>
          </a:xfrm>
          <a:prstGeom prst="roundRect">
            <a:avLst>
              <a:gd name="adj" fmla="val 50000"/>
            </a:avLst>
          </a:prstGeom>
          <a:solidFill>
            <a:schemeClr val="accent3"/>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defRPr/>
            </a:pPr>
            <a:endParaRPr lang="ru-RU" altLang="ru-RU" sz="1500" dirty="0"/>
          </a:p>
        </p:txBody>
      </p:sp>
      <p:sp>
        <p:nvSpPr>
          <p:cNvPr id="23" name="Овал 89">
            <a:extLst>
              <a:ext uri="{FF2B5EF4-FFF2-40B4-BE49-F238E27FC236}">
                <a16:creationId xmlns:a16="http://schemas.microsoft.com/office/drawing/2014/main" id="{D95C5F93-8E93-4838-A50B-8337EE7C7DDA}"/>
              </a:ext>
            </a:extLst>
          </p:cNvPr>
          <p:cNvSpPr>
            <a:spLocks noChangeArrowheads="1"/>
          </p:cNvSpPr>
          <p:nvPr/>
        </p:nvSpPr>
        <p:spPr bwMode="auto">
          <a:xfrm>
            <a:off x="7156544" y="2260530"/>
            <a:ext cx="135935" cy="13599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24" name="Овал 90">
            <a:extLst>
              <a:ext uri="{FF2B5EF4-FFF2-40B4-BE49-F238E27FC236}">
                <a16:creationId xmlns:a16="http://schemas.microsoft.com/office/drawing/2014/main" id="{5CE5BA19-9D7D-4A60-B449-A5308F113CA7}"/>
              </a:ext>
            </a:extLst>
          </p:cNvPr>
          <p:cNvSpPr>
            <a:spLocks noChangeArrowheads="1"/>
          </p:cNvSpPr>
          <p:nvPr/>
        </p:nvSpPr>
        <p:spPr bwMode="auto">
          <a:xfrm>
            <a:off x="7185977" y="2289223"/>
            <a:ext cx="78572" cy="78605"/>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25" name="Скругленный прямоугольник 88">
            <a:extLst>
              <a:ext uri="{FF2B5EF4-FFF2-40B4-BE49-F238E27FC236}">
                <a16:creationId xmlns:a16="http://schemas.microsoft.com/office/drawing/2014/main" id="{0A9C6E57-DC52-40DD-A6A3-A017E149EEAB}"/>
              </a:ext>
            </a:extLst>
          </p:cNvPr>
          <p:cNvSpPr>
            <a:spLocks noChangeArrowheads="1"/>
          </p:cNvSpPr>
          <p:nvPr/>
        </p:nvSpPr>
        <p:spPr bwMode="auto">
          <a:xfrm>
            <a:off x="4723520" y="1874763"/>
            <a:ext cx="1844994" cy="375162"/>
          </a:xfrm>
          <a:prstGeom prst="roundRect">
            <a:avLst>
              <a:gd name="adj" fmla="val 50000"/>
            </a:avLst>
          </a:prstGeom>
          <a:solidFill>
            <a:schemeClr val="accent1"/>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26" name="Овал 89">
            <a:extLst>
              <a:ext uri="{FF2B5EF4-FFF2-40B4-BE49-F238E27FC236}">
                <a16:creationId xmlns:a16="http://schemas.microsoft.com/office/drawing/2014/main" id="{A05E107B-9849-4939-8DAE-F83E693FF96F}"/>
              </a:ext>
            </a:extLst>
          </p:cNvPr>
          <p:cNvSpPr>
            <a:spLocks noChangeArrowheads="1"/>
          </p:cNvSpPr>
          <p:nvPr/>
        </p:nvSpPr>
        <p:spPr bwMode="auto">
          <a:xfrm>
            <a:off x="5578049" y="2178220"/>
            <a:ext cx="135935" cy="135647"/>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27" name="Овал 90">
            <a:extLst>
              <a:ext uri="{FF2B5EF4-FFF2-40B4-BE49-F238E27FC236}">
                <a16:creationId xmlns:a16="http://schemas.microsoft.com/office/drawing/2014/main" id="{80ACB1D2-CA5F-4233-84FB-54BDB070FFD6}"/>
              </a:ext>
            </a:extLst>
          </p:cNvPr>
          <p:cNvSpPr>
            <a:spLocks noChangeArrowheads="1"/>
          </p:cNvSpPr>
          <p:nvPr/>
        </p:nvSpPr>
        <p:spPr bwMode="auto">
          <a:xfrm>
            <a:off x="5607483" y="2206934"/>
            <a:ext cx="78572" cy="78405"/>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useBgFill="1">
        <p:nvSpPr>
          <p:cNvPr id="28" name="Скругленный прямоугольник 1">
            <a:extLst>
              <a:ext uri="{FF2B5EF4-FFF2-40B4-BE49-F238E27FC236}">
                <a16:creationId xmlns:a16="http://schemas.microsoft.com/office/drawing/2014/main" id="{90FF482A-7060-4062-84E7-611F4A4999E5}"/>
              </a:ext>
            </a:extLst>
          </p:cNvPr>
          <p:cNvSpPr>
            <a:spLocks noChangeArrowheads="1"/>
          </p:cNvSpPr>
          <p:nvPr/>
        </p:nvSpPr>
        <p:spPr bwMode="auto">
          <a:xfrm>
            <a:off x="4062748" y="3429000"/>
            <a:ext cx="3201802" cy="1067605"/>
          </a:xfrm>
          <a:prstGeom prst="roundRect">
            <a:avLst>
              <a:gd name="adj" fmla="val 33988"/>
            </a:avLst>
          </a:prstGeom>
          <a:ln w="38100" algn="ctr">
            <a:solidFill>
              <a:schemeClr val="bg1">
                <a:lumMod val="50000"/>
              </a:schemeClr>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noAutofit/>
          </a:bodyPr>
          <a:lstStyle/>
          <a:p>
            <a:pPr algn="ctr" eaLnBrk="1"/>
            <a:endParaRPr lang="ru-RU" altLang="ru-RU" sz="1500" dirty="0"/>
          </a:p>
        </p:txBody>
      </p:sp>
      <p:sp>
        <p:nvSpPr>
          <p:cNvPr id="29" name="Скругленный прямоугольник 88">
            <a:extLst>
              <a:ext uri="{FF2B5EF4-FFF2-40B4-BE49-F238E27FC236}">
                <a16:creationId xmlns:a16="http://schemas.microsoft.com/office/drawing/2014/main" id="{50ADF22D-E713-4800-937A-DD5C318D3570}"/>
              </a:ext>
            </a:extLst>
          </p:cNvPr>
          <p:cNvSpPr>
            <a:spLocks noChangeArrowheads="1"/>
          </p:cNvSpPr>
          <p:nvPr/>
        </p:nvSpPr>
        <p:spPr bwMode="auto">
          <a:xfrm>
            <a:off x="4723520" y="5683145"/>
            <a:ext cx="1844994" cy="375182"/>
          </a:xfrm>
          <a:prstGeom prst="roundRect">
            <a:avLst>
              <a:gd name="adj" fmla="val 50000"/>
            </a:avLst>
          </a:prstGeom>
          <a:solidFill>
            <a:schemeClr val="accent1"/>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30" name="Овал 89">
            <a:extLst>
              <a:ext uri="{FF2B5EF4-FFF2-40B4-BE49-F238E27FC236}">
                <a16:creationId xmlns:a16="http://schemas.microsoft.com/office/drawing/2014/main" id="{60227A4B-DCDF-468B-8631-66F71180606F}"/>
              </a:ext>
            </a:extLst>
          </p:cNvPr>
          <p:cNvSpPr>
            <a:spLocks noChangeArrowheads="1"/>
          </p:cNvSpPr>
          <p:nvPr/>
        </p:nvSpPr>
        <p:spPr bwMode="auto">
          <a:xfrm>
            <a:off x="5578049" y="5612983"/>
            <a:ext cx="135935" cy="135654"/>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31" name="Овал 90">
            <a:extLst>
              <a:ext uri="{FF2B5EF4-FFF2-40B4-BE49-F238E27FC236}">
                <a16:creationId xmlns:a16="http://schemas.microsoft.com/office/drawing/2014/main" id="{CF056FFF-A95E-4111-B218-8EF40B189771}"/>
              </a:ext>
            </a:extLst>
          </p:cNvPr>
          <p:cNvSpPr>
            <a:spLocks noChangeArrowheads="1"/>
          </p:cNvSpPr>
          <p:nvPr/>
        </p:nvSpPr>
        <p:spPr bwMode="auto">
          <a:xfrm>
            <a:off x="5607483" y="5641605"/>
            <a:ext cx="78572" cy="78410"/>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32" name="Полилиния 188">
            <a:extLst>
              <a:ext uri="{FF2B5EF4-FFF2-40B4-BE49-F238E27FC236}">
                <a16:creationId xmlns:a16="http://schemas.microsoft.com/office/drawing/2014/main" id="{382BE10F-F024-43EA-8331-6F42F43E22FA}"/>
              </a:ext>
            </a:extLst>
          </p:cNvPr>
          <p:cNvSpPr>
            <a:spLocks/>
          </p:cNvSpPr>
          <p:nvPr/>
        </p:nvSpPr>
        <p:spPr bwMode="auto">
          <a:xfrm flipH="1" flipV="1">
            <a:off x="4197715" y="4495260"/>
            <a:ext cx="905656" cy="1117724"/>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 name="connsiteX0" fmla="*/ 0 w 2117558"/>
              <a:gd name="connsiteY0" fmla="*/ 1179094 h 1179094"/>
              <a:gd name="connsiteX1" fmla="*/ 986589 w 2117558"/>
              <a:gd name="connsiteY1" fmla="*/ 192505 h 1179094"/>
              <a:gd name="connsiteX2" fmla="*/ 1433853 w 2117558"/>
              <a:gd name="connsiteY2" fmla="*/ 0 h 1179094"/>
              <a:gd name="connsiteX3" fmla="*/ 2117558 w 2117558"/>
              <a:gd name="connsiteY3" fmla="*/ 0 h 1179094"/>
              <a:gd name="connsiteX0" fmla="*/ 0 w 2117558"/>
              <a:gd name="connsiteY0" fmla="*/ 1179094 h 1179094"/>
              <a:gd name="connsiteX1" fmla="*/ 986589 w 2117558"/>
              <a:gd name="connsiteY1" fmla="*/ 192505 h 1179094"/>
              <a:gd name="connsiteX2" fmla="*/ 1433853 w 2117558"/>
              <a:gd name="connsiteY2" fmla="*/ 0 h 1179094"/>
              <a:gd name="connsiteX3" fmla="*/ 2117558 w 2117558"/>
              <a:gd name="connsiteY3" fmla="*/ 0 h 1179094"/>
            </a:gdLst>
            <a:ahLst/>
            <a:cxnLst>
              <a:cxn ang="0">
                <a:pos x="connsiteX0" y="connsiteY0"/>
              </a:cxn>
              <a:cxn ang="0">
                <a:pos x="connsiteX1" y="connsiteY1"/>
              </a:cxn>
              <a:cxn ang="0">
                <a:pos x="connsiteX2" y="connsiteY2"/>
              </a:cxn>
              <a:cxn ang="0">
                <a:pos x="connsiteX3" y="connsiteY3"/>
              </a:cxn>
            </a:cxnLst>
            <a:rect l="l" t="t" r="r" b="b"/>
            <a:pathLst>
              <a:path w="2117558" h="1179094">
                <a:moveTo>
                  <a:pt x="0" y="1179094"/>
                </a:moveTo>
                <a:lnTo>
                  <a:pt x="986589" y="192505"/>
                </a:lnTo>
                <a:cubicBezTo>
                  <a:pt x="1075897" y="111610"/>
                  <a:pt x="1171944" y="2110"/>
                  <a:pt x="1433853"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33" name="Полилиния 189">
            <a:extLst>
              <a:ext uri="{FF2B5EF4-FFF2-40B4-BE49-F238E27FC236}">
                <a16:creationId xmlns:a16="http://schemas.microsoft.com/office/drawing/2014/main" id="{89F5BE6C-C6FF-4F12-8860-D59DFC368710}"/>
              </a:ext>
            </a:extLst>
          </p:cNvPr>
          <p:cNvSpPr>
            <a:spLocks/>
          </p:cNvSpPr>
          <p:nvPr/>
        </p:nvSpPr>
        <p:spPr bwMode="auto">
          <a:xfrm flipV="1">
            <a:off x="6206749" y="4495260"/>
            <a:ext cx="905033" cy="1117724"/>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 name="connsiteX0" fmla="*/ 0 w 2117558"/>
              <a:gd name="connsiteY0" fmla="*/ 1179094 h 1179094"/>
              <a:gd name="connsiteX1" fmla="*/ 986589 w 2117558"/>
              <a:gd name="connsiteY1" fmla="*/ 192505 h 1179094"/>
              <a:gd name="connsiteX2" fmla="*/ 1433853 w 2117558"/>
              <a:gd name="connsiteY2" fmla="*/ 0 h 1179094"/>
              <a:gd name="connsiteX3" fmla="*/ 2117558 w 2117558"/>
              <a:gd name="connsiteY3" fmla="*/ 0 h 1179094"/>
              <a:gd name="connsiteX0" fmla="*/ 0 w 2117558"/>
              <a:gd name="connsiteY0" fmla="*/ 1179094 h 1179094"/>
              <a:gd name="connsiteX1" fmla="*/ 986589 w 2117558"/>
              <a:gd name="connsiteY1" fmla="*/ 192505 h 1179094"/>
              <a:gd name="connsiteX2" fmla="*/ 1433853 w 2117558"/>
              <a:gd name="connsiteY2" fmla="*/ 0 h 1179094"/>
              <a:gd name="connsiteX3" fmla="*/ 2117558 w 2117558"/>
              <a:gd name="connsiteY3" fmla="*/ 0 h 1179094"/>
            </a:gdLst>
            <a:ahLst/>
            <a:cxnLst>
              <a:cxn ang="0">
                <a:pos x="connsiteX0" y="connsiteY0"/>
              </a:cxn>
              <a:cxn ang="0">
                <a:pos x="connsiteX1" y="connsiteY1"/>
              </a:cxn>
              <a:cxn ang="0">
                <a:pos x="connsiteX2" y="connsiteY2"/>
              </a:cxn>
              <a:cxn ang="0">
                <a:pos x="connsiteX3" y="connsiteY3"/>
              </a:cxn>
            </a:cxnLst>
            <a:rect l="l" t="t" r="r" b="b"/>
            <a:pathLst>
              <a:path w="2117558" h="1179094">
                <a:moveTo>
                  <a:pt x="0" y="1179094"/>
                </a:moveTo>
                <a:lnTo>
                  <a:pt x="986589" y="192505"/>
                </a:lnTo>
                <a:cubicBezTo>
                  <a:pt x="1075897" y="111610"/>
                  <a:pt x="1171944" y="2110"/>
                  <a:pt x="1433853"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34" name="Скругленный прямоугольник 15">
            <a:extLst>
              <a:ext uri="{FF2B5EF4-FFF2-40B4-BE49-F238E27FC236}">
                <a16:creationId xmlns:a16="http://schemas.microsoft.com/office/drawing/2014/main" id="{E998505C-FFD7-47DB-91EA-25924BD089DC}"/>
              </a:ext>
            </a:extLst>
          </p:cNvPr>
          <p:cNvSpPr>
            <a:spLocks noChangeArrowheads="1"/>
          </p:cNvSpPr>
          <p:nvPr/>
        </p:nvSpPr>
        <p:spPr bwMode="auto">
          <a:xfrm>
            <a:off x="2415095" y="5424617"/>
            <a:ext cx="1844994" cy="376109"/>
          </a:xfrm>
          <a:prstGeom prst="roundRect">
            <a:avLst>
              <a:gd name="adj" fmla="val 50000"/>
            </a:avLst>
          </a:prstGeom>
          <a:solidFill>
            <a:schemeClr val="accent3"/>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defRPr/>
            </a:pPr>
            <a:endParaRPr lang="ru-RU" altLang="ru-RU" sz="1500" dirty="0"/>
          </a:p>
        </p:txBody>
      </p:sp>
      <p:sp>
        <p:nvSpPr>
          <p:cNvPr id="35" name="Овал 71">
            <a:extLst>
              <a:ext uri="{FF2B5EF4-FFF2-40B4-BE49-F238E27FC236}">
                <a16:creationId xmlns:a16="http://schemas.microsoft.com/office/drawing/2014/main" id="{86B657A3-44EA-450C-B9DB-82A34C083A3A}"/>
              </a:ext>
            </a:extLst>
          </p:cNvPr>
          <p:cNvSpPr>
            <a:spLocks noChangeArrowheads="1"/>
          </p:cNvSpPr>
          <p:nvPr/>
        </p:nvSpPr>
        <p:spPr bwMode="auto">
          <a:xfrm>
            <a:off x="4007929" y="5544678"/>
            <a:ext cx="135935" cy="13599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36" name="Овал 72">
            <a:extLst>
              <a:ext uri="{FF2B5EF4-FFF2-40B4-BE49-F238E27FC236}">
                <a16:creationId xmlns:a16="http://schemas.microsoft.com/office/drawing/2014/main" id="{1271DE66-CD81-4DD0-93BF-E641DAE376CA}"/>
              </a:ext>
            </a:extLst>
          </p:cNvPr>
          <p:cNvSpPr>
            <a:spLocks noChangeArrowheads="1"/>
          </p:cNvSpPr>
          <p:nvPr/>
        </p:nvSpPr>
        <p:spPr bwMode="auto">
          <a:xfrm>
            <a:off x="4037362" y="5573370"/>
            <a:ext cx="78572" cy="78604"/>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37" name="Скругленный прямоугольник 88">
            <a:extLst>
              <a:ext uri="{FF2B5EF4-FFF2-40B4-BE49-F238E27FC236}">
                <a16:creationId xmlns:a16="http://schemas.microsoft.com/office/drawing/2014/main" id="{C343EFCE-8FA3-494A-9F3D-8FFE5DB9EA17}"/>
              </a:ext>
            </a:extLst>
          </p:cNvPr>
          <p:cNvSpPr>
            <a:spLocks noChangeArrowheads="1"/>
          </p:cNvSpPr>
          <p:nvPr/>
        </p:nvSpPr>
        <p:spPr bwMode="auto">
          <a:xfrm>
            <a:off x="7020719" y="5424617"/>
            <a:ext cx="1844994" cy="376109"/>
          </a:xfrm>
          <a:prstGeom prst="roundRect">
            <a:avLst>
              <a:gd name="adj" fmla="val 50000"/>
            </a:avLst>
          </a:prstGeom>
          <a:solidFill>
            <a:schemeClr val="accent2"/>
          </a:solidFill>
          <a:ln>
            <a:noFill/>
          </a:ln>
        </p:spPr>
        <p:txBody>
          <a:bodyPr lIns="0" tIns="0" rIns="0" bIns="0" anchor="ctr">
            <a:noAutofit/>
          </a:bodyPr>
          <a:lstStyle/>
          <a:p>
            <a:pPr algn="ctr" eaLnBrk="1">
              <a:defRPr/>
            </a:pPr>
            <a:endParaRPr lang="ru-RU" altLang="ru-RU" sz="1500" dirty="0"/>
          </a:p>
        </p:txBody>
      </p:sp>
      <p:sp>
        <p:nvSpPr>
          <p:cNvPr id="38" name="Овал 89">
            <a:extLst>
              <a:ext uri="{FF2B5EF4-FFF2-40B4-BE49-F238E27FC236}">
                <a16:creationId xmlns:a16="http://schemas.microsoft.com/office/drawing/2014/main" id="{2A5EC45B-9DD5-4646-B028-A8E4AB90AB18}"/>
              </a:ext>
            </a:extLst>
          </p:cNvPr>
          <p:cNvSpPr>
            <a:spLocks noChangeArrowheads="1"/>
          </p:cNvSpPr>
          <p:nvPr/>
        </p:nvSpPr>
        <p:spPr bwMode="auto">
          <a:xfrm>
            <a:off x="7145317" y="5544678"/>
            <a:ext cx="135935" cy="13599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39" name="Овал 90">
            <a:extLst>
              <a:ext uri="{FF2B5EF4-FFF2-40B4-BE49-F238E27FC236}">
                <a16:creationId xmlns:a16="http://schemas.microsoft.com/office/drawing/2014/main" id="{C3C0B5EA-0BDC-4738-AAEC-42D12490F2DF}"/>
              </a:ext>
            </a:extLst>
          </p:cNvPr>
          <p:cNvSpPr>
            <a:spLocks noChangeArrowheads="1"/>
          </p:cNvSpPr>
          <p:nvPr/>
        </p:nvSpPr>
        <p:spPr bwMode="auto">
          <a:xfrm>
            <a:off x="7174750" y="5573370"/>
            <a:ext cx="78572" cy="78604"/>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40" name="Полилиния 201">
            <a:extLst>
              <a:ext uri="{FF2B5EF4-FFF2-40B4-BE49-F238E27FC236}">
                <a16:creationId xmlns:a16="http://schemas.microsoft.com/office/drawing/2014/main" id="{BBC1589B-0075-4DD1-97D2-F3173F7930C7}"/>
              </a:ext>
            </a:extLst>
          </p:cNvPr>
          <p:cNvSpPr>
            <a:spLocks/>
          </p:cNvSpPr>
          <p:nvPr/>
        </p:nvSpPr>
        <p:spPr bwMode="auto">
          <a:xfrm flipV="1">
            <a:off x="7000135" y="4495260"/>
            <a:ext cx="1199433" cy="508964"/>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41" name="Полилиния 202">
            <a:extLst>
              <a:ext uri="{FF2B5EF4-FFF2-40B4-BE49-F238E27FC236}">
                <a16:creationId xmlns:a16="http://schemas.microsoft.com/office/drawing/2014/main" id="{E572C96E-76F0-4F27-8D3A-2EF902F5EE3D}"/>
              </a:ext>
            </a:extLst>
          </p:cNvPr>
          <p:cNvSpPr>
            <a:spLocks/>
          </p:cNvSpPr>
          <p:nvPr/>
        </p:nvSpPr>
        <p:spPr bwMode="auto">
          <a:xfrm flipH="1" flipV="1">
            <a:off x="3307029" y="4495260"/>
            <a:ext cx="1199433" cy="508964"/>
          </a:xfrm>
          <a:custGeom>
            <a:avLst/>
            <a:gdLst>
              <a:gd name="T0" fmla="*/ 0 w 2117558"/>
              <a:gd name="T1" fmla="*/ 1180800 h 1179094"/>
              <a:gd name="T2" fmla="*/ 986236 w 2117558"/>
              <a:gd name="T3" fmla="*/ 192784 h 1179094"/>
              <a:gd name="T4" fmla="*/ 1371109 w 2117558"/>
              <a:gd name="T5" fmla="*/ 0 h 1179094"/>
              <a:gd name="T6" fmla="*/ 2116800 w 2117558"/>
              <a:gd name="T7" fmla="*/ 0 h 11790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558" h="1179094">
                <a:moveTo>
                  <a:pt x="0" y="1179094"/>
                </a:moveTo>
                <a:lnTo>
                  <a:pt x="986589" y="192505"/>
                </a:lnTo>
                <a:cubicBezTo>
                  <a:pt x="1075897" y="111610"/>
                  <a:pt x="1187507" y="8412"/>
                  <a:pt x="1371600" y="0"/>
                </a:cubicBezTo>
                <a:lnTo>
                  <a:pt x="2117558" y="0"/>
                </a:lnTo>
              </a:path>
            </a:pathLst>
          </a:custGeom>
          <a:noFill/>
          <a:ln w="38100" cap="flat" cmpd="sng">
            <a:solidFill>
              <a:schemeClr val="bg1">
                <a:lumMod val="50000"/>
              </a:schemeClr>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noAutofit/>
          </a:bodyPr>
          <a:lstStyle/>
          <a:p>
            <a:pPr>
              <a:defRPr/>
            </a:pPr>
            <a:endParaRPr lang="ru-RU" sz="1500" dirty="0"/>
          </a:p>
        </p:txBody>
      </p:sp>
      <p:sp>
        <p:nvSpPr>
          <p:cNvPr id="42" name="Скругленный прямоугольник 15">
            <a:extLst>
              <a:ext uri="{FF2B5EF4-FFF2-40B4-BE49-F238E27FC236}">
                <a16:creationId xmlns:a16="http://schemas.microsoft.com/office/drawing/2014/main" id="{C3C9FCA5-3014-4F5B-A68F-9362B7B3EA25}"/>
              </a:ext>
            </a:extLst>
          </p:cNvPr>
          <p:cNvSpPr>
            <a:spLocks noChangeArrowheads="1"/>
          </p:cNvSpPr>
          <p:nvPr/>
        </p:nvSpPr>
        <p:spPr bwMode="auto">
          <a:xfrm>
            <a:off x="1492598" y="4817728"/>
            <a:ext cx="1844994" cy="376110"/>
          </a:xfrm>
          <a:prstGeom prst="roundRect">
            <a:avLst>
              <a:gd name="adj" fmla="val 50000"/>
            </a:avLst>
          </a:prstGeom>
          <a:solidFill>
            <a:schemeClr val="accent5"/>
          </a:solidFill>
          <a:ln>
            <a:noFill/>
          </a:ln>
        </p:spPr>
        <p:txBody>
          <a:bodyPr lIns="0" tIns="0" rIns="0" bIns="0" anchor="ctr">
            <a:noAutofit/>
          </a:bodyPr>
          <a:lstStyle/>
          <a:p>
            <a:pPr algn="ctr" eaLnBrk="1">
              <a:defRPr/>
            </a:pPr>
            <a:endParaRPr lang="ru-RU" altLang="ru-RU" sz="1500" dirty="0"/>
          </a:p>
        </p:txBody>
      </p:sp>
      <p:sp>
        <p:nvSpPr>
          <p:cNvPr id="43" name="Овал 71">
            <a:extLst>
              <a:ext uri="{FF2B5EF4-FFF2-40B4-BE49-F238E27FC236}">
                <a16:creationId xmlns:a16="http://schemas.microsoft.com/office/drawing/2014/main" id="{F9BFA770-6576-4457-AF9D-A6D90B5CAEC3}"/>
              </a:ext>
            </a:extLst>
          </p:cNvPr>
          <p:cNvSpPr>
            <a:spLocks noChangeArrowheads="1"/>
          </p:cNvSpPr>
          <p:nvPr/>
        </p:nvSpPr>
        <p:spPr bwMode="auto">
          <a:xfrm>
            <a:off x="3085432" y="4937787"/>
            <a:ext cx="135935" cy="13599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44" name="Овал 72">
            <a:extLst>
              <a:ext uri="{FF2B5EF4-FFF2-40B4-BE49-F238E27FC236}">
                <a16:creationId xmlns:a16="http://schemas.microsoft.com/office/drawing/2014/main" id="{9A6B88F5-AF05-481F-BFDB-26A063325A99}"/>
              </a:ext>
            </a:extLst>
          </p:cNvPr>
          <p:cNvSpPr>
            <a:spLocks noChangeArrowheads="1"/>
          </p:cNvSpPr>
          <p:nvPr/>
        </p:nvSpPr>
        <p:spPr bwMode="auto">
          <a:xfrm>
            <a:off x="3114865" y="4966480"/>
            <a:ext cx="78572" cy="78604"/>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45" name="Скругленный прямоугольник 88">
            <a:extLst>
              <a:ext uri="{FF2B5EF4-FFF2-40B4-BE49-F238E27FC236}">
                <a16:creationId xmlns:a16="http://schemas.microsoft.com/office/drawing/2014/main" id="{A020ACAC-47C5-48BF-AFB4-36D1D84F2159}"/>
              </a:ext>
            </a:extLst>
          </p:cNvPr>
          <p:cNvSpPr>
            <a:spLocks noChangeArrowheads="1"/>
          </p:cNvSpPr>
          <p:nvPr/>
        </p:nvSpPr>
        <p:spPr bwMode="auto">
          <a:xfrm>
            <a:off x="8135324" y="4817728"/>
            <a:ext cx="1844994" cy="376110"/>
          </a:xfrm>
          <a:prstGeom prst="roundRect">
            <a:avLst>
              <a:gd name="adj" fmla="val 50000"/>
            </a:avLst>
          </a:prstGeom>
          <a:solidFill>
            <a:schemeClr val="accent4"/>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defRPr/>
            </a:pPr>
            <a:endParaRPr lang="ru-RU" altLang="ru-RU" sz="1500" dirty="0"/>
          </a:p>
        </p:txBody>
      </p:sp>
      <p:sp>
        <p:nvSpPr>
          <p:cNvPr id="46" name="Овал 89">
            <a:extLst>
              <a:ext uri="{FF2B5EF4-FFF2-40B4-BE49-F238E27FC236}">
                <a16:creationId xmlns:a16="http://schemas.microsoft.com/office/drawing/2014/main" id="{4537EE5E-4604-4EE1-BC34-B1887FD1988E}"/>
              </a:ext>
            </a:extLst>
          </p:cNvPr>
          <p:cNvSpPr>
            <a:spLocks noChangeArrowheads="1"/>
          </p:cNvSpPr>
          <p:nvPr/>
        </p:nvSpPr>
        <p:spPr bwMode="auto">
          <a:xfrm>
            <a:off x="8259922" y="4937787"/>
            <a:ext cx="135935" cy="135990"/>
          </a:xfrm>
          <a:prstGeom prst="ellipse">
            <a:avLst/>
          </a:prstGeom>
          <a:solidFill>
            <a:srgbClr val="FFFFFF"/>
          </a:solidFill>
          <a:ln>
            <a:noFill/>
          </a:ln>
          <a:extLst>
            <a:ext uri="{91240B29-F687-4F45-9708-019B960494DF}">
              <a14:hiddenLine xmlns:a14="http://schemas.microsoft.com/office/drawing/2010/main" w="25400">
                <a:solidFill>
                  <a:srgbClr val="000000"/>
                </a:solidFill>
                <a:miter lim="400000"/>
                <a:headEnd/>
                <a:tailEnd/>
              </a14:hiddenLine>
            </a:ext>
          </a:extLst>
        </p:spPr>
        <p:txBody>
          <a:bodyPr lIns="0" tIns="0" rIns="0" bIns="0" anchor="ctr">
            <a:noAutofit/>
          </a:bodyPr>
          <a:lstStyle/>
          <a:p>
            <a:pPr algn="ctr" eaLnBrk="1"/>
            <a:endParaRPr lang="ru-RU" altLang="ru-RU" sz="1500" dirty="0"/>
          </a:p>
        </p:txBody>
      </p:sp>
      <p:sp>
        <p:nvSpPr>
          <p:cNvPr id="47" name="Овал 90">
            <a:extLst>
              <a:ext uri="{FF2B5EF4-FFF2-40B4-BE49-F238E27FC236}">
                <a16:creationId xmlns:a16="http://schemas.microsoft.com/office/drawing/2014/main" id="{93B0E73F-FAEC-4213-9849-02EBC70AE021}"/>
              </a:ext>
            </a:extLst>
          </p:cNvPr>
          <p:cNvSpPr>
            <a:spLocks noChangeArrowheads="1"/>
          </p:cNvSpPr>
          <p:nvPr/>
        </p:nvSpPr>
        <p:spPr bwMode="auto">
          <a:xfrm>
            <a:off x="8289356" y="4966480"/>
            <a:ext cx="78572" cy="78605"/>
          </a:xfrm>
          <a:prstGeom prst="ellipse">
            <a:avLst/>
          </a:prstGeom>
          <a:solidFill>
            <a:schemeClr val="bg1">
              <a:lumMod val="50000"/>
            </a:schemeClr>
          </a:solidFill>
          <a:ln>
            <a:noFill/>
          </a:ln>
        </p:spPr>
        <p:txBody>
          <a:bodyPr lIns="0" tIns="0" rIns="0" bIns="0" anchor="ctr">
            <a:noAutofit/>
          </a:bodyPr>
          <a:lstStyle/>
          <a:p>
            <a:pPr algn="ctr" eaLnBrk="1"/>
            <a:endParaRPr lang="ru-RU" altLang="ru-RU" sz="1500" dirty="0"/>
          </a:p>
        </p:txBody>
      </p:sp>
      <p:sp>
        <p:nvSpPr>
          <p:cNvPr id="48" name="TextBox 47">
            <a:extLst>
              <a:ext uri="{FF2B5EF4-FFF2-40B4-BE49-F238E27FC236}">
                <a16:creationId xmlns:a16="http://schemas.microsoft.com/office/drawing/2014/main" id="{618A33D8-173F-45C4-A5B9-69E951613A00}"/>
              </a:ext>
            </a:extLst>
          </p:cNvPr>
          <p:cNvSpPr txBox="1"/>
          <p:nvPr/>
        </p:nvSpPr>
        <p:spPr>
          <a:xfrm>
            <a:off x="4639702" y="3728266"/>
            <a:ext cx="2026516" cy="477182"/>
          </a:xfrm>
          <a:prstGeom prst="rect">
            <a:avLst/>
          </a:prstGeom>
          <a:noFill/>
        </p:spPr>
        <p:txBody>
          <a:bodyPr wrap="none" rtlCol="0" anchor="ctr">
            <a:spAutoFit/>
          </a:bodyPr>
          <a:lstStyle/>
          <a:p>
            <a:pPr algn="ctr"/>
            <a:r>
              <a:rPr lang="en-US" sz="2501" b="1" dirty="0">
                <a:solidFill>
                  <a:schemeClr val="tx2"/>
                </a:solidFill>
                <a:cs typeface="Poppins" pitchFamily="2" charset="77"/>
              </a:rPr>
              <a:t>LABEL HERE</a:t>
            </a:r>
          </a:p>
        </p:txBody>
      </p:sp>
      <p:sp>
        <p:nvSpPr>
          <p:cNvPr id="49" name="Subtitle 2">
            <a:extLst>
              <a:ext uri="{FF2B5EF4-FFF2-40B4-BE49-F238E27FC236}">
                <a16:creationId xmlns:a16="http://schemas.microsoft.com/office/drawing/2014/main" id="{503311C4-110C-4C13-8953-3365694646BE}"/>
              </a:ext>
            </a:extLst>
          </p:cNvPr>
          <p:cNvSpPr txBox="1">
            <a:spLocks/>
          </p:cNvSpPr>
          <p:nvPr/>
        </p:nvSpPr>
        <p:spPr>
          <a:xfrm>
            <a:off x="2610136" y="2211628"/>
            <a:ext cx="1340480" cy="209184"/>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60"/>
              </a:lnSpc>
            </a:pPr>
            <a:r>
              <a:rPr lang="en-US" sz="1000" dirty="0">
                <a:solidFill>
                  <a:schemeClr val="bg1"/>
                </a:solidFill>
                <a:latin typeface="+mn-lt"/>
                <a:ea typeface="Lato Light" panose="020F0502020204030203" pitchFamily="34" charset="0"/>
                <a:cs typeface="Mukta ExtraLight" panose="020B0000000000000000" pitchFamily="34" charset="77"/>
              </a:rPr>
              <a:t>Lorem ipsum</a:t>
            </a:r>
          </a:p>
        </p:txBody>
      </p:sp>
      <p:sp>
        <p:nvSpPr>
          <p:cNvPr id="50" name="Subtitle 2">
            <a:extLst>
              <a:ext uri="{FF2B5EF4-FFF2-40B4-BE49-F238E27FC236}">
                <a16:creationId xmlns:a16="http://schemas.microsoft.com/office/drawing/2014/main" id="{AF5954A9-DFA4-4538-8D95-04C66EE66638}"/>
              </a:ext>
            </a:extLst>
          </p:cNvPr>
          <p:cNvSpPr txBox="1">
            <a:spLocks/>
          </p:cNvSpPr>
          <p:nvPr/>
        </p:nvSpPr>
        <p:spPr>
          <a:xfrm>
            <a:off x="1684481" y="2815230"/>
            <a:ext cx="1340480" cy="209184"/>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60"/>
              </a:lnSpc>
            </a:pPr>
            <a:r>
              <a:rPr lang="en-US" sz="1000" dirty="0">
                <a:solidFill>
                  <a:schemeClr val="bg1"/>
                </a:solidFill>
                <a:latin typeface="+mn-lt"/>
                <a:ea typeface="Lato Light" panose="020F0502020204030203" pitchFamily="34" charset="0"/>
                <a:cs typeface="Mukta ExtraLight" panose="020B0000000000000000" pitchFamily="34" charset="77"/>
              </a:rPr>
              <a:t>Lorem ipsum</a:t>
            </a:r>
          </a:p>
        </p:txBody>
      </p:sp>
      <p:sp>
        <p:nvSpPr>
          <p:cNvPr id="51" name="Subtitle 2">
            <a:extLst>
              <a:ext uri="{FF2B5EF4-FFF2-40B4-BE49-F238E27FC236}">
                <a16:creationId xmlns:a16="http://schemas.microsoft.com/office/drawing/2014/main" id="{5A096851-610D-4FA5-92F2-4D2AEADD5364}"/>
              </a:ext>
            </a:extLst>
          </p:cNvPr>
          <p:cNvSpPr txBox="1">
            <a:spLocks/>
          </p:cNvSpPr>
          <p:nvPr/>
        </p:nvSpPr>
        <p:spPr>
          <a:xfrm>
            <a:off x="1686182" y="4903659"/>
            <a:ext cx="1340480" cy="209184"/>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60"/>
              </a:lnSpc>
            </a:pPr>
            <a:r>
              <a:rPr lang="en-US" sz="1000" dirty="0">
                <a:solidFill>
                  <a:schemeClr val="bg1"/>
                </a:solidFill>
                <a:latin typeface="+mn-lt"/>
                <a:ea typeface="Lato Light" panose="020F0502020204030203" pitchFamily="34" charset="0"/>
                <a:cs typeface="Mukta ExtraLight" panose="020B0000000000000000" pitchFamily="34" charset="77"/>
              </a:rPr>
              <a:t>Lorem ipsum</a:t>
            </a:r>
          </a:p>
        </p:txBody>
      </p:sp>
      <p:sp>
        <p:nvSpPr>
          <p:cNvPr id="52" name="Subtitle 2">
            <a:extLst>
              <a:ext uri="{FF2B5EF4-FFF2-40B4-BE49-F238E27FC236}">
                <a16:creationId xmlns:a16="http://schemas.microsoft.com/office/drawing/2014/main" id="{23ECED55-4C28-4D48-9743-1943FE42C19F}"/>
              </a:ext>
            </a:extLst>
          </p:cNvPr>
          <p:cNvSpPr txBox="1">
            <a:spLocks/>
          </p:cNvSpPr>
          <p:nvPr/>
        </p:nvSpPr>
        <p:spPr>
          <a:xfrm>
            <a:off x="2610135" y="5508080"/>
            <a:ext cx="1340480" cy="209184"/>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60"/>
              </a:lnSpc>
            </a:pPr>
            <a:r>
              <a:rPr lang="en-US" sz="1000" dirty="0">
                <a:solidFill>
                  <a:schemeClr val="bg1"/>
                </a:solidFill>
                <a:latin typeface="+mn-lt"/>
                <a:ea typeface="Lato Light" panose="020F0502020204030203" pitchFamily="34" charset="0"/>
                <a:cs typeface="Mukta ExtraLight" panose="020B0000000000000000" pitchFamily="34" charset="77"/>
              </a:rPr>
              <a:t>Lorem ipsum</a:t>
            </a:r>
          </a:p>
        </p:txBody>
      </p:sp>
      <p:sp>
        <p:nvSpPr>
          <p:cNvPr id="53" name="Subtitle 2">
            <a:extLst>
              <a:ext uri="{FF2B5EF4-FFF2-40B4-BE49-F238E27FC236}">
                <a16:creationId xmlns:a16="http://schemas.microsoft.com/office/drawing/2014/main" id="{22ADF4E0-94EA-4744-AF80-C74A1995623E}"/>
              </a:ext>
            </a:extLst>
          </p:cNvPr>
          <p:cNvSpPr txBox="1">
            <a:spLocks/>
          </p:cNvSpPr>
          <p:nvPr/>
        </p:nvSpPr>
        <p:spPr>
          <a:xfrm>
            <a:off x="7352652" y="2211628"/>
            <a:ext cx="1340480" cy="209184"/>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60"/>
              </a:lnSpc>
            </a:pPr>
            <a:r>
              <a:rPr lang="en-US" sz="1000" dirty="0">
                <a:solidFill>
                  <a:schemeClr val="bg1"/>
                </a:solidFill>
                <a:latin typeface="+mn-lt"/>
                <a:ea typeface="Lato Light" panose="020F0502020204030203" pitchFamily="34" charset="0"/>
                <a:cs typeface="Mukta ExtraLight" panose="020B0000000000000000" pitchFamily="34" charset="77"/>
              </a:rPr>
              <a:t>Lorem ipsum</a:t>
            </a:r>
          </a:p>
        </p:txBody>
      </p:sp>
      <p:sp>
        <p:nvSpPr>
          <p:cNvPr id="54" name="Subtitle 2">
            <a:extLst>
              <a:ext uri="{FF2B5EF4-FFF2-40B4-BE49-F238E27FC236}">
                <a16:creationId xmlns:a16="http://schemas.microsoft.com/office/drawing/2014/main" id="{5F277255-77C4-43A9-8BE0-AA434B256971}"/>
              </a:ext>
            </a:extLst>
          </p:cNvPr>
          <p:cNvSpPr txBox="1">
            <a:spLocks/>
          </p:cNvSpPr>
          <p:nvPr/>
        </p:nvSpPr>
        <p:spPr>
          <a:xfrm>
            <a:off x="8478513" y="2815230"/>
            <a:ext cx="1340480" cy="209184"/>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60"/>
              </a:lnSpc>
            </a:pPr>
            <a:r>
              <a:rPr lang="en-US" sz="1000" dirty="0">
                <a:solidFill>
                  <a:schemeClr val="bg1"/>
                </a:solidFill>
                <a:latin typeface="+mn-lt"/>
                <a:ea typeface="Lato Light" panose="020F0502020204030203" pitchFamily="34" charset="0"/>
                <a:cs typeface="Mukta ExtraLight" panose="020B0000000000000000" pitchFamily="34" charset="77"/>
              </a:rPr>
              <a:t>Lorem ipsum</a:t>
            </a:r>
          </a:p>
        </p:txBody>
      </p:sp>
      <p:sp>
        <p:nvSpPr>
          <p:cNvPr id="55" name="Subtitle 2">
            <a:extLst>
              <a:ext uri="{FF2B5EF4-FFF2-40B4-BE49-F238E27FC236}">
                <a16:creationId xmlns:a16="http://schemas.microsoft.com/office/drawing/2014/main" id="{7AD350F9-6AF8-46C2-869F-1BF9FF7121F5}"/>
              </a:ext>
            </a:extLst>
          </p:cNvPr>
          <p:cNvSpPr txBox="1">
            <a:spLocks/>
          </p:cNvSpPr>
          <p:nvPr/>
        </p:nvSpPr>
        <p:spPr>
          <a:xfrm>
            <a:off x="8480216" y="4903659"/>
            <a:ext cx="1340480" cy="209184"/>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60"/>
              </a:lnSpc>
            </a:pPr>
            <a:r>
              <a:rPr lang="en-US" sz="1000" dirty="0">
                <a:solidFill>
                  <a:schemeClr val="bg1"/>
                </a:solidFill>
                <a:latin typeface="+mn-lt"/>
                <a:ea typeface="Lato Light" panose="020F0502020204030203" pitchFamily="34" charset="0"/>
                <a:cs typeface="Mukta ExtraLight" panose="020B0000000000000000" pitchFamily="34" charset="77"/>
              </a:rPr>
              <a:t>Lorem ipsum</a:t>
            </a:r>
          </a:p>
        </p:txBody>
      </p:sp>
      <p:sp>
        <p:nvSpPr>
          <p:cNvPr id="56" name="Subtitle 2">
            <a:extLst>
              <a:ext uri="{FF2B5EF4-FFF2-40B4-BE49-F238E27FC236}">
                <a16:creationId xmlns:a16="http://schemas.microsoft.com/office/drawing/2014/main" id="{DB64E8DA-234A-4F54-99EB-A2882DCF9F96}"/>
              </a:ext>
            </a:extLst>
          </p:cNvPr>
          <p:cNvSpPr txBox="1">
            <a:spLocks/>
          </p:cNvSpPr>
          <p:nvPr/>
        </p:nvSpPr>
        <p:spPr>
          <a:xfrm>
            <a:off x="7352652" y="5508080"/>
            <a:ext cx="1340480" cy="209184"/>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60"/>
              </a:lnSpc>
            </a:pPr>
            <a:r>
              <a:rPr lang="en-US" sz="1000" dirty="0">
                <a:solidFill>
                  <a:schemeClr val="bg1"/>
                </a:solidFill>
                <a:latin typeface="+mn-lt"/>
                <a:ea typeface="Lato Light" panose="020F0502020204030203" pitchFamily="34" charset="0"/>
                <a:cs typeface="Mukta ExtraLight" panose="020B0000000000000000" pitchFamily="34" charset="77"/>
              </a:rPr>
              <a:t>Lorem ipsum</a:t>
            </a:r>
          </a:p>
        </p:txBody>
      </p:sp>
      <p:sp>
        <p:nvSpPr>
          <p:cNvPr id="57" name="Subtitle 2">
            <a:extLst>
              <a:ext uri="{FF2B5EF4-FFF2-40B4-BE49-F238E27FC236}">
                <a16:creationId xmlns:a16="http://schemas.microsoft.com/office/drawing/2014/main" id="{7B9CEE15-1335-4CFF-84CF-6AEF268A5F35}"/>
              </a:ext>
            </a:extLst>
          </p:cNvPr>
          <p:cNvSpPr txBox="1">
            <a:spLocks/>
          </p:cNvSpPr>
          <p:nvPr/>
        </p:nvSpPr>
        <p:spPr>
          <a:xfrm>
            <a:off x="4975776" y="1956188"/>
            <a:ext cx="1340480" cy="209184"/>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60"/>
              </a:lnSpc>
            </a:pPr>
            <a:r>
              <a:rPr lang="en-US" sz="1000" dirty="0">
                <a:solidFill>
                  <a:schemeClr val="bg1"/>
                </a:solidFill>
                <a:latin typeface="+mn-lt"/>
                <a:ea typeface="Lato Light" panose="020F0502020204030203" pitchFamily="34" charset="0"/>
                <a:cs typeface="Mukta ExtraLight" panose="020B0000000000000000" pitchFamily="34" charset="77"/>
              </a:rPr>
              <a:t>Lorem ipsum</a:t>
            </a:r>
          </a:p>
        </p:txBody>
      </p:sp>
      <p:sp>
        <p:nvSpPr>
          <p:cNvPr id="58" name="Subtitle 2">
            <a:extLst>
              <a:ext uri="{FF2B5EF4-FFF2-40B4-BE49-F238E27FC236}">
                <a16:creationId xmlns:a16="http://schemas.microsoft.com/office/drawing/2014/main" id="{EEF61574-B33F-424F-A9F7-FBD39E25E3D9}"/>
              </a:ext>
            </a:extLst>
          </p:cNvPr>
          <p:cNvSpPr txBox="1">
            <a:spLocks/>
          </p:cNvSpPr>
          <p:nvPr/>
        </p:nvSpPr>
        <p:spPr>
          <a:xfrm>
            <a:off x="4975776" y="5766144"/>
            <a:ext cx="1340480" cy="209184"/>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60"/>
              </a:lnSpc>
            </a:pPr>
            <a:r>
              <a:rPr lang="en-US" sz="1000" dirty="0">
                <a:solidFill>
                  <a:schemeClr val="bg1"/>
                </a:solidFill>
                <a:latin typeface="+mn-lt"/>
                <a:ea typeface="Lato Light" panose="020F0502020204030203" pitchFamily="34" charset="0"/>
                <a:cs typeface="Mukta ExtraLight" panose="020B0000000000000000" pitchFamily="34" charset="77"/>
              </a:rPr>
              <a:t>Lorem ipsum</a:t>
            </a:r>
          </a:p>
        </p:txBody>
      </p:sp>
    </p:spTree>
    <p:extLst>
      <p:ext uri="{BB962C8B-B14F-4D97-AF65-F5344CB8AC3E}">
        <p14:creationId xmlns:p14="http://schemas.microsoft.com/office/powerpoint/2010/main" val="172551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846647-A94B-4E33-87FF-435610B225D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C694CBB-DC97-4248-8CBB-92A8466B6D0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9B8B1AA-FF18-4BCF-AC31-9B4792DE46CE}"/>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B3B34F53-4B36-4B3D-85D6-69C1B520747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65CBB47-775F-46F1-AC1E-69FF6F440851}"/>
              </a:ext>
            </a:extLst>
          </p:cNvPr>
          <p:cNvSpPr>
            <a:spLocks noGrp="1"/>
          </p:cNvSpPr>
          <p:nvPr>
            <p:ph type="body" sz="quarter" idx="13"/>
          </p:nvPr>
        </p:nvSpPr>
        <p:spPr/>
        <p:txBody>
          <a:bodyPr/>
          <a:lstStyle/>
          <a:p>
            <a:endParaRPr lang="en-ZA"/>
          </a:p>
        </p:txBody>
      </p:sp>
      <p:cxnSp>
        <p:nvCxnSpPr>
          <p:cNvPr id="50" name="Straight Connector 49">
            <a:extLst>
              <a:ext uri="{FF2B5EF4-FFF2-40B4-BE49-F238E27FC236}">
                <a16:creationId xmlns:a16="http://schemas.microsoft.com/office/drawing/2014/main" id="{62E5F881-0A8F-425D-BF19-99A729379E0D}"/>
              </a:ext>
            </a:extLst>
          </p:cNvPr>
          <p:cNvCxnSpPr>
            <a:cxnSpLocks/>
            <a:stCxn id="53" idx="5"/>
            <a:endCxn id="70" idx="1"/>
          </p:cNvCxnSpPr>
          <p:nvPr/>
        </p:nvCxnSpPr>
        <p:spPr>
          <a:xfrm>
            <a:off x="2494212" y="2505577"/>
            <a:ext cx="581767" cy="19312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9677448-563A-4C70-87D5-BA762BBB9B0E}"/>
              </a:ext>
            </a:extLst>
          </p:cNvPr>
          <p:cNvCxnSpPr>
            <a:cxnSpLocks/>
          </p:cNvCxnSpPr>
          <p:nvPr/>
        </p:nvCxnSpPr>
        <p:spPr>
          <a:xfrm>
            <a:off x="2317637" y="3127179"/>
            <a:ext cx="603755" cy="727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AD7C786-9E0A-4CBC-87C6-FE1CEA72D27C}"/>
              </a:ext>
            </a:extLst>
          </p:cNvPr>
          <p:cNvCxnSpPr>
            <a:cxnSpLocks/>
            <a:stCxn id="67" idx="7"/>
            <a:endCxn id="70" idx="3"/>
          </p:cNvCxnSpPr>
          <p:nvPr/>
        </p:nvCxnSpPr>
        <p:spPr>
          <a:xfrm flipV="1">
            <a:off x="2466341" y="3508145"/>
            <a:ext cx="609637" cy="21807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Freeform 15">
            <a:extLst>
              <a:ext uri="{FF2B5EF4-FFF2-40B4-BE49-F238E27FC236}">
                <a16:creationId xmlns:a16="http://schemas.microsoft.com/office/drawing/2014/main" id="{1203E24F-E8F4-4F96-9695-C66F644F7B3D}"/>
              </a:ext>
            </a:extLst>
          </p:cNvPr>
          <p:cNvSpPr>
            <a:spLocks noEditPoints="1"/>
          </p:cNvSpPr>
          <p:nvPr/>
        </p:nvSpPr>
        <p:spPr bwMode="auto">
          <a:xfrm>
            <a:off x="1829584" y="1840950"/>
            <a:ext cx="778658" cy="778658"/>
          </a:xfrm>
          <a:prstGeom prst="donut">
            <a:avLst>
              <a:gd name="adj" fmla="val 7452"/>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cxnSp>
        <p:nvCxnSpPr>
          <p:cNvPr id="54" name="Straight Connector 53">
            <a:extLst>
              <a:ext uri="{FF2B5EF4-FFF2-40B4-BE49-F238E27FC236}">
                <a16:creationId xmlns:a16="http://schemas.microsoft.com/office/drawing/2014/main" id="{E6511210-02F3-42F0-B722-3F593517499B}"/>
              </a:ext>
            </a:extLst>
          </p:cNvPr>
          <p:cNvCxnSpPr>
            <a:cxnSpLocks/>
            <a:stCxn id="68" idx="6"/>
          </p:cNvCxnSpPr>
          <p:nvPr/>
        </p:nvCxnSpPr>
        <p:spPr>
          <a:xfrm>
            <a:off x="2310630" y="4906346"/>
            <a:ext cx="610760" cy="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9A1B3A-43F6-45C0-8997-13546F761AA8}"/>
              </a:ext>
            </a:extLst>
          </p:cNvPr>
          <p:cNvCxnSpPr>
            <a:cxnSpLocks/>
            <a:stCxn id="69" idx="7"/>
          </p:cNvCxnSpPr>
          <p:nvPr/>
        </p:nvCxnSpPr>
        <p:spPr>
          <a:xfrm flipV="1">
            <a:off x="2464474" y="5274991"/>
            <a:ext cx="617401" cy="22535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32F1216-BE74-434E-8B68-CB6956ABC8FB}"/>
              </a:ext>
            </a:extLst>
          </p:cNvPr>
          <p:cNvCxnSpPr/>
          <p:nvPr/>
        </p:nvCxnSpPr>
        <p:spPr>
          <a:xfrm flipH="1">
            <a:off x="8536578" y="2446262"/>
            <a:ext cx="580473" cy="29158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F3BEDCF-534B-4E4E-845A-6AC69C7E5D2D}"/>
              </a:ext>
            </a:extLst>
          </p:cNvPr>
          <p:cNvCxnSpPr>
            <a:cxnSpLocks/>
          </p:cNvCxnSpPr>
          <p:nvPr/>
        </p:nvCxnSpPr>
        <p:spPr>
          <a:xfrm flipH="1" flipV="1">
            <a:off x="8723693" y="3127180"/>
            <a:ext cx="583695" cy="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AD3F07B-650A-4C0B-A051-A47201DB58AD}"/>
              </a:ext>
            </a:extLst>
          </p:cNvPr>
          <p:cNvCxnSpPr/>
          <p:nvPr/>
        </p:nvCxnSpPr>
        <p:spPr>
          <a:xfrm flipH="1" flipV="1">
            <a:off x="8519315" y="3516507"/>
            <a:ext cx="573016" cy="30127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83405D4-2387-46C1-97BB-6F853D946B52}"/>
              </a:ext>
            </a:extLst>
          </p:cNvPr>
          <p:cNvCxnSpPr>
            <a:cxnSpLocks/>
          </p:cNvCxnSpPr>
          <p:nvPr/>
        </p:nvCxnSpPr>
        <p:spPr>
          <a:xfrm flipH="1" flipV="1">
            <a:off x="8723693" y="4899070"/>
            <a:ext cx="583695" cy="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1F0BCA0-4664-4BD7-A594-F9C0E248EB2B}"/>
              </a:ext>
            </a:extLst>
          </p:cNvPr>
          <p:cNvCxnSpPr>
            <a:cxnSpLocks/>
            <a:stCxn id="75" idx="2"/>
          </p:cNvCxnSpPr>
          <p:nvPr/>
        </p:nvCxnSpPr>
        <p:spPr>
          <a:xfrm flipH="1" flipV="1">
            <a:off x="8519315" y="5288400"/>
            <a:ext cx="573015" cy="42328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B916839-5395-40B5-AA6E-36FB315DCD07}"/>
              </a:ext>
            </a:extLst>
          </p:cNvPr>
          <p:cNvCxnSpPr>
            <a:cxnSpLocks/>
          </p:cNvCxnSpPr>
          <p:nvPr/>
        </p:nvCxnSpPr>
        <p:spPr>
          <a:xfrm flipH="1" flipV="1">
            <a:off x="6603437" y="4357754"/>
            <a:ext cx="975533" cy="54131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45F3727-1683-48AE-8117-8646091B7E32}"/>
              </a:ext>
            </a:extLst>
          </p:cNvPr>
          <p:cNvCxnSpPr>
            <a:cxnSpLocks/>
            <a:stCxn id="70" idx="6"/>
          </p:cNvCxnSpPr>
          <p:nvPr/>
        </p:nvCxnSpPr>
        <p:spPr>
          <a:xfrm>
            <a:off x="4053060" y="3103424"/>
            <a:ext cx="707650" cy="34641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F0B21D9-12F7-4938-B60E-5C7CAE39638D}"/>
              </a:ext>
            </a:extLst>
          </p:cNvPr>
          <p:cNvCxnSpPr>
            <a:cxnSpLocks/>
          </p:cNvCxnSpPr>
          <p:nvPr/>
        </p:nvCxnSpPr>
        <p:spPr>
          <a:xfrm flipH="1">
            <a:off x="6800599" y="3127178"/>
            <a:ext cx="778370" cy="32266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4F050F6-C426-4C31-BE71-50772DCFCCD8}"/>
              </a:ext>
            </a:extLst>
          </p:cNvPr>
          <p:cNvCxnSpPr>
            <a:cxnSpLocks/>
            <a:stCxn id="71" idx="6"/>
          </p:cNvCxnSpPr>
          <p:nvPr/>
        </p:nvCxnSpPr>
        <p:spPr>
          <a:xfrm flipV="1">
            <a:off x="4053061" y="4390849"/>
            <a:ext cx="1194223" cy="54474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Freeform 15">
            <a:extLst>
              <a:ext uri="{FF2B5EF4-FFF2-40B4-BE49-F238E27FC236}">
                <a16:creationId xmlns:a16="http://schemas.microsoft.com/office/drawing/2014/main" id="{97202C7C-5F2C-433E-9FF1-3EF84D1D307E}"/>
              </a:ext>
            </a:extLst>
          </p:cNvPr>
          <p:cNvSpPr>
            <a:spLocks noEditPoints="1"/>
          </p:cNvSpPr>
          <p:nvPr/>
        </p:nvSpPr>
        <p:spPr bwMode="auto">
          <a:xfrm>
            <a:off x="1538978" y="2737849"/>
            <a:ext cx="778658" cy="778658"/>
          </a:xfrm>
          <a:prstGeom prst="donut">
            <a:avLst>
              <a:gd name="adj" fmla="val 7452"/>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67" name="Freeform 15">
            <a:extLst>
              <a:ext uri="{FF2B5EF4-FFF2-40B4-BE49-F238E27FC236}">
                <a16:creationId xmlns:a16="http://schemas.microsoft.com/office/drawing/2014/main" id="{0173F20D-B69A-4569-A66B-C281E0479270}"/>
              </a:ext>
            </a:extLst>
          </p:cNvPr>
          <p:cNvSpPr>
            <a:spLocks noEditPoints="1"/>
          </p:cNvSpPr>
          <p:nvPr/>
        </p:nvSpPr>
        <p:spPr bwMode="auto">
          <a:xfrm>
            <a:off x="1801714" y="3612190"/>
            <a:ext cx="778658" cy="778658"/>
          </a:xfrm>
          <a:prstGeom prst="donut">
            <a:avLst>
              <a:gd name="adj" fmla="val 7452"/>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68" name="Freeform 15">
            <a:extLst>
              <a:ext uri="{FF2B5EF4-FFF2-40B4-BE49-F238E27FC236}">
                <a16:creationId xmlns:a16="http://schemas.microsoft.com/office/drawing/2014/main" id="{DDFCBDEC-0067-4692-BC17-49147A300246}"/>
              </a:ext>
            </a:extLst>
          </p:cNvPr>
          <p:cNvSpPr>
            <a:spLocks noEditPoints="1"/>
          </p:cNvSpPr>
          <p:nvPr/>
        </p:nvSpPr>
        <p:spPr bwMode="auto">
          <a:xfrm>
            <a:off x="1531972" y="4517017"/>
            <a:ext cx="778658" cy="778658"/>
          </a:xfrm>
          <a:prstGeom prst="donut">
            <a:avLst>
              <a:gd name="adj" fmla="val 7452"/>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69" name="Freeform 15">
            <a:extLst>
              <a:ext uri="{FF2B5EF4-FFF2-40B4-BE49-F238E27FC236}">
                <a16:creationId xmlns:a16="http://schemas.microsoft.com/office/drawing/2014/main" id="{3AD16C87-0105-45EB-95B2-F5C9D743C26D}"/>
              </a:ext>
            </a:extLst>
          </p:cNvPr>
          <p:cNvSpPr>
            <a:spLocks noEditPoints="1"/>
          </p:cNvSpPr>
          <p:nvPr/>
        </p:nvSpPr>
        <p:spPr bwMode="auto">
          <a:xfrm>
            <a:off x="1799847" y="5386317"/>
            <a:ext cx="778658" cy="778658"/>
          </a:xfrm>
          <a:prstGeom prst="donut">
            <a:avLst>
              <a:gd name="adj" fmla="val 7452"/>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70" name="Freeform 15">
            <a:extLst>
              <a:ext uri="{FF2B5EF4-FFF2-40B4-BE49-F238E27FC236}">
                <a16:creationId xmlns:a16="http://schemas.microsoft.com/office/drawing/2014/main" id="{DA6ADF0B-FD2D-4D48-94E3-287A2F0C6EF4}"/>
              </a:ext>
            </a:extLst>
          </p:cNvPr>
          <p:cNvSpPr>
            <a:spLocks noEditPoints="1"/>
          </p:cNvSpPr>
          <p:nvPr/>
        </p:nvSpPr>
        <p:spPr bwMode="auto">
          <a:xfrm>
            <a:off x="2908336" y="2531062"/>
            <a:ext cx="1144724" cy="1144724"/>
          </a:xfrm>
          <a:prstGeom prst="donut">
            <a:avLst>
              <a:gd name="adj" fmla="val 7452"/>
            </a:avLst>
          </a:prstGeom>
          <a:solidFill>
            <a:schemeClr val="accent1"/>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71" name="Freeform 15">
            <a:extLst>
              <a:ext uri="{FF2B5EF4-FFF2-40B4-BE49-F238E27FC236}">
                <a16:creationId xmlns:a16="http://schemas.microsoft.com/office/drawing/2014/main" id="{AD04DB17-CA8B-4FC0-859D-732EBA9159D5}"/>
              </a:ext>
            </a:extLst>
          </p:cNvPr>
          <p:cNvSpPr>
            <a:spLocks noEditPoints="1"/>
          </p:cNvSpPr>
          <p:nvPr/>
        </p:nvSpPr>
        <p:spPr bwMode="auto">
          <a:xfrm>
            <a:off x="2908336" y="4363232"/>
            <a:ext cx="1144724" cy="1144724"/>
          </a:xfrm>
          <a:prstGeom prst="donut">
            <a:avLst>
              <a:gd name="adj" fmla="val 7452"/>
            </a:avLst>
          </a:prstGeom>
          <a:solidFill>
            <a:schemeClr val="accent2"/>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72" name="Freeform 15">
            <a:extLst>
              <a:ext uri="{FF2B5EF4-FFF2-40B4-BE49-F238E27FC236}">
                <a16:creationId xmlns:a16="http://schemas.microsoft.com/office/drawing/2014/main" id="{D64DF7A8-30A8-4C8B-9EC7-7E9224AA61A9}"/>
              </a:ext>
            </a:extLst>
          </p:cNvPr>
          <p:cNvSpPr>
            <a:spLocks noEditPoints="1"/>
          </p:cNvSpPr>
          <p:nvPr/>
        </p:nvSpPr>
        <p:spPr bwMode="auto">
          <a:xfrm>
            <a:off x="7578969" y="2531062"/>
            <a:ext cx="1144724" cy="1144724"/>
          </a:xfrm>
          <a:prstGeom prst="donut">
            <a:avLst>
              <a:gd name="adj" fmla="val 7452"/>
            </a:avLst>
          </a:prstGeom>
          <a:solidFill>
            <a:schemeClr val="accent1"/>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73" name="Freeform 15">
            <a:extLst>
              <a:ext uri="{FF2B5EF4-FFF2-40B4-BE49-F238E27FC236}">
                <a16:creationId xmlns:a16="http://schemas.microsoft.com/office/drawing/2014/main" id="{FA78C8C6-5F52-428E-AC79-D726D54A8C26}"/>
              </a:ext>
            </a:extLst>
          </p:cNvPr>
          <p:cNvSpPr>
            <a:spLocks noEditPoints="1"/>
          </p:cNvSpPr>
          <p:nvPr/>
        </p:nvSpPr>
        <p:spPr bwMode="auto">
          <a:xfrm>
            <a:off x="7578969" y="4355625"/>
            <a:ext cx="1144724" cy="1144724"/>
          </a:xfrm>
          <a:prstGeom prst="donut">
            <a:avLst>
              <a:gd name="adj" fmla="val 7452"/>
            </a:avLst>
          </a:prstGeom>
          <a:solidFill>
            <a:schemeClr val="accent2"/>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74" name="Freeform 15">
            <a:extLst>
              <a:ext uri="{FF2B5EF4-FFF2-40B4-BE49-F238E27FC236}">
                <a16:creationId xmlns:a16="http://schemas.microsoft.com/office/drawing/2014/main" id="{93AEA58C-C553-46C7-BC09-AB555CA49ADF}"/>
              </a:ext>
            </a:extLst>
          </p:cNvPr>
          <p:cNvSpPr>
            <a:spLocks noEditPoints="1"/>
          </p:cNvSpPr>
          <p:nvPr/>
        </p:nvSpPr>
        <p:spPr bwMode="auto">
          <a:xfrm>
            <a:off x="9307858" y="4517017"/>
            <a:ext cx="778658" cy="778658"/>
          </a:xfrm>
          <a:prstGeom prst="donut">
            <a:avLst>
              <a:gd name="adj" fmla="val 7452"/>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75" name="Freeform 15">
            <a:extLst>
              <a:ext uri="{FF2B5EF4-FFF2-40B4-BE49-F238E27FC236}">
                <a16:creationId xmlns:a16="http://schemas.microsoft.com/office/drawing/2014/main" id="{1D3D4E6D-F289-4320-A6D9-D61D6AB9434D}"/>
              </a:ext>
            </a:extLst>
          </p:cNvPr>
          <p:cNvSpPr>
            <a:spLocks noEditPoints="1"/>
          </p:cNvSpPr>
          <p:nvPr/>
        </p:nvSpPr>
        <p:spPr bwMode="auto">
          <a:xfrm>
            <a:off x="9092330" y="5322358"/>
            <a:ext cx="778658" cy="778658"/>
          </a:xfrm>
          <a:prstGeom prst="donut">
            <a:avLst>
              <a:gd name="adj" fmla="val 7452"/>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76" name="Freeform 15">
            <a:extLst>
              <a:ext uri="{FF2B5EF4-FFF2-40B4-BE49-F238E27FC236}">
                <a16:creationId xmlns:a16="http://schemas.microsoft.com/office/drawing/2014/main" id="{3B33C19E-16C9-4C10-B9C4-3C51805DF804}"/>
              </a:ext>
            </a:extLst>
          </p:cNvPr>
          <p:cNvSpPr>
            <a:spLocks noEditPoints="1"/>
          </p:cNvSpPr>
          <p:nvPr/>
        </p:nvSpPr>
        <p:spPr bwMode="auto">
          <a:xfrm>
            <a:off x="9307858" y="2745126"/>
            <a:ext cx="778658" cy="778658"/>
          </a:xfrm>
          <a:prstGeom prst="donut">
            <a:avLst>
              <a:gd name="adj" fmla="val 7452"/>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77" name="Freeform 15">
            <a:extLst>
              <a:ext uri="{FF2B5EF4-FFF2-40B4-BE49-F238E27FC236}">
                <a16:creationId xmlns:a16="http://schemas.microsoft.com/office/drawing/2014/main" id="{2D128BF7-604F-4194-9884-004C6ADC6F76}"/>
              </a:ext>
            </a:extLst>
          </p:cNvPr>
          <p:cNvSpPr>
            <a:spLocks noEditPoints="1"/>
          </p:cNvSpPr>
          <p:nvPr/>
        </p:nvSpPr>
        <p:spPr bwMode="auto">
          <a:xfrm>
            <a:off x="9015541" y="3633046"/>
            <a:ext cx="778658" cy="778658"/>
          </a:xfrm>
          <a:prstGeom prst="donut">
            <a:avLst>
              <a:gd name="adj" fmla="val 7452"/>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78" name="Freeform 15">
            <a:extLst>
              <a:ext uri="{FF2B5EF4-FFF2-40B4-BE49-F238E27FC236}">
                <a16:creationId xmlns:a16="http://schemas.microsoft.com/office/drawing/2014/main" id="{B9A6BE1F-F98C-45AD-99AA-BEC5A01EEDD4}"/>
              </a:ext>
            </a:extLst>
          </p:cNvPr>
          <p:cNvSpPr>
            <a:spLocks noEditPoints="1"/>
          </p:cNvSpPr>
          <p:nvPr/>
        </p:nvSpPr>
        <p:spPr bwMode="auto">
          <a:xfrm>
            <a:off x="9041993" y="1813398"/>
            <a:ext cx="778658" cy="778658"/>
          </a:xfrm>
          <a:prstGeom prst="donut">
            <a:avLst>
              <a:gd name="adj" fmla="val 7452"/>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79" name="TextBox 78">
            <a:extLst>
              <a:ext uri="{FF2B5EF4-FFF2-40B4-BE49-F238E27FC236}">
                <a16:creationId xmlns:a16="http://schemas.microsoft.com/office/drawing/2014/main" id="{5883DC64-BB93-426D-875C-ABB36CD911B1}"/>
              </a:ext>
            </a:extLst>
          </p:cNvPr>
          <p:cNvSpPr txBox="1"/>
          <p:nvPr/>
        </p:nvSpPr>
        <p:spPr>
          <a:xfrm>
            <a:off x="3038911" y="2851945"/>
            <a:ext cx="883575" cy="502958"/>
          </a:xfrm>
          <a:prstGeom prst="rect">
            <a:avLst/>
          </a:prstGeom>
          <a:noFill/>
        </p:spPr>
        <p:txBody>
          <a:bodyPr wrap="none" rtlCol="0" anchor="ctr" anchorCtr="0">
            <a:spAutoFit/>
          </a:bodyPr>
          <a:lstStyle/>
          <a:p>
            <a:pPr algn="ctr"/>
            <a:r>
              <a:rPr lang="en-US" sz="1334" b="1" dirty="0">
                <a:solidFill>
                  <a:schemeClr val="accent1"/>
                </a:solidFill>
                <a:ea typeface="League Spartan" charset="0"/>
                <a:cs typeface="Poppins" pitchFamily="2" charset="77"/>
              </a:rPr>
              <a:t>YOUR</a:t>
            </a:r>
          </a:p>
          <a:p>
            <a:pPr algn="ctr"/>
            <a:r>
              <a:rPr lang="en-US" sz="1334" b="1" dirty="0">
                <a:solidFill>
                  <a:schemeClr val="accent1"/>
                </a:solidFill>
                <a:ea typeface="League Spartan" charset="0"/>
                <a:cs typeface="Poppins" pitchFamily="2" charset="77"/>
              </a:rPr>
              <a:t>LABEL 01</a:t>
            </a:r>
          </a:p>
        </p:txBody>
      </p:sp>
      <p:sp>
        <p:nvSpPr>
          <p:cNvPr id="80" name="TextBox 79">
            <a:extLst>
              <a:ext uri="{FF2B5EF4-FFF2-40B4-BE49-F238E27FC236}">
                <a16:creationId xmlns:a16="http://schemas.microsoft.com/office/drawing/2014/main" id="{6940C75C-B458-465B-9245-B717D77E6B86}"/>
              </a:ext>
            </a:extLst>
          </p:cNvPr>
          <p:cNvSpPr txBox="1"/>
          <p:nvPr/>
        </p:nvSpPr>
        <p:spPr>
          <a:xfrm>
            <a:off x="3022881" y="4684115"/>
            <a:ext cx="915635" cy="502958"/>
          </a:xfrm>
          <a:prstGeom prst="rect">
            <a:avLst/>
          </a:prstGeom>
          <a:noFill/>
        </p:spPr>
        <p:txBody>
          <a:bodyPr wrap="none" rtlCol="0" anchor="ctr" anchorCtr="0">
            <a:spAutoFit/>
          </a:bodyPr>
          <a:lstStyle/>
          <a:p>
            <a:pPr algn="ctr"/>
            <a:r>
              <a:rPr lang="en-US" sz="1334" b="1" dirty="0">
                <a:solidFill>
                  <a:schemeClr val="accent2"/>
                </a:solidFill>
                <a:ea typeface="League Spartan" charset="0"/>
                <a:cs typeface="Poppins" pitchFamily="2" charset="77"/>
              </a:rPr>
              <a:t>YOUR</a:t>
            </a:r>
          </a:p>
          <a:p>
            <a:pPr algn="ctr"/>
            <a:r>
              <a:rPr lang="en-US" sz="1334" b="1" dirty="0">
                <a:solidFill>
                  <a:schemeClr val="accent2"/>
                </a:solidFill>
                <a:ea typeface="League Spartan" charset="0"/>
                <a:cs typeface="Poppins" pitchFamily="2" charset="77"/>
              </a:rPr>
              <a:t>LABEL 02</a:t>
            </a:r>
          </a:p>
        </p:txBody>
      </p:sp>
      <p:sp>
        <p:nvSpPr>
          <p:cNvPr id="81" name="TextBox 80">
            <a:extLst>
              <a:ext uri="{FF2B5EF4-FFF2-40B4-BE49-F238E27FC236}">
                <a16:creationId xmlns:a16="http://schemas.microsoft.com/office/drawing/2014/main" id="{7C4E7109-1870-4F5A-9E25-1601A7040775}"/>
              </a:ext>
            </a:extLst>
          </p:cNvPr>
          <p:cNvSpPr txBox="1"/>
          <p:nvPr/>
        </p:nvSpPr>
        <p:spPr>
          <a:xfrm>
            <a:off x="7694699" y="2875700"/>
            <a:ext cx="917239" cy="502958"/>
          </a:xfrm>
          <a:prstGeom prst="rect">
            <a:avLst/>
          </a:prstGeom>
          <a:noFill/>
        </p:spPr>
        <p:txBody>
          <a:bodyPr wrap="none" rtlCol="0" anchor="ctr" anchorCtr="0">
            <a:spAutoFit/>
          </a:bodyPr>
          <a:lstStyle/>
          <a:p>
            <a:pPr algn="ctr"/>
            <a:r>
              <a:rPr lang="en-US" sz="1334" b="1" dirty="0">
                <a:solidFill>
                  <a:schemeClr val="accent1"/>
                </a:solidFill>
                <a:ea typeface="League Spartan" charset="0"/>
                <a:cs typeface="Poppins" pitchFamily="2" charset="77"/>
              </a:rPr>
              <a:t>YOUR</a:t>
            </a:r>
          </a:p>
          <a:p>
            <a:pPr algn="ctr"/>
            <a:r>
              <a:rPr lang="en-US" sz="1334" b="1" dirty="0">
                <a:solidFill>
                  <a:schemeClr val="accent1"/>
                </a:solidFill>
                <a:ea typeface="League Spartan" charset="0"/>
                <a:cs typeface="Poppins" pitchFamily="2" charset="77"/>
              </a:rPr>
              <a:t>LABEL 03</a:t>
            </a:r>
          </a:p>
        </p:txBody>
      </p:sp>
      <p:sp>
        <p:nvSpPr>
          <p:cNvPr id="82" name="TextBox 81">
            <a:extLst>
              <a:ext uri="{FF2B5EF4-FFF2-40B4-BE49-F238E27FC236}">
                <a16:creationId xmlns:a16="http://schemas.microsoft.com/office/drawing/2014/main" id="{1DF16378-E305-46EE-AF1D-8E24D02B0C9A}"/>
              </a:ext>
            </a:extLst>
          </p:cNvPr>
          <p:cNvSpPr txBox="1"/>
          <p:nvPr/>
        </p:nvSpPr>
        <p:spPr>
          <a:xfrm>
            <a:off x="7685825" y="4647591"/>
            <a:ext cx="925253" cy="502958"/>
          </a:xfrm>
          <a:prstGeom prst="rect">
            <a:avLst/>
          </a:prstGeom>
          <a:noFill/>
        </p:spPr>
        <p:txBody>
          <a:bodyPr wrap="none" rtlCol="0" anchor="ctr" anchorCtr="0">
            <a:spAutoFit/>
          </a:bodyPr>
          <a:lstStyle/>
          <a:p>
            <a:pPr algn="ctr"/>
            <a:r>
              <a:rPr lang="en-US" sz="1334" b="1" dirty="0">
                <a:solidFill>
                  <a:schemeClr val="accent2"/>
                </a:solidFill>
                <a:ea typeface="League Spartan" charset="0"/>
                <a:cs typeface="Poppins" pitchFamily="2" charset="77"/>
              </a:rPr>
              <a:t>YOUR</a:t>
            </a:r>
          </a:p>
          <a:p>
            <a:pPr algn="ctr"/>
            <a:r>
              <a:rPr lang="en-US" sz="1334" b="1" dirty="0">
                <a:solidFill>
                  <a:schemeClr val="accent2"/>
                </a:solidFill>
                <a:ea typeface="League Spartan" charset="0"/>
                <a:cs typeface="Poppins" pitchFamily="2" charset="77"/>
              </a:rPr>
              <a:t>LABEL 04</a:t>
            </a:r>
          </a:p>
        </p:txBody>
      </p:sp>
      <p:sp>
        <p:nvSpPr>
          <p:cNvPr id="83" name="Subtitle 2">
            <a:extLst>
              <a:ext uri="{FF2B5EF4-FFF2-40B4-BE49-F238E27FC236}">
                <a16:creationId xmlns:a16="http://schemas.microsoft.com/office/drawing/2014/main" id="{E5567005-4AA9-4F5B-9005-DE2F735C4AC9}"/>
              </a:ext>
            </a:extLst>
          </p:cNvPr>
          <p:cNvSpPr txBox="1">
            <a:spLocks/>
          </p:cNvSpPr>
          <p:nvPr/>
        </p:nvSpPr>
        <p:spPr>
          <a:xfrm>
            <a:off x="1869434" y="1993560"/>
            <a:ext cx="698960" cy="320881"/>
          </a:xfrm>
          <a:prstGeom prst="rect">
            <a:avLst/>
          </a:prstGeom>
        </p:spPr>
        <p:txBody>
          <a:bodyPr vert="horz" wrap="non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 </a:t>
            </a:r>
          </a:p>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84" name="Subtitle 2">
            <a:extLst>
              <a:ext uri="{FF2B5EF4-FFF2-40B4-BE49-F238E27FC236}">
                <a16:creationId xmlns:a16="http://schemas.microsoft.com/office/drawing/2014/main" id="{49DC736D-A595-4027-9640-BD338A5AF719}"/>
              </a:ext>
            </a:extLst>
          </p:cNvPr>
          <p:cNvSpPr txBox="1">
            <a:spLocks/>
          </p:cNvSpPr>
          <p:nvPr/>
        </p:nvSpPr>
        <p:spPr>
          <a:xfrm>
            <a:off x="1578827" y="2897815"/>
            <a:ext cx="698960" cy="320881"/>
          </a:xfrm>
          <a:prstGeom prst="rect">
            <a:avLst/>
          </a:prstGeom>
        </p:spPr>
        <p:txBody>
          <a:bodyPr vert="horz" wrap="non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 </a:t>
            </a:r>
          </a:p>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85" name="Subtitle 2">
            <a:extLst>
              <a:ext uri="{FF2B5EF4-FFF2-40B4-BE49-F238E27FC236}">
                <a16:creationId xmlns:a16="http://schemas.microsoft.com/office/drawing/2014/main" id="{E13431F8-6E41-47FB-9132-B3536E3D2CFE}"/>
              </a:ext>
            </a:extLst>
          </p:cNvPr>
          <p:cNvSpPr txBox="1">
            <a:spLocks/>
          </p:cNvSpPr>
          <p:nvPr/>
        </p:nvSpPr>
        <p:spPr>
          <a:xfrm>
            <a:off x="1842788" y="3765018"/>
            <a:ext cx="698960" cy="320881"/>
          </a:xfrm>
          <a:prstGeom prst="rect">
            <a:avLst/>
          </a:prstGeom>
        </p:spPr>
        <p:txBody>
          <a:bodyPr vert="horz" wrap="non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 </a:t>
            </a:r>
          </a:p>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86" name="Subtitle 2">
            <a:extLst>
              <a:ext uri="{FF2B5EF4-FFF2-40B4-BE49-F238E27FC236}">
                <a16:creationId xmlns:a16="http://schemas.microsoft.com/office/drawing/2014/main" id="{16E544A2-A720-4D6C-9EE0-5B28CBD5CCE6}"/>
              </a:ext>
            </a:extLst>
          </p:cNvPr>
          <p:cNvSpPr txBox="1">
            <a:spLocks/>
          </p:cNvSpPr>
          <p:nvPr/>
        </p:nvSpPr>
        <p:spPr>
          <a:xfrm>
            <a:off x="1571822" y="4669706"/>
            <a:ext cx="698960" cy="320881"/>
          </a:xfrm>
          <a:prstGeom prst="rect">
            <a:avLst/>
          </a:prstGeom>
        </p:spPr>
        <p:txBody>
          <a:bodyPr vert="horz" wrap="non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 </a:t>
            </a:r>
          </a:p>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87" name="Subtitle 2">
            <a:extLst>
              <a:ext uri="{FF2B5EF4-FFF2-40B4-BE49-F238E27FC236}">
                <a16:creationId xmlns:a16="http://schemas.microsoft.com/office/drawing/2014/main" id="{A36D2B04-3FAB-4B04-AB94-E73799875CB3}"/>
              </a:ext>
            </a:extLst>
          </p:cNvPr>
          <p:cNvSpPr txBox="1">
            <a:spLocks/>
          </p:cNvSpPr>
          <p:nvPr/>
        </p:nvSpPr>
        <p:spPr>
          <a:xfrm>
            <a:off x="1839697" y="5539005"/>
            <a:ext cx="698960" cy="320881"/>
          </a:xfrm>
          <a:prstGeom prst="rect">
            <a:avLst/>
          </a:prstGeom>
        </p:spPr>
        <p:txBody>
          <a:bodyPr vert="horz" wrap="non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 </a:t>
            </a:r>
          </a:p>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88" name="Subtitle 2">
            <a:extLst>
              <a:ext uri="{FF2B5EF4-FFF2-40B4-BE49-F238E27FC236}">
                <a16:creationId xmlns:a16="http://schemas.microsoft.com/office/drawing/2014/main" id="{CD49D103-E65D-47EA-B6C8-10F0F38538F9}"/>
              </a:ext>
            </a:extLst>
          </p:cNvPr>
          <p:cNvSpPr txBox="1">
            <a:spLocks/>
          </p:cNvSpPr>
          <p:nvPr/>
        </p:nvSpPr>
        <p:spPr>
          <a:xfrm>
            <a:off x="9132179" y="5475047"/>
            <a:ext cx="698960" cy="320881"/>
          </a:xfrm>
          <a:prstGeom prst="rect">
            <a:avLst/>
          </a:prstGeom>
        </p:spPr>
        <p:txBody>
          <a:bodyPr vert="horz" wrap="non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 </a:t>
            </a:r>
          </a:p>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89" name="Subtitle 2">
            <a:extLst>
              <a:ext uri="{FF2B5EF4-FFF2-40B4-BE49-F238E27FC236}">
                <a16:creationId xmlns:a16="http://schemas.microsoft.com/office/drawing/2014/main" id="{5F5D7488-625A-4709-89AB-B65311015AB4}"/>
              </a:ext>
            </a:extLst>
          </p:cNvPr>
          <p:cNvSpPr txBox="1">
            <a:spLocks/>
          </p:cNvSpPr>
          <p:nvPr/>
        </p:nvSpPr>
        <p:spPr>
          <a:xfrm>
            <a:off x="9347708" y="4662429"/>
            <a:ext cx="698960" cy="320881"/>
          </a:xfrm>
          <a:prstGeom prst="rect">
            <a:avLst/>
          </a:prstGeom>
        </p:spPr>
        <p:txBody>
          <a:bodyPr vert="horz" wrap="non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 </a:t>
            </a:r>
          </a:p>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90" name="Subtitle 2">
            <a:extLst>
              <a:ext uri="{FF2B5EF4-FFF2-40B4-BE49-F238E27FC236}">
                <a16:creationId xmlns:a16="http://schemas.microsoft.com/office/drawing/2014/main" id="{0BA01897-2DAB-4C71-BC74-EC72B4C6D40C}"/>
              </a:ext>
            </a:extLst>
          </p:cNvPr>
          <p:cNvSpPr txBox="1">
            <a:spLocks/>
          </p:cNvSpPr>
          <p:nvPr/>
        </p:nvSpPr>
        <p:spPr>
          <a:xfrm>
            <a:off x="9055390" y="3785735"/>
            <a:ext cx="698960" cy="320881"/>
          </a:xfrm>
          <a:prstGeom prst="rect">
            <a:avLst/>
          </a:prstGeom>
        </p:spPr>
        <p:txBody>
          <a:bodyPr vert="horz" wrap="non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 </a:t>
            </a:r>
          </a:p>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91" name="Subtitle 2">
            <a:extLst>
              <a:ext uri="{FF2B5EF4-FFF2-40B4-BE49-F238E27FC236}">
                <a16:creationId xmlns:a16="http://schemas.microsoft.com/office/drawing/2014/main" id="{83CEFE05-1E9C-44B9-9761-EED64BECBE69}"/>
              </a:ext>
            </a:extLst>
          </p:cNvPr>
          <p:cNvSpPr txBox="1">
            <a:spLocks/>
          </p:cNvSpPr>
          <p:nvPr/>
        </p:nvSpPr>
        <p:spPr>
          <a:xfrm>
            <a:off x="9347708" y="2894177"/>
            <a:ext cx="698960" cy="320881"/>
          </a:xfrm>
          <a:prstGeom prst="rect">
            <a:avLst/>
          </a:prstGeom>
        </p:spPr>
        <p:txBody>
          <a:bodyPr vert="horz" wrap="non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 </a:t>
            </a:r>
          </a:p>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Lorem ipsum</a:t>
            </a:r>
          </a:p>
        </p:txBody>
      </p:sp>
      <p:sp>
        <p:nvSpPr>
          <p:cNvPr id="92" name="Subtitle 2">
            <a:extLst>
              <a:ext uri="{FF2B5EF4-FFF2-40B4-BE49-F238E27FC236}">
                <a16:creationId xmlns:a16="http://schemas.microsoft.com/office/drawing/2014/main" id="{D487C625-4B6C-41F2-8653-FC032CAAE16F}"/>
              </a:ext>
            </a:extLst>
          </p:cNvPr>
          <p:cNvSpPr txBox="1">
            <a:spLocks/>
          </p:cNvSpPr>
          <p:nvPr/>
        </p:nvSpPr>
        <p:spPr>
          <a:xfrm>
            <a:off x="9080972" y="1967953"/>
            <a:ext cx="698960" cy="320881"/>
          </a:xfrm>
          <a:prstGeom prst="rect">
            <a:avLst/>
          </a:prstGeom>
        </p:spPr>
        <p:txBody>
          <a:bodyPr vert="horz" wrap="non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 </a:t>
            </a:r>
          </a:p>
          <a:p>
            <a:pPr>
              <a:lnSpc>
                <a:spcPct val="100000"/>
              </a:lnSpc>
            </a:pPr>
            <a:r>
              <a:rPr lang="en-US" sz="834" dirty="0">
                <a:solidFill>
                  <a:schemeClr val="tx1"/>
                </a:solidFill>
                <a:latin typeface="+mn-lt"/>
                <a:ea typeface="Lato Light" panose="020F0502020204030203" pitchFamily="34" charset="0"/>
                <a:cs typeface="Mukta ExtraLight" panose="020B0000000000000000" pitchFamily="34" charset="77"/>
              </a:rPr>
              <a:t>Lorem ipsum</a:t>
            </a:r>
          </a:p>
        </p:txBody>
      </p:sp>
      <p:pic>
        <p:nvPicPr>
          <p:cNvPr id="96" name="Graphic 95">
            <a:extLst>
              <a:ext uri="{FF2B5EF4-FFF2-40B4-BE49-F238E27FC236}">
                <a16:creationId xmlns:a16="http://schemas.microsoft.com/office/drawing/2014/main" id="{E1F0E77D-43A4-433D-98A8-7171702E6A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82228" y="2237243"/>
            <a:ext cx="2818074" cy="2818074"/>
          </a:xfrm>
          <a:prstGeom prst="rect">
            <a:avLst/>
          </a:prstGeom>
        </p:spPr>
      </p:pic>
    </p:spTree>
    <p:extLst>
      <p:ext uri="{BB962C8B-B14F-4D97-AF65-F5344CB8AC3E}">
        <p14:creationId xmlns:p14="http://schemas.microsoft.com/office/powerpoint/2010/main" val="29524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20418B-0CD8-4795-849A-E10482CBD07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F5D9D38-9972-487E-BEE4-A52D1C1CFDE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BDFF57A-FE93-4FFF-BD8B-3235CA2D5BA4}"/>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68366C5B-B794-4BED-8581-1568C1B8473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08BE9D1-4776-4F61-BD65-93701FCB2348}"/>
              </a:ext>
            </a:extLst>
          </p:cNvPr>
          <p:cNvSpPr>
            <a:spLocks noGrp="1"/>
          </p:cNvSpPr>
          <p:nvPr>
            <p:ph type="body" sz="quarter" idx="13"/>
          </p:nvPr>
        </p:nvSpPr>
        <p:spPr/>
        <p:txBody>
          <a:bodyPr/>
          <a:lstStyle/>
          <a:p>
            <a:endParaRPr lang="en-ZA" dirty="0"/>
          </a:p>
        </p:txBody>
      </p:sp>
      <p:cxnSp>
        <p:nvCxnSpPr>
          <p:cNvPr id="7" name="Straight Connector 6">
            <a:extLst>
              <a:ext uri="{FF2B5EF4-FFF2-40B4-BE49-F238E27FC236}">
                <a16:creationId xmlns:a16="http://schemas.microsoft.com/office/drawing/2014/main" id="{A49DD2A6-F464-4AAF-B593-04BA79C15DFA}"/>
              </a:ext>
            </a:extLst>
          </p:cNvPr>
          <p:cNvCxnSpPr>
            <a:cxnSpLocks/>
            <a:stCxn id="17" idx="5"/>
            <a:endCxn id="15" idx="1"/>
          </p:cNvCxnSpPr>
          <p:nvPr/>
        </p:nvCxnSpPr>
        <p:spPr>
          <a:xfrm>
            <a:off x="2378743" y="2920484"/>
            <a:ext cx="484042" cy="34702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A351D43-9CFF-48FB-A1D0-ADA264DAA3F1}"/>
              </a:ext>
            </a:extLst>
          </p:cNvPr>
          <p:cNvCxnSpPr>
            <a:cxnSpLocks/>
            <a:stCxn id="16" idx="7"/>
            <a:endCxn id="15" idx="3"/>
          </p:cNvCxnSpPr>
          <p:nvPr/>
        </p:nvCxnSpPr>
        <p:spPr>
          <a:xfrm flipV="1">
            <a:off x="2378743" y="4337133"/>
            <a:ext cx="484042" cy="31838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54252A-FFCD-40AE-8A81-7014BA88C56B}"/>
              </a:ext>
            </a:extLst>
          </p:cNvPr>
          <p:cNvCxnSpPr>
            <a:cxnSpLocks/>
            <a:stCxn id="18" idx="5"/>
            <a:endCxn id="20" idx="1"/>
          </p:cNvCxnSpPr>
          <p:nvPr/>
        </p:nvCxnSpPr>
        <p:spPr>
          <a:xfrm>
            <a:off x="8591873" y="4337133"/>
            <a:ext cx="320154" cy="33049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5A6F504-C810-4A7C-8610-450607D81733}"/>
              </a:ext>
            </a:extLst>
          </p:cNvPr>
          <p:cNvCxnSpPr>
            <a:cxnSpLocks/>
            <a:stCxn id="18" idx="3"/>
            <a:endCxn id="21" idx="0"/>
          </p:cNvCxnSpPr>
          <p:nvPr/>
        </p:nvCxnSpPr>
        <p:spPr>
          <a:xfrm flipH="1">
            <a:off x="7096104" y="4337133"/>
            <a:ext cx="426148" cy="47203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DE7D8FA-8989-4942-8F5A-A6BFBA3527D5}"/>
              </a:ext>
            </a:extLst>
          </p:cNvPr>
          <p:cNvCxnSpPr>
            <a:cxnSpLocks/>
            <a:stCxn id="19" idx="2"/>
            <a:endCxn id="18" idx="7"/>
          </p:cNvCxnSpPr>
          <p:nvPr/>
        </p:nvCxnSpPr>
        <p:spPr>
          <a:xfrm flipH="1">
            <a:off x="8591873" y="2895072"/>
            <a:ext cx="485158" cy="37244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DAF183-C009-4435-B44B-19D25F12BC27}"/>
              </a:ext>
            </a:extLst>
          </p:cNvPr>
          <p:cNvCxnSpPr>
            <a:cxnSpLocks/>
            <a:stCxn id="14" idx="6"/>
            <a:endCxn id="18" idx="2"/>
          </p:cNvCxnSpPr>
          <p:nvPr/>
        </p:nvCxnSpPr>
        <p:spPr>
          <a:xfrm>
            <a:off x="6592208" y="3792427"/>
            <a:ext cx="708517" cy="989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84FDF6A-3839-40B2-AD8D-0F1056FA31D9}"/>
              </a:ext>
            </a:extLst>
          </p:cNvPr>
          <p:cNvCxnSpPr>
            <a:cxnSpLocks/>
            <a:stCxn id="15" idx="6"/>
            <a:endCxn id="14" idx="2"/>
          </p:cNvCxnSpPr>
          <p:nvPr/>
        </p:nvCxnSpPr>
        <p:spPr>
          <a:xfrm flipV="1">
            <a:off x="4153932" y="3792427"/>
            <a:ext cx="708517" cy="989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val 11">
            <a:extLst>
              <a:ext uri="{FF2B5EF4-FFF2-40B4-BE49-F238E27FC236}">
                <a16:creationId xmlns:a16="http://schemas.microsoft.com/office/drawing/2014/main" id="{94D98254-1FFE-42F2-9188-6E350AC645C2}"/>
              </a:ext>
            </a:extLst>
          </p:cNvPr>
          <p:cNvSpPr>
            <a:spLocks noChangeArrowheads="1"/>
          </p:cNvSpPr>
          <p:nvPr/>
        </p:nvSpPr>
        <p:spPr bwMode="auto">
          <a:xfrm>
            <a:off x="4862449" y="2927546"/>
            <a:ext cx="1729760" cy="1729764"/>
          </a:xfrm>
          <a:prstGeom prst="ellipse">
            <a:avLst/>
          </a:prstGeom>
          <a:solidFill>
            <a:schemeClr val="accent1"/>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5" name="Freeform 15">
            <a:extLst>
              <a:ext uri="{FF2B5EF4-FFF2-40B4-BE49-F238E27FC236}">
                <a16:creationId xmlns:a16="http://schemas.microsoft.com/office/drawing/2014/main" id="{FEC711EC-BBF1-4C08-B731-BD9E48978F1E}"/>
              </a:ext>
            </a:extLst>
          </p:cNvPr>
          <p:cNvSpPr>
            <a:spLocks noEditPoints="1"/>
          </p:cNvSpPr>
          <p:nvPr/>
        </p:nvSpPr>
        <p:spPr bwMode="auto">
          <a:xfrm>
            <a:off x="2641259" y="3045986"/>
            <a:ext cx="1512673" cy="1512673"/>
          </a:xfrm>
          <a:prstGeom prst="donut">
            <a:avLst>
              <a:gd name="adj" fmla="val 7452"/>
            </a:avLst>
          </a:prstGeom>
          <a:solidFill>
            <a:schemeClr val="accent2"/>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6" name="Freeform 15">
            <a:extLst>
              <a:ext uri="{FF2B5EF4-FFF2-40B4-BE49-F238E27FC236}">
                <a16:creationId xmlns:a16="http://schemas.microsoft.com/office/drawing/2014/main" id="{7471B6D9-4C83-4CAD-91DF-31448093261E}"/>
              </a:ext>
            </a:extLst>
          </p:cNvPr>
          <p:cNvSpPr>
            <a:spLocks noEditPoints="1"/>
          </p:cNvSpPr>
          <p:nvPr/>
        </p:nvSpPr>
        <p:spPr bwMode="auto">
          <a:xfrm>
            <a:off x="1532125" y="4510262"/>
            <a:ext cx="991874" cy="991874"/>
          </a:xfrm>
          <a:prstGeom prst="donut">
            <a:avLst>
              <a:gd name="adj" fmla="val 7452"/>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7" name="Freeform 15">
            <a:extLst>
              <a:ext uri="{FF2B5EF4-FFF2-40B4-BE49-F238E27FC236}">
                <a16:creationId xmlns:a16="http://schemas.microsoft.com/office/drawing/2014/main" id="{E019F2B1-6996-4B72-99A4-1689AFA82967}"/>
              </a:ext>
            </a:extLst>
          </p:cNvPr>
          <p:cNvSpPr>
            <a:spLocks noEditPoints="1"/>
          </p:cNvSpPr>
          <p:nvPr/>
        </p:nvSpPr>
        <p:spPr bwMode="auto">
          <a:xfrm>
            <a:off x="1532125" y="2073867"/>
            <a:ext cx="991874" cy="991874"/>
          </a:xfrm>
          <a:prstGeom prst="donut">
            <a:avLst>
              <a:gd name="adj" fmla="val 7452"/>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8" name="Freeform 15">
            <a:extLst>
              <a:ext uri="{FF2B5EF4-FFF2-40B4-BE49-F238E27FC236}">
                <a16:creationId xmlns:a16="http://schemas.microsoft.com/office/drawing/2014/main" id="{0DB1F194-9A12-4C52-B0ED-12C1D491FE50}"/>
              </a:ext>
            </a:extLst>
          </p:cNvPr>
          <p:cNvSpPr>
            <a:spLocks noEditPoints="1"/>
          </p:cNvSpPr>
          <p:nvPr/>
        </p:nvSpPr>
        <p:spPr bwMode="auto">
          <a:xfrm>
            <a:off x="7300726" y="3045986"/>
            <a:ext cx="1512673" cy="1512673"/>
          </a:xfrm>
          <a:prstGeom prst="donut">
            <a:avLst>
              <a:gd name="adj" fmla="val 7452"/>
            </a:avLst>
          </a:prstGeom>
          <a:solidFill>
            <a:schemeClr val="accent2"/>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9" name="Freeform 15">
            <a:extLst>
              <a:ext uri="{FF2B5EF4-FFF2-40B4-BE49-F238E27FC236}">
                <a16:creationId xmlns:a16="http://schemas.microsoft.com/office/drawing/2014/main" id="{94CD284A-D3E9-45BE-95C5-9F705D43E5D9}"/>
              </a:ext>
            </a:extLst>
          </p:cNvPr>
          <p:cNvSpPr>
            <a:spLocks noEditPoints="1"/>
          </p:cNvSpPr>
          <p:nvPr/>
        </p:nvSpPr>
        <p:spPr bwMode="auto">
          <a:xfrm>
            <a:off x="9077032" y="2399135"/>
            <a:ext cx="991874" cy="991874"/>
          </a:xfrm>
          <a:prstGeom prst="donut">
            <a:avLst>
              <a:gd name="adj" fmla="val 7452"/>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20" name="Freeform 15">
            <a:extLst>
              <a:ext uri="{FF2B5EF4-FFF2-40B4-BE49-F238E27FC236}">
                <a16:creationId xmlns:a16="http://schemas.microsoft.com/office/drawing/2014/main" id="{2063F34E-50E0-4F71-A46E-7FB40F15AB32}"/>
              </a:ext>
            </a:extLst>
          </p:cNvPr>
          <p:cNvSpPr>
            <a:spLocks noEditPoints="1"/>
          </p:cNvSpPr>
          <p:nvPr/>
        </p:nvSpPr>
        <p:spPr bwMode="auto">
          <a:xfrm>
            <a:off x="8766771" y="4522367"/>
            <a:ext cx="991874" cy="991874"/>
          </a:xfrm>
          <a:prstGeom prst="donut">
            <a:avLst>
              <a:gd name="adj" fmla="val 7452"/>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21" name="Freeform 15">
            <a:extLst>
              <a:ext uri="{FF2B5EF4-FFF2-40B4-BE49-F238E27FC236}">
                <a16:creationId xmlns:a16="http://schemas.microsoft.com/office/drawing/2014/main" id="{D67554E4-531F-4E0C-9B81-0A79AC5C92AA}"/>
              </a:ext>
            </a:extLst>
          </p:cNvPr>
          <p:cNvSpPr>
            <a:spLocks noEditPoints="1"/>
          </p:cNvSpPr>
          <p:nvPr/>
        </p:nvSpPr>
        <p:spPr bwMode="auto">
          <a:xfrm>
            <a:off x="6600166" y="4809164"/>
            <a:ext cx="991874" cy="991874"/>
          </a:xfrm>
          <a:prstGeom prst="donut">
            <a:avLst>
              <a:gd name="adj" fmla="val 7452"/>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22" name="TextBox 21">
            <a:extLst>
              <a:ext uri="{FF2B5EF4-FFF2-40B4-BE49-F238E27FC236}">
                <a16:creationId xmlns:a16="http://schemas.microsoft.com/office/drawing/2014/main" id="{02B34406-5A0A-4E85-A155-F59E8691659D}"/>
              </a:ext>
            </a:extLst>
          </p:cNvPr>
          <p:cNvSpPr txBox="1"/>
          <p:nvPr/>
        </p:nvSpPr>
        <p:spPr>
          <a:xfrm>
            <a:off x="5375311" y="3643605"/>
            <a:ext cx="704039" cy="297646"/>
          </a:xfrm>
          <a:prstGeom prst="rect">
            <a:avLst/>
          </a:prstGeom>
          <a:noFill/>
        </p:spPr>
        <p:txBody>
          <a:bodyPr wrap="none" rtlCol="0" anchor="ctr" anchorCtr="0">
            <a:spAutoFit/>
          </a:bodyPr>
          <a:lstStyle/>
          <a:p>
            <a:pPr algn="ctr"/>
            <a:r>
              <a:rPr lang="en-US" sz="1334" b="1" dirty="0">
                <a:solidFill>
                  <a:schemeClr val="bg1"/>
                </a:solidFill>
                <a:ea typeface="League Spartan" charset="0"/>
                <a:cs typeface="Poppins" pitchFamily="2" charset="77"/>
              </a:rPr>
              <a:t>LABEL</a:t>
            </a:r>
          </a:p>
        </p:txBody>
      </p:sp>
      <p:sp>
        <p:nvSpPr>
          <p:cNvPr id="23" name="TextBox 22">
            <a:extLst>
              <a:ext uri="{FF2B5EF4-FFF2-40B4-BE49-F238E27FC236}">
                <a16:creationId xmlns:a16="http://schemas.microsoft.com/office/drawing/2014/main" id="{F25D6FCC-68F5-4D7A-B4B2-4058147C48E6}"/>
              </a:ext>
            </a:extLst>
          </p:cNvPr>
          <p:cNvSpPr txBox="1"/>
          <p:nvPr/>
        </p:nvSpPr>
        <p:spPr>
          <a:xfrm>
            <a:off x="7599247" y="3540949"/>
            <a:ext cx="915635" cy="502958"/>
          </a:xfrm>
          <a:prstGeom prst="rect">
            <a:avLst/>
          </a:prstGeom>
          <a:noFill/>
        </p:spPr>
        <p:txBody>
          <a:bodyPr wrap="none" rtlCol="0" anchor="ctr" anchorCtr="0">
            <a:spAutoFit/>
          </a:bodyPr>
          <a:lstStyle/>
          <a:p>
            <a:pPr algn="ctr"/>
            <a:r>
              <a:rPr lang="en-US" sz="1334" b="1" dirty="0">
                <a:solidFill>
                  <a:schemeClr val="accent2"/>
                </a:solidFill>
                <a:ea typeface="League Spartan" charset="0"/>
                <a:cs typeface="Poppins" pitchFamily="2" charset="77"/>
              </a:rPr>
              <a:t>YOUR</a:t>
            </a:r>
          </a:p>
          <a:p>
            <a:pPr algn="ctr"/>
            <a:r>
              <a:rPr lang="en-US" sz="1334" b="1" dirty="0">
                <a:solidFill>
                  <a:schemeClr val="accent2"/>
                </a:solidFill>
                <a:ea typeface="League Spartan" charset="0"/>
                <a:cs typeface="Poppins" pitchFamily="2" charset="77"/>
              </a:rPr>
              <a:t>LABEL 02</a:t>
            </a:r>
          </a:p>
        </p:txBody>
      </p:sp>
      <p:sp>
        <p:nvSpPr>
          <p:cNvPr id="24" name="TextBox 23">
            <a:extLst>
              <a:ext uri="{FF2B5EF4-FFF2-40B4-BE49-F238E27FC236}">
                <a16:creationId xmlns:a16="http://schemas.microsoft.com/office/drawing/2014/main" id="{C6002B4A-D848-43E2-8BC5-712631B4C00F}"/>
              </a:ext>
            </a:extLst>
          </p:cNvPr>
          <p:cNvSpPr txBox="1"/>
          <p:nvPr/>
        </p:nvSpPr>
        <p:spPr>
          <a:xfrm>
            <a:off x="2955808" y="3540949"/>
            <a:ext cx="883575" cy="502958"/>
          </a:xfrm>
          <a:prstGeom prst="rect">
            <a:avLst/>
          </a:prstGeom>
          <a:noFill/>
        </p:spPr>
        <p:txBody>
          <a:bodyPr wrap="none" rtlCol="0" anchor="ctr" anchorCtr="0">
            <a:spAutoFit/>
          </a:bodyPr>
          <a:lstStyle/>
          <a:p>
            <a:pPr algn="ctr"/>
            <a:r>
              <a:rPr lang="en-US" sz="1334" b="1" dirty="0">
                <a:solidFill>
                  <a:schemeClr val="accent2"/>
                </a:solidFill>
                <a:ea typeface="League Spartan" charset="0"/>
                <a:cs typeface="Poppins" pitchFamily="2" charset="77"/>
              </a:rPr>
              <a:t>YOUR</a:t>
            </a:r>
          </a:p>
          <a:p>
            <a:pPr algn="ctr"/>
            <a:r>
              <a:rPr lang="en-US" sz="1334" b="1" dirty="0">
                <a:solidFill>
                  <a:schemeClr val="accent2"/>
                </a:solidFill>
                <a:ea typeface="League Spartan" charset="0"/>
                <a:cs typeface="Poppins" pitchFamily="2" charset="77"/>
              </a:rPr>
              <a:t>LABEL 01</a:t>
            </a:r>
          </a:p>
        </p:txBody>
      </p:sp>
      <p:sp>
        <p:nvSpPr>
          <p:cNvPr id="25" name="Subtitle 2">
            <a:extLst>
              <a:ext uri="{FF2B5EF4-FFF2-40B4-BE49-F238E27FC236}">
                <a16:creationId xmlns:a16="http://schemas.microsoft.com/office/drawing/2014/main" id="{8B6A5C9F-80A5-4FC6-812A-5EE8AF0C6001}"/>
              </a:ext>
            </a:extLst>
          </p:cNvPr>
          <p:cNvSpPr txBox="1">
            <a:spLocks/>
          </p:cNvSpPr>
          <p:nvPr/>
        </p:nvSpPr>
        <p:spPr>
          <a:xfrm>
            <a:off x="1677389" y="2440631"/>
            <a:ext cx="701354" cy="315495"/>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900" dirty="0">
                <a:solidFill>
                  <a:schemeClr val="tx1"/>
                </a:solidFill>
                <a:latin typeface="+mn-lt"/>
                <a:ea typeface="Lato Light" panose="020F0502020204030203" pitchFamily="34" charset="0"/>
                <a:cs typeface="Mukta ExtraLight" panose="020B0000000000000000" pitchFamily="34" charset="77"/>
              </a:rPr>
              <a:t>Lorem ipsum</a:t>
            </a:r>
            <a:endParaRPr lang="en-US" sz="900" dirty="0">
              <a:solidFill>
                <a:schemeClr val="tx1"/>
              </a:solidFill>
              <a:latin typeface="+mn-lt"/>
              <a:ea typeface="Lato Light" panose="020F0502020204030203" pitchFamily="34" charset="0"/>
              <a:cs typeface="Mukta ExtraLight" panose="020B0000000000000000" pitchFamily="34" charset="77"/>
            </a:endParaRPr>
          </a:p>
        </p:txBody>
      </p:sp>
      <p:sp>
        <p:nvSpPr>
          <p:cNvPr id="26" name="Subtitle 2">
            <a:extLst>
              <a:ext uri="{FF2B5EF4-FFF2-40B4-BE49-F238E27FC236}">
                <a16:creationId xmlns:a16="http://schemas.microsoft.com/office/drawing/2014/main" id="{F716AD00-AF31-4D65-8E1F-A91FCE31B5AE}"/>
              </a:ext>
            </a:extLst>
          </p:cNvPr>
          <p:cNvSpPr txBox="1">
            <a:spLocks/>
          </p:cNvSpPr>
          <p:nvPr/>
        </p:nvSpPr>
        <p:spPr>
          <a:xfrm>
            <a:off x="1670562" y="4877026"/>
            <a:ext cx="701354" cy="315495"/>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900" dirty="0">
                <a:solidFill>
                  <a:schemeClr val="tx1"/>
                </a:solidFill>
                <a:latin typeface="+mn-lt"/>
                <a:ea typeface="Lato Light" panose="020F0502020204030203" pitchFamily="34" charset="0"/>
                <a:cs typeface="Mukta ExtraLight" panose="020B0000000000000000" pitchFamily="34" charset="77"/>
              </a:rPr>
              <a:t>Lorem ipsum</a:t>
            </a:r>
            <a:endParaRPr lang="en-US" sz="900" dirty="0">
              <a:solidFill>
                <a:schemeClr val="tx1"/>
              </a:solidFill>
              <a:latin typeface="+mn-lt"/>
              <a:ea typeface="Lato Light" panose="020F0502020204030203" pitchFamily="34" charset="0"/>
              <a:cs typeface="Mukta ExtraLight" panose="020B0000000000000000" pitchFamily="34" charset="77"/>
            </a:endParaRPr>
          </a:p>
        </p:txBody>
      </p:sp>
      <p:sp>
        <p:nvSpPr>
          <p:cNvPr id="27" name="Subtitle 2">
            <a:extLst>
              <a:ext uri="{FF2B5EF4-FFF2-40B4-BE49-F238E27FC236}">
                <a16:creationId xmlns:a16="http://schemas.microsoft.com/office/drawing/2014/main" id="{F8E288F2-A080-40F0-A495-4A956B4D116C}"/>
              </a:ext>
            </a:extLst>
          </p:cNvPr>
          <p:cNvSpPr txBox="1">
            <a:spLocks/>
          </p:cNvSpPr>
          <p:nvPr/>
        </p:nvSpPr>
        <p:spPr>
          <a:xfrm>
            <a:off x="6745426" y="5175928"/>
            <a:ext cx="701354" cy="315495"/>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900" dirty="0">
                <a:solidFill>
                  <a:schemeClr val="tx1"/>
                </a:solidFill>
                <a:latin typeface="+mn-lt"/>
                <a:ea typeface="Lato Light" panose="020F0502020204030203" pitchFamily="34" charset="0"/>
                <a:cs typeface="Mukta ExtraLight" panose="020B0000000000000000" pitchFamily="34" charset="77"/>
              </a:rPr>
              <a:t>Lorem ipsum</a:t>
            </a:r>
            <a:endParaRPr lang="en-US" sz="900" dirty="0">
              <a:solidFill>
                <a:schemeClr val="tx1"/>
              </a:solidFill>
              <a:latin typeface="+mn-lt"/>
              <a:ea typeface="Lato Light" panose="020F0502020204030203" pitchFamily="34" charset="0"/>
              <a:cs typeface="Mukta ExtraLight" panose="020B0000000000000000" pitchFamily="34" charset="77"/>
            </a:endParaRPr>
          </a:p>
        </p:txBody>
      </p:sp>
      <p:sp>
        <p:nvSpPr>
          <p:cNvPr id="28" name="Subtitle 2">
            <a:extLst>
              <a:ext uri="{FF2B5EF4-FFF2-40B4-BE49-F238E27FC236}">
                <a16:creationId xmlns:a16="http://schemas.microsoft.com/office/drawing/2014/main" id="{0D006E30-1774-4F33-BB2B-F39FD553570C}"/>
              </a:ext>
            </a:extLst>
          </p:cNvPr>
          <p:cNvSpPr txBox="1">
            <a:spLocks/>
          </p:cNvSpPr>
          <p:nvPr/>
        </p:nvSpPr>
        <p:spPr>
          <a:xfrm>
            <a:off x="8907818" y="4877026"/>
            <a:ext cx="701354" cy="315495"/>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900" dirty="0">
                <a:solidFill>
                  <a:schemeClr val="tx1"/>
                </a:solidFill>
                <a:latin typeface="+mn-lt"/>
                <a:ea typeface="Lato Light" panose="020F0502020204030203" pitchFamily="34" charset="0"/>
                <a:cs typeface="Mukta ExtraLight" panose="020B0000000000000000" pitchFamily="34" charset="77"/>
              </a:rPr>
              <a:t>Lorem ipsum</a:t>
            </a:r>
            <a:endParaRPr lang="en-US" sz="900" dirty="0">
              <a:solidFill>
                <a:schemeClr val="tx1"/>
              </a:solidFill>
              <a:latin typeface="+mn-lt"/>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id="{A3A71571-D7C0-4D53-B26A-9ADBB4DF7D39}"/>
              </a:ext>
            </a:extLst>
          </p:cNvPr>
          <p:cNvSpPr txBox="1">
            <a:spLocks/>
          </p:cNvSpPr>
          <p:nvPr/>
        </p:nvSpPr>
        <p:spPr>
          <a:xfrm>
            <a:off x="9222292" y="2765899"/>
            <a:ext cx="701354" cy="315495"/>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900" dirty="0">
                <a:solidFill>
                  <a:schemeClr val="tx1"/>
                </a:solidFill>
                <a:latin typeface="+mn-lt"/>
                <a:ea typeface="Lato Light" panose="020F0502020204030203" pitchFamily="34" charset="0"/>
                <a:cs typeface="Mukta ExtraLight" panose="020B0000000000000000" pitchFamily="34" charset="77"/>
              </a:rPr>
              <a:t>Lorem ipsum</a:t>
            </a:r>
            <a:endParaRPr lang="en-US" sz="9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421258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8CD290-F0E5-449A-846D-D87CA2DF19E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ACBDFCC-5F9B-4B3C-963D-99EBAE1893C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C04F360-D67F-4946-9918-60E386690FE1}"/>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AE68D2A2-DB88-47C4-BC17-59E9B3FAED9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8432644-CBA4-48E8-839B-D5161397931A}"/>
              </a:ext>
            </a:extLst>
          </p:cNvPr>
          <p:cNvSpPr>
            <a:spLocks noGrp="1"/>
          </p:cNvSpPr>
          <p:nvPr>
            <p:ph type="body" sz="quarter" idx="13"/>
          </p:nvPr>
        </p:nvSpPr>
        <p:spPr/>
        <p:txBody>
          <a:bodyPr/>
          <a:lstStyle/>
          <a:p>
            <a:endParaRPr lang="en-ZA"/>
          </a:p>
        </p:txBody>
      </p:sp>
      <p:grpSp>
        <p:nvGrpSpPr>
          <p:cNvPr id="92" name="Group 91">
            <a:extLst>
              <a:ext uri="{FF2B5EF4-FFF2-40B4-BE49-F238E27FC236}">
                <a16:creationId xmlns:a16="http://schemas.microsoft.com/office/drawing/2014/main" id="{4D14DEAB-AB9B-4B05-9E84-ADAC1F3CD614}"/>
              </a:ext>
            </a:extLst>
          </p:cNvPr>
          <p:cNvGrpSpPr/>
          <p:nvPr/>
        </p:nvGrpSpPr>
        <p:grpSpPr>
          <a:xfrm>
            <a:off x="2468626" y="1872642"/>
            <a:ext cx="6353315" cy="4432908"/>
            <a:chOff x="3287776" y="1863117"/>
            <a:chExt cx="5532597" cy="3860267"/>
          </a:xfrm>
        </p:grpSpPr>
        <p:sp>
          <p:nvSpPr>
            <p:cNvPr id="7" name="Freeform 5">
              <a:extLst>
                <a:ext uri="{FF2B5EF4-FFF2-40B4-BE49-F238E27FC236}">
                  <a16:creationId xmlns:a16="http://schemas.microsoft.com/office/drawing/2014/main" id="{314AD6FA-5124-439C-9A89-42695884124F}"/>
                </a:ext>
              </a:extLst>
            </p:cNvPr>
            <p:cNvSpPr>
              <a:spLocks/>
            </p:cNvSpPr>
            <p:nvPr/>
          </p:nvSpPr>
          <p:spPr bwMode="auto">
            <a:xfrm>
              <a:off x="5336900" y="2482341"/>
              <a:ext cx="1282389" cy="3241043"/>
            </a:xfrm>
            <a:custGeom>
              <a:avLst/>
              <a:gdLst>
                <a:gd name="T0" fmla="*/ 168 w 244"/>
                <a:gd name="T1" fmla="*/ 0 h 910"/>
                <a:gd name="T2" fmla="*/ 178 w 244"/>
                <a:gd name="T3" fmla="*/ 350 h 910"/>
                <a:gd name="T4" fmla="*/ 0 w 244"/>
                <a:gd name="T5" fmla="*/ 588 h 910"/>
                <a:gd name="T6" fmla="*/ 0 w 244"/>
                <a:gd name="T7" fmla="*/ 910 h 910"/>
              </a:gdLst>
              <a:ahLst/>
              <a:cxnLst>
                <a:cxn ang="0">
                  <a:pos x="T0" y="T1"/>
                </a:cxn>
                <a:cxn ang="0">
                  <a:pos x="T2" y="T3"/>
                </a:cxn>
                <a:cxn ang="0">
                  <a:pos x="T4" y="T5"/>
                </a:cxn>
                <a:cxn ang="0">
                  <a:pos x="T6" y="T7"/>
                </a:cxn>
              </a:cxnLst>
              <a:rect l="0" t="0" r="r" b="b"/>
              <a:pathLst>
                <a:path w="244" h="910">
                  <a:moveTo>
                    <a:pt x="168" y="0"/>
                  </a:moveTo>
                  <a:cubicBezTo>
                    <a:pt x="168" y="0"/>
                    <a:pt x="244" y="192"/>
                    <a:pt x="178" y="350"/>
                  </a:cubicBezTo>
                  <a:cubicBezTo>
                    <a:pt x="112" y="508"/>
                    <a:pt x="0" y="500"/>
                    <a:pt x="0" y="588"/>
                  </a:cubicBezTo>
                  <a:cubicBezTo>
                    <a:pt x="0" y="676"/>
                    <a:pt x="0" y="910"/>
                    <a:pt x="0" y="910"/>
                  </a:cubicBezTo>
                </a:path>
              </a:pathLst>
            </a:custGeom>
            <a:noFill/>
            <a:ln w="1016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6228" tIns="38114" rIns="76228" bIns="38114" numCol="1" anchor="t" anchorCtr="0" compatLnSpc="1">
              <a:prstTxWarp prst="textNoShape">
                <a:avLst/>
              </a:prstTxWarp>
            </a:bodyPr>
            <a:lstStyle/>
            <a:p>
              <a:endParaRPr lang="en-US" sz="3001" dirty="0"/>
            </a:p>
          </p:txBody>
        </p:sp>
        <p:sp>
          <p:nvSpPr>
            <p:cNvPr id="8" name="Freeform 6">
              <a:extLst>
                <a:ext uri="{FF2B5EF4-FFF2-40B4-BE49-F238E27FC236}">
                  <a16:creationId xmlns:a16="http://schemas.microsoft.com/office/drawing/2014/main" id="{21688DF3-D89D-4A54-B2E1-2BD9663EFA74}"/>
                </a:ext>
              </a:extLst>
            </p:cNvPr>
            <p:cNvSpPr>
              <a:spLocks/>
            </p:cNvSpPr>
            <p:nvPr/>
          </p:nvSpPr>
          <p:spPr bwMode="auto">
            <a:xfrm>
              <a:off x="4654019" y="3465638"/>
              <a:ext cx="1045497" cy="764934"/>
            </a:xfrm>
            <a:custGeom>
              <a:avLst/>
              <a:gdLst>
                <a:gd name="T0" fmla="*/ 0 w 199"/>
                <a:gd name="T1" fmla="*/ 0 h 215"/>
                <a:gd name="T2" fmla="*/ 199 w 199"/>
                <a:gd name="T3" fmla="*/ 215 h 215"/>
              </a:gdLst>
              <a:ahLst/>
              <a:cxnLst>
                <a:cxn ang="0">
                  <a:pos x="T0" y="T1"/>
                </a:cxn>
                <a:cxn ang="0">
                  <a:pos x="T2" y="T3"/>
                </a:cxn>
              </a:cxnLst>
              <a:rect l="0" t="0" r="r" b="b"/>
              <a:pathLst>
                <a:path w="199" h="215">
                  <a:moveTo>
                    <a:pt x="0" y="0"/>
                  </a:moveTo>
                  <a:cubicBezTo>
                    <a:pt x="0" y="0"/>
                    <a:pt x="59" y="130"/>
                    <a:pt x="199" y="215"/>
                  </a:cubicBezTo>
                </a:path>
              </a:pathLst>
            </a:custGeom>
            <a:noFill/>
            <a:ln w="1016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6228" tIns="38114" rIns="76228" bIns="38114" numCol="1" anchor="t" anchorCtr="0" compatLnSpc="1">
              <a:prstTxWarp prst="textNoShape">
                <a:avLst/>
              </a:prstTxWarp>
            </a:bodyPr>
            <a:lstStyle/>
            <a:p>
              <a:endParaRPr lang="en-US" sz="3001" dirty="0"/>
            </a:p>
          </p:txBody>
        </p:sp>
        <p:sp>
          <p:nvSpPr>
            <p:cNvPr id="9" name="Freeform 7">
              <a:extLst>
                <a:ext uri="{FF2B5EF4-FFF2-40B4-BE49-F238E27FC236}">
                  <a16:creationId xmlns:a16="http://schemas.microsoft.com/office/drawing/2014/main" id="{0D9BD689-0DDF-4AA0-ABA4-30304ED35B49}"/>
                </a:ext>
              </a:extLst>
            </p:cNvPr>
            <p:cNvSpPr>
              <a:spLocks/>
            </p:cNvSpPr>
            <p:nvPr/>
          </p:nvSpPr>
          <p:spPr bwMode="auto">
            <a:xfrm>
              <a:off x="5536736" y="3777964"/>
              <a:ext cx="1199014" cy="1945419"/>
            </a:xfrm>
            <a:custGeom>
              <a:avLst/>
              <a:gdLst>
                <a:gd name="T0" fmla="*/ 228 w 228"/>
                <a:gd name="T1" fmla="*/ 0 h 546"/>
                <a:gd name="T2" fmla="*/ 75 w 228"/>
                <a:gd name="T3" fmla="*/ 157 h 546"/>
                <a:gd name="T4" fmla="*/ 17 w 228"/>
                <a:gd name="T5" fmla="*/ 292 h 546"/>
                <a:gd name="T6" fmla="*/ 17 w 228"/>
                <a:gd name="T7" fmla="*/ 546 h 546"/>
              </a:gdLst>
              <a:ahLst/>
              <a:cxnLst>
                <a:cxn ang="0">
                  <a:pos x="T0" y="T1"/>
                </a:cxn>
                <a:cxn ang="0">
                  <a:pos x="T2" y="T3"/>
                </a:cxn>
                <a:cxn ang="0">
                  <a:pos x="T4" y="T5"/>
                </a:cxn>
                <a:cxn ang="0">
                  <a:pos x="T6" y="T7"/>
                </a:cxn>
              </a:cxnLst>
              <a:rect l="0" t="0" r="r" b="b"/>
              <a:pathLst>
                <a:path w="228" h="546">
                  <a:moveTo>
                    <a:pt x="228" y="0"/>
                  </a:moveTo>
                  <a:cubicBezTo>
                    <a:pt x="228" y="0"/>
                    <a:pt x="149" y="102"/>
                    <a:pt x="75" y="157"/>
                  </a:cubicBezTo>
                  <a:cubicBezTo>
                    <a:pt x="0" y="213"/>
                    <a:pt x="17" y="223"/>
                    <a:pt x="17" y="292"/>
                  </a:cubicBezTo>
                  <a:cubicBezTo>
                    <a:pt x="17" y="362"/>
                    <a:pt x="17" y="546"/>
                    <a:pt x="17" y="546"/>
                  </a:cubicBezTo>
                </a:path>
              </a:pathLst>
            </a:custGeom>
            <a:noFill/>
            <a:ln w="1016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6228" tIns="38114" rIns="76228" bIns="38114" numCol="1" anchor="t" anchorCtr="0" compatLnSpc="1">
              <a:prstTxWarp prst="textNoShape">
                <a:avLst/>
              </a:prstTxWarp>
            </a:bodyPr>
            <a:lstStyle/>
            <a:p>
              <a:endParaRPr lang="en-US" sz="3001" dirty="0"/>
            </a:p>
          </p:txBody>
        </p:sp>
        <p:sp>
          <p:nvSpPr>
            <p:cNvPr id="10" name="Freeform 8">
              <a:extLst>
                <a:ext uri="{FF2B5EF4-FFF2-40B4-BE49-F238E27FC236}">
                  <a16:creationId xmlns:a16="http://schemas.microsoft.com/office/drawing/2014/main" id="{6DC67714-E08E-4216-A229-0E8BA617AEE7}"/>
                </a:ext>
              </a:extLst>
            </p:cNvPr>
            <p:cNvSpPr>
              <a:spLocks/>
            </p:cNvSpPr>
            <p:nvPr/>
          </p:nvSpPr>
          <p:spPr bwMode="auto">
            <a:xfrm>
              <a:off x="4728129" y="4230572"/>
              <a:ext cx="398348" cy="1492811"/>
            </a:xfrm>
            <a:custGeom>
              <a:avLst/>
              <a:gdLst>
                <a:gd name="T0" fmla="*/ 0 w 76"/>
                <a:gd name="T1" fmla="*/ 0 h 419"/>
                <a:gd name="T2" fmla="*/ 0 w 76"/>
                <a:gd name="T3" fmla="*/ 7 h 419"/>
                <a:gd name="T4" fmla="*/ 76 w 76"/>
                <a:gd name="T5" fmla="*/ 87 h 419"/>
                <a:gd name="T6" fmla="*/ 76 w 76"/>
                <a:gd name="T7" fmla="*/ 419 h 419"/>
              </a:gdLst>
              <a:ahLst/>
              <a:cxnLst>
                <a:cxn ang="0">
                  <a:pos x="T0" y="T1"/>
                </a:cxn>
                <a:cxn ang="0">
                  <a:pos x="T2" y="T3"/>
                </a:cxn>
                <a:cxn ang="0">
                  <a:pos x="T4" y="T5"/>
                </a:cxn>
                <a:cxn ang="0">
                  <a:pos x="T6" y="T7"/>
                </a:cxn>
              </a:cxnLst>
              <a:rect l="0" t="0" r="r" b="b"/>
              <a:pathLst>
                <a:path w="76" h="419">
                  <a:moveTo>
                    <a:pt x="0" y="0"/>
                  </a:moveTo>
                  <a:cubicBezTo>
                    <a:pt x="0" y="7"/>
                    <a:pt x="0" y="7"/>
                    <a:pt x="0" y="7"/>
                  </a:cubicBezTo>
                  <a:cubicBezTo>
                    <a:pt x="0" y="7"/>
                    <a:pt x="76" y="35"/>
                    <a:pt x="76" y="87"/>
                  </a:cubicBezTo>
                  <a:cubicBezTo>
                    <a:pt x="76" y="139"/>
                    <a:pt x="76" y="419"/>
                    <a:pt x="76" y="419"/>
                  </a:cubicBezTo>
                </a:path>
              </a:pathLst>
            </a:custGeom>
            <a:noFill/>
            <a:ln w="1016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6228" tIns="38114" rIns="76228" bIns="38114" numCol="1" anchor="t" anchorCtr="0" compatLnSpc="1">
              <a:prstTxWarp prst="textNoShape">
                <a:avLst/>
              </a:prstTxWarp>
            </a:bodyPr>
            <a:lstStyle/>
            <a:p>
              <a:endParaRPr lang="en-US" sz="3001" dirty="0"/>
            </a:p>
          </p:txBody>
        </p:sp>
        <p:sp>
          <p:nvSpPr>
            <p:cNvPr id="11" name="Line 9">
              <a:extLst>
                <a:ext uri="{FF2B5EF4-FFF2-40B4-BE49-F238E27FC236}">
                  <a16:creationId xmlns:a16="http://schemas.microsoft.com/office/drawing/2014/main" id="{4D827EFB-BFC0-4A80-B5C3-4C18F22B2138}"/>
                </a:ext>
              </a:extLst>
            </p:cNvPr>
            <p:cNvSpPr>
              <a:spLocks noChangeShapeType="1"/>
            </p:cNvSpPr>
            <p:nvPr/>
          </p:nvSpPr>
          <p:spPr bwMode="auto">
            <a:xfrm flipH="1" flipV="1">
              <a:off x="5800095" y="3550337"/>
              <a:ext cx="419523" cy="252772"/>
            </a:xfrm>
            <a:prstGeom prst="line">
              <a:avLst/>
            </a:prstGeom>
            <a:noFill/>
            <a:ln w="1016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76228" tIns="38114" rIns="76228" bIns="38114" numCol="1" anchor="t" anchorCtr="0" compatLnSpc="1">
              <a:prstTxWarp prst="textNoShape">
                <a:avLst/>
              </a:prstTxWarp>
            </a:bodyPr>
            <a:lstStyle/>
            <a:p>
              <a:endParaRPr lang="en-US" sz="3001" dirty="0"/>
            </a:p>
          </p:txBody>
        </p:sp>
        <p:sp>
          <p:nvSpPr>
            <p:cNvPr id="12" name="Line 10">
              <a:extLst>
                <a:ext uri="{FF2B5EF4-FFF2-40B4-BE49-F238E27FC236}">
                  <a16:creationId xmlns:a16="http://schemas.microsoft.com/office/drawing/2014/main" id="{DDCE31F2-D038-4158-BF59-A681CB2DE91C}"/>
                </a:ext>
              </a:extLst>
            </p:cNvPr>
            <p:cNvSpPr>
              <a:spLocks noChangeShapeType="1"/>
            </p:cNvSpPr>
            <p:nvPr/>
          </p:nvSpPr>
          <p:spPr bwMode="auto">
            <a:xfrm flipV="1">
              <a:off x="6414160" y="3080524"/>
              <a:ext cx="604800" cy="177337"/>
            </a:xfrm>
            <a:prstGeom prst="line">
              <a:avLst/>
            </a:prstGeom>
            <a:noFill/>
            <a:ln w="1016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76228" tIns="38114" rIns="76228" bIns="38114" numCol="1" anchor="t" anchorCtr="0" compatLnSpc="1">
              <a:prstTxWarp prst="textNoShape">
                <a:avLst/>
              </a:prstTxWarp>
            </a:bodyPr>
            <a:lstStyle/>
            <a:p>
              <a:endParaRPr lang="en-US" sz="3001" dirty="0"/>
            </a:p>
          </p:txBody>
        </p:sp>
        <p:sp>
          <p:nvSpPr>
            <p:cNvPr id="13" name="Freeform 11">
              <a:extLst>
                <a:ext uri="{FF2B5EF4-FFF2-40B4-BE49-F238E27FC236}">
                  <a16:creationId xmlns:a16="http://schemas.microsoft.com/office/drawing/2014/main" id="{22D38272-2AD3-46F5-9974-8D6C1AD47E4F}"/>
                </a:ext>
              </a:extLst>
            </p:cNvPr>
            <p:cNvSpPr>
              <a:spLocks/>
            </p:cNvSpPr>
            <p:nvPr/>
          </p:nvSpPr>
          <p:spPr bwMode="auto">
            <a:xfrm>
              <a:off x="6283141" y="3906334"/>
              <a:ext cx="1229452" cy="256743"/>
            </a:xfrm>
            <a:custGeom>
              <a:avLst/>
              <a:gdLst>
                <a:gd name="T0" fmla="*/ 0 w 234"/>
                <a:gd name="T1" fmla="*/ 62 h 72"/>
                <a:gd name="T2" fmla="*/ 234 w 234"/>
                <a:gd name="T3" fmla="*/ 0 h 72"/>
              </a:gdLst>
              <a:ahLst/>
              <a:cxnLst>
                <a:cxn ang="0">
                  <a:pos x="T0" y="T1"/>
                </a:cxn>
                <a:cxn ang="0">
                  <a:pos x="T2" y="T3"/>
                </a:cxn>
              </a:cxnLst>
              <a:rect l="0" t="0" r="r" b="b"/>
              <a:pathLst>
                <a:path w="234" h="72">
                  <a:moveTo>
                    <a:pt x="0" y="62"/>
                  </a:moveTo>
                  <a:cubicBezTo>
                    <a:pt x="0" y="62"/>
                    <a:pt x="138" y="72"/>
                    <a:pt x="234" y="0"/>
                  </a:cubicBezTo>
                </a:path>
              </a:pathLst>
            </a:custGeom>
            <a:noFill/>
            <a:ln w="1016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6228" tIns="38114" rIns="76228" bIns="38114" numCol="1" anchor="t" anchorCtr="0" compatLnSpc="1">
              <a:prstTxWarp prst="textNoShape">
                <a:avLst/>
              </a:prstTxWarp>
            </a:bodyPr>
            <a:lstStyle/>
            <a:p>
              <a:endParaRPr lang="en-US" sz="3001" dirty="0"/>
            </a:p>
          </p:txBody>
        </p:sp>
        <p:sp>
          <p:nvSpPr>
            <p:cNvPr id="14" name="Line 12">
              <a:extLst>
                <a:ext uri="{FF2B5EF4-FFF2-40B4-BE49-F238E27FC236}">
                  <a16:creationId xmlns:a16="http://schemas.microsoft.com/office/drawing/2014/main" id="{504C7EC5-7BE9-4FB7-A6E3-7B2F73D37EB8}"/>
                </a:ext>
              </a:extLst>
            </p:cNvPr>
            <p:cNvSpPr>
              <a:spLocks noChangeShapeType="1"/>
            </p:cNvSpPr>
            <p:nvPr/>
          </p:nvSpPr>
          <p:spPr bwMode="auto">
            <a:xfrm>
              <a:off x="5973464" y="4316593"/>
              <a:ext cx="856249" cy="295122"/>
            </a:xfrm>
            <a:prstGeom prst="line">
              <a:avLst/>
            </a:prstGeom>
            <a:noFill/>
            <a:ln w="1016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76228" tIns="38114" rIns="76228" bIns="38114" numCol="1" anchor="t" anchorCtr="0" compatLnSpc="1">
              <a:prstTxWarp prst="textNoShape">
                <a:avLst/>
              </a:prstTxWarp>
            </a:bodyPr>
            <a:lstStyle/>
            <a:p>
              <a:endParaRPr lang="en-US" sz="3001" dirty="0"/>
            </a:p>
          </p:txBody>
        </p:sp>
        <p:cxnSp>
          <p:nvCxnSpPr>
            <p:cNvPr id="15" name="Straight Connector 14">
              <a:extLst>
                <a:ext uri="{FF2B5EF4-FFF2-40B4-BE49-F238E27FC236}">
                  <a16:creationId xmlns:a16="http://schemas.microsoft.com/office/drawing/2014/main" id="{6675004E-D028-4EC7-AC4A-D16E66FCC255}"/>
                </a:ext>
              </a:extLst>
            </p:cNvPr>
            <p:cNvCxnSpPr>
              <a:stCxn id="28" idx="1"/>
            </p:cNvCxnSpPr>
            <p:nvPr/>
          </p:nvCxnSpPr>
          <p:spPr>
            <a:xfrm flipH="1" flipV="1">
              <a:off x="3921606" y="2512453"/>
              <a:ext cx="312921" cy="35545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DD235A-592B-42F7-816F-538F0E77B123}"/>
                </a:ext>
              </a:extLst>
            </p:cNvPr>
            <p:cNvCxnSpPr>
              <a:stCxn id="28" idx="2"/>
            </p:cNvCxnSpPr>
            <p:nvPr/>
          </p:nvCxnSpPr>
          <p:spPr>
            <a:xfrm flipH="1">
              <a:off x="3577202" y="3255283"/>
              <a:ext cx="497902" cy="734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457B7CC-DA34-461F-85DC-532A69C85CB6}"/>
                </a:ext>
              </a:extLst>
            </p:cNvPr>
            <p:cNvCxnSpPr>
              <a:stCxn id="30" idx="2"/>
            </p:cNvCxnSpPr>
            <p:nvPr/>
          </p:nvCxnSpPr>
          <p:spPr>
            <a:xfrm flipH="1">
              <a:off x="3621690" y="4307236"/>
              <a:ext cx="513492" cy="935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4C1550-37DE-4150-B908-BCF5155A1FF4}"/>
                </a:ext>
              </a:extLst>
            </p:cNvPr>
            <p:cNvCxnSpPr>
              <a:stCxn id="30" idx="3"/>
            </p:cNvCxnSpPr>
            <p:nvPr/>
          </p:nvCxnSpPr>
          <p:spPr>
            <a:xfrm flipH="1">
              <a:off x="3920196" y="4593828"/>
              <a:ext cx="332932" cy="33221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196F746-DF05-44B6-ACCD-2446A28896B4}"/>
                </a:ext>
              </a:extLst>
            </p:cNvPr>
            <p:cNvCxnSpPr>
              <a:stCxn id="28" idx="0"/>
            </p:cNvCxnSpPr>
            <p:nvPr/>
          </p:nvCxnSpPr>
          <p:spPr>
            <a:xfrm flipH="1" flipV="1">
              <a:off x="4616963" y="2214678"/>
              <a:ext cx="2442" cy="49277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25EB59-4E96-4897-B8D8-B7B7CE6DE532}"/>
                </a:ext>
              </a:extLst>
            </p:cNvPr>
            <p:cNvCxnSpPr>
              <a:stCxn id="25" idx="6"/>
            </p:cNvCxnSpPr>
            <p:nvPr/>
          </p:nvCxnSpPr>
          <p:spPr>
            <a:xfrm flipV="1">
              <a:off x="6735750" y="2410943"/>
              <a:ext cx="369807" cy="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2E7FA71-40ED-4B0A-B92F-9802572FE388}"/>
                </a:ext>
              </a:extLst>
            </p:cNvPr>
            <p:cNvCxnSpPr>
              <a:stCxn id="27" idx="7"/>
            </p:cNvCxnSpPr>
            <p:nvPr/>
          </p:nvCxnSpPr>
          <p:spPr>
            <a:xfrm flipV="1">
              <a:off x="7899683" y="3323659"/>
              <a:ext cx="233245" cy="27979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DB239C-C935-4E28-86AE-721E51CC7053}"/>
                </a:ext>
              </a:extLst>
            </p:cNvPr>
            <p:cNvCxnSpPr>
              <a:stCxn id="27" idx="6"/>
            </p:cNvCxnSpPr>
            <p:nvPr/>
          </p:nvCxnSpPr>
          <p:spPr>
            <a:xfrm>
              <a:off x="8017629" y="3890049"/>
              <a:ext cx="39835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6232CC2-B5E2-4FAF-B8C1-AE1225D85BBC}"/>
                </a:ext>
              </a:extLst>
            </p:cNvPr>
            <p:cNvCxnSpPr>
              <a:stCxn id="29" idx="6"/>
            </p:cNvCxnSpPr>
            <p:nvPr/>
          </p:nvCxnSpPr>
          <p:spPr>
            <a:xfrm>
              <a:off x="7302172" y="4753021"/>
              <a:ext cx="434658" cy="691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DB73214-911B-45A0-81C9-9DF4C177288E}"/>
                </a:ext>
              </a:extLst>
            </p:cNvPr>
            <p:cNvCxnSpPr/>
            <p:nvPr/>
          </p:nvCxnSpPr>
          <p:spPr>
            <a:xfrm flipH="1">
              <a:off x="5462461" y="2524949"/>
              <a:ext cx="300144" cy="1950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0438EAA2-43E1-4E71-97DD-4037AB7F46F2}"/>
                </a:ext>
              </a:extLst>
            </p:cNvPr>
            <p:cNvSpPr/>
            <p:nvPr/>
          </p:nvSpPr>
          <p:spPr>
            <a:xfrm>
              <a:off x="5647146" y="1863117"/>
              <a:ext cx="1088603" cy="10956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26" name="Oval 25">
              <a:extLst>
                <a:ext uri="{FF2B5EF4-FFF2-40B4-BE49-F238E27FC236}">
                  <a16:creationId xmlns:a16="http://schemas.microsoft.com/office/drawing/2014/main" id="{F1764B97-B389-4D64-8DF9-A1491672DB37}"/>
                </a:ext>
              </a:extLst>
            </p:cNvPr>
            <p:cNvSpPr/>
            <p:nvPr/>
          </p:nvSpPr>
          <p:spPr>
            <a:xfrm>
              <a:off x="5499951" y="3255281"/>
              <a:ext cx="551741" cy="5553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27" name="Oval 26">
              <a:extLst>
                <a:ext uri="{FF2B5EF4-FFF2-40B4-BE49-F238E27FC236}">
                  <a16:creationId xmlns:a16="http://schemas.microsoft.com/office/drawing/2014/main" id="{9B3C9E22-2AB9-417B-85E5-8ECA54A3EDBC}"/>
                </a:ext>
              </a:extLst>
            </p:cNvPr>
            <p:cNvSpPr/>
            <p:nvPr/>
          </p:nvSpPr>
          <p:spPr>
            <a:xfrm>
              <a:off x="7212237" y="3484745"/>
              <a:ext cx="805392" cy="8106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28" name="Oval 27">
              <a:extLst>
                <a:ext uri="{FF2B5EF4-FFF2-40B4-BE49-F238E27FC236}">
                  <a16:creationId xmlns:a16="http://schemas.microsoft.com/office/drawing/2014/main" id="{F93EDA5E-0164-4651-A940-7C2306D0A1F1}"/>
                </a:ext>
              </a:extLst>
            </p:cNvPr>
            <p:cNvSpPr/>
            <p:nvPr/>
          </p:nvSpPr>
          <p:spPr>
            <a:xfrm>
              <a:off x="4075103" y="2707454"/>
              <a:ext cx="1088603" cy="10956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29" name="Oval 28">
              <a:extLst>
                <a:ext uri="{FF2B5EF4-FFF2-40B4-BE49-F238E27FC236}">
                  <a16:creationId xmlns:a16="http://schemas.microsoft.com/office/drawing/2014/main" id="{DE9C019A-229E-4E86-B878-FBFEC888B45E}"/>
                </a:ext>
              </a:extLst>
            </p:cNvPr>
            <p:cNvSpPr/>
            <p:nvPr/>
          </p:nvSpPr>
          <p:spPr>
            <a:xfrm>
              <a:off x="6496780" y="4347715"/>
              <a:ext cx="805392" cy="8106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0" name="Oval 29">
              <a:extLst>
                <a:ext uri="{FF2B5EF4-FFF2-40B4-BE49-F238E27FC236}">
                  <a16:creationId xmlns:a16="http://schemas.microsoft.com/office/drawing/2014/main" id="{49EC0811-3433-42E5-AE0B-C7DDC2ED44CB}"/>
                </a:ext>
              </a:extLst>
            </p:cNvPr>
            <p:cNvSpPr/>
            <p:nvPr/>
          </p:nvSpPr>
          <p:spPr>
            <a:xfrm>
              <a:off x="4135181" y="3901930"/>
              <a:ext cx="805392" cy="8106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1" name="Oval 30">
              <a:extLst>
                <a:ext uri="{FF2B5EF4-FFF2-40B4-BE49-F238E27FC236}">
                  <a16:creationId xmlns:a16="http://schemas.microsoft.com/office/drawing/2014/main" id="{DB353972-1BE2-43DD-9D17-B0EF39DBE86C}"/>
                </a:ext>
              </a:extLst>
            </p:cNvPr>
            <p:cNvSpPr/>
            <p:nvPr/>
          </p:nvSpPr>
          <p:spPr>
            <a:xfrm>
              <a:off x="6497644" y="3436402"/>
              <a:ext cx="551741" cy="5553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2" name="Oval 31">
              <a:extLst>
                <a:ext uri="{FF2B5EF4-FFF2-40B4-BE49-F238E27FC236}">
                  <a16:creationId xmlns:a16="http://schemas.microsoft.com/office/drawing/2014/main" id="{28C5A12D-7AAD-4B33-A82F-F32909F36AA1}"/>
                </a:ext>
              </a:extLst>
            </p:cNvPr>
            <p:cNvSpPr/>
            <p:nvPr/>
          </p:nvSpPr>
          <p:spPr>
            <a:xfrm>
              <a:off x="6829687" y="2746733"/>
              <a:ext cx="551741" cy="5553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3" name="Oval 32">
              <a:extLst>
                <a:ext uri="{FF2B5EF4-FFF2-40B4-BE49-F238E27FC236}">
                  <a16:creationId xmlns:a16="http://schemas.microsoft.com/office/drawing/2014/main" id="{6ABC79C5-3D1E-424D-B495-472D530C5262}"/>
                </a:ext>
              </a:extLst>
            </p:cNvPr>
            <p:cNvSpPr/>
            <p:nvPr/>
          </p:nvSpPr>
          <p:spPr>
            <a:xfrm>
              <a:off x="3609967" y="4690132"/>
              <a:ext cx="551741" cy="5553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4" name="Oval 33">
              <a:extLst>
                <a:ext uri="{FF2B5EF4-FFF2-40B4-BE49-F238E27FC236}">
                  <a16:creationId xmlns:a16="http://schemas.microsoft.com/office/drawing/2014/main" id="{1A6E6252-4547-48B1-9D80-EA2047248C6F}"/>
                </a:ext>
              </a:extLst>
            </p:cNvPr>
            <p:cNvSpPr/>
            <p:nvPr/>
          </p:nvSpPr>
          <p:spPr>
            <a:xfrm>
              <a:off x="3325228" y="4056399"/>
              <a:ext cx="551741" cy="5553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5" name="Oval 34">
              <a:extLst>
                <a:ext uri="{FF2B5EF4-FFF2-40B4-BE49-F238E27FC236}">
                  <a16:creationId xmlns:a16="http://schemas.microsoft.com/office/drawing/2014/main" id="{16BC2DA1-229B-45F7-B080-D69A431B2E3C}"/>
                </a:ext>
              </a:extLst>
            </p:cNvPr>
            <p:cNvSpPr/>
            <p:nvPr/>
          </p:nvSpPr>
          <p:spPr>
            <a:xfrm>
              <a:off x="3287776" y="3005778"/>
              <a:ext cx="551741" cy="5553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6" name="Oval 35">
              <a:extLst>
                <a:ext uri="{FF2B5EF4-FFF2-40B4-BE49-F238E27FC236}">
                  <a16:creationId xmlns:a16="http://schemas.microsoft.com/office/drawing/2014/main" id="{12B9F4C2-E4EF-423F-A5A8-1CFAFC914B02}"/>
                </a:ext>
              </a:extLst>
            </p:cNvPr>
            <p:cNvSpPr/>
            <p:nvPr/>
          </p:nvSpPr>
          <p:spPr>
            <a:xfrm>
              <a:off x="3585639" y="2193986"/>
              <a:ext cx="551741" cy="5553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7" name="Oval 36">
              <a:extLst>
                <a:ext uri="{FF2B5EF4-FFF2-40B4-BE49-F238E27FC236}">
                  <a16:creationId xmlns:a16="http://schemas.microsoft.com/office/drawing/2014/main" id="{E52846F4-3668-411E-B3DC-B4959E2DD10F}"/>
                </a:ext>
              </a:extLst>
            </p:cNvPr>
            <p:cNvSpPr/>
            <p:nvPr/>
          </p:nvSpPr>
          <p:spPr>
            <a:xfrm>
              <a:off x="4375563" y="1905751"/>
              <a:ext cx="551741" cy="5553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8" name="Oval 37">
              <a:extLst>
                <a:ext uri="{FF2B5EF4-FFF2-40B4-BE49-F238E27FC236}">
                  <a16:creationId xmlns:a16="http://schemas.microsoft.com/office/drawing/2014/main" id="{FE69F107-FF4E-4D8A-91F0-F02E1D0B42D8}"/>
                </a:ext>
              </a:extLst>
            </p:cNvPr>
            <p:cNvSpPr/>
            <p:nvPr/>
          </p:nvSpPr>
          <p:spPr>
            <a:xfrm>
              <a:off x="6960853" y="2130541"/>
              <a:ext cx="551741" cy="5553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9" name="Oval 38">
              <a:extLst>
                <a:ext uri="{FF2B5EF4-FFF2-40B4-BE49-F238E27FC236}">
                  <a16:creationId xmlns:a16="http://schemas.microsoft.com/office/drawing/2014/main" id="{5C413E65-8D3B-4334-B3DF-9E839607C3CA}"/>
                </a:ext>
              </a:extLst>
            </p:cNvPr>
            <p:cNvSpPr/>
            <p:nvPr/>
          </p:nvSpPr>
          <p:spPr>
            <a:xfrm>
              <a:off x="7928438" y="2960592"/>
              <a:ext cx="551741" cy="5553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40" name="Oval 39">
              <a:extLst>
                <a:ext uri="{FF2B5EF4-FFF2-40B4-BE49-F238E27FC236}">
                  <a16:creationId xmlns:a16="http://schemas.microsoft.com/office/drawing/2014/main" id="{0F322AD0-7173-4A73-BE35-326887E7DF7D}"/>
                </a:ext>
              </a:extLst>
            </p:cNvPr>
            <p:cNvSpPr/>
            <p:nvPr/>
          </p:nvSpPr>
          <p:spPr>
            <a:xfrm>
              <a:off x="8268632" y="3603151"/>
              <a:ext cx="551741" cy="5553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41" name="Oval 40">
              <a:extLst>
                <a:ext uri="{FF2B5EF4-FFF2-40B4-BE49-F238E27FC236}">
                  <a16:creationId xmlns:a16="http://schemas.microsoft.com/office/drawing/2014/main" id="{C2E579BC-D24C-4B14-A4CE-DDA3D9F9F126}"/>
                </a:ext>
              </a:extLst>
            </p:cNvPr>
            <p:cNvSpPr/>
            <p:nvPr/>
          </p:nvSpPr>
          <p:spPr>
            <a:xfrm>
              <a:off x="7581186" y="4513907"/>
              <a:ext cx="551741" cy="5553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42" name="Oval 41">
              <a:extLst>
                <a:ext uri="{FF2B5EF4-FFF2-40B4-BE49-F238E27FC236}">
                  <a16:creationId xmlns:a16="http://schemas.microsoft.com/office/drawing/2014/main" id="{4C8E5568-7050-4E53-A616-BED72104FACC}"/>
                </a:ext>
              </a:extLst>
            </p:cNvPr>
            <p:cNvSpPr/>
            <p:nvPr/>
          </p:nvSpPr>
          <p:spPr>
            <a:xfrm>
              <a:off x="5085737" y="2509174"/>
              <a:ext cx="551741" cy="5553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56" name="TextBox 55">
              <a:extLst>
                <a:ext uri="{FF2B5EF4-FFF2-40B4-BE49-F238E27FC236}">
                  <a16:creationId xmlns:a16="http://schemas.microsoft.com/office/drawing/2014/main" id="{5F280D3E-7ECE-401F-9AD9-BD5D990F4864}"/>
                </a:ext>
              </a:extLst>
            </p:cNvPr>
            <p:cNvSpPr txBox="1"/>
            <p:nvPr/>
          </p:nvSpPr>
          <p:spPr>
            <a:xfrm>
              <a:off x="5729782" y="2282364"/>
              <a:ext cx="922332" cy="259196"/>
            </a:xfrm>
            <a:prstGeom prst="rect">
              <a:avLst/>
            </a:prstGeom>
            <a:noFill/>
          </p:spPr>
          <p:txBody>
            <a:bodyPr wrap="square" rtlCol="0" anchor="ctr" anchorCtr="0">
              <a:spAutoFit/>
            </a:bodyPr>
            <a:lstStyle/>
            <a:p>
              <a:pPr algn="ctr"/>
              <a:r>
                <a:rPr lang="en-US" sz="1334" b="1" dirty="0">
                  <a:solidFill>
                    <a:schemeClr val="bg1"/>
                  </a:solidFill>
                  <a:ea typeface="League Spartan" charset="0"/>
                  <a:cs typeface="Poppins" pitchFamily="2" charset="77"/>
                </a:rPr>
                <a:t>LABEL</a:t>
              </a:r>
            </a:p>
          </p:txBody>
        </p:sp>
        <p:sp>
          <p:nvSpPr>
            <p:cNvPr id="57" name="TextBox 56">
              <a:extLst>
                <a:ext uri="{FF2B5EF4-FFF2-40B4-BE49-F238E27FC236}">
                  <a16:creationId xmlns:a16="http://schemas.microsoft.com/office/drawing/2014/main" id="{5EC4586E-5581-4A3E-809A-DE308E779980}"/>
                </a:ext>
              </a:extLst>
            </p:cNvPr>
            <p:cNvSpPr txBox="1"/>
            <p:nvPr/>
          </p:nvSpPr>
          <p:spPr>
            <a:xfrm>
              <a:off x="4158239" y="3123603"/>
              <a:ext cx="922332" cy="259196"/>
            </a:xfrm>
            <a:prstGeom prst="rect">
              <a:avLst/>
            </a:prstGeom>
            <a:noFill/>
          </p:spPr>
          <p:txBody>
            <a:bodyPr wrap="square" rtlCol="0" anchor="ctr" anchorCtr="0">
              <a:spAutoFit/>
            </a:bodyPr>
            <a:lstStyle/>
            <a:p>
              <a:pPr algn="ctr"/>
              <a:r>
                <a:rPr lang="en-US" sz="1334" b="1" dirty="0">
                  <a:solidFill>
                    <a:schemeClr val="bg1"/>
                  </a:solidFill>
                  <a:ea typeface="League Spartan" charset="0"/>
                  <a:cs typeface="Poppins" pitchFamily="2" charset="77"/>
                </a:rPr>
                <a:t>LABEL</a:t>
              </a:r>
            </a:p>
          </p:txBody>
        </p:sp>
        <p:sp>
          <p:nvSpPr>
            <p:cNvPr id="58" name="TextBox 57">
              <a:extLst>
                <a:ext uri="{FF2B5EF4-FFF2-40B4-BE49-F238E27FC236}">
                  <a16:creationId xmlns:a16="http://schemas.microsoft.com/office/drawing/2014/main" id="{4D28D4AD-2310-49EB-8752-F4D6F10A230C}"/>
                </a:ext>
              </a:extLst>
            </p:cNvPr>
            <p:cNvSpPr txBox="1"/>
            <p:nvPr/>
          </p:nvSpPr>
          <p:spPr>
            <a:xfrm>
              <a:off x="6574970" y="4646029"/>
              <a:ext cx="652734" cy="227815"/>
            </a:xfrm>
            <a:prstGeom prst="rect">
              <a:avLst/>
            </a:prstGeom>
            <a:noFill/>
          </p:spPr>
          <p:txBody>
            <a:bodyPr wrap="square" rtlCol="0" anchor="ctr" anchorCtr="0">
              <a:spAutoFit/>
            </a:bodyPr>
            <a:lstStyle/>
            <a:p>
              <a:pPr algn="ctr"/>
              <a:r>
                <a:rPr lang="en-US" sz="1100" b="1" dirty="0">
                  <a:solidFill>
                    <a:schemeClr val="bg1"/>
                  </a:solidFill>
                  <a:ea typeface="League Spartan" charset="0"/>
                  <a:cs typeface="Poppins" pitchFamily="2" charset="77"/>
                </a:rPr>
                <a:t>LABEL</a:t>
              </a:r>
            </a:p>
          </p:txBody>
        </p:sp>
        <p:sp>
          <p:nvSpPr>
            <p:cNvPr id="59" name="TextBox 58">
              <a:extLst>
                <a:ext uri="{FF2B5EF4-FFF2-40B4-BE49-F238E27FC236}">
                  <a16:creationId xmlns:a16="http://schemas.microsoft.com/office/drawing/2014/main" id="{5E6985EC-446F-4D77-8464-DFF24A89C250}"/>
                </a:ext>
              </a:extLst>
            </p:cNvPr>
            <p:cNvSpPr txBox="1"/>
            <p:nvPr/>
          </p:nvSpPr>
          <p:spPr>
            <a:xfrm>
              <a:off x="4223520" y="4193328"/>
              <a:ext cx="652734" cy="227815"/>
            </a:xfrm>
            <a:prstGeom prst="rect">
              <a:avLst/>
            </a:prstGeom>
            <a:noFill/>
          </p:spPr>
          <p:txBody>
            <a:bodyPr wrap="square" rtlCol="0" anchor="ctr" anchorCtr="0">
              <a:spAutoFit/>
            </a:bodyPr>
            <a:lstStyle/>
            <a:p>
              <a:pPr algn="ctr"/>
              <a:r>
                <a:rPr lang="en-US" sz="1100" b="1" dirty="0">
                  <a:solidFill>
                    <a:schemeClr val="bg1"/>
                  </a:solidFill>
                  <a:ea typeface="League Spartan" charset="0"/>
                  <a:cs typeface="Poppins" pitchFamily="2" charset="77"/>
                </a:rPr>
                <a:t>LABEL</a:t>
              </a:r>
            </a:p>
          </p:txBody>
        </p:sp>
        <p:sp>
          <p:nvSpPr>
            <p:cNvPr id="60" name="TextBox 59">
              <a:extLst>
                <a:ext uri="{FF2B5EF4-FFF2-40B4-BE49-F238E27FC236}">
                  <a16:creationId xmlns:a16="http://schemas.microsoft.com/office/drawing/2014/main" id="{6E5ADB3B-C692-4649-8669-E42FB21D56D1}"/>
                </a:ext>
              </a:extLst>
            </p:cNvPr>
            <p:cNvSpPr txBox="1"/>
            <p:nvPr/>
          </p:nvSpPr>
          <p:spPr>
            <a:xfrm>
              <a:off x="7288566" y="3786599"/>
              <a:ext cx="652734" cy="227815"/>
            </a:xfrm>
            <a:prstGeom prst="rect">
              <a:avLst/>
            </a:prstGeom>
            <a:noFill/>
          </p:spPr>
          <p:txBody>
            <a:bodyPr wrap="square" rtlCol="0" anchor="ctr" anchorCtr="0">
              <a:spAutoFit/>
            </a:bodyPr>
            <a:lstStyle/>
            <a:p>
              <a:pPr algn="ctr"/>
              <a:r>
                <a:rPr lang="en-US" sz="1100" b="1" dirty="0">
                  <a:solidFill>
                    <a:schemeClr val="bg1"/>
                  </a:solidFill>
                  <a:ea typeface="League Spartan" charset="0"/>
                  <a:cs typeface="Poppins" pitchFamily="2" charset="77"/>
                </a:rPr>
                <a:t>LABEL</a:t>
              </a:r>
            </a:p>
          </p:txBody>
        </p:sp>
        <p:pic>
          <p:nvPicPr>
            <p:cNvPr id="63" name="Graphic 62" descr="Pie chart">
              <a:extLst>
                <a:ext uri="{FF2B5EF4-FFF2-40B4-BE49-F238E27FC236}">
                  <a16:creationId xmlns:a16="http://schemas.microsoft.com/office/drawing/2014/main" id="{C355B52A-5F87-453C-A9AE-83220B8D66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9287" y="2294163"/>
              <a:ext cx="349963" cy="349963"/>
            </a:xfrm>
            <a:prstGeom prst="rect">
              <a:avLst/>
            </a:prstGeom>
          </p:spPr>
        </p:pic>
        <p:pic>
          <p:nvPicPr>
            <p:cNvPr id="65" name="Graphic 64" descr="Venn diagram">
              <a:extLst>
                <a:ext uri="{FF2B5EF4-FFF2-40B4-BE49-F238E27FC236}">
                  <a16:creationId xmlns:a16="http://schemas.microsoft.com/office/drawing/2014/main" id="{B5C98C2C-2E88-4ACD-B66E-5980F7C83B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0607" y="3102218"/>
              <a:ext cx="349963" cy="349963"/>
            </a:xfrm>
            <a:prstGeom prst="rect">
              <a:avLst/>
            </a:prstGeom>
          </p:spPr>
        </p:pic>
        <p:pic>
          <p:nvPicPr>
            <p:cNvPr id="67" name="Graphic 66" descr="Target">
              <a:extLst>
                <a:ext uri="{FF2B5EF4-FFF2-40B4-BE49-F238E27FC236}">
                  <a16:creationId xmlns:a16="http://schemas.microsoft.com/office/drawing/2014/main" id="{623CAEAD-D1EA-49B7-9E21-75FF54316D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76451" y="2007451"/>
              <a:ext cx="349963" cy="349963"/>
            </a:xfrm>
            <a:prstGeom prst="rect">
              <a:avLst/>
            </a:prstGeom>
          </p:spPr>
        </p:pic>
        <p:pic>
          <p:nvPicPr>
            <p:cNvPr id="69" name="Graphic 68" descr="Magnifying glass">
              <a:extLst>
                <a:ext uri="{FF2B5EF4-FFF2-40B4-BE49-F238E27FC236}">
                  <a16:creationId xmlns:a16="http://schemas.microsoft.com/office/drawing/2014/main" id="{71EBD1CF-CAD0-421A-BA36-04AD1C004B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10855" y="4781155"/>
              <a:ext cx="349963" cy="349963"/>
            </a:xfrm>
            <a:prstGeom prst="rect">
              <a:avLst/>
            </a:prstGeom>
          </p:spPr>
        </p:pic>
        <p:pic>
          <p:nvPicPr>
            <p:cNvPr id="71" name="Graphic 70" descr="Head with gears">
              <a:extLst>
                <a:ext uri="{FF2B5EF4-FFF2-40B4-BE49-F238E27FC236}">
                  <a16:creationId xmlns:a16="http://schemas.microsoft.com/office/drawing/2014/main" id="{E02FFD5F-5971-476C-8825-17D3EB34B1B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43461" y="4151712"/>
              <a:ext cx="349963" cy="349963"/>
            </a:xfrm>
            <a:prstGeom prst="rect">
              <a:avLst/>
            </a:prstGeom>
          </p:spPr>
        </p:pic>
        <p:pic>
          <p:nvPicPr>
            <p:cNvPr id="73" name="Graphic 72" descr="Stopwatch">
              <a:extLst>
                <a:ext uri="{FF2B5EF4-FFF2-40B4-BE49-F238E27FC236}">
                  <a16:creationId xmlns:a16="http://schemas.microsoft.com/office/drawing/2014/main" id="{FEF171A1-9E1E-4811-A4B6-7EBAE07C331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65455" y="2224783"/>
              <a:ext cx="349963" cy="349963"/>
            </a:xfrm>
            <a:prstGeom prst="rect">
              <a:avLst/>
            </a:prstGeom>
          </p:spPr>
        </p:pic>
        <p:pic>
          <p:nvPicPr>
            <p:cNvPr id="75" name="Graphic 74" descr="Arrow Rotate left">
              <a:extLst>
                <a:ext uri="{FF2B5EF4-FFF2-40B4-BE49-F238E27FC236}">
                  <a16:creationId xmlns:a16="http://schemas.microsoft.com/office/drawing/2014/main" id="{B49B4CCD-425D-4194-A0D7-97D3C31B127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80869" y="2624468"/>
              <a:ext cx="349963" cy="349963"/>
            </a:xfrm>
            <a:prstGeom prst="rect">
              <a:avLst/>
            </a:prstGeom>
          </p:spPr>
        </p:pic>
        <p:pic>
          <p:nvPicPr>
            <p:cNvPr id="77" name="Graphic 76" descr="Arrow Horizontal U turn">
              <a:extLst>
                <a:ext uri="{FF2B5EF4-FFF2-40B4-BE49-F238E27FC236}">
                  <a16:creationId xmlns:a16="http://schemas.microsoft.com/office/drawing/2014/main" id="{B7EF4C47-E01D-44BF-8310-6C94925A0CE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30575" y="2849241"/>
              <a:ext cx="349963" cy="349963"/>
            </a:xfrm>
            <a:prstGeom prst="rect">
              <a:avLst/>
            </a:prstGeom>
          </p:spPr>
        </p:pic>
        <p:pic>
          <p:nvPicPr>
            <p:cNvPr id="79" name="Graphic 78" descr="Arrow Rotate right">
              <a:extLst>
                <a:ext uri="{FF2B5EF4-FFF2-40B4-BE49-F238E27FC236}">
                  <a16:creationId xmlns:a16="http://schemas.microsoft.com/office/drawing/2014/main" id="{C92D24C1-6787-4F88-BD4E-CB690F341E2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05961" y="3361448"/>
              <a:ext cx="349963" cy="349963"/>
            </a:xfrm>
            <a:prstGeom prst="rect">
              <a:avLst/>
            </a:prstGeom>
          </p:spPr>
        </p:pic>
        <p:pic>
          <p:nvPicPr>
            <p:cNvPr id="81" name="Graphic 80" descr="Court">
              <a:extLst>
                <a:ext uri="{FF2B5EF4-FFF2-40B4-BE49-F238E27FC236}">
                  <a16:creationId xmlns:a16="http://schemas.microsoft.com/office/drawing/2014/main" id="{39993817-261C-4A51-A1FF-B618CC4F445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369520" y="3692891"/>
              <a:ext cx="349963" cy="349963"/>
            </a:xfrm>
            <a:prstGeom prst="rect">
              <a:avLst/>
            </a:prstGeom>
          </p:spPr>
        </p:pic>
        <p:pic>
          <p:nvPicPr>
            <p:cNvPr id="83" name="Graphic 82" descr="House">
              <a:extLst>
                <a:ext uri="{FF2B5EF4-FFF2-40B4-BE49-F238E27FC236}">
                  <a16:creationId xmlns:a16="http://schemas.microsoft.com/office/drawing/2014/main" id="{EF9C8BEE-286D-4F70-A3C4-4062B46AB71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029326" y="3052706"/>
              <a:ext cx="349963" cy="349963"/>
            </a:xfrm>
            <a:prstGeom prst="rect">
              <a:avLst/>
            </a:prstGeom>
          </p:spPr>
        </p:pic>
        <p:pic>
          <p:nvPicPr>
            <p:cNvPr id="85" name="Graphic 84" descr="Kiosk">
              <a:extLst>
                <a:ext uri="{FF2B5EF4-FFF2-40B4-BE49-F238E27FC236}">
                  <a16:creationId xmlns:a16="http://schemas.microsoft.com/office/drawing/2014/main" id="{1C27700D-D43B-4A1B-91FF-D15F238ABE8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597522" y="3544378"/>
              <a:ext cx="349963" cy="349963"/>
            </a:xfrm>
            <a:prstGeom prst="rect">
              <a:avLst/>
            </a:prstGeom>
          </p:spPr>
        </p:pic>
        <p:pic>
          <p:nvPicPr>
            <p:cNvPr id="89" name="Graphic 88" descr="Employee badge">
              <a:extLst>
                <a:ext uri="{FF2B5EF4-FFF2-40B4-BE49-F238E27FC236}">
                  <a16:creationId xmlns:a16="http://schemas.microsoft.com/office/drawing/2014/main" id="{E9D855B5-FF32-45AB-B6AB-AA48898A6E6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679363" y="4616583"/>
              <a:ext cx="349963" cy="349963"/>
            </a:xfrm>
            <a:prstGeom prst="rect">
              <a:avLst/>
            </a:prstGeom>
          </p:spPr>
        </p:pic>
      </p:grpSp>
    </p:spTree>
    <p:extLst>
      <p:ext uri="{BB962C8B-B14F-4D97-AF65-F5344CB8AC3E}">
        <p14:creationId xmlns:p14="http://schemas.microsoft.com/office/powerpoint/2010/main" val="412395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8855BC-5D9D-47C2-AA95-C9B4C48BC6C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7D50306-AAC3-4265-85BF-E108E5C0698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511CBFE-A68E-4DD8-A941-D73016BEF337}"/>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83907258-248B-4C61-AA1D-8048792F9C6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51A2743-6F7D-4E84-94EF-971D47149F48}"/>
              </a:ext>
            </a:extLst>
          </p:cNvPr>
          <p:cNvSpPr>
            <a:spLocks noGrp="1"/>
          </p:cNvSpPr>
          <p:nvPr>
            <p:ph type="body" sz="quarter" idx="13"/>
          </p:nvPr>
        </p:nvSpPr>
        <p:spPr/>
        <p:txBody>
          <a:bodyPr/>
          <a:lstStyle/>
          <a:p>
            <a:endParaRPr lang="en-ZA"/>
          </a:p>
        </p:txBody>
      </p:sp>
      <p:sp>
        <p:nvSpPr>
          <p:cNvPr id="7" name="Freeform 10">
            <a:extLst>
              <a:ext uri="{FF2B5EF4-FFF2-40B4-BE49-F238E27FC236}">
                <a16:creationId xmlns:a16="http://schemas.microsoft.com/office/drawing/2014/main" id="{2E6862E4-A903-45BB-A6E5-BF45184155C2}"/>
              </a:ext>
            </a:extLst>
          </p:cNvPr>
          <p:cNvSpPr>
            <a:spLocks/>
          </p:cNvSpPr>
          <p:nvPr/>
        </p:nvSpPr>
        <p:spPr bwMode="auto">
          <a:xfrm>
            <a:off x="4280046" y="3238991"/>
            <a:ext cx="2743439" cy="3071645"/>
          </a:xfrm>
          <a:custGeom>
            <a:avLst/>
            <a:gdLst>
              <a:gd name="T0" fmla="*/ 858 w 2258"/>
              <a:gd name="T1" fmla="*/ 2497 h 2528"/>
              <a:gd name="T2" fmla="*/ 617 w 2258"/>
              <a:gd name="T3" fmla="*/ 2147 h 2528"/>
              <a:gd name="T4" fmla="*/ 278 w 2258"/>
              <a:gd name="T5" fmla="*/ 2137 h 2528"/>
              <a:gd name="T6" fmla="*/ 238 w 2258"/>
              <a:gd name="T7" fmla="*/ 1948 h 2528"/>
              <a:gd name="T8" fmla="*/ 174 w 2258"/>
              <a:gd name="T9" fmla="*/ 1874 h 2528"/>
              <a:gd name="T10" fmla="*/ 215 w 2258"/>
              <a:gd name="T11" fmla="*/ 1823 h 2528"/>
              <a:gd name="T12" fmla="*/ 144 w 2258"/>
              <a:gd name="T13" fmla="*/ 1776 h 2528"/>
              <a:gd name="T14" fmla="*/ 101 w 2258"/>
              <a:gd name="T15" fmla="*/ 1698 h 2528"/>
              <a:gd name="T16" fmla="*/ 54 w 2258"/>
              <a:gd name="T17" fmla="*/ 1567 h 2528"/>
              <a:gd name="T18" fmla="*/ 228 w 2258"/>
              <a:gd name="T19" fmla="*/ 1193 h 2528"/>
              <a:gd name="T20" fmla="*/ 528 w 2258"/>
              <a:gd name="T21" fmla="*/ 295 h 2528"/>
              <a:gd name="T22" fmla="*/ 2096 w 2258"/>
              <a:gd name="T23" fmla="*/ 762 h 2528"/>
              <a:gd name="T24" fmla="*/ 1746 w 2258"/>
              <a:gd name="T25" fmla="*/ 1853 h 2528"/>
              <a:gd name="T26" fmla="*/ 1761 w 2258"/>
              <a:gd name="T27" fmla="*/ 2528 h 2528"/>
              <a:gd name="T28" fmla="*/ 857 w 2258"/>
              <a:gd name="T29" fmla="*/ 2528 h 2528"/>
              <a:gd name="T30" fmla="*/ 858 w 2258"/>
              <a:gd name="T31" fmla="*/ 249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8" h="2528">
                <a:moveTo>
                  <a:pt x="858" y="2497"/>
                </a:moveTo>
                <a:cubicBezTo>
                  <a:pt x="858" y="2497"/>
                  <a:pt x="870" y="2137"/>
                  <a:pt x="617" y="2147"/>
                </a:cubicBezTo>
                <a:cubicBezTo>
                  <a:pt x="363" y="2157"/>
                  <a:pt x="339" y="2232"/>
                  <a:pt x="278" y="2137"/>
                </a:cubicBezTo>
                <a:cubicBezTo>
                  <a:pt x="217" y="2042"/>
                  <a:pt x="279" y="1988"/>
                  <a:pt x="238" y="1948"/>
                </a:cubicBezTo>
                <a:cubicBezTo>
                  <a:pt x="238" y="1948"/>
                  <a:pt x="175" y="1915"/>
                  <a:pt x="174" y="1874"/>
                </a:cubicBezTo>
                <a:cubicBezTo>
                  <a:pt x="173" y="1832"/>
                  <a:pt x="215" y="1823"/>
                  <a:pt x="215" y="1823"/>
                </a:cubicBezTo>
                <a:cubicBezTo>
                  <a:pt x="215" y="1823"/>
                  <a:pt x="147" y="1821"/>
                  <a:pt x="144" y="1776"/>
                </a:cubicBezTo>
                <a:cubicBezTo>
                  <a:pt x="142" y="1731"/>
                  <a:pt x="172" y="1728"/>
                  <a:pt x="101" y="1698"/>
                </a:cubicBezTo>
                <a:cubicBezTo>
                  <a:pt x="30" y="1668"/>
                  <a:pt x="10" y="1641"/>
                  <a:pt x="54" y="1567"/>
                </a:cubicBezTo>
                <a:cubicBezTo>
                  <a:pt x="98" y="1492"/>
                  <a:pt x="245" y="1283"/>
                  <a:pt x="228" y="1193"/>
                </a:cubicBezTo>
                <a:cubicBezTo>
                  <a:pt x="211" y="1103"/>
                  <a:pt x="0" y="589"/>
                  <a:pt x="528" y="295"/>
                </a:cubicBezTo>
                <a:cubicBezTo>
                  <a:pt x="1055" y="0"/>
                  <a:pt x="1933" y="127"/>
                  <a:pt x="2096" y="762"/>
                </a:cubicBezTo>
                <a:cubicBezTo>
                  <a:pt x="2258" y="1396"/>
                  <a:pt x="1746" y="1853"/>
                  <a:pt x="1746" y="1853"/>
                </a:cubicBezTo>
                <a:cubicBezTo>
                  <a:pt x="1746" y="1853"/>
                  <a:pt x="1532" y="2254"/>
                  <a:pt x="1761" y="2528"/>
                </a:cubicBezTo>
                <a:cubicBezTo>
                  <a:pt x="857" y="2528"/>
                  <a:pt x="857" y="2528"/>
                  <a:pt x="857" y="2528"/>
                </a:cubicBezTo>
                <a:lnTo>
                  <a:pt x="858" y="2497"/>
                </a:lnTo>
                <a:close/>
              </a:path>
            </a:pathLst>
          </a:custGeom>
          <a:solidFill>
            <a:schemeClr val="bg1">
              <a:lumMod val="85000"/>
            </a:schemeClr>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8" name="Freeform 11">
            <a:extLst>
              <a:ext uri="{FF2B5EF4-FFF2-40B4-BE49-F238E27FC236}">
                <a16:creationId xmlns:a16="http://schemas.microsoft.com/office/drawing/2014/main" id="{0A7BB96C-52EE-4CA2-9711-03BEACBE75FE}"/>
              </a:ext>
            </a:extLst>
          </p:cNvPr>
          <p:cNvSpPr>
            <a:spLocks/>
          </p:cNvSpPr>
          <p:nvPr/>
        </p:nvSpPr>
        <p:spPr bwMode="auto">
          <a:xfrm>
            <a:off x="4674425" y="3389860"/>
            <a:ext cx="2079085" cy="1860721"/>
          </a:xfrm>
          <a:custGeom>
            <a:avLst/>
            <a:gdLst>
              <a:gd name="T0" fmla="*/ 1704 w 1710"/>
              <a:gd name="T1" fmla="*/ 807 h 1531"/>
              <a:gd name="T2" fmla="*/ 1586 w 1710"/>
              <a:gd name="T3" fmla="*/ 534 h 1531"/>
              <a:gd name="T4" fmla="*/ 1486 w 1710"/>
              <a:gd name="T5" fmla="*/ 336 h 1531"/>
              <a:gd name="T6" fmla="*/ 1180 w 1710"/>
              <a:gd name="T7" fmla="*/ 215 h 1531"/>
              <a:gd name="T8" fmla="*/ 731 w 1710"/>
              <a:gd name="T9" fmla="*/ 166 h 1531"/>
              <a:gd name="T10" fmla="*/ 327 w 1710"/>
              <a:gd name="T11" fmla="*/ 309 h 1531"/>
              <a:gd name="T12" fmla="*/ 132 w 1710"/>
              <a:gd name="T13" fmla="*/ 767 h 1531"/>
              <a:gd name="T14" fmla="*/ 445 w 1710"/>
              <a:gd name="T15" fmla="*/ 934 h 1531"/>
              <a:gd name="T16" fmla="*/ 474 w 1710"/>
              <a:gd name="T17" fmla="*/ 1088 h 1531"/>
              <a:gd name="T18" fmla="*/ 489 w 1710"/>
              <a:gd name="T19" fmla="*/ 1129 h 1531"/>
              <a:gd name="T20" fmla="*/ 489 w 1710"/>
              <a:gd name="T21" fmla="*/ 1130 h 1531"/>
              <a:gd name="T22" fmla="*/ 490 w 1710"/>
              <a:gd name="T23" fmla="*/ 1130 h 1531"/>
              <a:gd name="T24" fmla="*/ 490 w 1710"/>
              <a:gd name="T25" fmla="*/ 1132 h 1531"/>
              <a:gd name="T26" fmla="*/ 491 w 1710"/>
              <a:gd name="T27" fmla="*/ 1133 h 1531"/>
              <a:gd name="T28" fmla="*/ 815 w 1710"/>
              <a:gd name="T29" fmla="*/ 1271 h 1531"/>
              <a:gd name="T30" fmla="*/ 815 w 1710"/>
              <a:gd name="T31" fmla="*/ 1272 h 1531"/>
              <a:gd name="T32" fmla="*/ 912 w 1710"/>
              <a:gd name="T33" fmla="*/ 1437 h 1531"/>
              <a:gd name="T34" fmla="*/ 1153 w 1710"/>
              <a:gd name="T35" fmla="*/ 1523 h 1531"/>
              <a:gd name="T36" fmla="*/ 1340 w 1710"/>
              <a:gd name="T37" fmla="*/ 1413 h 1531"/>
              <a:gd name="T38" fmla="*/ 1506 w 1710"/>
              <a:gd name="T39" fmla="*/ 1117 h 1531"/>
              <a:gd name="T40" fmla="*/ 1704 w 1710"/>
              <a:gd name="T41" fmla="*/ 807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0" h="1531">
                <a:moveTo>
                  <a:pt x="1704" y="807"/>
                </a:moveTo>
                <a:cubicBezTo>
                  <a:pt x="1698" y="609"/>
                  <a:pt x="1586" y="534"/>
                  <a:pt x="1586" y="534"/>
                </a:cubicBezTo>
                <a:cubicBezTo>
                  <a:pt x="1586" y="534"/>
                  <a:pt x="1573" y="438"/>
                  <a:pt x="1486" y="336"/>
                </a:cubicBezTo>
                <a:cubicBezTo>
                  <a:pt x="1351" y="189"/>
                  <a:pt x="1180" y="215"/>
                  <a:pt x="1180" y="215"/>
                </a:cubicBezTo>
                <a:cubicBezTo>
                  <a:pt x="959" y="0"/>
                  <a:pt x="731" y="166"/>
                  <a:pt x="731" y="166"/>
                </a:cubicBezTo>
                <a:cubicBezTo>
                  <a:pt x="416" y="62"/>
                  <a:pt x="327" y="309"/>
                  <a:pt x="327" y="309"/>
                </a:cubicBezTo>
                <a:cubicBezTo>
                  <a:pt x="147" y="328"/>
                  <a:pt x="0" y="540"/>
                  <a:pt x="132" y="767"/>
                </a:cubicBezTo>
                <a:cubicBezTo>
                  <a:pt x="233" y="940"/>
                  <a:pt x="381" y="943"/>
                  <a:pt x="445" y="934"/>
                </a:cubicBezTo>
                <a:cubicBezTo>
                  <a:pt x="445" y="934"/>
                  <a:pt x="453" y="1019"/>
                  <a:pt x="474" y="1088"/>
                </a:cubicBezTo>
                <a:cubicBezTo>
                  <a:pt x="478" y="1103"/>
                  <a:pt x="483" y="1116"/>
                  <a:pt x="489" y="1129"/>
                </a:cubicBezTo>
                <a:cubicBezTo>
                  <a:pt x="489" y="1129"/>
                  <a:pt x="489" y="1129"/>
                  <a:pt x="489" y="1130"/>
                </a:cubicBezTo>
                <a:cubicBezTo>
                  <a:pt x="489" y="1130"/>
                  <a:pt x="489" y="1130"/>
                  <a:pt x="490" y="1130"/>
                </a:cubicBezTo>
                <a:cubicBezTo>
                  <a:pt x="490" y="1131"/>
                  <a:pt x="490" y="1131"/>
                  <a:pt x="490" y="1132"/>
                </a:cubicBezTo>
                <a:cubicBezTo>
                  <a:pt x="491" y="1132"/>
                  <a:pt x="491" y="1133"/>
                  <a:pt x="491" y="1133"/>
                </a:cubicBezTo>
                <a:cubicBezTo>
                  <a:pt x="572" y="1287"/>
                  <a:pt x="815" y="1271"/>
                  <a:pt x="815" y="1271"/>
                </a:cubicBezTo>
                <a:cubicBezTo>
                  <a:pt x="815" y="1271"/>
                  <a:pt x="815" y="1271"/>
                  <a:pt x="815" y="1272"/>
                </a:cubicBezTo>
                <a:cubicBezTo>
                  <a:pt x="823" y="1326"/>
                  <a:pt x="845" y="1401"/>
                  <a:pt x="912" y="1437"/>
                </a:cubicBezTo>
                <a:cubicBezTo>
                  <a:pt x="976" y="1492"/>
                  <a:pt x="1063" y="1519"/>
                  <a:pt x="1153" y="1523"/>
                </a:cubicBezTo>
                <a:cubicBezTo>
                  <a:pt x="1309" y="1531"/>
                  <a:pt x="1340" y="1413"/>
                  <a:pt x="1340" y="1413"/>
                </a:cubicBezTo>
                <a:cubicBezTo>
                  <a:pt x="1551" y="1329"/>
                  <a:pt x="1506" y="1117"/>
                  <a:pt x="1506" y="1117"/>
                </a:cubicBezTo>
                <a:cubicBezTo>
                  <a:pt x="1594" y="1104"/>
                  <a:pt x="1710" y="1004"/>
                  <a:pt x="1704" y="807"/>
                </a:cubicBezTo>
                <a:close/>
              </a:path>
            </a:pathLst>
          </a:custGeom>
          <a:solidFill>
            <a:schemeClr val="accent6"/>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9" name="Freeform 19">
            <a:extLst>
              <a:ext uri="{FF2B5EF4-FFF2-40B4-BE49-F238E27FC236}">
                <a16:creationId xmlns:a16="http://schemas.microsoft.com/office/drawing/2014/main" id="{2886000E-7300-4387-A33F-4202382CA7F2}"/>
              </a:ext>
            </a:extLst>
          </p:cNvPr>
          <p:cNvSpPr>
            <a:spLocks noEditPoints="1"/>
          </p:cNvSpPr>
          <p:nvPr/>
        </p:nvSpPr>
        <p:spPr bwMode="auto">
          <a:xfrm>
            <a:off x="8233599" y="1696803"/>
            <a:ext cx="830998" cy="833606"/>
          </a:xfrm>
          <a:custGeom>
            <a:avLst/>
            <a:gdLst>
              <a:gd name="T0" fmla="*/ 380 w 402"/>
              <a:gd name="T1" fmla="*/ 242 h 403"/>
              <a:gd name="T2" fmla="*/ 385 w 402"/>
              <a:gd name="T3" fmla="*/ 209 h 403"/>
              <a:gd name="T4" fmla="*/ 383 w 402"/>
              <a:gd name="T5" fmla="*/ 175 h 403"/>
              <a:gd name="T6" fmla="*/ 375 w 402"/>
              <a:gd name="T7" fmla="*/ 142 h 403"/>
              <a:gd name="T8" fmla="*/ 361 w 402"/>
              <a:gd name="T9" fmla="*/ 111 h 403"/>
              <a:gd name="T10" fmla="*/ 342 w 402"/>
              <a:gd name="T11" fmla="*/ 83 h 403"/>
              <a:gd name="T12" fmla="*/ 318 w 402"/>
              <a:gd name="T13" fmla="*/ 59 h 403"/>
              <a:gd name="T14" fmla="*/ 289 w 402"/>
              <a:gd name="T15" fmla="*/ 40 h 403"/>
              <a:gd name="T16" fmla="*/ 258 w 402"/>
              <a:gd name="T17" fmla="*/ 26 h 403"/>
              <a:gd name="T18" fmla="*/ 225 w 402"/>
              <a:gd name="T19" fmla="*/ 19 h 403"/>
              <a:gd name="T20" fmla="*/ 191 w 402"/>
              <a:gd name="T21" fmla="*/ 18 h 403"/>
              <a:gd name="T22" fmla="*/ 158 w 402"/>
              <a:gd name="T23" fmla="*/ 23 h 403"/>
              <a:gd name="T24" fmla="*/ 125 w 402"/>
              <a:gd name="T25" fmla="*/ 34 h 403"/>
              <a:gd name="T26" fmla="*/ 96 w 402"/>
              <a:gd name="T27" fmla="*/ 50 h 403"/>
              <a:gd name="T28" fmla="*/ 70 w 402"/>
              <a:gd name="T29" fmla="*/ 72 h 403"/>
              <a:gd name="T30" fmla="*/ 48 w 402"/>
              <a:gd name="T31" fmla="*/ 98 h 403"/>
              <a:gd name="T32" fmla="*/ 32 w 402"/>
              <a:gd name="T33" fmla="*/ 128 h 403"/>
              <a:gd name="T34" fmla="*/ 21 w 402"/>
              <a:gd name="T35" fmla="*/ 161 h 403"/>
              <a:gd name="T36" fmla="*/ 17 w 402"/>
              <a:gd name="T37" fmla="*/ 194 h 403"/>
              <a:gd name="T38" fmla="*/ 19 w 402"/>
              <a:gd name="T39" fmla="*/ 228 h 403"/>
              <a:gd name="T40" fmla="*/ 27 w 402"/>
              <a:gd name="T41" fmla="*/ 261 h 403"/>
              <a:gd name="T42" fmla="*/ 41 w 402"/>
              <a:gd name="T43" fmla="*/ 292 h 403"/>
              <a:gd name="T44" fmla="*/ 60 w 402"/>
              <a:gd name="T45" fmla="*/ 320 h 403"/>
              <a:gd name="T46" fmla="*/ 84 w 402"/>
              <a:gd name="T47" fmla="*/ 344 h 403"/>
              <a:gd name="T48" fmla="*/ 112 w 402"/>
              <a:gd name="T49" fmla="*/ 363 h 403"/>
              <a:gd name="T50" fmla="*/ 144 w 402"/>
              <a:gd name="T51" fmla="*/ 376 h 403"/>
              <a:gd name="T52" fmla="*/ 177 w 402"/>
              <a:gd name="T53" fmla="*/ 384 h 403"/>
              <a:gd name="T54" fmla="*/ 211 w 402"/>
              <a:gd name="T55" fmla="*/ 385 h 403"/>
              <a:gd name="T56" fmla="*/ 244 w 402"/>
              <a:gd name="T57" fmla="*/ 380 h 403"/>
              <a:gd name="T58" fmla="*/ 276 w 402"/>
              <a:gd name="T59" fmla="*/ 369 h 403"/>
              <a:gd name="T60" fmla="*/ 306 w 402"/>
              <a:gd name="T61" fmla="*/ 353 h 403"/>
              <a:gd name="T62" fmla="*/ 332 w 402"/>
              <a:gd name="T63" fmla="*/ 331 h 403"/>
              <a:gd name="T64" fmla="*/ 354 w 402"/>
              <a:gd name="T65" fmla="*/ 304 h 403"/>
              <a:gd name="T66" fmla="*/ 370 w 402"/>
              <a:gd name="T67" fmla="*/ 275 h 403"/>
              <a:gd name="T68" fmla="*/ 119 w 402"/>
              <a:gd name="T69" fmla="*/ 71 h 403"/>
              <a:gd name="T70" fmla="*/ 213 w 402"/>
              <a:gd name="T71" fmla="*/ 69 h 403"/>
              <a:gd name="T72" fmla="*/ 80 w 402"/>
              <a:gd name="T73" fmla="*/ 257 h 403"/>
              <a:gd name="T74" fmla="*/ 337 w 402"/>
              <a:gd name="T75" fmla="*/ 272 h 403"/>
              <a:gd name="T76" fmla="*/ 98 w 402"/>
              <a:gd name="T77" fmla="*/ 294 h 403"/>
              <a:gd name="T78" fmla="*/ 324 w 402"/>
              <a:gd name="T79" fmla="*/ 253 h 403"/>
              <a:gd name="T80" fmla="*/ 339 w 402"/>
              <a:gd name="T81" fmla="*/ 214 h 403"/>
              <a:gd name="T82" fmla="*/ 252 w 402"/>
              <a:gd name="T83" fmla="*/ 79 h 403"/>
              <a:gd name="T84" fmla="*/ 331 w 402"/>
              <a:gd name="T85" fmla="*/ 12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403">
                <a:moveTo>
                  <a:pt x="376" y="259"/>
                </a:moveTo>
                <a:cubicBezTo>
                  <a:pt x="396" y="256"/>
                  <a:pt x="396" y="256"/>
                  <a:pt x="396" y="256"/>
                </a:cubicBezTo>
                <a:cubicBezTo>
                  <a:pt x="380" y="242"/>
                  <a:pt x="380" y="242"/>
                  <a:pt x="380" y="242"/>
                </a:cubicBezTo>
                <a:cubicBezTo>
                  <a:pt x="375" y="238"/>
                  <a:pt x="377" y="229"/>
                  <a:pt x="383" y="226"/>
                </a:cubicBezTo>
                <a:cubicBezTo>
                  <a:pt x="402" y="219"/>
                  <a:pt x="402" y="219"/>
                  <a:pt x="402" y="219"/>
                </a:cubicBezTo>
                <a:cubicBezTo>
                  <a:pt x="385" y="209"/>
                  <a:pt x="385" y="209"/>
                  <a:pt x="385" y="209"/>
                </a:cubicBezTo>
                <a:cubicBezTo>
                  <a:pt x="379" y="205"/>
                  <a:pt x="379" y="196"/>
                  <a:pt x="385" y="192"/>
                </a:cubicBezTo>
                <a:cubicBezTo>
                  <a:pt x="402" y="182"/>
                  <a:pt x="402" y="182"/>
                  <a:pt x="402" y="182"/>
                </a:cubicBezTo>
                <a:cubicBezTo>
                  <a:pt x="383" y="175"/>
                  <a:pt x="383" y="175"/>
                  <a:pt x="383" y="175"/>
                </a:cubicBezTo>
                <a:cubicBezTo>
                  <a:pt x="376" y="172"/>
                  <a:pt x="375" y="163"/>
                  <a:pt x="380" y="158"/>
                </a:cubicBezTo>
                <a:cubicBezTo>
                  <a:pt x="395" y="145"/>
                  <a:pt x="395" y="145"/>
                  <a:pt x="395" y="145"/>
                </a:cubicBezTo>
                <a:cubicBezTo>
                  <a:pt x="375" y="142"/>
                  <a:pt x="375" y="142"/>
                  <a:pt x="375" y="142"/>
                </a:cubicBezTo>
                <a:cubicBezTo>
                  <a:pt x="368" y="141"/>
                  <a:pt x="365" y="132"/>
                  <a:pt x="369" y="126"/>
                </a:cubicBezTo>
                <a:cubicBezTo>
                  <a:pt x="381" y="110"/>
                  <a:pt x="381" y="110"/>
                  <a:pt x="381" y="110"/>
                </a:cubicBezTo>
                <a:cubicBezTo>
                  <a:pt x="361" y="111"/>
                  <a:pt x="361" y="111"/>
                  <a:pt x="361" y="111"/>
                </a:cubicBezTo>
                <a:cubicBezTo>
                  <a:pt x="354" y="111"/>
                  <a:pt x="349" y="103"/>
                  <a:pt x="352" y="97"/>
                </a:cubicBezTo>
                <a:cubicBezTo>
                  <a:pt x="361" y="79"/>
                  <a:pt x="361" y="79"/>
                  <a:pt x="361" y="79"/>
                </a:cubicBezTo>
                <a:cubicBezTo>
                  <a:pt x="342" y="83"/>
                  <a:pt x="342" y="83"/>
                  <a:pt x="342" y="83"/>
                </a:cubicBezTo>
                <a:cubicBezTo>
                  <a:pt x="335" y="84"/>
                  <a:pt x="328" y="78"/>
                  <a:pt x="330" y="71"/>
                </a:cubicBezTo>
                <a:cubicBezTo>
                  <a:pt x="336" y="51"/>
                  <a:pt x="336" y="51"/>
                  <a:pt x="336" y="51"/>
                </a:cubicBezTo>
                <a:cubicBezTo>
                  <a:pt x="318" y="59"/>
                  <a:pt x="318" y="59"/>
                  <a:pt x="318" y="59"/>
                </a:cubicBezTo>
                <a:cubicBezTo>
                  <a:pt x="311" y="62"/>
                  <a:pt x="303" y="56"/>
                  <a:pt x="304" y="49"/>
                </a:cubicBezTo>
                <a:cubicBezTo>
                  <a:pt x="306" y="29"/>
                  <a:pt x="306" y="29"/>
                  <a:pt x="306" y="29"/>
                </a:cubicBezTo>
                <a:cubicBezTo>
                  <a:pt x="289" y="40"/>
                  <a:pt x="289" y="40"/>
                  <a:pt x="289" y="40"/>
                </a:cubicBezTo>
                <a:cubicBezTo>
                  <a:pt x="283" y="44"/>
                  <a:pt x="275" y="40"/>
                  <a:pt x="274" y="33"/>
                </a:cubicBezTo>
                <a:cubicBezTo>
                  <a:pt x="273" y="13"/>
                  <a:pt x="273" y="13"/>
                  <a:pt x="273" y="13"/>
                </a:cubicBezTo>
                <a:cubicBezTo>
                  <a:pt x="258" y="26"/>
                  <a:pt x="258" y="26"/>
                  <a:pt x="258" y="26"/>
                </a:cubicBezTo>
                <a:cubicBezTo>
                  <a:pt x="253" y="32"/>
                  <a:pt x="244" y="29"/>
                  <a:pt x="242" y="22"/>
                </a:cubicBezTo>
                <a:cubicBezTo>
                  <a:pt x="237" y="3"/>
                  <a:pt x="237" y="3"/>
                  <a:pt x="237" y="3"/>
                </a:cubicBezTo>
                <a:cubicBezTo>
                  <a:pt x="225" y="19"/>
                  <a:pt x="225" y="19"/>
                  <a:pt x="225" y="19"/>
                </a:cubicBezTo>
                <a:cubicBezTo>
                  <a:pt x="221" y="25"/>
                  <a:pt x="212" y="24"/>
                  <a:pt x="209" y="17"/>
                </a:cubicBezTo>
                <a:cubicBezTo>
                  <a:pt x="200" y="0"/>
                  <a:pt x="200" y="0"/>
                  <a:pt x="200" y="0"/>
                </a:cubicBezTo>
                <a:cubicBezTo>
                  <a:pt x="191" y="18"/>
                  <a:pt x="191" y="18"/>
                  <a:pt x="191" y="18"/>
                </a:cubicBezTo>
                <a:cubicBezTo>
                  <a:pt x="188" y="24"/>
                  <a:pt x="179" y="25"/>
                  <a:pt x="175" y="19"/>
                </a:cubicBezTo>
                <a:cubicBezTo>
                  <a:pt x="163" y="3"/>
                  <a:pt x="163" y="3"/>
                  <a:pt x="163" y="3"/>
                </a:cubicBezTo>
                <a:cubicBezTo>
                  <a:pt x="158" y="23"/>
                  <a:pt x="158" y="23"/>
                  <a:pt x="158" y="23"/>
                </a:cubicBezTo>
                <a:cubicBezTo>
                  <a:pt x="156" y="30"/>
                  <a:pt x="147" y="32"/>
                  <a:pt x="142" y="27"/>
                </a:cubicBezTo>
                <a:cubicBezTo>
                  <a:pt x="127" y="14"/>
                  <a:pt x="127" y="14"/>
                  <a:pt x="127" y="14"/>
                </a:cubicBezTo>
                <a:cubicBezTo>
                  <a:pt x="125" y="34"/>
                  <a:pt x="125" y="34"/>
                  <a:pt x="125" y="34"/>
                </a:cubicBezTo>
                <a:cubicBezTo>
                  <a:pt x="125" y="41"/>
                  <a:pt x="117" y="45"/>
                  <a:pt x="111" y="41"/>
                </a:cubicBezTo>
                <a:cubicBezTo>
                  <a:pt x="94" y="30"/>
                  <a:pt x="94" y="30"/>
                  <a:pt x="94" y="30"/>
                </a:cubicBezTo>
                <a:cubicBezTo>
                  <a:pt x="96" y="50"/>
                  <a:pt x="96" y="50"/>
                  <a:pt x="96" y="50"/>
                </a:cubicBezTo>
                <a:cubicBezTo>
                  <a:pt x="97" y="58"/>
                  <a:pt x="89" y="63"/>
                  <a:pt x="83" y="60"/>
                </a:cubicBezTo>
                <a:cubicBezTo>
                  <a:pt x="64" y="53"/>
                  <a:pt x="64" y="53"/>
                  <a:pt x="64" y="53"/>
                </a:cubicBezTo>
                <a:cubicBezTo>
                  <a:pt x="70" y="72"/>
                  <a:pt x="70" y="72"/>
                  <a:pt x="70" y="72"/>
                </a:cubicBezTo>
                <a:cubicBezTo>
                  <a:pt x="72" y="79"/>
                  <a:pt x="66" y="86"/>
                  <a:pt x="59" y="85"/>
                </a:cubicBezTo>
                <a:cubicBezTo>
                  <a:pt x="39" y="81"/>
                  <a:pt x="39" y="81"/>
                  <a:pt x="39" y="81"/>
                </a:cubicBezTo>
                <a:cubicBezTo>
                  <a:pt x="48" y="98"/>
                  <a:pt x="48" y="98"/>
                  <a:pt x="48" y="98"/>
                </a:cubicBezTo>
                <a:cubicBezTo>
                  <a:pt x="52" y="105"/>
                  <a:pt x="47" y="113"/>
                  <a:pt x="40" y="113"/>
                </a:cubicBezTo>
                <a:cubicBezTo>
                  <a:pt x="20" y="113"/>
                  <a:pt x="20" y="113"/>
                  <a:pt x="20" y="113"/>
                </a:cubicBezTo>
                <a:cubicBezTo>
                  <a:pt x="32" y="128"/>
                  <a:pt x="32" y="128"/>
                  <a:pt x="32" y="128"/>
                </a:cubicBezTo>
                <a:cubicBezTo>
                  <a:pt x="37" y="134"/>
                  <a:pt x="33" y="143"/>
                  <a:pt x="26" y="144"/>
                </a:cubicBezTo>
                <a:cubicBezTo>
                  <a:pt x="6" y="147"/>
                  <a:pt x="6" y="147"/>
                  <a:pt x="6" y="147"/>
                </a:cubicBezTo>
                <a:cubicBezTo>
                  <a:pt x="21" y="161"/>
                  <a:pt x="21" y="161"/>
                  <a:pt x="21" y="161"/>
                </a:cubicBezTo>
                <a:cubicBezTo>
                  <a:pt x="27" y="165"/>
                  <a:pt x="25" y="174"/>
                  <a:pt x="18" y="177"/>
                </a:cubicBezTo>
                <a:cubicBezTo>
                  <a:pt x="0" y="184"/>
                  <a:pt x="0" y="184"/>
                  <a:pt x="0" y="184"/>
                </a:cubicBezTo>
                <a:cubicBezTo>
                  <a:pt x="17" y="194"/>
                  <a:pt x="17" y="194"/>
                  <a:pt x="17" y="194"/>
                </a:cubicBezTo>
                <a:cubicBezTo>
                  <a:pt x="23" y="198"/>
                  <a:pt x="23" y="207"/>
                  <a:pt x="17" y="211"/>
                </a:cubicBezTo>
                <a:cubicBezTo>
                  <a:pt x="0" y="221"/>
                  <a:pt x="0" y="221"/>
                  <a:pt x="0" y="221"/>
                </a:cubicBezTo>
                <a:cubicBezTo>
                  <a:pt x="19" y="228"/>
                  <a:pt x="19" y="228"/>
                  <a:pt x="19" y="228"/>
                </a:cubicBezTo>
                <a:cubicBezTo>
                  <a:pt x="26" y="231"/>
                  <a:pt x="27" y="240"/>
                  <a:pt x="22" y="245"/>
                </a:cubicBezTo>
                <a:cubicBezTo>
                  <a:pt x="7" y="258"/>
                  <a:pt x="7" y="258"/>
                  <a:pt x="7" y="258"/>
                </a:cubicBezTo>
                <a:cubicBezTo>
                  <a:pt x="27" y="261"/>
                  <a:pt x="27" y="261"/>
                  <a:pt x="27" y="261"/>
                </a:cubicBezTo>
                <a:cubicBezTo>
                  <a:pt x="34" y="262"/>
                  <a:pt x="37" y="271"/>
                  <a:pt x="33" y="277"/>
                </a:cubicBezTo>
                <a:cubicBezTo>
                  <a:pt x="21" y="293"/>
                  <a:pt x="21" y="293"/>
                  <a:pt x="21" y="293"/>
                </a:cubicBezTo>
                <a:cubicBezTo>
                  <a:pt x="41" y="292"/>
                  <a:pt x="41" y="292"/>
                  <a:pt x="41" y="292"/>
                </a:cubicBezTo>
                <a:cubicBezTo>
                  <a:pt x="48" y="292"/>
                  <a:pt x="53" y="300"/>
                  <a:pt x="50" y="306"/>
                </a:cubicBezTo>
                <a:cubicBezTo>
                  <a:pt x="41" y="324"/>
                  <a:pt x="41" y="324"/>
                  <a:pt x="41" y="324"/>
                </a:cubicBezTo>
                <a:cubicBezTo>
                  <a:pt x="60" y="320"/>
                  <a:pt x="60" y="320"/>
                  <a:pt x="60" y="320"/>
                </a:cubicBezTo>
                <a:cubicBezTo>
                  <a:pt x="67" y="319"/>
                  <a:pt x="73" y="325"/>
                  <a:pt x="71" y="332"/>
                </a:cubicBezTo>
                <a:cubicBezTo>
                  <a:pt x="66" y="352"/>
                  <a:pt x="66" y="352"/>
                  <a:pt x="66" y="352"/>
                </a:cubicBezTo>
                <a:cubicBezTo>
                  <a:pt x="84" y="344"/>
                  <a:pt x="84" y="344"/>
                  <a:pt x="84" y="344"/>
                </a:cubicBezTo>
                <a:cubicBezTo>
                  <a:pt x="91" y="341"/>
                  <a:pt x="98" y="347"/>
                  <a:pt x="98" y="354"/>
                </a:cubicBezTo>
                <a:cubicBezTo>
                  <a:pt x="96" y="374"/>
                  <a:pt x="96" y="374"/>
                  <a:pt x="96" y="374"/>
                </a:cubicBezTo>
                <a:cubicBezTo>
                  <a:pt x="112" y="363"/>
                  <a:pt x="112" y="363"/>
                  <a:pt x="112" y="363"/>
                </a:cubicBezTo>
                <a:cubicBezTo>
                  <a:pt x="119" y="359"/>
                  <a:pt x="127" y="363"/>
                  <a:pt x="127" y="370"/>
                </a:cubicBezTo>
                <a:cubicBezTo>
                  <a:pt x="129" y="390"/>
                  <a:pt x="129" y="390"/>
                  <a:pt x="129" y="390"/>
                </a:cubicBezTo>
                <a:cubicBezTo>
                  <a:pt x="144" y="376"/>
                  <a:pt x="144" y="376"/>
                  <a:pt x="144" y="376"/>
                </a:cubicBezTo>
                <a:cubicBezTo>
                  <a:pt x="149" y="371"/>
                  <a:pt x="158" y="374"/>
                  <a:pt x="160" y="381"/>
                </a:cubicBezTo>
                <a:cubicBezTo>
                  <a:pt x="165" y="400"/>
                  <a:pt x="165" y="400"/>
                  <a:pt x="165" y="400"/>
                </a:cubicBezTo>
                <a:cubicBezTo>
                  <a:pt x="177" y="384"/>
                  <a:pt x="177" y="384"/>
                  <a:pt x="177" y="384"/>
                </a:cubicBezTo>
                <a:cubicBezTo>
                  <a:pt x="181" y="378"/>
                  <a:pt x="190" y="379"/>
                  <a:pt x="193" y="385"/>
                </a:cubicBezTo>
                <a:cubicBezTo>
                  <a:pt x="202" y="403"/>
                  <a:pt x="202" y="403"/>
                  <a:pt x="202" y="403"/>
                </a:cubicBezTo>
                <a:cubicBezTo>
                  <a:pt x="211" y="385"/>
                  <a:pt x="211" y="385"/>
                  <a:pt x="211" y="385"/>
                </a:cubicBezTo>
                <a:cubicBezTo>
                  <a:pt x="214" y="379"/>
                  <a:pt x="223" y="378"/>
                  <a:pt x="227" y="384"/>
                </a:cubicBezTo>
                <a:cubicBezTo>
                  <a:pt x="239" y="400"/>
                  <a:pt x="239" y="400"/>
                  <a:pt x="239" y="400"/>
                </a:cubicBezTo>
                <a:cubicBezTo>
                  <a:pt x="244" y="380"/>
                  <a:pt x="244" y="380"/>
                  <a:pt x="244" y="380"/>
                </a:cubicBezTo>
                <a:cubicBezTo>
                  <a:pt x="246" y="373"/>
                  <a:pt x="255" y="371"/>
                  <a:pt x="260" y="376"/>
                </a:cubicBezTo>
                <a:cubicBezTo>
                  <a:pt x="275" y="389"/>
                  <a:pt x="275" y="389"/>
                  <a:pt x="275" y="389"/>
                </a:cubicBezTo>
                <a:cubicBezTo>
                  <a:pt x="276" y="369"/>
                  <a:pt x="276" y="369"/>
                  <a:pt x="276" y="369"/>
                </a:cubicBezTo>
                <a:cubicBezTo>
                  <a:pt x="277" y="362"/>
                  <a:pt x="285" y="358"/>
                  <a:pt x="291" y="362"/>
                </a:cubicBezTo>
                <a:cubicBezTo>
                  <a:pt x="308" y="373"/>
                  <a:pt x="308" y="373"/>
                  <a:pt x="308" y="373"/>
                </a:cubicBezTo>
                <a:cubicBezTo>
                  <a:pt x="306" y="353"/>
                  <a:pt x="306" y="353"/>
                  <a:pt x="306" y="353"/>
                </a:cubicBezTo>
                <a:cubicBezTo>
                  <a:pt x="305" y="345"/>
                  <a:pt x="312" y="340"/>
                  <a:pt x="319" y="343"/>
                </a:cubicBezTo>
                <a:cubicBezTo>
                  <a:pt x="338" y="350"/>
                  <a:pt x="338" y="350"/>
                  <a:pt x="338" y="350"/>
                </a:cubicBezTo>
                <a:cubicBezTo>
                  <a:pt x="332" y="331"/>
                  <a:pt x="332" y="331"/>
                  <a:pt x="332" y="331"/>
                </a:cubicBezTo>
                <a:cubicBezTo>
                  <a:pt x="330" y="324"/>
                  <a:pt x="336" y="317"/>
                  <a:pt x="343" y="318"/>
                </a:cubicBezTo>
                <a:cubicBezTo>
                  <a:pt x="363" y="322"/>
                  <a:pt x="363" y="322"/>
                  <a:pt x="363" y="322"/>
                </a:cubicBezTo>
                <a:cubicBezTo>
                  <a:pt x="354" y="304"/>
                  <a:pt x="354" y="304"/>
                  <a:pt x="354" y="304"/>
                </a:cubicBezTo>
                <a:cubicBezTo>
                  <a:pt x="350" y="298"/>
                  <a:pt x="355" y="290"/>
                  <a:pt x="362" y="290"/>
                </a:cubicBezTo>
                <a:cubicBezTo>
                  <a:pt x="382" y="290"/>
                  <a:pt x="382" y="290"/>
                  <a:pt x="382" y="290"/>
                </a:cubicBezTo>
                <a:cubicBezTo>
                  <a:pt x="370" y="275"/>
                  <a:pt x="370" y="275"/>
                  <a:pt x="370" y="275"/>
                </a:cubicBezTo>
                <a:cubicBezTo>
                  <a:pt x="365" y="269"/>
                  <a:pt x="369" y="260"/>
                  <a:pt x="376" y="259"/>
                </a:cubicBezTo>
                <a:close/>
                <a:moveTo>
                  <a:pt x="56" y="253"/>
                </a:moveTo>
                <a:cubicBezTo>
                  <a:pt x="33" y="187"/>
                  <a:pt x="57" y="110"/>
                  <a:pt x="119" y="71"/>
                </a:cubicBezTo>
                <a:cubicBezTo>
                  <a:pt x="145" y="55"/>
                  <a:pt x="173" y="48"/>
                  <a:pt x="201" y="48"/>
                </a:cubicBezTo>
                <a:cubicBezTo>
                  <a:pt x="210" y="48"/>
                  <a:pt x="216" y="56"/>
                  <a:pt x="214" y="64"/>
                </a:cubicBezTo>
                <a:cubicBezTo>
                  <a:pt x="213" y="69"/>
                  <a:pt x="213" y="69"/>
                  <a:pt x="213" y="69"/>
                </a:cubicBezTo>
                <a:cubicBezTo>
                  <a:pt x="209" y="69"/>
                  <a:pt x="205" y="68"/>
                  <a:pt x="201" y="68"/>
                </a:cubicBezTo>
                <a:cubicBezTo>
                  <a:pt x="127" y="68"/>
                  <a:pt x="68" y="128"/>
                  <a:pt x="68" y="201"/>
                </a:cubicBezTo>
                <a:cubicBezTo>
                  <a:pt x="68" y="221"/>
                  <a:pt x="72" y="240"/>
                  <a:pt x="80" y="257"/>
                </a:cubicBezTo>
                <a:cubicBezTo>
                  <a:pt x="75" y="260"/>
                  <a:pt x="75" y="260"/>
                  <a:pt x="75" y="260"/>
                </a:cubicBezTo>
                <a:cubicBezTo>
                  <a:pt x="68" y="264"/>
                  <a:pt x="59" y="261"/>
                  <a:pt x="56" y="253"/>
                </a:cubicBezTo>
                <a:close/>
                <a:moveTo>
                  <a:pt x="337" y="272"/>
                </a:moveTo>
                <a:cubicBezTo>
                  <a:pt x="325" y="296"/>
                  <a:pt x="307" y="316"/>
                  <a:pt x="283" y="332"/>
                </a:cubicBezTo>
                <a:cubicBezTo>
                  <a:pt x="222" y="369"/>
                  <a:pt x="146" y="360"/>
                  <a:pt x="97" y="314"/>
                </a:cubicBezTo>
                <a:cubicBezTo>
                  <a:pt x="90" y="308"/>
                  <a:pt x="91" y="298"/>
                  <a:pt x="98" y="294"/>
                </a:cubicBezTo>
                <a:cubicBezTo>
                  <a:pt x="103" y="291"/>
                  <a:pt x="103" y="291"/>
                  <a:pt x="103" y="291"/>
                </a:cubicBezTo>
                <a:cubicBezTo>
                  <a:pt x="127" y="318"/>
                  <a:pt x="162" y="335"/>
                  <a:pt x="201" y="335"/>
                </a:cubicBezTo>
                <a:cubicBezTo>
                  <a:pt x="256" y="335"/>
                  <a:pt x="304" y="301"/>
                  <a:pt x="324" y="253"/>
                </a:cubicBezTo>
                <a:cubicBezTo>
                  <a:pt x="329" y="254"/>
                  <a:pt x="329" y="254"/>
                  <a:pt x="329" y="254"/>
                </a:cubicBezTo>
                <a:cubicBezTo>
                  <a:pt x="337" y="256"/>
                  <a:pt x="341" y="265"/>
                  <a:pt x="337" y="272"/>
                </a:cubicBezTo>
                <a:close/>
                <a:moveTo>
                  <a:pt x="339" y="214"/>
                </a:moveTo>
                <a:cubicBezTo>
                  <a:pt x="334" y="213"/>
                  <a:pt x="334" y="213"/>
                  <a:pt x="334" y="213"/>
                </a:cubicBezTo>
                <a:cubicBezTo>
                  <a:pt x="334" y="209"/>
                  <a:pt x="334" y="205"/>
                  <a:pt x="334" y="201"/>
                </a:cubicBezTo>
                <a:cubicBezTo>
                  <a:pt x="334" y="146"/>
                  <a:pt x="300" y="99"/>
                  <a:pt x="252" y="79"/>
                </a:cubicBezTo>
                <a:cubicBezTo>
                  <a:pt x="253" y="74"/>
                  <a:pt x="253" y="74"/>
                  <a:pt x="253" y="74"/>
                </a:cubicBezTo>
                <a:cubicBezTo>
                  <a:pt x="255" y="66"/>
                  <a:pt x="264" y="61"/>
                  <a:pt x="272" y="65"/>
                </a:cubicBezTo>
                <a:cubicBezTo>
                  <a:pt x="295" y="77"/>
                  <a:pt x="316" y="96"/>
                  <a:pt x="331" y="120"/>
                </a:cubicBezTo>
                <a:cubicBezTo>
                  <a:pt x="347" y="145"/>
                  <a:pt x="355" y="174"/>
                  <a:pt x="355" y="202"/>
                </a:cubicBezTo>
                <a:cubicBezTo>
                  <a:pt x="354" y="210"/>
                  <a:pt x="347" y="216"/>
                  <a:pt x="339" y="214"/>
                </a:cubicBezTo>
                <a:close/>
              </a:path>
            </a:pathLst>
          </a:custGeom>
          <a:solidFill>
            <a:schemeClr val="accent3">
              <a:lumMod val="60000"/>
              <a:lumOff val="40000"/>
            </a:schemeClr>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0" name="Freeform 23">
            <a:extLst>
              <a:ext uri="{FF2B5EF4-FFF2-40B4-BE49-F238E27FC236}">
                <a16:creationId xmlns:a16="http://schemas.microsoft.com/office/drawing/2014/main" id="{D6937F1F-E07C-45C1-ACBD-05DC5B5290CB}"/>
              </a:ext>
            </a:extLst>
          </p:cNvPr>
          <p:cNvSpPr>
            <a:spLocks noEditPoints="1"/>
          </p:cNvSpPr>
          <p:nvPr/>
        </p:nvSpPr>
        <p:spPr bwMode="auto">
          <a:xfrm>
            <a:off x="8646152" y="2550431"/>
            <a:ext cx="830653" cy="834249"/>
          </a:xfrm>
          <a:custGeom>
            <a:avLst/>
            <a:gdLst>
              <a:gd name="T0" fmla="*/ 469 w 486"/>
              <a:gd name="T1" fmla="*/ 225 h 488"/>
              <a:gd name="T2" fmla="*/ 470 w 486"/>
              <a:gd name="T3" fmla="*/ 194 h 488"/>
              <a:gd name="T4" fmla="*/ 459 w 486"/>
              <a:gd name="T5" fmla="*/ 161 h 488"/>
              <a:gd name="T6" fmla="*/ 441 w 486"/>
              <a:gd name="T7" fmla="*/ 135 h 488"/>
              <a:gd name="T8" fmla="*/ 429 w 486"/>
              <a:gd name="T9" fmla="*/ 87 h 488"/>
              <a:gd name="T10" fmla="*/ 380 w 486"/>
              <a:gd name="T11" fmla="*/ 87 h 488"/>
              <a:gd name="T12" fmla="*/ 369 w 486"/>
              <a:gd name="T13" fmla="*/ 35 h 488"/>
              <a:gd name="T14" fmla="*/ 319 w 486"/>
              <a:gd name="T15" fmla="*/ 31 h 488"/>
              <a:gd name="T16" fmla="*/ 291 w 486"/>
              <a:gd name="T17" fmla="*/ 17 h 488"/>
              <a:gd name="T18" fmla="*/ 256 w 486"/>
              <a:gd name="T19" fmla="*/ 13 h 488"/>
              <a:gd name="T20" fmla="*/ 226 w 486"/>
              <a:gd name="T21" fmla="*/ 19 h 488"/>
              <a:gd name="T22" fmla="*/ 177 w 486"/>
              <a:gd name="T23" fmla="*/ 10 h 488"/>
              <a:gd name="T24" fmla="*/ 151 w 486"/>
              <a:gd name="T25" fmla="*/ 57 h 488"/>
              <a:gd name="T26" fmla="*/ 113 w 486"/>
              <a:gd name="T27" fmla="*/ 38 h 488"/>
              <a:gd name="T28" fmla="*/ 107 w 486"/>
              <a:gd name="T29" fmla="*/ 86 h 488"/>
              <a:gd name="T30" fmla="*/ 54 w 486"/>
              <a:gd name="T31" fmla="*/ 90 h 488"/>
              <a:gd name="T32" fmla="*/ 42 w 486"/>
              <a:gd name="T33" fmla="*/ 139 h 488"/>
              <a:gd name="T34" fmla="*/ 25 w 486"/>
              <a:gd name="T35" fmla="*/ 164 h 488"/>
              <a:gd name="T36" fmla="*/ 16 w 486"/>
              <a:gd name="T37" fmla="*/ 198 h 488"/>
              <a:gd name="T38" fmla="*/ 17 w 486"/>
              <a:gd name="T39" fmla="*/ 229 h 488"/>
              <a:gd name="T40" fmla="*/ 1 w 486"/>
              <a:gd name="T41" fmla="*/ 276 h 488"/>
              <a:gd name="T42" fmla="*/ 44 w 486"/>
              <a:gd name="T43" fmla="*/ 305 h 488"/>
              <a:gd name="T44" fmla="*/ 20 w 486"/>
              <a:gd name="T45" fmla="*/ 343 h 488"/>
              <a:gd name="T46" fmla="*/ 69 w 486"/>
              <a:gd name="T47" fmla="*/ 359 h 488"/>
              <a:gd name="T48" fmla="*/ 63 w 486"/>
              <a:gd name="T49" fmla="*/ 409 h 488"/>
              <a:gd name="T50" fmla="*/ 110 w 486"/>
              <a:gd name="T51" fmla="*/ 428 h 488"/>
              <a:gd name="T52" fmla="*/ 133 w 486"/>
              <a:gd name="T53" fmla="*/ 449 h 488"/>
              <a:gd name="T54" fmla="*/ 167 w 486"/>
              <a:gd name="T55" fmla="*/ 458 h 488"/>
              <a:gd name="T56" fmla="*/ 195 w 486"/>
              <a:gd name="T57" fmla="*/ 471 h 488"/>
              <a:gd name="T58" fmla="*/ 230 w 486"/>
              <a:gd name="T59" fmla="*/ 476 h 488"/>
              <a:gd name="T60" fmla="*/ 260 w 486"/>
              <a:gd name="T61" fmla="*/ 470 h 488"/>
              <a:gd name="T62" fmla="*/ 295 w 486"/>
              <a:gd name="T63" fmla="*/ 470 h 488"/>
              <a:gd name="T64" fmla="*/ 323 w 486"/>
              <a:gd name="T65" fmla="*/ 456 h 488"/>
              <a:gd name="T66" fmla="*/ 372 w 486"/>
              <a:gd name="T67" fmla="*/ 451 h 488"/>
              <a:gd name="T68" fmla="*/ 379 w 486"/>
              <a:gd name="T69" fmla="*/ 425 h 488"/>
              <a:gd name="T70" fmla="*/ 426 w 486"/>
              <a:gd name="T71" fmla="*/ 406 h 488"/>
              <a:gd name="T72" fmla="*/ 419 w 486"/>
              <a:gd name="T73" fmla="*/ 355 h 488"/>
              <a:gd name="T74" fmla="*/ 468 w 486"/>
              <a:gd name="T75" fmla="*/ 339 h 488"/>
              <a:gd name="T76" fmla="*/ 455 w 486"/>
              <a:gd name="T77" fmla="*/ 286 h 488"/>
              <a:gd name="T78" fmla="*/ 475 w 486"/>
              <a:gd name="T79" fmla="*/ 260 h 488"/>
              <a:gd name="T80" fmla="*/ 366 w 486"/>
              <a:gd name="T81" fmla="*/ 153 h 488"/>
              <a:gd name="T82" fmla="*/ 183 w 486"/>
              <a:gd name="T83" fmla="*/ 87 h 488"/>
              <a:gd name="T84" fmla="*/ 243 w 486"/>
              <a:gd name="T85" fmla="*/ 102 h 488"/>
              <a:gd name="T86" fmla="*/ 89 w 486"/>
              <a:gd name="T87" fmla="*/ 176 h 488"/>
              <a:gd name="T88" fmla="*/ 108 w 486"/>
              <a:gd name="T89" fmla="*/ 198 h 488"/>
              <a:gd name="T90" fmla="*/ 87 w 486"/>
              <a:gd name="T91" fmla="*/ 308 h 488"/>
              <a:gd name="T92" fmla="*/ 101 w 486"/>
              <a:gd name="T93" fmla="*/ 244 h 488"/>
              <a:gd name="T94" fmla="*/ 118 w 486"/>
              <a:gd name="T95" fmla="*/ 357 h 488"/>
              <a:gd name="T96" fmla="*/ 201 w 486"/>
              <a:gd name="T97" fmla="*/ 391 h 488"/>
              <a:gd name="T98" fmla="*/ 223 w 486"/>
              <a:gd name="T99" fmla="*/ 396 h 488"/>
              <a:gd name="T100" fmla="*/ 318 w 486"/>
              <a:gd name="T101" fmla="*/ 377 h 488"/>
              <a:gd name="T102" fmla="*/ 337 w 486"/>
              <a:gd name="T103" fmla="*/ 365 h 488"/>
              <a:gd name="T104" fmla="*/ 400 w 486"/>
              <a:gd name="T105" fmla="*/ 307 h 488"/>
              <a:gd name="T106" fmla="*/ 369 w 486"/>
              <a:gd name="T107" fmla="*/ 179 h 488"/>
              <a:gd name="T108" fmla="*/ 395 w 486"/>
              <a:gd name="T109" fmla="*/ 264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6" h="488">
                <a:moveTo>
                  <a:pt x="475" y="260"/>
                </a:moveTo>
                <a:cubicBezTo>
                  <a:pt x="469" y="260"/>
                  <a:pt x="469" y="260"/>
                  <a:pt x="469" y="260"/>
                </a:cubicBezTo>
                <a:cubicBezTo>
                  <a:pt x="460" y="260"/>
                  <a:pt x="453" y="254"/>
                  <a:pt x="451" y="245"/>
                </a:cubicBezTo>
                <a:cubicBezTo>
                  <a:pt x="450" y="234"/>
                  <a:pt x="458" y="225"/>
                  <a:pt x="469" y="225"/>
                </a:cubicBezTo>
                <a:cubicBezTo>
                  <a:pt x="474" y="225"/>
                  <a:pt x="474" y="225"/>
                  <a:pt x="474" y="225"/>
                </a:cubicBezTo>
                <a:cubicBezTo>
                  <a:pt x="480" y="225"/>
                  <a:pt x="486" y="219"/>
                  <a:pt x="485" y="212"/>
                </a:cubicBezTo>
                <a:cubicBezTo>
                  <a:pt x="484" y="209"/>
                  <a:pt x="484" y="206"/>
                  <a:pt x="483" y="203"/>
                </a:cubicBezTo>
                <a:cubicBezTo>
                  <a:pt x="482" y="196"/>
                  <a:pt x="476" y="192"/>
                  <a:pt x="470" y="194"/>
                </a:cubicBezTo>
                <a:cubicBezTo>
                  <a:pt x="464" y="195"/>
                  <a:pt x="464" y="195"/>
                  <a:pt x="464" y="195"/>
                </a:cubicBezTo>
                <a:cubicBezTo>
                  <a:pt x="456" y="198"/>
                  <a:pt x="447" y="194"/>
                  <a:pt x="443" y="187"/>
                </a:cubicBezTo>
                <a:cubicBezTo>
                  <a:pt x="438" y="176"/>
                  <a:pt x="444" y="165"/>
                  <a:pt x="454" y="162"/>
                </a:cubicBezTo>
                <a:cubicBezTo>
                  <a:pt x="459" y="161"/>
                  <a:pt x="459" y="161"/>
                  <a:pt x="459" y="161"/>
                </a:cubicBezTo>
                <a:cubicBezTo>
                  <a:pt x="465" y="159"/>
                  <a:pt x="469" y="152"/>
                  <a:pt x="466" y="146"/>
                </a:cubicBezTo>
                <a:cubicBezTo>
                  <a:pt x="465" y="143"/>
                  <a:pt x="463" y="140"/>
                  <a:pt x="462" y="137"/>
                </a:cubicBezTo>
                <a:cubicBezTo>
                  <a:pt x="459" y="131"/>
                  <a:pt x="452" y="129"/>
                  <a:pt x="446" y="132"/>
                </a:cubicBezTo>
                <a:cubicBezTo>
                  <a:pt x="441" y="135"/>
                  <a:pt x="441" y="135"/>
                  <a:pt x="441" y="135"/>
                </a:cubicBezTo>
                <a:cubicBezTo>
                  <a:pt x="433" y="140"/>
                  <a:pt x="422" y="138"/>
                  <a:pt x="417" y="130"/>
                </a:cubicBezTo>
                <a:cubicBezTo>
                  <a:pt x="412" y="122"/>
                  <a:pt x="414" y="111"/>
                  <a:pt x="422" y="106"/>
                </a:cubicBezTo>
                <a:cubicBezTo>
                  <a:pt x="426" y="103"/>
                  <a:pt x="426" y="103"/>
                  <a:pt x="426" y="103"/>
                </a:cubicBezTo>
                <a:cubicBezTo>
                  <a:pt x="432" y="100"/>
                  <a:pt x="433" y="92"/>
                  <a:pt x="429" y="87"/>
                </a:cubicBezTo>
                <a:cubicBezTo>
                  <a:pt x="427" y="84"/>
                  <a:pt x="425" y="82"/>
                  <a:pt x="423" y="79"/>
                </a:cubicBezTo>
                <a:cubicBezTo>
                  <a:pt x="418" y="75"/>
                  <a:pt x="411" y="75"/>
                  <a:pt x="406" y="79"/>
                </a:cubicBezTo>
                <a:cubicBezTo>
                  <a:pt x="403" y="84"/>
                  <a:pt x="403" y="84"/>
                  <a:pt x="403" y="84"/>
                </a:cubicBezTo>
                <a:cubicBezTo>
                  <a:pt x="397" y="90"/>
                  <a:pt x="387" y="92"/>
                  <a:pt x="380" y="87"/>
                </a:cubicBezTo>
                <a:cubicBezTo>
                  <a:pt x="371" y="81"/>
                  <a:pt x="369" y="69"/>
                  <a:pt x="376" y="61"/>
                </a:cubicBezTo>
                <a:cubicBezTo>
                  <a:pt x="379" y="57"/>
                  <a:pt x="379" y="57"/>
                  <a:pt x="379" y="57"/>
                </a:cubicBezTo>
                <a:cubicBezTo>
                  <a:pt x="384" y="52"/>
                  <a:pt x="383" y="44"/>
                  <a:pt x="377" y="41"/>
                </a:cubicBezTo>
                <a:cubicBezTo>
                  <a:pt x="374" y="39"/>
                  <a:pt x="372" y="37"/>
                  <a:pt x="369" y="35"/>
                </a:cubicBezTo>
                <a:cubicBezTo>
                  <a:pt x="363" y="32"/>
                  <a:pt x="356" y="34"/>
                  <a:pt x="353" y="40"/>
                </a:cubicBezTo>
                <a:cubicBezTo>
                  <a:pt x="351" y="45"/>
                  <a:pt x="351" y="45"/>
                  <a:pt x="351" y="45"/>
                </a:cubicBezTo>
                <a:cubicBezTo>
                  <a:pt x="347" y="53"/>
                  <a:pt x="338" y="57"/>
                  <a:pt x="330" y="55"/>
                </a:cubicBezTo>
                <a:cubicBezTo>
                  <a:pt x="319" y="52"/>
                  <a:pt x="314" y="40"/>
                  <a:pt x="319" y="31"/>
                </a:cubicBezTo>
                <a:cubicBezTo>
                  <a:pt x="321" y="26"/>
                  <a:pt x="321" y="26"/>
                  <a:pt x="321" y="26"/>
                </a:cubicBezTo>
                <a:cubicBezTo>
                  <a:pt x="324" y="20"/>
                  <a:pt x="321" y="13"/>
                  <a:pt x="314" y="11"/>
                </a:cubicBezTo>
                <a:cubicBezTo>
                  <a:pt x="311" y="10"/>
                  <a:pt x="308" y="9"/>
                  <a:pt x="305" y="8"/>
                </a:cubicBezTo>
                <a:cubicBezTo>
                  <a:pt x="298" y="7"/>
                  <a:pt x="292" y="11"/>
                  <a:pt x="291" y="17"/>
                </a:cubicBezTo>
                <a:cubicBezTo>
                  <a:pt x="290" y="23"/>
                  <a:pt x="290" y="23"/>
                  <a:pt x="290" y="23"/>
                </a:cubicBezTo>
                <a:cubicBezTo>
                  <a:pt x="289" y="31"/>
                  <a:pt x="282" y="38"/>
                  <a:pt x="273" y="38"/>
                </a:cubicBezTo>
                <a:cubicBezTo>
                  <a:pt x="262" y="38"/>
                  <a:pt x="254" y="28"/>
                  <a:pt x="256" y="18"/>
                </a:cubicBezTo>
                <a:cubicBezTo>
                  <a:pt x="256" y="13"/>
                  <a:pt x="256" y="13"/>
                  <a:pt x="256" y="13"/>
                </a:cubicBezTo>
                <a:cubicBezTo>
                  <a:pt x="257" y="7"/>
                  <a:pt x="252" y="1"/>
                  <a:pt x="246" y="0"/>
                </a:cubicBezTo>
                <a:cubicBezTo>
                  <a:pt x="242" y="0"/>
                  <a:pt x="239" y="0"/>
                  <a:pt x="236" y="1"/>
                </a:cubicBezTo>
                <a:cubicBezTo>
                  <a:pt x="229" y="1"/>
                  <a:pt x="224" y="7"/>
                  <a:pt x="225" y="13"/>
                </a:cubicBezTo>
                <a:cubicBezTo>
                  <a:pt x="226" y="19"/>
                  <a:pt x="226" y="19"/>
                  <a:pt x="226" y="19"/>
                </a:cubicBezTo>
                <a:cubicBezTo>
                  <a:pt x="227" y="28"/>
                  <a:pt x="220" y="37"/>
                  <a:pt x="211" y="39"/>
                </a:cubicBezTo>
                <a:cubicBezTo>
                  <a:pt x="203" y="43"/>
                  <a:pt x="193" y="39"/>
                  <a:pt x="192" y="30"/>
                </a:cubicBezTo>
                <a:cubicBezTo>
                  <a:pt x="191" y="19"/>
                  <a:pt x="191" y="19"/>
                  <a:pt x="191" y="19"/>
                </a:cubicBezTo>
                <a:cubicBezTo>
                  <a:pt x="190" y="12"/>
                  <a:pt x="183" y="8"/>
                  <a:pt x="177" y="10"/>
                </a:cubicBezTo>
                <a:cubicBezTo>
                  <a:pt x="174" y="10"/>
                  <a:pt x="170" y="11"/>
                  <a:pt x="167" y="12"/>
                </a:cubicBezTo>
                <a:cubicBezTo>
                  <a:pt x="161" y="14"/>
                  <a:pt x="158" y="21"/>
                  <a:pt x="161" y="27"/>
                </a:cubicBezTo>
                <a:cubicBezTo>
                  <a:pt x="163" y="33"/>
                  <a:pt x="163" y="33"/>
                  <a:pt x="163" y="33"/>
                </a:cubicBezTo>
                <a:cubicBezTo>
                  <a:pt x="167" y="42"/>
                  <a:pt x="162" y="54"/>
                  <a:pt x="151" y="57"/>
                </a:cubicBezTo>
                <a:cubicBezTo>
                  <a:pt x="143" y="59"/>
                  <a:pt x="134" y="54"/>
                  <a:pt x="131" y="47"/>
                </a:cubicBezTo>
                <a:cubicBezTo>
                  <a:pt x="129" y="43"/>
                  <a:pt x="129" y="43"/>
                  <a:pt x="129" y="43"/>
                </a:cubicBezTo>
                <a:cubicBezTo>
                  <a:pt x="126" y="37"/>
                  <a:pt x="119" y="34"/>
                  <a:pt x="113" y="38"/>
                </a:cubicBezTo>
                <a:cubicBezTo>
                  <a:pt x="113" y="38"/>
                  <a:pt x="113" y="38"/>
                  <a:pt x="113" y="38"/>
                </a:cubicBezTo>
                <a:cubicBezTo>
                  <a:pt x="110" y="40"/>
                  <a:pt x="108" y="41"/>
                  <a:pt x="105" y="43"/>
                </a:cubicBezTo>
                <a:cubicBezTo>
                  <a:pt x="100" y="47"/>
                  <a:pt x="99" y="54"/>
                  <a:pt x="103" y="59"/>
                </a:cubicBezTo>
                <a:cubicBezTo>
                  <a:pt x="106" y="63"/>
                  <a:pt x="106" y="63"/>
                  <a:pt x="106" y="63"/>
                </a:cubicBezTo>
                <a:cubicBezTo>
                  <a:pt x="112" y="70"/>
                  <a:pt x="112" y="80"/>
                  <a:pt x="107" y="86"/>
                </a:cubicBezTo>
                <a:cubicBezTo>
                  <a:pt x="100" y="95"/>
                  <a:pt x="87" y="95"/>
                  <a:pt x="80" y="86"/>
                </a:cubicBezTo>
                <a:cubicBezTo>
                  <a:pt x="77" y="83"/>
                  <a:pt x="77" y="83"/>
                  <a:pt x="77" y="83"/>
                </a:cubicBezTo>
                <a:cubicBezTo>
                  <a:pt x="73" y="78"/>
                  <a:pt x="65" y="78"/>
                  <a:pt x="60" y="83"/>
                </a:cubicBezTo>
                <a:cubicBezTo>
                  <a:pt x="58" y="85"/>
                  <a:pt x="56" y="88"/>
                  <a:pt x="54" y="90"/>
                </a:cubicBezTo>
                <a:cubicBezTo>
                  <a:pt x="50" y="95"/>
                  <a:pt x="51" y="103"/>
                  <a:pt x="56" y="106"/>
                </a:cubicBezTo>
                <a:cubicBezTo>
                  <a:pt x="61" y="109"/>
                  <a:pt x="61" y="109"/>
                  <a:pt x="61" y="109"/>
                </a:cubicBezTo>
                <a:cubicBezTo>
                  <a:pt x="68" y="114"/>
                  <a:pt x="71" y="123"/>
                  <a:pt x="68" y="131"/>
                </a:cubicBezTo>
                <a:cubicBezTo>
                  <a:pt x="63" y="141"/>
                  <a:pt x="51" y="145"/>
                  <a:pt x="42" y="139"/>
                </a:cubicBezTo>
                <a:cubicBezTo>
                  <a:pt x="38" y="136"/>
                  <a:pt x="38" y="136"/>
                  <a:pt x="38" y="136"/>
                </a:cubicBezTo>
                <a:cubicBezTo>
                  <a:pt x="33" y="132"/>
                  <a:pt x="25" y="135"/>
                  <a:pt x="22" y="141"/>
                </a:cubicBezTo>
                <a:cubicBezTo>
                  <a:pt x="21" y="144"/>
                  <a:pt x="19" y="147"/>
                  <a:pt x="18" y="150"/>
                </a:cubicBezTo>
                <a:cubicBezTo>
                  <a:pt x="16" y="156"/>
                  <a:pt x="19" y="162"/>
                  <a:pt x="25" y="164"/>
                </a:cubicBezTo>
                <a:cubicBezTo>
                  <a:pt x="31" y="166"/>
                  <a:pt x="31" y="166"/>
                  <a:pt x="31" y="166"/>
                </a:cubicBezTo>
                <a:cubicBezTo>
                  <a:pt x="40" y="169"/>
                  <a:pt x="45" y="179"/>
                  <a:pt x="42" y="188"/>
                </a:cubicBezTo>
                <a:cubicBezTo>
                  <a:pt x="47" y="196"/>
                  <a:pt x="40" y="206"/>
                  <a:pt x="31" y="203"/>
                </a:cubicBezTo>
                <a:cubicBezTo>
                  <a:pt x="16" y="198"/>
                  <a:pt x="16" y="198"/>
                  <a:pt x="16" y="198"/>
                </a:cubicBezTo>
                <a:cubicBezTo>
                  <a:pt x="10" y="196"/>
                  <a:pt x="3" y="200"/>
                  <a:pt x="2" y="207"/>
                </a:cubicBezTo>
                <a:cubicBezTo>
                  <a:pt x="1" y="210"/>
                  <a:pt x="1" y="214"/>
                  <a:pt x="1" y="217"/>
                </a:cubicBezTo>
                <a:cubicBezTo>
                  <a:pt x="0" y="223"/>
                  <a:pt x="5" y="229"/>
                  <a:pt x="11" y="229"/>
                </a:cubicBezTo>
                <a:cubicBezTo>
                  <a:pt x="17" y="229"/>
                  <a:pt x="17" y="229"/>
                  <a:pt x="17" y="229"/>
                </a:cubicBezTo>
                <a:cubicBezTo>
                  <a:pt x="27" y="229"/>
                  <a:pt x="35" y="237"/>
                  <a:pt x="35" y="247"/>
                </a:cubicBezTo>
                <a:cubicBezTo>
                  <a:pt x="35" y="256"/>
                  <a:pt x="27" y="264"/>
                  <a:pt x="17" y="264"/>
                </a:cubicBezTo>
                <a:cubicBezTo>
                  <a:pt x="12" y="264"/>
                  <a:pt x="12" y="264"/>
                  <a:pt x="12" y="264"/>
                </a:cubicBezTo>
                <a:cubicBezTo>
                  <a:pt x="5" y="264"/>
                  <a:pt x="0" y="270"/>
                  <a:pt x="1" y="276"/>
                </a:cubicBezTo>
                <a:cubicBezTo>
                  <a:pt x="1" y="280"/>
                  <a:pt x="2" y="283"/>
                  <a:pt x="3" y="286"/>
                </a:cubicBezTo>
                <a:cubicBezTo>
                  <a:pt x="4" y="293"/>
                  <a:pt x="10" y="297"/>
                  <a:pt x="16" y="295"/>
                </a:cubicBezTo>
                <a:cubicBezTo>
                  <a:pt x="22" y="293"/>
                  <a:pt x="22" y="293"/>
                  <a:pt x="22" y="293"/>
                </a:cubicBezTo>
                <a:cubicBezTo>
                  <a:pt x="31" y="291"/>
                  <a:pt x="41" y="296"/>
                  <a:pt x="44" y="305"/>
                </a:cubicBezTo>
                <a:cubicBezTo>
                  <a:pt x="44" y="305"/>
                  <a:pt x="44" y="305"/>
                  <a:pt x="44" y="305"/>
                </a:cubicBezTo>
                <a:cubicBezTo>
                  <a:pt x="46" y="315"/>
                  <a:pt x="41" y="324"/>
                  <a:pt x="32" y="327"/>
                </a:cubicBezTo>
                <a:cubicBezTo>
                  <a:pt x="27" y="328"/>
                  <a:pt x="27" y="328"/>
                  <a:pt x="27" y="328"/>
                </a:cubicBezTo>
                <a:cubicBezTo>
                  <a:pt x="21" y="330"/>
                  <a:pt x="17" y="337"/>
                  <a:pt x="20" y="343"/>
                </a:cubicBezTo>
                <a:cubicBezTo>
                  <a:pt x="21" y="346"/>
                  <a:pt x="23" y="349"/>
                  <a:pt x="24" y="352"/>
                </a:cubicBezTo>
                <a:cubicBezTo>
                  <a:pt x="27" y="358"/>
                  <a:pt x="34" y="360"/>
                  <a:pt x="40" y="357"/>
                </a:cubicBezTo>
                <a:cubicBezTo>
                  <a:pt x="45" y="353"/>
                  <a:pt x="45" y="353"/>
                  <a:pt x="45" y="353"/>
                </a:cubicBezTo>
                <a:cubicBezTo>
                  <a:pt x="53" y="348"/>
                  <a:pt x="64" y="351"/>
                  <a:pt x="69" y="359"/>
                </a:cubicBezTo>
                <a:cubicBezTo>
                  <a:pt x="74" y="367"/>
                  <a:pt x="72" y="378"/>
                  <a:pt x="63" y="383"/>
                </a:cubicBezTo>
                <a:cubicBezTo>
                  <a:pt x="59" y="386"/>
                  <a:pt x="59" y="386"/>
                  <a:pt x="59" y="386"/>
                </a:cubicBezTo>
                <a:cubicBezTo>
                  <a:pt x="54" y="389"/>
                  <a:pt x="52" y="397"/>
                  <a:pt x="57" y="402"/>
                </a:cubicBezTo>
                <a:cubicBezTo>
                  <a:pt x="59" y="405"/>
                  <a:pt x="61" y="407"/>
                  <a:pt x="63" y="409"/>
                </a:cubicBezTo>
                <a:cubicBezTo>
                  <a:pt x="68" y="414"/>
                  <a:pt x="75" y="414"/>
                  <a:pt x="80" y="409"/>
                </a:cubicBezTo>
                <a:cubicBezTo>
                  <a:pt x="83" y="405"/>
                  <a:pt x="83" y="405"/>
                  <a:pt x="83" y="405"/>
                </a:cubicBezTo>
                <a:cubicBezTo>
                  <a:pt x="89" y="399"/>
                  <a:pt x="99" y="397"/>
                  <a:pt x="106" y="402"/>
                </a:cubicBezTo>
                <a:cubicBezTo>
                  <a:pt x="115" y="407"/>
                  <a:pt x="117" y="420"/>
                  <a:pt x="110" y="428"/>
                </a:cubicBezTo>
                <a:cubicBezTo>
                  <a:pt x="107" y="432"/>
                  <a:pt x="107" y="432"/>
                  <a:pt x="107" y="432"/>
                </a:cubicBezTo>
                <a:cubicBezTo>
                  <a:pt x="102" y="437"/>
                  <a:pt x="103" y="445"/>
                  <a:pt x="109" y="448"/>
                </a:cubicBezTo>
                <a:cubicBezTo>
                  <a:pt x="112" y="450"/>
                  <a:pt x="114" y="452"/>
                  <a:pt x="117" y="453"/>
                </a:cubicBezTo>
                <a:cubicBezTo>
                  <a:pt x="123" y="457"/>
                  <a:pt x="130" y="455"/>
                  <a:pt x="133" y="449"/>
                </a:cubicBezTo>
                <a:cubicBezTo>
                  <a:pt x="135" y="443"/>
                  <a:pt x="135" y="443"/>
                  <a:pt x="135" y="443"/>
                </a:cubicBezTo>
                <a:cubicBezTo>
                  <a:pt x="139" y="435"/>
                  <a:pt x="150" y="431"/>
                  <a:pt x="159" y="435"/>
                </a:cubicBezTo>
                <a:cubicBezTo>
                  <a:pt x="159" y="435"/>
                  <a:pt x="159" y="435"/>
                  <a:pt x="159" y="435"/>
                </a:cubicBezTo>
                <a:cubicBezTo>
                  <a:pt x="167" y="439"/>
                  <a:pt x="171" y="449"/>
                  <a:pt x="167" y="458"/>
                </a:cubicBezTo>
                <a:cubicBezTo>
                  <a:pt x="165" y="463"/>
                  <a:pt x="165" y="463"/>
                  <a:pt x="165" y="463"/>
                </a:cubicBezTo>
                <a:cubicBezTo>
                  <a:pt x="162" y="469"/>
                  <a:pt x="165" y="476"/>
                  <a:pt x="172" y="478"/>
                </a:cubicBezTo>
                <a:cubicBezTo>
                  <a:pt x="175" y="479"/>
                  <a:pt x="178" y="480"/>
                  <a:pt x="181" y="480"/>
                </a:cubicBezTo>
                <a:cubicBezTo>
                  <a:pt x="187" y="482"/>
                  <a:pt x="194" y="478"/>
                  <a:pt x="195" y="471"/>
                </a:cubicBezTo>
                <a:cubicBezTo>
                  <a:pt x="196" y="466"/>
                  <a:pt x="196" y="466"/>
                  <a:pt x="196" y="466"/>
                </a:cubicBezTo>
                <a:cubicBezTo>
                  <a:pt x="197" y="456"/>
                  <a:pt x="206" y="449"/>
                  <a:pt x="216" y="451"/>
                </a:cubicBezTo>
                <a:cubicBezTo>
                  <a:pt x="225" y="452"/>
                  <a:pt x="232" y="461"/>
                  <a:pt x="230" y="471"/>
                </a:cubicBezTo>
                <a:cubicBezTo>
                  <a:pt x="230" y="476"/>
                  <a:pt x="230" y="476"/>
                  <a:pt x="230" y="476"/>
                </a:cubicBezTo>
                <a:cubicBezTo>
                  <a:pt x="229" y="482"/>
                  <a:pt x="234" y="488"/>
                  <a:pt x="240" y="488"/>
                </a:cubicBezTo>
                <a:cubicBezTo>
                  <a:pt x="244" y="488"/>
                  <a:pt x="247" y="488"/>
                  <a:pt x="250" y="488"/>
                </a:cubicBezTo>
                <a:cubicBezTo>
                  <a:pt x="257" y="488"/>
                  <a:pt x="261" y="482"/>
                  <a:pt x="261" y="476"/>
                </a:cubicBezTo>
                <a:cubicBezTo>
                  <a:pt x="260" y="470"/>
                  <a:pt x="260" y="470"/>
                  <a:pt x="260" y="470"/>
                </a:cubicBezTo>
                <a:cubicBezTo>
                  <a:pt x="259" y="460"/>
                  <a:pt x="265" y="452"/>
                  <a:pt x="275" y="450"/>
                </a:cubicBezTo>
                <a:cubicBezTo>
                  <a:pt x="275" y="450"/>
                  <a:pt x="275" y="450"/>
                  <a:pt x="275" y="450"/>
                </a:cubicBezTo>
                <a:cubicBezTo>
                  <a:pt x="284" y="449"/>
                  <a:pt x="293" y="456"/>
                  <a:pt x="295" y="465"/>
                </a:cubicBezTo>
                <a:cubicBezTo>
                  <a:pt x="295" y="470"/>
                  <a:pt x="295" y="470"/>
                  <a:pt x="295" y="470"/>
                </a:cubicBezTo>
                <a:cubicBezTo>
                  <a:pt x="296" y="477"/>
                  <a:pt x="303" y="481"/>
                  <a:pt x="309" y="479"/>
                </a:cubicBezTo>
                <a:cubicBezTo>
                  <a:pt x="312" y="478"/>
                  <a:pt x="315" y="477"/>
                  <a:pt x="318" y="476"/>
                </a:cubicBezTo>
                <a:cubicBezTo>
                  <a:pt x="325" y="474"/>
                  <a:pt x="328" y="467"/>
                  <a:pt x="325" y="461"/>
                </a:cubicBezTo>
                <a:cubicBezTo>
                  <a:pt x="323" y="456"/>
                  <a:pt x="323" y="456"/>
                  <a:pt x="323" y="456"/>
                </a:cubicBezTo>
                <a:cubicBezTo>
                  <a:pt x="319" y="447"/>
                  <a:pt x="323" y="437"/>
                  <a:pt x="332" y="433"/>
                </a:cubicBezTo>
                <a:cubicBezTo>
                  <a:pt x="340" y="429"/>
                  <a:pt x="351" y="433"/>
                  <a:pt x="355" y="442"/>
                </a:cubicBezTo>
                <a:cubicBezTo>
                  <a:pt x="357" y="446"/>
                  <a:pt x="357" y="446"/>
                  <a:pt x="357" y="446"/>
                </a:cubicBezTo>
                <a:cubicBezTo>
                  <a:pt x="359" y="452"/>
                  <a:pt x="367" y="455"/>
                  <a:pt x="372" y="451"/>
                </a:cubicBezTo>
                <a:cubicBezTo>
                  <a:pt x="373" y="451"/>
                  <a:pt x="373" y="451"/>
                  <a:pt x="373" y="451"/>
                </a:cubicBezTo>
                <a:cubicBezTo>
                  <a:pt x="375" y="449"/>
                  <a:pt x="378" y="447"/>
                  <a:pt x="381" y="446"/>
                </a:cubicBezTo>
                <a:cubicBezTo>
                  <a:pt x="386" y="442"/>
                  <a:pt x="387" y="434"/>
                  <a:pt x="383" y="430"/>
                </a:cubicBezTo>
                <a:cubicBezTo>
                  <a:pt x="379" y="425"/>
                  <a:pt x="379" y="425"/>
                  <a:pt x="379" y="425"/>
                </a:cubicBezTo>
                <a:cubicBezTo>
                  <a:pt x="373" y="418"/>
                  <a:pt x="374" y="407"/>
                  <a:pt x="381" y="400"/>
                </a:cubicBezTo>
                <a:cubicBezTo>
                  <a:pt x="388" y="394"/>
                  <a:pt x="400" y="395"/>
                  <a:pt x="406" y="402"/>
                </a:cubicBezTo>
                <a:cubicBezTo>
                  <a:pt x="409" y="406"/>
                  <a:pt x="409" y="406"/>
                  <a:pt x="409" y="406"/>
                </a:cubicBezTo>
                <a:cubicBezTo>
                  <a:pt x="413" y="411"/>
                  <a:pt x="421" y="411"/>
                  <a:pt x="426" y="406"/>
                </a:cubicBezTo>
                <a:cubicBezTo>
                  <a:pt x="428" y="404"/>
                  <a:pt x="430" y="401"/>
                  <a:pt x="432" y="399"/>
                </a:cubicBezTo>
                <a:cubicBezTo>
                  <a:pt x="436" y="394"/>
                  <a:pt x="435" y="386"/>
                  <a:pt x="429" y="383"/>
                </a:cubicBezTo>
                <a:cubicBezTo>
                  <a:pt x="424" y="379"/>
                  <a:pt x="424" y="379"/>
                  <a:pt x="424" y="379"/>
                </a:cubicBezTo>
                <a:cubicBezTo>
                  <a:pt x="416" y="374"/>
                  <a:pt x="414" y="363"/>
                  <a:pt x="419" y="355"/>
                </a:cubicBezTo>
                <a:cubicBezTo>
                  <a:pt x="425" y="347"/>
                  <a:pt x="436" y="345"/>
                  <a:pt x="444" y="350"/>
                </a:cubicBezTo>
                <a:cubicBezTo>
                  <a:pt x="448" y="353"/>
                  <a:pt x="448" y="353"/>
                  <a:pt x="448" y="353"/>
                </a:cubicBezTo>
                <a:cubicBezTo>
                  <a:pt x="453" y="356"/>
                  <a:pt x="461" y="354"/>
                  <a:pt x="464" y="348"/>
                </a:cubicBezTo>
                <a:cubicBezTo>
                  <a:pt x="465" y="345"/>
                  <a:pt x="466" y="342"/>
                  <a:pt x="468" y="339"/>
                </a:cubicBezTo>
                <a:cubicBezTo>
                  <a:pt x="470" y="333"/>
                  <a:pt x="467" y="326"/>
                  <a:pt x="461" y="324"/>
                </a:cubicBezTo>
                <a:cubicBezTo>
                  <a:pt x="455" y="323"/>
                  <a:pt x="455" y="323"/>
                  <a:pt x="455" y="323"/>
                </a:cubicBezTo>
                <a:cubicBezTo>
                  <a:pt x="446" y="320"/>
                  <a:pt x="441" y="310"/>
                  <a:pt x="443" y="301"/>
                </a:cubicBezTo>
                <a:cubicBezTo>
                  <a:pt x="439" y="293"/>
                  <a:pt x="446" y="283"/>
                  <a:pt x="455" y="286"/>
                </a:cubicBezTo>
                <a:cubicBezTo>
                  <a:pt x="470" y="291"/>
                  <a:pt x="470" y="291"/>
                  <a:pt x="470" y="291"/>
                </a:cubicBezTo>
                <a:cubicBezTo>
                  <a:pt x="476" y="293"/>
                  <a:pt x="483" y="288"/>
                  <a:pt x="484" y="282"/>
                </a:cubicBezTo>
                <a:cubicBezTo>
                  <a:pt x="484" y="279"/>
                  <a:pt x="485" y="275"/>
                  <a:pt x="485" y="272"/>
                </a:cubicBezTo>
                <a:cubicBezTo>
                  <a:pt x="486" y="266"/>
                  <a:pt x="481" y="260"/>
                  <a:pt x="475" y="260"/>
                </a:cubicBezTo>
                <a:close/>
                <a:moveTo>
                  <a:pt x="291" y="99"/>
                </a:moveTo>
                <a:cubicBezTo>
                  <a:pt x="294" y="90"/>
                  <a:pt x="303" y="85"/>
                  <a:pt x="311" y="90"/>
                </a:cubicBezTo>
                <a:cubicBezTo>
                  <a:pt x="368" y="131"/>
                  <a:pt x="368" y="131"/>
                  <a:pt x="368" y="131"/>
                </a:cubicBezTo>
                <a:cubicBezTo>
                  <a:pt x="375" y="138"/>
                  <a:pt x="374" y="148"/>
                  <a:pt x="366" y="153"/>
                </a:cubicBezTo>
                <a:cubicBezTo>
                  <a:pt x="357" y="159"/>
                  <a:pt x="357" y="159"/>
                  <a:pt x="357" y="159"/>
                </a:cubicBezTo>
                <a:cubicBezTo>
                  <a:pt x="340" y="137"/>
                  <a:pt x="316" y="119"/>
                  <a:pt x="289" y="110"/>
                </a:cubicBezTo>
                <a:lnTo>
                  <a:pt x="291" y="99"/>
                </a:lnTo>
                <a:close/>
                <a:moveTo>
                  <a:pt x="183" y="87"/>
                </a:moveTo>
                <a:cubicBezTo>
                  <a:pt x="255" y="76"/>
                  <a:pt x="255" y="76"/>
                  <a:pt x="255" y="76"/>
                </a:cubicBezTo>
                <a:cubicBezTo>
                  <a:pt x="265" y="76"/>
                  <a:pt x="271" y="84"/>
                  <a:pt x="269" y="94"/>
                </a:cubicBezTo>
                <a:cubicBezTo>
                  <a:pt x="266" y="104"/>
                  <a:pt x="266" y="104"/>
                  <a:pt x="266" y="104"/>
                </a:cubicBezTo>
                <a:cubicBezTo>
                  <a:pt x="259" y="103"/>
                  <a:pt x="251" y="102"/>
                  <a:pt x="243" y="102"/>
                </a:cubicBezTo>
                <a:cubicBezTo>
                  <a:pt x="221" y="102"/>
                  <a:pt x="200" y="107"/>
                  <a:pt x="181" y="116"/>
                </a:cubicBezTo>
                <a:cubicBezTo>
                  <a:pt x="176" y="107"/>
                  <a:pt x="176" y="107"/>
                  <a:pt x="176" y="107"/>
                </a:cubicBezTo>
                <a:cubicBezTo>
                  <a:pt x="170" y="99"/>
                  <a:pt x="174" y="89"/>
                  <a:pt x="183" y="87"/>
                </a:cubicBezTo>
                <a:close/>
                <a:moveTo>
                  <a:pt x="89" y="176"/>
                </a:moveTo>
                <a:cubicBezTo>
                  <a:pt x="133" y="116"/>
                  <a:pt x="133" y="116"/>
                  <a:pt x="133" y="116"/>
                </a:cubicBezTo>
                <a:cubicBezTo>
                  <a:pt x="140" y="109"/>
                  <a:pt x="151" y="111"/>
                  <a:pt x="156" y="119"/>
                </a:cubicBezTo>
                <a:cubicBezTo>
                  <a:pt x="161" y="128"/>
                  <a:pt x="161" y="128"/>
                  <a:pt x="161" y="128"/>
                </a:cubicBezTo>
                <a:cubicBezTo>
                  <a:pt x="137" y="145"/>
                  <a:pt x="118" y="170"/>
                  <a:pt x="108" y="198"/>
                </a:cubicBezTo>
                <a:cubicBezTo>
                  <a:pt x="98" y="196"/>
                  <a:pt x="98" y="196"/>
                  <a:pt x="98" y="196"/>
                </a:cubicBezTo>
                <a:cubicBezTo>
                  <a:pt x="88" y="194"/>
                  <a:pt x="84" y="185"/>
                  <a:pt x="89" y="176"/>
                </a:cubicBezTo>
                <a:close/>
                <a:moveTo>
                  <a:pt x="108" y="315"/>
                </a:moveTo>
                <a:cubicBezTo>
                  <a:pt x="99" y="321"/>
                  <a:pt x="90" y="317"/>
                  <a:pt x="87" y="308"/>
                </a:cubicBezTo>
                <a:cubicBezTo>
                  <a:pt x="75" y="233"/>
                  <a:pt x="75" y="233"/>
                  <a:pt x="75" y="233"/>
                </a:cubicBezTo>
                <a:cubicBezTo>
                  <a:pt x="75" y="223"/>
                  <a:pt x="83" y="216"/>
                  <a:pt x="92" y="219"/>
                </a:cubicBezTo>
                <a:cubicBezTo>
                  <a:pt x="103" y="221"/>
                  <a:pt x="103" y="221"/>
                  <a:pt x="103" y="221"/>
                </a:cubicBezTo>
                <a:cubicBezTo>
                  <a:pt x="101" y="229"/>
                  <a:pt x="101" y="236"/>
                  <a:pt x="101" y="244"/>
                </a:cubicBezTo>
                <a:cubicBezTo>
                  <a:pt x="101" y="268"/>
                  <a:pt x="107" y="290"/>
                  <a:pt x="117" y="310"/>
                </a:cubicBezTo>
                <a:lnTo>
                  <a:pt x="108" y="315"/>
                </a:lnTo>
                <a:close/>
                <a:moveTo>
                  <a:pt x="180" y="401"/>
                </a:moveTo>
                <a:cubicBezTo>
                  <a:pt x="118" y="357"/>
                  <a:pt x="118" y="357"/>
                  <a:pt x="118" y="357"/>
                </a:cubicBezTo>
                <a:cubicBezTo>
                  <a:pt x="111" y="350"/>
                  <a:pt x="112" y="340"/>
                  <a:pt x="120" y="335"/>
                </a:cubicBezTo>
                <a:cubicBezTo>
                  <a:pt x="129" y="330"/>
                  <a:pt x="129" y="330"/>
                  <a:pt x="129" y="330"/>
                </a:cubicBezTo>
                <a:cubicBezTo>
                  <a:pt x="147" y="354"/>
                  <a:pt x="173" y="372"/>
                  <a:pt x="203" y="381"/>
                </a:cubicBezTo>
                <a:cubicBezTo>
                  <a:pt x="201" y="391"/>
                  <a:pt x="201" y="391"/>
                  <a:pt x="201" y="391"/>
                </a:cubicBezTo>
                <a:cubicBezTo>
                  <a:pt x="198" y="401"/>
                  <a:pt x="189" y="405"/>
                  <a:pt x="180" y="401"/>
                </a:cubicBezTo>
                <a:close/>
                <a:moveTo>
                  <a:pt x="311" y="399"/>
                </a:moveTo>
                <a:cubicBezTo>
                  <a:pt x="237" y="413"/>
                  <a:pt x="237" y="413"/>
                  <a:pt x="237" y="413"/>
                </a:cubicBezTo>
                <a:cubicBezTo>
                  <a:pt x="228" y="413"/>
                  <a:pt x="221" y="406"/>
                  <a:pt x="223" y="396"/>
                </a:cubicBezTo>
                <a:cubicBezTo>
                  <a:pt x="226" y="386"/>
                  <a:pt x="226" y="386"/>
                  <a:pt x="226" y="386"/>
                </a:cubicBezTo>
                <a:cubicBezTo>
                  <a:pt x="231" y="386"/>
                  <a:pt x="237" y="387"/>
                  <a:pt x="243" y="387"/>
                </a:cubicBezTo>
                <a:cubicBezTo>
                  <a:pt x="268" y="387"/>
                  <a:pt x="292" y="380"/>
                  <a:pt x="312" y="368"/>
                </a:cubicBezTo>
                <a:cubicBezTo>
                  <a:pt x="318" y="377"/>
                  <a:pt x="318" y="377"/>
                  <a:pt x="318" y="377"/>
                </a:cubicBezTo>
                <a:cubicBezTo>
                  <a:pt x="323" y="386"/>
                  <a:pt x="320" y="395"/>
                  <a:pt x="311" y="399"/>
                </a:cubicBezTo>
                <a:close/>
                <a:moveTo>
                  <a:pt x="400" y="307"/>
                </a:moveTo>
                <a:cubicBezTo>
                  <a:pt x="359" y="367"/>
                  <a:pt x="359" y="367"/>
                  <a:pt x="359" y="367"/>
                </a:cubicBezTo>
                <a:cubicBezTo>
                  <a:pt x="352" y="374"/>
                  <a:pt x="343" y="373"/>
                  <a:pt x="337" y="365"/>
                </a:cubicBezTo>
                <a:cubicBezTo>
                  <a:pt x="332" y="355"/>
                  <a:pt x="332" y="355"/>
                  <a:pt x="332" y="355"/>
                </a:cubicBezTo>
                <a:cubicBezTo>
                  <a:pt x="354" y="337"/>
                  <a:pt x="371" y="313"/>
                  <a:pt x="379" y="284"/>
                </a:cubicBezTo>
                <a:cubicBezTo>
                  <a:pt x="390" y="287"/>
                  <a:pt x="390" y="287"/>
                  <a:pt x="390" y="287"/>
                </a:cubicBezTo>
                <a:cubicBezTo>
                  <a:pt x="400" y="289"/>
                  <a:pt x="404" y="298"/>
                  <a:pt x="400" y="307"/>
                </a:cubicBezTo>
                <a:close/>
                <a:moveTo>
                  <a:pt x="395" y="264"/>
                </a:moveTo>
                <a:cubicBezTo>
                  <a:pt x="384" y="262"/>
                  <a:pt x="384" y="262"/>
                  <a:pt x="384" y="262"/>
                </a:cubicBezTo>
                <a:cubicBezTo>
                  <a:pt x="385" y="256"/>
                  <a:pt x="385" y="250"/>
                  <a:pt x="385" y="244"/>
                </a:cubicBezTo>
                <a:cubicBezTo>
                  <a:pt x="385" y="221"/>
                  <a:pt x="379" y="199"/>
                  <a:pt x="369" y="179"/>
                </a:cubicBezTo>
                <a:cubicBezTo>
                  <a:pt x="378" y="173"/>
                  <a:pt x="378" y="173"/>
                  <a:pt x="378" y="173"/>
                </a:cubicBezTo>
                <a:cubicBezTo>
                  <a:pt x="387" y="168"/>
                  <a:pt x="396" y="171"/>
                  <a:pt x="399" y="181"/>
                </a:cubicBezTo>
                <a:cubicBezTo>
                  <a:pt x="412" y="250"/>
                  <a:pt x="412" y="250"/>
                  <a:pt x="412" y="250"/>
                </a:cubicBezTo>
                <a:cubicBezTo>
                  <a:pt x="412" y="260"/>
                  <a:pt x="404" y="266"/>
                  <a:pt x="395" y="264"/>
                </a:cubicBezTo>
                <a:close/>
              </a:path>
            </a:pathLst>
          </a:custGeom>
          <a:solidFill>
            <a:schemeClr val="accent3">
              <a:lumMod val="60000"/>
              <a:lumOff val="40000"/>
            </a:schemeClr>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1" name="Freeform 27">
            <a:extLst>
              <a:ext uri="{FF2B5EF4-FFF2-40B4-BE49-F238E27FC236}">
                <a16:creationId xmlns:a16="http://schemas.microsoft.com/office/drawing/2014/main" id="{690175E8-85C4-4E73-BAEC-5612AFDAC02E}"/>
              </a:ext>
            </a:extLst>
          </p:cNvPr>
          <p:cNvSpPr>
            <a:spLocks noEditPoints="1"/>
          </p:cNvSpPr>
          <p:nvPr/>
        </p:nvSpPr>
        <p:spPr bwMode="auto">
          <a:xfrm>
            <a:off x="7026443" y="4424680"/>
            <a:ext cx="1118578" cy="1116567"/>
          </a:xfrm>
          <a:custGeom>
            <a:avLst/>
            <a:gdLst>
              <a:gd name="T0" fmla="*/ 467 w 468"/>
              <a:gd name="T1" fmla="*/ 218 h 467"/>
              <a:gd name="T2" fmla="*/ 444 w 468"/>
              <a:gd name="T3" fmla="*/ 176 h 467"/>
              <a:gd name="T4" fmla="*/ 439 w 468"/>
              <a:gd name="T5" fmla="*/ 147 h 467"/>
              <a:gd name="T6" fmla="*/ 423 w 468"/>
              <a:gd name="T7" fmla="*/ 118 h 467"/>
              <a:gd name="T8" fmla="*/ 402 w 468"/>
              <a:gd name="T9" fmla="*/ 97 h 467"/>
              <a:gd name="T10" fmla="*/ 382 w 468"/>
              <a:gd name="T11" fmla="*/ 53 h 467"/>
              <a:gd name="T12" fmla="*/ 336 w 468"/>
              <a:gd name="T13" fmla="*/ 62 h 467"/>
              <a:gd name="T14" fmla="*/ 317 w 468"/>
              <a:gd name="T15" fmla="*/ 15 h 467"/>
              <a:gd name="T16" fmla="*/ 269 w 468"/>
              <a:gd name="T17" fmla="*/ 19 h 467"/>
              <a:gd name="T18" fmla="*/ 240 w 468"/>
              <a:gd name="T19" fmla="*/ 11 h 467"/>
              <a:gd name="T20" fmla="*/ 207 w 468"/>
              <a:gd name="T21" fmla="*/ 13 h 467"/>
              <a:gd name="T22" fmla="*/ 179 w 468"/>
              <a:gd name="T23" fmla="*/ 24 h 467"/>
              <a:gd name="T24" fmla="*/ 131 w 468"/>
              <a:gd name="T25" fmla="*/ 23 h 467"/>
              <a:gd name="T26" fmla="*/ 115 w 468"/>
              <a:gd name="T27" fmla="*/ 72 h 467"/>
              <a:gd name="T28" fmla="*/ 76 w 468"/>
              <a:gd name="T29" fmla="*/ 61 h 467"/>
              <a:gd name="T30" fmla="*/ 78 w 468"/>
              <a:gd name="T31" fmla="*/ 108 h 467"/>
              <a:gd name="T32" fmla="*/ 29 w 468"/>
              <a:gd name="T33" fmla="*/ 120 h 467"/>
              <a:gd name="T34" fmla="*/ 26 w 468"/>
              <a:gd name="T35" fmla="*/ 168 h 467"/>
              <a:gd name="T36" fmla="*/ 14 w 468"/>
              <a:gd name="T37" fmla="*/ 196 h 467"/>
              <a:gd name="T38" fmla="*/ 12 w 468"/>
              <a:gd name="T39" fmla="*/ 229 h 467"/>
              <a:gd name="T40" fmla="*/ 18 w 468"/>
              <a:gd name="T41" fmla="*/ 258 h 467"/>
              <a:gd name="T42" fmla="*/ 11 w 468"/>
              <a:gd name="T43" fmla="*/ 305 h 467"/>
              <a:gd name="T44" fmla="*/ 56 w 468"/>
              <a:gd name="T45" fmla="*/ 325 h 467"/>
              <a:gd name="T46" fmla="*/ 40 w 468"/>
              <a:gd name="T47" fmla="*/ 365 h 467"/>
              <a:gd name="T48" fmla="*/ 89 w 468"/>
              <a:gd name="T49" fmla="*/ 372 h 467"/>
              <a:gd name="T50" fmla="*/ 85 w 468"/>
              <a:gd name="T51" fmla="*/ 414 h 467"/>
              <a:gd name="T52" fmla="*/ 131 w 468"/>
              <a:gd name="T53" fmla="*/ 406 h 467"/>
              <a:gd name="T54" fmla="*/ 151 w 468"/>
              <a:gd name="T55" fmla="*/ 453 h 467"/>
              <a:gd name="T56" fmla="*/ 187 w 468"/>
              <a:gd name="T57" fmla="*/ 428 h 467"/>
              <a:gd name="T58" fmla="*/ 216 w 468"/>
              <a:gd name="T59" fmla="*/ 467 h 467"/>
              <a:gd name="T60" fmla="*/ 261 w 468"/>
              <a:gd name="T61" fmla="*/ 450 h 467"/>
              <a:gd name="T62" fmla="*/ 290 w 468"/>
              <a:gd name="T63" fmla="*/ 449 h 467"/>
              <a:gd name="T64" fmla="*/ 322 w 468"/>
              <a:gd name="T65" fmla="*/ 438 h 467"/>
              <a:gd name="T66" fmla="*/ 345 w 468"/>
              <a:gd name="T67" fmla="*/ 420 h 467"/>
              <a:gd name="T68" fmla="*/ 391 w 468"/>
              <a:gd name="T69" fmla="*/ 407 h 467"/>
              <a:gd name="T70" fmla="*/ 393 w 468"/>
              <a:gd name="T71" fmla="*/ 381 h 467"/>
              <a:gd name="T72" fmla="*/ 434 w 468"/>
              <a:gd name="T73" fmla="*/ 355 h 467"/>
              <a:gd name="T74" fmla="*/ 419 w 468"/>
              <a:gd name="T75" fmla="*/ 308 h 467"/>
              <a:gd name="T76" fmla="*/ 462 w 468"/>
              <a:gd name="T77" fmla="*/ 285 h 467"/>
              <a:gd name="T78" fmla="*/ 441 w 468"/>
              <a:gd name="T79" fmla="*/ 237 h 467"/>
              <a:gd name="T80" fmla="*/ 371 w 468"/>
              <a:gd name="T81" fmla="*/ 174 h 467"/>
              <a:gd name="T82" fmla="*/ 327 w 468"/>
              <a:gd name="T83" fmla="*/ 135 h 467"/>
              <a:gd name="T84" fmla="*/ 293 w 468"/>
              <a:gd name="T85" fmla="*/ 85 h 467"/>
              <a:gd name="T86" fmla="*/ 232 w 468"/>
              <a:gd name="T87" fmla="*/ 98 h 467"/>
              <a:gd name="T88" fmla="*/ 293 w 468"/>
              <a:gd name="T89" fmla="*/ 85 h 467"/>
              <a:gd name="T90" fmla="*/ 144 w 468"/>
              <a:gd name="T91" fmla="*/ 115 h 467"/>
              <a:gd name="T92" fmla="*/ 128 w 468"/>
              <a:gd name="T93" fmla="*/ 128 h 467"/>
              <a:gd name="T94" fmla="*/ 85 w 468"/>
              <a:gd name="T95" fmla="*/ 175 h 467"/>
              <a:gd name="T96" fmla="*/ 98 w 468"/>
              <a:gd name="T97" fmla="*/ 235 h 467"/>
              <a:gd name="T98" fmla="*/ 85 w 468"/>
              <a:gd name="T99" fmla="*/ 175 h 467"/>
              <a:gd name="T100" fmla="*/ 97 w 468"/>
              <a:gd name="T101" fmla="*/ 293 h 467"/>
              <a:gd name="T102" fmla="*/ 140 w 468"/>
              <a:gd name="T103" fmla="*/ 333 h 467"/>
              <a:gd name="T104" fmla="*/ 175 w 468"/>
              <a:gd name="T105" fmla="*/ 383 h 467"/>
              <a:gd name="T106" fmla="*/ 240 w 468"/>
              <a:gd name="T107" fmla="*/ 369 h 467"/>
              <a:gd name="T108" fmla="*/ 175 w 468"/>
              <a:gd name="T109" fmla="*/ 383 h 467"/>
              <a:gd name="T110" fmla="*/ 330 w 468"/>
              <a:gd name="T111" fmla="*/ 348 h 467"/>
              <a:gd name="T112" fmla="*/ 344 w 468"/>
              <a:gd name="T113" fmla="*/ 334 h 467"/>
              <a:gd name="T114" fmla="*/ 383 w 468"/>
              <a:gd name="T115" fmla="*/ 293 h 467"/>
              <a:gd name="T116" fmla="*/ 369 w 468"/>
              <a:gd name="T117" fmla="*/ 227 h 467"/>
              <a:gd name="T118" fmla="*/ 383 w 468"/>
              <a:gd name="T119" fmla="*/ 29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8" h="467">
                <a:moveTo>
                  <a:pt x="441" y="237"/>
                </a:moveTo>
                <a:cubicBezTo>
                  <a:pt x="456" y="238"/>
                  <a:pt x="456" y="238"/>
                  <a:pt x="456" y="238"/>
                </a:cubicBezTo>
                <a:cubicBezTo>
                  <a:pt x="462" y="239"/>
                  <a:pt x="468" y="234"/>
                  <a:pt x="468" y="228"/>
                </a:cubicBezTo>
                <a:cubicBezTo>
                  <a:pt x="468" y="225"/>
                  <a:pt x="467" y="221"/>
                  <a:pt x="467" y="218"/>
                </a:cubicBezTo>
                <a:cubicBezTo>
                  <a:pt x="467" y="212"/>
                  <a:pt x="461" y="208"/>
                  <a:pt x="455" y="209"/>
                </a:cubicBezTo>
                <a:cubicBezTo>
                  <a:pt x="450" y="209"/>
                  <a:pt x="450" y="209"/>
                  <a:pt x="450" y="209"/>
                </a:cubicBezTo>
                <a:cubicBezTo>
                  <a:pt x="442" y="211"/>
                  <a:pt x="433" y="206"/>
                  <a:pt x="431" y="199"/>
                </a:cubicBezTo>
                <a:cubicBezTo>
                  <a:pt x="427" y="189"/>
                  <a:pt x="434" y="178"/>
                  <a:pt x="444" y="176"/>
                </a:cubicBezTo>
                <a:cubicBezTo>
                  <a:pt x="448" y="176"/>
                  <a:pt x="448" y="176"/>
                  <a:pt x="448" y="176"/>
                </a:cubicBezTo>
                <a:cubicBezTo>
                  <a:pt x="455" y="175"/>
                  <a:pt x="458" y="168"/>
                  <a:pt x="457" y="162"/>
                </a:cubicBezTo>
                <a:cubicBezTo>
                  <a:pt x="456" y="159"/>
                  <a:pt x="455" y="156"/>
                  <a:pt x="453" y="153"/>
                </a:cubicBezTo>
                <a:cubicBezTo>
                  <a:pt x="451" y="147"/>
                  <a:pt x="445" y="145"/>
                  <a:pt x="439" y="147"/>
                </a:cubicBezTo>
                <a:cubicBezTo>
                  <a:pt x="434" y="150"/>
                  <a:pt x="434" y="150"/>
                  <a:pt x="434" y="150"/>
                </a:cubicBezTo>
                <a:cubicBezTo>
                  <a:pt x="427" y="153"/>
                  <a:pt x="418" y="151"/>
                  <a:pt x="413" y="145"/>
                </a:cubicBezTo>
                <a:cubicBezTo>
                  <a:pt x="407" y="136"/>
                  <a:pt x="410" y="124"/>
                  <a:pt x="419" y="120"/>
                </a:cubicBezTo>
                <a:cubicBezTo>
                  <a:pt x="423" y="118"/>
                  <a:pt x="423" y="118"/>
                  <a:pt x="423" y="118"/>
                </a:cubicBezTo>
                <a:cubicBezTo>
                  <a:pt x="429" y="115"/>
                  <a:pt x="431" y="107"/>
                  <a:pt x="427" y="102"/>
                </a:cubicBezTo>
                <a:cubicBezTo>
                  <a:pt x="425" y="100"/>
                  <a:pt x="424" y="97"/>
                  <a:pt x="422" y="95"/>
                </a:cubicBezTo>
                <a:cubicBezTo>
                  <a:pt x="418" y="89"/>
                  <a:pt x="411" y="89"/>
                  <a:pt x="406" y="93"/>
                </a:cubicBezTo>
                <a:cubicBezTo>
                  <a:pt x="402" y="97"/>
                  <a:pt x="402" y="97"/>
                  <a:pt x="402" y="97"/>
                </a:cubicBezTo>
                <a:cubicBezTo>
                  <a:pt x="395" y="103"/>
                  <a:pt x="385" y="103"/>
                  <a:pt x="378" y="96"/>
                </a:cubicBezTo>
                <a:cubicBezTo>
                  <a:pt x="372" y="89"/>
                  <a:pt x="373" y="78"/>
                  <a:pt x="379" y="72"/>
                </a:cubicBezTo>
                <a:cubicBezTo>
                  <a:pt x="383" y="69"/>
                  <a:pt x="383" y="69"/>
                  <a:pt x="383" y="69"/>
                </a:cubicBezTo>
                <a:cubicBezTo>
                  <a:pt x="387" y="65"/>
                  <a:pt x="387" y="57"/>
                  <a:pt x="382" y="53"/>
                </a:cubicBezTo>
                <a:cubicBezTo>
                  <a:pt x="380" y="51"/>
                  <a:pt x="377" y="49"/>
                  <a:pt x="375" y="47"/>
                </a:cubicBezTo>
                <a:cubicBezTo>
                  <a:pt x="370" y="43"/>
                  <a:pt x="363" y="45"/>
                  <a:pt x="360" y="50"/>
                </a:cubicBezTo>
                <a:cubicBezTo>
                  <a:pt x="357" y="55"/>
                  <a:pt x="357" y="55"/>
                  <a:pt x="357" y="55"/>
                </a:cubicBezTo>
                <a:cubicBezTo>
                  <a:pt x="353" y="62"/>
                  <a:pt x="344" y="65"/>
                  <a:pt x="336" y="62"/>
                </a:cubicBezTo>
                <a:cubicBezTo>
                  <a:pt x="326" y="58"/>
                  <a:pt x="323" y="46"/>
                  <a:pt x="328" y="38"/>
                </a:cubicBezTo>
                <a:cubicBezTo>
                  <a:pt x="330" y="34"/>
                  <a:pt x="330" y="34"/>
                  <a:pt x="330" y="34"/>
                </a:cubicBezTo>
                <a:cubicBezTo>
                  <a:pt x="334" y="28"/>
                  <a:pt x="331" y="21"/>
                  <a:pt x="325" y="18"/>
                </a:cubicBezTo>
                <a:cubicBezTo>
                  <a:pt x="323" y="17"/>
                  <a:pt x="320" y="16"/>
                  <a:pt x="317" y="15"/>
                </a:cubicBezTo>
                <a:cubicBezTo>
                  <a:pt x="311" y="13"/>
                  <a:pt x="304" y="16"/>
                  <a:pt x="303" y="22"/>
                </a:cubicBezTo>
                <a:cubicBezTo>
                  <a:pt x="301" y="27"/>
                  <a:pt x="301" y="27"/>
                  <a:pt x="301" y="27"/>
                </a:cubicBezTo>
                <a:cubicBezTo>
                  <a:pt x="299" y="35"/>
                  <a:pt x="292" y="41"/>
                  <a:pt x="284" y="40"/>
                </a:cubicBezTo>
                <a:cubicBezTo>
                  <a:pt x="273" y="39"/>
                  <a:pt x="266" y="29"/>
                  <a:pt x="269" y="19"/>
                </a:cubicBezTo>
                <a:cubicBezTo>
                  <a:pt x="270" y="15"/>
                  <a:pt x="270" y="15"/>
                  <a:pt x="270" y="15"/>
                </a:cubicBezTo>
                <a:cubicBezTo>
                  <a:pt x="272" y="8"/>
                  <a:pt x="267" y="2"/>
                  <a:pt x="261" y="1"/>
                </a:cubicBezTo>
                <a:cubicBezTo>
                  <a:pt x="258" y="1"/>
                  <a:pt x="255" y="1"/>
                  <a:pt x="252" y="0"/>
                </a:cubicBezTo>
                <a:cubicBezTo>
                  <a:pt x="245" y="0"/>
                  <a:pt x="240" y="5"/>
                  <a:pt x="240" y="11"/>
                </a:cubicBezTo>
                <a:cubicBezTo>
                  <a:pt x="240" y="16"/>
                  <a:pt x="240" y="16"/>
                  <a:pt x="240" y="16"/>
                </a:cubicBezTo>
                <a:cubicBezTo>
                  <a:pt x="241" y="25"/>
                  <a:pt x="235" y="32"/>
                  <a:pt x="227" y="34"/>
                </a:cubicBezTo>
                <a:cubicBezTo>
                  <a:pt x="217" y="36"/>
                  <a:pt x="207" y="28"/>
                  <a:pt x="207" y="18"/>
                </a:cubicBezTo>
                <a:cubicBezTo>
                  <a:pt x="207" y="13"/>
                  <a:pt x="207" y="13"/>
                  <a:pt x="207" y="13"/>
                </a:cubicBezTo>
                <a:cubicBezTo>
                  <a:pt x="207" y="7"/>
                  <a:pt x="201" y="2"/>
                  <a:pt x="195" y="3"/>
                </a:cubicBezTo>
                <a:cubicBezTo>
                  <a:pt x="191" y="4"/>
                  <a:pt x="188" y="4"/>
                  <a:pt x="185" y="5"/>
                </a:cubicBezTo>
                <a:cubicBezTo>
                  <a:pt x="179" y="6"/>
                  <a:pt x="175" y="12"/>
                  <a:pt x="177" y="18"/>
                </a:cubicBezTo>
                <a:cubicBezTo>
                  <a:pt x="179" y="24"/>
                  <a:pt x="179" y="24"/>
                  <a:pt x="179" y="24"/>
                </a:cubicBezTo>
                <a:cubicBezTo>
                  <a:pt x="182" y="33"/>
                  <a:pt x="177" y="42"/>
                  <a:pt x="168" y="45"/>
                </a:cubicBezTo>
                <a:cubicBezTo>
                  <a:pt x="162" y="51"/>
                  <a:pt x="152" y="48"/>
                  <a:pt x="149" y="40"/>
                </a:cubicBezTo>
                <a:cubicBezTo>
                  <a:pt x="146" y="30"/>
                  <a:pt x="146" y="30"/>
                  <a:pt x="146" y="30"/>
                </a:cubicBezTo>
                <a:cubicBezTo>
                  <a:pt x="144" y="24"/>
                  <a:pt x="137" y="21"/>
                  <a:pt x="131" y="23"/>
                </a:cubicBezTo>
                <a:cubicBezTo>
                  <a:pt x="128" y="25"/>
                  <a:pt x="125" y="26"/>
                  <a:pt x="123" y="28"/>
                </a:cubicBezTo>
                <a:cubicBezTo>
                  <a:pt x="117" y="31"/>
                  <a:pt x="115" y="38"/>
                  <a:pt x="119" y="43"/>
                </a:cubicBezTo>
                <a:cubicBezTo>
                  <a:pt x="122" y="48"/>
                  <a:pt x="122" y="48"/>
                  <a:pt x="122" y="48"/>
                </a:cubicBezTo>
                <a:cubicBezTo>
                  <a:pt x="128" y="56"/>
                  <a:pt x="125" y="68"/>
                  <a:pt x="115" y="72"/>
                </a:cubicBezTo>
                <a:cubicBezTo>
                  <a:pt x="108" y="76"/>
                  <a:pt x="99" y="73"/>
                  <a:pt x="94" y="66"/>
                </a:cubicBezTo>
                <a:cubicBezTo>
                  <a:pt x="92" y="63"/>
                  <a:pt x="92" y="63"/>
                  <a:pt x="92" y="63"/>
                </a:cubicBezTo>
                <a:cubicBezTo>
                  <a:pt x="88" y="58"/>
                  <a:pt x="81" y="57"/>
                  <a:pt x="76" y="61"/>
                </a:cubicBezTo>
                <a:cubicBezTo>
                  <a:pt x="76" y="61"/>
                  <a:pt x="76" y="61"/>
                  <a:pt x="76" y="61"/>
                </a:cubicBezTo>
                <a:cubicBezTo>
                  <a:pt x="74" y="63"/>
                  <a:pt x="71" y="65"/>
                  <a:pt x="69" y="67"/>
                </a:cubicBezTo>
                <a:cubicBezTo>
                  <a:pt x="65" y="72"/>
                  <a:pt x="65" y="79"/>
                  <a:pt x="70" y="83"/>
                </a:cubicBezTo>
                <a:cubicBezTo>
                  <a:pt x="74" y="86"/>
                  <a:pt x="74" y="86"/>
                  <a:pt x="74" y="86"/>
                </a:cubicBezTo>
                <a:cubicBezTo>
                  <a:pt x="80" y="92"/>
                  <a:pt x="82" y="101"/>
                  <a:pt x="78" y="108"/>
                </a:cubicBezTo>
                <a:cubicBezTo>
                  <a:pt x="73" y="117"/>
                  <a:pt x="61" y="119"/>
                  <a:pt x="53" y="113"/>
                </a:cubicBezTo>
                <a:cubicBezTo>
                  <a:pt x="49" y="110"/>
                  <a:pt x="49" y="110"/>
                  <a:pt x="49" y="110"/>
                </a:cubicBezTo>
                <a:cubicBezTo>
                  <a:pt x="44" y="106"/>
                  <a:pt x="37" y="107"/>
                  <a:pt x="34" y="112"/>
                </a:cubicBezTo>
                <a:cubicBezTo>
                  <a:pt x="32" y="115"/>
                  <a:pt x="30" y="118"/>
                  <a:pt x="29" y="120"/>
                </a:cubicBezTo>
                <a:cubicBezTo>
                  <a:pt x="26" y="126"/>
                  <a:pt x="28" y="133"/>
                  <a:pt x="34" y="135"/>
                </a:cubicBezTo>
                <a:cubicBezTo>
                  <a:pt x="39" y="137"/>
                  <a:pt x="39" y="137"/>
                  <a:pt x="39" y="137"/>
                </a:cubicBezTo>
                <a:cubicBezTo>
                  <a:pt x="46" y="141"/>
                  <a:pt x="51" y="149"/>
                  <a:pt x="49" y="157"/>
                </a:cubicBezTo>
                <a:cubicBezTo>
                  <a:pt x="47" y="167"/>
                  <a:pt x="36" y="172"/>
                  <a:pt x="26" y="168"/>
                </a:cubicBezTo>
                <a:cubicBezTo>
                  <a:pt x="22" y="167"/>
                  <a:pt x="22" y="167"/>
                  <a:pt x="22" y="167"/>
                </a:cubicBezTo>
                <a:cubicBezTo>
                  <a:pt x="16" y="164"/>
                  <a:pt x="9" y="167"/>
                  <a:pt x="8" y="174"/>
                </a:cubicBezTo>
                <a:cubicBezTo>
                  <a:pt x="7" y="177"/>
                  <a:pt x="6" y="180"/>
                  <a:pt x="5" y="183"/>
                </a:cubicBezTo>
                <a:cubicBezTo>
                  <a:pt x="4" y="189"/>
                  <a:pt x="8" y="195"/>
                  <a:pt x="14" y="196"/>
                </a:cubicBezTo>
                <a:cubicBezTo>
                  <a:pt x="20" y="196"/>
                  <a:pt x="20" y="196"/>
                  <a:pt x="20" y="196"/>
                </a:cubicBezTo>
                <a:cubicBezTo>
                  <a:pt x="29" y="197"/>
                  <a:pt x="36" y="206"/>
                  <a:pt x="35" y="215"/>
                </a:cubicBezTo>
                <a:cubicBezTo>
                  <a:pt x="41" y="221"/>
                  <a:pt x="35" y="232"/>
                  <a:pt x="27" y="231"/>
                </a:cubicBezTo>
                <a:cubicBezTo>
                  <a:pt x="12" y="229"/>
                  <a:pt x="12" y="229"/>
                  <a:pt x="12" y="229"/>
                </a:cubicBezTo>
                <a:cubicBezTo>
                  <a:pt x="5" y="228"/>
                  <a:pt x="0" y="233"/>
                  <a:pt x="0" y="240"/>
                </a:cubicBezTo>
                <a:cubicBezTo>
                  <a:pt x="0" y="243"/>
                  <a:pt x="0" y="246"/>
                  <a:pt x="0" y="249"/>
                </a:cubicBezTo>
                <a:cubicBezTo>
                  <a:pt x="1" y="255"/>
                  <a:pt x="6" y="260"/>
                  <a:pt x="13" y="259"/>
                </a:cubicBezTo>
                <a:cubicBezTo>
                  <a:pt x="18" y="258"/>
                  <a:pt x="18" y="258"/>
                  <a:pt x="18" y="258"/>
                </a:cubicBezTo>
                <a:cubicBezTo>
                  <a:pt x="27" y="256"/>
                  <a:pt x="36" y="263"/>
                  <a:pt x="38" y="272"/>
                </a:cubicBezTo>
                <a:cubicBezTo>
                  <a:pt x="39" y="281"/>
                  <a:pt x="33" y="289"/>
                  <a:pt x="24" y="291"/>
                </a:cubicBezTo>
                <a:cubicBezTo>
                  <a:pt x="19" y="292"/>
                  <a:pt x="19" y="292"/>
                  <a:pt x="19" y="292"/>
                </a:cubicBezTo>
                <a:cubicBezTo>
                  <a:pt x="13" y="293"/>
                  <a:pt x="9" y="299"/>
                  <a:pt x="11" y="305"/>
                </a:cubicBezTo>
                <a:cubicBezTo>
                  <a:pt x="12" y="308"/>
                  <a:pt x="13" y="311"/>
                  <a:pt x="14" y="314"/>
                </a:cubicBezTo>
                <a:cubicBezTo>
                  <a:pt x="16" y="320"/>
                  <a:pt x="23" y="323"/>
                  <a:pt x="29" y="320"/>
                </a:cubicBezTo>
                <a:cubicBezTo>
                  <a:pt x="34" y="318"/>
                  <a:pt x="34" y="318"/>
                  <a:pt x="34" y="318"/>
                </a:cubicBezTo>
                <a:cubicBezTo>
                  <a:pt x="42" y="314"/>
                  <a:pt x="52" y="317"/>
                  <a:pt x="56" y="325"/>
                </a:cubicBezTo>
                <a:cubicBezTo>
                  <a:pt x="56" y="325"/>
                  <a:pt x="56" y="325"/>
                  <a:pt x="56" y="325"/>
                </a:cubicBezTo>
                <a:cubicBezTo>
                  <a:pt x="60" y="334"/>
                  <a:pt x="57" y="344"/>
                  <a:pt x="48" y="348"/>
                </a:cubicBezTo>
                <a:cubicBezTo>
                  <a:pt x="44" y="350"/>
                  <a:pt x="44" y="350"/>
                  <a:pt x="44" y="350"/>
                </a:cubicBezTo>
                <a:cubicBezTo>
                  <a:pt x="39" y="353"/>
                  <a:pt x="37" y="360"/>
                  <a:pt x="40" y="365"/>
                </a:cubicBezTo>
                <a:cubicBezTo>
                  <a:pt x="42" y="368"/>
                  <a:pt x="44" y="370"/>
                  <a:pt x="46" y="373"/>
                </a:cubicBezTo>
                <a:cubicBezTo>
                  <a:pt x="49" y="378"/>
                  <a:pt x="57" y="379"/>
                  <a:pt x="61" y="374"/>
                </a:cubicBezTo>
                <a:cubicBezTo>
                  <a:pt x="65" y="371"/>
                  <a:pt x="65" y="371"/>
                  <a:pt x="65" y="371"/>
                </a:cubicBezTo>
                <a:cubicBezTo>
                  <a:pt x="72" y="364"/>
                  <a:pt x="83" y="365"/>
                  <a:pt x="89" y="372"/>
                </a:cubicBezTo>
                <a:cubicBezTo>
                  <a:pt x="89" y="372"/>
                  <a:pt x="89" y="372"/>
                  <a:pt x="89" y="372"/>
                </a:cubicBezTo>
                <a:cubicBezTo>
                  <a:pt x="95" y="379"/>
                  <a:pt x="95" y="389"/>
                  <a:pt x="88" y="395"/>
                </a:cubicBezTo>
                <a:cubicBezTo>
                  <a:pt x="85" y="399"/>
                  <a:pt x="85" y="399"/>
                  <a:pt x="85" y="399"/>
                </a:cubicBezTo>
                <a:cubicBezTo>
                  <a:pt x="80" y="403"/>
                  <a:pt x="80" y="410"/>
                  <a:pt x="85" y="414"/>
                </a:cubicBezTo>
                <a:cubicBezTo>
                  <a:pt x="88" y="416"/>
                  <a:pt x="90" y="418"/>
                  <a:pt x="93" y="420"/>
                </a:cubicBezTo>
                <a:cubicBezTo>
                  <a:pt x="98" y="424"/>
                  <a:pt x="105" y="423"/>
                  <a:pt x="108" y="417"/>
                </a:cubicBezTo>
                <a:cubicBezTo>
                  <a:pt x="111" y="413"/>
                  <a:pt x="111" y="413"/>
                  <a:pt x="111" y="413"/>
                </a:cubicBezTo>
                <a:cubicBezTo>
                  <a:pt x="115" y="406"/>
                  <a:pt x="124" y="402"/>
                  <a:pt x="131" y="406"/>
                </a:cubicBezTo>
                <a:cubicBezTo>
                  <a:pt x="141" y="409"/>
                  <a:pt x="145" y="421"/>
                  <a:pt x="140" y="430"/>
                </a:cubicBezTo>
                <a:cubicBezTo>
                  <a:pt x="137" y="434"/>
                  <a:pt x="137" y="434"/>
                  <a:pt x="137" y="434"/>
                </a:cubicBezTo>
                <a:cubicBezTo>
                  <a:pt x="134" y="439"/>
                  <a:pt x="136" y="447"/>
                  <a:pt x="142" y="449"/>
                </a:cubicBezTo>
                <a:cubicBezTo>
                  <a:pt x="145" y="450"/>
                  <a:pt x="148" y="451"/>
                  <a:pt x="151" y="453"/>
                </a:cubicBezTo>
                <a:cubicBezTo>
                  <a:pt x="157" y="455"/>
                  <a:pt x="163" y="451"/>
                  <a:pt x="165" y="445"/>
                </a:cubicBezTo>
                <a:cubicBezTo>
                  <a:pt x="166" y="440"/>
                  <a:pt x="166" y="440"/>
                  <a:pt x="166" y="440"/>
                </a:cubicBezTo>
                <a:cubicBezTo>
                  <a:pt x="169" y="431"/>
                  <a:pt x="178" y="426"/>
                  <a:pt x="187" y="428"/>
                </a:cubicBezTo>
                <a:cubicBezTo>
                  <a:pt x="187" y="428"/>
                  <a:pt x="187" y="428"/>
                  <a:pt x="187" y="428"/>
                </a:cubicBezTo>
                <a:cubicBezTo>
                  <a:pt x="196" y="430"/>
                  <a:pt x="201" y="440"/>
                  <a:pt x="199" y="448"/>
                </a:cubicBezTo>
                <a:cubicBezTo>
                  <a:pt x="198" y="453"/>
                  <a:pt x="198" y="453"/>
                  <a:pt x="198" y="453"/>
                </a:cubicBezTo>
                <a:cubicBezTo>
                  <a:pt x="196" y="459"/>
                  <a:pt x="200" y="465"/>
                  <a:pt x="206" y="466"/>
                </a:cubicBezTo>
                <a:cubicBezTo>
                  <a:pt x="210" y="466"/>
                  <a:pt x="213" y="467"/>
                  <a:pt x="216" y="467"/>
                </a:cubicBezTo>
                <a:cubicBezTo>
                  <a:pt x="222" y="467"/>
                  <a:pt x="227" y="462"/>
                  <a:pt x="227" y="456"/>
                </a:cubicBezTo>
                <a:cubicBezTo>
                  <a:pt x="227" y="451"/>
                  <a:pt x="227" y="451"/>
                  <a:pt x="227" y="451"/>
                </a:cubicBezTo>
                <a:cubicBezTo>
                  <a:pt x="227" y="441"/>
                  <a:pt x="234" y="434"/>
                  <a:pt x="243" y="433"/>
                </a:cubicBezTo>
                <a:cubicBezTo>
                  <a:pt x="253" y="433"/>
                  <a:pt x="260" y="440"/>
                  <a:pt x="261" y="450"/>
                </a:cubicBezTo>
                <a:cubicBezTo>
                  <a:pt x="261" y="454"/>
                  <a:pt x="261" y="454"/>
                  <a:pt x="261" y="454"/>
                </a:cubicBezTo>
                <a:cubicBezTo>
                  <a:pt x="261" y="461"/>
                  <a:pt x="267" y="465"/>
                  <a:pt x="273" y="464"/>
                </a:cubicBezTo>
                <a:cubicBezTo>
                  <a:pt x="276" y="464"/>
                  <a:pt x="279" y="463"/>
                  <a:pt x="282" y="463"/>
                </a:cubicBezTo>
                <a:cubicBezTo>
                  <a:pt x="288" y="461"/>
                  <a:pt x="292" y="455"/>
                  <a:pt x="290" y="449"/>
                </a:cubicBezTo>
                <a:cubicBezTo>
                  <a:pt x="288" y="444"/>
                  <a:pt x="288" y="444"/>
                  <a:pt x="288" y="444"/>
                </a:cubicBezTo>
                <a:cubicBezTo>
                  <a:pt x="286" y="435"/>
                  <a:pt x="290" y="425"/>
                  <a:pt x="299" y="423"/>
                </a:cubicBezTo>
                <a:cubicBezTo>
                  <a:pt x="308" y="420"/>
                  <a:pt x="318" y="425"/>
                  <a:pt x="320" y="433"/>
                </a:cubicBezTo>
                <a:cubicBezTo>
                  <a:pt x="322" y="438"/>
                  <a:pt x="322" y="438"/>
                  <a:pt x="322" y="438"/>
                </a:cubicBezTo>
                <a:cubicBezTo>
                  <a:pt x="324" y="444"/>
                  <a:pt x="331" y="447"/>
                  <a:pt x="336" y="444"/>
                </a:cubicBezTo>
                <a:cubicBezTo>
                  <a:pt x="339" y="443"/>
                  <a:pt x="342" y="441"/>
                  <a:pt x="345" y="440"/>
                </a:cubicBezTo>
                <a:cubicBezTo>
                  <a:pt x="350" y="437"/>
                  <a:pt x="352" y="430"/>
                  <a:pt x="349" y="424"/>
                </a:cubicBezTo>
                <a:cubicBezTo>
                  <a:pt x="345" y="420"/>
                  <a:pt x="345" y="420"/>
                  <a:pt x="345" y="420"/>
                </a:cubicBezTo>
                <a:cubicBezTo>
                  <a:pt x="340" y="412"/>
                  <a:pt x="342" y="402"/>
                  <a:pt x="350" y="396"/>
                </a:cubicBezTo>
                <a:cubicBezTo>
                  <a:pt x="357" y="391"/>
                  <a:pt x="368" y="393"/>
                  <a:pt x="373" y="401"/>
                </a:cubicBezTo>
                <a:cubicBezTo>
                  <a:pt x="376" y="405"/>
                  <a:pt x="376" y="405"/>
                  <a:pt x="376" y="405"/>
                </a:cubicBezTo>
                <a:cubicBezTo>
                  <a:pt x="379" y="410"/>
                  <a:pt x="387" y="411"/>
                  <a:pt x="391" y="407"/>
                </a:cubicBezTo>
                <a:cubicBezTo>
                  <a:pt x="391" y="407"/>
                  <a:pt x="391" y="407"/>
                  <a:pt x="392" y="407"/>
                </a:cubicBezTo>
                <a:cubicBezTo>
                  <a:pt x="394" y="404"/>
                  <a:pt x="396" y="402"/>
                  <a:pt x="398" y="400"/>
                </a:cubicBezTo>
                <a:cubicBezTo>
                  <a:pt x="403" y="396"/>
                  <a:pt x="402" y="388"/>
                  <a:pt x="398" y="384"/>
                </a:cubicBezTo>
                <a:cubicBezTo>
                  <a:pt x="393" y="381"/>
                  <a:pt x="393" y="381"/>
                  <a:pt x="393" y="381"/>
                </a:cubicBezTo>
                <a:cubicBezTo>
                  <a:pt x="386" y="375"/>
                  <a:pt x="385" y="364"/>
                  <a:pt x="391" y="357"/>
                </a:cubicBezTo>
                <a:cubicBezTo>
                  <a:pt x="397" y="350"/>
                  <a:pt x="407" y="349"/>
                  <a:pt x="415" y="355"/>
                </a:cubicBezTo>
                <a:cubicBezTo>
                  <a:pt x="418" y="358"/>
                  <a:pt x="418" y="358"/>
                  <a:pt x="418" y="358"/>
                </a:cubicBezTo>
                <a:cubicBezTo>
                  <a:pt x="423" y="362"/>
                  <a:pt x="430" y="361"/>
                  <a:pt x="434" y="355"/>
                </a:cubicBezTo>
                <a:cubicBezTo>
                  <a:pt x="435" y="352"/>
                  <a:pt x="437" y="350"/>
                  <a:pt x="439" y="347"/>
                </a:cubicBezTo>
                <a:cubicBezTo>
                  <a:pt x="442" y="342"/>
                  <a:pt x="439" y="335"/>
                  <a:pt x="433" y="332"/>
                </a:cubicBezTo>
                <a:cubicBezTo>
                  <a:pt x="428" y="330"/>
                  <a:pt x="428" y="330"/>
                  <a:pt x="428" y="330"/>
                </a:cubicBezTo>
                <a:cubicBezTo>
                  <a:pt x="420" y="326"/>
                  <a:pt x="416" y="316"/>
                  <a:pt x="419" y="308"/>
                </a:cubicBezTo>
                <a:cubicBezTo>
                  <a:pt x="423" y="299"/>
                  <a:pt x="433" y="295"/>
                  <a:pt x="441" y="299"/>
                </a:cubicBezTo>
                <a:cubicBezTo>
                  <a:pt x="446" y="301"/>
                  <a:pt x="446" y="301"/>
                  <a:pt x="446" y="301"/>
                </a:cubicBezTo>
                <a:cubicBezTo>
                  <a:pt x="451" y="303"/>
                  <a:pt x="458" y="300"/>
                  <a:pt x="460" y="294"/>
                </a:cubicBezTo>
                <a:cubicBezTo>
                  <a:pt x="461" y="291"/>
                  <a:pt x="461" y="288"/>
                  <a:pt x="462" y="285"/>
                </a:cubicBezTo>
                <a:cubicBezTo>
                  <a:pt x="463" y="279"/>
                  <a:pt x="459" y="273"/>
                  <a:pt x="453" y="272"/>
                </a:cubicBezTo>
                <a:cubicBezTo>
                  <a:pt x="447" y="271"/>
                  <a:pt x="447" y="271"/>
                  <a:pt x="447" y="271"/>
                </a:cubicBezTo>
                <a:cubicBezTo>
                  <a:pt x="438" y="270"/>
                  <a:pt x="432" y="262"/>
                  <a:pt x="433" y="253"/>
                </a:cubicBezTo>
                <a:cubicBezTo>
                  <a:pt x="427" y="246"/>
                  <a:pt x="432" y="236"/>
                  <a:pt x="441" y="237"/>
                </a:cubicBezTo>
                <a:close/>
                <a:moveTo>
                  <a:pt x="306" y="91"/>
                </a:moveTo>
                <a:cubicBezTo>
                  <a:pt x="323" y="99"/>
                  <a:pt x="339" y="111"/>
                  <a:pt x="352" y="126"/>
                </a:cubicBezTo>
                <a:cubicBezTo>
                  <a:pt x="364" y="139"/>
                  <a:pt x="374" y="154"/>
                  <a:pt x="381" y="170"/>
                </a:cubicBezTo>
                <a:cubicBezTo>
                  <a:pt x="371" y="174"/>
                  <a:pt x="371" y="174"/>
                  <a:pt x="371" y="174"/>
                </a:cubicBezTo>
                <a:cubicBezTo>
                  <a:pt x="366" y="162"/>
                  <a:pt x="359" y="151"/>
                  <a:pt x="351" y="141"/>
                </a:cubicBezTo>
                <a:cubicBezTo>
                  <a:pt x="341" y="150"/>
                  <a:pt x="341" y="150"/>
                  <a:pt x="341" y="150"/>
                </a:cubicBezTo>
                <a:cubicBezTo>
                  <a:pt x="339" y="147"/>
                  <a:pt x="336" y="145"/>
                  <a:pt x="334" y="142"/>
                </a:cubicBezTo>
                <a:cubicBezTo>
                  <a:pt x="332" y="140"/>
                  <a:pt x="329" y="137"/>
                  <a:pt x="327" y="135"/>
                </a:cubicBezTo>
                <a:cubicBezTo>
                  <a:pt x="337" y="126"/>
                  <a:pt x="337" y="126"/>
                  <a:pt x="337" y="126"/>
                </a:cubicBezTo>
                <a:cubicBezTo>
                  <a:pt x="326" y="116"/>
                  <a:pt x="314" y="107"/>
                  <a:pt x="302" y="101"/>
                </a:cubicBezTo>
                <a:lnTo>
                  <a:pt x="306" y="91"/>
                </a:lnTo>
                <a:close/>
                <a:moveTo>
                  <a:pt x="293" y="85"/>
                </a:moveTo>
                <a:cubicBezTo>
                  <a:pt x="288" y="95"/>
                  <a:pt x="288" y="95"/>
                  <a:pt x="288" y="95"/>
                </a:cubicBezTo>
                <a:cubicBezTo>
                  <a:pt x="277" y="90"/>
                  <a:pt x="265" y="87"/>
                  <a:pt x="253" y="86"/>
                </a:cubicBezTo>
                <a:cubicBezTo>
                  <a:pt x="253" y="99"/>
                  <a:pt x="253" y="99"/>
                  <a:pt x="253" y="99"/>
                </a:cubicBezTo>
                <a:cubicBezTo>
                  <a:pt x="246" y="98"/>
                  <a:pt x="239" y="98"/>
                  <a:pt x="232" y="98"/>
                </a:cubicBezTo>
                <a:cubicBezTo>
                  <a:pt x="233" y="84"/>
                  <a:pt x="233" y="84"/>
                  <a:pt x="233" y="84"/>
                </a:cubicBezTo>
                <a:cubicBezTo>
                  <a:pt x="218" y="84"/>
                  <a:pt x="202" y="87"/>
                  <a:pt x="188" y="92"/>
                </a:cubicBezTo>
                <a:cubicBezTo>
                  <a:pt x="184" y="81"/>
                  <a:pt x="184" y="81"/>
                  <a:pt x="184" y="81"/>
                </a:cubicBezTo>
                <a:cubicBezTo>
                  <a:pt x="219" y="70"/>
                  <a:pt x="258" y="71"/>
                  <a:pt x="293" y="85"/>
                </a:cubicBezTo>
                <a:close/>
                <a:moveTo>
                  <a:pt x="126" y="115"/>
                </a:moveTo>
                <a:cubicBezTo>
                  <a:pt x="139" y="103"/>
                  <a:pt x="154" y="93"/>
                  <a:pt x="170" y="87"/>
                </a:cubicBezTo>
                <a:cubicBezTo>
                  <a:pt x="174" y="97"/>
                  <a:pt x="174" y="97"/>
                  <a:pt x="174" y="97"/>
                </a:cubicBezTo>
                <a:cubicBezTo>
                  <a:pt x="164" y="101"/>
                  <a:pt x="153" y="107"/>
                  <a:pt x="144" y="115"/>
                </a:cubicBezTo>
                <a:cubicBezTo>
                  <a:pt x="153" y="124"/>
                  <a:pt x="153" y="124"/>
                  <a:pt x="153" y="124"/>
                </a:cubicBezTo>
                <a:cubicBezTo>
                  <a:pt x="149" y="127"/>
                  <a:pt x="146" y="130"/>
                  <a:pt x="142" y="133"/>
                </a:cubicBezTo>
                <a:cubicBezTo>
                  <a:pt x="140" y="135"/>
                  <a:pt x="139" y="136"/>
                  <a:pt x="137" y="138"/>
                </a:cubicBezTo>
                <a:cubicBezTo>
                  <a:pt x="128" y="128"/>
                  <a:pt x="128" y="128"/>
                  <a:pt x="128" y="128"/>
                </a:cubicBezTo>
                <a:cubicBezTo>
                  <a:pt x="117" y="139"/>
                  <a:pt x="108" y="152"/>
                  <a:pt x="101" y="166"/>
                </a:cubicBezTo>
                <a:cubicBezTo>
                  <a:pt x="91" y="161"/>
                  <a:pt x="91" y="161"/>
                  <a:pt x="91" y="161"/>
                </a:cubicBezTo>
                <a:cubicBezTo>
                  <a:pt x="99" y="145"/>
                  <a:pt x="111" y="129"/>
                  <a:pt x="126" y="115"/>
                </a:cubicBezTo>
                <a:close/>
                <a:moveTo>
                  <a:pt x="85" y="175"/>
                </a:moveTo>
                <a:cubicBezTo>
                  <a:pt x="95" y="179"/>
                  <a:pt x="95" y="179"/>
                  <a:pt x="95" y="179"/>
                </a:cubicBezTo>
                <a:cubicBezTo>
                  <a:pt x="90" y="190"/>
                  <a:pt x="87" y="202"/>
                  <a:pt x="86" y="214"/>
                </a:cubicBezTo>
                <a:cubicBezTo>
                  <a:pt x="99" y="215"/>
                  <a:pt x="99" y="215"/>
                  <a:pt x="99" y="215"/>
                </a:cubicBezTo>
                <a:cubicBezTo>
                  <a:pt x="98" y="222"/>
                  <a:pt x="98" y="228"/>
                  <a:pt x="98" y="235"/>
                </a:cubicBezTo>
                <a:cubicBezTo>
                  <a:pt x="84" y="234"/>
                  <a:pt x="84" y="234"/>
                  <a:pt x="84" y="234"/>
                </a:cubicBezTo>
                <a:cubicBezTo>
                  <a:pt x="85" y="250"/>
                  <a:pt x="87" y="265"/>
                  <a:pt x="92" y="280"/>
                </a:cubicBezTo>
                <a:cubicBezTo>
                  <a:pt x="82" y="284"/>
                  <a:pt x="82" y="284"/>
                  <a:pt x="82" y="284"/>
                </a:cubicBezTo>
                <a:cubicBezTo>
                  <a:pt x="70" y="248"/>
                  <a:pt x="71" y="209"/>
                  <a:pt x="85" y="175"/>
                </a:cubicBezTo>
                <a:close/>
                <a:moveTo>
                  <a:pt x="161" y="377"/>
                </a:moveTo>
                <a:cubicBezTo>
                  <a:pt x="145" y="368"/>
                  <a:pt x="129" y="357"/>
                  <a:pt x="115" y="342"/>
                </a:cubicBezTo>
                <a:cubicBezTo>
                  <a:pt x="103" y="328"/>
                  <a:pt x="93" y="313"/>
                  <a:pt x="87" y="297"/>
                </a:cubicBezTo>
                <a:cubicBezTo>
                  <a:pt x="97" y="293"/>
                  <a:pt x="97" y="293"/>
                  <a:pt x="97" y="293"/>
                </a:cubicBezTo>
                <a:cubicBezTo>
                  <a:pt x="102" y="305"/>
                  <a:pt x="109" y="316"/>
                  <a:pt x="117" y="327"/>
                </a:cubicBezTo>
                <a:cubicBezTo>
                  <a:pt x="127" y="318"/>
                  <a:pt x="127" y="318"/>
                  <a:pt x="127" y="318"/>
                </a:cubicBezTo>
                <a:cubicBezTo>
                  <a:pt x="129" y="320"/>
                  <a:pt x="131" y="323"/>
                  <a:pt x="133" y="325"/>
                </a:cubicBezTo>
                <a:cubicBezTo>
                  <a:pt x="136" y="328"/>
                  <a:pt x="138" y="330"/>
                  <a:pt x="140" y="333"/>
                </a:cubicBezTo>
                <a:cubicBezTo>
                  <a:pt x="131" y="342"/>
                  <a:pt x="131" y="342"/>
                  <a:pt x="131" y="342"/>
                </a:cubicBezTo>
                <a:cubicBezTo>
                  <a:pt x="141" y="352"/>
                  <a:pt x="153" y="360"/>
                  <a:pt x="166" y="367"/>
                </a:cubicBezTo>
                <a:lnTo>
                  <a:pt x="161" y="377"/>
                </a:lnTo>
                <a:close/>
                <a:moveTo>
                  <a:pt x="175" y="383"/>
                </a:moveTo>
                <a:cubicBezTo>
                  <a:pt x="179" y="373"/>
                  <a:pt x="179" y="373"/>
                  <a:pt x="179" y="373"/>
                </a:cubicBezTo>
                <a:cubicBezTo>
                  <a:pt x="192" y="378"/>
                  <a:pt x="206" y="381"/>
                  <a:pt x="219" y="382"/>
                </a:cubicBezTo>
                <a:cubicBezTo>
                  <a:pt x="220" y="369"/>
                  <a:pt x="220" y="369"/>
                  <a:pt x="220" y="369"/>
                </a:cubicBezTo>
                <a:cubicBezTo>
                  <a:pt x="227" y="370"/>
                  <a:pt x="234" y="370"/>
                  <a:pt x="240" y="369"/>
                </a:cubicBezTo>
                <a:cubicBezTo>
                  <a:pt x="240" y="383"/>
                  <a:pt x="240" y="383"/>
                  <a:pt x="240" y="383"/>
                </a:cubicBezTo>
                <a:cubicBezTo>
                  <a:pt x="253" y="382"/>
                  <a:pt x="267" y="380"/>
                  <a:pt x="280" y="376"/>
                </a:cubicBezTo>
                <a:cubicBezTo>
                  <a:pt x="284" y="386"/>
                  <a:pt x="284" y="386"/>
                  <a:pt x="284" y="386"/>
                </a:cubicBezTo>
                <a:cubicBezTo>
                  <a:pt x="248" y="398"/>
                  <a:pt x="209" y="396"/>
                  <a:pt x="175" y="383"/>
                </a:cubicBezTo>
                <a:close/>
                <a:moveTo>
                  <a:pt x="342" y="352"/>
                </a:moveTo>
                <a:cubicBezTo>
                  <a:pt x="328" y="364"/>
                  <a:pt x="313" y="374"/>
                  <a:pt x="297" y="381"/>
                </a:cubicBezTo>
                <a:cubicBezTo>
                  <a:pt x="293" y="371"/>
                  <a:pt x="293" y="371"/>
                  <a:pt x="293" y="371"/>
                </a:cubicBezTo>
                <a:cubicBezTo>
                  <a:pt x="306" y="365"/>
                  <a:pt x="318" y="358"/>
                  <a:pt x="330" y="348"/>
                </a:cubicBezTo>
                <a:cubicBezTo>
                  <a:pt x="321" y="338"/>
                  <a:pt x="321" y="338"/>
                  <a:pt x="321" y="338"/>
                </a:cubicBezTo>
                <a:cubicBezTo>
                  <a:pt x="322" y="337"/>
                  <a:pt x="324" y="336"/>
                  <a:pt x="325" y="334"/>
                </a:cubicBezTo>
                <a:cubicBezTo>
                  <a:pt x="329" y="331"/>
                  <a:pt x="332" y="328"/>
                  <a:pt x="335" y="324"/>
                </a:cubicBezTo>
                <a:cubicBezTo>
                  <a:pt x="344" y="334"/>
                  <a:pt x="344" y="334"/>
                  <a:pt x="344" y="334"/>
                </a:cubicBezTo>
                <a:cubicBezTo>
                  <a:pt x="353" y="324"/>
                  <a:pt x="361" y="313"/>
                  <a:pt x="367" y="302"/>
                </a:cubicBezTo>
                <a:cubicBezTo>
                  <a:pt x="377" y="306"/>
                  <a:pt x="377" y="306"/>
                  <a:pt x="377" y="306"/>
                </a:cubicBezTo>
                <a:cubicBezTo>
                  <a:pt x="368" y="323"/>
                  <a:pt x="357" y="339"/>
                  <a:pt x="342" y="352"/>
                </a:cubicBezTo>
                <a:close/>
                <a:moveTo>
                  <a:pt x="383" y="293"/>
                </a:moveTo>
                <a:cubicBezTo>
                  <a:pt x="373" y="288"/>
                  <a:pt x="373" y="288"/>
                  <a:pt x="373" y="288"/>
                </a:cubicBezTo>
                <a:cubicBezTo>
                  <a:pt x="378" y="275"/>
                  <a:pt x="381" y="262"/>
                  <a:pt x="382" y="248"/>
                </a:cubicBezTo>
                <a:cubicBezTo>
                  <a:pt x="369" y="247"/>
                  <a:pt x="369" y="247"/>
                  <a:pt x="369" y="247"/>
                </a:cubicBezTo>
                <a:cubicBezTo>
                  <a:pt x="370" y="241"/>
                  <a:pt x="370" y="234"/>
                  <a:pt x="369" y="227"/>
                </a:cubicBezTo>
                <a:cubicBezTo>
                  <a:pt x="383" y="228"/>
                  <a:pt x="383" y="228"/>
                  <a:pt x="383" y="228"/>
                </a:cubicBezTo>
                <a:cubicBezTo>
                  <a:pt x="382" y="214"/>
                  <a:pt x="380" y="201"/>
                  <a:pt x="376" y="188"/>
                </a:cubicBezTo>
                <a:cubicBezTo>
                  <a:pt x="386" y="184"/>
                  <a:pt x="386" y="184"/>
                  <a:pt x="386" y="184"/>
                </a:cubicBezTo>
                <a:cubicBezTo>
                  <a:pt x="398" y="219"/>
                  <a:pt x="396" y="258"/>
                  <a:pt x="383" y="293"/>
                </a:cubicBezTo>
                <a:close/>
              </a:path>
            </a:pathLst>
          </a:custGeom>
          <a:solidFill>
            <a:schemeClr val="accent2"/>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2" name="Freeform 27">
            <a:extLst>
              <a:ext uri="{FF2B5EF4-FFF2-40B4-BE49-F238E27FC236}">
                <a16:creationId xmlns:a16="http://schemas.microsoft.com/office/drawing/2014/main" id="{C40DD3E4-A685-49A4-8220-91E4F0036D38}"/>
              </a:ext>
            </a:extLst>
          </p:cNvPr>
          <p:cNvSpPr>
            <a:spLocks noEditPoints="1"/>
          </p:cNvSpPr>
          <p:nvPr/>
        </p:nvSpPr>
        <p:spPr bwMode="auto">
          <a:xfrm>
            <a:off x="3002755" y="4431295"/>
            <a:ext cx="1118578" cy="1116567"/>
          </a:xfrm>
          <a:custGeom>
            <a:avLst/>
            <a:gdLst>
              <a:gd name="T0" fmla="*/ 467 w 468"/>
              <a:gd name="T1" fmla="*/ 218 h 467"/>
              <a:gd name="T2" fmla="*/ 444 w 468"/>
              <a:gd name="T3" fmla="*/ 176 h 467"/>
              <a:gd name="T4" fmla="*/ 439 w 468"/>
              <a:gd name="T5" fmla="*/ 147 h 467"/>
              <a:gd name="T6" fmla="*/ 423 w 468"/>
              <a:gd name="T7" fmla="*/ 118 h 467"/>
              <a:gd name="T8" fmla="*/ 402 w 468"/>
              <a:gd name="T9" fmla="*/ 97 h 467"/>
              <a:gd name="T10" fmla="*/ 382 w 468"/>
              <a:gd name="T11" fmla="*/ 53 h 467"/>
              <a:gd name="T12" fmla="*/ 336 w 468"/>
              <a:gd name="T13" fmla="*/ 62 h 467"/>
              <a:gd name="T14" fmla="*/ 317 w 468"/>
              <a:gd name="T15" fmla="*/ 15 h 467"/>
              <a:gd name="T16" fmla="*/ 269 w 468"/>
              <a:gd name="T17" fmla="*/ 19 h 467"/>
              <a:gd name="T18" fmla="*/ 240 w 468"/>
              <a:gd name="T19" fmla="*/ 11 h 467"/>
              <a:gd name="T20" fmla="*/ 207 w 468"/>
              <a:gd name="T21" fmla="*/ 13 h 467"/>
              <a:gd name="T22" fmla="*/ 179 w 468"/>
              <a:gd name="T23" fmla="*/ 24 h 467"/>
              <a:gd name="T24" fmla="*/ 131 w 468"/>
              <a:gd name="T25" fmla="*/ 23 h 467"/>
              <a:gd name="T26" fmla="*/ 115 w 468"/>
              <a:gd name="T27" fmla="*/ 72 h 467"/>
              <a:gd name="T28" fmla="*/ 76 w 468"/>
              <a:gd name="T29" fmla="*/ 61 h 467"/>
              <a:gd name="T30" fmla="*/ 78 w 468"/>
              <a:gd name="T31" fmla="*/ 108 h 467"/>
              <a:gd name="T32" fmla="*/ 29 w 468"/>
              <a:gd name="T33" fmla="*/ 120 h 467"/>
              <a:gd name="T34" fmla="*/ 26 w 468"/>
              <a:gd name="T35" fmla="*/ 168 h 467"/>
              <a:gd name="T36" fmla="*/ 14 w 468"/>
              <a:gd name="T37" fmla="*/ 196 h 467"/>
              <a:gd name="T38" fmla="*/ 12 w 468"/>
              <a:gd name="T39" fmla="*/ 229 h 467"/>
              <a:gd name="T40" fmla="*/ 18 w 468"/>
              <a:gd name="T41" fmla="*/ 258 h 467"/>
              <a:gd name="T42" fmla="*/ 11 w 468"/>
              <a:gd name="T43" fmla="*/ 305 h 467"/>
              <a:gd name="T44" fmla="*/ 56 w 468"/>
              <a:gd name="T45" fmla="*/ 325 h 467"/>
              <a:gd name="T46" fmla="*/ 40 w 468"/>
              <a:gd name="T47" fmla="*/ 365 h 467"/>
              <a:gd name="T48" fmla="*/ 89 w 468"/>
              <a:gd name="T49" fmla="*/ 372 h 467"/>
              <a:gd name="T50" fmla="*/ 85 w 468"/>
              <a:gd name="T51" fmla="*/ 414 h 467"/>
              <a:gd name="T52" fmla="*/ 131 w 468"/>
              <a:gd name="T53" fmla="*/ 406 h 467"/>
              <a:gd name="T54" fmla="*/ 151 w 468"/>
              <a:gd name="T55" fmla="*/ 453 h 467"/>
              <a:gd name="T56" fmla="*/ 187 w 468"/>
              <a:gd name="T57" fmla="*/ 428 h 467"/>
              <a:gd name="T58" fmla="*/ 216 w 468"/>
              <a:gd name="T59" fmla="*/ 467 h 467"/>
              <a:gd name="T60" fmla="*/ 261 w 468"/>
              <a:gd name="T61" fmla="*/ 450 h 467"/>
              <a:gd name="T62" fmla="*/ 290 w 468"/>
              <a:gd name="T63" fmla="*/ 449 h 467"/>
              <a:gd name="T64" fmla="*/ 322 w 468"/>
              <a:gd name="T65" fmla="*/ 438 h 467"/>
              <a:gd name="T66" fmla="*/ 345 w 468"/>
              <a:gd name="T67" fmla="*/ 420 h 467"/>
              <a:gd name="T68" fmla="*/ 391 w 468"/>
              <a:gd name="T69" fmla="*/ 407 h 467"/>
              <a:gd name="T70" fmla="*/ 393 w 468"/>
              <a:gd name="T71" fmla="*/ 381 h 467"/>
              <a:gd name="T72" fmla="*/ 434 w 468"/>
              <a:gd name="T73" fmla="*/ 355 h 467"/>
              <a:gd name="T74" fmla="*/ 419 w 468"/>
              <a:gd name="T75" fmla="*/ 308 h 467"/>
              <a:gd name="T76" fmla="*/ 462 w 468"/>
              <a:gd name="T77" fmla="*/ 285 h 467"/>
              <a:gd name="T78" fmla="*/ 441 w 468"/>
              <a:gd name="T79" fmla="*/ 237 h 467"/>
              <a:gd name="T80" fmla="*/ 371 w 468"/>
              <a:gd name="T81" fmla="*/ 174 h 467"/>
              <a:gd name="T82" fmla="*/ 327 w 468"/>
              <a:gd name="T83" fmla="*/ 135 h 467"/>
              <a:gd name="T84" fmla="*/ 293 w 468"/>
              <a:gd name="T85" fmla="*/ 85 h 467"/>
              <a:gd name="T86" fmla="*/ 232 w 468"/>
              <a:gd name="T87" fmla="*/ 98 h 467"/>
              <a:gd name="T88" fmla="*/ 293 w 468"/>
              <a:gd name="T89" fmla="*/ 85 h 467"/>
              <a:gd name="T90" fmla="*/ 144 w 468"/>
              <a:gd name="T91" fmla="*/ 115 h 467"/>
              <a:gd name="T92" fmla="*/ 128 w 468"/>
              <a:gd name="T93" fmla="*/ 128 h 467"/>
              <a:gd name="T94" fmla="*/ 85 w 468"/>
              <a:gd name="T95" fmla="*/ 175 h 467"/>
              <a:gd name="T96" fmla="*/ 98 w 468"/>
              <a:gd name="T97" fmla="*/ 235 h 467"/>
              <a:gd name="T98" fmla="*/ 85 w 468"/>
              <a:gd name="T99" fmla="*/ 175 h 467"/>
              <a:gd name="T100" fmla="*/ 97 w 468"/>
              <a:gd name="T101" fmla="*/ 293 h 467"/>
              <a:gd name="T102" fmla="*/ 140 w 468"/>
              <a:gd name="T103" fmla="*/ 333 h 467"/>
              <a:gd name="T104" fmla="*/ 175 w 468"/>
              <a:gd name="T105" fmla="*/ 383 h 467"/>
              <a:gd name="T106" fmla="*/ 240 w 468"/>
              <a:gd name="T107" fmla="*/ 369 h 467"/>
              <a:gd name="T108" fmla="*/ 175 w 468"/>
              <a:gd name="T109" fmla="*/ 383 h 467"/>
              <a:gd name="T110" fmla="*/ 330 w 468"/>
              <a:gd name="T111" fmla="*/ 348 h 467"/>
              <a:gd name="T112" fmla="*/ 344 w 468"/>
              <a:gd name="T113" fmla="*/ 334 h 467"/>
              <a:gd name="T114" fmla="*/ 383 w 468"/>
              <a:gd name="T115" fmla="*/ 293 h 467"/>
              <a:gd name="T116" fmla="*/ 369 w 468"/>
              <a:gd name="T117" fmla="*/ 227 h 467"/>
              <a:gd name="T118" fmla="*/ 383 w 468"/>
              <a:gd name="T119" fmla="*/ 29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8" h="467">
                <a:moveTo>
                  <a:pt x="441" y="237"/>
                </a:moveTo>
                <a:cubicBezTo>
                  <a:pt x="456" y="238"/>
                  <a:pt x="456" y="238"/>
                  <a:pt x="456" y="238"/>
                </a:cubicBezTo>
                <a:cubicBezTo>
                  <a:pt x="462" y="239"/>
                  <a:pt x="468" y="234"/>
                  <a:pt x="468" y="228"/>
                </a:cubicBezTo>
                <a:cubicBezTo>
                  <a:pt x="468" y="225"/>
                  <a:pt x="467" y="221"/>
                  <a:pt x="467" y="218"/>
                </a:cubicBezTo>
                <a:cubicBezTo>
                  <a:pt x="467" y="212"/>
                  <a:pt x="461" y="208"/>
                  <a:pt x="455" y="209"/>
                </a:cubicBezTo>
                <a:cubicBezTo>
                  <a:pt x="450" y="209"/>
                  <a:pt x="450" y="209"/>
                  <a:pt x="450" y="209"/>
                </a:cubicBezTo>
                <a:cubicBezTo>
                  <a:pt x="442" y="211"/>
                  <a:pt x="433" y="206"/>
                  <a:pt x="431" y="199"/>
                </a:cubicBezTo>
                <a:cubicBezTo>
                  <a:pt x="427" y="189"/>
                  <a:pt x="434" y="178"/>
                  <a:pt x="444" y="176"/>
                </a:cubicBezTo>
                <a:cubicBezTo>
                  <a:pt x="448" y="176"/>
                  <a:pt x="448" y="176"/>
                  <a:pt x="448" y="176"/>
                </a:cubicBezTo>
                <a:cubicBezTo>
                  <a:pt x="455" y="175"/>
                  <a:pt x="458" y="168"/>
                  <a:pt x="457" y="162"/>
                </a:cubicBezTo>
                <a:cubicBezTo>
                  <a:pt x="456" y="159"/>
                  <a:pt x="455" y="156"/>
                  <a:pt x="453" y="153"/>
                </a:cubicBezTo>
                <a:cubicBezTo>
                  <a:pt x="451" y="147"/>
                  <a:pt x="445" y="145"/>
                  <a:pt x="439" y="147"/>
                </a:cubicBezTo>
                <a:cubicBezTo>
                  <a:pt x="434" y="150"/>
                  <a:pt x="434" y="150"/>
                  <a:pt x="434" y="150"/>
                </a:cubicBezTo>
                <a:cubicBezTo>
                  <a:pt x="427" y="153"/>
                  <a:pt x="418" y="151"/>
                  <a:pt x="413" y="145"/>
                </a:cubicBezTo>
                <a:cubicBezTo>
                  <a:pt x="407" y="136"/>
                  <a:pt x="410" y="124"/>
                  <a:pt x="419" y="120"/>
                </a:cubicBezTo>
                <a:cubicBezTo>
                  <a:pt x="423" y="118"/>
                  <a:pt x="423" y="118"/>
                  <a:pt x="423" y="118"/>
                </a:cubicBezTo>
                <a:cubicBezTo>
                  <a:pt x="429" y="115"/>
                  <a:pt x="431" y="107"/>
                  <a:pt x="427" y="102"/>
                </a:cubicBezTo>
                <a:cubicBezTo>
                  <a:pt x="425" y="100"/>
                  <a:pt x="424" y="97"/>
                  <a:pt x="422" y="95"/>
                </a:cubicBezTo>
                <a:cubicBezTo>
                  <a:pt x="418" y="89"/>
                  <a:pt x="411" y="89"/>
                  <a:pt x="406" y="93"/>
                </a:cubicBezTo>
                <a:cubicBezTo>
                  <a:pt x="402" y="97"/>
                  <a:pt x="402" y="97"/>
                  <a:pt x="402" y="97"/>
                </a:cubicBezTo>
                <a:cubicBezTo>
                  <a:pt x="395" y="103"/>
                  <a:pt x="385" y="103"/>
                  <a:pt x="378" y="96"/>
                </a:cubicBezTo>
                <a:cubicBezTo>
                  <a:pt x="372" y="89"/>
                  <a:pt x="373" y="78"/>
                  <a:pt x="379" y="72"/>
                </a:cubicBezTo>
                <a:cubicBezTo>
                  <a:pt x="383" y="69"/>
                  <a:pt x="383" y="69"/>
                  <a:pt x="383" y="69"/>
                </a:cubicBezTo>
                <a:cubicBezTo>
                  <a:pt x="387" y="65"/>
                  <a:pt x="387" y="57"/>
                  <a:pt x="382" y="53"/>
                </a:cubicBezTo>
                <a:cubicBezTo>
                  <a:pt x="380" y="51"/>
                  <a:pt x="377" y="49"/>
                  <a:pt x="375" y="47"/>
                </a:cubicBezTo>
                <a:cubicBezTo>
                  <a:pt x="370" y="43"/>
                  <a:pt x="363" y="45"/>
                  <a:pt x="360" y="50"/>
                </a:cubicBezTo>
                <a:cubicBezTo>
                  <a:pt x="357" y="55"/>
                  <a:pt x="357" y="55"/>
                  <a:pt x="357" y="55"/>
                </a:cubicBezTo>
                <a:cubicBezTo>
                  <a:pt x="353" y="62"/>
                  <a:pt x="344" y="65"/>
                  <a:pt x="336" y="62"/>
                </a:cubicBezTo>
                <a:cubicBezTo>
                  <a:pt x="326" y="58"/>
                  <a:pt x="323" y="46"/>
                  <a:pt x="328" y="38"/>
                </a:cubicBezTo>
                <a:cubicBezTo>
                  <a:pt x="330" y="34"/>
                  <a:pt x="330" y="34"/>
                  <a:pt x="330" y="34"/>
                </a:cubicBezTo>
                <a:cubicBezTo>
                  <a:pt x="334" y="28"/>
                  <a:pt x="331" y="21"/>
                  <a:pt x="325" y="18"/>
                </a:cubicBezTo>
                <a:cubicBezTo>
                  <a:pt x="323" y="17"/>
                  <a:pt x="320" y="16"/>
                  <a:pt x="317" y="15"/>
                </a:cubicBezTo>
                <a:cubicBezTo>
                  <a:pt x="311" y="13"/>
                  <a:pt x="304" y="16"/>
                  <a:pt x="303" y="22"/>
                </a:cubicBezTo>
                <a:cubicBezTo>
                  <a:pt x="301" y="27"/>
                  <a:pt x="301" y="27"/>
                  <a:pt x="301" y="27"/>
                </a:cubicBezTo>
                <a:cubicBezTo>
                  <a:pt x="299" y="35"/>
                  <a:pt x="292" y="41"/>
                  <a:pt x="284" y="40"/>
                </a:cubicBezTo>
                <a:cubicBezTo>
                  <a:pt x="273" y="39"/>
                  <a:pt x="266" y="29"/>
                  <a:pt x="269" y="19"/>
                </a:cubicBezTo>
                <a:cubicBezTo>
                  <a:pt x="270" y="15"/>
                  <a:pt x="270" y="15"/>
                  <a:pt x="270" y="15"/>
                </a:cubicBezTo>
                <a:cubicBezTo>
                  <a:pt x="272" y="8"/>
                  <a:pt x="267" y="2"/>
                  <a:pt x="261" y="1"/>
                </a:cubicBezTo>
                <a:cubicBezTo>
                  <a:pt x="258" y="1"/>
                  <a:pt x="255" y="1"/>
                  <a:pt x="252" y="0"/>
                </a:cubicBezTo>
                <a:cubicBezTo>
                  <a:pt x="245" y="0"/>
                  <a:pt x="240" y="5"/>
                  <a:pt x="240" y="11"/>
                </a:cubicBezTo>
                <a:cubicBezTo>
                  <a:pt x="240" y="16"/>
                  <a:pt x="240" y="16"/>
                  <a:pt x="240" y="16"/>
                </a:cubicBezTo>
                <a:cubicBezTo>
                  <a:pt x="241" y="25"/>
                  <a:pt x="235" y="32"/>
                  <a:pt x="227" y="34"/>
                </a:cubicBezTo>
                <a:cubicBezTo>
                  <a:pt x="217" y="36"/>
                  <a:pt x="207" y="28"/>
                  <a:pt x="207" y="18"/>
                </a:cubicBezTo>
                <a:cubicBezTo>
                  <a:pt x="207" y="13"/>
                  <a:pt x="207" y="13"/>
                  <a:pt x="207" y="13"/>
                </a:cubicBezTo>
                <a:cubicBezTo>
                  <a:pt x="207" y="7"/>
                  <a:pt x="201" y="2"/>
                  <a:pt x="195" y="3"/>
                </a:cubicBezTo>
                <a:cubicBezTo>
                  <a:pt x="191" y="4"/>
                  <a:pt x="188" y="4"/>
                  <a:pt x="185" y="5"/>
                </a:cubicBezTo>
                <a:cubicBezTo>
                  <a:pt x="179" y="6"/>
                  <a:pt x="175" y="12"/>
                  <a:pt x="177" y="18"/>
                </a:cubicBezTo>
                <a:cubicBezTo>
                  <a:pt x="179" y="24"/>
                  <a:pt x="179" y="24"/>
                  <a:pt x="179" y="24"/>
                </a:cubicBezTo>
                <a:cubicBezTo>
                  <a:pt x="182" y="33"/>
                  <a:pt x="177" y="42"/>
                  <a:pt x="168" y="45"/>
                </a:cubicBezTo>
                <a:cubicBezTo>
                  <a:pt x="162" y="51"/>
                  <a:pt x="152" y="48"/>
                  <a:pt x="149" y="40"/>
                </a:cubicBezTo>
                <a:cubicBezTo>
                  <a:pt x="146" y="30"/>
                  <a:pt x="146" y="30"/>
                  <a:pt x="146" y="30"/>
                </a:cubicBezTo>
                <a:cubicBezTo>
                  <a:pt x="144" y="24"/>
                  <a:pt x="137" y="21"/>
                  <a:pt x="131" y="23"/>
                </a:cubicBezTo>
                <a:cubicBezTo>
                  <a:pt x="128" y="25"/>
                  <a:pt x="125" y="26"/>
                  <a:pt x="123" y="28"/>
                </a:cubicBezTo>
                <a:cubicBezTo>
                  <a:pt x="117" y="31"/>
                  <a:pt x="115" y="38"/>
                  <a:pt x="119" y="43"/>
                </a:cubicBezTo>
                <a:cubicBezTo>
                  <a:pt x="122" y="48"/>
                  <a:pt x="122" y="48"/>
                  <a:pt x="122" y="48"/>
                </a:cubicBezTo>
                <a:cubicBezTo>
                  <a:pt x="128" y="56"/>
                  <a:pt x="125" y="68"/>
                  <a:pt x="115" y="72"/>
                </a:cubicBezTo>
                <a:cubicBezTo>
                  <a:pt x="108" y="76"/>
                  <a:pt x="99" y="73"/>
                  <a:pt x="94" y="66"/>
                </a:cubicBezTo>
                <a:cubicBezTo>
                  <a:pt x="92" y="63"/>
                  <a:pt x="92" y="63"/>
                  <a:pt x="92" y="63"/>
                </a:cubicBezTo>
                <a:cubicBezTo>
                  <a:pt x="88" y="58"/>
                  <a:pt x="81" y="57"/>
                  <a:pt x="76" y="61"/>
                </a:cubicBezTo>
                <a:cubicBezTo>
                  <a:pt x="76" y="61"/>
                  <a:pt x="76" y="61"/>
                  <a:pt x="76" y="61"/>
                </a:cubicBezTo>
                <a:cubicBezTo>
                  <a:pt x="74" y="63"/>
                  <a:pt x="71" y="65"/>
                  <a:pt x="69" y="67"/>
                </a:cubicBezTo>
                <a:cubicBezTo>
                  <a:pt x="65" y="72"/>
                  <a:pt x="65" y="79"/>
                  <a:pt x="70" y="83"/>
                </a:cubicBezTo>
                <a:cubicBezTo>
                  <a:pt x="74" y="86"/>
                  <a:pt x="74" y="86"/>
                  <a:pt x="74" y="86"/>
                </a:cubicBezTo>
                <a:cubicBezTo>
                  <a:pt x="80" y="92"/>
                  <a:pt x="82" y="101"/>
                  <a:pt x="78" y="108"/>
                </a:cubicBezTo>
                <a:cubicBezTo>
                  <a:pt x="73" y="117"/>
                  <a:pt x="61" y="119"/>
                  <a:pt x="53" y="113"/>
                </a:cubicBezTo>
                <a:cubicBezTo>
                  <a:pt x="49" y="110"/>
                  <a:pt x="49" y="110"/>
                  <a:pt x="49" y="110"/>
                </a:cubicBezTo>
                <a:cubicBezTo>
                  <a:pt x="44" y="106"/>
                  <a:pt x="37" y="107"/>
                  <a:pt x="34" y="112"/>
                </a:cubicBezTo>
                <a:cubicBezTo>
                  <a:pt x="32" y="115"/>
                  <a:pt x="30" y="118"/>
                  <a:pt x="29" y="120"/>
                </a:cubicBezTo>
                <a:cubicBezTo>
                  <a:pt x="26" y="126"/>
                  <a:pt x="28" y="133"/>
                  <a:pt x="34" y="135"/>
                </a:cubicBezTo>
                <a:cubicBezTo>
                  <a:pt x="39" y="137"/>
                  <a:pt x="39" y="137"/>
                  <a:pt x="39" y="137"/>
                </a:cubicBezTo>
                <a:cubicBezTo>
                  <a:pt x="46" y="141"/>
                  <a:pt x="51" y="149"/>
                  <a:pt x="49" y="157"/>
                </a:cubicBezTo>
                <a:cubicBezTo>
                  <a:pt x="47" y="167"/>
                  <a:pt x="36" y="172"/>
                  <a:pt x="26" y="168"/>
                </a:cubicBezTo>
                <a:cubicBezTo>
                  <a:pt x="22" y="167"/>
                  <a:pt x="22" y="167"/>
                  <a:pt x="22" y="167"/>
                </a:cubicBezTo>
                <a:cubicBezTo>
                  <a:pt x="16" y="164"/>
                  <a:pt x="9" y="167"/>
                  <a:pt x="8" y="174"/>
                </a:cubicBezTo>
                <a:cubicBezTo>
                  <a:pt x="7" y="177"/>
                  <a:pt x="6" y="180"/>
                  <a:pt x="5" y="183"/>
                </a:cubicBezTo>
                <a:cubicBezTo>
                  <a:pt x="4" y="189"/>
                  <a:pt x="8" y="195"/>
                  <a:pt x="14" y="196"/>
                </a:cubicBezTo>
                <a:cubicBezTo>
                  <a:pt x="20" y="196"/>
                  <a:pt x="20" y="196"/>
                  <a:pt x="20" y="196"/>
                </a:cubicBezTo>
                <a:cubicBezTo>
                  <a:pt x="29" y="197"/>
                  <a:pt x="36" y="206"/>
                  <a:pt x="35" y="215"/>
                </a:cubicBezTo>
                <a:cubicBezTo>
                  <a:pt x="41" y="221"/>
                  <a:pt x="35" y="232"/>
                  <a:pt x="27" y="231"/>
                </a:cubicBezTo>
                <a:cubicBezTo>
                  <a:pt x="12" y="229"/>
                  <a:pt x="12" y="229"/>
                  <a:pt x="12" y="229"/>
                </a:cubicBezTo>
                <a:cubicBezTo>
                  <a:pt x="5" y="228"/>
                  <a:pt x="0" y="233"/>
                  <a:pt x="0" y="240"/>
                </a:cubicBezTo>
                <a:cubicBezTo>
                  <a:pt x="0" y="243"/>
                  <a:pt x="0" y="246"/>
                  <a:pt x="0" y="249"/>
                </a:cubicBezTo>
                <a:cubicBezTo>
                  <a:pt x="1" y="255"/>
                  <a:pt x="6" y="260"/>
                  <a:pt x="13" y="259"/>
                </a:cubicBezTo>
                <a:cubicBezTo>
                  <a:pt x="18" y="258"/>
                  <a:pt x="18" y="258"/>
                  <a:pt x="18" y="258"/>
                </a:cubicBezTo>
                <a:cubicBezTo>
                  <a:pt x="27" y="256"/>
                  <a:pt x="36" y="263"/>
                  <a:pt x="38" y="272"/>
                </a:cubicBezTo>
                <a:cubicBezTo>
                  <a:pt x="39" y="281"/>
                  <a:pt x="33" y="289"/>
                  <a:pt x="24" y="291"/>
                </a:cubicBezTo>
                <a:cubicBezTo>
                  <a:pt x="19" y="292"/>
                  <a:pt x="19" y="292"/>
                  <a:pt x="19" y="292"/>
                </a:cubicBezTo>
                <a:cubicBezTo>
                  <a:pt x="13" y="293"/>
                  <a:pt x="9" y="299"/>
                  <a:pt x="11" y="305"/>
                </a:cubicBezTo>
                <a:cubicBezTo>
                  <a:pt x="12" y="308"/>
                  <a:pt x="13" y="311"/>
                  <a:pt x="14" y="314"/>
                </a:cubicBezTo>
                <a:cubicBezTo>
                  <a:pt x="16" y="320"/>
                  <a:pt x="23" y="323"/>
                  <a:pt x="29" y="320"/>
                </a:cubicBezTo>
                <a:cubicBezTo>
                  <a:pt x="34" y="318"/>
                  <a:pt x="34" y="318"/>
                  <a:pt x="34" y="318"/>
                </a:cubicBezTo>
                <a:cubicBezTo>
                  <a:pt x="42" y="314"/>
                  <a:pt x="52" y="317"/>
                  <a:pt x="56" y="325"/>
                </a:cubicBezTo>
                <a:cubicBezTo>
                  <a:pt x="56" y="325"/>
                  <a:pt x="56" y="325"/>
                  <a:pt x="56" y="325"/>
                </a:cubicBezTo>
                <a:cubicBezTo>
                  <a:pt x="60" y="334"/>
                  <a:pt x="57" y="344"/>
                  <a:pt x="48" y="348"/>
                </a:cubicBezTo>
                <a:cubicBezTo>
                  <a:pt x="44" y="350"/>
                  <a:pt x="44" y="350"/>
                  <a:pt x="44" y="350"/>
                </a:cubicBezTo>
                <a:cubicBezTo>
                  <a:pt x="39" y="353"/>
                  <a:pt x="37" y="360"/>
                  <a:pt x="40" y="365"/>
                </a:cubicBezTo>
                <a:cubicBezTo>
                  <a:pt x="42" y="368"/>
                  <a:pt x="44" y="370"/>
                  <a:pt x="46" y="373"/>
                </a:cubicBezTo>
                <a:cubicBezTo>
                  <a:pt x="49" y="378"/>
                  <a:pt x="57" y="379"/>
                  <a:pt x="61" y="374"/>
                </a:cubicBezTo>
                <a:cubicBezTo>
                  <a:pt x="65" y="371"/>
                  <a:pt x="65" y="371"/>
                  <a:pt x="65" y="371"/>
                </a:cubicBezTo>
                <a:cubicBezTo>
                  <a:pt x="72" y="364"/>
                  <a:pt x="83" y="365"/>
                  <a:pt x="89" y="372"/>
                </a:cubicBezTo>
                <a:cubicBezTo>
                  <a:pt x="89" y="372"/>
                  <a:pt x="89" y="372"/>
                  <a:pt x="89" y="372"/>
                </a:cubicBezTo>
                <a:cubicBezTo>
                  <a:pt x="95" y="379"/>
                  <a:pt x="95" y="389"/>
                  <a:pt x="88" y="395"/>
                </a:cubicBezTo>
                <a:cubicBezTo>
                  <a:pt x="85" y="399"/>
                  <a:pt x="85" y="399"/>
                  <a:pt x="85" y="399"/>
                </a:cubicBezTo>
                <a:cubicBezTo>
                  <a:pt x="80" y="403"/>
                  <a:pt x="80" y="410"/>
                  <a:pt x="85" y="414"/>
                </a:cubicBezTo>
                <a:cubicBezTo>
                  <a:pt x="88" y="416"/>
                  <a:pt x="90" y="418"/>
                  <a:pt x="93" y="420"/>
                </a:cubicBezTo>
                <a:cubicBezTo>
                  <a:pt x="98" y="424"/>
                  <a:pt x="105" y="423"/>
                  <a:pt x="108" y="417"/>
                </a:cubicBezTo>
                <a:cubicBezTo>
                  <a:pt x="111" y="413"/>
                  <a:pt x="111" y="413"/>
                  <a:pt x="111" y="413"/>
                </a:cubicBezTo>
                <a:cubicBezTo>
                  <a:pt x="115" y="406"/>
                  <a:pt x="124" y="402"/>
                  <a:pt x="131" y="406"/>
                </a:cubicBezTo>
                <a:cubicBezTo>
                  <a:pt x="141" y="409"/>
                  <a:pt x="145" y="421"/>
                  <a:pt x="140" y="430"/>
                </a:cubicBezTo>
                <a:cubicBezTo>
                  <a:pt x="137" y="434"/>
                  <a:pt x="137" y="434"/>
                  <a:pt x="137" y="434"/>
                </a:cubicBezTo>
                <a:cubicBezTo>
                  <a:pt x="134" y="439"/>
                  <a:pt x="136" y="447"/>
                  <a:pt x="142" y="449"/>
                </a:cubicBezTo>
                <a:cubicBezTo>
                  <a:pt x="145" y="450"/>
                  <a:pt x="148" y="451"/>
                  <a:pt x="151" y="453"/>
                </a:cubicBezTo>
                <a:cubicBezTo>
                  <a:pt x="157" y="455"/>
                  <a:pt x="163" y="451"/>
                  <a:pt x="165" y="445"/>
                </a:cubicBezTo>
                <a:cubicBezTo>
                  <a:pt x="166" y="440"/>
                  <a:pt x="166" y="440"/>
                  <a:pt x="166" y="440"/>
                </a:cubicBezTo>
                <a:cubicBezTo>
                  <a:pt x="169" y="431"/>
                  <a:pt x="178" y="426"/>
                  <a:pt x="187" y="428"/>
                </a:cubicBezTo>
                <a:cubicBezTo>
                  <a:pt x="187" y="428"/>
                  <a:pt x="187" y="428"/>
                  <a:pt x="187" y="428"/>
                </a:cubicBezTo>
                <a:cubicBezTo>
                  <a:pt x="196" y="430"/>
                  <a:pt x="201" y="440"/>
                  <a:pt x="199" y="448"/>
                </a:cubicBezTo>
                <a:cubicBezTo>
                  <a:pt x="198" y="453"/>
                  <a:pt x="198" y="453"/>
                  <a:pt x="198" y="453"/>
                </a:cubicBezTo>
                <a:cubicBezTo>
                  <a:pt x="196" y="459"/>
                  <a:pt x="200" y="465"/>
                  <a:pt x="206" y="466"/>
                </a:cubicBezTo>
                <a:cubicBezTo>
                  <a:pt x="210" y="466"/>
                  <a:pt x="213" y="467"/>
                  <a:pt x="216" y="467"/>
                </a:cubicBezTo>
                <a:cubicBezTo>
                  <a:pt x="222" y="467"/>
                  <a:pt x="227" y="462"/>
                  <a:pt x="227" y="456"/>
                </a:cubicBezTo>
                <a:cubicBezTo>
                  <a:pt x="227" y="451"/>
                  <a:pt x="227" y="451"/>
                  <a:pt x="227" y="451"/>
                </a:cubicBezTo>
                <a:cubicBezTo>
                  <a:pt x="227" y="441"/>
                  <a:pt x="234" y="434"/>
                  <a:pt x="243" y="433"/>
                </a:cubicBezTo>
                <a:cubicBezTo>
                  <a:pt x="253" y="433"/>
                  <a:pt x="260" y="440"/>
                  <a:pt x="261" y="450"/>
                </a:cubicBezTo>
                <a:cubicBezTo>
                  <a:pt x="261" y="454"/>
                  <a:pt x="261" y="454"/>
                  <a:pt x="261" y="454"/>
                </a:cubicBezTo>
                <a:cubicBezTo>
                  <a:pt x="261" y="461"/>
                  <a:pt x="267" y="465"/>
                  <a:pt x="273" y="464"/>
                </a:cubicBezTo>
                <a:cubicBezTo>
                  <a:pt x="276" y="464"/>
                  <a:pt x="279" y="463"/>
                  <a:pt x="282" y="463"/>
                </a:cubicBezTo>
                <a:cubicBezTo>
                  <a:pt x="288" y="461"/>
                  <a:pt x="292" y="455"/>
                  <a:pt x="290" y="449"/>
                </a:cubicBezTo>
                <a:cubicBezTo>
                  <a:pt x="288" y="444"/>
                  <a:pt x="288" y="444"/>
                  <a:pt x="288" y="444"/>
                </a:cubicBezTo>
                <a:cubicBezTo>
                  <a:pt x="286" y="435"/>
                  <a:pt x="290" y="425"/>
                  <a:pt x="299" y="423"/>
                </a:cubicBezTo>
                <a:cubicBezTo>
                  <a:pt x="308" y="420"/>
                  <a:pt x="318" y="425"/>
                  <a:pt x="320" y="433"/>
                </a:cubicBezTo>
                <a:cubicBezTo>
                  <a:pt x="322" y="438"/>
                  <a:pt x="322" y="438"/>
                  <a:pt x="322" y="438"/>
                </a:cubicBezTo>
                <a:cubicBezTo>
                  <a:pt x="324" y="444"/>
                  <a:pt x="331" y="447"/>
                  <a:pt x="336" y="444"/>
                </a:cubicBezTo>
                <a:cubicBezTo>
                  <a:pt x="339" y="443"/>
                  <a:pt x="342" y="441"/>
                  <a:pt x="345" y="440"/>
                </a:cubicBezTo>
                <a:cubicBezTo>
                  <a:pt x="350" y="437"/>
                  <a:pt x="352" y="430"/>
                  <a:pt x="349" y="424"/>
                </a:cubicBezTo>
                <a:cubicBezTo>
                  <a:pt x="345" y="420"/>
                  <a:pt x="345" y="420"/>
                  <a:pt x="345" y="420"/>
                </a:cubicBezTo>
                <a:cubicBezTo>
                  <a:pt x="340" y="412"/>
                  <a:pt x="342" y="402"/>
                  <a:pt x="350" y="396"/>
                </a:cubicBezTo>
                <a:cubicBezTo>
                  <a:pt x="357" y="391"/>
                  <a:pt x="368" y="393"/>
                  <a:pt x="373" y="401"/>
                </a:cubicBezTo>
                <a:cubicBezTo>
                  <a:pt x="376" y="405"/>
                  <a:pt x="376" y="405"/>
                  <a:pt x="376" y="405"/>
                </a:cubicBezTo>
                <a:cubicBezTo>
                  <a:pt x="379" y="410"/>
                  <a:pt x="387" y="411"/>
                  <a:pt x="391" y="407"/>
                </a:cubicBezTo>
                <a:cubicBezTo>
                  <a:pt x="391" y="407"/>
                  <a:pt x="391" y="407"/>
                  <a:pt x="392" y="407"/>
                </a:cubicBezTo>
                <a:cubicBezTo>
                  <a:pt x="394" y="404"/>
                  <a:pt x="396" y="402"/>
                  <a:pt x="398" y="400"/>
                </a:cubicBezTo>
                <a:cubicBezTo>
                  <a:pt x="403" y="396"/>
                  <a:pt x="402" y="388"/>
                  <a:pt x="398" y="384"/>
                </a:cubicBezTo>
                <a:cubicBezTo>
                  <a:pt x="393" y="381"/>
                  <a:pt x="393" y="381"/>
                  <a:pt x="393" y="381"/>
                </a:cubicBezTo>
                <a:cubicBezTo>
                  <a:pt x="386" y="375"/>
                  <a:pt x="385" y="364"/>
                  <a:pt x="391" y="357"/>
                </a:cubicBezTo>
                <a:cubicBezTo>
                  <a:pt x="397" y="350"/>
                  <a:pt x="407" y="349"/>
                  <a:pt x="415" y="355"/>
                </a:cubicBezTo>
                <a:cubicBezTo>
                  <a:pt x="418" y="358"/>
                  <a:pt x="418" y="358"/>
                  <a:pt x="418" y="358"/>
                </a:cubicBezTo>
                <a:cubicBezTo>
                  <a:pt x="423" y="362"/>
                  <a:pt x="430" y="361"/>
                  <a:pt x="434" y="355"/>
                </a:cubicBezTo>
                <a:cubicBezTo>
                  <a:pt x="435" y="352"/>
                  <a:pt x="437" y="350"/>
                  <a:pt x="439" y="347"/>
                </a:cubicBezTo>
                <a:cubicBezTo>
                  <a:pt x="442" y="342"/>
                  <a:pt x="439" y="335"/>
                  <a:pt x="433" y="332"/>
                </a:cubicBezTo>
                <a:cubicBezTo>
                  <a:pt x="428" y="330"/>
                  <a:pt x="428" y="330"/>
                  <a:pt x="428" y="330"/>
                </a:cubicBezTo>
                <a:cubicBezTo>
                  <a:pt x="420" y="326"/>
                  <a:pt x="416" y="316"/>
                  <a:pt x="419" y="308"/>
                </a:cubicBezTo>
                <a:cubicBezTo>
                  <a:pt x="423" y="299"/>
                  <a:pt x="433" y="295"/>
                  <a:pt x="441" y="299"/>
                </a:cubicBezTo>
                <a:cubicBezTo>
                  <a:pt x="446" y="301"/>
                  <a:pt x="446" y="301"/>
                  <a:pt x="446" y="301"/>
                </a:cubicBezTo>
                <a:cubicBezTo>
                  <a:pt x="451" y="303"/>
                  <a:pt x="458" y="300"/>
                  <a:pt x="460" y="294"/>
                </a:cubicBezTo>
                <a:cubicBezTo>
                  <a:pt x="461" y="291"/>
                  <a:pt x="461" y="288"/>
                  <a:pt x="462" y="285"/>
                </a:cubicBezTo>
                <a:cubicBezTo>
                  <a:pt x="463" y="279"/>
                  <a:pt x="459" y="273"/>
                  <a:pt x="453" y="272"/>
                </a:cubicBezTo>
                <a:cubicBezTo>
                  <a:pt x="447" y="271"/>
                  <a:pt x="447" y="271"/>
                  <a:pt x="447" y="271"/>
                </a:cubicBezTo>
                <a:cubicBezTo>
                  <a:pt x="438" y="270"/>
                  <a:pt x="432" y="262"/>
                  <a:pt x="433" y="253"/>
                </a:cubicBezTo>
                <a:cubicBezTo>
                  <a:pt x="427" y="246"/>
                  <a:pt x="432" y="236"/>
                  <a:pt x="441" y="237"/>
                </a:cubicBezTo>
                <a:close/>
                <a:moveTo>
                  <a:pt x="306" y="91"/>
                </a:moveTo>
                <a:cubicBezTo>
                  <a:pt x="323" y="99"/>
                  <a:pt x="339" y="111"/>
                  <a:pt x="352" y="126"/>
                </a:cubicBezTo>
                <a:cubicBezTo>
                  <a:pt x="364" y="139"/>
                  <a:pt x="374" y="154"/>
                  <a:pt x="381" y="170"/>
                </a:cubicBezTo>
                <a:cubicBezTo>
                  <a:pt x="371" y="174"/>
                  <a:pt x="371" y="174"/>
                  <a:pt x="371" y="174"/>
                </a:cubicBezTo>
                <a:cubicBezTo>
                  <a:pt x="366" y="162"/>
                  <a:pt x="359" y="151"/>
                  <a:pt x="351" y="141"/>
                </a:cubicBezTo>
                <a:cubicBezTo>
                  <a:pt x="341" y="150"/>
                  <a:pt x="341" y="150"/>
                  <a:pt x="341" y="150"/>
                </a:cubicBezTo>
                <a:cubicBezTo>
                  <a:pt x="339" y="147"/>
                  <a:pt x="336" y="145"/>
                  <a:pt x="334" y="142"/>
                </a:cubicBezTo>
                <a:cubicBezTo>
                  <a:pt x="332" y="140"/>
                  <a:pt x="329" y="137"/>
                  <a:pt x="327" y="135"/>
                </a:cubicBezTo>
                <a:cubicBezTo>
                  <a:pt x="337" y="126"/>
                  <a:pt x="337" y="126"/>
                  <a:pt x="337" y="126"/>
                </a:cubicBezTo>
                <a:cubicBezTo>
                  <a:pt x="326" y="116"/>
                  <a:pt x="314" y="107"/>
                  <a:pt x="302" y="101"/>
                </a:cubicBezTo>
                <a:lnTo>
                  <a:pt x="306" y="91"/>
                </a:lnTo>
                <a:close/>
                <a:moveTo>
                  <a:pt x="293" y="85"/>
                </a:moveTo>
                <a:cubicBezTo>
                  <a:pt x="288" y="95"/>
                  <a:pt x="288" y="95"/>
                  <a:pt x="288" y="95"/>
                </a:cubicBezTo>
                <a:cubicBezTo>
                  <a:pt x="277" y="90"/>
                  <a:pt x="265" y="87"/>
                  <a:pt x="253" y="86"/>
                </a:cubicBezTo>
                <a:cubicBezTo>
                  <a:pt x="253" y="99"/>
                  <a:pt x="253" y="99"/>
                  <a:pt x="253" y="99"/>
                </a:cubicBezTo>
                <a:cubicBezTo>
                  <a:pt x="246" y="98"/>
                  <a:pt x="239" y="98"/>
                  <a:pt x="232" y="98"/>
                </a:cubicBezTo>
                <a:cubicBezTo>
                  <a:pt x="233" y="84"/>
                  <a:pt x="233" y="84"/>
                  <a:pt x="233" y="84"/>
                </a:cubicBezTo>
                <a:cubicBezTo>
                  <a:pt x="218" y="84"/>
                  <a:pt x="202" y="87"/>
                  <a:pt x="188" y="92"/>
                </a:cubicBezTo>
                <a:cubicBezTo>
                  <a:pt x="184" y="81"/>
                  <a:pt x="184" y="81"/>
                  <a:pt x="184" y="81"/>
                </a:cubicBezTo>
                <a:cubicBezTo>
                  <a:pt x="219" y="70"/>
                  <a:pt x="258" y="71"/>
                  <a:pt x="293" y="85"/>
                </a:cubicBezTo>
                <a:close/>
                <a:moveTo>
                  <a:pt x="126" y="115"/>
                </a:moveTo>
                <a:cubicBezTo>
                  <a:pt x="139" y="103"/>
                  <a:pt x="154" y="93"/>
                  <a:pt x="170" y="87"/>
                </a:cubicBezTo>
                <a:cubicBezTo>
                  <a:pt x="174" y="97"/>
                  <a:pt x="174" y="97"/>
                  <a:pt x="174" y="97"/>
                </a:cubicBezTo>
                <a:cubicBezTo>
                  <a:pt x="164" y="101"/>
                  <a:pt x="153" y="107"/>
                  <a:pt x="144" y="115"/>
                </a:cubicBezTo>
                <a:cubicBezTo>
                  <a:pt x="153" y="124"/>
                  <a:pt x="153" y="124"/>
                  <a:pt x="153" y="124"/>
                </a:cubicBezTo>
                <a:cubicBezTo>
                  <a:pt x="149" y="127"/>
                  <a:pt x="146" y="130"/>
                  <a:pt x="142" y="133"/>
                </a:cubicBezTo>
                <a:cubicBezTo>
                  <a:pt x="140" y="135"/>
                  <a:pt x="139" y="136"/>
                  <a:pt x="137" y="138"/>
                </a:cubicBezTo>
                <a:cubicBezTo>
                  <a:pt x="128" y="128"/>
                  <a:pt x="128" y="128"/>
                  <a:pt x="128" y="128"/>
                </a:cubicBezTo>
                <a:cubicBezTo>
                  <a:pt x="117" y="139"/>
                  <a:pt x="108" y="152"/>
                  <a:pt x="101" y="166"/>
                </a:cubicBezTo>
                <a:cubicBezTo>
                  <a:pt x="91" y="161"/>
                  <a:pt x="91" y="161"/>
                  <a:pt x="91" y="161"/>
                </a:cubicBezTo>
                <a:cubicBezTo>
                  <a:pt x="99" y="145"/>
                  <a:pt x="111" y="129"/>
                  <a:pt x="126" y="115"/>
                </a:cubicBezTo>
                <a:close/>
                <a:moveTo>
                  <a:pt x="85" y="175"/>
                </a:moveTo>
                <a:cubicBezTo>
                  <a:pt x="95" y="179"/>
                  <a:pt x="95" y="179"/>
                  <a:pt x="95" y="179"/>
                </a:cubicBezTo>
                <a:cubicBezTo>
                  <a:pt x="90" y="190"/>
                  <a:pt x="87" y="202"/>
                  <a:pt x="86" y="214"/>
                </a:cubicBezTo>
                <a:cubicBezTo>
                  <a:pt x="99" y="215"/>
                  <a:pt x="99" y="215"/>
                  <a:pt x="99" y="215"/>
                </a:cubicBezTo>
                <a:cubicBezTo>
                  <a:pt x="98" y="222"/>
                  <a:pt x="98" y="228"/>
                  <a:pt x="98" y="235"/>
                </a:cubicBezTo>
                <a:cubicBezTo>
                  <a:pt x="84" y="234"/>
                  <a:pt x="84" y="234"/>
                  <a:pt x="84" y="234"/>
                </a:cubicBezTo>
                <a:cubicBezTo>
                  <a:pt x="85" y="250"/>
                  <a:pt x="87" y="265"/>
                  <a:pt x="92" y="280"/>
                </a:cubicBezTo>
                <a:cubicBezTo>
                  <a:pt x="82" y="284"/>
                  <a:pt x="82" y="284"/>
                  <a:pt x="82" y="284"/>
                </a:cubicBezTo>
                <a:cubicBezTo>
                  <a:pt x="70" y="248"/>
                  <a:pt x="71" y="209"/>
                  <a:pt x="85" y="175"/>
                </a:cubicBezTo>
                <a:close/>
                <a:moveTo>
                  <a:pt x="161" y="377"/>
                </a:moveTo>
                <a:cubicBezTo>
                  <a:pt x="145" y="368"/>
                  <a:pt x="129" y="357"/>
                  <a:pt x="115" y="342"/>
                </a:cubicBezTo>
                <a:cubicBezTo>
                  <a:pt x="103" y="328"/>
                  <a:pt x="93" y="313"/>
                  <a:pt x="87" y="297"/>
                </a:cubicBezTo>
                <a:cubicBezTo>
                  <a:pt x="97" y="293"/>
                  <a:pt x="97" y="293"/>
                  <a:pt x="97" y="293"/>
                </a:cubicBezTo>
                <a:cubicBezTo>
                  <a:pt x="102" y="305"/>
                  <a:pt x="109" y="316"/>
                  <a:pt x="117" y="327"/>
                </a:cubicBezTo>
                <a:cubicBezTo>
                  <a:pt x="127" y="318"/>
                  <a:pt x="127" y="318"/>
                  <a:pt x="127" y="318"/>
                </a:cubicBezTo>
                <a:cubicBezTo>
                  <a:pt x="129" y="320"/>
                  <a:pt x="131" y="323"/>
                  <a:pt x="133" y="325"/>
                </a:cubicBezTo>
                <a:cubicBezTo>
                  <a:pt x="136" y="328"/>
                  <a:pt x="138" y="330"/>
                  <a:pt x="140" y="333"/>
                </a:cubicBezTo>
                <a:cubicBezTo>
                  <a:pt x="131" y="342"/>
                  <a:pt x="131" y="342"/>
                  <a:pt x="131" y="342"/>
                </a:cubicBezTo>
                <a:cubicBezTo>
                  <a:pt x="141" y="352"/>
                  <a:pt x="153" y="360"/>
                  <a:pt x="166" y="367"/>
                </a:cubicBezTo>
                <a:lnTo>
                  <a:pt x="161" y="377"/>
                </a:lnTo>
                <a:close/>
                <a:moveTo>
                  <a:pt x="175" y="383"/>
                </a:moveTo>
                <a:cubicBezTo>
                  <a:pt x="179" y="373"/>
                  <a:pt x="179" y="373"/>
                  <a:pt x="179" y="373"/>
                </a:cubicBezTo>
                <a:cubicBezTo>
                  <a:pt x="192" y="378"/>
                  <a:pt x="206" y="381"/>
                  <a:pt x="219" y="382"/>
                </a:cubicBezTo>
                <a:cubicBezTo>
                  <a:pt x="220" y="369"/>
                  <a:pt x="220" y="369"/>
                  <a:pt x="220" y="369"/>
                </a:cubicBezTo>
                <a:cubicBezTo>
                  <a:pt x="227" y="370"/>
                  <a:pt x="234" y="370"/>
                  <a:pt x="240" y="369"/>
                </a:cubicBezTo>
                <a:cubicBezTo>
                  <a:pt x="240" y="383"/>
                  <a:pt x="240" y="383"/>
                  <a:pt x="240" y="383"/>
                </a:cubicBezTo>
                <a:cubicBezTo>
                  <a:pt x="253" y="382"/>
                  <a:pt x="267" y="380"/>
                  <a:pt x="280" y="376"/>
                </a:cubicBezTo>
                <a:cubicBezTo>
                  <a:pt x="284" y="386"/>
                  <a:pt x="284" y="386"/>
                  <a:pt x="284" y="386"/>
                </a:cubicBezTo>
                <a:cubicBezTo>
                  <a:pt x="248" y="398"/>
                  <a:pt x="209" y="396"/>
                  <a:pt x="175" y="383"/>
                </a:cubicBezTo>
                <a:close/>
                <a:moveTo>
                  <a:pt x="342" y="352"/>
                </a:moveTo>
                <a:cubicBezTo>
                  <a:pt x="328" y="364"/>
                  <a:pt x="313" y="374"/>
                  <a:pt x="297" y="381"/>
                </a:cubicBezTo>
                <a:cubicBezTo>
                  <a:pt x="293" y="371"/>
                  <a:pt x="293" y="371"/>
                  <a:pt x="293" y="371"/>
                </a:cubicBezTo>
                <a:cubicBezTo>
                  <a:pt x="306" y="365"/>
                  <a:pt x="318" y="358"/>
                  <a:pt x="330" y="348"/>
                </a:cubicBezTo>
                <a:cubicBezTo>
                  <a:pt x="321" y="338"/>
                  <a:pt x="321" y="338"/>
                  <a:pt x="321" y="338"/>
                </a:cubicBezTo>
                <a:cubicBezTo>
                  <a:pt x="322" y="337"/>
                  <a:pt x="324" y="336"/>
                  <a:pt x="325" y="334"/>
                </a:cubicBezTo>
                <a:cubicBezTo>
                  <a:pt x="329" y="331"/>
                  <a:pt x="332" y="328"/>
                  <a:pt x="335" y="324"/>
                </a:cubicBezTo>
                <a:cubicBezTo>
                  <a:pt x="344" y="334"/>
                  <a:pt x="344" y="334"/>
                  <a:pt x="344" y="334"/>
                </a:cubicBezTo>
                <a:cubicBezTo>
                  <a:pt x="353" y="324"/>
                  <a:pt x="361" y="313"/>
                  <a:pt x="367" y="302"/>
                </a:cubicBezTo>
                <a:cubicBezTo>
                  <a:pt x="377" y="306"/>
                  <a:pt x="377" y="306"/>
                  <a:pt x="377" y="306"/>
                </a:cubicBezTo>
                <a:cubicBezTo>
                  <a:pt x="368" y="323"/>
                  <a:pt x="357" y="339"/>
                  <a:pt x="342" y="352"/>
                </a:cubicBezTo>
                <a:close/>
                <a:moveTo>
                  <a:pt x="383" y="293"/>
                </a:moveTo>
                <a:cubicBezTo>
                  <a:pt x="373" y="288"/>
                  <a:pt x="373" y="288"/>
                  <a:pt x="373" y="288"/>
                </a:cubicBezTo>
                <a:cubicBezTo>
                  <a:pt x="378" y="275"/>
                  <a:pt x="381" y="262"/>
                  <a:pt x="382" y="248"/>
                </a:cubicBezTo>
                <a:cubicBezTo>
                  <a:pt x="369" y="247"/>
                  <a:pt x="369" y="247"/>
                  <a:pt x="369" y="247"/>
                </a:cubicBezTo>
                <a:cubicBezTo>
                  <a:pt x="370" y="241"/>
                  <a:pt x="370" y="234"/>
                  <a:pt x="369" y="227"/>
                </a:cubicBezTo>
                <a:cubicBezTo>
                  <a:pt x="383" y="228"/>
                  <a:pt x="383" y="228"/>
                  <a:pt x="383" y="228"/>
                </a:cubicBezTo>
                <a:cubicBezTo>
                  <a:pt x="382" y="214"/>
                  <a:pt x="380" y="201"/>
                  <a:pt x="376" y="188"/>
                </a:cubicBezTo>
                <a:cubicBezTo>
                  <a:pt x="386" y="184"/>
                  <a:pt x="386" y="184"/>
                  <a:pt x="386" y="184"/>
                </a:cubicBezTo>
                <a:cubicBezTo>
                  <a:pt x="398" y="219"/>
                  <a:pt x="396" y="258"/>
                  <a:pt x="383" y="293"/>
                </a:cubicBezTo>
                <a:close/>
              </a:path>
            </a:pathLst>
          </a:cu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3" name="Freeform 27">
            <a:extLst>
              <a:ext uri="{FF2B5EF4-FFF2-40B4-BE49-F238E27FC236}">
                <a16:creationId xmlns:a16="http://schemas.microsoft.com/office/drawing/2014/main" id="{EBA33133-17C5-4735-A760-65842EFD85D9}"/>
              </a:ext>
            </a:extLst>
          </p:cNvPr>
          <p:cNvSpPr>
            <a:spLocks noEditPoints="1"/>
          </p:cNvSpPr>
          <p:nvPr/>
        </p:nvSpPr>
        <p:spPr bwMode="auto">
          <a:xfrm>
            <a:off x="6934264" y="2267711"/>
            <a:ext cx="1118578" cy="1116567"/>
          </a:xfrm>
          <a:custGeom>
            <a:avLst/>
            <a:gdLst>
              <a:gd name="T0" fmla="*/ 467 w 468"/>
              <a:gd name="T1" fmla="*/ 218 h 467"/>
              <a:gd name="T2" fmla="*/ 444 w 468"/>
              <a:gd name="T3" fmla="*/ 176 h 467"/>
              <a:gd name="T4" fmla="*/ 439 w 468"/>
              <a:gd name="T5" fmla="*/ 147 h 467"/>
              <a:gd name="T6" fmla="*/ 423 w 468"/>
              <a:gd name="T7" fmla="*/ 118 h 467"/>
              <a:gd name="T8" fmla="*/ 402 w 468"/>
              <a:gd name="T9" fmla="*/ 97 h 467"/>
              <a:gd name="T10" fmla="*/ 382 w 468"/>
              <a:gd name="T11" fmla="*/ 53 h 467"/>
              <a:gd name="T12" fmla="*/ 336 w 468"/>
              <a:gd name="T13" fmla="*/ 62 h 467"/>
              <a:gd name="T14" fmla="*/ 317 w 468"/>
              <a:gd name="T15" fmla="*/ 15 h 467"/>
              <a:gd name="T16" fmla="*/ 269 w 468"/>
              <a:gd name="T17" fmla="*/ 19 h 467"/>
              <a:gd name="T18" fmla="*/ 240 w 468"/>
              <a:gd name="T19" fmla="*/ 11 h 467"/>
              <a:gd name="T20" fmla="*/ 207 w 468"/>
              <a:gd name="T21" fmla="*/ 13 h 467"/>
              <a:gd name="T22" fmla="*/ 179 w 468"/>
              <a:gd name="T23" fmla="*/ 24 h 467"/>
              <a:gd name="T24" fmla="*/ 131 w 468"/>
              <a:gd name="T25" fmla="*/ 23 h 467"/>
              <a:gd name="T26" fmla="*/ 115 w 468"/>
              <a:gd name="T27" fmla="*/ 72 h 467"/>
              <a:gd name="T28" fmla="*/ 76 w 468"/>
              <a:gd name="T29" fmla="*/ 61 h 467"/>
              <a:gd name="T30" fmla="*/ 78 w 468"/>
              <a:gd name="T31" fmla="*/ 108 h 467"/>
              <a:gd name="T32" fmla="*/ 29 w 468"/>
              <a:gd name="T33" fmla="*/ 120 h 467"/>
              <a:gd name="T34" fmla="*/ 26 w 468"/>
              <a:gd name="T35" fmla="*/ 168 h 467"/>
              <a:gd name="T36" fmla="*/ 14 w 468"/>
              <a:gd name="T37" fmla="*/ 196 h 467"/>
              <a:gd name="T38" fmla="*/ 12 w 468"/>
              <a:gd name="T39" fmla="*/ 229 h 467"/>
              <a:gd name="T40" fmla="*/ 18 w 468"/>
              <a:gd name="T41" fmla="*/ 258 h 467"/>
              <a:gd name="T42" fmla="*/ 11 w 468"/>
              <a:gd name="T43" fmla="*/ 305 h 467"/>
              <a:gd name="T44" fmla="*/ 56 w 468"/>
              <a:gd name="T45" fmla="*/ 325 h 467"/>
              <a:gd name="T46" fmla="*/ 40 w 468"/>
              <a:gd name="T47" fmla="*/ 365 h 467"/>
              <a:gd name="T48" fmla="*/ 89 w 468"/>
              <a:gd name="T49" fmla="*/ 372 h 467"/>
              <a:gd name="T50" fmla="*/ 85 w 468"/>
              <a:gd name="T51" fmla="*/ 414 h 467"/>
              <a:gd name="T52" fmla="*/ 131 w 468"/>
              <a:gd name="T53" fmla="*/ 406 h 467"/>
              <a:gd name="T54" fmla="*/ 151 w 468"/>
              <a:gd name="T55" fmla="*/ 453 h 467"/>
              <a:gd name="T56" fmla="*/ 187 w 468"/>
              <a:gd name="T57" fmla="*/ 428 h 467"/>
              <a:gd name="T58" fmla="*/ 216 w 468"/>
              <a:gd name="T59" fmla="*/ 467 h 467"/>
              <a:gd name="T60" fmla="*/ 261 w 468"/>
              <a:gd name="T61" fmla="*/ 450 h 467"/>
              <a:gd name="T62" fmla="*/ 290 w 468"/>
              <a:gd name="T63" fmla="*/ 449 h 467"/>
              <a:gd name="T64" fmla="*/ 322 w 468"/>
              <a:gd name="T65" fmla="*/ 438 h 467"/>
              <a:gd name="T66" fmla="*/ 345 w 468"/>
              <a:gd name="T67" fmla="*/ 420 h 467"/>
              <a:gd name="T68" fmla="*/ 391 w 468"/>
              <a:gd name="T69" fmla="*/ 407 h 467"/>
              <a:gd name="T70" fmla="*/ 393 w 468"/>
              <a:gd name="T71" fmla="*/ 381 h 467"/>
              <a:gd name="T72" fmla="*/ 434 w 468"/>
              <a:gd name="T73" fmla="*/ 355 h 467"/>
              <a:gd name="T74" fmla="*/ 419 w 468"/>
              <a:gd name="T75" fmla="*/ 308 h 467"/>
              <a:gd name="T76" fmla="*/ 462 w 468"/>
              <a:gd name="T77" fmla="*/ 285 h 467"/>
              <a:gd name="T78" fmla="*/ 441 w 468"/>
              <a:gd name="T79" fmla="*/ 237 h 467"/>
              <a:gd name="T80" fmla="*/ 371 w 468"/>
              <a:gd name="T81" fmla="*/ 174 h 467"/>
              <a:gd name="T82" fmla="*/ 327 w 468"/>
              <a:gd name="T83" fmla="*/ 135 h 467"/>
              <a:gd name="T84" fmla="*/ 293 w 468"/>
              <a:gd name="T85" fmla="*/ 85 h 467"/>
              <a:gd name="T86" fmla="*/ 232 w 468"/>
              <a:gd name="T87" fmla="*/ 98 h 467"/>
              <a:gd name="T88" fmla="*/ 293 w 468"/>
              <a:gd name="T89" fmla="*/ 85 h 467"/>
              <a:gd name="T90" fmla="*/ 144 w 468"/>
              <a:gd name="T91" fmla="*/ 115 h 467"/>
              <a:gd name="T92" fmla="*/ 128 w 468"/>
              <a:gd name="T93" fmla="*/ 128 h 467"/>
              <a:gd name="T94" fmla="*/ 85 w 468"/>
              <a:gd name="T95" fmla="*/ 175 h 467"/>
              <a:gd name="T96" fmla="*/ 98 w 468"/>
              <a:gd name="T97" fmla="*/ 235 h 467"/>
              <a:gd name="T98" fmla="*/ 85 w 468"/>
              <a:gd name="T99" fmla="*/ 175 h 467"/>
              <a:gd name="T100" fmla="*/ 97 w 468"/>
              <a:gd name="T101" fmla="*/ 293 h 467"/>
              <a:gd name="T102" fmla="*/ 140 w 468"/>
              <a:gd name="T103" fmla="*/ 333 h 467"/>
              <a:gd name="T104" fmla="*/ 175 w 468"/>
              <a:gd name="T105" fmla="*/ 383 h 467"/>
              <a:gd name="T106" fmla="*/ 240 w 468"/>
              <a:gd name="T107" fmla="*/ 369 h 467"/>
              <a:gd name="T108" fmla="*/ 175 w 468"/>
              <a:gd name="T109" fmla="*/ 383 h 467"/>
              <a:gd name="T110" fmla="*/ 330 w 468"/>
              <a:gd name="T111" fmla="*/ 348 h 467"/>
              <a:gd name="T112" fmla="*/ 344 w 468"/>
              <a:gd name="T113" fmla="*/ 334 h 467"/>
              <a:gd name="T114" fmla="*/ 383 w 468"/>
              <a:gd name="T115" fmla="*/ 293 h 467"/>
              <a:gd name="T116" fmla="*/ 369 w 468"/>
              <a:gd name="T117" fmla="*/ 227 h 467"/>
              <a:gd name="T118" fmla="*/ 383 w 468"/>
              <a:gd name="T119" fmla="*/ 29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8" h="467">
                <a:moveTo>
                  <a:pt x="441" y="237"/>
                </a:moveTo>
                <a:cubicBezTo>
                  <a:pt x="456" y="238"/>
                  <a:pt x="456" y="238"/>
                  <a:pt x="456" y="238"/>
                </a:cubicBezTo>
                <a:cubicBezTo>
                  <a:pt x="462" y="239"/>
                  <a:pt x="468" y="234"/>
                  <a:pt x="468" y="228"/>
                </a:cubicBezTo>
                <a:cubicBezTo>
                  <a:pt x="468" y="225"/>
                  <a:pt x="467" y="221"/>
                  <a:pt x="467" y="218"/>
                </a:cubicBezTo>
                <a:cubicBezTo>
                  <a:pt x="467" y="212"/>
                  <a:pt x="461" y="208"/>
                  <a:pt x="455" y="209"/>
                </a:cubicBezTo>
                <a:cubicBezTo>
                  <a:pt x="450" y="209"/>
                  <a:pt x="450" y="209"/>
                  <a:pt x="450" y="209"/>
                </a:cubicBezTo>
                <a:cubicBezTo>
                  <a:pt x="442" y="211"/>
                  <a:pt x="433" y="206"/>
                  <a:pt x="431" y="199"/>
                </a:cubicBezTo>
                <a:cubicBezTo>
                  <a:pt x="427" y="189"/>
                  <a:pt x="434" y="178"/>
                  <a:pt x="444" y="176"/>
                </a:cubicBezTo>
                <a:cubicBezTo>
                  <a:pt x="448" y="176"/>
                  <a:pt x="448" y="176"/>
                  <a:pt x="448" y="176"/>
                </a:cubicBezTo>
                <a:cubicBezTo>
                  <a:pt x="455" y="175"/>
                  <a:pt x="458" y="168"/>
                  <a:pt x="457" y="162"/>
                </a:cubicBezTo>
                <a:cubicBezTo>
                  <a:pt x="456" y="159"/>
                  <a:pt x="455" y="156"/>
                  <a:pt x="453" y="153"/>
                </a:cubicBezTo>
                <a:cubicBezTo>
                  <a:pt x="451" y="147"/>
                  <a:pt x="445" y="145"/>
                  <a:pt x="439" y="147"/>
                </a:cubicBezTo>
                <a:cubicBezTo>
                  <a:pt x="434" y="150"/>
                  <a:pt x="434" y="150"/>
                  <a:pt x="434" y="150"/>
                </a:cubicBezTo>
                <a:cubicBezTo>
                  <a:pt x="427" y="153"/>
                  <a:pt x="418" y="151"/>
                  <a:pt x="413" y="145"/>
                </a:cubicBezTo>
                <a:cubicBezTo>
                  <a:pt x="407" y="136"/>
                  <a:pt x="410" y="124"/>
                  <a:pt x="419" y="120"/>
                </a:cubicBezTo>
                <a:cubicBezTo>
                  <a:pt x="423" y="118"/>
                  <a:pt x="423" y="118"/>
                  <a:pt x="423" y="118"/>
                </a:cubicBezTo>
                <a:cubicBezTo>
                  <a:pt x="429" y="115"/>
                  <a:pt x="431" y="107"/>
                  <a:pt x="427" y="102"/>
                </a:cubicBezTo>
                <a:cubicBezTo>
                  <a:pt x="425" y="100"/>
                  <a:pt x="424" y="97"/>
                  <a:pt x="422" y="95"/>
                </a:cubicBezTo>
                <a:cubicBezTo>
                  <a:pt x="418" y="89"/>
                  <a:pt x="411" y="89"/>
                  <a:pt x="406" y="93"/>
                </a:cubicBezTo>
                <a:cubicBezTo>
                  <a:pt x="402" y="97"/>
                  <a:pt x="402" y="97"/>
                  <a:pt x="402" y="97"/>
                </a:cubicBezTo>
                <a:cubicBezTo>
                  <a:pt x="395" y="103"/>
                  <a:pt x="385" y="103"/>
                  <a:pt x="378" y="96"/>
                </a:cubicBezTo>
                <a:cubicBezTo>
                  <a:pt x="372" y="89"/>
                  <a:pt x="373" y="78"/>
                  <a:pt x="379" y="72"/>
                </a:cubicBezTo>
                <a:cubicBezTo>
                  <a:pt x="383" y="69"/>
                  <a:pt x="383" y="69"/>
                  <a:pt x="383" y="69"/>
                </a:cubicBezTo>
                <a:cubicBezTo>
                  <a:pt x="387" y="65"/>
                  <a:pt x="387" y="57"/>
                  <a:pt x="382" y="53"/>
                </a:cubicBezTo>
                <a:cubicBezTo>
                  <a:pt x="380" y="51"/>
                  <a:pt x="377" y="49"/>
                  <a:pt x="375" y="47"/>
                </a:cubicBezTo>
                <a:cubicBezTo>
                  <a:pt x="370" y="43"/>
                  <a:pt x="363" y="45"/>
                  <a:pt x="360" y="50"/>
                </a:cubicBezTo>
                <a:cubicBezTo>
                  <a:pt x="357" y="55"/>
                  <a:pt x="357" y="55"/>
                  <a:pt x="357" y="55"/>
                </a:cubicBezTo>
                <a:cubicBezTo>
                  <a:pt x="353" y="62"/>
                  <a:pt x="344" y="65"/>
                  <a:pt x="336" y="62"/>
                </a:cubicBezTo>
                <a:cubicBezTo>
                  <a:pt x="326" y="58"/>
                  <a:pt x="323" y="46"/>
                  <a:pt x="328" y="38"/>
                </a:cubicBezTo>
                <a:cubicBezTo>
                  <a:pt x="330" y="34"/>
                  <a:pt x="330" y="34"/>
                  <a:pt x="330" y="34"/>
                </a:cubicBezTo>
                <a:cubicBezTo>
                  <a:pt x="334" y="28"/>
                  <a:pt x="331" y="21"/>
                  <a:pt x="325" y="18"/>
                </a:cubicBezTo>
                <a:cubicBezTo>
                  <a:pt x="323" y="17"/>
                  <a:pt x="320" y="16"/>
                  <a:pt x="317" y="15"/>
                </a:cubicBezTo>
                <a:cubicBezTo>
                  <a:pt x="311" y="13"/>
                  <a:pt x="304" y="16"/>
                  <a:pt x="303" y="22"/>
                </a:cubicBezTo>
                <a:cubicBezTo>
                  <a:pt x="301" y="27"/>
                  <a:pt x="301" y="27"/>
                  <a:pt x="301" y="27"/>
                </a:cubicBezTo>
                <a:cubicBezTo>
                  <a:pt x="299" y="35"/>
                  <a:pt x="292" y="41"/>
                  <a:pt x="284" y="40"/>
                </a:cubicBezTo>
                <a:cubicBezTo>
                  <a:pt x="273" y="39"/>
                  <a:pt x="266" y="29"/>
                  <a:pt x="269" y="19"/>
                </a:cubicBezTo>
                <a:cubicBezTo>
                  <a:pt x="270" y="15"/>
                  <a:pt x="270" y="15"/>
                  <a:pt x="270" y="15"/>
                </a:cubicBezTo>
                <a:cubicBezTo>
                  <a:pt x="272" y="8"/>
                  <a:pt x="267" y="2"/>
                  <a:pt x="261" y="1"/>
                </a:cubicBezTo>
                <a:cubicBezTo>
                  <a:pt x="258" y="1"/>
                  <a:pt x="255" y="1"/>
                  <a:pt x="252" y="0"/>
                </a:cubicBezTo>
                <a:cubicBezTo>
                  <a:pt x="245" y="0"/>
                  <a:pt x="240" y="5"/>
                  <a:pt x="240" y="11"/>
                </a:cubicBezTo>
                <a:cubicBezTo>
                  <a:pt x="240" y="16"/>
                  <a:pt x="240" y="16"/>
                  <a:pt x="240" y="16"/>
                </a:cubicBezTo>
                <a:cubicBezTo>
                  <a:pt x="241" y="25"/>
                  <a:pt x="235" y="32"/>
                  <a:pt x="227" y="34"/>
                </a:cubicBezTo>
                <a:cubicBezTo>
                  <a:pt x="217" y="36"/>
                  <a:pt x="207" y="28"/>
                  <a:pt x="207" y="18"/>
                </a:cubicBezTo>
                <a:cubicBezTo>
                  <a:pt x="207" y="13"/>
                  <a:pt x="207" y="13"/>
                  <a:pt x="207" y="13"/>
                </a:cubicBezTo>
                <a:cubicBezTo>
                  <a:pt x="207" y="7"/>
                  <a:pt x="201" y="2"/>
                  <a:pt x="195" y="3"/>
                </a:cubicBezTo>
                <a:cubicBezTo>
                  <a:pt x="191" y="4"/>
                  <a:pt x="188" y="4"/>
                  <a:pt x="185" y="5"/>
                </a:cubicBezTo>
                <a:cubicBezTo>
                  <a:pt x="179" y="6"/>
                  <a:pt x="175" y="12"/>
                  <a:pt x="177" y="18"/>
                </a:cubicBezTo>
                <a:cubicBezTo>
                  <a:pt x="179" y="24"/>
                  <a:pt x="179" y="24"/>
                  <a:pt x="179" y="24"/>
                </a:cubicBezTo>
                <a:cubicBezTo>
                  <a:pt x="182" y="33"/>
                  <a:pt x="177" y="42"/>
                  <a:pt x="168" y="45"/>
                </a:cubicBezTo>
                <a:cubicBezTo>
                  <a:pt x="162" y="51"/>
                  <a:pt x="152" y="48"/>
                  <a:pt x="149" y="40"/>
                </a:cubicBezTo>
                <a:cubicBezTo>
                  <a:pt x="146" y="30"/>
                  <a:pt x="146" y="30"/>
                  <a:pt x="146" y="30"/>
                </a:cubicBezTo>
                <a:cubicBezTo>
                  <a:pt x="144" y="24"/>
                  <a:pt x="137" y="21"/>
                  <a:pt x="131" y="23"/>
                </a:cubicBezTo>
                <a:cubicBezTo>
                  <a:pt x="128" y="25"/>
                  <a:pt x="125" y="26"/>
                  <a:pt x="123" y="28"/>
                </a:cubicBezTo>
                <a:cubicBezTo>
                  <a:pt x="117" y="31"/>
                  <a:pt x="115" y="38"/>
                  <a:pt x="119" y="43"/>
                </a:cubicBezTo>
                <a:cubicBezTo>
                  <a:pt x="122" y="48"/>
                  <a:pt x="122" y="48"/>
                  <a:pt x="122" y="48"/>
                </a:cubicBezTo>
                <a:cubicBezTo>
                  <a:pt x="128" y="56"/>
                  <a:pt x="125" y="68"/>
                  <a:pt x="115" y="72"/>
                </a:cubicBezTo>
                <a:cubicBezTo>
                  <a:pt x="108" y="76"/>
                  <a:pt x="99" y="73"/>
                  <a:pt x="94" y="66"/>
                </a:cubicBezTo>
                <a:cubicBezTo>
                  <a:pt x="92" y="63"/>
                  <a:pt x="92" y="63"/>
                  <a:pt x="92" y="63"/>
                </a:cubicBezTo>
                <a:cubicBezTo>
                  <a:pt x="88" y="58"/>
                  <a:pt x="81" y="57"/>
                  <a:pt x="76" y="61"/>
                </a:cubicBezTo>
                <a:cubicBezTo>
                  <a:pt x="76" y="61"/>
                  <a:pt x="76" y="61"/>
                  <a:pt x="76" y="61"/>
                </a:cubicBezTo>
                <a:cubicBezTo>
                  <a:pt x="74" y="63"/>
                  <a:pt x="71" y="65"/>
                  <a:pt x="69" y="67"/>
                </a:cubicBezTo>
                <a:cubicBezTo>
                  <a:pt x="65" y="72"/>
                  <a:pt x="65" y="79"/>
                  <a:pt x="70" y="83"/>
                </a:cubicBezTo>
                <a:cubicBezTo>
                  <a:pt x="74" y="86"/>
                  <a:pt x="74" y="86"/>
                  <a:pt x="74" y="86"/>
                </a:cubicBezTo>
                <a:cubicBezTo>
                  <a:pt x="80" y="92"/>
                  <a:pt x="82" y="101"/>
                  <a:pt x="78" y="108"/>
                </a:cubicBezTo>
                <a:cubicBezTo>
                  <a:pt x="73" y="117"/>
                  <a:pt x="61" y="119"/>
                  <a:pt x="53" y="113"/>
                </a:cubicBezTo>
                <a:cubicBezTo>
                  <a:pt x="49" y="110"/>
                  <a:pt x="49" y="110"/>
                  <a:pt x="49" y="110"/>
                </a:cubicBezTo>
                <a:cubicBezTo>
                  <a:pt x="44" y="106"/>
                  <a:pt x="37" y="107"/>
                  <a:pt x="34" y="112"/>
                </a:cubicBezTo>
                <a:cubicBezTo>
                  <a:pt x="32" y="115"/>
                  <a:pt x="30" y="118"/>
                  <a:pt x="29" y="120"/>
                </a:cubicBezTo>
                <a:cubicBezTo>
                  <a:pt x="26" y="126"/>
                  <a:pt x="28" y="133"/>
                  <a:pt x="34" y="135"/>
                </a:cubicBezTo>
                <a:cubicBezTo>
                  <a:pt x="39" y="137"/>
                  <a:pt x="39" y="137"/>
                  <a:pt x="39" y="137"/>
                </a:cubicBezTo>
                <a:cubicBezTo>
                  <a:pt x="46" y="141"/>
                  <a:pt x="51" y="149"/>
                  <a:pt x="49" y="157"/>
                </a:cubicBezTo>
                <a:cubicBezTo>
                  <a:pt x="47" y="167"/>
                  <a:pt x="36" y="172"/>
                  <a:pt x="26" y="168"/>
                </a:cubicBezTo>
                <a:cubicBezTo>
                  <a:pt x="22" y="167"/>
                  <a:pt x="22" y="167"/>
                  <a:pt x="22" y="167"/>
                </a:cubicBezTo>
                <a:cubicBezTo>
                  <a:pt x="16" y="164"/>
                  <a:pt x="9" y="167"/>
                  <a:pt x="8" y="174"/>
                </a:cubicBezTo>
                <a:cubicBezTo>
                  <a:pt x="7" y="177"/>
                  <a:pt x="6" y="180"/>
                  <a:pt x="5" y="183"/>
                </a:cubicBezTo>
                <a:cubicBezTo>
                  <a:pt x="4" y="189"/>
                  <a:pt x="8" y="195"/>
                  <a:pt x="14" y="196"/>
                </a:cubicBezTo>
                <a:cubicBezTo>
                  <a:pt x="20" y="196"/>
                  <a:pt x="20" y="196"/>
                  <a:pt x="20" y="196"/>
                </a:cubicBezTo>
                <a:cubicBezTo>
                  <a:pt x="29" y="197"/>
                  <a:pt x="36" y="206"/>
                  <a:pt x="35" y="215"/>
                </a:cubicBezTo>
                <a:cubicBezTo>
                  <a:pt x="41" y="221"/>
                  <a:pt x="35" y="232"/>
                  <a:pt x="27" y="231"/>
                </a:cubicBezTo>
                <a:cubicBezTo>
                  <a:pt x="12" y="229"/>
                  <a:pt x="12" y="229"/>
                  <a:pt x="12" y="229"/>
                </a:cubicBezTo>
                <a:cubicBezTo>
                  <a:pt x="5" y="228"/>
                  <a:pt x="0" y="233"/>
                  <a:pt x="0" y="240"/>
                </a:cubicBezTo>
                <a:cubicBezTo>
                  <a:pt x="0" y="243"/>
                  <a:pt x="0" y="246"/>
                  <a:pt x="0" y="249"/>
                </a:cubicBezTo>
                <a:cubicBezTo>
                  <a:pt x="1" y="255"/>
                  <a:pt x="6" y="260"/>
                  <a:pt x="13" y="259"/>
                </a:cubicBezTo>
                <a:cubicBezTo>
                  <a:pt x="18" y="258"/>
                  <a:pt x="18" y="258"/>
                  <a:pt x="18" y="258"/>
                </a:cubicBezTo>
                <a:cubicBezTo>
                  <a:pt x="27" y="256"/>
                  <a:pt x="36" y="263"/>
                  <a:pt x="38" y="272"/>
                </a:cubicBezTo>
                <a:cubicBezTo>
                  <a:pt x="39" y="281"/>
                  <a:pt x="33" y="289"/>
                  <a:pt x="24" y="291"/>
                </a:cubicBezTo>
                <a:cubicBezTo>
                  <a:pt x="19" y="292"/>
                  <a:pt x="19" y="292"/>
                  <a:pt x="19" y="292"/>
                </a:cubicBezTo>
                <a:cubicBezTo>
                  <a:pt x="13" y="293"/>
                  <a:pt x="9" y="299"/>
                  <a:pt x="11" y="305"/>
                </a:cubicBezTo>
                <a:cubicBezTo>
                  <a:pt x="12" y="308"/>
                  <a:pt x="13" y="311"/>
                  <a:pt x="14" y="314"/>
                </a:cubicBezTo>
                <a:cubicBezTo>
                  <a:pt x="16" y="320"/>
                  <a:pt x="23" y="323"/>
                  <a:pt x="29" y="320"/>
                </a:cubicBezTo>
                <a:cubicBezTo>
                  <a:pt x="34" y="318"/>
                  <a:pt x="34" y="318"/>
                  <a:pt x="34" y="318"/>
                </a:cubicBezTo>
                <a:cubicBezTo>
                  <a:pt x="42" y="314"/>
                  <a:pt x="52" y="317"/>
                  <a:pt x="56" y="325"/>
                </a:cubicBezTo>
                <a:cubicBezTo>
                  <a:pt x="56" y="325"/>
                  <a:pt x="56" y="325"/>
                  <a:pt x="56" y="325"/>
                </a:cubicBezTo>
                <a:cubicBezTo>
                  <a:pt x="60" y="334"/>
                  <a:pt x="57" y="344"/>
                  <a:pt x="48" y="348"/>
                </a:cubicBezTo>
                <a:cubicBezTo>
                  <a:pt x="44" y="350"/>
                  <a:pt x="44" y="350"/>
                  <a:pt x="44" y="350"/>
                </a:cubicBezTo>
                <a:cubicBezTo>
                  <a:pt x="39" y="353"/>
                  <a:pt x="37" y="360"/>
                  <a:pt x="40" y="365"/>
                </a:cubicBezTo>
                <a:cubicBezTo>
                  <a:pt x="42" y="368"/>
                  <a:pt x="44" y="370"/>
                  <a:pt x="46" y="373"/>
                </a:cubicBezTo>
                <a:cubicBezTo>
                  <a:pt x="49" y="378"/>
                  <a:pt x="57" y="379"/>
                  <a:pt x="61" y="374"/>
                </a:cubicBezTo>
                <a:cubicBezTo>
                  <a:pt x="65" y="371"/>
                  <a:pt x="65" y="371"/>
                  <a:pt x="65" y="371"/>
                </a:cubicBezTo>
                <a:cubicBezTo>
                  <a:pt x="72" y="364"/>
                  <a:pt x="83" y="365"/>
                  <a:pt x="89" y="372"/>
                </a:cubicBezTo>
                <a:cubicBezTo>
                  <a:pt x="89" y="372"/>
                  <a:pt x="89" y="372"/>
                  <a:pt x="89" y="372"/>
                </a:cubicBezTo>
                <a:cubicBezTo>
                  <a:pt x="95" y="379"/>
                  <a:pt x="95" y="389"/>
                  <a:pt x="88" y="395"/>
                </a:cubicBezTo>
                <a:cubicBezTo>
                  <a:pt x="85" y="399"/>
                  <a:pt x="85" y="399"/>
                  <a:pt x="85" y="399"/>
                </a:cubicBezTo>
                <a:cubicBezTo>
                  <a:pt x="80" y="403"/>
                  <a:pt x="80" y="410"/>
                  <a:pt x="85" y="414"/>
                </a:cubicBezTo>
                <a:cubicBezTo>
                  <a:pt x="88" y="416"/>
                  <a:pt x="90" y="418"/>
                  <a:pt x="93" y="420"/>
                </a:cubicBezTo>
                <a:cubicBezTo>
                  <a:pt x="98" y="424"/>
                  <a:pt x="105" y="423"/>
                  <a:pt x="108" y="417"/>
                </a:cubicBezTo>
                <a:cubicBezTo>
                  <a:pt x="111" y="413"/>
                  <a:pt x="111" y="413"/>
                  <a:pt x="111" y="413"/>
                </a:cubicBezTo>
                <a:cubicBezTo>
                  <a:pt x="115" y="406"/>
                  <a:pt x="124" y="402"/>
                  <a:pt x="131" y="406"/>
                </a:cubicBezTo>
                <a:cubicBezTo>
                  <a:pt x="141" y="409"/>
                  <a:pt x="145" y="421"/>
                  <a:pt x="140" y="430"/>
                </a:cubicBezTo>
                <a:cubicBezTo>
                  <a:pt x="137" y="434"/>
                  <a:pt x="137" y="434"/>
                  <a:pt x="137" y="434"/>
                </a:cubicBezTo>
                <a:cubicBezTo>
                  <a:pt x="134" y="439"/>
                  <a:pt x="136" y="447"/>
                  <a:pt x="142" y="449"/>
                </a:cubicBezTo>
                <a:cubicBezTo>
                  <a:pt x="145" y="450"/>
                  <a:pt x="148" y="451"/>
                  <a:pt x="151" y="453"/>
                </a:cubicBezTo>
                <a:cubicBezTo>
                  <a:pt x="157" y="455"/>
                  <a:pt x="163" y="451"/>
                  <a:pt x="165" y="445"/>
                </a:cubicBezTo>
                <a:cubicBezTo>
                  <a:pt x="166" y="440"/>
                  <a:pt x="166" y="440"/>
                  <a:pt x="166" y="440"/>
                </a:cubicBezTo>
                <a:cubicBezTo>
                  <a:pt x="169" y="431"/>
                  <a:pt x="178" y="426"/>
                  <a:pt x="187" y="428"/>
                </a:cubicBezTo>
                <a:cubicBezTo>
                  <a:pt x="187" y="428"/>
                  <a:pt x="187" y="428"/>
                  <a:pt x="187" y="428"/>
                </a:cubicBezTo>
                <a:cubicBezTo>
                  <a:pt x="196" y="430"/>
                  <a:pt x="201" y="440"/>
                  <a:pt x="199" y="448"/>
                </a:cubicBezTo>
                <a:cubicBezTo>
                  <a:pt x="198" y="453"/>
                  <a:pt x="198" y="453"/>
                  <a:pt x="198" y="453"/>
                </a:cubicBezTo>
                <a:cubicBezTo>
                  <a:pt x="196" y="459"/>
                  <a:pt x="200" y="465"/>
                  <a:pt x="206" y="466"/>
                </a:cubicBezTo>
                <a:cubicBezTo>
                  <a:pt x="210" y="466"/>
                  <a:pt x="213" y="467"/>
                  <a:pt x="216" y="467"/>
                </a:cubicBezTo>
                <a:cubicBezTo>
                  <a:pt x="222" y="467"/>
                  <a:pt x="227" y="462"/>
                  <a:pt x="227" y="456"/>
                </a:cubicBezTo>
                <a:cubicBezTo>
                  <a:pt x="227" y="451"/>
                  <a:pt x="227" y="451"/>
                  <a:pt x="227" y="451"/>
                </a:cubicBezTo>
                <a:cubicBezTo>
                  <a:pt x="227" y="441"/>
                  <a:pt x="234" y="434"/>
                  <a:pt x="243" y="433"/>
                </a:cubicBezTo>
                <a:cubicBezTo>
                  <a:pt x="253" y="433"/>
                  <a:pt x="260" y="440"/>
                  <a:pt x="261" y="450"/>
                </a:cubicBezTo>
                <a:cubicBezTo>
                  <a:pt x="261" y="454"/>
                  <a:pt x="261" y="454"/>
                  <a:pt x="261" y="454"/>
                </a:cubicBezTo>
                <a:cubicBezTo>
                  <a:pt x="261" y="461"/>
                  <a:pt x="267" y="465"/>
                  <a:pt x="273" y="464"/>
                </a:cubicBezTo>
                <a:cubicBezTo>
                  <a:pt x="276" y="464"/>
                  <a:pt x="279" y="463"/>
                  <a:pt x="282" y="463"/>
                </a:cubicBezTo>
                <a:cubicBezTo>
                  <a:pt x="288" y="461"/>
                  <a:pt x="292" y="455"/>
                  <a:pt x="290" y="449"/>
                </a:cubicBezTo>
                <a:cubicBezTo>
                  <a:pt x="288" y="444"/>
                  <a:pt x="288" y="444"/>
                  <a:pt x="288" y="444"/>
                </a:cubicBezTo>
                <a:cubicBezTo>
                  <a:pt x="286" y="435"/>
                  <a:pt x="290" y="425"/>
                  <a:pt x="299" y="423"/>
                </a:cubicBezTo>
                <a:cubicBezTo>
                  <a:pt x="308" y="420"/>
                  <a:pt x="318" y="425"/>
                  <a:pt x="320" y="433"/>
                </a:cubicBezTo>
                <a:cubicBezTo>
                  <a:pt x="322" y="438"/>
                  <a:pt x="322" y="438"/>
                  <a:pt x="322" y="438"/>
                </a:cubicBezTo>
                <a:cubicBezTo>
                  <a:pt x="324" y="444"/>
                  <a:pt x="331" y="447"/>
                  <a:pt x="336" y="444"/>
                </a:cubicBezTo>
                <a:cubicBezTo>
                  <a:pt x="339" y="443"/>
                  <a:pt x="342" y="441"/>
                  <a:pt x="345" y="440"/>
                </a:cubicBezTo>
                <a:cubicBezTo>
                  <a:pt x="350" y="437"/>
                  <a:pt x="352" y="430"/>
                  <a:pt x="349" y="424"/>
                </a:cubicBezTo>
                <a:cubicBezTo>
                  <a:pt x="345" y="420"/>
                  <a:pt x="345" y="420"/>
                  <a:pt x="345" y="420"/>
                </a:cubicBezTo>
                <a:cubicBezTo>
                  <a:pt x="340" y="412"/>
                  <a:pt x="342" y="402"/>
                  <a:pt x="350" y="396"/>
                </a:cubicBezTo>
                <a:cubicBezTo>
                  <a:pt x="357" y="391"/>
                  <a:pt x="368" y="393"/>
                  <a:pt x="373" y="401"/>
                </a:cubicBezTo>
                <a:cubicBezTo>
                  <a:pt x="376" y="405"/>
                  <a:pt x="376" y="405"/>
                  <a:pt x="376" y="405"/>
                </a:cubicBezTo>
                <a:cubicBezTo>
                  <a:pt x="379" y="410"/>
                  <a:pt x="387" y="411"/>
                  <a:pt x="391" y="407"/>
                </a:cubicBezTo>
                <a:cubicBezTo>
                  <a:pt x="391" y="407"/>
                  <a:pt x="391" y="407"/>
                  <a:pt x="392" y="407"/>
                </a:cubicBezTo>
                <a:cubicBezTo>
                  <a:pt x="394" y="404"/>
                  <a:pt x="396" y="402"/>
                  <a:pt x="398" y="400"/>
                </a:cubicBezTo>
                <a:cubicBezTo>
                  <a:pt x="403" y="396"/>
                  <a:pt x="402" y="388"/>
                  <a:pt x="398" y="384"/>
                </a:cubicBezTo>
                <a:cubicBezTo>
                  <a:pt x="393" y="381"/>
                  <a:pt x="393" y="381"/>
                  <a:pt x="393" y="381"/>
                </a:cubicBezTo>
                <a:cubicBezTo>
                  <a:pt x="386" y="375"/>
                  <a:pt x="385" y="364"/>
                  <a:pt x="391" y="357"/>
                </a:cubicBezTo>
                <a:cubicBezTo>
                  <a:pt x="397" y="350"/>
                  <a:pt x="407" y="349"/>
                  <a:pt x="415" y="355"/>
                </a:cubicBezTo>
                <a:cubicBezTo>
                  <a:pt x="418" y="358"/>
                  <a:pt x="418" y="358"/>
                  <a:pt x="418" y="358"/>
                </a:cubicBezTo>
                <a:cubicBezTo>
                  <a:pt x="423" y="362"/>
                  <a:pt x="430" y="361"/>
                  <a:pt x="434" y="355"/>
                </a:cubicBezTo>
                <a:cubicBezTo>
                  <a:pt x="435" y="352"/>
                  <a:pt x="437" y="350"/>
                  <a:pt x="439" y="347"/>
                </a:cubicBezTo>
                <a:cubicBezTo>
                  <a:pt x="442" y="342"/>
                  <a:pt x="439" y="335"/>
                  <a:pt x="433" y="332"/>
                </a:cubicBezTo>
                <a:cubicBezTo>
                  <a:pt x="428" y="330"/>
                  <a:pt x="428" y="330"/>
                  <a:pt x="428" y="330"/>
                </a:cubicBezTo>
                <a:cubicBezTo>
                  <a:pt x="420" y="326"/>
                  <a:pt x="416" y="316"/>
                  <a:pt x="419" y="308"/>
                </a:cubicBezTo>
                <a:cubicBezTo>
                  <a:pt x="423" y="299"/>
                  <a:pt x="433" y="295"/>
                  <a:pt x="441" y="299"/>
                </a:cubicBezTo>
                <a:cubicBezTo>
                  <a:pt x="446" y="301"/>
                  <a:pt x="446" y="301"/>
                  <a:pt x="446" y="301"/>
                </a:cubicBezTo>
                <a:cubicBezTo>
                  <a:pt x="451" y="303"/>
                  <a:pt x="458" y="300"/>
                  <a:pt x="460" y="294"/>
                </a:cubicBezTo>
                <a:cubicBezTo>
                  <a:pt x="461" y="291"/>
                  <a:pt x="461" y="288"/>
                  <a:pt x="462" y="285"/>
                </a:cubicBezTo>
                <a:cubicBezTo>
                  <a:pt x="463" y="279"/>
                  <a:pt x="459" y="273"/>
                  <a:pt x="453" y="272"/>
                </a:cubicBezTo>
                <a:cubicBezTo>
                  <a:pt x="447" y="271"/>
                  <a:pt x="447" y="271"/>
                  <a:pt x="447" y="271"/>
                </a:cubicBezTo>
                <a:cubicBezTo>
                  <a:pt x="438" y="270"/>
                  <a:pt x="432" y="262"/>
                  <a:pt x="433" y="253"/>
                </a:cubicBezTo>
                <a:cubicBezTo>
                  <a:pt x="427" y="246"/>
                  <a:pt x="432" y="236"/>
                  <a:pt x="441" y="237"/>
                </a:cubicBezTo>
                <a:close/>
                <a:moveTo>
                  <a:pt x="306" y="91"/>
                </a:moveTo>
                <a:cubicBezTo>
                  <a:pt x="323" y="99"/>
                  <a:pt x="339" y="111"/>
                  <a:pt x="352" y="126"/>
                </a:cubicBezTo>
                <a:cubicBezTo>
                  <a:pt x="364" y="139"/>
                  <a:pt x="374" y="154"/>
                  <a:pt x="381" y="170"/>
                </a:cubicBezTo>
                <a:cubicBezTo>
                  <a:pt x="371" y="174"/>
                  <a:pt x="371" y="174"/>
                  <a:pt x="371" y="174"/>
                </a:cubicBezTo>
                <a:cubicBezTo>
                  <a:pt x="366" y="162"/>
                  <a:pt x="359" y="151"/>
                  <a:pt x="351" y="141"/>
                </a:cubicBezTo>
                <a:cubicBezTo>
                  <a:pt x="341" y="150"/>
                  <a:pt x="341" y="150"/>
                  <a:pt x="341" y="150"/>
                </a:cubicBezTo>
                <a:cubicBezTo>
                  <a:pt x="339" y="147"/>
                  <a:pt x="336" y="145"/>
                  <a:pt x="334" y="142"/>
                </a:cubicBezTo>
                <a:cubicBezTo>
                  <a:pt x="332" y="140"/>
                  <a:pt x="329" y="137"/>
                  <a:pt x="327" y="135"/>
                </a:cubicBezTo>
                <a:cubicBezTo>
                  <a:pt x="337" y="126"/>
                  <a:pt x="337" y="126"/>
                  <a:pt x="337" y="126"/>
                </a:cubicBezTo>
                <a:cubicBezTo>
                  <a:pt x="326" y="116"/>
                  <a:pt x="314" y="107"/>
                  <a:pt x="302" y="101"/>
                </a:cubicBezTo>
                <a:lnTo>
                  <a:pt x="306" y="91"/>
                </a:lnTo>
                <a:close/>
                <a:moveTo>
                  <a:pt x="293" y="85"/>
                </a:moveTo>
                <a:cubicBezTo>
                  <a:pt x="288" y="95"/>
                  <a:pt x="288" y="95"/>
                  <a:pt x="288" y="95"/>
                </a:cubicBezTo>
                <a:cubicBezTo>
                  <a:pt x="277" y="90"/>
                  <a:pt x="265" y="87"/>
                  <a:pt x="253" y="86"/>
                </a:cubicBezTo>
                <a:cubicBezTo>
                  <a:pt x="253" y="99"/>
                  <a:pt x="253" y="99"/>
                  <a:pt x="253" y="99"/>
                </a:cubicBezTo>
                <a:cubicBezTo>
                  <a:pt x="246" y="98"/>
                  <a:pt x="239" y="98"/>
                  <a:pt x="232" y="98"/>
                </a:cubicBezTo>
                <a:cubicBezTo>
                  <a:pt x="233" y="84"/>
                  <a:pt x="233" y="84"/>
                  <a:pt x="233" y="84"/>
                </a:cubicBezTo>
                <a:cubicBezTo>
                  <a:pt x="218" y="84"/>
                  <a:pt x="202" y="87"/>
                  <a:pt x="188" y="92"/>
                </a:cubicBezTo>
                <a:cubicBezTo>
                  <a:pt x="184" y="81"/>
                  <a:pt x="184" y="81"/>
                  <a:pt x="184" y="81"/>
                </a:cubicBezTo>
                <a:cubicBezTo>
                  <a:pt x="219" y="70"/>
                  <a:pt x="258" y="71"/>
                  <a:pt x="293" y="85"/>
                </a:cubicBezTo>
                <a:close/>
                <a:moveTo>
                  <a:pt x="126" y="115"/>
                </a:moveTo>
                <a:cubicBezTo>
                  <a:pt x="139" y="103"/>
                  <a:pt x="154" y="93"/>
                  <a:pt x="170" y="87"/>
                </a:cubicBezTo>
                <a:cubicBezTo>
                  <a:pt x="174" y="97"/>
                  <a:pt x="174" y="97"/>
                  <a:pt x="174" y="97"/>
                </a:cubicBezTo>
                <a:cubicBezTo>
                  <a:pt x="164" y="101"/>
                  <a:pt x="153" y="107"/>
                  <a:pt x="144" y="115"/>
                </a:cubicBezTo>
                <a:cubicBezTo>
                  <a:pt x="153" y="124"/>
                  <a:pt x="153" y="124"/>
                  <a:pt x="153" y="124"/>
                </a:cubicBezTo>
                <a:cubicBezTo>
                  <a:pt x="149" y="127"/>
                  <a:pt x="146" y="130"/>
                  <a:pt x="142" y="133"/>
                </a:cubicBezTo>
                <a:cubicBezTo>
                  <a:pt x="140" y="135"/>
                  <a:pt x="139" y="136"/>
                  <a:pt x="137" y="138"/>
                </a:cubicBezTo>
                <a:cubicBezTo>
                  <a:pt x="128" y="128"/>
                  <a:pt x="128" y="128"/>
                  <a:pt x="128" y="128"/>
                </a:cubicBezTo>
                <a:cubicBezTo>
                  <a:pt x="117" y="139"/>
                  <a:pt x="108" y="152"/>
                  <a:pt x="101" y="166"/>
                </a:cubicBezTo>
                <a:cubicBezTo>
                  <a:pt x="91" y="161"/>
                  <a:pt x="91" y="161"/>
                  <a:pt x="91" y="161"/>
                </a:cubicBezTo>
                <a:cubicBezTo>
                  <a:pt x="99" y="145"/>
                  <a:pt x="111" y="129"/>
                  <a:pt x="126" y="115"/>
                </a:cubicBezTo>
                <a:close/>
                <a:moveTo>
                  <a:pt x="85" y="175"/>
                </a:moveTo>
                <a:cubicBezTo>
                  <a:pt x="95" y="179"/>
                  <a:pt x="95" y="179"/>
                  <a:pt x="95" y="179"/>
                </a:cubicBezTo>
                <a:cubicBezTo>
                  <a:pt x="90" y="190"/>
                  <a:pt x="87" y="202"/>
                  <a:pt x="86" y="214"/>
                </a:cubicBezTo>
                <a:cubicBezTo>
                  <a:pt x="99" y="215"/>
                  <a:pt x="99" y="215"/>
                  <a:pt x="99" y="215"/>
                </a:cubicBezTo>
                <a:cubicBezTo>
                  <a:pt x="98" y="222"/>
                  <a:pt x="98" y="228"/>
                  <a:pt x="98" y="235"/>
                </a:cubicBezTo>
                <a:cubicBezTo>
                  <a:pt x="84" y="234"/>
                  <a:pt x="84" y="234"/>
                  <a:pt x="84" y="234"/>
                </a:cubicBezTo>
                <a:cubicBezTo>
                  <a:pt x="85" y="250"/>
                  <a:pt x="87" y="265"/>
                  <a:pt x="92" y="280"/>
                </a:cubicBezTo>
                <a:cubicBezTo>
                  <a:pt x="82" y="284"/>
                  <a:pt x="82" y="284"/>
                  <a:pt x="82" y="284"/>
                </a:cubicBezTo>
                <a:cubicBezTo>
                  <a:pt x="70" y="248"/>
                  <a:pt x="71" y="209"/>
                  <a:pt x="85" y="175"/>
                </a:cubicBezTo>
                <a:close/>
                <a:moveTo>
                  <a:pt x="161" y="377"/>
                </a:moveTo>
                <a:cubicBezTo>
                  <a:pt x="145" y="368"/>
                  <a:pt x="129" y="357"/>
                  <a:pt x="115" y="342"/>
                </a:cubicBezTo>
                <a:cubicBezTo>
                  <a:pt x="103" y="328"/>
                  <a:pt x="93" y="313"/>
                  <a:pt x="87" y="297"/>
                </a:cubicBezTo>
                <a:cubicBezTo>
                  <a:pt x="97" y="293"/>
                  <a:pt x="97" y="293"/>
                  <a:pt x="97" y="293"/>
                </a:cubicBezTo>
                <a:cubicBezTo>
                  <a:pt x="102" y="305"/>
                  <a:pt x="109" y="316"/>
                  <a:pt x="117" y="327"/>
                </a:cubicBezTo>
                <a:cubicBezTo>
                  <a:pt x="127" y="318"/>
                  <a:pt x="127" y="318"/>
                  <a:pt x="127" y="318"/>
                </a:cubicBezTo>
                <a:cubicBezTo>
                  <a:pt x="129" y="320"/>
                  <a:pt x="131" y="323"/>
                  <a:pt x="133" y="325"/>
                </a:cubicBezTo>
                <a:cubicBezTo>
                  <a:pt x="136" y="328"/>
                  <a:pt x="138" y="330"/>
                  <a:pt x="140" y="333"/>
                </a:cubicBezTo>
                <a:cubicBezTo>
                  <a:pt x="131" y="342"/>
                  <a:pt x="131" y="342"/>
                  <a:pt x="131" y="342"/>
                </a:cubicBezTo>
                <a:cubicBezTo>
                  <a:pt x="141" y="352"/>
                  <a:pt x="153" y="360"/>
                  <a:pt x="166" y="367"/>
                </a:cubicBezTo>
                <a:lnTo>
                  <a:pt x="161" y="377"/>
                </a:lnTo>
                <a:close/>
                <a:moveTo>
                  <a:pt x="175" y="383"/>
                </a:moveTo>
                <a:cubicBezTo>
                  <a:pt x="179" y="373"/>
                  <a:pt x="179" y="373"/>
                  <a:pt x="179" y="373"/>
                </a:cubicBezTo>
                <a:cubicBezTo>
                  <a:pt x="192" y="378"/>
                  <a:pt x="206" y="381"/>
                  <a:pt x="219" y="382"/>
                </a:cubicBezTo>
                <a:cubicBezTo>
                  <a:pt x="220" y="369"/>
                  <a:pt x="220" y="369"/>
                  <a:pt x="220" y="369"/>
                </a:cubicBezTo>
                <a:cubicBezTo>
                  <a:pt x="227" y="370"/>
                  <a:pt x="234" y="370"/>
                  <a:pt x="240" y="369"/>
                </a:cubicBezTo>
                <a:cubicBezTo>
                  <a:pt x="240" y="383"/>
                  <a:pt x="240" y="383"/>
                  <a:pt x="240" y="383"/>
                </a:cubicBezTo>
                <a:cubicBezTo>
                  <a:pt x="253" y="382"/>
                  <a:pt x="267" y="380"/>
                  <a:pt x="280" y="376"/>
                </a:cubicBezTo>
                <a:cubicBezTo>
                  <a:pt x="284" y="386"/>
                  <a:pt x="284" y="386"/>
                  <a:pt x="284" y="386"/>
                </a:cubicBezTo>
                <a:cubicBezTo>
                  <a:pt x="248" y="398"/>
                  <a:pt x="209" y="396"/>
                  <a:pt x="175" y="383"/>
                </a:cubicBezTo>
                <a:close/>
                <a:moveTo>
                  <a:pt x="342" y="352"/>
                </a:moveTo>
                <a:cubicBezTo>
                  <a:pt x="328" y="364"/>
                  <a:pt x="313" y="374"/>
                  <a:pt x="297" y="381"/>
                </a:cubicBezTo>
                <a:cubicBezTo>
                  <a:pt x="293" y="371"/>
                  <a:pt x="293" y="371"/>
                  <a:pt x="293" y="371"/>
                </a:cubicBezTo>
                <a:cubicBezTo>
                  <a:pt x="306" y="365"/>
                  <a:pt x="318" y="358"/>
                  <a:pt x="330" y="348"/>
                </a:cubicBezTo>
                <a:cubicBezTo>
                  <a:pt x="321" y="338"/>
                  <a:pt x="321" y="338"/>
                  <a:pt x="321" y="338"/>
                </a:cubicBezTo>
                <a:cubicBezTo>
                  <a:pt x="322" y="337"/>
                  <a:pt x="324" y="336"/>
                  <a:pt x="325" y="334"/>
                </a:cubicBezTo>
                <a:cubicBezTo>
                  <a:pt x="329" y="331"/>
                  <a:pt x="332" y="328"/>
                  <a:pt x="335" y="324"/>
                </a:cubicBezTo>
                <a:cubicBezTo>
                  <a:pt x="344" y="334"/>
                  <a:pt x="344" y="334"/>
                  <a:pt x="344" y="334"/>
                </a:cubicBezTo>
                <a:cubicBezTo>
                  <a:pt x="353" y="324"/>
                  <a:pt x="361" y="313"/>
                  <a:pt x="367" y="302"/>
                </a:cubicBezTo>
                <a:cubicBezTo>
                  <a:pt x="377" y="306"/>
                  <a:pt x="377" y="306"/>
                  <a:pt x="377" y="306"/>
                </a:cubicBezTo>
                <a:cubicBezTo>
                  <a:pt x="368" y="323"/>
                  <a:pt x="357" y="339"/>
                  <a:pt x="342" y="352"/>
                </a:cubicBezTo>
                <a:close/>
                <a:moveTo>
                  <a:pt x="383" y="293"/>
                </a:moveTo>
                <a:cubicBezTo>
                  <a:pt x="373" y="288"/>
                  <a:pt x="373" y="288"/>
                  <a:pt x="373" y="288"/>
                </a:cubicBezTo>
                <a:cubicBezTo>
                  <a:pt x="378" y="275"/>
                  <a:pt x="381" y="262"/>
                  <a:pt x="382" y="248"/>
                </a:cubicBezTo>
                <a:cubicBezTo>
                  <a:pt x="369" y="247"/>
                  <a:pt x="369" y="247"/>
                  <a:pt x="369" y="247"/>
                </a:cubicBezTo>
                <a:cubicBezTo>
                  <a:pt x="370" y="241"/>
                  <a:pt x="370" y="234"/>
                  <a:pt x="369" y="227"/>
                </a:cubicBezTo>
                <a:cubicBezTo>
                  <a:pt x="383" y="228"/>
                  <a:pt x="383" y="228"/>
                  <a:pt x="383" y="228"/>
                </a:cubicBezTo>
                <a:cubicBezTo>
                  <a:pt x="382" y="214"/>
                  <a:pt x="380" y="201"/>
                  <a:pt x="376" y="188"/>
                </a:cubicBezTo>
                <a:cubicBezTo>
                  <a:pt x="386" y="184"/>
                  <a:pt x="386" y="184"/>
                  <a:pt x="386" y="184"/>
                </a:cubicBezTo>
                <a:cubicBezTo>
                  <a:pt x="398" y="219"/>
                  <a:pt x="396" y="258"/>
                  <a:pt x="383" y="293"/>
                </a:cubicBezTo>
                <a:close/>
              </a:path>
            </a:pathLst>
          </a:cu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4" name="Freeform 27">
            <a:extLst>
              <a:ext uri="{FF2B5EF4-FFF2-40B4-BE49-F238E27FC236}">
                <a16:creationId xmlns:a16="http://schemas.microsoft.com/office/drawing/2014/main" id="{F8551BAC-C9FC-428F-9415-8893F8A92AD8}"/>
              </a:ext>
            </a:extLst>
          </p:cNvPr>
          <p:cNvSpPr>
            <a:spLocks noEditPoints="1"/>
          </p:cNvSpPr>
          <p:nvPr/>
        </p:nvSpPr>
        <p:spPr bwMode="auto">
          <a:xfrm>
            <a:off x="3238418" y="2267711"/>
            <a:ext cx="1118578" cy="1116567"/>
          </a:xfrm>
          <a:custGeom>
            <a:avLst/>
            <a:gdLst>
              <a:gd name="T0" fmla="*/ 467 w 468"/>
              <a:gd name="T1" fmla="*/ 218 h 467"/>
              <a:gd name="T2" fmla="*/ 444 w 468"/>
              <a:gd name="T3" fmla="*/ 176 h 467"/>
              <a:gd name="T4" fmla="*/ 439 w 468"/>
              <a:gd name="T5" fmla="*/ 147 h 467"/>
              <a:gd name="T6" fmla="*/ 423 w 468"/>
              <a:gd name="T7" fmla="*/ 118 h 467"/>
              <a:gd name="T8" fmla="*/ 402 w 468"/>
              <a:gd name="T9" fmla="*/ 97 h 467"/>
              <a:gd name="T10" fmla="*/ 382 w 468"/>
              <a:gd name="T11" fmla="*/ 53 h 467"/>
              <a:gd name="T12" fmla="*/ 336 w 468"/>
              <a:gd name="T13" fmla="*/ 62 h 467"/>
              <a:gd name="T14" fmla="*/ 317 w 468"/>
              <a:gd name="T15" fmla="*/ 15 h 467"/>
              <a:gd name="T16" fmla="*/ 269 w 468"/>
              <a:gd name="T17" fmla="*/ 19 h 467"/>
              <a:gd name="T18" fmla="*/ 240 w 468"/>
              <a:gd name="T19" fmla="*/ 11 h 467"/>
              <a:gd name="T20" fmla="*/ 207 w 468"/>
              <a:gd name="T21" fmla="*/ 13 h 467"/>
              <a:gd name="T22" fmla="*/ 179 w 468"/>
              <a:gd name="T23" fmla="*/ 24 h 467"/>
              <a:gd name="T24" fmla="*/ 131 w 468"/>
              <a:gd name="T25" fmla="*/ 23 h 467"/>
              <a:gd name="T26" fmla="*/ 115 w 468"/>
              <a:gd name="T27" fmla="*/ 72 h 467"/>
              <a:gd name="T28" fmla="*/ 76 w 468"/>
              <a:gd name="T29" fmla="*/ 61 h 467"/>
              <a:gd name="T30" fmla="*/ 78 w 468"/>
              <a:gd name="T31" fmla="*/ 108 h 467"/>
              <a:gd name="T32" fmla="*/ 29 w 468"/>
              <a:gd name="T33" fmla="*/ 120 h 467"/>
              <a:gd name="T34" fmla="*/ 26 w 468"/>
              <a:gd name="T35" fmla="*/ 168 h 467"/>
              <a:gd name="T36" fmla="*/ 14 w 468"/>
              <a:gd name="T37" fmla="*/ 196 h 467"/>
              <a:gd name="T38" fmla="*/ 12 w 468"/>
              <a:gd name="T39" fmla="*/ 229 h 467"/>
              <a:gd name="T40" fmla="*/ 18 w 468"/>
              <a:gd name="T41" fmla="*/ 258 h 467"/>
              <a:gd name="T42" fmla="*/ 11 w 468"/>
              <a:gd name="T43" fmla="*/ 305 h 467"/>
              <a:gd name="T44" fmla="*/ 56 w 468"/>
              <a:gd name="T45" fmla="*/ 325 h 467"/>
              <a:gd name="T46" fmla="*/ 40 w 468"/>
              <a:gd name="T47" fmla="*/ 365 h 467"/>
              <a:gd name="T48" fmla="*/ 89 w 468"/>
              <a:gd name="T49" fmla="*/ 372 h 467"/>
              <a:gd name="T50" fmla="*/ 85 w 468"/>
              <a:gd name="T51" fmla="*/ 414 h 467"/>
              <a:gd name="T52" fmla="*/ 131 w 468"/>
              <a:gd name="T53" fmla="*/ 406 h 467"/>
              <a:gd name="T54" fmla="*/ 151 w 468"/>
              <a:gd name="T55" fmla="*/ 453 h 467"/>
              <a:gd name="T56" fmla="*/ 187 w 468"/>
              <a:gd name="T57" fmla="*/ 428 h 467"/>
              <a:gd name="T58" fmla="*/ 216 w 468"/>
              <a:gd name="T59" fmla="*/ 467 h 467"/>
              <a:gd name="T60" fmla="*/ 261 w 468"/>
              <a:gd name="T61" fmla="*/ 450 h 467"/>
              <a:gd name="T62" fmla="*/ 290 w 468"/>
              <a:gd name="T63" fmla="*/ 449 h 467"/>
              <a:gd name="T64" fmla="*/ 322 w 468"/>
              <a:gd name="T65" fmla="*/ 438 h 467"/>
              <a:gd name="T66" fmla="*/ 345 w 468"/>
              <a:gd name="T67" fmla="*/ 420 h 467"/>
              <a:gd name="T68" fmla="*/ 391 w 468"/>
              <a:gd name="T69" fmla="*/ 407 h 467"/>
              <a:gd name="T70" fmla="*/ 393 w 468"/>
              <a:gd name="T71" fmla="*/ 381 h 467"/>
              <a:gd name="T72" fmla="*/ 434 w 468"/>
              <a:gd name="T73" fmla="*/ 355 h 467"/>
              <a:gd name="T74" fmla="*/ 419 w 468"/>
              <a:gd name="T75" fmla="*/ 308 h 467"/>
              <a:gd name="T76" fmla="*/ 462 w 468"/>
              <a:gd name="T77" fmla="*/ 285 h 467"/>
              <a:gd name="T78" fmla="*/ 441 w 468"/>
              <a:gd name="T79" fmla="*/ 237 h 467"/>
              <a:gd name="T80" fmla="*/ 371 w 468"/>
              <a:gd name="T81" fmla="*/ 174 h 467"/>
              <a:gd name="T82" fmla="*/ 327 w 468"/>
              <a:gd name="T83" fmla="*/ 135 h 467"/>
              <a:gd name="T84" fmla="*/ 293 w 468"/>
              <a:gd name="T85" fmla="*/ 85 h 467"/>
              <a:gd name="T86" fmla="*/ 232 w 468"/>
              <a:gd name="T87" fmla="*/ 98 h 467"/>
              <a:gd name="T88" fmla="*/ 293 w 468"/>
              <a:gd name="T89" fmla="*/ 85 h 467"/>
              <a:gd name="T90" fmla="*/ 144 w 468"/>
              <a:gd name="T91" fmla="*/ 115 h 467"/>
              <a:gd name="T92" fmla="*/ 128 w 468"/>
              <a:gd name="T93" fmla="*/ 128 h 467"/>
              <a:gd name="T94" fmla="*/ 85 w 468"/>
              <a:gd name="T95" fmla="*/ 175 h 467"/>
              <a:gd name="T96" fmla="*/ 98 w 468"/>
              <a:gd name="T97" fmla="*/ 235 h 467"/>
              <a:gd name="T98" fmla="*/ 85 w 468"/>
              <a:gd name="T99" fmla="*/ 175 h 467"/>
              <a:gd name="T100" fmla="*/ 97 w 468"/>
              <a:gd name="T101" fmla="*/ 293 h 467"/>
              <a:gd name="T102" fmla="*/ 140 w 468"/>
              <a:gd name="T103" fmla="*/ 333 h 467"/>
              <a:gd name="T104" fmla="*/ 175 w 468"/>
              <a:gd name="T105" fmla="*/ 383 h 467"/>
              <a:gd name="T106" fmla="*/ 240 w 468"/>
              <a:gd name="T107" fmla="*/ 369 h 467"/>
              <a:gd name="T108" fmla="*/ 175 w 468"/>
              <a:gd name="T109" fmla="*/ 383 h 467"/>
              <a:gd name="T110" fmla="*/ 330 w 468"/>
              <a:gd name="T111" fmla="*/ 348 h 467"/>
              <a:gd name="T112" fmla="*/ 344 w 468"/>
              <a:gd name="T113" fmla="*/ 334 h 467"/>
              <a:gd name="T114" fmla="*/ 383 w 468"/>
              <a:gd name="T115" fmla="*/ 293 h 467"/>
              <a:gd name="T116" fmla="*/ 369 w 468"/>
              <a:gd name="T117" fmla="*/ 227 h 467"/>
              <a:gd name="T118" fmla="*/ 383 w 468"/>
              <a:gd name="T119" fmla="*/ 29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8" h="467">
                <a:moveTo>
                  <a:pt x="441" y="237"/>
                </a:moveTo>
                <a:cubicBezTo>
                  <a:pt x="456" y="238"/>
                  <a:pt x="456" y="238"/>
                  <a:pt x="456" y="238"/>
                </a:cubicBezTo>
                <a:cubicBezTo>
                  <a:pt x="462" y="239"/>
                  <a:pt x="468" y="234"/>
                  <a:pt x="468" y="228"/>
                </a:cubicBezTo>
                <a:cubicBezTo>
                  <a:pt x="468" y="225"/>
                  <a:pt x="467" y="221"/>
                  <a:pt x="467" y="218"/>
                </a:cubicBezTo>
                <a:cubicBezTo>
                  <a:pt x="467" y="212"/>
                  <a:pt x="461" y="208"/>
                  <a:pt x="455" y="209"/>
                </a:cubicBezTo>
                <a:cubicBezTo>
                  <a:pt x="450" y="209"/>
                  <a:pt x="450" y="209"/>
                  <a:pt x="450" y="209"/>
                </a:cubicBezTo>
                <a:cubicBezTo>
                  <a:pt x="442" y="211"/>
                  <a:pt x="433" y="206"/>
                  <a:pt x="431" y="199"/>
                </a:cubicBezTo>
                <a:cubicBezTo>
                  <a:pt x="427" y="189"/>
                  <a:pt x="434" y="178"/>
                  <a:pt x="444" y="176"/>
                </a:cubicBezTo>
                <a:cubicBezTo>
                  <a:pt x="448" y="176"/>
                  <a:pt x="448" y="176"/>
                  <a:pt x="448" y="176"/>
                </a:cubicBezTo>
                <a:cubicBezTo>
                  <a:pt x="455" y="175"/>
                  <a:pt x="458" y="168"/>
                  <a:pt x="457" y="162"/>
                </a:cubicBezTo>
                <a:cubicBezTo>
                  <a:pt x="456" y="159"/>
                  <a:pt x="455" y="156"/>
                  <a:pt x="453" y="153"/>
                </a:cubicBezTo>
                <a:cubicBezTo>
                  <a:pt x="451" y="147"/>
                  <a:pt x="445" y="145"/>
                  <a:pt x="439" y="147"/>
                </a:cubicBezTo>
                <a:cubicBezTo>
                  <a:pt x="434" y="150"/>
                  <a:pt x="434" y="150"/>
                  <a:pt x="434" y="150"/>
                </a:cubicBezTo>
                <a:cubicBezTo>
                  <a:pt x="427" y="153"/>
                  <a:pt x="418" y="151"/>
                  <a:pt x="413" y="145"/>
                </a:cubicBezTo>
                <a:cubicBezTo>
                  <a:pt x="407" y="136"/>
                  <a:pt x="410" y="124"/>
                  <a:pt x="419" y="120"/>
                </a:cubicBezTo>
                <a:cubicBezTo>
                  <a:pt x="423" y="118"/>
                  <a:pt x="423" y="118"/>
                  <a:pt x="423" y="118"/>
                </a:cubicBezTo>
                <a:cubicBezTo>
                  <a:pt x="429" y="115"/>
                  <a:pt x="431" y="107"/>
                  <a:pt x="427" y="102"/>
                </a:cubicBezTo>
                <a:cubicBezTo>
                  <a:pt x="425" y="100"/>
                  <a:pt x="424" y="97"/>
                  <a:pt x="422" y="95"/>
                </a:cubicBezTo>
                <a:cubicBezTo>
                  <a:pt x="418" y="89"/>
                  <a:pt x="411" y="89"/>
                  <a:pt x="406" y="93"/>
                </a:cubicBezTo>
                <a:cubicBezTo>
                  <a:pt x="402" y="97"/>
                  <a:pt x="402" y="97"/>
                  <a:pt x="402" y="97"/>
                </a:cubicBezTo>
                <a:cubicBezTo>
                  <a:pt x="395" y="103"/>
                  <a:pt x="385" y="103"/>
                  <a:pt x="378" y="96"/>
                </a:cubicBezTo>
                <a:cubicBezTo>
                  <a:pt x="372" y="89"/>
                  <a:pt x="373" y="78"/>
                  <a:pt x="379" y="72"/>
                </a:cubicBezTo>
                <a:cubicBezTo>
                  <a:pt x="383" y="69"/>
                  <a:pt x="383" y="69"/>
                  <a:pt x="383" y="69"/>
                </a:cubicBezTo>
                <a:cubicBezTo>
                  <a:pt x="387" y="65"/>
                  <a:pt x="387" y="57"/>
                  <a:pt x="382" y="53"/>
                </a:cubicBezTo>
                <a:cubicBezTo>
                  <a:pt x="380" y="51"/>
                  <a:pt x="377" y="49"/>
                  <a:pt x="375" y="47"/>
                </a:cubicBezTo>
                <a:cubicBezTo>
                  <a:pt x="370" y="43"/>
                  <a:pt x="363" y="45"/>
                  <a:pt x="360" y="50"/>
                </a:cubicBezTo>
                <a:cubicBezTo>
                  <a:pt x="357" y="55"/>
                  <a:pt x="357" y="55"/>
                  <a:pt x="357" y="55"/>
                </a:cubicBezTo>
                <a:cubicBezTo>
                  <a:pt x="353" y="62"/>
                  <a:pt x="344" y="65"/>
                  <a:pt x="336" y="62"/>
                </a:cubicBezTo>
                <a:cubicBezTo>
                  <a:pt x="326" y="58"/>
                  <a:pt x="323" y="46"/>
                  <a:pt x="328" y="38"/>
                </a:cubicBezTo>
                <a:cubicBezTo>
                  <a:pt x="330" y="34"/>
                  <a:pt x="330" y="34"/>
                  <a:pt x="330" y="34"/>
                </a:cubicBezTo>
                <a:cubicBezTo>
                  <a:pt x="334" y="28"/>
                  <a:pt x="331" y="21"/>
                  <a:pt x="325" y="18"/>
                </a:cubicBezTo>
                <a:cubicBezTo>
                  <a:pt x="323" y="17"/>
                  <a:pt x="320" y="16"/>
                  <a:pt x="317" y="15"/>
                </a:cubicBezTo>
                <a:cubicBezTo>
                  <a:pt x="311" y="13"/>
                  <a:pt x="304" y="16"/>
                  <a:pt x="303" y="22"/>
                </a:cubicBezTo>
                <a:cubicBezTo>
                  <a:pt x="301" y="27"/>
                  <a:pt x="301" y="27"/>
                  <a:pt x="301" y="27"/>
                </a:cubicBezTo>
                <a:cubicBezTo>
                  <a:pt x="299" y="35"/>
                  <a:pt x="292" y="41"/>
                  <a:pt x="284" y="40"/>
                </a:cubicBezTo>
                <a:cubicBezTo>
                  <a:pt x="273" y="39"/>
                  <a:pt x="266" y="29"/>
                  <a:pt x="269" y="19"/>
                </a:cubicBezTo>
                <a:cubicBezTo>
                  <a:pt x="270" y="15"/>
                  <a:pt x="270" y="15"/>
                  <a:pt x="270" y="15"/>
                </a:cubicBezTo>
                <a:cubicBezTo>
                  <a:pt x="272" y="8"/>
                  <a:pt x="267" y="2"/>
                  <a:pt x="261" y="1"/>
                </a:cubicBezTo>
                <a:cubicBezTo>
                  <a:pt x="258" y="1"/>
                  <a:pt x="255" y="1"/>
                  <a:pt x="252" y="0"/>
                </a:cubicBezTo>
                <a:cubicBezTo>
                  <a:pt x="245" y="0"/>
                  <a:pt x="240" y="5"/>
                  <a:pt x="240" y="11"/>
                </a:cubicBezTo>
                <a:cubicBezTo>
                  <a:pt x="240" y="16"/>
                  <a:pt x="240" y="16"/>
                  <a:pt x="240" y="16"/>
                </a:cubicBezTo>
                <a:cubicBezTo>
                  <a:pt x="241" y="25"/>
                  <a:pt x="235" y="32"/>
                  <a:pt x="227" y="34"/>
                </a:cubicBezTo>
                <a:cubicBezTo>
                  <a:pt x="217" y="36"/>
                  <a:pt x="207" y="28"/>
                  <a:pt x="207" y="18"/>
                </a:cubicBezTo>
                <a:cubicBezTo>
                  <a:pt x="207" y="13"/>
                  <a:pt x="207" y="13"/>
                  <a:pt x="207" y="13"/>
                </a:cubicBezTo>
                <a:cubicBezTo>
                  <a:pt x="207" y="7"/>
                  <a:pt x="201" y="2"/>
                  <a:pt x="195" y="3"/>
                </a:cubicBezTo>
                <a:cubicBezTo>
                  <a:pt x="191" y="4"/>
                  <a:pt x="188" y="4"/>
                  <a:pt x="185" y="5"/>
                </a:cubicBezTo>
                <a:cubicBezTo>
                  <a:pt x="179" y="6"/>
                  <a:pt x="175" y="12"/>
                  <a:pt x="177" y="18"/>
                </a:cubicBezTo>
                <a:cubicBezTo>
                  <a:pt x="179" y="24"/>
                  <a:pt x="179" y="24"/>
                  <a:pt x="179" y="24"/>
                </a:cubicBezTo>
                <a:cubicBezTo>
                  <a:pt x="182" y="33"/>
                  <a:pt x="177" y="42"/>
                  <a:pt x="168" y="45"/>
                </a:cubicBezTo>
                <a:cubicBezTo>
                  <a:pt x="162" y="51"/>
                  <a:pt x="152" y="48"/>
                  <a:pt x="149" y="40"/>
                </a:cubicBezTo>
                <a:cubicBezTo>
                  <a:pt x="146" y="30"/>
                  <a:pt x="146" y="30"/>
                  <a:pt x="146" y="30"/>
                </a:cubicBezTo>
                <a:cubicBezTo>
                  <a:pt x="144" y="24"/>
                  <a:pt x="137" y="21"/>
                  <a:pt x="131" y="23"/>
                </a:cubicBezTo>
                <a:cubicBezTo>
                  <a:pt x="128" y="25"/>
                  <a:pt x="125" y="26"/>
                  <a:pt x="123" y="28"/>
                </a:cubicBezTo>
                <a:cubicBezTo>
                  <a:pt x="117" y="31"/>
                  <a:pt x="115" y="38"/>
                  <a:pt x="119" y="43"/>
                </a:cubicBezTo>
                <a:cubicBezTo>
                  <a:pt x="122" y="48"/>
                  <a:pt x="122" y="48"/>
                  <a:pt x="122" y="48"/>
                </a:cubicBezTo>
                <a:cubicBezTo>
                  <a:pt x="128" y="56"/>
                  <a:pt x="125" y="68"/>
                  <a:pt x="115" y="72"/>
                </a:cubicBezTo>
                <a:cubicBezTo>
                  <a:pt x="108" y="76"/>
                  <a:pt x="99" y="73"/>
                  <a:pt x="94" y="66"/>
                </a:cubicBezTo>
                <a:cubicBezTo>
                  <a:pt x="92" y="63"/>
                  <a:pt x="92" y="63"/>
                  <a:pt x="92" y="63"/>
                </a:cubicBezTo>
                <a:cubicBezTo>
                  <a:pt x="88" y="58"/>
                  <a:pt x="81" y="57"/>
                  <a:pt x="76" y="61"/>
                </a:cubicBezTo>
                <a:cubicBezTo>
                  <a:pt x="76" y="61"/>
                  <a:pt x="76" y="61"/>
                  <a:pt x="76" y="61"/>
                </a:cubicBezTo>
                <a:cubicBezTo>
                  <a:pt x="74" y="63"/>
                  <a:pt x="71" y="65"/>
                  <a:pt x="69" y="67"/>
                </a:cubicBezTo>
                <a:cubicBezTo>
                  <a:pt x="65" y="72"/>
                  <a:pt x="65" y="79"/>
                  <a:pt x="70" y="83"/>
                </a:cubicBezTo>
                <a:cubicBezTo>
                  <a:pt x="74" y="86"/>
                  <a:pt x="74" y="86"/>
                  <a:pt x="74" y="86"/>
                </a:cubicBezTo>
                <a:cubicBezTo>
                  <a:pt x="80" y="92"/>
                  <a:pt x="82" y="101"/>
                  <a:pt x="78" y="108"/>
                </a:cubicBezTo>
                <a:cubicBezTo>
                  <a:pt x="73" y="117"/>
                  <a:pt x="61" y="119"/>
                  <a:pt x="53" y="113"/>
                </a:cubicBezTo>
                <a:cubicBezTo>
                  <a:pt x="49" y="110"/>
                  <a:pt x="49" y="110"/>
                  <a:pt x="49" y="110"/>
                </a:cubicBezTo>
                <a:cubicBezTo>
                  <a:pt x="44" y="106"/>
                  <a:pt x="37" y="107"/>
                  <a:pt x="34" y="112"/>
                </a:cubicBezTo>
                <a:cubicBezTo>
                  <a:pt x="32" y="115"/>
                  <a:pt x="30" y="118"/>
                  <a:pt x="29" y="120"/>
                </a:cubicBezTo>
                <a:cubicBezTo>
                  <a:pt x="26" y="126"/>
                  <a:pt x="28" y="133"/>
                  <a:pt x="34" y="135"/>
                </a:cubicBezTo>
                <a:cubicBezTo>
                  <a:pt x="39" y="137"/>
                  <a:pt x="39" y="137"/>
                  <a:pt x="39" y="137"/>
                </a:cubicBezTo>
                <a:cubicBezTo>
                  <a:pt x="46" y="141"/>
                  <a:pt x="51" y="149"/>
                  <a:pt x="49" y="157"/>
                </a:cubicBezTo>
                <a:cubicBezTo>
                  <a:pt x="47" y="167"/>
                  <a:pt x="36" y="172"/>
                  <a:pt x="26" y="168"/>
                </a:cubicBezTo>
                <a:cubicBezTo>
                  <a:pt x="22" y="167"/>
                  <a:pt x="22" y="167"/>
                  <a:pt x="22" y="167"/>
                </a:cubicBezTo>
                <a:cubicBezTo>
                  <a:pt x="16" y="164"/>
                  <a:pt x="9" y="167"/>
                  <a:pt x="8" y="174"/>
                </a:cubicBezTo>
                <a:cubicBezTo>
                  <a:pt x="7" y="177"/>
                  <a:pt x="6" y="180"/>
                  <a:pt x="5" y="183"/>
                </a:cubicBezTo>
                <a:cubicBezTo>
                  <a:pt x="4" y="189"/>
                  <a:pt x="8" y="195"/>
                  <a:pt x="14" y="196"/>
                </a:cubicBezTo>
                <a:cubicBezTo>
                  <a:pt x="20" y="196"/>
                  <a:pt x="20" y="196"/>
                  <a:pt x="20" y="196"/>
                </a:cubicBezTo>
                <a:cubicBezTo>
                  <a:pt x="29" y="197"/>
                  <a:pt x="36" y="206"/>
                  <a:pt x="35" y="215"/>
                </a:cubicBezTo>
                <a:cubicBezTo>
                  <a:pt x="41" y="221"/>
                  <a:pt x="35" y="232"/>
                  <a:pt x="27" y="231"/>
                </a:cubicBezTo>
                <a:cubicBezTo>
                  <a:pt x="12" y="229"/>
                  <a:pt x="12" y="229"/>
                  <a:pt x="12" y="229"/>
                </a:cubicBezTo>
                <a:cubicBezTo>
                  <a:pt x="5" y="228"/>
                  <a:pt x="0" y="233"/>
                  <a:pt x="0" y="240"/>
                </a:cubicBezTo>
                <a:cubicBezTo>
                  <a:pt x="0" y="243"/>
                  <a:pt x="0" y="246"/>
                  <a:pt x="0" y="249"/>
                </a:cubicBezTo>
                <a:cubicBezTo>
                  <a:pt x="1" y="255"/>
                  <a:pt x="6" y="260"/>
                  <a:pt x="13" y="259"/>
                </a:cubicBezTo>
                <a:cubicBezTo>
                  <a:pt x="18" y="258"/>
                  <a:pt x="18" y="258"/>
                  <a:pt x="18" y="258"/>
                </a:cubicBezTo>
                <a:cubicBezTo>
                  <a:pt x="27" y="256"/>
                  <a:pt x="36" y="263"/>
                  <a:pt x="38" y="272"/>
                </a:cubicBezTo>
                <a:cubicBezTo>
                  <a:pt x="39" y="281"/>
                  <a:pt x="33" y="289"/>
                  <a:pt x="24" y="291"/>
                </a:cubicBezTo>
                <a:cubicBezTo>
                  <a:pt x="19" y="292"/>
                  <a:pt x="19" y="292"/>
                  <a:pt x="19" y="292"/>
                </a:cubicBezTo>
                <a:cubicBezTo>
                  <a:pt x="13" y="293"/>
                  <a:pt x="9" y="299"/>
                  <a:pt x="11" y="305"/>
                </a:cubicBezTo>
                <a:cubicBezTo>
                  <a:pt x="12" y="308"/>
                  <a:pt x="13" y="311"/>
                  <a:pt x="14" y="314"/>
                </a:cubicBezTo>
                <a:cubicBezTo>
                  <a:pt x="16" y="320"/>
                  <a:pt x="23" y="323"/>
                  <a:pt x="29" y="320"/>
                </a:cubicBezTo>
                <a:cubicBezTo>
                  <a:pt x="34" y="318"/>
                  <a:pt x="34" y="318"/>
                  <a:pt x="34" y="318"/>
                </a:cubicBezTo>
                <a:cubicBezTo>
                  <a:pt x="42" y="314"/>
                  <a:pt x="52" y="317"/>
                  <a:pt x="56" y="325"/>
                </a:cubicBezTo>
                <a:cubicBezTo>
                  <a:pt x="56" y="325"/>
                  <a:pt x="56" y="325"/>
                  <a:pt x="56" y="325"/>
                </a:cubicBezTo>
                <a:cubicBezTo>
                  <a:pt x="60" y="334"/>
                  <a:pt x="57" y="344"/>
                  <a:pt x="48" y="348"/>
                </a:cubicBezTo>
                <a:cubicBezTo>
                  <a:pt x="44" y="350"/>
                  <a:pt x="44" y="350"/>
                  <a:pt x="44" y="350"/>
                </a:cubicBezTo>
                <a:cubicBezTo>
                  <a:pt x="39" y="353"/>
                  <a:pt x="37" y="360"/>
                  <a:pt x="40" y="365"/>
                </a:cubicBezTo>
                <a:cubicBezTo>
                  <a:pt x="42" y="368"/>
                  <a:pt x="44" y="370"/>
                  <a:pt x="46" y="373"/>
                </a:cubicBezTo>
                <a:cubicBezTo>
                  <a:pt x="49" y="378"/>
                  <a:pt x="57" y="379"/>
                  <a:pt x="61" y="374"/>
                </a:cubicBezTo>
                <a:cubicBezTo>
                  <a:pt x="65" y="371"/>
                  <a:pt x="65" y="371"/>
                  <a:pt x="65" y="371"/>
                </a:cubicBezTo>
                <a:cubicBezTo>
                  <a:pt x="72" y="364"/>
                  <a:pt x="83" y="365"/>
                  <a:pt x="89" y="372"/>
                </a:cubicBezTo>
                <a:cubicBezTo>
                  <a:pt x="89" y="372"/>
                  <a:pt x="89" y="372"/>
                  <a:pt x="89" y="372"/>
                </a:cubicBezTo>
                <a:cubicBezTo>
                  <a:pt x="95" y="379"/>
                  <a:pt x="95" y="389"/>
                  <a:pt x="88" y="395"/>
                </a:cubicBezTo>
                <a:cubicBezTo>
                  <a:pt x="85" y="399"/>
                  <a:pt x="85" y="399"/>
                  <a:pt x="85" y="399"/>
                </a:cubicBezTo>
                <a:cubicBezTo>
                  <a:pt x="80" y="403"/>
                  <a:pt x="80" y="410"/>
                  <a:pt x="85" y="414"/>
                </a:cubicBezTo>
                <a:cubicBezTo>
                  <a:pt x="88" y="416"/>
                  <a:pt x="90" y="418"/>
                  <a:pt x="93" y="420"/>
                </a:cubicBezTo>
                <a:cubicBezTo>
                  <a:pt x="98" y="424"/>
                  <a:pt x="105" y="423"/>
                  <a:pt x="108" y="417"/>
                </a:cubicBezTo>
                <a:cubicBezTo>
                  <a:pt x="111" y="413"/>
                  <a:pt x="111" y="413"/>
                  <a:pt x="111" y="413"/>
                </a:cubicBezTo>
                <a:cubicBezTo>
                  <a:pt x="115" y="406"/>
                  <a:pt x="124" y="402"/>
                  <a:pt x="131" y="406"/>
                </a:cubicBezTo>
                <a:cubicBezTo>
                  <a:pt x="141" y="409"/>
                  <a:pt x="145" y="421"/>
                  <a:pt x="140" y="430"/>
                </a:cubicBezTo>
                <a:cubicBezTo>
                  <a:pt x="137" y="434"/>
                  <a:pt x="137" y="434"/>
                  <a:pt x="137" y="434"/>
                </a:cubicBezTo>
                <a:cubicBezTo>
                  <a:pt x="134" y="439"/>
                  <a:pt x="136" y="447"/>
                  <a:pt x="142" y="449"/>
                </a:cubicBezTo>
                <a:cubicBezTo>
                  <a:pt x="145" y="450"/>
                  <a:pt x="148" y="451"/>
                  <a:pt x="151" y="453"/>
                </a:cubicBezTo>
                <a:cubicBezTo>
                  <a:pt x="157" y="455"/>
                  <a:pt x="163" y="451"/>
                  <a:pt x="165" y="445"/>
                </a:cubicBezTo>
                <a:cubicBezTo>
                  <a:pt x="166" y="440"/>
                  <a:pt x="166" y="440"/>
                  <a:pt x="166" y="440"/>
                </a:cubicBezTo>
                <a:cubicBezTo>
                  <a:pt x="169" y="431"/>
                  <a:pt x="178" y="426"/>
                  <a:pt x="187" y="428"/>
                </a:cubicBezTo>
                <a:cubicBezTo>
                  <a:pt x="187" y="428"/>
                  <a:pt x="187" y="428"/>
                  <a:pt x="187" y="428"/>
                </a:cubicBezTo>
                <a:cubicBezTo>
                  <a:pt x="196" y="430"/>
                  <a:pt x="201" y="440"/>
                  <a:pt x="199" y="448"/>
                </a:cubicBezTo>
                <a:cubicBezTo>
                  <a:pt x="198" y="453"/>
                  <a:pt x="198" y="453"/>
                  <a:pt x="198" y="453"/>
                </a:cubicBezTo>
                <a:cubicBezTo>
                  <a:pt x="196" y="459"/>
                  <a:pt x="200" y="465"/>
                  <a:pt x="206" y="466"/>
                </a:cubicBezTo>
                <a:cubicBezTo>
                  <a:pt x="210" y="466"/>
                  <a:pt x="213" y="467"/>
                  <a:pt x="216" y="467"/>
                </a:cubicBezTo>
                <a:cubicBezTo>
                  <a:pt x="222" y="467"/>
                  <a:pt x="227" y="462"/>
                  <a:pt x="227" y="456"/>
                </a:cubicBezTo>
                <a:cubicBezTo>
                  <a:pt x="227" y="451"/>
                  <a:pt x="227" y="451"/>
                  <a:pt x="227" y="451"/>
                </a:cubicBezTo>
                <a:cubicBezTo>
                  <a:pt x="227" y="441"/>
                  <a:pt x="234" y="434"/>
                  <a:pt x="243" y="433"/>
                </a:cubicBezTo>
                <a:cubicBezTo>
                  <a:pt x="253" y="433"/>
                  <a:pt x="260" y="440"/>
                  <a:pt x="261" y="450"/>
                </a:cubicBezTo>
                <a:cubicBezTo>
                  <a:pt x="261" y="454"/>
                  <a:pt x="261" y="454"/>
                  <a:pt x="261" y="454"/>
                </a:cubicBezTo>
                <a:cubicBezTo>
                  <a:pt x="261" y="461"/>
                  <a:pt x="267" y="465"/>
                  <a:pt x="273" y="464"/>
                </a:cubicBezTo>
                <a:cubicBezTo>
                  <a:pt x="276" y="464"/>
                  <a:pt x="279" y="463"/>
                  <a:pt x="282" y="463"/>
                </a:cubicBezTo>
                <a:cubicBezTo>
                  <a:pt x="288" y="461"/>
                  <a:pt x="292" y="455"/>
                  <a:pt x="290" y="449"/>
                </a:cubicBezTo>
                <a:cubicBezTo>
                  <a:pt x="288" y="444"/>
                  <a:pt x="288" y="444"/>
                  <a:pt x="288" y="444"/>
                </a:cubicBezTo>
                <a:cubicBezTo>
                  <a:pt x="286" y="435"/>
                  <a:pt x="290" y="425"/>
                  <a:pt x="299" y="423"/>
                </a:cubicBezTo>
                <a:cubicBezTo>
                  <a:pt x="308" y="420"/>
                  <a:pt x="318" y="425"/>
                  <a:pt x="320" y="433"/>
                </a:cubicBezTo>
                <a:cubicBezTo>
                  <a:pt x="322" y="438"/>
                  <a:pt x="322" y="438"/>
                  <a:pt x="322" y="438"/>
                </a:cubicBezTo>
                <a:cubicBezTo>
                  <a:pt x="324" y="444"/>
                  <a:pt x="331" y="447"/>
                  <a:pt x="336" y="444"/>
                </a:cubicBezTo>
                <a:cubicBezTo>
                  <a:pt x="339" y="443"/>
                  <a:pt x="342" y="441"/>
                  <a:pt x="345" y="440"/>
                </a:cubicBezTo>
                <a:cubicBezTo>
                  <a:pt x="350" y="437"/>
                  <a:pt x="352" y="430"/>
                  <a:pt x="349" y="424"/>
                </a:cubicBezTo>
                <a:cubicBezTo>
                  <a:pt x="345" y="420"/>
                  <a:pt x="345" y="420"/>
                  <a:pt x="345" y="420"/>
                </a:cubicBezTo>
                <a:cubicBezTo>
                  <a:pt x="340" y="412"/>
                  <a:pt x="342" y="402"/>
                  <a:pt x="350" y="396"/>
                </a:cubicBezTo>
                <a:cubicBezTo>
                  <a:pt x="357" y="391"/>
                  <a:pt x="368" y="393"/>
                  <a:pt x="373" y="401"/>
                </a:cubicBezTo>
                <a:cubicBezTo>
                  <a:pt x="376" y="405"/>
                  <a:pt x="376" y="405"/>
                  <a:pt x="376" y="405"/>
                </a:cubicBezTo>
                <a:cubicBezTo>
                  <a:pt x="379" y="410"/>
                  <a:pt x="387" y="411"/>
                  <a:pt x="391" y="407"/>
                </a:cubicBezTo>
                <a:cubicBezTo>
                  <a:pt x="391" y="407"/>
                  <a:pt x="391" y="407"/>
                  <a:pt x="392" y="407"/>
                </a:cubicBezTo>
                <a:cubicBezTo>
                  <a:pt x="394" y="404"/>
                  <a:pt x="396" y="402"/>
                  <a:pt x="398" y="400"/>
                </a:cubicBezTo>
                <a:cubicBezTo>
                  <a:pt x="403" y="396"/>
                  <a:pt x="402" y="388"/>
                  <a:pt x="398" y="384"/>
                </a:cubicBezTo>
                <a:cubicBezTo>
                  <a:pt x="393" y="381"/>
                  <a:pt x="393" y="381"/>
                  <a:pt x="393" y="381"/>
                </a:cubicBezTo>
                <a:cubicBezTo>
                  <a:pt x="386" y="375"/>
                  <a:pt x="385" y="364"/>
                  <a:pt x="391" y="357"/>
                </a:cubicBezTo>
                <a:cubicBezTo>
                  <a:pt x="397" y="350"/>
                  <a:pt x="407" y="349"/>
                  <a:pt x="415" y="355"/>
                </a:cubicBezTo>
                <a:cubicBezTo>
                  <a:pt x="418" y="358"/>
                  <a:pt x="418" y="358"/>
                  <a:pt x="418" y="358"/>
                </a:cubicBezTo>
                <a:cubicBezTo>
                  <a:pt x="423" y="362"/>
                  <a:pt x="430" y="361"/>
                  <a:pt x="434" y="355"/>
                </a:cubicBezTo>
                <a:cubicBezTo>
                  <a:pt x="435" y="352"/>
                  <a:pt x="437" y="350"/>
                  <a:pt x="439" y="347"/>
                </a:cubicBezTo>
                <a:cubicBezTo>
                  <a:pt x="442" y="342"/>
                  <a:pt x="439" y="335"/>
                  <a:pt x="433" y="332"/>
                </a:cubicBezTo>
                <a:cubicBezTo>
                  <a:pt x="428" y="330"/>
                  <a:pt x="428" y="330"/>
                  <a:pt x="428" y="330"/>
                </a:cubicBezTo>
                <a:cubicBezTo>
                  <a:pt x="420" y="326"/>
                  <a:pt x="416" y="316"/>
                  <a:pt x="419" y="308"/>
                </a:cubicBezTo>
                <a:cubicBezTo>
                  <a:pt x="423" y="299"/>
                  <a:pt x="433" y="295"/>
                  <a:pt x="441" y="299"/>
                </a:cubicBezTo>
                <a:cubicBezTo>
                  <a:pt x="446" y="301"/>
                  <a:pt x="446" y="301"/>
                  <a:pt x="446" y="301"/>
                </a:cubicBezTo>
                <a:cubicBezTo>
                  <a:pt x="451" y="303"/>
                  <a:pt x="458" y="300"/>
                  <a:pt x="460" y="294"/>
                </a:cubicBezTo>
                <a:cubicBezTo>
                  <a:pt x="461" y="291"/>
                  <a:pt x="461" y="288"/>
                  <a:pt x="462" y="285"/>
                </a:cubicBezTo>
                <a:cubicBezTo>
                  <a:pt x="463" y="279"/>
                  <a:pt x="459" y="273"/>
                  <a:pt x="453" y="272"/>
                </a:cubicBezTo>
                <a:cubicBezTo>
                  <a:pt x="447" y="271"/>
                  <a:pt x="447" y="271"/>
                  <a:pt x="447" y="271"/>
                </a:cubicBezTo>
                <a:cubicBezTo>
                  <a:pt x="438" y="270"/>
                  <a:pt x="432" y="262"/>
                  <a:pt x="433" y="253"/>
                </a:cubicBezTo>
                <a:cubicBezTo>
                  <a:pt x="427" y="246"/>
                  <a:pt x="432" y="236"/>
                  <a:pt x="441" y="237"/>
                </a:cubicBezTo>
                <a:close/>
                <a:moveTo>
                  <a:pt x="306" y="91"/>
                </a:moveTo>
                <a:cubicBezTo>
                  <a:pt x="323" y="99"/>
                  <a:pt x="339" y="111"/>
                  <a:pt x="352" y="126"/>
                </a:cubicBezTo>
                <a:cubicBezTo>
                  <a:pt x="364" y="139"/>
                  <a:pt x="374" y="154"/>
                  <a:pt x="381" y="170"/>
                </a:cubicBezTo>
                <a:cubicBezTo>
                  <a:pt x="371" y="174"/>
                  <a:pt x="371" y="174"/>
                  <a:pt x="371" y="174"/>
                </a:cubicBezTo>
                <a:cubicBezTo>
                  <a:pt x="366" y="162"/>
                  <a:pt x="359" y="151"/>
                  <a:pt x="351" y="141"/>
                </a:cubicBezTo>
                <a:cubicBezTo>
                  <a:pt x="341" y="150"/>
                  <a:pt x="341" y="150"/>
                  <a:pt x="341" y="150"/>
                </a:cubicBezTo>
                <a:cubicBezTo>
                  <a:pt x="339" y="147"/>
                  <a:pt x="336" y="145"/>
                  <a:pt x="334" y="142"/>
                </a:cubicBezTo>
                <a:cubicBezTo>
                  <a:pt x="332" y="140"/>
                  <a:pt x="329" y="137"/>
                  <a:pt x="327" y="135"/>
                </a:cubicBezTo>
                <a:cubicBezTo>
                  <a:pt x="337" y="126"/>
                  <a:pt x="337" y="126"/>
                  <a:pt x="337" y="126"/>
                </a:cubicBezTo>
                <a:cubicBezTo>
                  <a:pt x="326" y="116"/>
                  <a:pt x="314" y="107"/>
                  <a:pt x="302" y="101"/>
                </a:cubicBezTo>
                <a:lnTo>
                  <a:pt x="306" y="91"/>
                </a:lnTo>
                <a:close/>
                <a:moveTo>
                  <a:pt x="293" y="85"/>
                </a:moveTo>
                <a:cubicBezTo>
                  <a:pt x="288" y="95"/>
                  <a:pt x="288" y="95"/>
                  <a:pt x="288" y="95"/>
                </a:cubicBezTo>
                <a:cubicBezTo>
                  <a:pt x="277" y="90"/>
                  <a:pt x="265" y="87"/>
                  <a:pt x="253" y="86"/>
                </a:cubicBezTo>
                <a:cubicBezTo>
                  <a:pt x="253" y="99"/>
                  <a:pt x="253" y="99"/>
                  <a:pt x="253" y="99"/>
                </a:cubicBezTo>
                <a:cubicBezTo>
                  <a:pt x="246" y="98"/>
                  <a:pt x="239" y="98"/>
                  <a:pt x="232" y="98"/>
                </a:cubicBezTo>
                <a:cubicBezTo>
                  <a:pt x="233" y="84"/>
                  <a:pt x="233" y="84"/>
                  <a:pt x="233" y="84"/>
                </a:cubicBezTo>
                <a:cubicBezTo>
                  <a:pt x="218" y="84"/>
                  <a:pt x="202" y="87"/>
                  <a:pt x="188" y="92"/>
                </a:cubicBezTo>
                <a:cubicBezTo>
                  <a:pt x="184" y="81"/>
                  <a:pt x="184" y="81"/>
                  <a:pt x="184" y="81"/>
                </a:cubicBezTo>
                <a:cubicBezTo>
                  <a:pt x="219" y="70"/>
                  <a:pt x="258" y="71"/>
                  <a:pt x="293" y="85"/>
                </a:cubicBezTo>
                <a:close/>
                <a:moveTo>
                  <a:pt x="126" y="115"/>
                </a:moveTo>
                <a:cubicBezTo>
                  <a:pt x="139" y="103"/>
                  <a:pt x="154" y="93"/>
                  <a:pt x="170" y="87"/>
                </a:cubicBezTo>
                <a:cubicBezTo>
                  <a:pt x="174" y="97"/>
                  <a:pt x="174" y="97"/>
                  <a:pt x="174" y="97"/>
                </a:cubicBezTo>
                <a:cubicBezTo>
                  <a:pt x="164" y="101"/>
                  <a:pt x="153" y="107"/>
                  <a:pt x="144" y="115"/>
                </a:cubicBezTo>
                <a:cubicBezTo>
                  <a:pt x="153" y="124"/>
                  <a:pt x="153" y="124"/>
                  <a:pt x="153" y="124"/>
                </a:cubicBezTo>
                <a:cubicBezTo>
                  <a:pt x="149" y="127"/>
                  <a:pt x="146" y="130"/>
                  <a:pt x="142" y="133"/>
                </a:cubicBezTo>
                <a:cubicBezTo>
                  <a:pt x="140" y="135"/>
                  <a:pt x="139" y="136"/>
                  <a:pt x="137" y="138"/>
                </a:cubicBezTo>
                <a:cubicBezTo>
                  <a:pt x="128" y="128"/>
                  <a:pt x="128" y="128"/>
                  <a:pt x="128" y="128"/>
                </a:cubicBezTo>
                <a:cubicBezTo>
                  <a:pt x="117" y="139"/>
                  <a:pt x="108" y="152"/>
                  <a:pt x="101" y="166"/>
                </a:cubicBezTo>
                <a:cubicBezTo>
                  <a:pt x="91" y="161"/>
                  <a:pt x="91" y="161"/>
                  <a:pt x="91" y="161"/>
                </a:cubicBezTo>
                <a:cubicBezTo>
                  <a:pt x="99" y="145"/>
                  <a:pt x="111" y="129"/>
                  <a:pt x="126" y="115"/>
                </a:cubicBezTo>
                <a:close/>
                <a:moveTo>
                  <a:pt x="85" y="175"/>
                </a:moveTo>
                <a:cubicBezTo>
                  <a:pt x="95" y="179"/>
                  <a:pt x="95" y="179"/>
                  <a:pt x="95" y="179"/>
                </a:cubicBezTo>
                <a:cubicBezTo>
                  <a:pt x="90" y="190"/>
                  <a:pt x="87" y="202"/>
                  <a:pt x="86" y="214"/>
                </a:cubicBezTo>
                <a:cubicBezTo>
                  <a:pt x="99" y="215"/>
                  <a:pt x="99" y="215"/>
                  <a:pt x="99" y="215"/>
                </a:cubicBezTo>
                <a:cubicBezTo>
                  <a:pt x="98" y="222"/>
                  <a:pt x="98" y="228"/>
                  <a:pt x="98" y="235"/>
                </a:cubicBezTo>
                <a:cubicBezTo>
                  <a:pt x="84" y="234"/>
                  <a:pt x="84" y="234"/>
                  <a:pt x="84" y="234"/>
                </a:cubicBezTo>
                <a:cubicBezTo>
                  <a:pt x="85" y="250"/>
                  <a:pt x="87" y="265"/>
                  <a:pt x="92" y="280"/>
                </a:cubicBezTo>
                <a:cubicBezTo>
                  <a:pt x="82" y="284"/>
                  <a:pt x="82" y="284"/>
                  <a:pt x="82" y="284"/>
                </a:cubicBezTo>
                <a:cubicBezTo>
                  <a:pt x="70" y="248"/>
                  <a:pt x="71" y="209"/>
                  <a:pt x="85" y="175"/>
                </a:cubicBezTo>
                <a:close/>
                <a:moveTo>
                  <a:pt x="161" y="377"/>
                </a:moveTo>
                <a:cubicBezTo>
                  <a:pt x="145" y="368"/>
                  <a:pt x="129" y="357"/>
                  <a:pt x="115" y="342"/>
                </a:cubicBezTo>
                <a:cubicBezTo>
                  <a:pt x="103" y="328"/>
                  <a:pt x="93" y="313"/>
                  <a:pt x="87" y="297"/>
                </a:cubicBezTo>
                <a:cubicBezTo>
                  <a:pt x="97" y="293"/>
                  <a:pt x="97" y="293"/>
                  <a:pt x="97" y="293"/>
                </a:cubicBezTo>
                <a:cubicBezTo>
                  <a:pt x="102" y="305"/>
                  <a:pt x="109" y="316"/>
                  <a:pt x="117" y="327"/>
                </a:cubicBezTo>
                <a:cubicBezTo>
                  <a:pt x="127" y="318"/>
                  <a:pt x="127" y="318"/>
                  <a:pt x="127" y="318"/>
                </a:cubicBezTo>
                <a:cubicBezTo>
                  <a:pt x="129" y="320"/>
                  <a:pt x="131" y="323"/>
                  <a:pt x="133" y="325"/>
                </a:cubicBezTo>
                <a:cubicBezTo>
                  <a:pt x="136" y="328"/>
                  <a:pt x="138" y="330"/>
                  <a:pt x="140" y="333"/>
                </a:cubicBezTo>
                <a:cubicBezTo>
                  <a:pt x="131" y="342"/>
                  <a:pt x="131" y="342"/>
                  <a:pt x="131" y="342"/>
                </a:cubicBezTo>
                <a:cubicBezTo>
                  <a:pt x="141" y="352"/>
                  <a:pt x="153" y="360"/>
                  <a:pt x="166" y="367"/>
                </a:cubicBezTo>
                <a:lnTo>
                  <a:pt x="161" y="377"/>
                </a:lnTo>
                <a:close/>
                <a:moveTo>
                  <a:pt x="175" y="383"/>
                </a:moveTo>
                <a:cubicBezTo>
                  <a:pt x="179" y="373"/>
                  <a:pt x="179" y="373"/>
                  <a:pt x="179" y="373"/>
                </a:cubicBezTo>
                <a:cubicBezTo>
                  <a:pt x="192" y="378"/>
                  <a:pt x="206" y="381"/>
                  <a:pt x="219" y="382"/>
                </a:cubicBezTo>
                <a:cubicBezTo>
                  <a:pt x="220" y="369"/>
                  <a:pt x="220" y="369"/>
                  <a:pt x="220" y="369"/>
                </a:cubicBezTo>
                <a:cubicBezTo>
                  <a:pt x="227" y="370"/>
                  <a:pt x="234" y="370"/>
                  <a:pt x="240" y="369"/>
                </a:cubicBezTo>
                <a:cubicBezTo>
                  <a:pt x="240" y="383"/>
                  <a:pt x="240" y="383"/>
                  <a:pt x="240" y="383"/>
                </a:cubicBezTo>
                <a:cubicBezTo>
                  <a:pt x="253" y="382"/>
                  <a:pt x="267" y="380"/>
                  <a:pt x="280" y="376"/>
                </a:cubicBezTo>
                <a:cubicBezTo>
                  <a:pt x="284" y="386"/>
                  <a:pt x="284" y="386"/>
                  <a:pt x="284" y="386"/>
                </a:cubicBezTo>
                <a:cubicBezTo>
                  <a:pt x="248" y="398"/>
                  <a:pt x="209" y="396"/>
                  <a:pt x="175" y="383"/>
                </a:cubicBezTo>
                <a:close/>
                <a:moveTo>
                  <a:pt x="342" y="352"/>
                </a:moveTo>
                <a:cubicBezTo>
                  <a:pt x="328" y="364"/>
                  <a:pt x="313" y="374"/>
                  <a:pt x="297" y="381"/>
                </a:cubicBezTo>
                <a:cubicBezTo>
                  <a:pt x="293" y="371"/>
                  <a:pt x="293" y="371"/>
                  <a:pt x="293" y="371"/>
                </a:cubicBezTo>
                <a:cubicBezTo>
                  <a:pt x="306" y="365"/>
                  <a:pt x="318" y="358"/>
                  <a:pt x="330" y="348"/>
                </a:cubicBezTo>
                <a:cubicBezTo>
                  <a:pt x="321" y="338"/>
                  <a:pt x="321" y="338"/>
                  <a:pt x="321" y="338"/>
                </a:cubicBezTo>
                <a:cubicBezTo>
                  <a:pt x="322" y="337"/>
                  <a:pt x="324" y="336"/>
                  <a:pt x="325" y="334"/>
                </a:cubicBezTo>
                <a:cubicBezTo>
                  <a:pt x="329" y="331"/>
                  <a:pt x="332" y="328"/>
                  <a:pt x="335" y="324"/>
                </a:cubicBezTo>
                <a:cubicBezTo>
                  <a:pt x="344" y="334"/>
                  <a:pt x="344" y="334"/>
                  <a:pt x="344" y="334"/>
                </a:cubicBezTo>
                <a:cubicBezTo>
                  <a:pt x="353" y="324"/>
                  <a:pt x="361" y="313"/>
                  <a:pt x="367" y="302"/>
                </a:cubicBezTo>
                <a:cubicBezTo>
                  <a:pt x="377" y="306"/>
                  <a:pt x="377" y="306"/>
                  <a:pt x="377" y="306"/>
                </a:cubicBezTo>
                <a:cubicBezTo>
                  <a:pt x="368" y="323"/>
                  <a:pt x="357" y="339"/>
                  <a:pt x="342" y="352"/>
                </a:cubicBezTo>
                <a:close/>
                <a:moveTo>
                  <a:pt x="383" y="293"/>
                </a:moveTo>
                <a:cubicBezTo>
                  <a:pt x="373" y="288"/>
                  <a:pt x="373" y="288"/>
                  <a:pt x="373" y="288"/>
                </a:cubicBezTo>
                <a:cubicBezTo>
                  <a:pt x="378" y="275"/>
                  <a:pt x="381" y="262"/>
                  <a:pt x="382" y="248"/>
                </a:cubicBezTo>
                <a:cubicBezTo>
                  <a:pt x="369" y="247"/>
                  <a:pt x="369" y="247"/>
                  <a:pt x="369" y="247"/>
                </a:cubicBezTo>
                <a:cubicBezTo>
                  <a:pt x="370" y="241"/>
                  <a:pt x="370" y="234"/>
                  <a:pt x="369" y="227"/>
                </a:cubicBezTo>
                <a:cubicBezTo>
                  <a:pt x="383" y="228"/>
                  <a:pt x="383" y="228"/>
                  <a:pt x="383" y="228"/>
                </a:cubicBezTo>
                <a:cubicBezTo>
                  <a:pt x="382" y="214"/>
                  <a:pt x="380" y="201"/>
                  <a:pt x="376" y="188"/>
                </a:cubicBezTo>
                <a:cubicBezTo>
                  <a:pt x="386" y="184"/>
                  <a:pt x="386" y="184"/>
                  <a:pt x="386" y="184"/>
                </a:cubicBezTo>
                <a:cubicBezTo>
                  <a:pt x="398" y="219"/>
                  <a:pt x="396" y="258"/>
                  <a:pt x="383" y="293"/>
                </a:cubicBezTo>
                <a:close/>
              </a:path>
            </a:pathLst>
          </a:custGeom>
          <a:solidFill>
            <a:schemeClr val="accent2"/>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5" name="Freeform 15">
            <a:extLst>
              <a:ext uri="{FF2B5EF4-FFF2-40B4-BE49-F238E27FC236}">
                <a16:creationId xmlns:a16="http://schemas.microsoft.com/office/drawing/2014/main" id="{77F1A24A-5F68-4D55-BB60-25CBA3C9FF51}"/>
              </a:ext>
            </a:extLst>
          </p:cNvPr>
          <p:cNvSpPr>
            <a:spLocks noEditPoints="1"/>
          </p:cNvSpPr>
          <p:nvPr/>
        </p:nvSpPr>
        <p:spPr bwMode="auto">
          <a:xfrm>
            <a:off x="8733157" y="3766067"/>
            <a:ext cx="910773" cy="911963"/>
          </a:xfrm>
          <a:custGeom>
            <a:avLst/>
            <a:gdLst>
              <a:gd name="T0" fmla="*/ 644 w 644"/>
              <a:gd name="T1" fmla="*/ 312 h 645"/>
              <a:gd name="T2" fmla="*/ 636 w 644"/>
              <a:gd name="T3" fmla="*/ 279 h 645"/>
              <a:gd name="T4" fmla="*/ 635 w 644"/>
              <a:gd name="T5" fmla="*/ 262 h 645"/>
              <a:gd name="T6" fmla="*/ 625 w 644"/>
              <a:gd name="T7" fmla="*/ 229 h 645"/>
              <a:gd name="T8" fmla="*/ 589 w 644"/>
              <a:gd name="T9" fmla="*/ 209 h 645"/>
              <a:gd name="T10" fmla="*/ 603 w 644"/>
              <a:gd name="T11" fmla="*/ 165 h 645"/>
              <a:gd name="T12" fmla="*/ 574 w 644"/>
              <a:gd name="T13" fmla="*/ 122 h 645"/>
              <a:gd name="T14" fmla="*/ 539 w 644"/>
              <a:gd name="T15" fmla="*/ 85 h 645"/>
              <a:gd name="T16" fmla="*/ 499 w 644"/>
              <a:gd name="T17" fmla="*/ 53 h 645"/>
              <a:gd name="T18" fmla="*/ 454 w 644"/>
              <a:gd name="T19" fmla="*/ 28 h 645"/>
              <a:gd name="T20" fmla="*/ 420 w 644"/>
              <a:gd name="T21" fmla="*/ 20 h 645"/>
              <a:gd name="T22" fmla="*/ 404 w 644"/>
              <a:gd name="T23" fmla="*/ 17 h 645"/>
              <a:gd name="T24" fmla="*/ 372 w 644"/>
              <a:gd name="T25" fmla="*/ 4 h 645"/>
              <a:gd name="T26" fmla="*/ 337 w 644"/>
              <a:gd name="T27" fmla="*/ 32 h 645"/>
              <a:gd name="T28" fmla="*/ 305 w 644"/>
              <a:gd name="T29" fmla="*/ 7 h 645"/>
              <a:gd name="T30" fmla="*/ 270 w 644"/>
              <a:gd name="T31" fmla="*/ 7 h 645"/>
              <a:gd name="T32" fmla="*/ 245 w 644"/>
              <a:gd name="T33" fmla="*/ 41 h 645"/>
              <a:gd name="T34" fmla="*/ 205 w 644"/>
              <a:gd name="T35" fmla="*/ 22 h 645"/>
              <a:gd name="T36" fmla="*/ 176 w 644"/>
              <a:gd name="T37" fmla="*/ 42 h 645"/>
              <a:gd name="T38" fmla="*/ 159 w 644"/>
              <a:gd name="T39" fmla="*/ 45 h 645"/>
              <a:gd name="T40" fmla="*/ 131 w 644"/>
              <a:gd name="T41" fmla="*/ 63 h 645"/>
              <a:gd name="T42" fmla="*/ 92 w 644"/>
              <a:gd name="T43" fmla="*/ 97 h 645"/>
              <a:gd name="T44" fmla="*/ 65 w 644"/>
              <a:gd name="T45" fmla="*/ 138 h 645"/>
              <a:gd name="T46" fmla="*/ 55 w 644"/>
              <a:gd name="T47" fmla="*/ 152 h 645"/>
              <a:gd name="T48" fmla="*/ 27 w 644"/>
              <a:gd name="T49" fmla="*/ 193 h 645"/>
              <a:gd name="T50" fmla="*/ 18 w 644"/>
              <a:gd name="T51" fmla="*/ 226 h 645"/>
              <a:gd name="T52" fmla="*/ 16 w 644"/>
              <a:gd name="T53" fmla="*/ 242 h 645"/>
              <a:gd name="T54" fmla="*/ 3 w 644"/>
              <a:gd name="T55" fmla="*/ 274 h 645"/>
              <a:gd name="T56" fmla="*/ 5 w 644"/>
              <a:gd name="T57" fmla="*/ 323 h 645"/>
              <a:gd name="T58" fmla="*/ 6 w 644"/>
              <a:gd name="T59" fmla="*/ 340 h 645"/>
              <a:gd name="T60" fmla="*/ 7 w 644"/>
              <a:gd name="T61" fmla="*/ 389 h 645"/>
              <a:gd name="T62" fmla="*/ 20 w 644"/>
              <a:gd name="T63" fmla="*/ 419 h 645"/>
              <a:gd name="T64" fmla="*/ 48 w 644"/>
              <a:gd name="T65" fmla="*/ 443 h 645"/>
              <a:gd name="T66" fmla="*/ 47 w 644"/>
              <a:gd name="T67" fmla="*/ 480 h 645"/>
              <a:gd name="T68" fmla="*/ 70 w 644"/>
              <a:gd name="T69" fmla="*/ 523 h 645"/>
              <a:gd name="T70" fmla="*/ 94 w 644"/>
              <a:gd name="T71" fmla="*/ 545 h 645"/>
              <a:gd name="T72" fmla="*/ 132 w 644"/>
              <a:gd name="T73" fmla="*/ 577 h 645"/>
              <a:gd name="T74" fmla="*/ 168 w 644"/>
              <a:gd name="T75" fmla="*/ 580 h 645"/>
              <a:gd name="T76" fmla="*/ 189 w 644"/>
              <a:gd name="T77" fmla="*/ 610 h 645"/>
              <a:gd name="T78" fmla="*/ 233 w 644"/>
              <a:gd name="T79" fmla="*/ 632 h 645"/>
              <a:gd name="T80" fmla="*/ 266 w 644"/>
              <a:gd name="T81" fmla="*/ 640 h 645"/>
              <a:gd name="T82" fmla="*/ 315 w 644"/>
              <a:gd name="T83" fmla="*/ 639 h 645"/>
              <a:gd name="T84" fmla="*/ 332 w 644"/>
              <a:gd name="T85" fmla="*/ 639 h 645"/>
              <a:gd name="T86" fmla="*/ 381 w 644"/>
              <a:gd name="T87" fmla="*/ 639 h 645"/>
              <a:gd name="T88" fmla="*/ 430 w 644"/>
              <a:gd name="T89" fmla="*/ 626 h 645"/>
              <a:gd name="T90" fmla="*/ 476 w 644"/>
              <a:gd name="T91" fmla="*/ 606 h 645"/>
              <a:gd name="T92" fmla="*/ 518 w 644"/>
              <a:gd name="T93" fmla="*/ 578 h 645"/>
              <a:gd name="T94" fmla="*/ 544 w 644"/>
              <a:gd name="T95" fmla="*/ 556 h 645"/>
              <a:gd name="T96" fmla="*/ 578 w 644"/>
              <a:gd name="T97" fmla="*/ 518 h 645"/>
              <a:gd name="T98" fmla="*/ 572 w 644"/>
              <a:gd name="T99" fmla="*/ 476 h 645"/>
              <a:gd name="T100" fmla="*/ 612 w 644"/>
              <a:gd name="T101" fmla="*/ 461 h 645"/>
              <a:gd name="T102" fmla="*/ 624 w 644"/>
              <a:gd name="T103" fmla="*/ 428 h 645"/>
              <a:gd name="T104" fmla="*/ 626 w 644"/>
              <a:gd name="T105" fmla="*/ 412 h 645"/>
              <a:gd name="T106" fmla="*/ 639 w 644"/>
              <a:gd name="T107" fmla="*/ 380 h 645"/>
              <a:gd name="T108" fmla="*/ 639 w 644"/>
              <a:gd name="T109" fmla="*/ 329 h 645"/>
              <a:gd name="T110" fmla="*/ 463 w 644"/>
              <a:gd name="T111" fmla="*/ 165 h 645"/>
              <a:gd name="T112" fmla="*/ 322 w 644"/>
              <a:gd name="T113" fmla="*/ 111 h 645"/>
              <a:gd name="T114" fmla="*/ 124 w 644"/>
              <a:gd name="T115" fmla="*/ 234 h 645"/>
              <a:gd name="T116" fmla="*/ 130 w 644"/>
              <a:gd name="T117" fmla="*/ 498 h 645"/>
              <a:gd name="T118" fmla="*/ 309 w 644"/>
              <a:gd name="T119" fmla="*/ 564 h 645"/>
              <a:gd name="T120" fmla="*/ 391 w 644"/>
              <a:gd name="T121" fmla="*/ 523 h 645"/>
              <a:gd name="T122" fmla="*/ 411 w 644"/>
              <a:gd name="T123" fmla="*/ 51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4" h="645">
                <a:moveTo>
                  <a:pt x="639" y="329"/>
                </a:moveTo>
                <a:cubicBezTo>
                  <a:pt x="639" y="329"/>
                  <a:pt x="639" y="329"/>
                  <a:pt x="639" y="329"/>
                </a:cubicBezTo>
                <a:cubicBezTo>
                  <a:pt x="639" y="329"/>
                  <a:pt x="640" y="329"/>
                  <a:pt x="641" y="329"/>
                </a:cubicBezTo>
                <a:cubicBezTo>
                  <a:pt x="642" y="329"/>
                  <a:pt x="643" y="329"/>
                  <a:pt x="644" y="329"/>
                </a:cubicBezTo>
                <a:cubicBezTo>
                  <a:pt x="644" y="323"/>
                  <a:pt x="644" y="318"/>
                  <a:pt x="644" y="312"/>
                </a:cubicBezTo>
                <a:cubicBezTo>
                  <a:pt x="643" y="312"/>
                  <a:pt x="642" y="312"/>
                  <a:pt x="641" y="312"/>
                </a:cubicBezTo>
                <a:cubicBezTo>
                  <a:pt x="640" y="313"/>
                  <a:pt x="639" y="313"/>
                  <a:pt x="639" y="313"/>
                </a:cubicBezTo>
                <a:cubicBezTo>
                  <a:pt x="639" y="313"/>
                  <a:pt x="639" y="313"/>
                  <a:pt x="639" y="313"/>
                </a:cubicBezTo>
                <a:cubicBezTo>
                  <a:pt x="624" y="314"/>
                  <a:pt x="612" y="307"/>
                  <a:pt x="611" y="298"/>
                </a:cubicBezTo>
                <a:cubicBezTo>
                  <a:pt x="610" y="289"/>
                  <a:pt x="621" y="281"/>
                  <a:pt x="636" y="279"/>
                </a:cubicBezTo>
                <a:cubicBezTo>
                  <a:pt x="636" y="279"/>
                  <a:pt x="636" y="279"/>
                  <a:pt x="636" y="279"/>
                </a:cubicBezTo>
                <a:cubicBezTo>
                  <a:pt x="636" y="278"/>
                  <a:pt x="637" y="278"/>
                  <a:pt x="637" y="278"/>
                </a:cubicBezTo>
                <a:cubicBezTo>
                  <a:pt x="638" y="278"/>
                  <a:pt x="640" y="278"/>
                  <a:pt x="641" y="278"/>
                </a:cubicBezTo>
                <a:cubicBezTo>
                  <a:pt x="640" y="272"/>
                  <a:pt x="639" y="267"/>
                  <a:pt x="638" y="261"/>
                </a:cubicBezTo>
                <a:cubicBezTo>
                  <a:pt x="637" y="261"/>
                  <a:pt x="636" y="262"/>
                  <a:pt x="635" y="262"/>
                </a:cubicBezTo>
                <a:cubicBezTo>
                  <a:pt x="634" y="262"/>
                  <a:pt x="634" y="262"/>
                  <a:pt x="633" y="263"/>
                </a:cubicBezTo>
                <a:cubicBezTo>
                  <a:pt x="633" y="263"/>
                  <a:pt x="633" y="263"/>
                  <a:pt x="633" y="263"/>
                </a:cubicBezTo>
                <a:cubicBezTo>
                  <a:pt x="619" y="266"/>
                  <a:pt x="606" y="262"/>
                  <a:pt x="604" y="253"/>
                </a:cubicBezTo>
                <a:cubicBezTo>
                  <a:pt x="601" y="244"/>
                  <a:pt x="611" y="234"/>
                  <a:pt x="625" y="229"/>
                </a:cubicBezTo>
                <a:cubicBezTo>
                  <a:pt x="625" y="229"/>
                  <a:pt x="625" y="229"/>
                  <a:pt x="625" y="229"/>
                </a:cubicBezTo>
                <a:cubicBezTo>
                  <a:pt x="625" y="229"/>
                  <a:pt x="625" y="229"/>
                  <a:pt x="626" y="229"/>
                </a:cubicBezTo>
                <a:cubicBezTo>
                  <a:pt x="627" y="229"/>
                  <a:pt x="629" y="228"/>
                  <a:pt x="630" y="228"/>
                </a:cubicBezTo>
                <a:cubicBezTo>
                  <a:pt x="628" y="222"/>
                  <a:pt x="627" y="217"/>
                  <a:pt x="625" y="212"/>
                </a:cubicBezTo>
                <a:cubicBezTo>
                  <a:pt x="623" y="212"/>
                  <a:pt x="622" y="213"/>
                  <a:pt x="621" y="213"/>
                </a:cubicBezTo>
                <a:cubicBezTo>
                  <a:pt x="607" y="220"/>
                  <a:pt x="593" y="218"/>
                  <a:pt x="589" y="209"/>
                </a:cubicBezTo>
                <a:cubicBezTo>
                  <a:pt x="585" y="201"/>
                  <a:pt x="593" y="189"/>
                  <a:pt x="606" y="182"/>
                </a:cubicBezTo>
                <a:cubicBezTo>
                  <a:pt x="606" y="182"/>
                  <a:pt x="606" y="182"/>
                  <a:pt x="606" y="182"/>
                </a:cubicBezTo>
                <a:cubicBezTo>
                  <a:pt x="606" y="182"/>
                  <a:pt x="606" y="182"/>
                  <a:pt x="607" y="182"/>
                </a:cubicBezTo>
                <a:cubicBezTo>
                  <a:pt x="608" y="181"/>
                  <a:pt x="610" y="181"/>
                  <a:pt x="611" y="180"/>
                </a:cubicBezTo>
                <a:cubicBezTo>
                  <a:pt x="609" y="175"/>
                  <a:pt x="606" y="170"/>
                  <a:pt x="603" y="165"/>
                </a:cubicBezTo>
                <a:cubicBezTo>
                  <a:pt x="602" y="166"/>
                  <a:pt x="601" y="167"/>
                  <a:pt x="600" y="167"/>
                </a:cubicBezTo>
                <a:cubicBezTo>
                  <a:pt x="587" y="176"/>
                  <a:pt x="572" y="176"/>
                  <a:pt x="567" y="168"/>
                </a:cubicBezTo>
                <a:cubicBezTo>
                  <a:pt x="562" y="160"/>
                  <a:pt x="568" y="147"/>
                  <a:pt x="581" y="139"/>
                </a:cubicBezTo>
                <a:cubicBezTo>
                  <a:pt x="582" y="138"/>
                  <a:pt x="583" y="137"/>
                  <a:pt x="585" y="136"/>
                </a:cubicBezTo>
                <a:cubicBezTo>
                  <a:pt x="582" y="131"/>
                  <a:pt x="578" y="127"/>
                  <a:pt x="574" y="122"/>
                </a:cubicBezTo>
                <a:cubicBezTo>
                  <a:pt x="573" y="123"/>
                  <a:pt x="572" y="124"/>
                  <a:pt x="571" y="125"/>
                </a:cubicBezTo>
                <a:cubicBezTo>
                  <a:pt x="560" y="136"/>
                  <a:pt x="546" y="138"/>
                  <a:pt x="539" y="131"/>
                </a:cubicBezTo>
                <a:cubicBezTo>
                  <a:pt x="533" y="124"/>
                  <a:pt x="537" y="110"/>
                  <a:pt x="548" y="100"/>
                </a:cubicBezTo>
                <a:cubicBezTo>
                  <a:pt x="549" y="99"/>
                  <a:pt x="551" y="98"/>
                  <a:pt x="552" y="97"/>
                </a:cubicBezTo>
                <a:cubicBezTo>
                  <a:pt x="548" y="93"/>
                  <a:pt x="544" y="89"/>
                  <a:pt x="539" y="85"/>
                </a:cubicBezTo>
                <a:cubicBezTo>
                  <a:pt x="539" y="86"/>
                  <a:pt x="538" y="87"/>
                  <a:pt x="537" y="88"/>
                </a:cubicBezTo>
                <a:cubicBezTo>
                  <a:pt x="527" y="100"/>
                  <a:pt x="513" y="105"/>
                  <a:pt x="506" y="99"/>
                </a:cubicBezTo>
                <a:cubicBezTo>
                  <a:pt x="499" y="93"/>
                  <a:pt x="500" y="79"/>
                  <a:pt x="510" y="67"/>
                </a:cubicBezTo>
                <a:cubicBezTo>
                  <a:pt x="511" y="65"/>
                  <a:pt x="512" y="64"/>
                  <a:pt x="513" y="63"/>
                </a:cubicBezTo>
                <a:cubicBezTo>
                  <a:pt x="508" y="60"/>
                  <a:pt x="504" y="56"/>
                  <a:pt x="499" y="53"/>
                </a:cubicBezTo>
                <a:cubicBezTo>
                  <a:pt x="498" y="54"/>
                  <a:pt x="498" y="56"/>
                  <a:pt x="497" y="57"/>
                </a:cubicBezTo>
                <a:cubicBezTo>
                  <a:pt x="489" y="70"/>
                  <a:pt x="476" y="77"/>
                  <a:pt x="468" y="73"/>
                </a:cubicBezTo>
                <a:cubicBezTo>
                  <a:pt x="460" y="68"/>
                  <a:pt x="459" y="53"/>
                  <a:pt x="467" y="40"/>
                </a:cubicBezTo>
                <a:cubicBezTo>
                  <a:pt x="468" y="39"/>
                  <a:pt x="469" y="37"/>
                  <a:pt x="470" y="36"/>
                </a:cubicBezTo>
                <a:cubicBezTo>
                  <a:pt x="464" y="33"/>
                  <a:pt x="459" y="31"/>
                  <a:pt x="454" y="28"/>
                </a:cubicBezTo>
                <a:cubicBezTo>
                  <a:pt x="453" y="30"/>
                  <a:pt x="453" y="31"/>
                  <a:pt x="453" y="32"/>
                </a:cubicBezTo>
                <a:cubicBezTo>
                  <a:pt x="447" y="47"/>
                  <a:pt x="436" y="56"/>
                  <a:pt x="427" y="52"/>
                </a:cubicBezTo>
                <a:cubicBezTo>
                  <a:pt x="418" y="49"/>
                  <a:pt x="415" y="35"/>
                  <a:pt x="420" y="22"/>
                </a:cubicBezTo>
                <a:cubicBezTo>
                  <a:pt x="420" y="22"/>
                  <a:pt x="420" y="22"/>
                  <a:pt x="420" y="22"/>
                </a:cubicBezTo>
                <a:cubicBezTo>
                  <a:pt x="420" y="21"/>
                  <a:pt x="420" y="21"/>
                  <a:pt x="420" y="20"/>
                </a:cubicBezTo>
                <a:cubicBezTo>
                  <a:pt x="421" y="19"/>
                  <a:pt x="421" y="18"/>
                  <a:pt x="422" y="16"/>
                </a:cubicBezTo>
                <a:cubicBezTo>
                  <a:pt x="417" y="14"/>
                  <a:pt x="411" y="13"/>
                  <a:pt x="405" y="11"/>
                </a:cubicBezTo>
                <a:cubicBezTo>
                  <a:pt x="405" y="13"/>
                  <a:pt x="405" y="14"/>
                  <a:pt x="405" y="15"/>
                </a:cubicBezTo>
                <a:cubicBezTo>
                  <a:pt x="405" y="16"/>
                  <a:pt x="405" y="16"/>
                  <a:pt x="404" y="17"/>
                </a:cubicBezTo>
                <a:cubicBezTo>
                  <a:pt x="404" y="17"/>
                  <a:pt x="404" y="17"/>
                  <a:pt x="404" y="17"/>
                </a:cubicBezTo>
                <a:cubicBezTo>
                  <a:pt x="401" y="31"/>
                  <a:pt x="391" y="40"/>
                  <a:pt x="383" y="39"/>
                </a:cubicBezTo>
                <a:cubicBezTo>
                  <a:pt x="374" y="37"/>
                  <a:pt x="369" y="24"/>
                  <a:pt x="371" y="10"/>
                </a:cubicBezTo>
                <a:cubicBezTo>
                  <a:pt x="371" y="10"/>
                  <a:pt x="371" y="10"/>
                  <a:pt x="371" y="10"/>
                </a:cubicBezTo>
                <a:cubicBezTo>
                  <a:pt x="371" y="9"/>
                  <a:pt x="371" y="9"/>
                  <a:pt x="371" y="8"/>
                </a:cubicBezTo>
                <a:cubicBezTo>
                  <a:pt x="371" y="7"/>
                  <a:pt x="372" y="6"/>
                  <a:pt x="372" y="4"/>
                </a:cubicBezTo>
                <a:cubicBezTo>
                  <a:pt x="367" y="3"/>
                  <a:pt x="361" y="3"/>
                  <a:pt x="355" y="2"/>
                </a:cubicBezTo>
                <a:cubicBezTo>
                  <a:pt x="355" y="3"/>
                  <a:pt x="355" y="4"/>
                  <a:pt x="355" y="5"/>
                </a:cubicBezTo>
                <a:cubicBezTo>
                  <a:pt x="355" y="6"/>
                  <a:pt x="355" y="7"/>
                  <a:pt x="355" y="8"/>
                </a:cubicBezTo>
                <a:cubicBezTo>
                  <a:pt x="355" y="8"/>
                  <a:pt x="355" y="8"/>
                  <a:pt x="355" y="8"/>
                </a:cubicBezTo>
                <a:cubicBezTo>
                  <a:pt x="354" y="22"/>
                  <a:pt x="346" y="32"/>
                  <a:pt x="337" y="32"/>
                </a:cubicBezTo>
                <a:cubicBezTo>
                  <a:pt x="327" y="32"/>
                  <a:pt x="320" y="19"/>
                  <a:pt x="321" y="4"/>
                </a:cubicBezTo>
                <a:cubicBezTo>
                  <a:pt x="321" y="3"/>
                  <a:pt x="321" y="1"/>
                  <a:pt x="321" y="0"/>
                </a:cubicBezTo>
                <a:cubicBezTo>
                  <a:pt x="315" y="0"/>
                  <a:pt x="310" y="1"/>
                  <a:pt x="304" y="1"/>
                </a:cubicBezTo>
                <a:cubicBezTo>
                  <a:pt x="304" y="2"/>
                  <a:pt x="304" y="3"/>
                  <a:pt x="305" y="3"/>
                </a:cubicBezTo>
                <a:cubicBezTo>
                  <a:pt x="305" y="4"/>
                  <a:pt x="305" y="6"/>
                  <a:pt x="305" y="7"/>
                </a:cubicBezTo>
                <a:cubicBezTo>
                  <a:pt x="305" y="7"/>
                  <a:pt x="305" y="7"/>
                  <a:pt x="305" y="7"/>
                </a:cubicBezTo>
                <a:cubicBezTo>
                  <a:pt x="305" y="20"/>
                  <a:pt x="299" y="32"/>
                  <a:pt x="291" y="33"/>
                </a:cubicBezTo>
                <a:cubicBezTo>
                  <a:pt x="282" y="34"/>
                  <a:pt x="273" y="24"/>
                  <a:pt x="271" y="10"/>
                </a:cubicBezTo>
                <a:cubicBezTo>
                  <a:pt x="271" y="10"/>
                  <a:pt x="271" y="10"/>
                  <a:pt x="271" y="10"/>
                </a:cubicBezTo>
                <a:cubicBezTo>
                  <a:pt x="271" y="9"/>
                  <a:pt x="270" y="8"/>
                  <a:pt x="270" y="7"/>
                </a:cubicBezTo>
                <a:cubicBezTo>
                  <a:pt x="270" y="6"/>
                  <a:pt x="270" y="5"/>
                  <a:pt x="270" y="5"/>
                </a:cubicBezTo>
                <a:cubicBezTo>
                  <a:pt x="265" y="5"/>
                  <a:pt x="259" y="6"/>
                  <a:pt x="254" y="8"/>
                </a:cubicBezTo>
                <a:cubicBezTo>
                  <a:pt x="254" y="8"/>
                  <a:pt x="254" y="9"/>
                  <a:pt x="254" y="9"/>
                </a:cubicBezTo>
                <a:cubicBezTo>
                  <a:pt x="255" y="11"/>
                  <a:pt x="255" y="12"/>
                  <a:pt x="255" y="13"/>
                </a:cubicBezTo>
                <a:cubicBezTo>
                  <a:pt x="257" y="27"/>
                  <a:pt x="253" y="38"/>
                  <a:pt x="245" y="41"/>
                </a:cubicBezTo>
                <a:cubicBezTo>
                  <a:pt x="237" y="43"/>
                  <a:pt x="227" y="35"/>
                  <a:pt x="222" y="22"/>
                </a:cubicBezTo>
                <a:cubicBezTo>
                  <a:pt x="222" y="22"/>
                  <a:pt x="222" y="22"/>
                  <a:pt x="222" y="22"/>
                </a:cubicBezTo>
                <a:cubicBezTo>
                  <a:pt x="222" y="21"/>
                  <a:pt x="221" y="20"/>
                  <a:pt x="221" y="19"/>
                </a:cubicBezTo>
                <a:cubicBezTo>
                  <a:pt x="221" y="18"/>
                  <a:pt x="221" y="17"/>
                  <a:pt x="221" y="17"/>
                </a:cubicBezTo>
                <a:cubicBezTo>
                  <a:pt x="215" y="18"/>
                  <a:pt x="210" y="20"/>
                  <a:pt x="205" y="22"/>
                </a:cubicBezTo>
                <a:cubicBezTo>
                  <a:pt x="205" y="23"/>
                  <a:pt x="205" y="23"/>
                  <a:pt x="205" y="23"/>
                </a:cubicBezTo>
                <a:cubicBezTo>
                  <a:pt x="206" y="25"/>
                  <a:pt x="207" y="26"/>
                  <a:pt x="207" y="28"/>
                </a:cubicBezTo>
                <a:cubicBezTo>
                  <a:pt x="207" y="28"/>
                  <a:pt x="207" y="28"/>
                  <a:pt x="207" y="28"/>
                </a:cubicBezTo>
                <a:cubicBezTo>
                  <a:pt x="211" y="40"/>
                  <a:pt x="209" y="52"/>
                  <a:pt x="201" y="56"/>
                </a:cubicBezTo>
                <a:cubicBezTo>
                  <a:pt x="193" y="59"/>
                  <a:pt x="183" y="53"/>
                  <a:pt x="176" y="42"/>
                </a:cubicBezTo>
                <a:cubicBezTo>
                  <a:pt x="176" y="42"/>
                  <a:pt x="176" y="42"/>
                  <a:pt x="176" y="42"/>
                </a:cubicBezTo>
                <a:cubicBezTo>
                  <a:pt x="175" y="40"/>
                  <a:pt x="175" y="39"/>
                  <a:pt x="174" y="38"/>
                </a:cubicBezTo>
                <a:cubicBezTo>
                  <a:pt x="174" y="37"/>
                  <a:pt x="174" y="37"/>
                  <a:pt x="174" y="36"/>
                </a:cubicBezTo>
                <a:cubicBezTo>
                  <a:pt x="169" y="39"/>
                  <a:pt x="164" y="42"/>
                  <a:pt x="159" y="44"/>
                </a:cubicBezTo>
                <a:cubicBezTo>
                  <a:pt x="159" y="45"/>
                  <a:pt x="159" y="45"/>
                  <a:pt x="159" y="45"/>
                </a:cubicBezTo>
                <a:cubicBezTo>
                  <a:pt x="168" y="58"/>
                  <a:pt x="168" y="72"/>
                  <a:pt x="160" y="77"/>
                </a:cubicBezTo>
                <a:cubicBezTo>
                  <a:pt x="153" y="82"/>
                  <a:pt x="142" y="78"/>
                  <a:pt x="134" y="68"/>
                </a:cubicBezTo>
                <a:cubicBezTo>
                  <a:pt x="134" y="68"/>
                  <a:pt x="134" y="68"/>
                  <a:pt x="134" y="68"/>
                </a:cubicBezTo>
                <a:cubicBezTo>
                  <a:pt x="133" y="67"/>
                  <a:pt x="132" y="65"/>
                  <a:pt x="131" y="64"/>
                </a:cubicBezTo>
                <a:cubicBezTo>
                  <a:pt x="131" y="64"/>
                  <a:pt x="131" y="63"/>
                  <a:pt x="131" y="63"/>
                </a:cubicBezTo>
                <a:cubicBezTo>
                  <a:pt x="126" y="67"/>
                  <a:pt x="122" y="70"/>
                  <a:pt x="118" y="73"/>
                </a:cubicBezTo>
                <a:cubicBezTo>
                  <a:pt x="119" y="75"/>
                  <a:pt x="120" y="76"/>
                  <a:pt x="121" y="78"/>
                </a:cubicBezTo>
                <a:cubicBezTo>
                  <a:pt x="128" y="88"/>
                  <a:pt x="129" y="100"/>
                  <a:pt x="123" y="105"/>
                </a:cubicBezTo>
                <a:cubicBezTo>
                  <a:pt x="117" y="111"/>
                  <a:pt x="106" y="108"/>
                  <a:pt x="97" y="101"/>
                </a:cubicBezTo>
                <a:cubicBezTo>
                  <a:pt x="95" y="99"/>
                  <a:pt x="94" y="98"/>
                  <a:pt x="92" y="97"/>
                </a:cubicBezTo>
                <a:cubicBezTo>
                  <a:pt x="89" y="100"/>
                  <a:pt x="85" y="104"/>
                  <a:pt x="81" y="108"/>
                </a:cubicBezTo>
                <a:cubicBezTo>
                  <a:pt x="83" y="110"/>
                  <a:pt x="84" y="111"/>
                  <a:pt x="85" y="112"/>
                </a:cubicBezTo>
                <a:cubicBezTo>
                  <a:pt x="85" y="112"/>
                  <a:pt x="85" y="112"/>
                  <a:pt x="85" y="112"/>
                </a:cubicBezTo>
                <a:cubicBezTo>
                  <a:pt x="93" y="121"/>
                  <a:pt x="96" y="132"/>
                  <a:pt x="91" y="138"/>
                </a:cubicBezTo>
                <a:cubicBezTo>
                  <a:pt x="86" y="145"/>
                  <a:pt x="75" y="144"/>
                  <a:pt x="65" y="138"/>
                </a:cubicBezTo>
                <a:cubicBezTo>
                  <a:pt x="64" y="138"/>
                  <a:pt x="64" y="138"/>
                  <a:pt x="64" y="138"/>
                </a:cubicBezTo>
                <a:cubicBezTo>
                  <a:pt x="62" y="137"/>
                  <a:pt x="61" y="136"/>
                  <a:pt x="60" y="135"/>
                </a:cubicBezTo>
                <a:cubicBezTo>
                  <a:pt x="57" y="140"/>
                  <a:pt x="54" y="144"/>
                  <a:pt x="51" y="149"/>
                </a:cubicBezTo>
                <a:cubicBezTo>
                  <a:pt x="52" y="150"/>
                  <a:pt x="54" y="151"/>
                  <a:pt x="55" y="152"/>
                </a:cubicBezTo>
                <a:cubicBezTo>
                  <a:pt x="55" y="152"/>
                  <a:pt x="55" y="152"/>
                  <a:pt x="55" y="152"/>
                </a:cubicBezTo>
                <a:cubicBezTo>
                  <a:pt x="64" y="159"/>
                  <a:pt x="68" y="169"/>
                  <a:pt x="65" y="176"/>
                </a:cubicBezTo>
                <a:cubicBezTo>
                  <a:pt x="61" y="183"/>
                  <a:pt x="50" y="184"/>
                  <a:pt x="39" y="181"/>
                </a:cubicBezTo>
                <a:cubicBezTo>
                  <a:pt x="39" y="180"/>
                  <a:pt x="38" y="180"/>
                  <a:pt x="38" y="180"/>
                </a:cubicBezTo>
                <a:cubicBezTo>
                  <a:pt x="37" y="180"/>
                  <a:pt x="35" y="179"/>
                  <a:pt x="34" y="178"/>
                </a:cubicBezTo>
                <a:cubicBezTo>
                  <a:pt x="31" y="183"/>
                  <a:pt x="29" y="188"/>
                  <a:pt x="27" y="193"/>
                </a:cubicBezTo>
                <a:cubicBezTo>
                  <a:pt x="29" y="194"/>
                  <a:pt x="30" y="195"/>
                  <a:pt x="32" y="196"/>
                </a:cubicBezTo>
                <a:cubicBezTo>
                  <a:pt x="42" y="202"/>
                  <a:pt x="47" y="210"/>
                  <a:pt x="44" y="218"/>
                </a:cubicBezTo>
                <a:cubicBezTo>
                  <a:pt x="42" y="225"/>
                  <a:pt x="32" y="228"/>
                  <a:pt x="21" y="226"/>
                </a:cubicBezTo>
                <a:cubicBezTo>
                  <a:pt x="21" y="226"/>
                  <a:pt x="21" y="226"/>
                  <a:pt x="21" y="226"/>
                </a:cubicBezTo>
                <a:cubicBezTo>
                  <a:pt x="20" y="226"/>
                  <a:pt x="19" y="226"/>
                  <a:pt x="18" y="226"/>
                </a:cubicBezTo>
                <a:cubicBezTo>
                  <a:pt x="18" y="226"/>
                  <a:pt x="18" y="226"/>
                  <a:pt x="18" y="226"/>
                </a:cubicBezTo>
                <a:cubicBezTo>
                  <a:pt x="17" y="225"/>
                  <a:pt x="16" y="225"/>
                  <a:pt x="15" y="225"/>
                </a:cubicBezTo>
                <a:cubicBezTo>
                  <a:pt x="13" y="230"/>
                  <a:pt x="12" y="235"/>
                  <a:pt x="10" y="240"/>
                </a:cubicBezTo>
                <a:cubicBezTo>
                  <a:pt x="12" y="241"/>
                  <a:pt x="14" y="241"/>
                  <a:pt x="16" y="242"/>
                </a:cubicBezTo>
                <a:cubicBezTo>
                  <a:pt x="16" y="242"/>
                  <a:pt x="16" y="242"/>
                  <a:pt x="16" y="242"/>
                </a:cubicBezTo>
                <a:cubicBezTo>
                  <a:pt x="26" y="247"/>
                  <a:pt x="32" y="254"/>
                  <a:pt x="31" y="262"/>
                </a:cubicBezTo>
                <a:cubicBezTo>
                  <a:pt x="29" y="269"/>
                  <a:pt x="20" y="274"/>
                  <a:pt x="9" y="274"/>
                </a:cubicBezTo>
                <a:cubicBezTo>
                  <a:pt x="8" y="274"/>
                  <a:pt x="8" y="274"/>
                  <a:pt x="7" y="274"/>
                </a:cubicBezTo>
                <a:cubicBezTo>
                  <a:pt x="7" y="274"/>
                  <a:pt x="6" y="274"/>
                  <a:pt x="6" y="274"/>
                </a:cubicBezTo>
                <a:cubicBezTo>
                  <a:pt x="5" y="274"/>
                  <a:pt x="4" y="274"/>
                  <a:pt x="3" y="274"/>
                </a:cubicBezTo>
                <a:cubicBezTo>
                  <a:pt x="3" y="279"/>
                  <a:pt x="2" y="284"/>
                  <a:pt x="1" y="290"/>
                </a:cubicBezTo>
                <a:cubicBezTo>
                  <a:pt x="3" y="290"/>
                  <a:pt x="5" y="290"/>
                  <a:pt x="7" y="291"/>
                </a:cubicBezTo>
                <a:cubicBezTo>
                  <a:pt x="17" y="294"/>
                  <a:pt x="24" y="300"/>
                  <a:pt x="24" y="308"/>
                </a:cubicBezTo>
                <a:cubicBezTo>
                  <a:pt x="24" y="315"/>
                  <a:pt x="16" y="321"/>
                  <a:pt x="5" y="323"/>
                </a:cubicBezTo>
                <a:cubicBezTo>
                  <a:pt x="5" y="323"/>
                  <a:pt x="5" y="323"/>
                  <a:pt x="5" y="323"/>
                </a:cubicBezTo>
                <a:cubicBezTo>
                  <a:pt x="4" y="323"/>
                  <a:pt x="2" y="323"/>
                  <a:pt x="0" y="323"/>
                </a:cubicBezTo>
                <a:cubicBezTo>
                  <a:pt x="0" y="329"/>
                  <a:pt x="0" y="334"/>
                  <a:pt x="0" y="340"/>
                </a:cubicBezTo>
                <a:cubicBezTo>
                  <a:pt x="1" y="340"/>
                  <a:pt x="2" y="340"/>
                  <a:pt x="3" y="340"/>
                </a:cubicBezTo>
                <a:cubicBezTo>
                  <a:pt x="3" y="340"/>
                  <a:pt x="3" y="340"/>
                  <a:pt x="3" y="340"/>
                </a:cubicBezTo>
                <a:cubicBezTo>
                  <a:pt x="4" y="340"/>
                  <a:pt x="5" y="340"/>
                  <a:pt x="6" y="340"/>
                </a:cubicBezTo>
                <a:cubicBezTo>
                  <a:pt x="6" y="340"/>
                  <a:pt x="6" y="340"/>
                  <a:pt x="6" y="340"/>
                </a:cubicBezTo>
                <a:cubicBezTo>
                  <a:pt x="16" y="341"/>
                  <a:pt x="24" y="347"/>
                  <a:pt x="25" y="354"/>
                </a:cubicBezTo>
                <a:cubicBezTo>
                  <a:pt x="26" y="361"/>
                  <a:pt x="19" y="368"/>
                  <a:pt x="9" y="372"/>
                </a:cubicBezTo>
                <a:cubicBezTo>
                  <a:pt x="7" y="372"/>
                  <a:pt x="6" y="373"/>
                  <a:pt x="4" y="373"/>
                </a:cubicBezTo>
                <a:cubicBezTo>
                  <a:pt x="5" y="379"/>
                  <a:pt x="6" y="384"/>
                  <a:pt x="7" y="389"/>
                </a:cubicBezTo>
                <a:cubicBezTo>
                  <a:pt x="8" y="389"/>
                  <a:pt x="9" y="389"/>
                  <a:pt x="11" y="389"/>
                </a:cubicBezTo>
                <a:cubicBezTo>
                  <a:pt x="11" y="389"/>
                  <a:pt x="11" y="389"/>
                  <a:pt x="12" y="389"/>
                </a:cubicBezTo>
                <a:cubicBezTo>
                  <a:pt x="22" y="388"/>
                  <a:pt x="31" y="392"/>
                  <a:pt x="33" y="399"/>
                </a:cubicBezTo>
                <a:cubicBezTo>
                  <a:pt x="35" y="406"/>
                  <a:pt x="29" y="414"/>
                  <a:pt x="20" y="419"/>
                </a:cubicBezTo>
                <a:cubicBezTo>
                  <a:pt x="20" y="419"/>
                  <a:pt x="20" y="419"/>
                  <a:pt x="20" y="419"/>
                </a:cubicBezTo>
                <a:cubicBezTo>
                  <a:pt x="19" y="420"/>
                  <a:pt x="17" y="421"/>
                  <a:pt x="15" y="422"/>
                </a:cubicBezTo>
                <a:cubicBezTo>
                  <a:pt x="17" y="427"/>
                  <a:pt x="19" y="432"/>
                  <a:pt x="21" y="437"/>
                </a:cubicBezTo>
                <a:cubicBezTo>
                  <a:pt x="22" y="436"/>
                  <a:pt x="23" y="436"/>
                  <a:pt x="24" y="436"/>
                </a:cubicBezTo>
                <a:cubicBezTo>
                  <a:pt x="25" y="436"/>
                  <a:pt x="25" y="436"/>
                  <a:pt x="26" y="436"/>
                </a:cubicBezTo>
                <a:cubicBezTo>
                  <a:pt x="36" y="434"/>
                  <a:pt x="45" y="437"/>
                  <a:pt x="48" y="443"/>
                </a:cubicBezTo>
                <a:cubicBezTo>
                  <a:pt x="51" y="450"/>
                  <a:pt x="47" y="458"/>
                  <a:pt x="39" y="465"/>
                </a:cubicBezTo>
                <a:cubicBezTo>
                  <a:pt x="37" y="466"/>
                  <a:pt x="36" y="467"/>
                  <a:pt x="34" y="468"/>
                </a:cubicBezTo>
                <a:cubicBezTo>
                  <a:pt x="37" y="473"/>
                  <a:pt x="39" y="477"/>
                  <a:pt x="42" y="482"/>
                </a:cubicBezTo>
                <a:cubicBezTo>
                  <a:pt x="43" y="481"/>
                  <a:pt x="44" y="481"/>
                  <a:pt x="45" y="480"/>
                </a:cubicBezTo>
                <a:cubicBezTo>
                  <a:pt x="46" y="480"/>
                  <a:pt x="46" y="480"/>
                  <a:pt x="47" y="480"/>
                </a:cubicBezTo>
                <a:cubicBezTo>
                  <a:pt x="56" y="477"/>
                  <a:pt x="65" y="478"/>
                  <a:pt x="69" y="484"/>
                </a:cubicBezTo>
                <a:cubicBezTo>
                  <a:pt x="73" y="490"/>
                  <a:pt x="71" y="499"/>
                  <a:pt x="64" y="507"/>
                </a:cubicBezTo>
                <a:cubicBezTo>
                  <a:pt x="63" y="507"/>
                  <a:pt x="63" y="507"/>
                  <a:pt x="63" y="508"/>
                </a:cubicBezTo>
                <a:cubicBezTo>
                  <a:pt x="62" y="509"/>
                  <a:pt x="61" y="509"/>
                  <a:pt x="60" y="510"/>
                </a:cubicBezTo>
                <a:cubicBezTo>
                  <a:pt x="63" y="515"/>
                  <a:pt x="66" y="519"/>
                  <a:pt x="70" y="523"/>
                </a:cubicBezTo>
                <a:cubicBezTo>
                  <a:pt x="71" y="522"/>
                  <a:pt x="72" y="522"/>
                  <a:pt x="73" y="521"/>
                </a:cubicBezTo>
                <a:cubicBezTo>
                  <a:pt x="73" y="521"/>
                  <a:pt x="74" y="521"/>
                  <a:pt x="74" y="521"/>
                </a:cubicBezTo>
                <a:cubicBezTo>
                  <a:pt x="83" y="516"/>
                  <a:pt x="92" y="516"/>
                  <a:pt x="97" y="521"/>
                </a:cubicBezTo>
                <a:cubicBezTo>
                  <a:pt x="102" y="526"/>
                  <a:pt x="101" y="536"/>
                  <a:pt x="95" y="544"/>
                </a:cubicBezTo>
                <a:cubicBezTo>
                  <a:pt x="95" y="545"/>
                  <a:pt x="95" y="545"/>
                  <a:pt x="94" y="545"/>
                </a:cubicBezTo>
                <a:cubicBezTo>
                  <a:pt x="94" y="546"/>
                  <a:pt x="93" y="547"/>
                  <a:pt x="92" y="548"/>
                </a:cubicBezTo>
                <a:cubicBezTo>
                  <a:pt x="96" y="552"/>
                  <a:pt x="100" y="556"/>
                  <a:pt x="104" y="560"/>
                </a:cubicBezTo>
                <a:cubicBezTo>
                  <a:pt x="105" y="558"/>
                  <a:pt x="106" y="557"/>
                  <a:pt x="108" y="556"/>
                </a:cubicBezTo>
                <a:cubicBezTo>
                  <a:pt x="116" y="550"/>
                  <a:pt x="125" y="549"/>
                  <a:pt x="130" y="553"/>
                </a:cubicBezTo>
                <a:cubicBezTo>
                  <a:pt x="136" y="558"/>
                  <a:pt x="136" y="567"/>
                  <a:pt x="132" y="577"/>
                </a:cubicBezTo>
                <a:cubicBezTo>
                  <a:pt x="132" y="577"/>
                  <a:pt x="132" y="577"/>
                  <a:pt x="131" y="578"/>
                </a:cubicBezTo>
                <a:cubicBezTo>
                  <a:pt x="131" y="579"/>
                  <a:pt x="130" y="580"/>
                  <a:pt x="130" y="581"/>
                </a:cubicBezTo>
                <a:cubicBezTo>
                  <a:pt x="134" y="584"/>
                  <a:pt x="138" y="587"/>
                  <a:pt x="143" y="590"/>
                </a:cubicBezTo>
                <a:cubicBezTo>
                  <a:pt x="144" y="589"/>
                  <a:pt x="145" y="588"/>
                  <a:pt x="146" y="586"/>
                </a:cubicBezTo>
                <a:cubicBezTo>
                  <a:pt x="153" y="579"/>
                  <a:pt x="162" y="576"/>
                  <a:pt x="168" y="580"/>
                </a:cubicBezTo>
                <a:cubicBezTo>
                  <a:pt x="174" y="583"/>
                  <a:pt x="176" y="593"/>
                  <a:pt x="173" y="603"/>
                </a:cubicBezTo>
                <a:cubicBezTo>
                  <a:pt x="173" y="603"/>
                  <a:pt x="173" y="604"/>
                  <a:pt x="173" y="604"/>
                </a:cubicBezTo>
                <a:cubicBezTo>
                  <a:pt x="173" y="605"/>
                  <a:pt x="172" y="607"/>
                  <a:pt x="172" y="608"/>
                </a:cubicBezTo>
                <a:cubicBezTo>
                  <a:pt x="176" y="610"/>
                  <a:pt x="181" y="613"/>
                  <a:pt x="186" y="615"/>
                </a:cubicBezTo>
                <a:cubicBezTo>
                  <a:pt x="187" y="613"/>
                  <a:pt x="188" y="612"/>
                  <a:pt x="189" y="610"/>
                </a:cubicBezTo>
                <a:cubicBezTo>
                  <a:pt x="195" y="602"/>
                  <a:pt x="203" y="598"/>
                  <a:pt x="210" y="600"/>
                </a:cubicBezTo>
                <a:cubicBezTo>
                  <a:pt x="217" y="603"/>
                  <a:pt x="220" y="612"/>
                  <a:pt x="218" y="622"/>
                </a:cubicBezTo>
                <a:cubicBezTo>
                  <a:pt x="218" y="623"/>
                  <a:pt x="218" y="623"/>
                  <a:pt x="218" y="624"/>
                </a:cubicBezTo>
                <a:cubicBezTo>
                  <a:pt x="218" y="625"/>
                  <a:pt x="218" y="626"/>
                  <a:pt x="217" y="628"/>
                </a:cubicBezTo>
                <a:cubicBezTo>
                  <a:pt x="222" y="629"/>
                  <a:pt x="228" y="631"/>
                  <a:pt x="233" y="632"/>
                </a:cubicBezTo>
                <a:cubicBezTo>
                  <a:pt x="233" y="631"/>
                  <a:pt x="234" y="629"/>
                  <a:pt x="235" y="627"/>
                </a:cubicBezTo>
                <a:cubicBezTo>
                  <a:pt x="235" y="627"/>
                  <a:pt x="235" y="627"/>
                  <a:pt x="235" y="627"/>
                </a:cubicBezTo>
                <a:cubicBezTo>
                  <a:pt x="239" y="618"/>
                  <a:pt x="247" y="612"/>
                  <a:pt x="254" y="614"/>
                </a:cubicBezTo>
                <a:cubicBezTo>
                  <a:pt x="261" y="615"/>
                  <a:pt x="266" y="624"/>
                  <a:pt x="266" y="635"/>
                </a:cubicBezTo>
                <a:cubicBezTo>
                  <a:pt x="266" y="636"/>
                  <a:pt x="266" y="638"/>
                  <a:pt x="266" y="640"/>
                </a:cubicBezTo>
                <a:cubicBezTo>
                  <a:pt x="271" y="641"/>
                  <a:pt x="276" y="642"/>
                  <a:pt x="282" y="642"/>
                </a:cubicBezTo>
                <a:cubicBezTo>
                  <a:pt x="282" y="640"/>
                  <a:pt x="282" y="639"/>
                  <a:pt x="283" y="637"/>
                </a:cubicBezTo>
                <a:cubicBezTo>
                  <a:pt x="283" y="637"/>
                  <a:pt x="283" y="637"/>
                  <a:pt x="283" y="637"/>
                </a:cubicBezTo>
                <a:cubicBezTo>
                  <a:pt x="286" y="627"/>
                  <a:pt x="292" y="620"/>
                  <a:pt x="300" y="620"/>
                </a:cubicBezTo>
                <a:cubicBezTo>
                  <a:pt x="307" y="621"/>
                  <a:pt x="313" y="628"/>
                  <a:pt x="315" y="639"/>
                </a:cubicBezTo>
                <a:cubicBezTo>
                  <a:pt x="315" y="639"/>
                  <a:pt x="315" y="639"/>
                  <a:pt x="315" y="639"/>
                </a:cubicBezTo>
                <a:cubicBezTo>
                  <a:pt x="315" y="641"/>
                  <a:pt x="315" y="643"/>
                  <a:pt x="316" y="645"/>
                </a:cubicBezTo>
                <a:cubicBezTo>
                  <a:pt x="321" y="645"/>
                  <a:pt x="326" y="645"/>
                  <a:pt x="332" y="645"/>
                </a:cubicBezTo>
                <a:cubicBezTo>
                  <a:pt x="332" y="643"/>
                  <a:pt x="332" y="641"/>
                  <a:pt x="332" y="639"/>
                </a:cubicBezTo>
                <a:cubicBezTo>
                  <a:pt x="332" y="639"/>
                  <a:pt x="332" y="639"/>
                  <a:pt x="332" y="639"/>
                </a:cubicBezTo>
                <a:cubicBezTo>
                  <a:pt x="333" y="628"/>
                  <a:pt x="338" y="620"/>
                  <a:pt x="346" y="619"/>
                </a:cubicBezTo>
                <a:cubicBezTo>
                  <a:pt x="353" y="619"/>
                  <a:pt x="361" y="626"/>
                  <a:pt x="364" y="637"/>
                </a:cubicBezTo>
                <a:cubicBezTo>
                  <a:pt x="364" y="637"/>
                  <a:pt x="364" y="637"/>
                  <a:pt x="364" y="637"/>
                </a:cubicBezTo>
                <a:cubicBezTo>
                  <a:pt x="365" y="638"/>
                  <a:pt x="365" y="640"/>
                  <a:pt x="366" y="642"/>
                </a:cubicBezTo>
                <a:cubicBezTo>
                  <a:pt x="371" y="641"/>
                  <a:pt x="376" y="640"/>
                  <a:pt x="381" y="639"/>
                </a:cubicBezTo>
                <a:cubicBezTo>
                  <a:pt x="381" y="638"/>
                  <a:pt x="381" y="636"/>
                  <a:pt x="381" y="634"/>
                </a:cubicBezTo>
                <a:cubicBezTo>
                  <a:pt x="380" y="623"/>
                  <a:pt x="384" y="614"/>
                  <a:pt x="391" y="612"/>
                </a:cubicBezTo>
                <a:cubicBezTo>
                  <a:pt x="399" y="609"/>
                  <a:pt x="407" y="616"/>
                  <a:pt x="413" y="626"/>
                </a:cubicBezTo>
                <a:cubicBezTo>
                  <a:pt x="413" y="628"/>
                  <a:pt x="414" y="630"/>
                  <a:pt x="415" y="631"/>
                </a:cubicBezTo>
                <a:cubicBezTo>
                  <a:pt x="420" y="630"/>
                  <a:pt x="425" y="628"/>
                  <a:pt x="430" y="626"/>
                </a:cubicBezTo>
                <a:cubicBezTo>
                  <a:pt x="429" y="625"/>
                  <a:pt x="429" y="623"/>
                  <a:pt x="428" y="621"/>
                </a:cubicBezTo>
                <a:cubicBezTo>
                  <a:pt x="426" y="610"/>
                  <a:pt x="428" y="600"/>
                  <a:pt x="435" y="597"/>
                </a:cubicBezTo>
                <a:cubicBezTo>
                  <a:pt x="442" y="593"/>
                  <a:pt x="452" y="598"/>
                  <a:pt x="459" y="609"/>
                </a:cubicBezTo>
                <a:cubicBezTo>
                  <a:pt x="460" y="610"/>
                  <a:pt x="461" y="612"/>
                  <a:pt x="462" y="613"/>
                </a:cubicBezTo>
                <a:cubicBezTo>
                  <a:pt x="466" y="611"/>
                  <a:pt x="471" y="608"/>
                  <a:pt x="476" y="606"/>
                </a:cubicBezTo>
                <a:cubicBezTo>
                  <a:pt x="475" y="604"/>
                  <a:pt x="474" y="603"/>
                  <a:pt x="473" y="601"/>
                </a:cubicBezTo>
                <a:cubicBezTo>
                  <a:pt x="469" y="590"/>
                  <a:pt x="469" y="579"/>
                  <a:pt x="476" y="575"/>
                </a:cubicBezTo>
                <a:cubicBezTo>
                  <a:pt x="483" y="570"/>
                  <a:pt x="493" y="574"/>
                  <a:pt x="502" y="584"/>
                </a:cubicBezTo>
                <a:cubicBezTo>
                  <a:pt x="503" y="585"/>
                  <a:pt x="504" y="586"/>
                  <a:pt x="505" y="588"/>
                </a:cubicBezTo>
                <a:cubicBezTo>
                  <a:pt x="510" y="585"/>
                  <a:pt x="514" y="582"/>
                  <a:pt x="518" y="578"/>
                </a:cubicBezTo>
                <a:cubicBezTo>
                  <a:pt x="517" y="577"/>
                  <a:pt x="516" y="575"/>
                  <a:pt x="515" y="574"/>
                </a:cubicBezTo>
                <a:cubicBezTo>
                  <a:pt x="508" y="564"/>
                  <a:pt x="507" y="553"/>
                  <a:pt x="513" y="547"/>
                </a:cubicBezTo>
                <a:cubicBezTo>
                  <a:pt x="519" y="542"/>
                  <a:pt x="531" y="544"/>
                  <a:pt x="540" y="552"/>
                </a:cubicBezTo>
                <a:cubicBezTo>
                  <a:pt x="540" y="552"/>
                  <a:pt x="540" y="552"/>
                  <a:pt x="540" y="552"/>
                </a:cubicBezTo>
                <a:cubicBezTo>
                  <a:pt x="542" y="553"/>
                  <a:pt x="543" y="555"/>
                  <a:pt x="544" y="556"/>
                </a:cubicBezTo>
                <a:cubicBezTo>
                  <a:pt x="548" y="552"/>
                  <a:pt x="552" y="548"/>
                  <a:pt x="556" y="544"/>
                </a:cubicBezTo>
                <a:cubicBezTo>
                  <a:pt x="554" y="543"/>
                  <a:pt x="553" y="542"/>
                  <a:pt x="552" y="541"/>
                </a:cubicBezTo>
                <a:cubicBezTo>
                  <a:pt x="543" y="532"/>
                  <a:pt x="540" y="520"/>
                  <a:pt x="545" y="514"/>
                </a:cubicBezTo>
                <a:cubicBezTo>
                  <a:pt x="551" y="507"/>
                  <a:pt x="566" y="508"/>
                  <a:pt x="578" y="518"/>
                </a:cubicBezTo>
                <a:cubicBezTo>
                  <a:pt x="578" y="518"/>
                  <a:pt x="578" y="518"/>
                  <a:pt x="578" y="518"/>
                </a:cubicBezTo>
                <a:cubicBezTo>
                  <a:pt x="581" y="514"/>
                  <a:pt x="585" y="510"/>
                  <a:pt x="588" y="505"/>
                </a:cubicBezTo>
                <a:cubicBezTo>
                  <a:pt x="588" y="505"/>
                  <a:pt x="587" y="505"/>
                  <a:pt x="587" y="505"/>
                </a:cubicBezTo>
                <a:cubicBezTo>
                  <a:pt x="586" y="504"/>
                  <a:pt x="584" y="503"/>
                  <a:pt x="583" y="502"/>
                </a:cubicBezTo>
                <a:cubicBezTo>
                  <a:pt x="583" y="502"/>
                  <a:pt x="583" y="502"/>
                  <a:pt x="583" y="502"/>
                </a:cubicBezTo>
                <a:cubicBezTo>
                  <a:pt x="573" y="494"/>
                  <a:pt x="568" y="484"/>
                  <a:pt x="572" y="476"/>
                </a:cubicBezTo>
                <a:cubicBezTo>
                  <a:pt x="576" y="469"/>
                  <a:pt x="589" y="468"/>
                  <a:pt x="601" y="473"/>
                </a:cubicBezTo>
                <a:cubicBezTo>
                  <a:pt x="602" y="474"/>
                  <a:pt x="603" y="474"/>
                  <a:pt x="604" y="475"/>
                </a:cubicBezTo>
                <a:cubicBezTo>
                  <a:pt x="605" y="475"/>
                  <a:pt x="605" y="475"/>
                  <a:pt x="606" y="476"/>
                </a:cubicBezTo>
                <a:cubicBezTo>
                  <a:pt x="608" y="471"/>
                  <a:pt x="611" y="466"/>
                  <a:pt x="613" y="461"/>
                </a:cubicBezTo>
                <a:cubicBezTo>
                  <a:pt x="613" y="461"/>
                  <a:pt x="612" y="461"/>
                  <a:pt x="612" y="461"/>
                </a:cubicBezTo>
                <a:cubicBezTo>
                  <a:pt x="611" y="460"/>
                  <a:pt x="609" y="459"/>
                  <a:pt x="608" y="459"/>
                </a:cubicBezTo>
                <a:cubicBezTo>
                  <a:pt x="596" y="453"/>
                  <a:pt x="589" y="443"/>
                  <a:pt x="592" y="435"/>
                </a:cubicBezTo>
                <a:cubicBezTo>
                  <a:pt x="595" y="426"/>
                  <a:pt x="608" y="423"/>
                  <a:pt x="621" y="427"/>
                </a:cubicBezTo>
                <a:cubicBezTo>
                  <a:pt x="621" y="427"/>
                  <a:pt x="621" y="427"/>
                  <a:pt x="621" y="427"/>
                </a:cubicBezTo>
                <a:cubicBezTo>
                  <a:pt x="622" y="428"/>
                  <a:pt x="623" y="428"/>
                  <a:pt x="624" y="428"/>
                </a:cubicBezTo>
                <a:cubicBezTo>
                  <a:pt x="625" y="429"/>
                  <a:pt x="626" y="429"/>
                  <a:pt x="626" y="429"/>
                </a:cubicBezTo>
                <a:cubicBezTo>
                  <a:pt x="628" y="424"/>
                  <a:pt x="630" y="419"/>
                  <a:pt x="631" y="413"/>
                </a:cubicBezTo>
                <a:cubicBezTo>
                  <a:pt x="631" y="413"/>
                  <a:pt x="630" y="413"/>
                  <a:pt x="629" y="413"/>
                </a:cubicBezTo>
                <a:cubicBezTo>
                  <a:pt x="628" y="413"/>
                  <a:pt x="627" y="412"/>
                  <a:pt x="626" y="412"/>
                </a:cubicBezTo>
                <a:cubicBezTo>
                  <a:pt x="626" y="412"/>
                  <a:pt x="626" y="412"/>
                  <a:pt x="626" y="412"/>
                </a:cubicBezTo>
                <a:cubicBezTo>
                  <a:pt x="613" y="408"/>
                  <a:pt x="604" y="399"/>
                  <a:pt x="606" y="390"/>
                </a:cubicBezTo>
                <a:cubicBezTo>
                  <a:pt x="607" y="382"/>
                  <a:pt x="620" y="377"/>
                  <a:pt x="634" y="379"/>
                </a:cubicBezTo>
                <a:cubicBezTo>
                  <a:pt x="634" y="379"/>
                  <a:pt x="634" y="379"/>
                  <a:pt x="634" y="379"/>
                </a:cubicBezTo>
                <a:cubicBezTo>
                  <a:pt x="635" y="379"/>
                  <a:pt x="635" y="379"/>
                  <a:pt x="636" y="379"/>
                </a:cubicBezTo>
                <a:cubicBezTo>
                  <a:pt x="637" y="379"/>
                  <a:pt x="638" y="380"/>
                  <a:pt x="639" y="380"/>
                </a:cubicBezTo>
                <a:cubicBezTo>
                  <a:pt x="640" y="374"/>
                  <a:pt x="641" y="369"/>
                  <a:pt x="642" y="363"/>
                </a:cubicBezTo>
                <a:cubicBezTo>
                  <a:pt x="641" y="363"/>
                  <a:pt x="640" y="363"/>
                  <a:pt x="639" y="363"/>
                </a:cubicBezTo>
                <a:cubicBezTo>
                  <a:pt x="638" y="363"/>
                  <a:pt x="637" y="363"/>
                  <a:pt x="636" y="363"/>
                </a:cubicBezTo>
                <a:cubicBezTo>
                  <a:pt x="622" y="361"/>
                  <a:pt x="612" y="354"/>
                  <a:pt x="612" y="345"/>
                </a:cubicBezTo>
                <a:cubicBezTo>
                  <a:pt x="613" y="336"/>
                  <a:pt x="624" y="329"/>
                  <a:pt x="639" y="329"/>
                </a:cubicBezTo>
                <a:close/>
                <a:moveTo>
                  <a:pt x="468" y="158"/>
                </a:moveTo>
                <a:cubicBezTo>
                  <a:pt x="477" y="149"/>
                  <a:pt x="492" y="150"/>
                  <a:pt x="501" y="160"/>
                </a:cubicBezTo>
                <a:cubicBezTo>
                  <a:pt x="510" y="169"/>
                  <a:pt x="509" y="184"/>
                  <a:pt x="499" y="193"/>
                </a:cubicBezTo>
                <a:cubicBezTo>
                  <a:pt x="497" y="195"/>
                  <a:pt x="495" y="196"/>
                  <a:pt x="492" y="197"/>
                </a:cubicBezTo>
                <a:cubicBezTo>
                  <a:pt x="483" y="185"/>
                  <a:pt x="474" y="175"/>
                  <a:pt x="463" y="165"/>
                </a:cubicBezTo>
                <a:cubicBezTo>
                  <a:pt x="464" y="162"/>
                  <a:pt x="466" y="160"/>
                  <a:pt x="468" y="158"/>
                </a:cubicBezTo>
                <a:close/>
                <a:moveTo>
                  <a:pt x="266" y="69"/>
                </a:moveTo>
                <a:cubicBezTo>
                  <a:pt x="351" y="50"/>
                  <a:pt x="441" y="74"/>
                  <a:pt x="451" y="118"/>
                </a:cubicBezTo>
                <a:cubicBezTo>
                  <a:pt x="453" y="129"/>
                  <a:pt x="450" y="140"/>
                  <a:pt x="444" y="150"/>
                </a:cubicBezTo>
                <a:cubicBezTo>
                  <a:pt x="409" y="125"/>
                  <a:pt x="367" y="111"/>
                  <a:pt x="322" y="111"/>
                </a:cubicBezTo>
                <a:cubicBezTo>
                  <a:pt x="244" y="111"/>
                  <a:pt x="176" y="154"/>
                  <a:pt x="139" y="217"/>
                </a:cubicBezTo>
                <a:cubicBezTo>
                  <a:pt x="129" y="210"/>
                  <a:pt x="122" y="202"/>
                  <a:pt x="120" y="191"/>
                </a:cubicBezTo>
                <a:cubicBezTo>
                  <a:pt x="110" y="147"/>
                  <a:pt x="182" y="88"/>
                  <a:pt x="266" y="69"/>
                </a:cubicBezTo>
                <a:close/>
                <a:moveTo>
                  <a:pt x="94" y="249"/>
                </a:moveTo>
                <a:cubicBezTo>
                  <a:pt x="98" y="237"/>
                  <a:pt x="111" y="230"/>
                  <a:pt x="124" y="234"/>
                </a:cubicBezTo>
                <a:cubicBezTo>
                  <a:pt x="126" y="234"/>
                  <a:pt x="127" y="235"/>
                  <a:pt x="129" y="236"/>
                </a:cubicBezTo>
                <a:cubicBezTo>
                  <a:pt x="123" y="250"/>
                  <a:pt x="118" y="264"/>
                  <a:pt x="115" y="279"/>
                </a:cubicBezTo>
                <a:cubicBezTo>
                  <a:pt x="113" y="279"/>
                  <a:pt x="111" y="279"/>
                  <a:pt x="110" y="278"/>
                </a:cubicBezTo>
                <a:cubicBezTo>
                  <a:pt x="97" y="274"/>
                  <a:pt x="90" y="261"/>
                  <a:pt x="94" y="249"/>
                </a:cubicBezTo>
                <a:close/>
                <a:moveTo>
                  <a:pt x="130" y="498"/>
                </a:moveTo>
                <a:cubicBezTo>
                  <a:pt x="72" y="434"/>
                  <a:pt x="47" y="344"/>
                  <a:pt x="81" y="314"/>
                </a:cubicBezTo>
                <a:cubicBezTo>
                  <a:pt x="89" y="306"/>
                  <a:pt x="99" y="303"/>
                  <a:pt x="111" y="304"/>
                </a:cubicBezTo>
                <a:cubicBezTo>
                  <a:pt x="111" y="310"/>
                  <a:pt x="111" y="316"/>
                  <a:pt x="111" y="323"/>
                </a:cubicBezTo>
                <a:cubicBezTo>
                  <a:pt x="111" y="439"/>
                  <a:pt x="205" y="534"/>
                  <a:pt x="322" y="534"/>
                </a:cubicBezTo>
                <a:cubicBezTo>
                  <a:pt x="321" y="546"/>
                  <a:pt x="317" y="557"/>
                  <a:pt x="309" y="564"/>
                </a:cubicBezTo>
                <a:cubicBezTo>
                  <a:pt x="276" y="595"/>
                  <a:pt x="188" y="562"/>
                  <a:pt x="130" y="498"/>
                </a:cubicBezTo>
                <a:close/>
                <a:moveTo>
                  <a:pt x="375" y="556"/>
                </a:moveTo>
                <a:cubicBezTo>
                  <a:pt x="362" y="559"/>
                  <a:pt x="350" y="551"/>
                  <a:pt x="347" y="538"/>
                </a:cubicBezTo>
                <a:cubicBezTo>
                  <a:pt x="347" y="536"/>
                  <a:pt x="347" y="535"/>
                  <a:pt x="347" y="533"/>
                </a:cubicBezTo>
                <a:cubicBezTo>
                  <a:pt x="362" y="531"/>
                  <a:pt x="377" y="527"/>
                  <a:pt x="391" y="523"/>
                </a:cubicBezTo>
                <a:cubicBezTo>
                  <a:pt x="392" y="524"/>
                  <a:pt x="392" y="526"/>
                  <a:pt x="393" y="528"/>
                </a:cubicBezTo>
                <a:cubicBezTo>
                  <a:pt x="396" y="541"/>
                  <a:pt x="388" y="554"/>
                  <a:pt x="375" y="556"/>
                </a:cubicBezTo>
                <a:close/>
                <a:moveTo>
                  <a:pt x="570" y="401"/>
                </a:moveTo>
                <a:cubicBezTo>
                  <a:pt x="544" y="484"/>
                  <a:pt x="478" y="550"/>
                  <a:pt x="435" y="537"/>
                </a:cubicBezTo>
                <a:cubicBezTo>
                  <a:pt x="425" y="533"/>
                  <a:pt x="417" y="525"/>
                  <a:pt x="411" y="514"/>
                </a:cubicBezTo>
                <a:cubicBezTo>
                  <a:pt x="483" y="481"/>
                  <a:pt x="533" y="408"/>
                  <a:pt x="533" y="323"/>
                </a:cubicBezTo>
                <a:cubicBezTo>
                  <a:pt x="533" y="284"/>
                  <a:pt x="523" y="248"/>
                  <a:pt x="505" y="217"/>
                </a:cubicBezTo>
                <a:cubicBezTo>
                  <a:pt x="516" y="212"/>
                  <a:pt x="527" y="210"/>
                  <a:pt x="538" y="213"/>
                </a:cubicBezTo>
                <a:cubicBezTo>
                  <a:pt x="581" y="227"/>
                  <a:pt x="596" y="319"/>
                  <a:pt x="570" y="401"/>
                </a:cubicBezTo>
                <a:close/>
              </a:path>
            </a:pathLst>
          </a:custGeom>
          <a:solidFill>
            <a:schemeClr val="accent2">
              <a:lumMod val="60000"/>
              <a:lumOff val="40000"/>
            </a:schemeClr>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6" name="Freeform 19">
            <a:extLst>
              <a:ext uri="{FF2B5EF4-FFF2-40B4-BE49-F238E27FC236}">
                <a16:creationId xmlns:a16="http://schemas.microsoft.com/office/drawing/2014/main" id="{AD9FE89A-FED9-4F0B-9C3C-73BCFB785E40}"/>
              </a:ext>
            </a:extLst>
          </p:cNvPr>
          <p:cNvSpPr>
            <a:spLocks noEditPoints="1"/>
          </p:cNvSpPr>
          <p:nvPr/>
        </p:nvSpPr>
        <p:spPr bwMode="auto">
          <a:xfrm>
            <a:off x="8550852" y="5216286"/>
            <a:ext cx="891430" cy="894227"/>
          </a:xfrm>
          <a:custGeom>
            <a:avLst/>
            <a:gdLst>
              <a:gd name="T0" fmla="*/ 380 w 402"/>
              <a:gd name="T1" fmla="*/ 242 h 403"/>
              <a:gd name="T2" fmla="*/ 385 w 402"/>
              <a:gd name="T3" fmla="*/ 209 h 403"/>
              <a:gd name="T4" fmla="*/ 383 w 402"/>
              <a:gd name="T5" fmla="*/ 175 h 403"/>
              <a:gd name="T6" fmla="*/ 375 w 402"/>
              <a:gd name="T7" fmla="*/ 142 h 403"/>
              <a:gd name="T8" fmla="*/ 361 w 402"/>
              <a:gd name="T9" fmla="*/ 111 h 403"/>
              <a:gd name="T10" fmla="*/ 342 w 402"/>
              <a:gd name="T11" fmla="*/ 83 h 403"/>
              <a:gd name="T12" fmla="*/ 318 w 402"/>
              <a:gd name="T13" fmla="*/ 59 h 403"/>
              <a:gd name="T14" fmla="*/ 289 w 402"/>
              <a:gd name="T15" fmla="*/ 40 h 403"/>
              <a:gd name="T16" fmla="*/ 258 w 402"/>
              <a:gd name="T17" fmla="*/ 26 h 403"/>
              <a:gd name="T18" fmla="*/ 225 w 402"/>
              <a:gd name="T19" fmla="*/ 19 h 403"/>
              <a:gd name="T20" fmla="*/ 191 w 402"/>
              <a:gd name="T21" fmla="*/ 18 h 403"/>
              <a:gd name="T22" fmla="*/ 158 w 402"/>
              <a:gd name="T23" fmla="*/ 23 h 403"/>
              <a:gd name="T24" fmla="*/ 125 w 402"/>
              <a:gd name="T25" fmla="*/ 34 h 403"/>
              <a:gd name="T26" fmla="*/ 96 w 402"/>
              <a:gd name="T27" fmla="*/ 50 h 403"/>
              <a:gd name="T28" fmla="*/ 70 w 402"/>
              <a:gd name="T29" fmla="*/ 72 h 403"/>
              <a:gd name="T30" fmla="*/ 48 w 402"/>
              <a:gd name="T31" fmla="*/ 98 h 403"/>
              <a:gd name="T32" fmla="*/ 32 w 402"/>
              <a:gd name="T33" fmla="*/ 128 h 403"/>
              <a:gd name="T34" fmla="*/ 21 w 402"/>
              <a:gd name="T35" fmla="*/ 161 h 403"/>
              <a:gd name="T36" fmla="*/ 17 w 402"/>
              <a:gd name="T37" fmla="*/ 194 h 403"/>
              <a:gd name="T38" fmla="*/ 19 w 402"/>
              <a:gd name="T39" fmla="*/ 228 h 403"/>
              <a:gd name="T40" fmla="*/ 27 w 402"/>
              <a:gd name="T41" fmla="*/ 261 h 403"/>
              <a:gd name="T42" fmla="*/ 41 w 402"/>
              <a:gd name="T43" fmla="*/ 292 h 403"/>
              <a:gd name="T44" fmla="*/ 60 w 402"/>
              <a:gd name="T45" fmla="*/ 320 h 403"/>
              <a:gd name="T46" fmla="*/ 84 w 402"/>
              <a:gd name="T47" fmla="*/ 344 h 403"/>
              <a:gd name="T48" fmla="*/ 112 w 402"/>
              <a:gd name="T49" fmla="*/ 363 h 403"/>
              <a:gd name="T50" fmla="*/ 144 w 402"/>
              <a:gd name="T51" fmla="*/ 376 h 403"/>
              <a:gd name="T52" fmla="*/ 177 w 402"/>
              <a:gd name="T53" fmla="*/ 384 h 403"/>
              <a:gd name="T54" fmla="*/ 211 w 402"/>
              <a:gd name="T55" fmla="*/ 385 h 403"/>
              <a:gd name="T56" fmla="*/ 244 w 402"/>
              <a:gd name="T57" fmla="*/ 380 h 403"/>
              <a:gd name="T58" fmla="*/ 276 w 402"/>
              <a:gd name="T59" fmla="*/ 369 h 403"/>
              <a:gd name="T60" fmla="*/ 306 w 402"/>
              <a:gd name="T61" fmla="*/ 353 h 403"/>
              <a:gd name="T62" fmla="*/ 332 w 402"/>
              <a:gd name="T63" fmla="*/ 331 h 403"/>
              <a:gd name="T64" fmla="*/ 354 w 402"/>
              <a:gd name="T65" fmla="*/ 304 h 403"/>
              <a:gd name="T66" fmla="*/ 370 w 402"/>
              <a:gd name="T67" fmla="*/ 275 h 403"/>
              <a:gd name="T68" fmla="*/ 119 w 402"/>
              <a:gd name="T69" fmla="*/ 71 h 403"/>
              <a:gd name="T70" fmla="*/ 213 w 402"/>
              <a:gd name="T71" fmla="*/ 69 h 403"/>
              <a:gd name="T72" fmla="*/ 80 w 402"/>
              <a:gd name="T73" fmla="*/ 257 h 403"/>
              <a:gd name="T74" fmla="*/ 337 w 402"/>
              <a:gd name="T75" fmla="*/ 272 h 403"/>
              <a:gd name="T76" fmla="*/ 98 w 402"/>
              <a:gd name="T77" fmla="*/ 294 h 403"/>
              <a:gd name="T78" fmla="*/ 324 w 402"/>
              <a:gd name="T79" fmla="*/ 253 h 403"/>
              <a:gd name="T80" fmla="*/ 339 w 402"/>
              <a:gd name="T81" fmla="*/ 214 h 403"/>
              <a:gd name="T82" fmla="*/ 252 w 402"/>
              <a:gd name="T83" fmla="*/ 79 h 403"/>
              <a:gd name="T84" fmla="*/ 331 w 402"/>
              <a:gd name="T85" fmla="*/ 12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403">
                <a:moveTo>
                  <a:pt x="376" y="259"/>
                </a:moveTo>
                <a:cubicBezTo>
                  <a:pt x="396" y="256"/>
                  <a:pt x="396" y="256"/>
                  <a:pt x="396" y="256"/>
                </a:cubicBezTo>
                <a:cubicBezTo>
                  <a:pt x="380" y="242"/>
                  <a:pt x="380" y="242"/>
                  <a:pt x="380" y="242"/>
                </a:cubicBezTo>
                <a:cubicBezTo>
                  <a:pt x="375" y="238"/>
                  <a:pt x="377" y="229"/>
                  <a:pt x="383" y="226"/>
                </a:cubicBezTo>
                <a:cubicBezTo>
                  <a:pt x="402" y="219"/>
                  <a:pt x="402" y="219"/>
                  <a:pt x="402" y="219"/>
                </a:cubicBezTo>
                <a:cubicBezTo>
                  <a:pt x="385" y="209"/>
                  <a:pt x="385" y="209"/>
                  <a:pt x="385" y="209"/>
                </a:cubicBezTo>
                <a:cubicBezTo>
                  <a:pt x="379" y="205"/>
                  <a:pt x="379" y="196"/>
                  <a:pt x="385" y="192"/>
                </a:cubicBezTo>
                <a:cubicBezTo>
                  <a:pt x="402" y="182"/>
                  <a:pt x="402" y="182"/>
                  <a:pt x="402" y="182"/>
                </a:cubicBezTo>
                <a:cubicBezTo>
                  <a:pt x="383" y="175"/>
                  <a:pt x="383" y="175"/>
                  <a:pt x="383" y="175"/>
                </a:cubicBezTo>
                <a:cubicBezTo>
                  <a:pt x="376" y="172"/>
                  <a:pt x="375" y="163"/>
                  <a:pt x="380" y="158"/>
                </a:cubicBezTo>
                <a:cubicBezTo>
                  <a:pt x="395" y="145"/>
                  <a:pt x="395" y="145"/>
                  <a:pt x="395" y="145"/>
                </a:cubicBezTo>
                <a:cubicBezTo>
                  <a:pt x="375" y="142"/>
                  <a:pt x="375" y="142"/>
                  <a:pt x="375" y="142"/>
                </a:cubicBezTo>
                <a:cubicBezTo>
                  <a:pt x="368" y="141"/>
                  <a:pt x="365" y="132"/>
                  <a:pt x="369" y="126"/>
                </a:cubicBezTo>
                <a:cubicBezTo>
                  <a:pt x="381" y="110"/>
                  <a:pt x="381" y="110"/>
                  <a:pt x="381" y="110"/>
                </a:cubicBezTo>
                <a:cubicBezTo>
                  <a:pt x="361" y="111"/>
                  <a:pt x="361" y="111"/>
                  <a:pt x="361" y="111"/>
                </a:cubicBezTo>
                <a:cubicBezTo>
                  <a:pt x="354" y="111"/>
                  <a:pt x="349" y="103"/>
                  <a:pt x="352" y="97"/>
                </a:cubicBezTo>
                <a:cubicBezTo>
                  <a:pt x="361" y="79"/>
                  <a:pt x="361" y="79"/>
                  <a:pt x="361" y="79"/>
                </a:cubicBezTo>
                <a:cubicBezTo>
                  <a:pt x="342" y="83"/>
                  <a:pt x="342" y="83"/>
                  <a:pt x="342" y="83"/>
                </a:cubicBezTo>
                <a:cubicBezTo>
                  <a:pt x="335" y="84"/>
                  <a:pt x="328" y="78"/>
                  <a:pt x="330" y="71"/>
                </a:cubicBezTo>
                <a:cubicBezTo>
                  <a:pt x="336" y="51"/>
                  <a:pt x="336" y="51"/>
                  <a:pt x="336" y="51"/>
                </a:cubicBezTo>
                <a:cubicBezTo>
                  <a:pt x="318" y="59"/>
                  <a:pt x="318" y="59"/>
                  <a:pt x="318" y="59"/>
                </a:cubicBezTo>
                <a:cubicBezTo>
                  <a:pt x="311" y="62"/>
                  <a:pt x="303" y="56"/>
                  <a:pt x="304" y="49"/>
                </a:cubicBezTo>
                <a:cubicBezTo>
                  <a:pt x="306" y="29"/>
                  <a:pt x="306" y="29"/>
                  <a:pt x="306" y="29"/>
                </a:cubicBezTo>
                <a:cubicBezTo>
                  <a:pt x="289" y="40"/>
                  <a:pt x="289" y="40"/>
                  <a:pt x="289" y="40"/>
                </a:cubicBezTo>
                <a:cubicBezTo>
                  <a:pt x="283" y="44"/>
                  <a:pt x="275" y="40"/>
                  <a:pt x="274" y="33"/>
                </a:cubicBezTo>
                <a:cubicBezTo>
                  <a:pt x="273" y="13"/>
                  <a:pt x="273" y="13"/>
                  <a:pt x="273" y="13"/>
                </a:cubicBezTo>
                <a:cubicBezTo>
                  <a:pt x="258" y="26"/>
                  <a:pt x="258" y="26"/>
                  <a:pt x="258" y="26"/>
                </a:cubicBezTo>
                <a:cubicBezTo>
                  <a:pt x="253" y="32"/>
                  <a:pt x="244" y="29"/>
                  <a:pt x="242" y="22"/>
                </a:cubicBezTo>
                <a:cubicBezTo>
                  <a:pt x="237" y="3"/>
                  <a:pt x="237" y="3"/>
                  <a:pt x="237" y="3"/>
                </a:cubicBezTo>
                <a:cubicBezTo>
                  <a:pt x="225" y="19"/>
                  <a:pt x="225" y="19"/>
                  <a:pt x="225" y="19"/>
                </a:cubicBezTo>
                <a:cubicBezTo>
                  <a:pt x="221" y="25"/>
                  <a:pt x="212" y="24"/>
                  <a:pt x="209" y="17"/>
                </a:cubicBezTo>
                <a:cubicBezTo>
                  <a:pt x="200" y="0"/>
                  <a:pt x="200" y="0"/>
                  <a:pt x="200" y="0"/>
                </a:cubicBezTo>
                <a:cubicBezTo>
                  <a:pt x="191" y="18"/>
                  <a:pt x="191" y="18"/>
                  <a:pt x="191" y="18"/>
                </a:cubicBezTo>
                <a:cubicBezTo>
                  <a:pt x="188" y="24"/>
                  <a:pt x="179" y="25"/>
                  <a:pt x="175" y="19"/>
                </a:cubicBezTo>
                <a:cubicBezTo>
                  <a:pt x="163" y="3"/>
                  <a:pt x="163" y="3"/>
                  <a:pt x="163" y="3"/>
                </a:cubicBezTo>
                <a:cubicBezTo>
                  <a:pt x="158" y="23"/>
                  <a:pt x="158" y="23"/>
                  <a:pt x="158" y="23"/>
                </a:cubicBezTo>
                <a:cubicBezTo>
                  <a:pt x="156" y="30"/>
                  <a:pt x="147" y="32"/>
                  <a:pt x="142" y="27"/>
                </a:cubicBezTo>
                <a:cubicBezTo>
                  <a:pt x="127" y="14"/>
                  <a:pt x="127" y="14"/>
                  <a:pt x="127" y="14"/>
                </a:cubicBezTo>
                <a:cubicBezTo>
                  <a:pt x="125" y="34"/>
                  <a:pt x="125" y="34"/>
                  <a:pt x="125" y="34"/>
                </a:cubicBezTo>
                <a:cubicBezTo>
                  <a:pt x="125" y="41"/>
                  <a:pt x="117" y="45"/>
                  <a:pt x="111" y="41"/>
                </a:cubicBezTo>
                <a:cubicBezTo>
                  <a:pt x="94" y="30"/>
                  <a:pt x="94" y="30"/>
                  <a:pt x="94" y="30"/>
                </a:cubicBezTo>
                <a:cubicBezTo>
                  <a:pt x="96" y="50"/>
                  <a:pt x="96" y="50"/>
                  <a:pt x="96" y="50"/>
                </a:cubicBezTo>
                <a:cubicBezTo>
                  <a:pt x="97" y="58"/>
                  <a:pt x="89" y="63"/>
                  <a:pt x="83" y="60"/>
                </a:cubicBezTo>
                <a:cubicBezTo>
                  <a:pt x="64" y="53"/>
                  <a:pt x="64" y="53"/>
                  <a:pt x="64" y="53"/>
                </a:cubicBezTo>
                <a:cubicBezTo>
                  <a:pt x="70" y="72"/>
                  <a:pt x="70" y="72"/>
                  <a:pt x="70" y="72"/>
                </a:cubicBezTo>
                <a:cubicBezTo>
                  <a:pt x="72" y="79"/>
                  <a:pt x="66" y="86"/>
                  <a:pt x="59" y="85"/>
                </a:cubicBezTo>
                <a:cubicBezTo>
                  <a:pt x="39" y="81"/>
                  <a:pt x="39" y="81"/>
                  <a:pt x="39" y="81"/>
                </a:cubicBezTo>
                <a:cubicBezTo>
                  <a:pt x="48" y="98"/>
                  <a:pt x="48" y="98"/>
                  <a:pt x="48" y="98"/>
                </a:cubicBezTo>
                <a:cubicBezTo>
                  <a:pt x="52" y="105"/>
                  <a:pt x="47" y="113"/>
                  <a:pt x="40" y="113"/>
                </a:cubicBezTo>
                <a:cubicBezTo>
                  <a:pt x="20" y="113"/>
                  <a:pt x="20" y="113"/>
                  <a:pt x="20" y="113"/>
                </a:cubicBezTo>
                <a:cubicBezTo>
                  <a:pt x="32" y="128"/>
                  <a:pt x="32" y="128"/>
                  <a:pt x="32" y="128"/>
                </a:cubicBezTo>
                <a:cubicBezTo>
                  <a:pt x="37" y="134"/>
                  <a:pt x="33" y="143"/>
                  <a:pt x="26" y="144"/>
                </a:cubicBezTo>
                <a:cubicBezTo>
                  <a:pt x="6" y="147"/>
                  <a:pt x="6" y="147"/>
                  <a:pt x="6" y="147"/>
                </a:cubicBezTo>
                <a:cubicBezTo>
                  <a:pt x="21" y="161"/>
                  <a:pt x="21" y="161"/>
                  <a:pt x="21" y="161"/>
                </a:cubicBezTo>
                <a:cubicBezTo>
                  <a:pt x="27" y="165"/>
                  <a:pt x="25" y="174"/>
                  <a:pt x="18" y="177"/>
                </a:cubicBezTo>
                <a:cubicBezTo>
                  <a:pt x="0" y="184"/>
                  <a:pt x="0" y="184"/>
                  <a:pt x="0" y="184"/>
                </a:cubicBezTo>
                <a:cubicBezTo>
                  <a:pt x="17" y="194"/>
                  <a:pt x="17" y="194"/>
                  <a:pt x="17" y="194"/>
                </a:cubicBezTo>
                <a:cubicBezTo>
                  <a:pt x="23" y="198"/>
                  <a:pt x="23" y="207"/>
                  <a:pt x="17" y="211"/>
                </a:cubicBezTo>
                <a:cubicBezTo>
                  <a:pt x="0" y="221"/>
                  <a:pt x="0" y="221"/>
                  <a:pt x="0" y="221"/>
                </a:cubicBezTo>
                <a:cubicBezTo>
                  <a:pt x="19" y="228"/>
                  <a:pt x="19" y="228"/>
                  <a:pt x="19" y="228"/>
                </a:cubicBezTo>
                <a:cubicBezTo>
                  <a:pt x="26" y="231"/>
                  <a:pt x="27" y="240"/>
                  <a:pt x="22" y="245"/>
                </a:cubicBezTo>
                <a:cubicBezTo>
                  <a:pt x="7" y="258"/>
                  <a:pt x="7" y="258"/>
                  <a:pt x="7" y="258"/>
                </a:cubicBezTo>
                <a:cubicBezTo>
                  <a:pt x="27" y="261"/>
                  <a:pt x="27" y="261"/>
                  <a:pt x="27" y="261"/>
                </a:cubicBezTo>
                <a:cubicBezTo>
                  <a:pt x="34" y="262"/>
                  <a:pt x="37" y="271"/>
                  <a:pt x="33" y="277"/>
                </a:cubicBezTo>
                <a:cubicBezTo>
                  <a:pt x="21" y="293"/>
                  <a:pt x="21" y="293"/>
                  <a:pt x="21" y="293"/>
                </a:cubicBezTo>
                <a:cubicBezTo>
                  <a:pt x="41" y="292"/>
                  <a:pt x="41" y="292"/>
                  <a:pt x="41" y="292"/>
                </a:cubicBezTo>
                <a:cubicBezTo>
                  <a:pt x="48" y="292"/>
                  <a:pt x="53" y="300"/>
                  <a:pt x="50" y="306"/>
                </a:cubicBezTo>
                <a:cubicBezTo>
                  <a:pt x="41" y="324"/>
                  <a:pt x="41" y="324"/>
                  <a:pt x="41" y="324"/>
                </a:cubicBezTo>
                <a:cubicBezTo>
                  <a:pt x="60" y="320"/>
                  <a:pt x="60" y="320"/>
                  <a:pt x="60" y="320"/>
                </a:cubicBezTo>
                <a:cubicBezTo>
                  <a:pt x="67" y="319"/>
                  <a:pt x="73" y="325"/>
                  <a:pt x="71" y="332"/>
                </a:cubicBezTo>
                <a:cubicBezTo>
                  <a:pt x="66" y="352"/>
                  <a:pt x="66" y="352"/>
                  <a:pt x="66" y="352"/>
                </a:cubicBezTo>
                <a:cubicBezTo>
                  <a:pt x="84" y="344"/>
                  <a:pt x="84" y="344"/>
                  <a:pt x="84" y="344"/>
                </a:cubicBezTo>
                <a:cubicBezTo>
                  <a:pt x="91" y="341"/>
                  <a:pt x="98" y="347"/>
                  <a:pt x="98" y="354"/>
                </a:cubicBezTo>
                <a:cubicBezTo>
                  <a:pt x="96" y="374"/>
                  <a:pt x="96" y="374"/>
                  <a:pt x="96" y="374"/>
                </a:cubicBezTo>
                <a:cubicBezTo>
                  <a:pt x="112" y="363"/>
                  <a:pt x="112" y="363"/>
                  <a:pt x="112" y="363"/>
                </a:cubicBezTo>
                <a:cubicBezTo>
                  <a:pt x="119" y="359"/>
                  <a:pt x="127" y="363"/>
                  <a:pt x="127" y="370"/>
                </a:cubicBezTo>
                <a:cubicBezTo>
                  <a:pt x="129" y="390"/>
                  <a:pt x="129" y="390"/>
                  <a:pt x="129" y="390"/>
                </a:cubicBezTo>
                <a:cubicBezTo>
                  <a:pt x="144" y="376"/>
                  <a:pt x="144" y="376"/>
                  <a:pt x="144" y="376"/>
                </a:cubicBezTo>
                <a:cubicBezTo>
                  <a:pt x="149" y="371"/>
                  <a:pt x="158" y="374"/>
                  <a:pt x="160" y="381"/>
                </a:cubicBezTo>
                <a:cubicBezTo>
                  <a:pt x="165" y="400"/>
                  <a:pt x="165" y="400"/>
                  <a:pt x="165" y="400"/>
                </a:cubicBezTo>
                <a:cubicBezTo>
                  <a:pt x="177" y="384"/>
                  <a:pt x="177" y="384"/>
                  <a:pt x="177" y="384"/>
                </a:cubicBezTo>
                <a:cubicBezTo>
                  <a:pt x="181" y="378"/>
                  <a:pt x="190" y="379"/>
                  <a:pt x="193" y="385"/>
                </a:cubicBezTo>
                <a:cubicBezTo>
                  <a:pt x="202" y="403"/>
                  <a:pt x="202" y="403"/>
                  <a:pt x="202" y="403"/>
                </a:cubicBezTo>
                <a:cubicBezTo>
                  <a:pt x="211" y="385"/>
                  <a:pt x="211" y="385"/>
                  <a:pt x="211" y="385"/>
                </a:cubicBezTo>
                <a:cubicBezTo>
                  <a:pt x="214" y="379"/>
                  <a:pt x="223" y="378"/>
                  <a:pt x="227" y="384"/>
                </a:cubicBezTo>
                <a:cubicBezTo>
                  <a:pt x="239" y="400"/>
                  <a:pt x="239" y="400"/>
                  <a:pt x="239" y="400"/>
                </a:cubicBezTo>
                <a:cubicBezTo>
                  <a:pt x="244" y="380"/>
                  <a:pt x="244" y="380"/>
                  <a:pt x="244" y="380"/>
                </a:cubicBezTo>
                <a:cubicBezTo>
                  <a:pt x="246" y="373"/>
                  <a:pt x="255" y="371"/>
                  <a:pt x="260" y="376"/>
                </a:cubicBezTo>
                <a:cubicBezTo>
                  <a:pt x="275" y="389"/>
                  <a:pt x="275" y="389"/>
                  <a:pt x="275" y="389"/>
                </a:cubicBezTo>
                <a:cubicBezTo>
                  <a:pt x="276" y="369"/>
                  <a:pt x="276" y="369"/>
                  <a:pt x="276" y="369"/>
                </a:cubicBezTo>
                <a:cubicBezTo>
                  <a:pt x="277" y="362"/>
                  <a:pt x="285" y="358"/>
                  <a:pt x="291" y="362"/>
                </a:cubicBezTo>
                <a:cubicBezTo>
                  <a:pt x="308" y="373"/>
                  <a:pt x="308" y="373"/>
                  <a:pt x="308" y="373"/>
                </a:cubicBezTo>
                <a:cubicBezTo>
                  <a:pt x="306" y="353"/>
                  <a:pt x="306" y="353"/>
                  <a:pt x="306" y="353"/>
                </a:cubicBezTo>
                <a:cubicBezTo>
                  <a:pt x="305" y="345"/>
                  <a:pt x="312" y="340"/>
                  <a:pt x="319" y="343"/>
                </a:cubicBezTo>
                <a:cubicBezTo>
                  <a:pt x="338" y="350"/>
                  <a:pt x="338" y="350"/>
                  <a:pt x="338" y="350"/>
                </a:cubicBezTo>
                <a:cubicBezTo>
                  <a:pt x="332" y="331"/>
                  <a:pt x="332" y="331"/>
                  <a:pt x="332" y="331"/>
                </a:cubicBezTo>
                <a:cubicBezTo>
                  <a:pt x="330" y="324"/>
                  <a:pt x="336" y="317"/>
                  <a:pt x="343" y="318"/>
                </a:cubicBezTo>
                <a:cubicBezTo>
                  <a:pt x="363" y="322"/>
                  <a:pt x="363" y="322"/>
                  <a:pt x="363" y="322"/>
                </a:cubicBezTo>
                <a:cubicBezTo>
                  <a:pt x="354" y="304"/>
                  <a:pt x="354" y="304"/>
                  <a:pt x="354" y="304"/>
                </a:cubicBezTo>
                <a:cubicBezTo>
                  <a:pt x="350" y="298"/>
                  <a:pt x="355" y="290"/>
                  <a:pt x="362" y="290"/>
                </a:cubicBezTo>
                <a:cubicBezTo>
                  <a:pt x="382" y="290"/>
                  <a:pt x="382" y="290"/>
                  <a:pt x="382" y="290"/>
                </a:cubicBezTo>
                <a:cubicBezTo>
                  <a:pt x="370" y="275"/>
                  <a:pt x="370" y="275"/>
                  <a:pt x="370" y="275"/>
                </a:cubicBezTo>
                <a:cubicBezTo>
                  <a:pt x="365" y="269"/>
                  <a:pt x="369" y="260"/>
                  <a:pt x="376" y="259"/>
                </a:cubicBezTo>
                <a:close/>
                <a:moveTo>
                  <a:pt x="56" y="253"/>
                </a:moveTo>
                <a:cubicBezTo>
                  <a:pt x="33" y="187"/>
                  <a:pt x="57" y="110"/>
                  <a:pt x="119" y="71"/>
                </a:cubicBezTo>
                <a:cubicBezTo>
                  <a:pt x="145" y="55"/>
                  <a:pt x="173" y="48"/>
                  <a:pt x="201" y="48"/>
                </a:cubicBezTo>
                <a:cubicBezTo>
                  <a:pt x="210" y="48"/>
                  <a:pt x="216" y="56"/>
                  <a:pt x="214" y="64"/>
                </a:cubicBezTo>
                <a:cubicBezTo>
                  <a:pt x="213" y="69"/>
                  <a:pt x="213" y="69"/>
                  <a:pt x="213" y="69"/>
                </a:cubicBezTo>
                <a:cubicBezTo>
                  <a:pt x="209" y="69"/>
                  <a:pt x="205" y="68"/>
                  <a:pt x="201" y="68"/>
                </a:cubicBezTo>
                <a:cubicBezTo>
                  <a:pt x="127" y="68"/>
                  <a:pt x="68" y="128"/>
                  <a:pt x="68" y="201"/>
                </a:cubicBezTo>
                <a:cubicBezTo>
                  <a:pt x="68" y="221"/>
                  <a:pt x="72" y="240"/>
                  <a:pt x="80" y="257"/>
                </a:cubicBezTo>
                <a:cubicBezTo>
                  <a:pt x="75" y="260"/>
                  <a:pt x="75" y="260"/>
                  <a:pt x="75" y="260"/>
                </a:cubicBezTo>
                <a:cubicBezTo>
                  <a:pt x="68" y="264"/>
                  <a:pt x="59" y="261"/>
                  <a:pt x="56" y="253"/>
                </a:cubicBezTo>
                <a:close/>
                <a:moveTo>
                  <a:pt x="337" y="272"/>
                </a:moveTo>
                <a:cubicBezTo>
                  <a:pt x="325" y="296"/>
                  <a:pt x="307" y="316"/>
                  <a:pt x="283" y="332"/>
                </a:cubicBezTo>
                <a:cubicBezTo>
                  <a:pt x="222" y="369"/>
                  <a:pt x="146" y="360"/>
                  <a:pt x="97" y="314"/>
                </a:cubicBezTo>
                <a:cubicBezTo>
                  <a:pt x="90" y="308"/>
                  <a:pt x="91" y="298"/>
                  <a:pt x="98" y="294"/>
                </a:cubicBezTo>
                <a:cubicBezTo>
                  <a:pt x="103" y="291"/>
                  <a:pt x="103" y="291"/>
                  <a:pt x="103" y="291"/>
                </a:cubicBezTo>
                <a:cubicBezTo>
                  <a:pt x="127" y="318"/>
                  <a:pt x="162" y="335"/>
                  <a:pt x="201" y="335"/>
                </a:cubicBezTo>
                <a:cubicBezTo>
                  <a:pt x="256" y="335"/>
                  <a:pt x="304" y="301"/>
                  <a:pt x="324" y="253"/>
                </a:cubicBezTo>
                <a:cubicBezTo>
                  <a:pt x="329" y="254"/>
                  <a:pt x="329" y="254"/>
                  <a:pt x="329" y="254"/>
                </a:cubicBezTo>
                <a:cubicBezTo>
                  <a:pt x="337" y="256"/>
                  <a:pt x="341" y="265"/>
                  <a:pt x="337" y="272"/>
                </a:cubicBezTo>
                <a:close/>
                <a:moveTo>
                  <a:pt x="339" y="214"/>
                </a:moveTo>
                <a:cubicBezTo>
                  <a:pt x="334" y="213"/>
                  <a:pt x="334" y="213"/>
                  <a:pt x="334" y="213"/>
                </a:cubicBezTo>
                <a:cubicBezTo>
                  <a:pt x="334" y="209"/>
                  <a:pt x="334" y="205"/>
                  <a:pt x="334" y="201"/>
                </a:cubicBezTo>
                <a:cubicBezTo>
                  <a:pt x="334" y="146"/>
                  <a:pt x="300" y="99"/>
                  <a:pt x="252" y="79"/>
                </a:cubicBezTo>
                <a:cubicBezTo>
                  <a:pt x="253" y="74"/>
                  <a:pt x="253" y="74"/>
                  <a:pt x="253" y="74"/>
                </a:cubicBezTo>
                <a:cubicBezTo>
                  <a:pt x="255" y="66"/>
                  <a:pt x="264" y="61"/>
                  <a:pt x="272" y="65"/>
                </a:cubicBezTo>
                <a:cubicBezTo>
                  <a:pt x="295" y="77"/>
                  <a:pt x="316" y="96"/>
                  <a:pt x="331" y="120"/>
                </a:cubicBezTo>
                <a:cubicBezTo>
                  <a:pt x="347" y="145"/>
                  <a:pt x="355" y="174"/>
                  <a:pt x="355" y="202"/>
                </a:cubicBezTo>
                <a:cubicBezTo>
                  <a:pt x="354" y="210"/>
                  <a:pt x="347" y="216"/>
                  <a:pt x="339" y="214"/>
                </a:cubicBezTo>
                <a:close/>
              </a:path>
            </a:pathLst>
          </a:custGeom>
          <a:solidFill>
            <a:schemeClr val="accent2">
              <a:lumMod val="60000"/>
              <a:lumOff val="40000"/>
            </a:schemeClr>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7" name="Freeform 23">
            <a:extLst>
              <a:ext uri="{FF2B5EF4-FFF2-40B4-BE49-F238E27FC236}">
                <a16:creationId xmlns:a16="http://schemas.microsoft.com/office/drawing/2014/main" id="{E3E33F12-96CE-4A92-BBB3-610F827FCB5C}"/>
              </a:ext>
            </a:extLst>
          </p:cNvPr>
          <p:cNvSpPr>
            <a:spLocks noEditPoints="1"/>
          </p:cNvSpPr>
          <p:nvPr/>
        </p:nvSpPr>
        <p:spPr bwMode="auto">
          <a:xfrm>
            <a:off x="9228602" y="4618942"/>
            <a:ext cx="830653" cy="834249"/>
          </a:xfrm>
          <a:custGeom>
            <a:avLst/>
            <a:gdLst>
              <a:gd name="T0" fmla="*/ 469 w 486"/>
              <a:gd name="T1" fmla="*/ 225 h 488"/>
              <a:gd name="T2" fmla="*/ 470 w 486"/>
              <a:gd name="T3" fmla="*/ 194 h 488"/>
              <a:gd name="T4" fmla="*/ 459 w 486"/>
              <a:gd name="T5" fmla="*/ 161 h 488"/>
              <a:gd name="T6" fmla="*/ 441 w 486"/>
              <a:gd name="T7" fmla="*/ 135 h 488"/>
              <a:gd name="T8" fmla="*/ 429 w 486"/>
              <a:gd name="T9" fmla="*/ 87 h 488"/>
              <a:gd name="T10" fmla="*/ 380 w 486"/>
              <a:gd name="T11" fmla="*/ 87 h 488"/>
              <a:gd name="T12" fmla="*/ 369 w 486"/>
              <a:gd name="T13" fmla="*/ 35 h 488"/>
              <a:gd name="T14" fmla="*/ 319 w 486"/>
              <a:gd name="T15" fmla="*/ 31 h 488"/>
              <a:gd name="T16" fmla="*/ 291 w 486"/>
              <a:gd name="T17" fmla="*/ 17 h 488"/>
              <a:gd name="T18" fmla="*/ 256 w 486"/>
              <a:gd name="T19" fmla="*/ 13 h 488"/>
              <a:gd name="T20" fmla="*/ 226 w 486"/>
              <a:gd name="T21" fmla="*/ 19 h 488"/>
              <a:gd name="T22" fmla="*/ 177 w 486"/>
              <a:gd name="T23" fmla="*/ 10 h 488"/>
              <a:gd name="T24" fmla="*/ 151 w 486"/>
              <a:gd name="T25" fmla="*/ 57 h 488"/>
              <a:gd name="T26" fmla="*/ 113 w 486"/>
              <a:gd name="T27" fmla="*/ 38 h 488"/>
              <a:gd name="T28" fmla="*/ 107 w 486"/>
              <a:gd name="T29" fmla="*/ 86 h 488"/>
              <a:gd name="T30" fmla="*/ 54 w 486"/>
              <a:gd name="T31" fmla="*/ 90 h 488"/>
              <a:gd name="T32" fmla="*/ 42 w 486"/>
              <a:gd name="T33" fmla="*/ 139 h 488"/>
              <a:gd name="T34" fmla="*/ 25 w 486"/>
              <a:gd name="T35" fmla="*/ 164 h 488"/>
              <a:gd name="T36" fmla="*/ 16 w 486"/>
              <a:gd name="T37" fmla="*/ 198 h 488"/>
              <a:gd name="T38" fmla="*/ 17 w 486"/>
              <a:gd name="T39" fmla="*/ 229 h 488"/>
              <a:gd name="T40" fmla="*/ 1 w 486"/>
              <a:gd name="T41" fmla="*/ 276 h 488"/>
              <a:gd name="T42" fmla="*/ 44 w 486"/>
              <a:gd name="T43" fmla="*/ 305 h 488"/>
              <a:gd name="T44" fmla="*/ 20 w 486"/>
              <a:gd name="T45" fmla="*/ 343 h 488"/>
              <a:gd name="T46" fmla="*/ 69 w 486"/>
              <a:gd name="T47" fmla="*/ 359 h 488"/>
              <a:gd name="T48" fmla="*/ 63 w 486"/>
              <a:gd name="T49" fmla="*/ 409 h 488"/>
              <a:gd name="T50" fmla="*/ 110 w 486"/>
              <a:gd name="T51" fmla="*/ 428 h 488"/>
              <a:gd name="T52" fmla="*/ 133 w 486"/>
              <a:gd name="T53" fmla="*/ 449 h 488"/>
              <a:gd name="T54" fmla="*/ 167 w 486"/>
              <a:gd name="T55" fmla="*/ 458 h 488"/>
              <a:gd name="T56" fmla="*/ 195 w 486"/>
              <a:gd name="T57" fmla="*/ 471 h 488"/>
              <a:gd name="T58" fmla="*/ 230 w 486"/>
              <a:gd name="T59" fmla="*/ 476 h 488"/>
              <a:gd name="T60" fmla="*/ 260 w 486"/>
              <a:gd name="T61" fmla="*/ 470 h 488"/>
              <a:gd name="T62" fmla="*/ 295 w 486"/>
              <a:gd name="T63" fmla="*/ 470 h 488"/>
              <a:gd name="T64" fmla="*/ 323 w 486"/>
              <a:gd name="T65" fmla="*/ 456 h 488"/>
              <a:gd name="T66" fmla="*/ 372 w 486"/>
              <a:gd name="T67" fmla="*/ 451 h 488"/>
              <a:gd name="T68" fmla="*/ 379 w 486"/>
              <a:gd name="T69" fmla="*/ 425 h 488"/>
              <a:gd name="T70" fmla="*/ 426 w 486"/>
              <a:gd name="T71" fmla="*/ 406 h 488"/>
              <a:gd name="T72" fmla="*/ 419 w 486"/>
              <a:gd name="T73" fmla="*/ 355 h 488"/>
              <a:gd name="T74" fmla="*/ 468 w 486"/>
              <a:gd name="T75" fmla="*/ 339 h 488"/>
              <a:gd name="T76" fmla="*/ 455 w 486"/>
              <a:gd name="T77" fmla="*/ 286 h 488"/>
              <a:gd name="T78" fmla="*/ 475 w 486"/>
              <a:gd name="T79" fmla="*/ 260 h 488"/>
              <a:gd name="T80" fmla="*/ 366 w 486"/>
              <a:gd name="T81" fmla="*/ 153 h 488"/>
              <a:gd name="T82" fmla="*/ 183 w 486"/>
              <a:gd name="T83" fmla="*/ 87 h 488"/>
              <a:gd name="T84" fmla="*/ 243 w 486"/>
              <a:gd name="T85" fmla="*/ 102 h 488"/>
              <a:gd name="T86" fmla="*/ 89 w 486"/>
              <a:gd name="T87" fmla="*/ 176 h 488"/>
              <a:gd name="T88" fmla="*/ 108 w 486"/>
              <a:gd name="T89" fmla="*/ 198 h 488"/>
              <a:gd name="T90" fmla="*/ 87 w 486"/>
              <a:gd name="T91" fmla="*/ 308 h 488"/>
              <a:gd name="T92" fmla="*/ 101 w 486"/>
              <a:gd name="T93" fmla="*/ 244 h 488"/>
              <a:gd name="T94" fmla="*/ 118 w 486"/>
              <a:gd name="T95" fmla="*/ 357 h 488"/>
              <a:gd name="T96" fmla="*/ 201 w 486"/>
              <a:gd name="T97" fmla="*/ 391 h 488"/>
              <a:gd name="T98" fmla="*/ 223 w 486"/>
              <a:gd name="T99" fmla="*/ 396 h 488"/>
              <a:gd name="T100" fmla="*/ 318 w 486"/>
              <a:gd name="T101" fmla="*/ 377 h 488"/>
              <a:gd name="T102" fmla="*/ 337 w 486"/>
              <a:gd name="T103" fmla="*/ 365 h 488"/>
              <a:gd name="T104" fmla="*/ 400 w 486"/>
              <a:gd name="T105" fmla="*/ 307 h 488"/>
              <a:gd name="T106" fmla="*/ 369 w 486"/>
              <a:gd name="T107" fmla="*/ 179 h 488"/>
              <a:gd name="T108" fmla="*/ 395 w 486"/>
              <a:gd name="T109" fmla="*/ 264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6" h="488">
                <a:moveTo>
                  <a:pt x="475" y="260"/>
                </a:moveTo>
                <a:cubicBezTo>
                  <a:pt x="469" y="260"/>
                  <a:pt x="469" y="260"/>
                  <a:pt x="469" y="260"/>
                </a:cubicBezTo>
                <a:cubicBezTo>
                  <a:pt x="460" y="260"/>
                  <a:pt x="453" y="254"/>
                  <a:pt x="451" y="245"/>
                </a:cubicBezTo>
                <a:cubicBezTo>
                  <a:pt x="450" y="234"/>
                  <a:pt x="458" y="225"/>
                  <a:pt x="469" y="225"/>
                </a:cubicBezTo>
                <a:cubicBezTo>
                  <a:pt x="474" y="225"/>
                  <a:pt x="474" y="225"/>
                  <a:pt x="474" y="225"/>
                </a:cubicBezTo>
                <a:cubicBezTo>
                  <a:pt x="480" y="225"/>
                  <a:pt x="486" y="219"/>
                  <a:pt x="485" y="212"/>
                </a:cubicBezTo>
                <a:cubicBezTo>
                  <a:pt x="484" y="209"/>
                  <a:pt x="484" y="206"/>
                  <a:pt x="483" y="203"/>
                </a:cubicBezTo>
                <a:cubicBezTo>
                  <a:pt x="482" y="196"/>
                  <a:pt x="476" y="192"/>
                  <a:pt x="470" y="194"/>
                </a:cubicBezTo>
                <a:cubicBezTo>
                  <a:pt x="464" y="195"/>
                  <a:pt x="464" y="195"/>
                  <a:pt x="464" y="195"/>
                </a:cubicBezTo>
                <a:cubicBezTo>
                  <a:pt x="456" y="198"/>
                  <a:pt x="447" y="194"/>
                  <a:pt x="443" y="187"/>
                </a:cubicBezTo>
                <a:cubicBezTo>
                  <a:pt x="438" y="176"/>
                  <a:pt x="444" y="165"/>
                  <a:pt x="454" y="162"/>
                </a:cubicBezTo>
                <a:cubicBezTo>
                  <a:pt x="459" y="161"/>
                  <a:pt x="459" y="161"/>
                  <a:pt x="459" y="161"/>
                </a:cubicBezTo>
                <a:cubicBezTo>
                  <a:pt x="465" y="159"/>
                  <a:pt x="469" y="152"/>
                  <a:pt x="466" y="146"/>
                </a:cubicBezTo>
                <a:cubicBezTo>
                  <a:pt x="465" y="143"/>
                  <a:pt x="463" y="140"/>
                  <a:pt x="462" y="137"/>
                </a:cubicBezTo>
                <a:cubicBezTo>
                  <a:pt x="459" y="131"/>
                  <a:pt x="452" y="129"/>
                  <a:pt x="446" y="132"/>
                </a:cubicBezTo>
                <a:cubicBezTo>
                  <a:pt x="441" y="135"/>
                  <a:pt x="441" y="135"/>
                  <a:pt x="441" y="135"/>
                </a:cubicBezTo>
                <a:cubicBezTo>
                  <a:pt x="433" y="140"/>
                  <a:pt x="422" y="138"/>
                  <a:pt x="417" y="130"/>
                </a:cubicBezTo>
                <a:cubicBezTo>
                  <a:pt x="412" y="122"/>
                  <a:pt x="414" y="111"/>
                  <a:pt x="422" y="106"/>
                </a:cubicBezTo>
                <a:cubicBezTo>
                  <a:pt x="426" y="103"/>
                  <a:pt x="426" y="103"/>
                  <a:pt x="426" y="103"/>
                </a:cubicBezTo>
                <a:cubicBezTo>
                  <a:pt x="432" y="100"/>
                  <a:pt x="433" y="92"/>
                  <a:pt x="429" y="87"/>
                </a:cubicBezTo>
                <a:cubicBezTo>
                  <a:pt x="427" y="84"/>
                  <a:pt x="425" y="82"/>
                  <a:pt x="423" y="79"/>
                </a:cubicBezTo>
                <a:cubicBezTo>
                  <a:pt x="418" y="75"/>
                  <a:pt x="411" y="75"/>
                  <a:pt x="406" y="79"/>
                </a:cubicBezTo>
                <a:cubicBezTo>
                  <a:pt x="403" y="84"/>
                  <a:pt x="403" y="84"/>
                  <a:pt x="403" y="84"/>
                </a:cubicBezTo>
                <a:cubicBezTo>
                  <a:pt x="397" y="90"/>
                  <a:pt x="387" y="92"/>
                  <a:pt x="380" y="87"/>
                </a:cubicBezTo>
                <a:cubicBezTo>
                  <a:pt x="371" y="81"/>
                  <a:pt x="369" y="69"/>
                  <a:pt x="376" y="61"/>
                </a:cubicBezTo>
                <a:cubicBezTo>
                  <a:pt x="379" y="57"/>
                  <a:pt x="379" y="57"/>
                  <a:pt x="379" y="57"/>
                </a:cubicBezTo>
                <a:cubicBezTo>
                  <a:pt x="384" y="52"/>
                  <a:pt x="383" y="44"/>
                  <a:pt x="377" y="41"/>
                </a:cubicBezTo>
                <a:cubicBezTo>
                  <a:pt x="374" y="39"/>
                  <a:pt x="372" y="37"/>
                  <a:pt x="369" y="35"/>
                </a:cubicBezTo>
                <a:cubicBezTo>
                  <a:pt x="363" y="32"/>
                  <a:pt x="356" y="34"/>
                  <a:pt x="353" y="40"/>
                </a:cubicBezTo>
                <a:cubicBezTo>
                  <a:pt x="351" y="45"/>
                  <a:pt x="351" y="45"/>
                  <a:pt x="351" y="45"/>
                </a:cubicBezTo>
                <a:cubicBezTo>
                  <a:pt x="347" y="53"/>
                  <a:pt x="338" y="57"/>
                  <a:pt x="330" y="55"/>
                </a:cubicBezTo>
                <a:cubicBezTo>
                  <a:pt x="319" y="52"/>
                  <a:pt x="314" y="40"/>
                  <a:pt x="319" y="31"/>
                </a:cubicBezTo>
                <a:cubicBezTo>
                  <a:pt x="321" y="26"/>
                  <a:pt x="321" y="26"/>
                  <a:pt x="321" y="26"/>
                </a:cubicBezTo>
                <a:cubicBezTo>
                  <a:pt x="324" y="20"/>
                  <a:pt x="321" y="13"/>
                  <a:pt x="314" y="11"/>
                </a:cubicBezTo>
                <a:cubicBezTo>
                  <a:pt x="311" y="10"/>
                  <a:pt x="308" y="9"/>
                  <a:pt x="305" y="8"/>
                </a:cubicBezTo>
                <a:cubicBezTo>
                  <a:pt x="298" y="7"/>
                  <a:pt x="292" y="11"/>
                  <a:pt x="291" y="17"/>
                </a:cubicBezTo>
                <a:cubicBezTo>
                  <a:pt x="290" y="23"/>
                  <a:pt x="290" y="23"/>
                  <a:pt x="290" y="23"/>
                </a:cubicBezTo>
                <a:cubicBezTo>
                  <a:pt x="289" y="31"/>
                  <a:pt x="282" y="38"/>
                  <a:pt x="273" y="38"/>
                </a:cubicBezTo>
                <a:cubicBezTo>
                  <a:pt x="262" y="38"/>
                  <a:pt x="254" y="28"/>
                  <a:pt x="256" y="18"/>
                </a:cubicBezTo>
                <a:cubicBezTo>
                  <a:pt x="256" y="13"/>
                  <a:pt x="256" y="13"/>
                  <a:pt x="256" y="13"/>
                </a:cubicBezTo>
                <a:cubicBezTo>
                  <a:pt x="257" y="7"/>
                  <a:pt x="252" y="1"/>
                  <a:pt x="246" y="0"/>
                </a:cubicBezTo>
                <a:cubicBezTo>
                  <a:pt x="242" y="0"/>
                  <a:pt x="239" y="0"/>
                  <a:pt x="236" y="1"/>
                </a:cubicBezTo>
                <a:cubicBezTo>
                  <a:pt x="229" y="1"/>
                  <a:pt x="224" y="7"/>
                  <a:pt x="225" y="13"/>
                </a:cubicBezTo>
                <a:cubicBezTo>
                  <a:pt x="226" y="19"/>
                  <a:pt x="226" y="19"/>
                  <a:pt x="226" y="19"/>
                </a:cubicBezTo>
                <a:cubicBezTo>
                  <a:pt x="227" y="28"/>
                  <a:pt x="220" y="37"/>
                  <a:pt x="211" y="39"/>
                </a:cubicBezTo>
                <a:cubicBezTo>
                  <a:pt x="203" y="43"/>
                  <a:pt x="193" y="39"/>
                  <a:pt x="192" y="30"/>
                </a:cubicBezTo>
                <a:cubicBezTo>
                  <a:pt x="191" y="19"/>
                  <a:pt x="191" y="19"/>
                  <a:pt x="191" y="19"/>
                </a:cubicBezTo>
                <a:cubicBezTo>
                  <a:pt x="190" y="12"/>
                  <a:pt x="183" y="8"/>
                  <a:pt x="177" y="10"/>
                </a:cubicBezTo>
                <a:cubicBezTo>
                  <a:pt x="174" y="10"/>
                  <a:pt x="170" y="11"/>
                  <a:pt x="167" y="12"/>
                </a:cubicBezTo>
                <a:cubicBezTo>
                  <a:pt x="161" y="14"/>
                  <a:pt x="158" y="21"/>
                  <a:pt x="161" y="27"/>
                </a:cubicBezTo>
                <a:cubicBezTo>
                  <a:pt x="163" y="33"/>
                  <a:pt x="163" y="33"/>
                  <a:pt x="163" y="33"/>
                </a:cubicBezTo>
                <a:cubicBezTo>
                  <a:pt x="167" y="42"/>
                  <a:pt x="162" y="54"/>
                  <a:pt x="151" y="57"/>
                </a:cubicBezTo>
                <a:cubicBezTo>
                  <a:pt x="143" y="59"/>
                  <a:pt x="134" y="54"/>
                  <a:pt x="131" y="47"/>
                </a:cubicBezTo>
                <a:cubicBezTo>
                  <a:pt x="129" y="43"/>
                  <a:pt x="129" y="43"/>
                  <a:pt x="129" y="43"/>
                </a:cubicBezTo>
                <a:cubicBezTo>
                  <a:pt x="126" y="37"/>
                  <a:pt x="119" y="34"/>
                  <a:pt x="113" y="38"/>
                </a:cubicBezTo>
                <a:cubicBezTo>
                  <a:pt x="113" y="38"/>
                  <a:pt x="113" y="38"/>
                  <a:pt x="113" y="38"/>
                </a:cubicBezTo>
                <a:cubicBezTo>
                  <a:pt x="110" y="40"/>
                  <a:pt x="108" y="41"/>
                  <a:pt x="105" y="43"/>
                </a:cubicBezTo>
                <a:cubicBezTo>
                  <a:pt x="100" y="47"/>
                  <a:pt x="99" y="54"/>
                  <a:pt x="103" y="59"/>
                </a:cubicBezTo>
                <a:cubicBezTo>
                  <a:pt x="106" y="63"/>
                  <a:pt x="106" y="63"/>
                  <a:pt x="106" y="63"/>
                </a:cubicBezTo>
                <a:cubicBezTo>
                  <a:pt x="112" y="70"/>
                  <a:pt x="112" y="80"/>
                  <a:pt x="107" y="86"/>
                </a:cubicBezTo>
                <a:cubicBezTo>
                  <a:pt x="100" y="95"/>
                  <a:pt x="87" y="95"/>
                  <a:pt x="80" y="86"/>
                </a:cubicBezTo>
                <a:cubicBezTo>
                  <a:pt x="77" y="83"/>
                  <a:pt x="77" y="83"/>
                  <a:pt x="77" y="83"/>
                </a:cubicBezTo>
                <a:cubicBezTo>
                  <a:pt x="73" y="78"/>
                  <a:pt x="65" y="78"/>
                  <a:pt x="60" y="83"/>
                </a:cubicBezTo>
                <a:cubicBezTo>
                  <a:pt x="58" y="85"/>
                  <a:pt x="56" y="88"/>
                  <a:pt x="54" y="90"/>
                </a:cubicBezTo>
                <a:cubicBezTo>
                  <a:pt x="50" y="95"/>
                  <a:pt x="51" y="103"/>
                  <a:pt x="56" y="106"/>
                </a:cubicBezTo>
                <a:cubicBezTo>
                  <a:pt x="61" y="109"/>
                  <a:pt x="61" y="109"/>
                  <a:pt x="61" y="109"/>
                </a:cubicBezTo>
                <a:cubicBezTo>
                  <a:pt x="68" y="114"/>
                  <a:pt x="71" y="123"/>
                  <a:pt x="68" y="131"/>
                </a:cubicBezTo>
                <a:cubicBezTo>
                  <a:pt x="63" y="141"/>
                  <a:pt x="51" y="145"/>
                  <a:pt x="42" y="139"/>
                </a:cubicBezTo>
                <a:cubicBezTo>
                  <a:pt x="38" y="136"/>
                  <a:pt x="38" y="136"/>
                  <a:pt x="38" y="136"/>
                </a:cubicBezTo>
                <a:cubicBezTo>
                  <a:pt x="33" y="132"/>
                  <a:pt x="25" y="135"/>
                  <a:pt x="22" y="141"/>
                </a:cubicBezTo>
                <a:cubicBezTo>
                  <a:pt x="21" y="144"/>
                  <a:pt x="19" y="147"/>
                  <a:pt x="18" y="150"/>
                </a:cubicBezTo>
                <a:cubicBezTo>
                  <a:pt x="16" y="156"/>
                  <a:pt x="19" y="162"/>
                  <a:pt x="25" y="164"/>
                </a:cubicBezTo>
                <a:cubicBezTo>
                  <a:pt x="31" y="166"/>
                  <a:pt x="31" y="166"/>
                  <a:pt x="31" y="166"/>
                </a:cubicBezTo>
                <a:cubicBezTo>
                  <a:pt x="40" y="169"/>
                  <a:pt x="45" y="179"/>
                  <a:pt x="42" y="188"/>
                </a:cubicBezTo>
                <a:cubicBezTo>
                  <a:pt x="47" y="196"/>
                  <a:pt x="40" y="206"/>
                  <a:pt x="31" y="203"/>
                </a:cubicBezTo>
                <a:cubicBezTo>
                  <a:pt x="16" y="198"/>
                  <a:pt x="16" y="198"/>
                  <a:pt x="16" y="198"/>
                </a:cubicBezTo>
                <a:cubicBezTo>
                  <a:pt x="10" y="196"/>
                  <a:pt x="3" y="200"/>
                  <a:pt x="2" y="207"/>
                </a:cubicBezTo>
                <a:cubicBezTo>
                  <a:pt x="1" y="210"/>
                  <a:pt x="1" y="214"/>
                  <a:pt x="1" y="217"/>
                </a:cubicBezTo>
                <a:cubicBezTo>
                  <a:pt x="0" y="223"/>
                  <a:pt x="5" y="229"/>
                  <a:pt x="11" y="229"/>
                </a:cubicBezTo>
                <a:cubicBezTo>
                  <a:pt x="17" y="229"/>
                  <a:pt x="17" y="229"/>
                  <a:pt x="17" y="229"/>
                </a:cubicBezTo>
                <a:cubicBezTo>
                  <a:pt x="27" y="229"/>
                  <a:pt x="35" y="237"/>
                  <a:pt x="35" y="247"/>
                </a:cubicBezTo>
                <a:cubicBezTo>
                  <a:pt x="35" y="256"/>
                  <a:pt x="27" y="264"/>
                  <a:pt x="17" y="264"/>
                </a:cubicBezTo>
                <a:cubicBezTo>
                  <a:pt x="12" y="264"/>
                  <a:pt x="12" y="264"/>
                  <a:pt x="12" y="264"/>
                </a:cubicBezTo>
                <a:cubicBezTo>
                  <a:pt x="5" y="264"/>
                  <a:pt x="0" y="270"/>
                  <a:pt x="1" y="276"/>
                </a:cubicBezTo>
                <a:cubicBezTo>
                  <a:pt x="1" y="280"/>
                  <a:pt x="2" y="283"/>
                  <a:pt x="3" y="286"/>
                </a:cubicBezTo>
                <a:cubicBezTo>
                  <a:pt x="4" y="293"/>
                  <a:pt x="10" y="297"/>
                  <a:pt x="16" y="295"/>
                </a:cubicBezTo>
                <a:cubicBezTo>
                  <a:pt x="22" y="293"/>
                  <a:pt x="22" y="293"/>
                  <a:pt x="22" y="293"/>
                </a:cubicBezTo>
                <a:cubicBezTo>
                  <a:pt x="31" y="291"/>
                  <a:pt x="41" y="296"/>
                  <a:pt x="44" y="305"/>
                </a:cubicBezTo>
                <a:cubicBezTo>
                  <a:pt x="44" y="305"/>
                  <a:pt x="44" y="305"/>
                  <a:pt x="44" y="305"/>
                </a:cubicBezTo>
                <a:cubicBezTo>
                  <a:pt x="46" y="315"/>
                  <a:pt x="41" y="324"/>
                  <a:pt x="32" y="327"/>
                </a:cubicBezTo>
                <a:cubicBezTo>
                  <a:pt x="27" y="328"/>
                  <a:pt x="27" y="328"/>
                  <a:pt x="27" y="328"/>
                </a:cubicBezTo>
                <a:cubicBezTo>
                  <a:pt x="21" y="330"/>
                  <a:pt x="17" y="337"/>
                  <a:pt x="20" y="343"/>
                </a:cubicBezTo>
                <a:cubicBezTo>
                  <a:pt x="21" y="346"/>
                  <a:pt x="23" y="349"/>
                  <a:pt x="24" y="352"/>
                </a:cubicBezTo>
                <a:cubicBezTo>
                  <a:pt x="27" y="358"/>
                  <a:pt x="34" y="360"/>
                  <a:pt x="40" y="357"/>
                </a:cubicBezTo>
                <a:cubicBezTo>
                  <a:pt x="45" y="353"/>
                  <a:pt x="45" y="353"/>
                  <a:pt x="45" y="353"/>
                </a:cubicBezTo>
                <a:cubicBezTo>
                  <a:pt x="53" y="348"/>
                  <a:pt x="64" y="351"/>
                  <a:pt x="69" y="359"/>
                </a:cubicBezTo>
                <a:cubicBezTo>
                  <a:pt x="74" y="367"/>
                  <a:pt x="72" y="378"/>
                  <a:pt x="63" y="383"/>
                </a:cubicBezTo>
                <a:cubicBezTo>
                  <a:pt x="59" y="386"/>
                  <a:pt x="59" y="386"/>
                  <a:pt x="59" y="386"/>
                </a:cubicBezTo>
                <a:cubicBezTo>
                  <a:pt x="54" y="389"/>
                  <a:pt x="52" y="397"/>
                  <a:pt x="57" y="402"/>
                </a:cubicBezTo>
                <a:cubicBezTo>
                  <a:pt x="59" y="405"/>
                  <a:pt x="61" y="407"/>
                  <a:pt x="63" y="409"/>
                </a:cubicBezTo>
                <a:cubicBezTo>
                  <a:pt x="68" y="414"/>
                  <a:pt x="75" y="414"/>
                  <a:pt x="80" y="409"/>
                </a:cubicBezTo>
                <a:cubicBezTo>
                  <a:pt x="83" y="405"/>
                  <a:pt x="83" y="405"/>
                  <a:pt x="83" y="405"/>
                </a:cubicBezTo>
                <a:cubicBezTo>
                  <a:pt x="89" y="399"/>
                  <a:pt x="99" y="397"/>
                  <a:pt x="106" y="402"/>
                </a:cubicBezTo>
                <a:cubicBezTo>
                  <a:pt x="115" y="407"/>
                  <a:pt x="117" y="420"/>
                  <a:pt x="110" y="428"/>
                </a:cubicBezTo>
                <a:cubicBezTo>
                  <a:pt x="107" y="432"/>
                  <a:pt x="107" y="432"/>
                  <a:pt x="107" y="432"/>
                </a:cubicBezTo>
                <a:cubicBezTo>
                  <a:pt x="102" y="437"/>
                  <a:pt x="103" y="445"/>
                  <a:pt x="109" y="448"/>
                </a:cubicBezTo>
                <a:cubicBezTo>
                  <a:pt x="112" y="450"/>
                  <a:pt x="114" y="452"/>
                  <a:pt x="117" y="453"/>
                </a:cubicBezTo>
                <a:cubicBezTo>
                  <a:pt x="123" y="457"/>
                  <a:pt x="130" y="455"/>
                  <a:pt x="133" y="449"/>
                </a:cubicBezTo>
                <a:cubicBezTo>
                  <a:pt x="135" y="443"/>
                  <a:pt x="135" y="443"/>
                  <a:pt x="135" y="443"/>
                </a:cubicBezTo>
                <a:cubicBezTo>
                  <a:pt x="139" y="435"/>
                  <a:pt x="150" y="431"/>
                  <a:pt x="159" y="435"/>
                </a:cubicBezTo>
                <a:cubicBezTo>
                  <a:pt x="159" y="435"/>
                  <a:pt x="159" y="435"/>
                  <a:pt x="159" y="435"/>
                </a:cubicBezTo>
                <a:cubicBezTo>
                  <a:pt x="167" y="439"/>
                  <a:pt x="171" y="449"/>
                  <a:pt x="167" y="458"/>
                </a:cubicBezTo>
                <a:cubicBezTo>
                  <a:pt x="165" y="463"/>
                  <a:pt x="165" y="463"/>
                  <a:pt x="165" y="463"/>
                </a:cubicBezTo>
                <a:cubicBezTo>
                  <a:pt x="162" y="469"/>
                  <a:pt x="165" y="476"/>
                  <a:pt x="172" y="478"/>
                </a:cubicBezTo>
                <a:cubicBezTo>
                  <a:pt x="175" y="479"/>
                  <a:pt x="178" y="480"/>
                  <a:pt x="181" y="480"/>
                </a:cubicBezTo>
                <a:cubicBezTo>
                  <a:pt x="187" y="482"/>
                  <a:pt x="194" y="478"/>
                  <a:pt x="195" y="471"/>
                </a:cubicBezTo>
                <a:cubicBezTo>
                  <a:pt x="196" y="466"/>
                  <a:pt x="196" y="466"/>
                  <a:pt x="196" y="466"/>
                </a:cubicBezTo>
                <a:cubicBezTo>
                  <a:pt x="197" y="456"/>
                  <a:pt x="206" y="449"/>
                  <a:pt x="216" y="451"/>
                </a:cubicBezTo>
                <a:cubicBezTo>
                  <a:pt x="225" y="452"/>
                  <a:pt x="232" y="461"/>
                  <a:pt x="230" y="471"/>
                </a:cubicBezTo>
                <a:cubicBezTo>
                  <a:pt x="230" y="476"/>
                  <a:pt x="230" y="476"/>
                  <a:pt x="230" y="476"/>
                </a:cubicBezTo>
                <a:cubicBezTo>
                  <a:pt x="229" y="482"/>
                  <a:pt x="234" y="488"/>
                  <a:pt x="240" y="488"/>
                </a:cubicBezTo>
                <a:cubicBezTo>
                  <a:pt x="244" y="488"/>
                  <a:pt x="247" y="488"/>
                  <a:pt x="250" y="488"/>
                </a:cubicBezTo>
                <a:cubicBezTo>
                  <a:pt x="257" y="488"/>
                  <a:pt x="261" y="482"/>
                  <a:pt x="261" y="476"/>
                </a:cubicBezTo>
                <a:cubicBezTo>
                  <a:pt x="260" y="470"/>
                  <a:pt x="260" y="470"/>
                  <a:pt x="260" y="470"/>
                </a:cubicBezTo>
                <a:cubicBezTo>
                  <a:pt x="259" y="460"/>
                  <a:pt x="265" y="452"/>
                  <a:pt x="275" y="450"/>
                </a:cubicBezTo>
                <a:cubicBezTo>
                  <a:pt x="275" y="450"/>
                  <a:pt x="275" y="450"/>
                  <a:pt x="275" y="450"/>
                </a:cubicBezTo>
                <a:cubicBezTo>
                  <a:pt x="284" y="449"/>
                  <a:pt x="293" y="456"/>
                  <a:pt x="295" y="465"/>
                </a:cubicBezTo>
                <a:cubicBezTo>
                  <a:pt x="295" y="470"/>
                  <a:pt x="295" y="470"/>
                  <a:pt x="295" y="470"/>
                </a:cubicBezTo>
                <a:cubicBezTo>
                  <a:pt x="296" y="477"/>
                  <a:pt x="303" y="481"/>
                  <a:pt x="309" y="479"/>
                </a:cubicBezTo>
                <a:cubicBezTo>
                  <a:pt x="312" y="478"/>
                  <a:pt x="315" y="477"/>
                  <a:pt x="318" y="476"/>
                </a:cubicBezTo>
                <a:cubicBezTo>
                  <a:pt x="325" y="474"/>
                  <a:pt x="328" y="467"/>
                  <a:pt x="325" y="461"/>
                </a:cubicBezTo>
                <a:cubicBezTo>
                  <a:pt x="323" y="456"/>
                  <a:pt x="323" y="456"/>
                  <a:pt x="323" y="456"/>
                </a:cubicBezTo>
                <a:cubicBezTo>
                  <a:pt x="319" y="447"/>
                  <a:pt x="323" y="437"/>
                  <a:pt x="332" y="433"/>
                </a:cubicBezTo>
                <a:cubicBezTo>
                  <a:pt x="340" y="429"/>
                  <a:pt x="351" y="433"/>
                  <a:pt x="355" y="442"/>
                </a:cubicBezTo>
                <a:cubicBezTo>
                  <a:pt x="357" y="446"/>
                  <a:pt x="357" y="446"/>
                  <a:pt x="357" y="446"/>
                </a:cubicBezTo>
                <a:cubicBezTo>
                  <a:pt x="359" y="452"/>
                  <a:pt x="367" y="455"/>
                  <a:pt x="372" y="451"/>
                </a:cubicBezTo>
                <a:cubicBezTo>
                  <a:pt x="373" y="451"/>
                  <a:pt x="373" y="451"/>
                  <a:pt x="373" y="451"/>
                </a:cubicBezTo>
                <a:cubicBezTo>
                  <a:pt x="375" y="449"/>
                  <a:pt x="378" y="447"/>
                  <a:pt x="381" y="446"/>
                </a:cubicBezTo>
                <a:cubicBezTo>
                  <a:pt x="386" y="442"/>
                  <a:pt x="387" y="434"/>
                  <a:pt x="383" y="430"/>
                </a:cubicBezTo>
                <a:cubicBezTo>
                  <a:pt x="379" y="425"/>
                  <a:pt x="379" y="425"/>
                  <a:pt x="379" y="425"/>
                </a:cubicBezTo>
                <a:cubicBezTo>
                  <a:pt x="373" y="418"/>
                  <a:pt x="374" y="407"/>
                  <a:pt x="381" y="400"/>
                </a:cubicBezTo>
                <a:cubicBezTo>
                  <a:pt x="388" y="394"/>
                  <a:pt x="400" y="395"/>
                  <a:pt x="406" y="402"/>
                </a:cubicBezTo>
                <a:cubicBezTo>
                  <a:pt x="409" y="406"/>
                  <a:pt x="409" y="406"/>
                  <a:pt x="409" y="406"/>
                </a:cubicBezTo>
                <a:cubicBezTo>
                  <a:pt x="413" y="411"/>
                  <a:pt x="421" y="411"/>
                  <a:pt x="426" y="406"/>
                </a:cubicBezTo>
                <a:cubicBezTo>
                  <a:pt x="428" y="404"/>
                  <a:pt x="430" y="401"/>
                  <a:pt x="432" y="399"/>
                </a:cubicBezTo>
                <a:cubicBezTo>
                  <a:pt x="436" y="394"/>
                  <a:pt x="435" y="386"/>
                  <a:pt x="429" y="383"/>
                </a:cubicBezTo>
                <a:cubicBezTo>
                  <a:pt x="424" y="379"/>
                  <a:pt x="424" y="379"/>
                  <a:pt x="424" y="379"/>
                </a:cubicBezTo>
                <a:cubicBezTo>
                  <a:pt x="416" y="374"/>
                  <a:pt x="414" y="363"/>
                  <a:pt x="419" y="355"/>
                </a:cubicBezTo>
                <a:cubicBezTo>
                  <a:pt x="425" y="347"/>
                  <a:pt x="436" y="345"/>
                  <a:pt x="444" y="350"/>
                </a:cubicBezTo>
                <a:cubicBezTo>
                  <a:pt x="448" y="353"/>
                  <a:pt x="448" y="353"/>
                  <a:pt x="448" y="353"/>
                </a:cubicBezTo>
                <a:cubicBezTo>
                  <a:pt x="453" y="356"/>
                  <a:pt x="461" y="354"/>
                  <a:pt x="464" y="348"/>
                </a:cubicBezTo>
                <a:cubicBezTo>
                  <a:pt x="465" y="345"/>
                  <a:pt x="466" y="342"/>
                  <a:pt x="468" y="339"/>
                </a:cubicBezTo>
                <a:cubicBezTo>
                  <a:pt x="470" y="333"/>
                  <a:pt x="467" y="326"/>
                  <a:pt x="461" y="324"/>
                </a:cubicBezTo>
                <a:cubicBezTo>
                  <a:pt x="455" y="323"/>
                  <a:pt x="455" y="323"/>
                  <a:pt x="455" y="323"/>
                </a:cubicBezTo>
                <a:cubicBezTo>
                  <a:pt x="446" y="320"/>
                  <a:pt x="441" y="310"/>
                  <a:pt x="443" y="301"/>
                </a:cubicBezTo>
                <a:cubicBezTo>
                  <a:pt x="439" y="293"/>
                  <a:pt x="446" y="283"/>
                  <a:pt x="455" y="286"/>
                </a:cubicBezTo>
                <a:cubicBezTo>
                  <a:pt x="470" y="291"/>
                  <a:pt x="470" y="291"/>
                  <a:pt x="470" y="291"/>
                </a:cubicBezTo>
                <a:cubicBezTo>
                  <a:pt x="476" y="293"/>
                  <a:pt x="483" y="288"/>
                  <a:pt x="484" y="282"/>
                </a:cubicBezTo>
                <a:cubicBezTo>
                  <a:pt x="484" y="279"/>
                  <a:pt x="485" y="275"/>
                  <a:pt x="485" y="272"/>
                </a:cubicBezTo>
                <a:cubicBezTo>
                  <a:pt x="486" y="266"/>
                  <a:pt x="481" y="260"/>
                  <a:pt x="475" y="260"/>
                </a:cubicBezTo>
                <a:close/>
                <a:moveTo>
                  <a:pt x="291" y="99"/>
                </a:moveTo>
                <a:cubicBezTo>
                  <a:pt x="294" y="90"/>
                  <a:pt x="303" y="85"/>
                  <a:pt x="311" y="90"/>
                </a:cubicBezTo>
                <a:cubicBezTo>
                  <a:pt x="368" y="131"/>
                  <a:pt x="368" y="131"/>
                  <a:pt x="368" y="131"/>
                </a:cubicBezTo>
                <a:cubicBezTo>
                  <a:pt x="375" y="138"/>
                  <a:pt x="374" y="148"/>
                  <a:pt x="366" y="153"/>
                </a:cubicBezTo>
                <a:cubicBezTo>
                  <a:pt x="357" y="159"/>
                  <a:pt x="357" y="159"/>
                  <a:pt x="357" y="159"/>
                </a:cubicBezTo>
                <a:cubicBezTo>
                  <a:pt x="340" y="137"/>
                  <a:pt x="316" y="119"/>
                  <a:pt x="289" y="110"/>
                </a:cubicBezTo>
                <a:lnTo>
                  <a:pt x="291" y="99"/>
                </a:lnTo>
                <a:close/>
                <a:moveTo>
                  <a:pt x="183" y="87"/>
                </a:moveTo>
                <a:cubicBezTo>
                  <a:pt x="255" y="76"/>
                  <a:pt x="255" y="76"/>
                  <a:pt x="255" y="76"/>
                </a:cubicBezTo>
                <a:cubicBezTo>
                  <a:pt x="265" y="76"/>
                  <a:pt x="271" y="84"/>
                  <a:pt x="269" y="94"/>
                </a:cubicBezTo>
                <a:cubicBezTo>
                  <a:pt x="266" y="104"/>
                  <a:pt x="266" y="104"/>
                  <a:pt x="266" y="104"/>
                </a:cubicBezTo>
                <a:cubicBezTo>
                  <a:pt x="259" y="103"/>
                  <a:pt x="251" y="102"/>
                  <a:pt x="243" y="102"/>
                </a:cubicBezTo>
                <a:cubicBezTo>
                  <a:pt x="221" y="102"/>
                  <a:pt x="200" y="107"/>
                  <a:pt x="181" y="116"/>
                </a:cubicBezTo>
                <a:cubicBezTo>
                  <a:pt x="176" y="107"/>
                  <a:pt x="176" y="107"/>
                  <a:pt x="176" y="107"/>
                </a:cubicBezTo>
                <a:cubicBezTo>
                  <a:pt x="170" y="99"/>
                  <a:pt x="174" y="89"/>
                  <a:pt x="183" y="87"/>
                </a:cubicBezTo>
                <a:close/>
                <a:moveTo>
                  <a:pt x="89" y="176"/>
                </a:moveTo>
                <a:cubicBezTo>
                  <a:pt x="133" y="116"/>
                  <a:pt x="133" y="116"/>
                  <a:pt x="133" y="116"/>
                </a:cubicBezTo>
                <a:cubicBezTo>
                  <a:pt x="140" y="109"/>
                  <a:pt x="151" y="111"/>
                  <a:pt x="156" y="119"/>
                </a:cubicBezTo>
                <a:cubicBezTo>
                  <a:pt x="161" y="128"/>
                  <a:pt x="161" y="128"/>
                  <a:pt x="161" y="128"/>
                </a:cubicBezTo>
                <a:cubicBezTo>
                  <a:pt x="137" y="145"/>
                  <a:pt x="118" y="170"/>
                  <a:pt x="108" y="198"/>
                </a:cubicBezTo>
                <a:cubicBezTo>
                  <a:pt x="98" y="196"/>
                  <a:pt x="98" y="196"/>
                  <a:pt x="98" y="196"/>
                </a:cubicBezTo>
                <a:cubicBezTo>
                  <a:pt x="88" y="194"/>
                  <a:pt x="84" y="185"/>
                  <a:pt x="89" y="176"/>
                </a:cubicBezTo>
                <a:close/>
                <a:moveTo>
                  <a:pt x="108" y="315"/>
                </a:moveTo>
                <a:cubicBezTo>
                  <a:pt x="99" y="321"/>
                  <a:pt x="90" y="317"/>
                  <a:pt x="87" y="308"/>
                </a:cubicBezTo>
                <a:cubicBezTo>
                  <a:pt x="75" y="233"/>
                  <a:pt x="75" y="233"/>
                  <a:pt x="75" y="233"/>
                </a:cubicBezTo>
                <a:cubicBezTo>
                  <a:pt x="75" y="223"/>
                  <a:pt x="83" y="216"/>
                  <a:pt x="92" y="219"/>
                </a:cubicBezTo>
                <a:cubicBezTo>
                  <a:pt x="103" y="221"/>
                  <a:pt x="103" y="221"/>
                  <a:pt x="103" y="221"/>
                </a:cubicBezTo>
                <a:cubicBezTo>
                  <a:pt x="101" y="229"/>
                  <a:pt x="101" y="236"/>
                  <a:pt x="101" y="244"/>
                </a:cubicBezTo>
                <a:cubicBezTo>
                  <a:pt x="101" y="268"/>
                  <a:pt x="107" y="290"/>
                  <a:pt x="117" y="310"/>
                </a:cubicBezTo>
                <a:lnTo>
                  <a:pt x="108" y="315"/>
                </a:lnTo>
                <a:close/>
                <a:moveTo>
                  <a:pt x="180" y="401"/>
                </a:moveTo>
                <a:cubicBezTo>
                  <a:pt x="118" y="357"/>
                  <a:pt x="118" y="357"/>
                  <a:pt x="118" y="357"/>
                </a:cubicBezTo>
                <a:cubicBezTo>
                  <a:pt x="111" y="350"/>
                  <a:pt x="112" y="340"/>
                  <a:pt x="120" y="335"/>
                </a:cubicBezTo>
                <a:cubicBezTo>
                  <a:pt x="129" y="330"/>
                  <a:pt x="129" y="330"/>
                  <a:pt x="129" y="330"/>
                </a:cubicBezTo>
                <a:cubicBezTo>
                  <a:pt x="147" y="354"/>
                  <a:pt x="173" y="372"/>
                  <a:pt x="203" y="381"/>
                </a:cubicBezTo>
                <a:cubicBezTo>
                  <a:pt x="201" y="391"/>
                  <a:pt x="201" y="391"/>
                  <a:pt x="201" y="391"/>
                </a:cubicBezTo>
                <a:cubicBezTo>
                  <a:pt x="198" y="401"/>
                  <a:pt x="189" y="405"/>
                  <a:pt x="180" y="401"/>
                </a:cubicBezTo>
                <a:close/>
                <a:moveTo>
                  <a:pt x="311" y="399"/>
                </a:moveTo>
                <a:cubicBezTo>
                  <a:pt x="237" y="413"/>
                  <a:pt x="237" y="413"/>
                  <a:pt x="237" y="413"/>
                </a:cubicBezTo>
                <a:cubicBezTo>
                  <a:pt x="228" y="413"/>
                  <a:pt x="221" y="406"/>
                  <a:pt x="223" y="396"/>
                </a:cubicBezTo>
                <a:cubicBezTo>
                  <a:pt x="226" y="386"/>
                  <a:pt x="226" y="386"/>
                  <a:pt x="226" y="386"/>
                </a:cubicBezTo>
                <a:cubicBezTo>
                  <a:pt x="231" y="386"/>
                  <a:pt x="237" y="387"/>
                  <a:pt x="243" y="387"/>
                </a:cubicBezTo>
                <a:cubicBezTo>
                  <a:pt x="268" y="387"/>
                  <a:pt x="292" y="380"/>
                  <a:pt x="312" y="368"/>
                </a:cubicBezTo>
                <a:cubicBezTo>
                  <a:pt x="318" y="377"/>
                  <a:pt x="318" y="377"/>
                  <a:pt x="318" y="377"/>
                </a:cubicBezTo>
                <a:cubicBezTo>
                  <a:pt x="323" y="386"/>
                  <a:pt x="320" y="395"/>
                  <a:pt x="311" y="399"/>
                </a:cubicBezTo>
                <a:close/>
                <a:moveTo>
                  <a:pt x="400" y="307"/>
                </a:moveTo>
                <a:cubicBezTo>
                  <a:pt x="359" y="367"/>
                  <a:pt x="359" y="367"/>
                  <a:pt x="359" y="367"/>
                </a:cubicBezTo>
                <a:cubicBezTo>
                  <a:pt x="352" y="374"/>
                  <a:pt x="343" y="373"/>
                  <a:pt x="337" y="365"/>
                </a:cubicBezTo>
                <a:cubicBezTo>
                  <a:pt x="332" y="355"/>
                  <a:pt x="332" y="355"/>
                  <a:pt x="332" y="355"/>
                </a:cubicBezTo>
                <a:cubicBezTo>
                  <a:pt x="354" y="337"/>
                  <a:pt x="371" y="313"/>
                  <a:pt x="379" y="284"/>
                </a:cubicBezTo>
                <a:cubicBezTo>
                  <a:pt x="390" y="287"/>
                  <a:pt x="390" y="287"/>
                  <a:pt x="390" y="287"/>
                </a:cubicBezTo>
                <a:cubicBezTo>
                  <a:pt x="400" y="289"/>
                  <a:pt x="404" y="298"/>
                  <a:pt x="400" y="307"/>
                </a:cubicBezTo>
                <a:close/>
                <a:moveTo>
                  <a:pt x="395" y="264"/>
                </a:moveTo>
                <a:cubicBezTo>
                  <a:pt x="384" y="262"/>
                  <a:pt x="384" y="262"/>
                  <a:pt x="384" y="262"/>
                </a:cubicBezTo>
                <a:cubicBezTo>
                  <a:pt x="385" y="256"/>
                  <a:pt x="385" y="250"/>
                  <a:pt x="385" y="244"/>
                </a:cubicBezTo>
                <a:cubicBezTo>
                  <a:pt x="385" y="221"/>
                  <a:pt x="379" y="199"/>
                  <a:pt x="369" y="179"/>
                </a:cubicBezTo>
                <a:cubicBezTo>
                  <a:pt x="378" y="173"/>
                  <a:pt x="378" y="173"/>
                  <a:pt x="378" y="173"/>
                </a:cubicBezTo>
                <a:cubicBezTo>
                  <a:pt x="387" y="168"/>
                  <a:pt x="396" y="171"/>
                  <a:pt x="399" y="181"/>
                </a:cubicBezTo>
                <a:cubicBezTo>
                  <a:pt x="412" y="250"/>
                  <a:pt x="412" y="250"/>
                  <a:pt x="412" y="250"/>
                </a:cubicBezTo>
                <a:cubicBezTo>
                  <a:pt x="412" y="260"/>
                  <a:pt x="404" y="266"/>
                  <a:pt x="395" y="264"/>
                </a:cubicBezTo>
                <a:close/>
              </a:path>
            </a:pathLst>
          </a:custGeom>
          <a:solidFill>
            <a:schemeClr val="accent2">
              <a:lumMod val="60000"/>
              <a:lumOff val="40000"/>
            </a:schemeClr>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8" name="Freeform 15">
            <a:extLst>
              <a:ext uri="{FF2B5EF4-FFF2-40B4-BE49-F238E27FC236}">
                <a16:creationId xmlns:a16="http://schemas.microsoft.com/office/drawing/2014/main" id="{EF861D9A-FD5B-46F8-B117-6229E33C4F83}"/>
              </a:ext>
            </a:extLst>
          </p:cNvPr>
          <p:cNvSpPr>
            <a:spLocks noEditPoints="1"/>
          </p:cNvSpPr>
          <p:nvPr/>
        </p:nvSpPr>
        <p:spPr bwMode="auto">
          <a:xfrm>
            <a:off x="1867616" y="3140979"/>
            <a:ext cx="910773" cy="911963"/>
          </a:xfrm>
          <a:custGeom>
            <a:avLst/>
            <a:gdLst>
              <a:gd name="T0" fmla="*/ 644 w 644"/>
              <a:gd name="T1" fmla="*/ 312 h 645"/>
              <a:gd name="T2" fmla="*/ 636 w 644"/>
              <a:gd name="T3" fmla="*/ 279 h 645"/>
              <a:gd name="T4" fmla="*/ 635 w 644"/>
              <a:gd name="T5" fmla="*/ 262 h 645"/>
              <a:gd name="T6" fmla="*/ 625 w 644"/>
              <a:gd name="T7" fmla="*/ 229 h 645"/>
              <a:gd name="T8" fmla="*/ 589 w 644"/>
              <a:gd name="T9" fmla="*/ 209 h 645"/>
              <a:gd name="T10" fmla="*/ 603 w 644"/>
              <a:gd name="T11" fmla="*/ 165 h 645"/>
              <a:gd name="T12" fmla="*/ 574 w 644"/>
              <a:gd name="T13" fmla="*/ 122 h 645"/>
              <a:gd name="T14" fmla="*/ 539 w 644"/>
              <a:gd name="T15" fmla="*/ 85 h 645"/>
              <a:gd name="T16" fmla="*/ 499 w 644"/>
              <a:gd name="T17" fmla="*/ 53 h 645"/>
              <a:gd name="T18" fmla="*/ 454 w 644"/>
              <a:gd name="T19" fmla="*/ 28 h 645"/>
              <a:gd name="T20" fmla="*/ 420 w 644"/>
              <a:gd name="T21" fmla="*/ 20 h 645"/>
              <a:gd name="T22" fmla="*/ 404 w 644"/>
              <a:gd name="T23" fmla="*/ 17 h 645"/>
              <a:gd name="T24" fmla="*/ 372 w 644"/>
              <a:gd name="T25" fmla="*/ 4 h 645"/>
              <a:gd name="T26" fmla="*/ 337 w 644"/>
              <a:gd name="T27" fmla="*/ 32 h 645"/>
              <a:gd name="T28" fmla="*/ 305 w 644"/>
              <a:gd name="T29" fmla="*/ 7 h 645"/>
              <a:gd name="T30" fmla="*/ 270 w 644"/>
              <a:gd name="T31" fmla="*/ 7 h 645"/>
              <a:gd name="T32" fmla="*/ 245 w 644"/>
              <a:gd name="T33" fmla="*/ 41 h 645"/>
              <a:gd name="T34" fmla="*/ 205 w 644"/>
              <a:gd name="T35" fmla="*/ 22 h 645"/>
              <a:gd name="T36" fmla="*/ 176 w 644"/>
              <a:gd name="T37" fmla="*/ 42 h 645"/>
              <a:gd name="T38" fmla="*/ 159 w 644"/>
              <a:gd name="T39" fmla="*/ 45 h 645"/>
              <a:gd name="T40" fmla="*/ 131 w 644"/>
              <a:gd name="T41" fmla="*/ 63 h 645"/>
              <a:gd name="T42" fmla="*/ 92 w 644"/>
              <a:gd name="T43" fmla="*/ 97 h 645"/>
              <a:gd name="T44" fmla="*/ 65 w 644"/>
              <a:gd name="T45" fmla="*/ 138 h 645"/>
              <a:gd name="T46" fmla="*/ 55 w 644"/>
              <a:gd name="T47" fmla="*/ 152 h 645"/>
              <a:gd name="T48" fmla="*/ 27 w 644"/>
              <a:gd name="T49" fmla="*/ 193 h 645"/>
              <a:gd name="T50" fmla="*/ 18 w 644"/>
              <a:gd name="T51" fmla="*/ 226 h 645"/>
              <a:gd name="T52" fmla="*/ 16 w 644"/>
              <a:gd name="T53" fmla="*/ 242 h 645"/>
              <a:gd name="T54" fmla="*/ 3 w 644"/>
              <a:gd name="T55" fmla="*/ 274 h 645"/>
              <a:gd name="T56" fmla="*/ 5 w 644"/>
              <a:gd name="T57" fmla="*/ 323 h 645"/>
              <a:gd name="T58" fmla="*/ 6 w 644"/>
              <a:gd name="T59" fmla="*/ 340 h 645"/>
              <a:gd name="T60" fmla="*/ 7 w 644"/>
              <a:gd name="T61" fmla="*/ 389 h 645"/>
              <a:gd name="T62" fmla="*/ 20 w 644"/>
              <a:gd name="T63" fmla="*/ 419 h 645"/>
              <a:gd name="T64" fmla="*/ 48 w 644"/>
              <a:gd name="T65" fmla="*/ 443 h 645"/>
              <a:gd name="T66" fmla="*/ 47 w 644"/>
              <a:gd name="T67" fmla="*/ 480 h 645"/>
              <a:gd name="T68" fmla="*/ 70 w 644"/>
              <a:gd name="T69" fmla="*/ 523 h 645"/>
              <a:gd name="T70" fmla="*/ 94 w 644"/>
              <a:gd name="T71" fmla="*/ 545 h 645"/>
              <a:gd name="T72" fmla="*/ 132 w 644"/>
              <a:gd name="T73" fmla="*/ 577 h 645"/>
              <a:gd name="T74" fmla="*/ 168 w 644"/>
              <a:gd name="T75" fmla="*/ 580 h 645"/>
              <a:gd name="T76" fmla="*/ 189 w 644"/>
              <a:gd name="T77" fmla="*/ 610 h 645"/>
              <a:gd name="T78" fmla="*/ 233 w 644"/>
              <a:gd name="T79" fmla="*/ 632 h 645"/>
              <a:gd name="T80" fmla="*/ 266 w 644"/>
              <a:gd name="T81" fmla="*/ 640 h 645"/>
              <a:gd name="T82" fmla="*/ 315 w 644"/>
              <a:gd name="T83" fmla="*/ 639 h 645"/>
              <a:gd name="T84" fmla="*/ 332 w 644"/>
              <a:gd name="T85" fmla="*/ 639 h 645"/>
              <a:gd name="T86" fmla="*/ 381 w 644"/>
              <a:gd name="T87" fmla="*/ 639 h 645"/>
              <a:gd name="T88" fmla="*/ 430 w 644"/>
              <a:gd name="T89" fmla="*/ 626 h 645"/>
              <a:gd name="T90" fmla="*/ 476 w 644"/>
              <a:gd name="T91" fmla="*/ 606 h 645"/>
              <a:gd name="T92" fmla="*/ 518 w 644"/>
              <a:gd name="T93" fmla="*/ 578 h 645"/>
              <a:gd name="T94" fmla="*/ 544 w 644"/>
              <a:gd name="T95" fmla="*/ 556 h 645"/>
              <a:gd name="T96" fmla="*/ 578 w 644"/>
              <a:gd name="T97" fmla="*/ 518 h 645"/>
              <a:gd name="T98" fmla="*/ 572 w 644"/>
              <a:gd name="T99" fmla="*/ 476 h 645"/>
              <a:gd name="T100" fmla="*/ 612 w 644"/>
              <a:gd name="T101" fmla="*/ 461 h 645"/>
              <a:gd name="T102" fmla="*/ 624 w 644"/>
              <a:gd name="T103" fmla="*/ 428 h 645"/>
              <a:gd name="T104" fmla="*/ 626 w 644"/>
              <a:gd name="T105" fmla="*/ 412 h 645"/>
              <a:gd name="T106" fmla="*/ 639 w 644"/>
              <a:gd name="T107" fmla="*/ 380 h 645"/>
              <a:gd name="T108" fmla="*/ 639 w 644"/>
              <a:gd name="T109" fmla="*/ 329 h 645"/>
              <a:gd name="T110" fmla="*/ 463 w 644"/>
              <a:gd name="T111" fmla="*/ 165 h 645"/>
              <a:gd name="T112" fmla="*/ 322 w 644"/>
              <a:gd name="T113" fmla="*/ 111 h 645"/>
              <a:gd name="T114" fmla="*/ 124 w 644"/>
              <a:gd name="T115" fmla="*/ 234 h 645"/>
              <a:gd name="T116" fmla="*/ 130 w 644"/>
              <a:gd name="T117" fmla="*/ 498 h 645"/>
              <a:gd name="T118" fmla="*/ 309 w 644"/>
              <a:gd name="T119" fmla="*/ 564 h 645"/>
              <a:gd name="T120" fmla="*/ 391 w 644"/>
              <a:gd name="T121" fmla="*/ 523 h 645"/>
              <a:gd name="T122" fmla="*/ 411 w 644"/>
              <a:gd name="T123" fmla="*/ 51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4" h="645">
                <a:moveTo>
                  <a:pt x="639" y="329"/>
                </a:moveTo>
                <a:cubicBezTo>
                  <a:pt x="639" y="329"/>
                  <a:pt x="639" y="329"/>
                  <a:pt x="639" y="329"/>
                </a:cubicBezTo>
                <a:cubicBezTo>
                  <a:pt x="639" y="329"/>
                  <a:pt x="640" y="329"/>
                  <a:pt x="641" y="329"/>
                </a:cubicBezTo>
                <a:cubicBezTo>
                  <a:pt x="642" y="329"/>
                  <a:pt x="643" y="329"/>
                  <a:pt x="644" y="329"/>
                </a:cubicBezTo>
                <a:cubicBezTo>
                  <a:pt x="644" y="323"/>
                  <a:pt x="644" y="318"/>
                  <a:pt x="644" y="312"/>
                </a:cubicBezTo>
                <a:cubicBezTo>
                  <a:pt x="643" y="312"/>
                  <a:pt x="642" y="312"/>
                  <a:pt x="641" y="312"/>
                </a:cubicBezTo>
                <a:cubicBezTo>
                  <a:pt x="640" y="313"/>
                  <a:pt x="639" y="313"/>
                  <a:pt x="639" y="313"/>
                </a:cubicBezTo>
                <a:cubicBezTo>
                  <a:pt x="639" y="313"/>
                  <a:pt x="639" y="313"/>
                  <a:pt x="639" y="313"/>
                </a:cubicBezTo>
                <a:cubicBezTo>
                  <a:pt x="624" y="314"/>
                  <a:pt x="612" y="307"/>
                  <a:pt x="611" y="298"/>
                </a:cubicBezTo>
                <a:cubicBezTo>
                  <a:pt x="610" y="289"/>
                  <a:pt x="621" y="281"/>
                  <a:pt x="636" y="279"/>
                </a:cubicBezTo>
                <a:cubicBezTo>
                  <a:pt x="636" y="279"/>
                  <a:pt x="636" y="279"/>
                  <a:pt x="636" y="279"/>
                </a:cubicBezTo>
                <a:cubicBezTo>
                  <a:pt x="636" y="278"/>
                  <a:pt x="637" y="278"/>
                  <a:pt x="637" y="278"/>
                </a:cubicBezTo>
                <a:cubicBezTo>
                  <a:pt x="638" y="278"/>
                  <a:pt x="640" y="278"/>
                  <a:pt x="641" y="278"/>
                </a:cubicBezTo>
                <a:cubicBezTo>
                  <a:pt x="640" y="272"/>
                  <a:pt x="639" y="267"/>
                  <a:pt x="638" y="261"/>
                </a:cubicBezTo>
                <a:cubicBezTo>
                  <a:pt x="637" y="261"/>
                  <a:pt x="636" y="262"/>
                  <a:pt x="635" y="262"/>
                </a:cubicBezTo>
                <a:cubicBezTo>
                  <a:pt x="634" y="262"/>
                  <a:pt x="634" y="262"/>
                  <a:pt x="633" y="263"/>
                </a:cubicBezTo>
                <a:cubicBezTo>
                  <a:pt x="633" y="263"/>
                  <a:pt x="633" y="263"/>
                  <a:pt x="633" y="263"/>
                </a:cubicBezTo>
                <a:cubicBezTo>
                  <a:pt x="619" y="266"/>
                  <a:pt x="606" y="262"/>
                  <a:pt x="604" y="253"/>
                </a:cubicBezTo>
                <a:cubicBezTo>
                  <a:pt x="601" y="244"/>
                  <a:pt x="611" y="234"/>
                  <a:pt x="625" y="229"/>
                </a:cubicBezTo>
                <a:cubicBezTo>
                  <a:pt x="625" y="229"/>
                  <a:pt x="625" y="229"/>
                  <a:pt x="625" y="229"/>
                </a:cubicBezTo>
                <a:cubicBezTo>
                  <a:pt x="625" y="229"/>
                  <a:pt x="625" y="229"/>
                  <a:pt x="626" y="229"/>
                </a:cubicBezTo>
                <a:cubicBezTo>
                  <a:pt x="627" y="229"/>
                  <a:pt x="629" y="228"/>
                  <a:pt x="630" y="228"/>
                </a:cubicBezTo>
                <a:cubicBezTo>
                  <a:pt x="628" y="222"/>
                  <a:pt x="627" y="217"/>
                  <a:pt x="625" y="212"/>
                </a:cubicBezTo>
                <a:cubicBezTo>
                  <a:pt x="623" y="212"/>
                  <a:pt x="622" y="213"/>
                  <a:pt x="621" y="213"/>
                </a:cubicBezTo>
                <a:cubicBezTo>
                  <a:pt x="607" y="220"/>
                  <a:pt x="593" y="218"/>
                  <a:pt x="589" y="209"/>
                </a:cubicBezTo>
                <a:cubicBezTo>
                  <a:pt x="585" y="201"/>
                  <a:pt x="593" y="189"/>
                  <a:pt x="606" y="182"/>
                </a:cubicBezTo>
                <a:cubicBezTo>
                  <a:pt x="606" y="182"/>
                  <a:pt x="606" y="182"/>
                  <a:pt x="606" y="182"/>
                </a:cubicBezTo>
                <a:cubicBezTo>
                  <a:pt x="606" y="182"/>
                  <a:pt x="606" y="182"/>
                  <a:pt x="607" y="182"/>
                </a:cubicBezTo>
                <a:cubicBezTo>
                  <a:pt x="608" y="181"/>
                  <a:pt x="610" y="181"/>
                  <a:pt x="611" y="180"/>
                </a:cubicBezTo>
                <a:cubicBezTo>
                  <a:pt x="609" y="175"/>
                  <a:pt x="606" y="170"/>
                  <a:pt x="603" y="165"/>
                </a:cubicBezTo>
                <a:cubicBezTo>
                  <a:pt x="602" y="166"/>
                  <a:pt x="601" y="167"/>
                  <a:pt x="600" y="167"/>
                </a:cubicBezTo>
                <a:cubicBezTo>
                  <a:pt x="587" y="176"/>
                  <a:pt x="572" y="176"/>
                  <a:pt x="567" y="168"/>
                </a:cubicBezTo>
                <a:cubicBezTo>
                  <a:pt x="562" y="160"/>
                  <a:pt x="568" y="147"/>
                  <a:pt x="581" y="139"/>
                </a:cubicBezTo>
                <a:cubicBezTo>
                  <a:pt x="582" y="138"/>
                  <a:pt x="583" y="137"/>
                  <a:pt x="585" y="136"/>
                </a:cubicBezTo>
                <a:cubicBezTo>
                  <a:pt x="582" y="131"/>
                  <a:pt x="578" y="127"/>
                  <a:pt x="574" y="122"/>
                </a:cubicBezTo>
                <a:cubicBezTo>
                  <a:pt x="573" y="123"/>
                  <a:pt x="572" y="124"/>
                  <a:pt x="571" y="125"/>
                </a:cubicBezTo>
                <a:cubicBezTo>
                  <a:pt x="560" y="136"/>
                  <a:pt x="546" y="138"/>
                  <a:pt x="539" y="131"/>
                </a:cubicBezTo>
                <a:cubicBezTo>
                  <a:pt x="533" y="124"/>
                  <a:pt x="537" y="110"/>
                  <a:pt x="548" y="100"/>
                </a:cubicBezTo>
                <a:cubicBezTo>
                  <a:pt x="549" y="99"/>
                  <a:pt x="551" y="98"/>
                  <a:pt x="552" y="97"/>
                </a:cubicBezTo>
                <a:cubicBezTo>
                  <a:pt x="548" y="93"/>
                  <a:pt x="544" y="89"/>
                  <a:pt x="539" y="85"/>
                </a:cubicBezTo>
                <a:cubicBezTo>
                  <a:pt x="539" y="86"/>
                  <a:pt x="538" y="87"/>
                  <a:pt x="537" y="88"/>
                </a:cubicBezTo>
                <a:cubicBezTo>
                  <a:pt x="527" y="100"/>
                  <a:pt x="513" y="105"/>
                  <a:pt x="506" y="99"/>
                </a:cubicBezTo>
                <a:cubicBezTo>
                  <a:pt x="499" y="93"/>
                  <a:pt x="500" y="79"/>
                  <a:pt x="510" y="67"/>
                </a:cubicBezTo>
                <a:cubicBezTo>
                  <a:pt x="511" y="65"/>
                  <a:pt x="512" y="64"/>
                  <a:pt x="513" y="63"/>
                </a:cubicBezTo>
                <a:cubicBezTo>
                  <a:pt x="508" y="60"/>
                  <a:pt x="504" y="56"/>
                  <a:pt x="499" y="53"/>
                </a:cubicBezTo>
                <a:cubicBezTo>
                  <a:pt x="498" y="54"/>
                  <a:pt x="498" y="56"/>
                  <a:pt x="497" y="57"/>
                </a:cubicBezTo>
                <a:cubicBezTo>
                  <a:pt x="489" y="70"/>
                  <a:pt x="476" y="77"/>
                  <a:pt x="468" y="73"/>
                </a:cubicBezTo>
                <a:cubicBezTo>
                  <a:pt x="460" y="68"/>
                  <a:pt x="459" y="53"/>
                  <a:pt x="467" y="40"/>
                </a:cubicBezTo>
                <a:cubicBezTo>
                  <a:pt x="468" y="39"/>
                  <a:pt x="469" y="37"/>
                  <a:pt x="470" y="36"/>
                </a:cubicBezTo>
                <a:cubicBezTo>
                  <a:pt x="464" y="33"/>
                  <a:pt x="459" y="31"/>
                  <a:pt x="454" y="28"/>
                </a:cubicBezTo>
                <a:cubicBezTo>
                  <a:pt x="453" y="30"/>
                  <a:pt x="453" y="31"/>
                  <a:pt x="453" y="32"/>
                </a:cubicBezTo>
                <a:cubicBezTo>
                  <a:pt x="447" y="47"/>
                  <a:pt x="436" y="56"/>
                  <a:pt x="427" y="52"/>
                </a:cubicBezTo>
                <a:cubicBezTo>
                  <a:pt x="418" y="49"/>
                  <a:pt x="415" y="35"/>
                  <a:pt x="420" y="22"/>
                </a:cubicBezTo>
                <a:cubicBezTo>
                  <a:pt x="420" y="22"/>
                  <a:pt x="420" y="22"/>
                  <a:pt x="420" y="22"/>
                </a:cubicBezTo>
                <a:cubicBezTo>
                  <a:pt x="420" y="21"/>
                  <a:pt x="420" y="21"/>
                  <a:pt x="420" y="20"/>
                </a:cubicBezTo>
                <a:cubicBezTo>
                  <a:pt x="421" y="19"/>
                  <a:pt x="421" y="18"/>
                  <a:pt x="422" y="16"/>
                </a:cubicBezTo>
                <a:cubicBezTo>
                  <a:pt x="417" y="14"/>
                  <a:pt x="411" y="13"/>
                  <a:pt x="405" y="11"/>
                </a:cubicBezTo>
                <a:cubicBezTo>
                  <a:pt x="405" y="13"/>
                  <a:pt x="405" y="14"/>
                  <a:pt x="405" y="15"/>
                </a:cubicBezTo>
                <a:cubicBezTo>
                  <a:pt x="405" y="16"/>
                  <a:pt x="405" y="16"/>
                  <a:pt x="404" y="17"/>
                </a:cubicBezTo>
                <a:cubicBezTo>
                  <a:pt x="404" y="17"/>
                  <a:pt x="404" y="17"/>
                  <a:pt x="404" y="17"/>
                </a:cubicBezTo>
                <a:cubicBezTo>
                  <a:pt x="401" y="31"/>
                  <a:pt x="391" y="40"/>
                  <a:pt x="383" y="39"/>
                </a:cubicBezTo>
                <a:cubicBezTo>
                  <a:pt x="374" y="37"/>
                  <a:pt x="369" y="24"/>
                  <a:pt x="371" y="10"/>
                </a:cubicBezTo>
                <a:cubicBezTo>
                  <a:pt x="371" y="10"/>
                  <a:pt x="371" y="10"/>
                  <a:pt x="371" y="10"/>
                </a:cubicBezTo>
                <a:cubicBezTo>
                  <a:pt x="371" y="9"/>
                  <a:pt x="371" y="9"/>
                  <a:pt x="371" y="8"/>
                </a:cubicBezTo>
                <a:cubicBezTo>
                  <a:pt x="371" y="7"/>
                  <a:pt x="372" y="6"/>
                  <a:pt x="372" y="4"/>
                </a:cubicBezTo>
                <a:cubicBezTo>
                  <a:pt x="367" y="3"/>
                  <a:pt x="361" y="3"/>
                  <a:pt x="355" y="2"/>
                </a:cubicBezTo>
                <a:cubicBezTo>
                  <a:pt x="355" y="3"/>
                  <a:pt x="355" y="4"/>
                  <a:pt x="355" y="5"/>
                </a:cubicBezTo>
                <a:cubicBezTo>
                  <a:pt x="355" y="6"/>
                  <a:pt x="355" y="7"/>
                  <a:pt x="355" y="8"/>
                </a:cubicBezTo>
                <a:cubicBezTo>
                  <a:pt x="355" y="8"/>
                  <a:pt x="355" y="8"/>
                  <a:pt x="355" y="8"/>
                </a:cubicBezTo>
                <a:cubicBezTo>
                  <a:pt x="354" y="22"/>
                  <a:pt x="346" y="32"/>
                  <a:pt x="337" y="32"/>
                </a:cubicBezTo>
                <a:cubicBezTo>
                  <a:pt x="327" y="32"/>
                  <a:pt x="320" y="19"/>
                  <a:pt x="321" y="4"/>
                </a:cubicBezTo>
                <a:cubicBezTo>
                  <a:pt x="321" y="3"/>
                  <a:pt x="321" y="1"/>
                  <a:pt x="321" y="0"/>
                </a:cubicBezTo>
                <a:cubicBezTo>
                  <a:pt x="315" y="0"/>
                  <a:pt x="310" y="1"/>
                  <a:pt x="304" y="1"/>
                </a:cubicBezTo>
                <a:cubicBezTo>
                  <a:pt x="304" y="2"/>
                  <a:pt x="304" y="3"/>
                  <a:pt x="305" y="3"/>
                </a:cubicBezTo>
                <a:cubicBezTo>
                  <a:pt x="305" y="4"/>
                  <a:pt x="305" y="6"/>
                  <a:pt x="305" y="7"/>
                </a:cubicBezTo>
                <a:cubicBezTo>
                  <a:pt x="305" y="7"/>
                  <a:pt x="305" y="7"/>
                  <a:pt x="305" y="7"/>
                </a:cubicBezTo>
                <a:cubicBezTo>
                  <a:pt x="305" y="20"/>
                  <a:pt x="299" y="32"/>
                  <a:pt x="291" y="33"/>
                </a:cubicBezTo>
                <a:cubicBezTo>
                  <a:pt x="282" y="34"/>
                  <a:pt x="273" y="24"/>
                  <a:pt x="271" y="10"/>
                </a:cubicBezTo>
                <a:cubicBezTo>
                  <a:pt x="271" y="10"/>
                  <a:pt x="271" y="10"/>
                  <a:pt x="271" y="10"/>
                </a:cubicBezTo>
                <a:cubicBezTo>
                  <a:pt x="271" y="9"/>
                  <a:pt x="270" y="8"/>
                  <a:pt x="270" y="7"/>
                </a:cubicBezTo>
                <a:cubicBezTo>
                  <a:pt x="270" y="6"/>
                  <a:pt x="270" y="5"/>
                  <a:pt x="270" y="5"/>
                </a:cubicBezTo>
                <a:cubicBezTo>
                  <a:pt x="265" y="5"/>
                  <a:pt x="259" y="6"/>
                  <a:pt x="254" y="8"/>
                </a:cubicBezTo>
                <a:cubicBezTo>
                  <a:pt x="254" y="8"/>
                  <a:pt x="254" y="9"/>
                  <a:pt x="254" y="9"/>
                </a:cubicBezTo>
                <a:cubicBezTo>
                  <a:pt x="255" y="11"/>
                  <a:pt x="255" y="12"/>
                  <a:pt x="255" y="13"/>
                </a:cubicBezTo>
                <a:cubicBezTo>
                  <a:pt x="257" y="27"/>
                  <a:pt x="253" y="38"/>
                  <a:pt x="245" y="41"/>
                </a:cubicBezTo>
                <a:cubicBezTo>
                  <a:pt x="237" y="43"/>
                  <a:pt x="227" y="35"/>
                  <a:pt x="222" y="22"/>
                </a:cubicBezTo>
                <a:cubicBezTo>
                  <a:pt x="222" y="22"/>
                  <a:pt x="222" y="22"/>
                  <a:pt x="222" y="22"/>
                </a:cubicBezTo>
                <a:cubicBezTo>
                  <a:pt x="222" y="21"/>
                  <a:pt x="221" y="20"/>
                  <a:pt x="221" y="19"/>
                </a:cubicBezTo>
                <a:cubicBezTo>
                  <a:pt x="221" y="18"/>
                  <a:pt x="221" y="17"/>
                  <a:pt x="221" y="17"/>
                </a:cubicBezTo>
                <a:cubicBezTo>
                  <a:pt x="215" y="18"/>
                  <a:pt x="210" y="20"/>
                  <a:pt x="205" y="22"/>
                </a:cubicBezTo>
                <a:cubicBezTo>
                  <a:pt x="205" y="23"/>
                  <a:pt x="205" y="23"/>
                  <a:pt x="205" y="23"/>
                </a:cubicBezTo>
                <a:cubicBezTo>
                  <a:pt x="206" y="25"/>
                  <a:pt x="207" y="26"/>
                  <a:pt x="207" y="28"/>
                </a:cubicBezTo>
                <a:cubicBezTo>
                  <a:pt x="207" y="28"/>
                  <a:pt x="207" y="28"/>
                  <a:pt x="207" y="28"/>
                </a:cubicBezTo>
                <a:cubicBezTo>
                  <a:pt x="211" y="40"/>
                  <a:pt x="209" y="52"/>
                  <a:pt x="201" y="56"/>
                </a:cubicBezTo>
                <a:cubicBezTo>
                  <a:pt x="193" y="59"/>
                  <a:pt x="183" y="53"/>
                  <a:pt x="176" y="42"/>
                </a:cubicBezTo>
                <a:cubicBezTo>
                  <a:pt x="176" y="42"/>
                  <a:pt x="176" y="42"/>
                  <a:pt x="176" y="42"/>
                </a:cubicBezTo>
                <a:cubicBezTo>
                  <a:pt x="175" y="40"/>
                  <a:pt x="175" y="39"/>
                  <a:pt x="174" y="38"/>
                </a:cubicBezTo>
                <a:cubicBezTo>
                  <a:pt x="174" y="37"/>
                  <a:pt x="174" y="37"/>
                  <a:pt x="174" y="36"/>
                </a:cubicBezTo>
                <a:cubicBezTo>
                  <a:pt x="169" y="39"/>
                  <a:pt x="164" y="42"/>
                  <a:pt x="159" y="44"/>
                </a:cubicBezTo>
                <a:cubicBezTo>
                  <a:pt x="159" y="45"/>
                  <a:pt x="159" y="45"/>
                  <a:pt x="159" y="45"/>
                </a:cubicBezTo>
                <a:cubicBezTo>
                  <a:pt x="168" y="58"/>
                  <a:pt x="168" y="72"/>
                  <a:pt x="160" y="77"/>
                </a:cubicBezTo>
                <a:cubicBezTo>
                  <a:pt x="153" y="82"/>
                  <a:pt x="142" y="78"/>
                  <a:pt x="134" y="68"/>
                </a:cubicBezTo>
                <a:cubicBezTo>
                  <a:pt x="134" y="68"/>
                  <a:pt x="134" y="68"/>
                  <a:pt x="134" y="68"/>
                </a:cubicBezTo>
                <a:cubicBezTo>
                  <a:pt x="133" y="67"/>
                  <a:pt x="132" y="65"/>
                  <a:pt x="131" y="64"/>
                </a:cubicBezTo>
                <a:cubicBezTo>
                  <a:pt x="131" y="64"/>
                  <a:pt x="131" y="63"/>
                  <a:pt x="131" y="63"/>
                </a:cubicBezTo>
                <a:cubicBezTo>
                  <a:pt x="126" y="67"/>
                  <a:pt x="122" y="70"/>
                  <a:pt x="118" y="73"/>
                </a:cubicBezTo>
                <a:cubicBezTo>
                  <a:pt x="119" y="75"/>
                  <a:pt x="120" y="76"/>
                  <a:pt x="121" y="78"/>
                </a:cubicBezTo>
                <a:cubicBezTo>
                  <a:pt x="128" y="88"/>
                  <a:pt x="129" y="100"/>
                  <a:pt x="123" y="105"/>
                </a:cubicBezTo>
                <a:cubicBezTo>
                  <a:pt x="117" y="111"/>
                  <a:pt x="106" y="108"/>
                  <a:pt x="97" y="101"/>
                </a:cubicBezTo>
                <a:cubicBezTo>
                  <a:pt x="95" y="99"/>
                  <a:pt x="94" y="98"/>
                  <a:pt x="92" y="97"/>
                </a:cubicBezTo>
                <a:cubicBezTo>
                  <a:pt x="89" y="100"/>
                  <a:pt x="85" y="104"/>
                  <a:pt x="81" y="108"/>
                </a:cubicBezTo>
                <a:cubicBezTo>
                  <a:pt x="83" y="110"/>
                  <a:pt x="84" y="111"/>
                  <a:pt x="85" y="112"/>
                </a:cubicBezTo>
                <a:cubicBezTo>
                  <a:pt x="85" y="112"/>
                  <a:pt x="85" y="112"/>
                  <a:pt x="85" y="112"/>
                </a:cubicBezTo>
                <a:cubicBezTo>
                  <a:pt x="93" y="121"/>
                  <a:pt x="96" y="132"/>
                  <a:pt x="91" y="138"/>
                </a:cubicBezTo>
                <a:cubicBezTo>
                  <a:pt x="86" y="145"/>
                  <a:pt x="75" y="144"/>
                  <a:pt x="65" y="138"/>
                </a:cubicBezTo>
                <a:cubicBezTo>
                  <a:pt x="64" y="138"/>
                  <a:pt x="64" y="138"/>
                  <a:pt x="64" y="138"/>
                </a:cubicBezTo>
                <a:cubicBezTo>
                  <a:pt x="62" y="137"/>
                  <a:pt x="61" y="136"/>
                  <a:pt x="60" y="135"/>
                </a:cubicBezTo>
                <a:cubicBezTo>
                  <a:pt x="57" y="140"/>
                  <a:pt x="54" y="144"/>
                  <a:pt x="51" y="149"/>
                </a:cubicBezTo>
                <a:cubicBezTo>
                  <a:pt x="52" y="150"/>
                  <a:pt x="54" y="151"/>
                  <a:pt x="55" y="152"/>
                </a:cubicBezTo>
                <a:cubicBezTo>
                  <a:pt x="55" y="152"/>
                  <a:pt x="55" y="152"/>
                  <a:pt x="55" y="152"/>
                </a:cubicBezTo>
                <a:cubicBezTo>
                  <a:pt x="64" y="159"/>
                  <a:pt x="68" y="169"/>
                  <a:pt x="65" y="176"/>
                </a:cubicBezTo>
                <a:cubicBezTo>
                  <a:pt x="61" y="183"/>
                  <a:pt x="50" y="184"/>
                  <a:pt x="39" y="181"/>
                </a:cubicBezTo>
                <a:cubicBezTo>
                  <a:pt x="39" y="180"/>
                  <a:pt x="38" y="180"/>
                  <a:pt x="38" y="180"/>
                </a:cubicBezTo>
                <a:cubicBezTo>
                  <a:pt x="37" y="180"/>
                  <a:pt x="35" y="179"/>
                  <a:pt x="34" y="178"/>
                </a:cubicBezTo>
                <a:cubicBezTo>
                  <a:pt x="31" y="183"/>
                  <a:pt x="29" y="188"/>
                  <a:pt x="27" y="193"/>
                </a:cubicBezTo>
                <a:cubicBezTo>
                  <a:pt x="29" y="194"/>
                  <a:pt x="30" y="195"/>
                  <a:pt x="32" y="196"/>
                </a:cubicBezTo>
                <a:cubicBezTo>
                  <a:pt x="42" y="202"/>
                  <a:pt x="47" y="210"/>
                  <a:pt x="44" y="218"/>
                </a:cubicBezTo>
                <a:cubicBezTo>
                  <a:pt x="42" y="225"/>
                  <a:pt x="32" y="228"/>
                  <a:pt x="21" y="226"/>
                </a:cubicBezTo>
                <a:cubicBezTo>
                  <a:pt x="21" y="226"/>
                  <a:pt x="21" y="226"/>
                  <a:pt x="21" y="226"/>
                </a:cubicBezTo>
                <a:cubicBezTo>
                  <a:pt x="20" y="226"/>
                  <a:pt x="19" y="226"/>
                  <a:pt x="18" y="226"/>
                </a:cubicBezTo>
                <a:cubicBezTo>
                  <a:pt x="18" y="226"/>
                  <a:pt x="18" y="226"/>
                  <a:pt x="18" y="226"/>
                </a:cubicBezTo>
                <a:cubicBezTo>
                  <a:pt x="17" y="225"/>
                  <a:pt x="16" y="225"/>
                  <a:pt x="15" y="225"/>
                </a:cubicBezTo>
                <a:cubicBezTo>
                  <a:pt x="13" y="230"/>
                  <a:pt x="12" y="235"/>
                  <a:pt x="10" y="240"/>
                </a:cubicBezTo>
                <a:cubicBezTo>
                  <a:pt x="12" y="241"/>
                  <a:pt x="14" y="241"/>
                  <a:pt x="16" y="242"/>
                </a:cubicBezTo>
                <a:cubicBezTo>
                  <a:pt x="16" y="242"/>
                  <a:pt x="16" y="242"/>
                  <a:pt x="16" y="242"/>
                </a:cubicBezTo>
                <a:cubicBezTo>
                  <a:pt x="26" y="247"/>
                  <a:pt x="32" y="254"/>
                  <a:pt x="31" y="262"/>
                </a:cubicBezTo>
                <a:cubicBezTo>
                  <a:pt x="29" y="269"/>
                  <a:pt x="20" y="274"/>
                  <a:pt x="9" y="274"/>
                </a:cubicBezTo>
                <a:cubicBezTo>
                  <a:pt x="8" y="274"/>
                  <a:pt x="8" y="274"/>
                  <a:pt x="7" y="274"/>
                </a:cubicBezTo>
                <a:cubicBezTo>
                  <a:pt x="7" y="274"/>
                  <a:pt x="6" y="274"/>
                  <a:pt x="6" y="274"/>
                </a:cubicBezTo>
                <a:cubicBezTo>
                  <a:pt x="5" y="274"/>
                  <a:pt x="4" y="274"/>
                  <a:pt x="3" y="274"/>
                </a:cubicBezTo>
                <a:cubicBezTo>
                  <a:pt x="3" y="279"/>
                  <a:pt x="2" y="284"/>
                  <a:pt x="1" y="290"/>
                </a:cubicBezTo>
                <a:cubicBezTo>
                  <a:pt x="3" y="290"/>
                  <a:pt x="5" y="290"/>
                  <a:pt x="7" y="291"/>
                </a:cubicBezTo>
                <a:cubicBezTo>
                  <a:pt x="17" y="294"/>
                  <a:pt x="24" y="300"/>
                  <a:pt x="24" y="308"/>
                </a:cubicBezTo>
                <a:cubicBezTo>
                  <a:pt x="24" y="315"/>
                  <a:pt x="16" y="321"/>
                  <a:pt x="5" y="323"/>
                </a:cubicBezTo>
                <a:cubicBezTo>
                  <a:pt x="5" y="323"/>
                  <a:pt x="5" y="323"/>
                  <a:pt x="5" y="323"/>
                </a:cubicBezTo>
                <a:cubicBezTo>
                  <a:pt x="4" y="323"/>
                  <a:pt x="2" y="323"/>
                  <a:pt x="0" y="323"/>
                </a:cubicBezTo>
                <a:cubicBezTo>
                  <a:pt x="0" y="329"/>
                  <a:pt x="0" y="334"/>
                  <a:pt x="0" y="340"/>
                </a:cubicBezTo>
                <a:cubicBezTo>
                  <a:pt x="1" y="340"/>
                  <a:pt x="2" y="340"/>
                  <a:pt x="3" y="340"/>
                </a:cubicBezTo>
                <a:cubicBezTo>
                  <a:pt x="3" y="340"/>
                  <a:pt x="3" y="340"/>
                  <a:pt x="3" y="340"/>
                </a:cubicBezTo>
                <a:cubicBezTo>
                  <a:pt x="4" y="340"/>
                  <a:pt x="5" y="340"/>
                  <a:pt x="6" y="340"/>
                </a:cubicBezTo>
                <a:cubicBezTo>
                  <a:pt x="6" y="340"/>
                  <a:pt x="6" y="340"/>
                  <a:pt x="6" y="340"/>
                </a:cubicBezTo>
                <a:cubicBezTo>
                  <a:pt x="16" y="341"/>
                  <a:pt x="24" y="347"/>
                  <a:pt x="25" y="354"/>
                </a:cubicBezTo>
                <a:cubicBezTo>
                  <a:pt x="26" y="361"/>
                  <a:pt x="19" y="368"/>
                  <a:pt x="9" y="372"/>
                </a:cubicBezTo>
                <a:cubicBezTo>
                  <a:pt x="7" y="372"/>
                  <a:pt x="6" y="373"/>
                  <a:pt x="4" y="373"/>
                </a:cubicBezTo>
                <a:cubicBezTo>
                  <a:pt x="5" y="379"/>
                  <a:pt x="6" y="384"/>
                  <a:pt x="7" y="389"/>
                </a:cubicBezTo>
                <a:cubicBezTo>
                  <a:pt x="8" y="389"/>
                  <a:pt x="9" y="389"/>
                  <a:pt x="11" y="389"/>
                </a:cubicBezTo>
                <a:cubicBezTo>
                  <a:pt x="11" y="389"/>
                  <a:pt x="11" y="389"/>
                  <a:pt x="12" y="389"/>
                </a:cubicBezTo>
                <a:cubicBezTo>
                  <a:pt x="22" y="388"/>
                  <a:pt x="31" y="392"/>
                  <a:pt x="33" y="399"/>
                </a:cubicBezTo>
                <a:cubicBezTo>
                  <a:pt x="35" y="406"/>
                  <a:pt x="29" y="414"/>
                  <a:pt x="20" y="419"/>
                </a:cubicBezTo>
                <a:cubicBezTo>
                  <a:pt x="20" y="419"/>
                  <a:pt x="20" y="419"/>
                  <a:pt x="20" y="419"/>
                </a:cubicBezTo>
                <a:cubicBezTo>
                  <a:pt x="19" y="420"/>
                  <a:pt x="17" y="421"/>
                  <a:pt x="15" y="422"/>
                </a:cubicBezTo>
                <a:cubicBezTo>
                  <a:pt x="17" y="427"/>
                  <a:pt x="19" y="432"/>
                  <a:pt x="21" y="437"/>
                </a:cubicBezTo>
                <a:cubicBezTo>
                  <a:pt x="22" y="436"/>
                  <a:pt x="23" y="436"/>
                  <a:pt x="24" y="436"/>
                </a:cubicBezTo>
                <a:cubicBezTo>
                  <a:pt x="25" y="436"/>
                  <a:pt x="25" y="436"/>
                  <a:pt x="26" y="436"/>
                </a:cubicBezTo>
                <a:cubicBezTo>
                  <a:pt x="36" y="434"/>
                  <a:pt x="45" y="437"/>
                  <a:pt x="48" y="443"/>
                </a:cubicBezTo>
                <a:cubicBezTo>
                  <a:pt x="51" y="450"/>
                  <a:pt x="47" y="458"/>
                  <a:pt x="39" y="465"/>
                </a:cubicBezTo>
                <a:cubicBezTo>
                  <a:pt x="37" y="466"/>
                  <a:pt x="36" y="467"/>
                  <a:pt x="34" y="468"/>
                </a:cubicBezTo>
                <a:cubicBezTo>
                  <a:pt x="37" y="473"/>
                  <a:pt x="39" y="477"/>
                  <a:pt x="42" y="482"/>
                </a:cubicBezTo>
                <a:cubicBezTo>
                  <a:pt x="43" y="481"/>
                  <a:pt x="44" y="481"/>
                  <a:pt x="45" y="480"/>
                </a:cubicBezTo>
                <a:cubicBezTo>
                  <a:pt x="46" y="480"/>
                  <a:pt x="46" y="480"/>
                  <a:pt x="47" y="480"/>
                </a:cubicBezTo>
                <a:cubicBezTo>
                  <a:pt x="56" y="477"/>
                  <a:pt x="65" y="478"/>
                  <a:pt x="69" y="484"/>
                </a:cubicBezTo>
                <a:cubicBezTo>
                  <a:pt x="73" y="490"/>
                  <a:pt x="71" y="499"/>
                  <a:pt x="64" y="507"/>
                </a:cubicBezTo>
                <a:cubicBezTo>
                  <a:pt x="63" y="507"/>
                  <a:pt x="63" y="507"/>
                  <a:pt x="63" y="508"/>
                </a:cubicBezTo>
                <a:cubicBezTo>
                  <a:pt x="62" y="509"/>
                  <a:pt x="61" y="509"/>
                  <a:pt x="60" y="510"/>
                </a:cubicBezTo>
                <a:cubicBezTo>
                  <a:pt x="63" y="515"/>
                  <a:pt x="66" y="519"/>
                  <a:pt x="70" y="523"/>
                </a:cubicBezTo>
                <a:cubicBezTo>
                  <a:pt x="71" y="522"/>
                  <a:pt x="72" y="522"/>
                  <a:pt x="73" y="521"/>
                </a:cubicBezTo>
                <a:cubicBezTo>
                  <a:pt x="73" y="521"/>
                  <a:pt x="74" y="521"/>
                  <a:pt x="74" y="521"/>
                </a:cubicBezTo>
                <a:cubicBezTo>
                  <a:pt x="83" y="516"/>
                  <a:pt x="92" y="516"/>
                  <a:pt x="97" y="521"/>
                </a:cubicBezTo>
                <a:cubicBezTo>
                  <a:pt x="102" y="526"/>
                  <a:pt x="101" y="536"/>
                  <a:pt x="95" y="544"/>
                </a:cubicBezTo>
                <a:cubicBezTo>
                  <a:pt x="95" y="545"/>
                  <a:pt x="95" y="545"/>
                  <a:pt x="94" y="545"/>
                </a:cubicBezTo>
                <a:cubicBezTo>
                  <a:pt x="94" y="546"/>
                  <a:pt x="93" y="547"/>
                  <a:pt x="92" y="548"/>
                </a:cubicBezTo>
                <a:cubicBezTo>
                  <a:pt x="96" y="552"/>
                  <a:pt x="100" y="556"/>
                  <a:pt x="104" y="560"/>
                </a:cubicBezTo>
                <a:cubicBezTo>
                  <a:pt x="105" y="558"/>
                  <a:pt x="106" y="557"/>
                  <a:pt x="108" y="556"/>
                </a:cubicBezTo>
                <a:cubicBezTo>
                  <a:pt x="116" y="550"/>
                  <a:pt x="125" y="549"/>
                  <a:pt x="130" y="553"/>
                </a:cubicBezTo>
                <a:cubicBezTo>
                  <a:pt x="136" y="558"/>
                  <a:pt x="136" y="567"/>
                  <a:pt x="132" y="577"/>
                </a:cubicBezTo>
                <a:cubicBezTo>
                  <a:pt x="132" y="577"/>
                  <a:pt x="132" y="577"/>
                  <a:pt x="131" y="578"/>
                </a:cubicBezTo>
                <a:cubicBezTo>
                  <a:pt x="131" y="579"/>
                  <a:pt x="130" y="580"/>
                  <a:pt x="130" y="581"/>
                </a:cubicBezTo>
                <a:cubicBezTo>
                  <a:pt x="134" y="584"/>
                  <a:pt x="138" y="587"/>
                  <a:pt x="143" y="590"/>
                </a:cubicBezTo>
                <a:cubicBezTo>
                  <a:pt x="144" y="589"/>
                  <a:pt x="145" y="588"/>
                  <a:pt x="146" y="586"/>
                </a:cubicBezTo>
                <a:cubicBezTo>
                  <a:pt x="153" y="579"/>
                  <a:pt x="162" y="576"/>
                  <a:pt x="168" y="580"/>
                </a:cubicBezTo>
                <a:cubicBezTo>
                  <a:pt x="174" y="583"/>
                  <a:pt x="176" y="593"/>
                  <a:pt x="173" y="603"/>
                </a:cubicBezTo>
                <a:cubicBezTo>
                  <a:pt x="173" y="603"/>
                  <a:pt x="173" y="604"/>
                  <a:pt x="173" y="604"/>
                </a:cubicBezTo>
                <a:cubicBezTo>
                  <a:pt x="173" y="605"/>
                  <a:pt x="172" y="607"/>
                  <a:pt x="172" y="608"/>
                </a:cubicBezTo>
                <a:cubicBezTo>
                  <a:pt x="176" y="610"/>
                  <a:pt x="181" y="613"/>
                  <a:pt x="186" y="615"/>
                </a:cubicBezTo>
                <a:cubicBezTo>
                  <a:pt x="187" y="613"/>
                  <a:pt x="188" y="612"/>
                  <a:pt x="189" y="610"/>
                </a:cubicBezTo>
                <a:cubicBezTo>
                  <a:pt x="195" y="602"/>
                  <a:pt x="203" y="598"/>
                  <a:pt x="210" y="600"/>
                </a:cubicBezTo>
                <a:cubicBezTo>
                  <a:pt x="217" y="603"/>
                  <a:pt x="220" y="612"/>
                  <a:pt x="218" y="622"/>
                </a:cubicBezTo>
                <a:cubicBezTo>
                  <a:pt x="218" y="623"/>
                  <a:pt x="218" y="623"/>
                  <a:pt x="218" y="624"/>
                </a:cubicBezTo>
                <a:cubicBezTo>
                  <a:pt x="218" y="625"/>
                  <a:pt x="218" y="626"/>
                  <a:pt x="217" y="628"/>
                </a:cubicBezTo>
                <a:cubicBezTo>
                  <a:pt x="222" y="629"/>
                  <a:pt x="228" y="631"/>
                  <a:pt x="233" y="632"/>
                </a:cubicBezTo>
                <a:cubicBezTo>
                  <a:pt x="233" y="631"/>
                  <a:pt x="234" y="629"/>
                  <a:pt x="235" y="627"/>
                </a:cubicBezTo>
                <a:cubicBezTo>
                  <a:pt x="235" y="627"/>
                  <a:pt x="235" y="627"/>
                  <a:pt x="235" y="627"/>
                </a:cubicBezTo>
                <a:cubicBezTo>
                  <a:pt x="239" y="618"/>
                  <a:pt x="247" y="612"/>
                  <a:pt x="254" y="614"/>
                </a:cubicBezTo>
                <a:cubicBezTo>
                  <a:pt x="261" y="615"/>
                  <a:pt x="266" y="624"/>
                  <a:pt x="266" y="635"/>
                </a:cubicBezTo>
                <a:cubicBezTo>
                  <a:pt x="266" y="636"/>
                  <a:pt x="266" y="638"/>
                  <a:pt x="266" y="640"/>
                </a:cubicBezTo>
                <a:cubicBezTo>
                  <a:pt x="271" y="641"/>
                  <a:pt x="276" y="642"/>
                  <a:pt x="282" y="642"/>
                </a:cubicBezTo>
                <a:cubicBezTo>
                  <a:pt x="282" y="640"/>
                  <a:pt x="282" y="639"/>
                  <a:pt x="283" y="637"/>
                </a:cubicBezTo>
                <a:cubicBezTo>
                  <a:pt x="283" y="637"/>
                  <a:pt x="283" y="637"/>
                  <a:pt x="283" y="637"/>
                </a:cubicBezTo>
                <a:cubicBezTo>
                  <a:pt x="286" y="627"/>
                  <a:pt x="292" y="620"/>
                  <a:pt x="300" y="620"/>
                </a:cubicBezTo>
                <a:cubicBezTo>
                  <a:pt x="307" y="621"/>
                  <a:pt x="313" y="628"/>
                  <a:pt x="315" y="639"/>
                </a:cubicBezTo>
                <a:cubicBezTo>
                  <a:pt x="315" y="639"/>
                  <a:pt x="315" y="639"/>
                  <a:pt x="315" y="639"/>
                </a:cubicBezTo>
                <a:cubicBezTo>
                  <a:pt x="315" y="641"/>
                  <a:pt x="315" y="643"/>
                  <a:pt x="316" y="645"/>
                </a:cubicBezTo>
                <a:cubicBezTo>
                  <a:pt x="321" y="645"/>
                  <a:pt x="326" y="645"/>
                  <a:pt x="332" y="645"/>
                </a:cubicBezTo>
                <a:cubicBezTo>
                  <a:pt x="332" y="643"/>
                  <a:pt x="332" y="641"/>
                  <a:pt x="332" y="639"/>
                </a:cubicBezTo>
                <a:cubicBezTo>
                  <a:pt x="332" y="639"/>
                  <a:pt x="332" y="639"/>
                  <a:pt x="332" y="639"/>
                </a:cubicBezTo>
                <a:cubicBezTo>
                  <a:pt x="333" y="628"/>
                  <a:pt x="338" y="620"/>
                  <a:pt x="346" y="619"/>
                </a:cubicBezTo>
                <a:cubicBezTo>
                  <a:pt x="353" y="619"/>
                  <a:pt x="361" y="626"/>
                  <a:pt x="364" y="637"/>
                </a:cubicBezTo>
                <a:cubicBezTo>
                  <a:pt x="364" y="637"/>
                  <a:pt x="364" y="637"/>
                  <a:pt x="364" y="637"/>
                </a:cubicBezTo>
                <a:cubicBezTo>
                  <a:pt x="365" y="638"/>
                  <a:pt x="365" y="640"/>
                  <a:pt x="366" y="642"/>
                </a:cubicBezTo>
                <a:cubicBezTo>
                  <a:pt x="371" y="641"/>
                  <a:pt x="376" y="640"/>
                  <a:pt x="381" y="639"/>
                </a:cubicBezTo>
                <a:cubicBezTo>
                  <a:pt x="381" y="638"/>
                  <a:pt x="381" y="636"/>
                  <a:pt x="381" y="634"/>
                </a:cubicBezTo>
                <a:cubicBezTo>
                  <a:pt x="380" y="623"/>
                  <a:pt x="384" y="614"/>
                  <a:pt x="391" y="612"/>
                </a:cubicBezTo>
                <a:cubicBezTo>
                  <a:pt x="399" y="609"/>
                  <a:pt x="407" y="616"/>
                  <a:pt x="413" y="626"/>
                </a:cubicBezTo>
                <a:cubicBezTo>
                  <a:pt x="413" y="628"/>
                  <a:pt x="414" y="630"/>
                  <a:pt x="415" y="631"/>
                </a:cubicBezTo>
                <a:cubicBezTo>
                  <a:pt x="420" y="630"/>
                  <a:pt x="425" y="628"/>
                  <a:pt x="430" y="626"/>
                </a:cubicBezTo>
                <a:cubicBezTo>
                  <a:pt x="429" y="625"/>
                  <a:pt x="429" y="623"/>
                  <a:pt x="428" y="621"/>
                </a:cubicBezTo>
                <a:cubicBezTo>
                  <a:pt x="426" y="610"/>
                  <a:pt x="428" y="600"/>
                  <a:pt x="435" y="597"/>
                </a:cubicBezTo>
                <a:cubicBezTo>
                  <a:pt x="442" y="593"/>
                  <a:pt x="452" y="598"/>
                  <a:pt x="459" y="609"/>
                </a:cubicBezTo>
                <a:cubicBezTo>
                  <a:pt x="460" y="610"/>
                  <a:pt x="461" y="612"/>
                  <a:pt x="462" y="613"/>
                </a:cubicBezTo>
                <a:cubicBezTo>
                  <a:pt x="466" y="611"/>
                  <a:pt x="471" y="608"/>
                  <a:pt x="476" y="606"/>
                </a:cubicBezTo>
                <a:cubicBezTo>
                  <a:pt x="475" y="604"/>
                  <a:pt x="474" y="603"/>
                  <a:pt x="473" y="601"/>
                </a:cubicBezTo>
                <a:cubicBezTo>
                  <a:pt x="469" y="590"/>
                  <a:pt x="469" y="579"/>
                  <a:pt x="476" y="575"/>
                </a:cubicBezTo>
                <a:cubicBezTo>
                  <a:pt x="483" y="570"/>
                  <a:pt x="493" y="574"/>
                  <a:pt x="502" y="584"/>
                </a:cubicBezTo>
                <a:cubicBezTo>
                  <a:pt x="503" y="585"/>
                  <a:pt x="504" y="586"/>
                  <a:pt x="505" y="588"/>
                </a:cubicBezTo>
                <a:cubicBezTo>
                  <a:pt x="510" y="585"/>
                  <a:pt x="514" y="582"/>
                  <a:pt x="518" y="578"/>
                </a:cubicBezTo>
                <a:cubicBezTo>
                  <a:pt x="517" y="577"/>
                  <a:pt x="516" y="575"/>
                  <a:pt x="515" y="574"/>
                </a:cubicBezTo>
                <a:cubicBezTo>
                  <a:pt x="508" y="564"/>
                  <a:pt x="507" y="553"/>
                  <a:pt x="513" y="547"/>
                </a:cubicBezTo>
                <a:cubicBezTo>
                  <a:pt x="519" y="542"/>
                  <a:pt x="531" y="544"/>
                  <a:pt x="540" y="552"/>
                </a:cubicBezTo>
                <a:cubicBezTo>
                  <a:pt x="540" y="552"/>
                  <a:pt x="540" y="552"/>
                  <a:pt x="540" y="552"/>
                </a:cubicBezTo>
                <a:cubicBezTo>
                  <a:pt x="542" y="553"/>
                  <a:pt x="543" y="555"/>
                  <a:pt x="544" y="556"/>
                </a:cubicBezTo>
                <a:cubicBezTo>
                  <a:pt x="548" y="552"/>
                  <a:pt x="552" y="548"/>
                  <a:pt x="556" y="544"/>
                </a:cubicBezTo>
                <a:cubicBezTo>
                  <a:pt x="554" y="543"/>
                  <a:pt x="553" y="542"/>
                  <a:pt x="552" y="541"/>
                </a:cubicBezTo>
                <a:cubicBezTo>
                  <a:pt x="543" y="532"/>
                  <a:pt x="540" y="520"/>
                  <a:pt x="545" y="514"/>
                </a:cubicBezTo>
                <a:cubicBezTo>
                  <a:pt x="551" y="507"/>
                  <a:pt x="566" y="508"/>
                  <a:pt x="578" y="518"/>
                </a:cubicBezTo>
                <a:cubicBezTo>
                  <a:pt x="578" y="518"/>
                  <a:pt x="578" y="518"/>
                  <a:pt x="578" y="518"/>
                </a:cubicBezTo>
                <a:cubicBezTo>
                  <a:pt x="581" y="514"/>
                  <a:pt x="585" y="510"/>
                  <a:pt x="588" y="505"/>
                </a:cubicBezTo>
                <a:cubicBezTo>
                  <a:pt x="588" y="505"/>
                  <a:pt x="587" y="505"/>
                  <a:pt x="587" y="505"/>
                </a:cubicBezTo>
                <a:cubicBezTo>
                  <a:pt x="586" y="504"/>
                  <a:pt x="584" y="503"/>
                  <a:pt x="583" y="502"/>
                </a:cubicBezTo>
                <a:cubicBezTo>
                  <a:pt x="583" y="502"/>
                  <a:pt x="583" y="502"/>
                  <a:pt x="583" y="502"/>
                </a:cubicBezTo>
                <a:cubicBezTo>
                  <a:pt x="573" y="494"/>
                  <a:pt x="568" y="484"/>
                  <a:pt x="572" y="476"/>
                </a:cubicBezTo>
                <a:cubicBezTo>
                  <a:pt x="576" y="469"/>
                  <a:pt x="589" y="468"/>
                  <a:pt x="601" y="473"/>
                </a:cubicBezTo>
                <a:cubicBezTo>
                  <a:pt x="602" y="474"/>
                  <a:pt x="603" y="474"/>
                  <a:pt x="604" y="475"/>
                </a:cubicBezTo>
                <a:cubicBezTo>
                  <a:pt x="605" y="475"/>
                  <a:pt x="605" y="475"/>
                  <a:pt x="606" y="476"/>
                </a:cubicBezTo>
                <a:cubicBezTo>
                  <a:pt x="608" y="471"/>
                  <a:pt x="611" y="466"/>
                  <a:pt x="613" y="461"/>
                </a:cubicBezTo>
                <a:cubicBezTo>
                  <a:pt x="613" y="461"/>
                  <a:pt x="612" y="461"/>
                  <a:pt x="612" y="461"/>
                </a:cubicBezTo>
                <a:cubicBezTo>
                  <a:pt x="611" y="460"/>
                  <a:pt x="609" y="459"/>
                  <a:pt x="608" y="459"/>
                </a:cubicBezTo>
                <a:cubicBezTo>
                  <a:pt x="596" y="453"/>
                  <a:pt x="589" y="443"/>
                  <a:pt x="592" y="435"/>
                </a:cubicBezTo>
                <a:cubicBezTo>
                  <a:pt x="595" y="426"/>
                  <a:pt x="608" y="423"/>
                  <a:pt x="621" y="427"/>
                </a:cubicBezTo>
                <a:cubicBezTo>
                  <a:pt x="621" y="427"/>
                  <a:pt x="621" y="427"/>
                  <a:pt x="621" y="427"/>
                </a:cubicBezTo>
                <a:cubicBezTo>
                  <a:pt x="622" y="428"/>
                  <a:pt x="623" y="428"/>
                  <a:pt x="624" y="428"/>
                </a:cubicBezTo>
                <a:cubicBezTo>
                  <a:pt x="625" y="429"/>
                  <a:pt x="626" y="429"/>
                  <a:pt x="626" y="429"/>
                </a:cubicBezTo>
                <a:cubicBezTo>
                  <a:pt x="628" y="424"/>
                  <a:pt x="630" y="419"/>
                  <a:pt x="631" y="413"/>
                </a:cubicBezTo>
                <a:cubicBezTo>
                  <a:pt x="631" y="413"/>
                  <a:pt x="630" y="413"/>
                  <a:pt x="629" y="413"/>
                </a:cubicBezTo>
                <a:cubicBezTo>
                  <a:pt x="628" y="413"/>
                  <a:pt x="627" y="412"/>
                  <a:pt x="626" y="412"/>
                </a:cubicBezTo>
                <a:cubicBezTo>
                  <a:pt x="626" y="412"/>
                  <a:pt x="626" y="412"/>
                  <a:pt x="626" y="412"/>
                </a:cubicBezTo>
                <a:cubicBezTo>
                  <a:pt x="613" y="408"/>
                  <a:pt x="604" y="399"/>
                  <a:pt x="606" y="390"/>
                </a:cubicBezTo>
                <a:cubicBezTo>
                  <a:pt x="607" y="382"/>
                  <a:pt x="620" y="377"/>
                  <a:pt x="634" y="379"/>
                </a:cubicBezTo>
                <a:cubicBezTo>
                  <a:pt x="634" y="379"/>
                  <a:pt x="634" y="379"/>
                  <a:pt x="634" y="379"/>
                </a:cubicBezTo>
                <a:cubicBezTo>
                  <a:pt x="635" y="379"/>
                  <a:pt x="635" y="379"/>
                  <a:pt x="636" y="379"/>
                </a:cubicBezTo>
                <a:cubicBezTo>
                  <a:pt x="637" y="379"/>
                  <a:pt x="638" y="380"/>
                  <a:pt x="639" y="380"/>
                </a:cubicBezTo>
                <a:cubicBezTo>
                  <a:pt x="640" y="374"/>
                  <a:pt x="641" y="369"/>
                  <a:pt x="642" y="363"/>
                </a:cubicBezTo>
                <a:cubicBezTo>
                  <a:pt x="641" y="363"/>
                  <a:pt x="640" y="363"/>
                  <a:pt x="639" y="363"/>
                </a:cubicBezTo>
                <a:cubicBezTo>
                  <a:pt x="638" y="363"/>
                  <a:pt x="637" y="363"/>
                  <a:pt x="636" y="363"/>
                </a:cubicBezTo>
                <a:cubicBezTo>
                  <a:pt x="622" y="361"/>
                  <a:pt x="612" y="354"/>
                  <a:pt x="612" y="345"/>
                </a:cubicBezTo>
                <a:cubicBezTo>
                  <a:pt x="613" y="336"/>
                  <a:pt x="624" y="329"/>
                  <a:pt x="639" y="329"/>
                </a:cubicBezTo>
                <a:close/>
                <a:moveTo>
                  <a:pt x="468" y="158"/>
                </a:moveTo>
                <a:cubicBezTo>
                  <a:pt x="477" y="149"/>
                  <a:pt x="492" y="150"/>
                  <a:pt x="501" y="160"/>
                </a:cubicBezTo>
                <a:cubicBezTo>
                  <a:pt x="510" y="169"/>
                  <a:pt x="509" y="184"/>
                  <a:pt x="499" y="193"/>
                </a:cubicBezTo>
                <a:cubicBezTo>
                  <a:pt x="497" y="195"/>
                  <a:pt x="495" y="196"/>
                  <a:pt x="492" y="197"/>
                </a:cubicBezTo>
                <a:cubicBezTo>
                  <a:pt x="483" y="185"/>
                  <a:pt x="474" y="175"/>
                  <a:pt x="463" y="165"/>
                </a:cubicBezTo>
                <a:cubicBezTo>
                  <a:pt x="464" y="162"/>
                  <a:pt x="466" y="160"/>
                  <a:pt x="468" y="158"/>
                </a:cubicBezTo>
                <a:close/>
                <a:moveTo>
                  <a:pt x="266" y="69"/>
                </a:moveTo>
                <a:cubicBezTo>
                  <a:pt x="351" y="50"/>
                  <a:pt x="441" y="74"/>
                  <a:pt x="451" y="118"/>
                </a:cubicBezTo>
                <a:cubicBezTo>
                  <a:pt x="453" y="129"/>
                  <a:pt x="450" y="140"/>
                  <a:pt x="444" y="150"/>
                </a:cubicBezTo>
                <a:cubicBezTo>
                  <a:pt x="409" y="125"/>
                  <a:pt x="367" y="111"/>
                  <a:pt x="322" y="111"/>
                </a:cubicBezTo>
                <a:cubicBezTo>
                  <a:pt x="244" y="111"/>
                  <a:pt x="176" y="154"/>
                  <a:pt x="139" y="217"/>
                </a:cubicBezTo>
                <a:cubicBezTo>
                  <a:pt x="129" y="210"/>
                  <a:pt x="122" y="202"/>
                  <a:pt x="120" y="191"/>
                </a:cubicBezTo>
                <a:cubicBezTo>
                  <a:pt x="110" y="147"/>
                  <a:pt x="182" y="88"/>
                  <a:pt x="266" y="69"/>
                </a:cubicBezTo>
                <a:close/>
                <a:moveTo>
                  <a:pt x="94" y="249"/>
                </a:moveTo>
                <a:cubicBezTo>
                  <a:pt x="98" y="237"/>
                  <a:pt x="111" y="230"/>
                  <a:pt x="124" y="234"/>
                </a:cubicBezTo>
                <a:cubicBezTo>
                  <a:pt x="126" y="234"/>
                  <a:pt x="127" y="235"/>
                  <a:pt x="129" y="236"/>
                </a:cubicBezTo>
                <a:cubicBezTo>
                  <a:pt x="123" y="250"/>
                  <a:pt x="118" y="264"/>
                  <a:pt x="115" y="279"/>
                </a:cubicBezTo>
                <a:cubicBezTo>
                  <a:pt x="113" y="279"/>
                  <a:pt x="111" y="279"/>
                  <a:pt x="110" y="278"/>
                </a:cubicBezTo>
                <a:cubicBezTo>
                  <a:pt x="97" y="274"/>
                  <a:pt x="90" y="261"/>
                  <a:pt x="94" y="249"/>
                </a:cubicBezTo>
                <a:close/>
                <a:moveTo>
                  <a:pt x="130" y="498"/>
                </a:moveTo>
                <a:cubicBezTo>
                  <a:pt x="72" y="434"/>
                  <a:pt x="47" y="344"/>
                  <a:pt x="81" y="314"/>
                </a:cubicBezTo>
                <a:cubicBezTo>
                  <a:pt x="89" y="306"/>
                  <a:pt x="99" y="303"/>
                  <a:pt x="111" y="304"/>
                </a:cubicBezTo>
                <a:cubicBezTo>
                  <a:pt x="111" y="310"/>
                  <a:pt x="111" y="316"/>
                  <a:pt x="111" y="323"/>
                </a:cubicBezTo>
                <a:cubicBezTo>
                  <a:pt x="111" y="439"/>
                  <a:pt x="205" y="534"/>
                  <a:pt x="322" y="534"/>
                </a:cubicBezTo>
                <a:cubicBezTo>
                  <a:pt x="321" y="546"/>
                  <a:pt x="317" y="557"/>
                  <a:pt x="309" y="564"/>
                </a:cubicBezTo>
                <a:cubicBezTo>
                  <a:pt x="276" y="595"/>
                  <a:pt x="188" y="562"/>
                  <a:pt x="130" y="498"/>
                </a:cubicBezTo>
                <a:close/>
                <a:moveTo>
                  <a:pt x="375" y="556"/>
                </a:moveTo>
                <a:cubicBezTo>
                  <a:pt x="362" y="559"/>
                  <a:pt x="350" y="551"/>
                  <a:pt x="347" y="538"/>
                </a:cubicBezTo>
                <a:cubicBezTo>
                  <a:pt x="347" y="536"/>
                  <a:pt x="347" y="535"/>
                  <a:pt x="347" y="533"/>
                </a:cubicBezTo>
                <a:cubicBezTo>
                  <a:pt x="362" y="531"/>
                  <a:pt x="377" y="527"/>
                  <a:pt x="391" y="523"/>
                </a:cubicBezTo>
                <a:cubicBezTo>
                  <a:pt x="392" y="524"/>
                  <a:pt x="392" y="526"/>
                  <a:pt x="393" y="528"/>
                </a:cubicBezTo>
                <a:cubicBezTo>
                  <a:pt x="396" y="541"/>
                  <a:pt x="388" y="554"/>
                  <a:pt x="375" y="556"/>
                </a:cubicBezTo>
                <a:close/>
                <a:moveTo>
                  <a:pt x="570" y="401"/>
                </a:moveTo>
                <a:cubicBezTo>
                  <a:pt x="544" y="484"/>
                  <a:pt x="478" y="550"/>
                  <a:pt x="435" y="537"/>
                </a:cubicBezTo>
                <a:cubicBezTo>
                  <a:pt x="425" y="533"/>
                  <a:pt x="417" y="525"/>
                  <a:pt x="411" y="514"/>
                </a:cubicBezTo>
                <a:cubicBezTo>
                  <a:pt x="483" y="481"/>
                  <a:pt x="533" y="408"/>
                  <a:pt x="533" y="323"/>
                </a:cubicBezTo>
                <a:cubicBezTo>
                  <a:pt x="533" y="284"/>
                  <a:pt x="523" y="248"/>
                  <a:pt x="505" y="217"/>
                </a:cubicBezTo>
                <a:cubicBezTo>
                  <a:pt x="516" y="212"/>
                  <a:pt x="527" y="210"/>
                  <a:pt x="538" y="213"/>
                </a:cubicBezTo>
                <a:cubicBezTo>
                  <a:pt x="581" y="227"/>
                  <a:pt x="596" y="319"/>
                  <a:pt x="570" y="401"/>
                </a:cubicBezTo>
                <a:close/>
              </a:path>
            </a:pathLst>
          </a:custGeom>
          <a:solidFill>
            <a:schemeClr val="accent3">
              <a:lumMod val="60000"/>
              <a:lumOff val="40000"/>
            </a:schemeClr>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9" name="Freeform 19">
            <a:extLst>
              <a:ext uri="{FF2B5EF4-FFF2-40B4-BE49-F238E27FC236}">
                <a16:creationId xmlns:a16="http://schemas.microsoft.com/office/drawing/2014/main" id="{C9BD3F07-60F7-4515-A406-55F9040E7F2F}"/>
              </a:ext>
            </a:extLst>
          </p:cNvPr>
          <p:cNvSpPr>
            <a:spLocks noEditPoints="1"/>
          </p:cNvSpPr>
          <p:nvPr/>
        </p:nvSpPr>
        <p:spPr bwMode="auto">
          <a:xfrm>
            <a:off x="1684738" y="5181862"/>
            <a:ext cx="891430" cy="894227"/>
          </a:xfrm>
          <a:custGeom>
            <a:avLst/>
            <a:gdLst>
              <a:gd name="T0" fmla="*/ 380 w 402"/>
              <a:gd name="T1" fmla="*/ 242 h 403"/>
              <a:gd name="T2" fmla="*/ 385 w 402"/>
              <a:gd name="T3" fmla="*/ 209 h 403"/>
              <a:gd name="T4" fmla="*/ 383 w 402"/>
              <a:gd name="T5" fmla="*/ 175 h 403"/>
              <a:gd name="T6" fmla="*/ 375 w 402"/>
              <a:gd name="T7" fmla="*/ 142 h 403"/>
              <a:gd name="T8" fmla="*/ 361 w 402"/>
              <a:gd name="T9" fmla="*/ 111 h 403"/>
              <a:gd name="T10" fmla="*/ 342 w 402"/>
              <a:gd name="T11" fmla="*/ 83 h 403"/>
              <a:gd name="T12" fmla="*/ 318 w 402"/>
              <a:gd name="T13" fmla="*/ 59 h 403"/>
              <a:gd name="T14" fmla="*/ 289 w 402"/>
              <a:gd name="T15" fmla="*/ 40 h 403"/>
              <a:gd name="T16" fmla="*/ 258 w 402"/>
              <a:gd name="T17" fmla="*/ 26 h 403"/>
              <a:gd name="T18" fmla="*/ 225 w 402"/>
              <a:gd name="T19" fmla="*/ 19 h 403"/>
              <a:gd name="T20" fmla="*/ 191 w 402"/>
              <a:gd name="T21" fmla="*/ 18 h 403"/>
              <a:gd name="T22" fmla="*/ 158 w 402"/>
              <a:gd name="T23" fmla="*/ 23 h 403"/>
              <a:gd name="T24" fmla="*/ 125 w 402"/>
              <a:gd name="T25" fmla="*/ 34 h 403"/>
              <a:gd name="T26" fmla="*/ 96 w 402"/>
              <a:gd name="T27" fmla="*/ 50 h 403"/>
              <a:gd name="T28" fmla="*/ 70 w 402"/>
              <a:gd name="T29" fmla="*/ 72 h 403"/>
              <a:gd name="T30" fmla="*/ 48 w 402"/>
              <a:gd name="T31" fmla="*/ 98 h 403"/>
              <a:gd name="T32" fmla="*/ 32 w 402"/>
              <a:gd name="T33" fmla="*/ 128 h 403"/>
              <a:gd name="T34" fmla="*/ 21 w 402"/>
              <a:gd name="T35" fmla="*/ 161 h 403"/>
              <a:gd name="T36" fmla="*/ 17 w 402"/>
              <a:gd name="T37" fmla="*/ 194 h 403"/>
              <a:gd name="T38" fmla="*/ 19 w 402"/>
              <a:gd name="T39" fmla="*/ 228 h 403"/>
              <a:gd name="T40" fmla="*/ 27 w 402"/>
              <a:gd name="T41" fmla="*/ 261 h 403"/>
              <a:gd name="T42" fmla="*/ 41 w 402"/>
              <a:gd name="T43" fmla="*/ 292 h 403"/>
              <a:gd name="T44" fmla="*/ 60 w 402"/>
              <a:gd name="T45" fmla="*/ 320 h 403"/>
              <a:gd name="T46" fmla="*/ 84 w 402"/>
              <a:gd name="T47" fmla="*/ 344 h 403"/>
              <a:gd name="T48" fmla="*/ 112 w 402"/>
              <a:gd name="T49" fmla="*/ 363 h 403"/>
              <a:gd name="T50" fmla="*/ 144 w 402"/>
              <a:gd name="T51" fmla="*/ 376 h 403"/>
              <a:gd name="T52" fmla="*/ 177 w 402"/>
              <a:gd name="T53" fmla="*/ 384 h 403"/>
              <a:gd name="T54" fmla="*/ 211 w 402"/>
              <a:gd name="T55" fmla="*/ 385 h 403"/>
              <a:gd name="T56" fmla="*/ 244 w 402"/>
              <a:gd name="T57" fmla="*/ 380 h 403"/>
              <a:gd name="T58" fmla="*/ 276 w 402"/>
              <a:gd name="T59" fmla="*/ 369 h 403"/>
              <a:gd name="T60" fmla="*/ 306 w 402"/>
              <a:gd name="T61" fmla="*/ 353 h 403"/>
              <a:gd name="T62" fmla="*/ 332 w 402"/>
              <a:gd name="T63" fmla="*/ 331 h 403"/>
              <a:gd name="T64" fmla="*/ 354 w 402"/>
              <a:gd name="T65" fmla="*/ 304 h 403"/>
              <a:gd name="T66" fmla="*/ 370 w 402"/>
              <a:gd name="T67" fmla="*/ 275 h 403"/>
              <a:gd name="T68" fmla="*/ 119 w 402"/>
              <a:gd name="T69" fmla="*/ 71 h 403"/>
              <a:gd name="T70" fmla="*/ 213 w 402"/>
              <a:gd name="T71" fmla="*/ 69 h 403"/>
              <a:gd name="T72" fmla="*/ 80 w 402"/>
              <a:gd name="T73" fmla="*/ 257 h 403"/>
              <a:gd name="T74" fmla="*/ 337 w 402"/>
              <a:gd name="T75" fmla="*/ 272 h 403"/>
              <a:gd name="T76" fmla="*/ 98 w 402"/>
              <a:gd name="T77" fmla="*/ 294 h 403"/>
              <a:gd name="T78" fmla="*/ 324 w 402"/>
              <a:gd name="T79" fmla="*/ 253 h 403"/>
              <a:gd name="T80" fmla="*/ 339 w 402"/>
              <a:gd name="T81" fmla="*/ 214 h 403"/>
              <a:gd name="T82" fmla="*/ 252 w 402"/>
              <a:gd name="T83" fmla="*/ 79 h 403"/>
              <a:gd name="T84" fmla="*/ 331 w 402"/>
              <a:gd name="T85" fmla="*/ 12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403">
                <a:moveTo>
                  <a:pt x="376" y="259"/>
                </a:moveTo>
                <a:cubicBezTo>
                  <a:pt x="396" y="256"/>
                  <a:pt x="396" y="256"/>
                  <a:pt x="396" y="256"/>
                </a:cubicBezTo>
                <a:cubicBezTo>
                  <a:pt x="380" y="242"/>
                  <a:pt x="380" y="242"/>
                  <a:pt x="380" y="242"/>
                </a:cubicBezTo>
                <a:cubicBezTo>
                  <a:pt x="375" y="238"/>
                  <a:pt x="377" y="229"/>
                  <a:pt x="383" y="226"/>
                </a:cubicBezTo>
                <a:cubicBezTo>
                  <a:pt x="402" y="219"/>
                  <a:pt x="402" y="219"/>
                  <a:pt x="402" y="219"/>
                </a:cubicBezTo>
                <a:cubicBezTo>
                  <a:pt x="385" y="209"/>
                  <a:pt x="385" y="209"/>
                  <a:pt x="385" y="209"/>
                </a:cubicBezTo>
                <a:cubicBezTo>
                  <a:pt x="379" y="205"/>
                  <a:pt x="379" y="196"/>
                  <a:pt x="385" y="192"/>
                </a:cubicBezTo>
                <a:cubicBezTo>
                  <a:pt x="402" y="182"/>
                  <a:pt x="402" y="182"/>
                  <a:pt x="402" y="182"/>
                </a:cubicBezTo>
                <a:cubicBezTo>
                  <a:pt x="383" y="175"/>
                  <a:pt x="383" y="175"/>
                  <a:pt x="383" y="175"/>
                </a:cubicBezTo>
                <a:cubicBezTo>
                  <a:pt x="376" y="172"/>
                  <a:pt x="375" y="163"/>
                  <a:pt x="380" y="158"/>
                </a:cubicBezTo>
                <a:cubicBezTo>
                  <a:pt x="395" y="145"/>
                  <a:pt x="395" y="145"/>
                  <a:pt x="395" y="145"/>
                </a:cubicBezTo>
                <a:cubicBezTo>
                  <a:pt x="375" y="142"/>
                  <a:pt x="375" y="142"/>
                  <a:pt x="375" y="142"/>
                </a:cubicBezTo>
                <a:cubicBezTo>
                  <a:pt x="368" y="141"/>
                  <a:pt x="365" y="132"/>
                  <a:pt x="369" y="126"/>
                </a:cubicBezTo>
                <a:cubicBezTo>
                  <a:pt x="381" y="110"/>
                  <a:pt x="381" y="110"/>
                  <a:pt x="381" y="110"/>
                </a:cubicBezTo>
                <a:cubicBezTo>
                  <a:pt x="361" y="111"/>
                  <a:pt x="361" y="111"/>
                  <a:pt x="361" y="111"/>
                </a:cubicBezTo>
                <a:cubicBezTo>
                  <a:pt x="354" y="111"/>
                  <a:pt x="349" y="103"/>
                  <a:pt x="352" y="97"/>
                </a:cubicBezTo>
                <a:cubicBezTo>
                  <a:pt x="361" y="79"/>
                  <a:pt x="361" y="79"/>
                  <a:pt x="361" y="79"/>
                </a:cubicBezTo>
                <a:cubicBezTo>
                  <a:pt x="342" y="83"/>
                  <a:pt x="342" y="83"/>
                  <a:pt x="342" y="83"/>
                </a:cubicBezTo>
                <a:cubicBezTo>
                  <a:pt x="335" y="84"/>
                  <a:pt x="328" y="78"/>
                  <a:pt x="330" y="71"/>
                </a:cubicBezTo>
                <a:cubicBezTo>
                  <a:pt x="336" y="51"/>
                  <a:pt x="336" y="51"/>
                  <a:pt x="336" y="51"/>
                </a:cubicBezTo>
                <a:cubicBezTo>
                  <a:pt x="318" y="59"/>
                  <a:pt x="318" y="59"/>
                  <a:pt x="318" y="59"/>
                </a:cubicBezTo>
                <a:cubicBezTo>
                  <a:pt x="311" y="62"/>
                  <a:pt x="303" y="56"/>
                  <a:pt x="304" y="49"/>
                </a:cubicBezTo>
                <a:cubicBezTo>
                  <a:pt x="306" y="29"/>
                  <a:pt x="306" y="29"/>
                  <a:pt x="306" y="29"/>
                </a:cubicBezTo>
                <a:cubicBezTo>
                  <a:pt x="289" y="40"/>
                  <a:pt x="289" y="40"/>
                  <a:pt x="289" y="40"/>
                </a:cubicBezTo>
                <a:cubicBezTo>
                  <a:pt x="283" y="44"/>
                  <a:pt x="275" y="40"/>
                  <a:pt x="274" y="33"/>
                </a:cubicBezTo>
                <a:cubicBezTo>
                  <a:pt x="273" y="13"/>
                  <a:pt x="273" y="13"/>
                  <a:pt x="273" y="13"/>
                </a:cubicBezTo>
                <a:cubicBezTo>
                  <a:pt x="258" y="26"/>
                  <a:pt x="258" y="26"/>
                  <a:pt x="258" y="26"/>
                </a:cubicBezTo>
                <a:cubicBezTo>
                  <a:pt x="253" y="32"/>
                  <a:pt x="244" y="29"/>
                  <a:pt x="242" y="22"/>
                </a:cubicBezTo>
                <a:cubicBezTo>
                  <a:pt x="237" y="3"/>
                  <a:pt x="237" y="3"/>
                  <a:pt x="237" y="3"/>
                </a:cubicBezTo>
                <a:cubicBezTo>
                  <a:pt x="225" y="19"/>
                  <a:pt x="225" y="19"/>
                  <a:pt x="225" y="19"/>
                </a:cubicBezTo>
                <a:cubicBezTo>
                  <a:pt x="221" y="25"/>
                  <a:pt x="212" y="24"/>
                  <a:pt x="209" y="17"/>
                </a:cubicBezTo>
                <a:cubicBezTo>
                  <a:pt x="200" y="0"/>
                  <a:pt x="200" y="0"/>
                  <a:pt x="200" y="0"/>
                </a:cubicBezTo>
                <a:cubicBezTo>
                  <a:pt x="191" y="18"/>
                  <a:pt x="191" y="18"/>
                  <a:pt x="191" y="18"/>
                </a:cubicBezTo>
                <a:cubicBezTo>
                  <a:pt x="188" y="24"/>
                  <a:pt x="179" y="25"/>
                  <a:pt x="175" y="19"/>
                </a:cubicBezTo>
                <a:cubicBezTo>
                  <a:pt x="163" y="3"/>
                  <a:pt x="163" y="3"/>
                  <a:pt x="163" y="3"/>
                </a:cubicBezTo>
                <a:cubicBezTo>
                  <a:pt x="158" y="23"/>
                  <a:pt x="158" y="23"/>
                  <a:pt x="158" y="23"/>
                </a:cubicBezTo>
                <a:cubicBezTo>
                  <a:pt x="156" y="30"/>
                  <a:pt x="147" y="32"/>
                  <a:pt x="142" y="27"/>
                </a:cubicBezTo>
                <a:cubicBezTo>
                  <a:pt x="127" y="14"/>
                  <a:pt x="127" y="14"/>
                  <a:pt x="127" y="14"/>
                </a:cubicBezTo>
                <a:cubicBezTo>
                  <a:pt x="125" y="34"/>
                  <a:pt x="125" y="34"/>
                  <a:pt x="125" y="34"/>
                </a:cubicBezTo>
                <a:cubicBezTo>
                  <a:pt x="125" y="41"/>
                  <a:pt x="117" y="45"/>
                  <a:pt x="111" y="41"/>
                </a:cubicBezTo>
                <a:cubicBezTo>
                  <a:pt x="94" y="30"/>
                  <a:pt x="94" y="30"/>
                  <a:pt x="94" y="30"/>
                </a:cubicBezTo>
                <a:cubicBezTo>
                  <a:pt x="96" y="50"/>
                  <a:pt x="96" y="50"/>
                  <a:pt x="96" y="50"/>
                </a:cubicBezTo>
                <a:cubicBezTo>
                  <a:pt x="97" y="58"/>
                  <a:pt x="89" y="63"/>
                  <a:pt x="83" y="60"/>
                </a:cubicBezTo>
                <a:cubicBezTo>
                  <a:pt x="64" y="53"/>
                  <a:pt x="64" y="53"/>
                  <a:pt x="64" y="53"/>
                </a:cubicBezTo>
                <a:cubicBezTo>
                  <a:pt x="70" y="72"/>
                  <a:pt x="70" y="72"/>
                  <a:pt x="70" y="72"/>
                </a:cubicBezTo>
                <a:cubicBezTo>
                  <a:pt x="72" y="79"/>
                  <a:pt x="66" y="86"/>
                  <a:pt x="59" y="85"/>
                </a:cubicBezTo>
                <a:cubicBezTo>
                  <a:pt x="39" y="81"/>
                  <a:pt x="39" y="81"/>
                  <a:pt x="39" y="81"/>
                </a:cubicBezTo>
                <a:cubicBezTo>
                  <a:pt x="48" y="98"/>
                  <a:pt x="48" y="98"/>
                  <a:pt x="48" y="98"/>
                </a:cubicBezTo>
                <a:cubicBezTo>
                  <a:pt x="52" y="105"/>
                  <a:pt x="47" y="113"/>
                  <a:pt x="40" y="113"/>
                </a:cubicBezTo>
                <a:cubicBezTo>
                  <a:pt x="20" y="113"/>
                  <a:pt x="20" y="113"/>
                  <a:pt x="20" y="113"/>
                </a:cubicBezTo>
                <a:cubicBezTo>
                  <a:pt x="32" y="128"/>
                  <a:pt x="32" y="128"/>
                  <a:pt x="32" y="128"/>
                </a:cubicBezTo>
                <a:cubicBezTo>
                  <a:pt x="37" y="134"/>
                  <a:pt x="33" y="143"/>
                  <a:pt x="26" y="144"/>
                </a:cubicBezTo>
                <a:cubicBezTo>
                  <a:pt x="6" y="147"/>
                  <a:pt x="6" y="147"/>
                  <a:pt x="6" y="147"/>
                </a:cubicBezTo>
                <a:cubicBezTo>
                  <a:pt x="21" y="161"/>
                  <a:pt x="21" y="161"/>
                  <a:pt x="21" y="161"/>
                </a:cubicBezTo>
                <a:cubicBezTo>
                  <a:pt x="27" y="165"/>
                  <a:pt x="25" y="174"/>
                  <a:pt x="18" y="177"/>
                </a:cubicBezTo>
                <a:cubicBezTo>
                  <a:pt x="0" y="184"/>
                  <a:pt x="0" y="184"/>
                  <a:pt x="0" y="184"/>
                </a:cubicBezTo>
                <a:cubicBezTo>
                  <a:pt x="17" y="194"/>
                  <a:pt x="17" y="194"/>
                  <a:pt x="17" y="194"/>
                </a:cubicBezTo>
                <a:cubicBezTo>
                  <a:pt x="23" y="198"/>
                  <a:pt x="23" y="207"/>
                  <a:pt x="17" y="211"/>
                </a:cubicBezTo>
                <a:cubicBezTo>
                  <a:pt x="0" y="221"/>
                  <a:pt x="0" y="221"/>
                  <a:pt x="0" y="221"/>
                </a:cubicBezTo>
                <a:cubicBezTo>
                  <a:pt x="19" y="228"/>
                  <a:pt x="19" y="228"/>
                  <a:pt x="19" y="228"/>
                </a:cubicBezTo>
                <a:cubicBezTo>
                  <a:pt x="26" y="231"/>
                  <a:pt x="27" y="240"/>
                  <a:pt x="22" y="245"/>
                </a:cubicBezTo>
                <a:cubicBezTo>
                  <a:pt x="7" y="258"/>
                  <a:pt x="7" y="258"/>
                  <a:pt x="7" y="258"/>
                </a:cubicBezTo>
                <a:cubicBezTo>
                  <a:pt x="27" y="261"/>
                  <a:pt x="27" y="261"/>
                  <a:pt x="27" y="261"/>
                </a:cubicBezTo>
                <a:cubicBezTo>
                  <a:pt x="34" y="262"/>
                  <a:pt x="37" y="271"/>
                  <a:pt x="33" y="277"/>
                </a:cubicBezTo>
                <a:cubicBezTo>
                  <a:pt x="21" y="293"/>
                  <a:pt x="21" y="293"/>
                  <a:pt x="21" y="293"/>
                </a:cubicBezTo>
                <a:cubicBezTo>
                  <a:pt x="41" y="292"/>
                  <a:pt x="41" y="292"/>
                  <a:pt x="41" y="292"/>
                </a:cubicBezTo>
                <a:cubicBezTo>
                  <a:pt x="48" y="292"/>
                  <a:pt x="53" y="300"/>
                  <a:pt x="50" y="306"/>
                </a:cubicBezTo>
                <a:cubicBezTo>
                  <a:pt x="41" y="324"/>
                  <a:pt x="41" y="324"/>
                  <a:pt x="41" y="324"/>
                </a:cubicBezTo>
                <a:cubicBezTo>
                  <a:pt x="60" y="320"/>
                  <a:pt x="60" y="320"/>
                  <a:pt x="60" y="320"/>
                </a:cubicBezTo>
                <a:cubicBezTo>
                  <a:pt x="67" y="319"/>
                  <a:pt x="73" y="325"/>
                  <a:pt x="71" y="332"/>
                </a:cubicBezTo>
                <a:cubicBezTo>
                  <a:pt x="66" y="352"/>
                  <a:pt x="66" y="352"/>
                  <a:pt x="66" y="352"/>
                </a:cubicBezTo>
                <a:cubicBezTo>
                  <a:pt x="84" y="344"/>
                  <a:pt x="84" y="344"/>
                  <a:pt x="84" y="344"/>
                </a:cubicBezTo>
                <a:cubicBezTo>
                  <a:pt x="91" y="341"/>
                  <a:pt x="98" y="347"/>
                  <a:pt x="98" y="354"/>
                </a:cubicBezTo>
                <a:cubicBezTo>
                  <a:pt x="96" y="374"/>
                  <a:pt x="96" y="374"/>
                  <a:pt x="96" y="374"/>
                </a:cubicBezTo>
                <a:cubicBezTo>
                  <a:pt x="112" y="363"/>
                  <a:pt x="112" y="363"/>
                  <a:pt x="112" y="363"/>
                </a:cubicBezTo>
                <a:cubicBezTo>
                  <a:pt x="119" y="359"/>
                  <a:pt x="127" y="363"/>
                  <a:pt x="127" y="370"/>
                </a:cubicBezTo>
                <a:cubicBezTo>
                  <a:pt x="129" y="390"/>
                  <a:pt x="129" y="390"/>
                  <a:pt x="129" y="390"/>
                </a:cubicBezTo>
                <a:cubicBezTo>
                  <a:pt x="144" y="376"/>
                  <a:pt x="144" y="376"/>
                  <a:pt x="144" y="376"/>
                </a:cubicBezTo>
                <a:cubicBezTo>
                  <a:pt x="149" y="371"/>
                  <a:pt x="158" y="374"/>
                  <a:pt x="160" y="381"/>
                </a:cubicBezTo>
                <a:cubicBezTo>
                  <a:pt x="165" y="400"/>
                  <a:pt x="165" y="400"/>
                  <a:pt x="165" y="400"/>
                </a:cubicBezTo>
                <a:cubicBezTo>
                  <a:pt x="177" y="384"/>
                  <a:pt x="177" y="384"/>
                  <a:pt x="177" y="384"/>
                </a:cubicBezTo>
                <a:cubicBezTo>
                  <a:pt x="181" y="378"/>
                  <a:pt x="190" y="379"/>
                  <a:pt x="193" y="385"/>
                </a:cubicBezTo>
                <a:cubicBezTo>
                  <a:pt x="202" y="403"/>
                  <a:pt x="202" y="403"/>
                  <a:pt x="202" y="403"/>
                </a:cubicBezTo>
                <a:cubicBezTo>
                  <a:pt x="211" y="385"/>
                  <a:pt x="211" y="385"/>
                  <a:pt x="211" y="385"/>
                </a:cubicBezTo>
                <a:cubicBezTo>
                  <a:pt x="214" y="379"/>
                  <a:pt x="223" y="378"/>
                  <a:pt x="227" y="384"/>
                </a:cubicBezTo>
                <a:cubicBezTo>
                  <a:pt x="239" y="400"/>
                  <a:pt x="239" y="400"/>
                  <a:pt x="239" y="400"/>
                </a:cubicBezTo>
                <a:cubicBezTo>
                  <a:pt x="244" y="380"/>
                  <a:pt x="244" y="380"/>
                  <a:pt x="244" y="380"/>
                </a:cubicBezTo>
                <a:cubicBezTo>
                  <a:pt x="246" y="373"/>
                  <a:pt x="255" y="371"/>
                  <a:pt x="260" y="376"/>
                </a:cubicBezTo>
                <a:cubicBezTo>
                  <a:pt x="275" y="389"/>
                  <a:pt x="275" y="389"/>
                  <a:pt x="275" y="389"/>
                </a:cubicBezTo>
                <a:cubicBezTo>
                  <a:pt x="276" y="369"/>
                  <a:pt x="276" y="369"/>
                  <a:pt x="276" y="369"/>
                </a:cubicBezTo>
                <a:cubicBezTo>
                  <a:pt x="277" y="362"/>
                  <a:pt x="285" y="358"/>
                  <a:pt x="291" y="362"/>
                </a:cubicBezTo>
                <a:cubicBezTo>
                  <a:pt x="308" y="373"/>
                  <a:pt x="308" y="373"/>
                  <a:pt x="308" y="373"/>
                </a:cubicBezTo>
                <a:cubicBezTo>
                  <a:pt x="306" y="353"/>
                  <a:pt x="306" y="353"/>
                  <a:pt x="306" y="353"/>
                </a:cubicBezTo>
                <a:cubicBezTo>
                  <a:pt x="305" y="345"/>
                  <a:pt x="312" y="340"/>
                  <a:pt x="319" y="343"/>
                </a:cubicBezTo>
                <a:cubicBezTo>
                  <a:pt x="338" y="350"/>
                  <a:pt x="338" y="350"/>
                  <a:pt x="338" y="350"/>
                </a:cubicBezTo>
                <a:cubicBezTo>
                  <a:pt x="332" y="331"/>
                  <a:pt x="332" y="331"/>
                  <a:pt x="332" y="331"/>
                </a:cubicBezTo>
                <a:cubicBezTo>
                  <a:pt x="330" y="324"/>
                  <a:pt x="336" y="317"/>
                  <a:pt x="343" y="318"/>
                </a:cubicBezTo>
                <a:cubicBezTo>
                  <a:pt x="363" y="322"/>
                  <a:pt x="363" y="322"/>
                  <a:pt x="363" y="322"/>
                </a:cubicBezTo>
                <a:cubicBezTo>
                  <a:pt x="354" y="304"/>
                  <a:pt x="354" y="304"/>
                  <a:pt x="354" y="304"/>
                </a:cubicBezTo>
                <a:cubicBezTo>
                  <a:pt x="350" y="298"/>
                  <a:pt x="355" y="290"/>
                  <a:pt x="362" y="290"/>
                </a:cubicBezTo>
                <a:cubicBezTo>
                  <a:pt x="382" y="290"/>
                  <a:pt x="382" y="290"/>
                  <a:pt x="382" y="290"/>
                </a:cubicBezTo>
                <a:cubicBezTo>
                  <a:pt x="370" y="275"/>
                  <a:pt x="370" y="275"/>
                  <a:pt x="370" y="275"/>
                </a:cubicBezTo>
                <a:cubicBezTo>
                  <a:pt x="365" y="269"/>
                  <a:pt x="369" y="260"/>
                  <a:pt x="376" y="259"/>
                </a:cubicBezTo>
                <a:close/>
                <a:moveTo>
                  <a:pt x="56" y="253"/>
                </a:moveTo>
                <a:cubicBezTo>
                  <a:pt x="33" y="187"/>
                  <a:pt x="57" y="110"/>
                  <a:pt x="119" y="71"/>
                </a:cubicBezTo>
                <a:cubicBezTo>
                  <a:pt x="145" y="55"/>
                  <a:pt x="173" y="48"/>
                  <a:pt x="201" y="48"/>
                </a:cubicBezTo>
                <a:cubicBezTo>
                  <a:pt x="210" y="48"/>
                  <a:pt x="216" y="56"/>
                  <a:pt x="214" y="64"/>
                </a:cubicBezTo>
                <a:cubicBezTo>
                  <a:pt x="213" y="69"/>
                  <a:pt x="213" y="69"/>
                  <a:pt x="213" y="69"/>
                </a:cubicBezTo>
                <a:cubicBezTo>
                  <a:pt x="209" y="69"/>
                  <a:pt x="205" y="68"/>
                  <a:pt x="201" y="68"/>
                </a:cubicBezTo>
                <a:cubicBezTo>
                  <a:pt x="127" y="68"/>
                  <a:pt x="68" y="128"/>
                  <a:pt x="68" y="201"/>
                </a:cubicBezTo>
                <a:cubicBezTo>
                  <a:pt x="68" y="221"/>
                  <a:pt x="72" y="240"/>
                  <a:pt x="80" y="257"/>
                </a:cubicBezTo>
                <a:cubicBezTo>
                  <a:pt x="75" y="260"/>
                  <a:pt x="75" y="260"/>
                  <a:pt x="75" y="260"/>
                </a:cubicBezTo>
                <a:cubicBezTo>
                  <a:pt x="68" y="264"/>
                  <a:pt x="59" y="261"/>
                  <a:pt x="56" y="253"/>
                </a:cubicBezTo>
                <a:close/>
                <a:moveTo>
                  <a:pt x="337" y="272"/>
                </a:moveTo>
                <a:cubicBezTo>
                  <a:pt x="325" y="296"/>
                  <a:pt x="307" y="316"/>
                  <a:pt x="283" y="332"/>
                </a:cubicBezTo>
                <a:cubicBezTo>
                  <a:pt x="222" y="369"/>
                  <a:pt x="146" y="360"/>
                  <a:pt x="97" y="314"/>
                </a:cubicBezTo>
                <a:cubicBezTo>
                  <a:pt x="90" y="308"/>
                  <a:pt x="91" y="298"/>
                  <a:pt x="98" y="294"/>
                </a:cubicBezTo>
                <a:cubicBezTo>
                  <a:pt x="103" y="291"/>
                  <a:pt x="103" y="291"/>
                  <a:pt x="103" y="291"/>
                </a:cubicBezTo>
                <a:cubicBezTo>
                  <a:pt x="127" y="318"/>
                  <a:pt x="162" y="335"/>
                  <a:pt x="201" y="335"/>
                </a:cubicBezTo>
                <a:cubicBezTo>
                  <a:pt x="256" y="335"/>
                  <a:pt x="304" y="301"/>
                  <a:pt x="324" y="253"/>
                </a:cubicBezTo>
                <a:cubicBezTo>
                  <a:pt x="329" y="254"/>
                  <a:pt x="329" y="254"/>
                  <a:pt x="329" y="254"/>
                </a:cubicBezTo>
                <a:cubicBezTo>
                  <a:pt x="337" y="256"/>
                  <a:pt x="341" y="265"/>
                  <a:pt x="337" y="272"/>
                </a:cubicBezTo>
                <a:close/>
                <a:moveTo>
                  <a:pt x="339" y="214"/>
                </a:moveTo>
                <a:cubicBezTo>
                  <a:pt x="334" y="213"/>
                  <a:pt x="334" y="213"/>
                  <a:pt x="334" y="213"/>
                </a:cubicBezTo>
                <a:cubicBezTo>
                  <a:pt x="334" y="209"/>
                  <a:pt x="334" y="205"/>
                  <a:pt x="334" y="201"/>
                </a:cubicBezTo>
                <a:cubicBezTo>
                  <a:pt x="334" y="146"/>
                  <a:pt x="300" y="99"/>
                  <a:pt x="252" y="79"/>
                </a:cubicBezTo>
                <a:cubicBezTo>
                  <a:pt x="253" y="74"/>
                  <a:pt x="253" y="74"/>
                  <a:pt x="253" y="74"/>
                </a:cubicBezTo>
                <a:cubicBezTo>
                  <a:pt x="255" y="66"/>
                  <a:pt x="264" y="61"/>
                  <a:pt x="272" y="65"/>
                </a:cubicBezTo>
                <a:cubicBezTo>
                  <a:pt x="295" y="77"/>
                  <a:pt x="316" y="96"/>
                  <a:pt x="331" y="120"/>
                </a:cubicBezTo>
                <a:cubicBezTo>
                  <a:pt x="347" y="145"/>
                  <a:pt x="355" y="174"/>
                  <a:pt x="355" y="202"/>
                </a:cubicBezTo>
                <a:cubicBezTo>
                  <a:pt x="354" y="210"/>
                  <a:pt x="347" y="216"/>
                  <a:pt x="339" y="214"/>
                </a:cubicBezTo>
                <a:close/>
              </a:path>
            </a:pathLst>
          </a:custGeom>
          <a:solidFill>
            <a:schemeClr val="accent3">
              <a:lumMod val="60000"/>
              <a:lumOff val="40000"/>
            </a:schemeClr>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20" name="Freeform 23">
            <a:extLst>
              <a:ext uri="{FF2B5EF4-FFF2-40B4-BE49-F238E27FC236}">
                <a16:creationId xmlns:a16="http://schemas.microsoft.com/office/drawing/2014/main" id="{62340BC8-0519-47B8-8FBC-47C509CA78D2}"/>
              </a:ext>
            </a:extLst>
          </p:cNvPr>
          <p:cNvSpPr>
            <a:spLocks noEditPoints="1"/>
          </p:cNvSpPr>
          <p:nvPr/>
        </p:nvSpPr>
        <p:spPr bwMode="auto">
          <a:xfrm>
            <a:off x="1329710" y="4151858"/>
            <a:ext cx="830653" cy="834249"/>
          </a:xfrm>
          <a:custGeom>
            <a:avLst/>
            <a:gdLst>
              <a:gd name="T0" fmla="*/ 469 w 486"/>
              <a:gd name="T1" fmla="*/ 225 h 488"/>
              <a:gd name="T2" fmla="*/ 470 w 486"/>
              <a:gd name="T3" fmla="*/ 194 h 488"/>
              <a:gd name="T4" fmla="*/ 459 w 486"/>
              <a:gd name="T5" fmla="*/ 161 h 488"/>
              <a:gd name="T6" fmla="*/ 441 w 486"/>
              <a:gd name="T7" fmla="*/ 135 h 488"/>
              <a:gd name="T8" fmla="*/ 429 w 486"/>
              <a:gd name="T9" fmla="*/ 87 h 488"/>
              <a:gd name="T10" fmla="*/ 380 w 486"/>
              <a:gd name="T11" fmla="*/ 87 h 488"/>
              <a:gd name="T12" fmla="*/ 369 w 486"/>
              <a:gd name="T13" fmla="*/ 35 h 488"/>
              <a:gd name="T14" fmla="*/ 319 w 486"/>
              <a:gd name="T15" fmla="*/ 31 h 488"/>
              <a:gd name="T16" fmla="*/ 291 w 486"/>
              <a:gd name="T17" fmla="*/ 17 h 488"/>
              <a:gd name="T18" fmla="*/ 256 w 486"/>
              <a:gd name="T19" fmla="*/ 13 h 488"/>
              <a:gd name="T20" fmla="*/ 226 w 486"/>
              <a:gd name="T21" fmla="*/ 19 h 488"/>
              <a:gd name="T22" fmla="*/ 177 w 486"/>
              <a:gd name="T23" fmla="*/ 10 h 488"/>
              <a:gd name="T24" fmla="*/ 151 w 486"/>
              <a:gd name="T25" fmla="*/ 57 h 488"/>
              <a:gd name="T26" fmla="*/ 113 w 486"/>
              <a:gd name="T27" fmla="*/ 38 h 488"/>
              <a:gd name="T28" fmla="*/ 107 w 486"/>
              <a:gd name="T29" fmla="*/ 86 h 488"/>
              <a:gd name="T30" fmla="*/ 54 w 486"/>
              <a:gd name="T31" fmla="*/ 90 h 488"/>
              <a:gd name="T32" fmla="*/ 42 w 486"/>
              <a:gd name="T33" fmla="*/ 139 h 488"/>
              <a:gd name="T34" fmla="*/ 25 w 486"/>
              <a:gd name="T35" fmla="*/ 164 h 488"/>
              <a:gd name="T36" fmla="*/ 16 w 486"/>
              <a:gd name="T37" fmla="*/ 198 h 488"/>
              <a:gd name="T38" fmla="*/ 17 w 486"/>
              <a:gd name="T39" fmla="*/ 229 h 488"/>
              <a:gd name="T40" fmla="*/ 1 w 486"/>
              <a:gd name="T41" fmla="*/ 276 h 488"/>
              <a:gd name="T42" fmla="*/ 44 w 486"/>
              <a:gd name="T43" fmla="*/ 305 h 488"/>
              <a:gd name="T44" fmla="*/ 20 w 486"/>
              <a:gd name="T45" fmla="*/ 343 h 488"/>
              <a:gd name="T46" fmla="*/ 69 w 486"/>
              <a:gd name="T47" fmla="*/ 359 h 488"/>
              <a:gd name="T48" fmla="*/ 63 w 486"/>
              <a:gd name="T49" fmla="*/ 409 h 488"/>
              <a:gd name="T50" fmla="*/ 110 w 486"/>
              <a:gd name="T51" fmla="*/ 428 h 488"/>
              <a:gd name="T52" fmla="*/ 133 w 486"/>
              <a:gd name="T53" fmla="*/ 449 h 488"/>
              <a:gd name="T54" fmla="*/ 167 w 486"/>
              <a:gd name="T55" fmla="*/ 458 h 488"/>
              <a:gd name="T56" fmla="*/ 195 w 486"/>
              <a:gd name="T57" fmla="*/ 471 h 488"/>
              <a:gd name="T58" fmla="*/ 230 w 486"/>
              <a:gd name="T59" fmla="*/ 476 h 488"/>
              <a:gd name="T60" fmla="*/ 260 w 486"/>
              <a:gd name="T61" fmla="*/ 470 h 488"/>
              <a:gd name="T62" fmla="*/ 295 w 486"/>
              <a:gd name="T63" fmla="*/ 470 h 488"/>
              <a:gd name="T64" fmla="*/ 323 w 486"/>
              <a:gd name="T65" fmla="*/ 456 h 488"/>
              <a:gd name="T66" fmla="*/ 372 w 486"/>
              <a:gd name="T67" fmla="*/ 451 h 488"/>
              <a:gd name="T68" fmla="*/ 379 w 486"/>
              <a:gd name="T69" fmla="*/ 425 h 488"/>
              <a:gd name="T70" fmla="*/ 426 w 486"/>
              <a:gd name="T71" fmla="*/ 406 h 488"/>
              <a:gd name="T72" fmla="*/ 419 w 486"/>
              <a:gd name="T73" fmla="*/ 355 h 488"/>
              <a:gd name="T74" fmla="*/ 468 w 486"/>
              <a:gd name="T75" fmla="*/ 339 h 488"/>
              <a:gd name="T76" fmla="*/ 455 w 486"/>
              <a:gd name="T77" fmla="*/ 286 h 488"/>
              <a:gd name="T78" fmla="*/ 475 w 486"/>
              <a:gd name="T79" fmla="*/ 260 h 488"/>
              <a:gd name="T80" fmla="*/ 366 w 486"/>
              <a:gd name="T81" fmla="*/ 153 h 488"/>
              <a:gd name="T82" fmla="*/ 183 w 486"/>
              <a:gd name="T83" fmla="*/ 87 h 488"/>
              <a:gd name="T84" fmla="*/ 243 w 486"/>
              <a:gd name="T85" fmla="*/ 102 h 488"/>
              <a:gd name="T86" fmla="*/ 89 w 486"/>
              <a:gd name="T87" fmla="*/ 176 h 488"/>
              <a:gd name="T88" fmla="*/ 108 w 486"/>
              <a:gd name="T89" fmla="*/ 198 h 488"/>
              <a:gd name="T90" fmla="*/ 87 w 486"/>
              <a:gd name="T91" fmla="*/ 308 h 488"/>
              <a:gd name="T92" fmla="*/ 101 w 486"/>
              <a:gd name="T93" fmla="*/ 244 h 488"/>
              <a:gd name="T94" fmla="*/ 118 w 486"/>
              <a:gd name="T95" fmla="*/ 357 h 488"/>
              <a:gd name="T96" fmla="*/ 201 w 486"/>
              <a:gd name="T97" fmla="*/ 391 h 488"/>
              <a:gd name="T98" fmla="*/ 223 w 486"/>
              <a:gd name="T99" fmla="*/ 396 h 488"/>
              <a:gd name="T100" fmla="*/ 318 w 486"/>
              <a:gd name="T101" fmla="*/ 377 h 488"/>
              <a:gd name="T102" fmla="*/ 337 w 486"/>
              <a:gd name="T103" fmla="*/ 365 h 488"/>
              <a:gd name="T104" fmla="*/ 400 w 486"/>
              <a:gd name="T105" fmla="*/ 307 h 488"/>
              <a:gd name="T106" fmla="*/ 369 w 486"/>
              <a:gd name="T107" fmla="*/ 179 h 488"/>
              <a:gd name="T108" fmla="*/ 395 w 486"/>
              <a:gd name="T109" fmla="*/ 264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6" h="488">
                <a:moveTo>
                  <a:pt x="475" y="260"/>
                </a:moveTo>
                <a:cubicBezTo>
                  <a:pt x="469" y="260"/>
                  <a:pt x="469" y="260"/>
                  <a:pt x="469" y="260"/>
                </a:cubicBezTo>
                <a:cubicBezTo>
                  <a:pt x="460" y="260"/>
                  <a:pt x="453" y="254"/>
                  <a:pt x="451" y="245"/>
                </a:cubicBezTo>
                <a:cubicBezTo>
                  <a:pt x="450" y="234"/>
                  <a:pt x="458" y="225"/>
                  <a:pt x="469" y="225"/>
                </a:cubicBezTo>
                <a:cubicBezTo>
                  <a:pt x="474" y="225"/>
                  <a:pt x="474" y="225"/>
                  <a:pt x="474" y="225"/>
                </a:cubicBezTo>
                <a:cubicBezTo>
                  <a:pt x="480" y="225"/>
                  <a:pt x="486" y="219"/>
                  <a:pt x="485" y="212"/>
                </a:cubicBezTo>
                <a:cubicBezTo>
                  <a:pt x="484" y="209"/>
                  <a:pt x="484" y="206"/>
                  <a:pt x="483" y="203"/>
                </a:cubicBezTo>
                <a:cubicBezTo>
                  <a:pt x="482" y="196"/>
                  <a:pt x="476" y="192"/>
                  <a:pt x="470" y="194"/>
                </a:cubicBezTo>
                <a:cubicBezTo>
                  <a:pt x="464" y="195"/>
                  <a:pt x="464" y="195"/>
                  <a:pt x="464" y="195"/>
                </a:cubicBezTo>
                <a:cubicBezTo>
                  <a:pt x="456" y="198"/>
                  <a:pt x="447" y="194"/>
                  <a:pt x="443" y="187"/>
                </a:cubicBezTo>
                <a:cubicBezTo>
                  <a:pt x="438" y="176"/>
                  <a:pt x="444" y="165"/>
                  <a:pt x="454" y="162"/>
                </a:cubicBezTo>
                <a:cubicBezTo>
                  <a:pt x="459" y="161"/>
                  <a:pt x="459" y="161"/>
                  <a:pt x="459" y="161"/>
                </a:cubicBezTo>
                <a:cubicBezTo>
                  <a:pt x="465" y="159"/>
                  <a:pt x="469" y="152"/>
                  <a:pt x="466" y="146"/>
                </a:cubicBezTo>
                <a:cubicBezTo>
                  <a:pt x="465" y="143"/>
                  <a:pt x="463" y="140"/>
                  <a:pt x="462" y="137"/>
                </a:cubicBezTo>
                <a:cubicBezTo>
                  <a:pt x="459" y="131"/>
                  <a:pt x="452" y="129"/>
                  <a:pt x="446" y="132"/>
                </a:cubicBezTo>
                <a:cubicBezTo>
                  <a:pt x="441" y="135"/>
                  <a:pt x="441" y="135"/>
                  <a:pt x="441" y="135"/>
                </a:cubicBezTo>
                <a:cubicBezTo>
                  <a:pt x="433" y="140"/>
                  <a:pt x="422" y="138"/>
                  <a:pt x="417" y="130"/>
                </a:cubicBezTo>
                <a:cubicBezTo>
                  <a:pt x="412" y="122"/>
                  <a:pt x="414" y="111"/>
                  <a:pt x="422" y="106"/>
                </a:cubicBezTo>
                <a:cubicBezTo>
                  <a:pt x="426" y="103"/>
                  <a:pt x="426" y="103"/>
                  <a:pt x="426" y="103"/>
                </a:cubicBezTo>
                <a:cubicBezTo>
                  <a:pt x="432" y="100"/>
                  <a:pt x="433" y="92"/>
                  <a:pt x="429" y="87"/>
                </a:cubicBezTo>
                <a:cubicBezTo>
                  <a:pt x="427" y="84"/>
                  <a:pt x="425" y="82"/>
                  <a:pt x="423" y="79"/>
                </a:cubicBezTo>
                <a:cubicBezTo>
                  <a:pt x="418" y="75"/>
                  <a:pt x="411" y="75"/>
                  <a:pt x="406" y="79"/>
                </a:cubicBezTo>
                <a:cubicBezTo>
                  <a:pt x="403" y="84"/>
                  <a:pt x="403" y="84"/>
                  <a:pt x="403" y="84"/>
                </a:cubicBezTo>
                <a:cubicBezTo>
                  <a:pt x="397" y="90"/>
                  <a:pt x="387" y="92"/>
                  <a:pt x="380" y="87"/>
                </a:cubicBezTo>
                <a:cubicBezTo>
                  <a:pt x="371" y="81"/>
                  <a:pt x="369" y="69"/>
                  <a:pt x="376" y="61"/>
                </a:cubicBezTo>
                <a:cubicBezTo>
                  <a:pt x="379" y="57"/>
                  <a:pt x="379" y="57"/>
                  <a:pt x="379" y="57"/>
                </a:cubicBezTo>
                <a:cubicBezTo>
                  <a:pt x="384" y="52"/>
                  <a:pt x="383" y="44"/>
                  <a:pt x="377" y="41"/>
                </a:cubicBezTo>
                <a:cubicBezTo>
                  <a:pt x="374" y="39"/>
                  <a:pt x="372" y="37"/>
                  <a:pt x="369" y="35"/>
                </a:cubicBezTo>
                <a:cubicBezTo>
                  <a:pt x="363" y="32"/>
                  <a:pt x="356" y="34"/>
                  <a:pt x="353" y="40"/>
                </a:cubicBezTo>
                <a:cubicBezTo>
                  <a:pt x="351" y="45"/>
                  <a:pt x="351" y="45"/>
                  <a:pt x="351" y="45"/>
                </a:cubicBezTo>
                <a:cubicBezTo>
                  <a:pt x="347" y="53"/>
                  <a:pt x="338" y="57"/>
                  <a:pt x="330" y="55"/>
                </a:cubicBezTo>
                <a:cubicBezTo>
                  <a:pt x="319" y="52"/>
                  <a:pt x="314" y="40"/>
                  <a:pt x="319" y="31"/>
                </a:cubicBezTo>
                <a:cubicBezTo>
                  <a:pt x="321" y="26"/>
                  <a:pt x="321" y="26"/>
                  <a:pt x="321" y="26"/>
                </a:cubicBezTo>
                <a:cubicBezTo>
                  <a:pt x="324" y="20"/>
                  <a:pt x="321" y="13"/>
                  <a:pt x="314" y="11"/>
                </a:cubicBezTo>
                <a:cubicBezTo>
                  <a:pt x="311" y="10"/>
                  <a:pt x="308" y="9"/>
                  <a:pt x="305" y="8"/>
                </a:cubicBezTo>
                <a:cubicBezTo>
                  <a:pt x="298" y="7"/>
                  <a:pt x="292" y="11"/>
                  <a:pt x="291" y="17"/>
                </a:cubicBezTo>
                <a:cubicBezTo>
                  <a:pt x="290" y="23"/>
                  <a:pt x="290" y="23"/>
                  <a:pt x="290" y="23"/>
                </a:cubicBezTo>
                <a:cubicBezTo>
                  <a:pt x="289" y="31"/>
                  <a:pt x="282" y="38"/>
                  <a:pt x="273" y="38"/>
                </a:cubicBezTo>
                <a:cubicBezTo>
                  <a:pt x="262" y="38"/>
                  <a:pt x="254" y="28"/>
                  <a:pt x="256" y="18"/>
                </a:cubicBezTo>
                <a:cubicBezTo>
                  <a:pt x="256" y="13"/>
                  <a:pt x="256" y="13"/>
                  <a:pt x="256" y="13"/>
                </a:cubicBezTo>
                <a:cubicBezTo>
                  <a:pt x="257" y="7"/>
                  <a:pt x="252" y="1"/>
                  <a:pt x="246" y="0"/>
                </a:cubicBezTo>
                <a:cubicBezTo>
                  <a:pt x="242" y="0"/>
                  <a:pt x="239" y="0"/>
                  <a:pt x="236" y="1"/>
                </a:cubicBezTo>
                <a:cubicBezTo>
                  <a:pt x="229" y="1"/>
                  <a:pt x="224" y="7"/>
                  <a:pt x="225" y="13"/>
                </a:cubicBezTo>
                <a:cubicBezTo>
                  <a:pt x="226" y="19"/>
                  <a:pt x="226" y="19"/>
                  <a:pt x="226" y="19"/>
                </a:cubicBezTo>
                <a:cubicBezTo>
                  <a:pt x="227" y="28"/>
                  <a:pt x="220" y="37"/>
                  <a:pt x="211" y="39"/>
                </a:cubicBezTo>
                <a:cubicBezTo>
                  <a:pt x="203" y="43"/>
                  <a:pt x="193" y="39"/>
                  <a:pt x="192" y="30"/>
                </a:cubicBezTo>
                <a:cubicBezTo>
                  <a:pt x="191" y="19"/>
                  <a:pt x="191" y="19"/>
                  <a:pt x="191" y="19"/>
                </a:cubicBezTo>
                <a:cubicBezTo>
                  <a:pt x="190" y="12"/>
                  <a:pt x="183" y="8"/>
                  <a:pt x="177" y="10"/>
                </a:cubicBezTo>
                <a:cubicBezTo>
                  <a:pt x="174" y="10"/>
                  <a:pt x="170" y="11"/>
                  <a:pt x="167" y="12"/>
                </a:cubicBezTo>
                <a:cubicBezTo>
                  <a:pt x="161" y="14"/>
                  <a:pt x="158" y="21"/>
                  <a:pt x="161" y="27"/>
                </a:cubicBezTo>
                <a:cubicBezTo>
                  <a:pt x="163" y="33"/>
                  <a:pt x="163" y="33"/>
                  <a:pt x="163" y="33"/>
                </a:cubicBezTo>
                <a:cubicBezTo>
                  <a:pt x="167" y="42"/>
                  <a:pt x="162" y="54"/>
                  <a:pt x="151" y="57"/>
                </a:cubicBezTo>
                <a:cubicBezTo>
                  <a:pt x="143" y="59"/>
                  <a:pt x="134" y="54"/>
                  <a:pt x="131" y="47"/>
                </a:cubicBezTo>
                <a:cubicBezTo>
                  <a:pt x="129" y="43"/>
                  <a:pt x="129" y="43"/>
                  <a:pt x="129" y="43"/>
                </a:cubicBezTo>
                <a:cubicBezTo>
                  <a:pt x="126" y="37"/>
                  <a:pt x="119" y="34"/>
                  <a:pt x="113" y="38"/>
                </a:cubicBezTo>
                <a:cubicBezTo>
                  <a:pt x="113" y="38"/>
                  <a:pt x="113" y="38"/>
                  <a:pt x="113" y="38"/>
                </a:cubicBezTo>
                <a:cubicBezTo>
                  <a:pt x="110" y="40"/>
                  <a:pt x="108" y="41"/>
                  <a:pt x="105" y="43"/>
                </a:cubicBezTo>
                <a:cubicBezTo>
                  <a:pt x="100" y="47"/>
                  <a:pt x="99" y="54"/>
                  <a:pt x="103" y="59"/>
                </a:cubicBezTo>
                <a:cubicBezTo>
                  <a:pt x="106" y="63"/>
                  <a:pt x="106" y="63"/>
                  <a:pt x="106" y="63"/>
                </a:cubicBezTo>
                <a:cubicBezTo>
                  <a:pt x="112" y="70"/>
                  <a:pt x="112" y="80"/>
                  <a:pt x="107" y="86"/>
                </a:cubicBezTo>
                <a:cubicBezTo>
                  <a:pt x="100" y="95"/>
                  <a:pt x="87" y="95"/>
                  <a:pt x="80" y="86"/>
                </a:cubicBezTo>
                <a:cubicBezTo>
                  <a:pt x="77" y="83"/>
                  <a:pt x="77" y="83"/>
                  <a:pt x="77" y="83"/>
                </a:cubicBezTo>
                <a:cubicBezTo>
                  <a:pt x="73" y="78"/>
                  <a:pt x="65" y="78"/>
                  <a:pt x="60" y="83"/>
                </a:cubicBezTo>
                <a:cubicBezTo>
                  <a:pt x="58" y="85"/>
                  <a:pt x="56" y="88"/>
                  <a:pt x="54" y="90"/>
                </a:cubicBezTo>
                <a:cubicBezTo>
                  <a:pt x="50" y="95"/>
                  <a:pt x="51" y="103"/>
                  <a:pt x="56" y="106"/>
                </a:cubicBezTo>
                <a:cubicBezTo>
                  <a:pt x="61" y="109"/>
                  <a:pt x="61" y="109"/>
                  <a:pt x="61" y="109"/>
                </a:cubicBezTo>
                <a:cubicBezTo>
                  <a:pt x="68" y="114"/>
                  <a:pt x="71" y="123"/>
                  <a:pt x="68" y="131"/>
                </a:cubicBezTo>
                <a:cubicBezTo>
                  <a:pt x="63" y="141"/>
                  <a:pt x="51" y="145"/>
                  <a:pt x="42" y="139"/>
                </a:cubicBezTo>
                <a:cubicBezTo>
                  <a:pt x="38" y="136"/>
                  <a:pt x="38" y="136"/>
                  <a:pt x="38" y="136"/>
                </a:cubicBezTo>
                <a:cubicBezTo>
                  <a:pt x="33" y="132"/>
                  <a:pt x="25" y="135"/>
                  <a:pt x="22" y="141"/>
                </a:cubicBezTo>
                <a:cubicBezTo>
                  <a:pt x="21" y="144"/>
                  <a:pt x="19" y="147"/>
                  <a:pt x="18" y="150"/>
                </a:cubicBezTo>
                <a:cubicBezTo>
                  <a:pt x="16" y="156"/>
                  <a:pt x="19" y="162"/>
                  <a:pt x="25" y="164"/>
                </a:cubicBezTo>
                <a:cubicBezTo>
                  <a:pt x="31" y="166"/>
                  <a:pt x="31" y="166"/>
                  <a:pt x="31" y="166"/>
                </a:cubicBezTo>
                <a:cubicBezTo>
                  <a:pt x="40" y="169"/>
                  <a:pt x="45" y="179"/>
                  <a:pt x="42" y="188"/>
                </a:cubicBezTo>
                <a:cubicBezTo>
                  <a:pt x="47" y="196"/>
                  <a:pt x="40" y="206"/>
                  <a:pt x="31" y="203"/>
                </a:cubicBezTo>
                <a:cubicBezTo>
                  <a:pt x="16" y="198"/>
                  <a:pt x="16" y="198"/>
                  <a:pt x="16" y="198"/>
                </a:cubicBezTo>
                <a:cubicBezTo>
                  <a:pt x="10" y="196"/>
                  <a:pt x="3" y="200"/>
                  <a:pt x="2" y="207"/>
                </a:cubicBezTo>
                <a:cubicBezTo>
                  <a:pt x="1" y="210"/>
                  <a:pt x="1" y="214"/>
                  <a:pt x="1" y="217"/>
                </a:cubicBezTo>
                <a:cubicBezTo>
                  <a:pt x="0" y="223"/>
                  <a:pt x="5" y="229"/>
                  <a:pt x="11" y="229"/>
                </a:cubicBezTo>
                <a:cubicBezTo>
                  <a:pt x="17" y="229"/>
                  <a:pt x="17" y="229"/>
                  <a:pt x="17" y="229"/>
                </a:cubicBezTo>
                <a:cubicBezTo>
                  <a:pt x="27" y="229"/>
                  <a:pt x="35" y="237"/>
                  <a:pt x="35" y="247"/>
                </a:cubicBezTo>
                <a:cubicBezTo>
                  <a:pt x="35" y="256"/>
                  <a:pt x="27" y="264"/>
                  <a:pt x="17" y="264"/>
                </a:cubicBezTo>
                <a:cubicBezTo>
                  <a:pt x="12" y="264"/>
                  <a:pt x="12" y="264"/>
                  <a:pt x="12" y="264"/>
                </a:cubicBezTo>
                <a:cubicBezTo>
                  <a:pt x="5" y="264"/>
                  <a:pt x="0" y="270"/>
                  <a:pt x="1" y="276"/>
                </a:cubicBezTo>
                <a:cubicBezTo>
                  <a:pt x="1" y="280"/>
                  <a:pt x="2" y="283"/>
                  <a:pt x="3" y="286"/>
                </a:cubicBezTo>
                <a:cubicBezTo>
                  <a:pt x="4" y="293"/>
                  <a:pt x="10" y="297"/>
                  <a:pt x="16" y="295"/>
                </a:cubicBezTo>
                <a:cubicBezTo>
                  <a:pt x="22" y="293"/>
                  <a:pt x="22" y="293"/>
                  <a:pt x="22" y="293"/>
                </a:cubicBezTo>
                <a:cubicBezTo>
                  <a:pt x="31" y="291"/>
                  <a:pt x="41" y="296"/>
                  <a:pt x="44" y="305"/>
                </a:cubicBezTo>
                <a:cubicBezTo>
                  <a:pt x="44" y="305"/>
                  <a:pt x="44" y="305"/>
                  <a:pt x="44" y="305"/>
                </a:cubicBezTo>
                <a:cubicBezTo>
                  <a:pt x="46" y="315"/>
                  <a:pt x="41" y="324"/>
                  <a:pt x="32" y="327"/>
                </a:cubicBezTo>
                <a:cubicBezTo>
                  <a:pt x="27" y="328"/>
                  <a:pt x="27" y="328"/>
                  <a:pt x="27" y="328"/>
                </a:cubicBezTo>
                <a:cubicBezTo>
                  <a:pt x="21" y="330"/>
                  <a:pt x="17" y="337"/>
                  <a:pt x="20" y="343"/>
                </a:cubicBezTo>
                <a:cubicBezTo>
                  <a:pt x="21" y="346"/>
                  <a:pt x="23" y="349"/>
                  <a:pt x="24" y="352"/>
                </a:cubicBezTo>
                <a:cubicBezTo>
                  <a:pt x="27" y="358"/>
                  <a:pt x="34" y="360"/>
                  <a:pt x="40" y="357"/>
                </a:cubicBezTo>
                <a:cubicBezTo>
                  <a:pt x="45" y="353"/>
                  <a:pt x="45" y="353"/>
                  <a:pt x="45" y="353"/>
                </a:cubicBezTo>
                <a:cubicBezTo>
                  <a:pt x="53" y="348"/>
                  <a:pt x="64" y="351"/>
                  <a:pt x="69" y="359"/>
                </a:cubicBezTo>
                <a:cubicBezTo>
                  <a:pt x="74" y="367"/>
                  <a:pt x="72" y="378"/>
                  <a:pt x="63" y="383"/>
                </a:cubicBezTo>
                <a:cubicBezTo>
                  <a:pt x="59" y="386"/>
                  <a:pt x="59" y="386"/>
                  <a:pt x="59" y="386"/>
                </a:cubicBezTo>
                <a:cubicBezTo>
                  <a:pt x="54" y="389"/>
                  <a:pt x="52" y="397"/>
                  <a:pt x="57" y="402"/>
                </a:cubicBezTo>
                <a:cubicBezTo>
                  <a:pt x="59" y="405"/>
                  <a:pt x="61" y="407"/>
                  <a:pt x="63" y="409"/>
                </a:cubicBezTo>
                <a:cubicBezTo>
                  <a:pt x="68" y="414"/>
                  <a:pt x="75" y="414"/>
                  <a:pt x="80" y="409"/>
                </a:cubicBezTo>
                <a:cubicBezTo>
                  <a:pt x="83" y="405"/>
                  <a:pt x="83" y="405"/>
                  <a:pt x="83" y="405"/>
                </a:cubicBezTo>
                <a:cubicBezTo>
                  <a:pt x="89" y="399"/>
                  <a:pt x="99" y="397"/>
                  <a:pt x="106" y="402"/>
                </a:cubicBezTo>
                <a:cubicBezTo>
                  <a:pt x="115" y="407"/>
                  <a:pt x="117" y="420"/>
                  <a:pt x="110" y="428"/>
                </a:cubicBezTo>
                <a:cubicBezTo>
                  <a:pt x="107" y="432"/>
                  <a:pt x="107" y="432"/>
                  <a:pt x="107" y="432"/>
                </a:cubicBezTo>
                <a:cubicBezTo>
                  <a:pt x="102" y="437"/>
                  <a:pt x="103" y="445"/>
                  <a:pt x="109" y="448"/>
                </a:cubicBezTo>
                <a:cubicBezTo>
                  <a:pt x="112" y="450"/>
                  <a:pt x="114" y="452"/>
                  <a:pt x="117" y="453"/>
                </a:cubicBezTo>
                <a:cubicBezTo>
                  <a:pt x="123" y="457"/>
                  <a:pt x="130" y="455"/>
                  <a:pt x="133" y="449"/>
                </a:cubicBezTo>
                <a:cubicBezTo>
                  <a:pt x="135" y="443"/>
                  <a:pt x="135" y="443"/>
                  <a:pt x="135" y="443"/>
                </a:cubicBezTo>
                <a:cubicBezTo>
                  <a:pt x="139" y="435"/>
                  <a:pt x="150" y="431"/>
                  <a:pt x="159" y="435"/>
                </a:cubicBezTo>
                <a:cubicBezTo>
                  <a:pt x="159" y="435"/>
                  <a:pt x="159" y="435"/>
                  <a:pt x="159" y="435"/>
                </a:cubicBezTo>
                <a:cubicBezTo>
                  <a:pt x="167" y="439"/>
                  <a:pt x="171" y="449"/>
                  <a:pt x="167" y="458"/>
                </a:cubicBezTo>
                <a:cubicBezTo>
                  <a:pt x="165" y="463"/>
                  <a:pt x="165" y="463"/>
                  <a:pt x="165" y="463"/>
                </a:cubicBezTo>
                <a:cubicBezTo>
                  <a:pt x="162" y="469"/>
                  <a:pt x="165" y="476"/>
                  <a:pt x="172" y="478"/>
                </a:cubicBezTo>
                <a:cubicBezTo>
                  <a:pt x="175" y="479"/>
                  <a:pt x="178" y="480"/>
                  <a:pt x="181" y="480"/>
                </a:cubicBezTo>
                <a:cubicBezTo>
                  <a:pt x="187" y="482"/>
                  <a:pt x="194" y="478"/>
                  <a:pt x="195" y="471"/>
                </a:cubicBezTo>
                <a:cubicBezTo>
                  <a:pt x="196" y="466"/>
                  <a:pt x="196" y="466"/>
                  <a:pt x="196" y="466"/>
                </a:cubicBezTo>
                <a:cubicBezTo>
                  <a:pt x="197" y="456"/>
                  <a:pt x="206" y="449"/>
                  <a:pt x="216" y="451"/>
                </a:cubicBezTo>
                <a:cubicBezTo>
                  <a:pt x="225" y="452"/>
                  <a:pt x="232" y="461"/>
                  <a:pt x="230" y="471"/>
                </a:cubicBezTo>
                <a:cubicBezTo>
                  <a:pt x="230" y="476"/>
                  <a:pt x="230" y="476"/>
                  <a:pt x="230" y="476"/>
                </a:cubicBezTo>
                <a:cubicBezTo>
                  <a:pt x="229" y="482"/>
                  <a:pt x="234" y="488"/>
                  <a:pt x="240" y="488"/>
                </a:cubicBezTo>
                <a:cubicBezTo>
                  <a:pt x="244" y="488"/>
                  <a:pt x="247" y="488"/>
                  <a:pt x="250" y="488"/>
                </a:cubicBezTo>
                <a:cubicBezTo>
                  <a:pt x="257" y="488"/>
                  <a:pt x="261" y="482"/>
                  <a:pt x="261" y="476"/>
                </a:cubicBezTo>
                <a:cubicBezTo>
                  <a:pt x="260" y="470"/>
                  <a:pt x="260" y="470"/>
                  <a:pt x="260" y="470"/>
                </a:cubicBezTo>
                <a:cubicBezTo>
                  <a:pt x="259" y="460"/>
                  <a:pt x="265" y="452"/>
                  <a:pt x="275" y="450"/>
                </a:cubicBezTo>
                <a:cubicBezTo>
                  <a:pt x="275" y="450"/>
                  <a:pt x="275" y="450"/>
                  <a:pt x="275" y="450"/>
                </a:cubicBezTo>
                <a:cubicBezTo>
                  <a:pt x="284" y="449"/>
                  <a:pt x="293" y="456"/>
                  <a:pt x="295" y="465"/>
                </a:cubicBezTo>
                <a:cubicBezTo>
                  <a:pt x="295" y="470"/>
                  <a:pt x="295" y="470"/>
                  <a:pt x="295" y="470"/>
                </a:cubicBezTo>
                <a:cubicBezTo>
                  <a:pt x="296" y="477"/>
                  <a:pt x="303" y="481"/>
                  <a:pt x="309" y="479"/>
                </a:cubicBezTo>
                <a:cubicBezTo>
                  <a:pt x="312" y="478"/>
                  <a:pt x="315" y="477"/>
                  <a:pt x="318" y="476"/>
                </a:cubicBezTo>
                <a:cubicBezTo>
                  <a:pt x="325" y="474"/>
                  <a:pt x="328" y="467"/>
                  <a:pt x="325" y="461"/>
                </a:cubicBezTo>
                <a:cubicBezTo>
                  <a:pt x="323" y="456"/>
                  <a:pt x="323" y="456"/>
                  <a:pt x="323" y="456"/>
                </a:cubicBezTo>
                <a:cubicBezTo>
                  <a:pt x="319" y="447"/>
                  <a:pt x="323" y="437"/>
                  <a:pt x="332" y="433"/>
                </a:cubicBezTo>
                <a:cubicBezTo>
                  <a:pt x="340" y="429"/>
                  <a:pt x="351" y="433"/>
                  <a:pt x="355" y="442"/>
                </a:cubicBezTo>
                <a:cubicBezTo>
                  <a:pt x="357" y="446"/>
                  <a:pt x="357" y="446"/>
                  <a:pt x="357" y="446"/>
                </a:cubicBezTo>
                <a:cubicBezTo>
                  <a:pt x="359" y="452"/>
                  <a:pt x="367" y="455"/>
                  <a:pt x="372" y="451"/>
                </a:cubicBezTo>
                <a:cubicBezTo>
                  <a:pt x="373" y="451"/>
                  <a:pt x="373" y="451"/>
                  <a:pt x="373" y="451"/>
                </a:cubicBezTo>
                <a:cubicBezTo>
                  <a:pt x="375" y="449"/>
                  <a:pt x="378" y="447"/>
                  <a:pt x="381" y="446"/>
                </a:cubicBezTo>
                <a:cubicBezTo>
                  <a:pt x="386" y="442"/>
                  <a:pt x="387" y="434"/>
                  <a:pt x="383" y="430"/>
                </a:cubicBezTo>
                <a:cubicBezTo>
                  <a:pt x="379" y="425"/>
                  <a:pt x="379" y="425"/>
                  <a:pt x="379" y="425"/>
                </a:cubicBezTo>
                <a:cubicBezTo>
                  <a:pt x="373" y="418"/>
                  <a:pt x="374" y="407"/>
                  <a:pt x="381" y="400"/>
                </a:cubicBezTo>
                <a:cubicBezTo>
                  <a:pt x="388" y="394"/>
                  <a:pt x="400" y="395"/>
                  <a:pt x="406" y="402"/>
                </a:cubicBezTo>
                <a:cubicBezTo>
                  <a:pt x="409" y="406"/>
                  <a:pt x="409" y="406"/>
                  <a:pt x="409" y="406"/>
                </a:cubicBezTo>
                <a:cubicBezTo>
                  <a:pt x="413" y="411"/>
                  <a:pt x="421" y="411"/>
                  <a:pt x="426" y="406"/>
                </a:cubicBezTo>
                <a:cubicBezTo>
                  <a:pt x="428" y="404"/>
                  <a:pt x="430" y="401"/>
                  <a:pt x="432" y="399"/>
                </a:cubicBezTo>
                <a:cubicBezTo>
                  <a:pt x="436" y="394"/>
                  <a:pt x="435" y="386"/>
                  <a:pt x="429" y="383"/>
                </a:cubicBezTo>
                <a:cubicBezTo>
                  <a:pt x="424" y="379"/>
                  <a:pt x="424" y="379"/>
                  <a:pt x="424" y="379"/>
                </a:cubicBezTo>
                <a:cubicBezTo>
                  <a:pt x="416" y="374"/>
                  <a:pt x="414" y="363"/>
                  <a:pt x="419" y="355"/>
                </a:cubicBezTo>
                <a:cubicBezTo>
                  <a:pt x="425" y="347"/>
                  <a:pt x="436" y="345"/>
                  <a:pt x="444" y="350"/>
                </a:cubicBezTo>
                <a:cubicBezTo>
                  <a:pt x="448" y="353"/>
                  <a:pt x="448" y="353"/>
                  <a:pt x="448" y="353"/>
                </a:cubicBezTo>
                <a:cubicBezTo>
                  <a:pt x="453" y="356"/>
                  <a:pt x="461" y="354"/>
                  <a:pt x="464" y="348"/>
                </a:cubicBezTo>
                <a:cubicBezTo>
                  <a:pt x="465" y="345"/>
                  <a:pt x="466" y="342"/>
                  <a:pt x="468" y="339"/>
                </a:cubicBezTo>
                <a:cubicBezTo>
                  <a:pt x="470" y="333"/>
                  <a:pt x="467" y="326"/>
                  <a:pt x="461" y="324"/>
                </a:cubicBezTo>
                <a:cubicBezTo>
                  <a:pt x="455" y="323"/>
                  <a:pt x="455" y="323"/>
                  <a:pt x="455" y="323"/>
                </a:cubicBezTo>
                <a:cubicBezTo>
                  <a:pt x="446" y="320"/>
                  <a:pt x="441" y="310"/>
                  <a:pt x="443" y="301"/>
                </a:cubicBezTo>
                <a:cubicBezTo>
                  <a:pt x="439" y="293"/>
                  <a:pt x="446" y="283"/>
                  <a:pt x="455" y="286"/>
                </a:cubicBezTo>
                <a:cubicBezTo>
                  <a:pt x="470" y="291"/>
                  <a:pt x="470" y="291"/>
                  <a:pt x="470" y="291"/>
                </a:cubicBezTo>
                <a:cubicBezTo>
                  <a:pt x="476" y="293"/>
                  <a:pt x="483" y="288"/>
                  <a:pt x="484" y="282"/>
                </a:cubicBezTo>
                <a:cubicBezTo>
                  <a:pt x="484" y="279"/>
                  <a:pt x="485" y="275"/>
                  <a:pt x="485" y="272"/>
                </a:cubicBezTo>
                <a:cubicBezTo>
                  <a:pt x="486" y="266"/>
                  <a:pt x="481" y="260"/>
                  <a:pt x="475" y="260"/>
                </a:cubicBezTo>
                <a:close/>
                <a:moveTo>
                  <a:pt x="291" y="99"/>
                </a:moveTo>
                <a:cubicBezTo>
                  <a:pt x="294" y="90"/>
                  <a:pt x="303" y="85"/>
                  <a:pt x="311" y="90"/>
                </a:cubicBezTo>
                <a:cubicBezTo>
                  <a:pt x="368" y="131"/>
                  <a:pt x="368" y="131"/>
                  <a:pt x="368" y="131"/>
                </a:cubicBezTo>
                <a:cubicBezTo>
                  <a:pt x="375" y="138"/>
                  <a:pt x="374" y="148"/>
                  <a:pt x="366" y="153"/>
                </a:cubicBezTo>
                <a:cubicBezTo>
                  <a:pt x="357" y="159"/>
                  <a:pt x="357" y="159"/>
                  <a:pt x="357" y="159"/>
                </a:cubicBezTo>
                <a:cubicBezTo>
                  <a:pt x="340" y="137"/>
                  <a:pt x="316" y="119"/>
                  <a:pt x="289" y="110"/>
                </a:cubicBezTo>
                <a:lnTo>
                  <a:pt x="291" y="99"/>
                </a:lnTo>
                <a:close/>
                <a:moveTo>
                  <a:pt x="183" y="87"/>
                </a:moveTo>
                <a:cubicBezTo>
                  <a:pt x="255" y="76"/>
                  <a:pt x="255" y="76"/>
                  <a:pt x="255" y="76"/>
                </a:cubicBezTo>
                <a:cubicBezTo>
                  <a:pt x="265" y="76"/>
                  <a:pt x="271" y="84"/>
                  <a:pt x="269" y="94"/>
                </a:cubicBezTo>
                <a:cubicBezTo>
                  <a:pt x="266" y="104"/>
                  <a:pt x="266" y="104"/>
                  <a:pt x="266" y="104"/>
                </a:cubicBezTo>
                <a:cubicBezTo>
                  <a:pt x="259" y="103"/>
                  <a:pt x="251" y="102"/>
                  <a:pt x="243" y="102"/>
                </a:cubicBezTo>
                <a:cubicBezTo>
                  <a:pt x="221" y="102"/>
                  <a:pt x="200" y="107"/>
                  <a:pt x="181" y="116"/>
                </a:cubicBezTo>
                <a:cubicBezTo>
                  <a:pt x="176" y="107"/>
                  <a:pt x="176" y="107"/>
                  <a:pt x="176" y="107"/>
                </a:cubicBezTo>
                <a:cubicBezTo>
                  <a:pt x="170" y="99"/>
                  <a:pt x="174" y="89"/>
                  <a:pt x="183" y="87"/>
                </a:cubicBezTo>
                <a:close/>
                <a:moveTo>
                  <a:pt x="89" y="176"/>
                </a:moveTo>
                <a:cubicBezTo>
                  <a:pt x="133" y="116"/>
                  <a:pt x="133" y="116"/>
                  <a:pt x="133" y="116"/>
                </a:cubicBezTo>
                <a:cubicBezTo>
                  <a:pt x="140" y="109"/>
                  <a:pt x="151" y="111"/>
                  <a:pt x="156" y="119"/>
                </a:cubicBezTo>
                <a:cubicBezTo>
                  <a:pt x="161" y="128"/>
                  <a:pt x="161" y="128"/>
                  <a:pt x="161" y="128"/>
                </a:cubicBezTo>
                <a:cubicBezTo>
                  <a:pt x="137" y="145"/>
                  <a:pt x="118" y="170"/>
                  <a:pt x="108" y="198"/>
                </a:cubicBezTo>
                <a:cubicBezTo>
                  <a:pt x="98" y="196"/>
                  <a:pt x="98" y="196"/>
                  <a:pt x="98" y="196"/>
                </a:cubicBezTo>
                <a:cubicBezTo>
                  <a:pt x="88" y="194"/>
                  <a:pt x="84" y="185"/>
                  <a:pt x="89" y="176"/>
                </a:cubicBezTo>
                <a:close/>
                <a:moveTo>
                  <a:pt x="108" y="315"/>
                </a:moveTo>
                <a:cubicBezTo>
                  <a:pt x="99" y="321"/>
                  <a:pt x="90" y="317"/>
                  <a:pt x="87" y="308"/>
                </a:cubicBezTo>
                <a:cubicBezTo>
                  <a:pt x="75" y="233"/>
                  <a:pt x="75" y="233"/>
                  <a:pt x="75" y="233"/>
                </a:cubicBezTo>
                <a:cubicBezTo>
                  <a:pt x="75" y="223"/>
                  <a:pt x="83" y="216"/>
                  <a:pt x="92" y="219"/>
                </a:cubicBezTo>
                <a:cubicBezTo>
                  <a:pt x="103" y="221"/>
                  <a:pt x="103" y="221"/>
                  <a:pt x="103" y="221"/>
                </a:cubicBezTo>
                <a:cubicBezTo>
                  <a:pt x="101" y="229"/>
                  <a:pt x="101" y="236"/>
                  <a:pt x="101" y="244"/>
                </a:cubicBezTo>
                <a:cubicBezTo>
                  <a:pt x="101" y="268"/>
                  <a:pt x="107" y="290"/>
                  <a:pt x="117" y="310"/>
                </a:cubicBezTo>
                <a:lnTo>
                  <a:pt x="108" y="315"/>
                </a:lnTo>
                <a:close/>
                <a:moveTo>
                  <a:pt x="180" y="401"/>
                </a:moveTo>
                <a:cubicBezTo>
                  <a:pt x="118" y="357"/>
                  <a:pt x="118" y="357"/>
                  <a:pt x="118" y="357"/>
                </a:cubicBezTo>
                <a:cubicBezTo>
                  <a:pt x="111" y="350"/>
                  <a:pt x="112" y="340"/>
                  <a:pt x="120" y="335"/>
                </a:cubicBezTo>
                <a:cubicBezTo>
                  <a:pt x="129" y="330"/>
                  <a:pt x="129" y="330"/>
                  <a:pt x="129" y="330"/>
                </a:cubicBezTo>
                <a:cubicBezTo>
                  <a:pt x="147" y="354"/>
                  <a:pt x="173" y="372"/>
                  <a:pt x="203" y="381"/>
                </a:cubicBezTo>
                <a:cubicBezTo>
                  <a:pt x="201" y="391"/>
                  <a:pt x="201" y="391"/>
                  <a:pt x="201" y="391"/>
                </a:cubicBezTo>
                <a:cubicBezTo>
                  <a:pt x="198" y="401"/>
                  <a:pt x="189" y="405"/>
                  <a:pt x="180" y="401"/>
                </a:cubicBezTo>
                <a:close/>
                <a:moveTo>
                  <a:pt x="311" y="399"/>
                </a:moveTo>
                <a:cubicBezTo>
                  <a:pt x="237" y="413"/>
                  <a:pt x="237" y="413"/>
                  <a:pt x="237" y="413"/>
                </a:cubicBezTo>
                <a:cubicBezTo>
                  <a:pt x="228" y="413"/>
                  <a:pt x="221" y="406"/>
                  <a:pt x="223" y="396"/>
                </a:cubicBezTo>
                <a:cubicBezTo>
                  <a:pt x="226" y="386"/>
                  <a:pt x="226" y="386"/>
                  <a:pt x="226" y="386"/>
                </a:cubicBezTo>
                <a:cubicBezTo>
                  <a:pt x="231" y="386"/>
                  <a:pt x="237" y="387"/>
                  <a:pt x="243" y="387"/>
                </a:cubicBezTo>
                <a:cubicBezTo>
                  <a:pt x="268" y="387"/>
                  <a:pt x="292" y="380"/>
                  <a:pt x="312" y="368"/>
                </a:cubicBezTo>
                <a:cubicBezTo>
                  <a:pt x="318" y="377"/>
                  <a:pt x="318" y="377"/>
                  <a:pt x="318" y="377"/>
                </a:cubicBezTo>
                <a:cubicBezTo>
                  <a:pt x="323" y="386"/>
                  <a:pt x="320" y="395"/>
                  <a:pt x="311" y="399"/>
                </a:cubicBezTo>
                <a:close/>
                <a:moveTo>
                  <a:pt x="400" y="307"/>
                </a:moveTo>
                <a:cubicBezTo>
                  <a:pt x="359" y="367"/>
                  <a:pt x="359" y="367"/>
                  <a:pt x="359" y="367"/>
                </a:cubicBezTo>
                <a:cubicBezTo>
                  <a:pt x="352" y="374"/>
                  <a:pt x="343" y="373"/>
                  <a:pt x="337" y="365"/>
                </a:cubicBezTo>
                <a:cubicBezTo>
                  <a:pt x="332" y="355"/>
                  <a:pt x="332" y="355"/>
                  <a:pt x="332" y="355"/>
                </a:cubicBezTo>
                <a:cubicBezTo>
                  <a:pt x="354" y="337"/>
                  <a:pt x="371" y="313"/>
                  <a:pt x="379" y="284"/>
                </a:cubicBezTo>
                <a:cubicBezTo>
                  <a:pt x="390" y="287"/>
                  <a:pt x="390" y="287"/>
                  <a:pt x="390" y="287"/>
                </a:cubicBezTo>
                <a:cubicBezTo>
                  <a:pt x="400" y="289"/>
                  <a:pt x="404" y="298"/>
                  <a:pt x="400" y="307"/>
                </a:cubicBezTo>
                <a:close/>
                <a:moveTo>
                  <a:pt x="395" y="264"/>
                </a:moveTo>
                <a:cubicBezTo>
                  <a:pt x="384" y="262"/>
                  <a:pt x="384" y="262"/>
                  <a:pt x="384" y="262"/>
                </a:cubicBezTo>
                <a:cubicBezTo>
                  <a:pt x="385" y="256"/>
                  <a:pt x="385" y="250"/>
                  <a:pt x="385" y="244"/>
                </a:cubicBezTo>
                <a:cubicBezTo>
                  <a:pt x="385" y="221"/>
                  <a:pt x="379" y="199"/>
                  <a:pt x="369" y="179"/>
                </a:cubicBezTo>
                <a:cubicBezTo>
                  <a:pt x="378" y="173"/>
                  <a:pt x="378" y="173"/>
                  <a:pt x="378" y="173"/>
                </a:cubicBezTo>
                <a:cubicBezTo>
                  <a:pt x="387" y="168"/>
                  <a:pt x="396" y="171"/>
                  <a:pt x="399" y="181"/>
                </a:cubicBezTo>
                <a:cubicBezTo>
                  <a:pt x="412" y="250"/>
                  <a:pt x="412" y="250"/>
                  <a:pt x="412" y="250"/>
                </a:cubicBezTo>
                <a:cubicBezTo>
                  <a:pt x="412" y="260"/>
                  <a:pt x="404" y="266"/>
                  <a:pt x="395" y="264"/>
                </a:cubicBezTo>
                <a:close/>
              </a:path>
            </a:pathLst>
          </a:custGeom>
          <a:solidFill>
            <a:schemeClr val="accent3">
              <a:lumMod val="60000"/>
              <a:lumOff val="40000"/>
            </a:schemeClr>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21" name="Freeform 19">
            <a:extLst>
              <a:ext uri="{FF2B5EF4-FFF2-40B4-BE49-F238E27FC236}">
                <a16:creationId xmlns:a16="http://schemas.microsoft.com/office/drawing/2014/main" id="{C0967B14-1B1B-47A7-9C6D-22D8CF6B9B56}"/>
              </a:ext>
            </a:extLst>
          </p:cNvPr>
          <p:cNvSpPr>
            <a:spLocks noEditPoints="1"/>
          </p:cNvSpPr>
          <p:nvPr/>
        </p:nvSpPr>
        <p:spPr bwMode="auto">
          <a:xfrm>
            <a:off x="2018324" y="1719533"/>
            <a:ext cx="830998" cy="833606"/>
          </a:xfrm>
          <a:custGeom>
            <a:avLst/>
            <a:gdLst>
              <a:gd name="T0" fmla="*/ 380 w 402"/>
              <a:gd name="T1" fmla="*/ 242 h 403"/>
              <a:gd name="T2" fmla="*/ 385 w 402"/>
              <a:gd name="T3" fmla="*/ 209 h 403"/>
              <a:gd name="T4" fmla="*/ 383 w 402"/>
              <a:gd name="T5" fmla="*/ 175 h 403"/>
              <a:gd name="T6" fmla="*/ 375 w 402"/>
              <a:gd name="T7" fmla="*/ 142 h 403"/>
              <a:gd name="T8" fmla="*/ 361 w 402"/>
              <a:gd name="T9" fmla="*/ 111 h 403"/>
              <a:gd name="T10" fmla="*/ 342 w 402"/>
              <a:gd name="T11" fmla="*/ 83 h 403"/>
              <a:gd name="T12" fmla="*/ 318 w 402"/>
              <a:gd name="T13" fmla="*/ 59 h 403"/>
              <a:gd name="T14" fmla="*/ 289 w 402"/>
              <a:gd name="T15" fmla="*/ 40 h 403"/>
              <a:gd name="T16" fmla="*/ 258 w 402"/>
              <a:gd name="T17" fmla="*/ 26 h 403"/>
              <a:gd name="T18" fmla="*/ 225 w 402"/>
              <a:gd name="T19" fmla="*/ 19 h 403"/>
              <a:gd name="T20" fmla="*/ 191 w 402"/>
              <a:gd name="T21" fmla="*/ 18 h 403"/>
              <a:gd name="T22" fmla="*/ 158 w 402"/>
              <a:gd name="T23" fmla="*/ 23 h 403"/>
              <a:gd name="T24" fmla="*/ 125 w 402"/>
              <a:gd name="T25" fmla="*/ 34 h 403"/>
              <a:gd name="T26" fmla="*/ 96 w 402"/>
              <a:gd name="T27" fmla="*/ 50 h 403"/>
              <a:gd name="T28" fmla="*/ 70 w 402"/>
              <a:gd name="T29" fmla="*/ 72 h 403"/>
              <a:gd name="T30" fmla="*/ 48 w 402"/>
              <a:gd name="T31" fmla="*/ 98 h 403"/>
              <a:gd name="T32" fmla="*/ 32 w 402"/>
              <a:gd name="T33" fmla="*/ 128 h 403"/>
              <a:gd name="T34" fmla="*/ 21 w 402"/>
              <a:gd name="T35" fmla="*/ 161 h 403"/>
              <a:gd name="T36" fmla="*/ 17 w 402"/>
              <a:gd name="T37" fmla="*/ 194 h 403"/>
              <a:gd name="T38" fmla="*/ 19 w 402"/>
              <a:gd name="T39" fmla="*/ 228 h 403"/>
              <a:gd name="T40" fmla="*/ 27 w 402"/>
              <a:gd name="T41" fmla="*/ 261 h 403"/>
              <a:gd name="T42" fmla="*/ 41 w 402"/>
              <a:gd name="T43" fmla="*/ 292 h 403"/>
              <a:gd name="T44" fmla="*/ 60 w 402"/>
              <a:gd name="T45" fmla="*/ 320 h 403"/>
              <a:gd name="T46" fmla="*/ 84 w 402"/>
              <a:gd name="T47" fmla="*/ 344 h 403"/>
              <a:gd name="T48" fmla="*/ 112 w 402"/>
              <a:gd name="T49" fmla="*/ 363 h 403"/>
              <a:gd name="T50" fmla="*/ 144 w 402"/>
              <a:gd name="T51" fmla="*/ 376 h 403"/>
              <a:gd name="T52" fmla="*/ 177 w 402"/>
              <a:gd name="T53" fmla="*/ 384 h 403"/>
              <a:gd name="T54" fmla="*/ 211 w 402"/>
              <a:gd name="T55" fmla="*/ 385 h 403"/>
              <a:gd name="T56" fmla="*/ 244 w 402"/>
              <a:gd name="T57" fmla="*/ 380 h 403"/>
              <a:gd name="T58" fmla="*/ 276 w 402"/>
              <a:gd name="T59" fmla="*/ 369 h 403"/>
              <a:gd name="T60" fmla="*/ 306 w 402"/>
              <a:gd name="T61" fmla="*/ 353 h 403"/>
              <a:gd name="T62" fmla="*/ 332 w 402"/>
              <a:gd name="T63" fmla="*/ 331 h 403"/>
              <a:gd name="T64" fmla="*/ 354 w 402"/>
              <a:gd name="T65" fmla="*/ 304 h 403"/>
              <a:gd name="T66" fmla="*/ 370 w 402"/>
              <a:gd name="T67" fmla="*/ 275 h 403"/>
              <a:gd name="T68" fmla="*/ 119 w 402"/>
              <a:gd name="T69" fmla="*/ 71 h 403"/>
              <a:gd name="T70" fmla="*/ 213 w 402"/>
              <a:gd name="T71" fmla="*/ 69 h 403"/>
              <a:gd name="T72" fmla="*/ 80 w 402"/>
              <a:gd name="T73" fmla="*/ 257 h 403"/>
              <a:gd name="T74" fmla="*/ 337 w 402"/>
              <a:gd name="T75" fmla="*/ 272 h 403"/>
              <a:gd name="T76" fmla="*/ 98 w 402"/>
              <a:gd name="T77" fmla="*/ 294 h 403"/>
              <a:gd name="T78" fmla="*/ 324 w 402"/>
              <a:gd name="T79" fmla="*/ 253 h 403"/>
              <a:gd name="T80" fmla="*/ 339 w 402"/>
              <a:gd name="T81" fmla="*/ 214 h 403"/>
              <a:gd name="T82" fmla="*/ 252 w 402"/>
              <a:gd name="T83" fmla="*/ 79 h 403"/>
              <a:gd name="T84" fmla="*/ 331 w 402"/>
              <a:gd name="T85" fmla="*/ 12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403">
                <a:moveTo>
                  <a:pt x="376" y="259"/>
                </a:moveTo>
                <a:cubicBezTo>
                  <a:pt x="396" y="256"/>
                  <a:pt x="396" y="256"/>
                  <a:pt x="396" y="256"/>
                </a:cubicBezTo>
                <a:cubicBezTo>
                  <a:pt x="380" y="242"/>
                  <a:pt x="380" y="242"/>
                  <a:pt x="380" y="242"/>
                </a:cubicBezTo>
                <a:cubicBezTo>
                  <a:pt x="375" y="238"/>
                  <a:pt x="377" y="229"/>
                  <a:pt x="383" y="226"/>
                </a:cubicBezTo>
                <a:cubicBezTo>
                  <a:pt x="402" y="219"/>
                  <a:pt x="402" y="219"/>
                  <a:pt x="402" y="219"/>
                </a:cubicBezTo>
                <a:cubicBezTo>
                  <a:pt x="385" y="209"/>
                  <a:pt x="385" y="209"/>
                  <a:pt x="385" y="209"/>
                </a:cubicBezTo>
                <a:cubicBezTo>
                  <a:pt x="379" y="205"/>
                  <a:pt x="379" y="196"/>
                  <a:pt x="385" y="192"/>
                </a:cubicBezTo>
                <a:cubicBezTo>
                  <a:pt x="402" y="182"/>
                  <a:pt x="402" y="182"/>
                  <a:pt x="402" y="182"/>
                </a:cubicBezTo>
                <a:cubicBezTo>
                  <a:pt x="383" y="175"/>
                  <a:pt x="383" y="175"/>
                  <a:pt x="383" y="175"/>
                </a:cubicBezTo>
                <a:cubicBezTo>
                  <a:pt x="376" y="172"/>
                  <a:pt x="375" y="163"/>
                  <a:pt x="380" y="158"/>
                </a:cubicBezTo>
                <a:cubicBezTo>
                  <a:pt x="395" y="145"/>
                  <a:pt x="395" y="145"/>
                  <a:pt x="395" y="145"/>
                </a:cubicBezTo>
                <a:cubicBezTo>
                  <a:pt x="375" y="142"/>
                  <a:pt x="375" y="142"/>
                  <a:pt x="375" y="142"/>
                </a:cubicBezTo>
                <a:cubicBezTo>
                  <a:pt x="368" y="141"/>
                  <a:pt x="365" y="132"/>
                  <a:pt x="369" y="126"/>
                </a:cubicBezTo>
                <a:cubicBezTo>
                  <a:pt x="381" y="110"/>
                  <a:pt x="381" y="110"/>
                  <a:pt x="381" y="110"/>
                </a:cubicBezTo>
                <a:cubicBezTo>
                  <a:pt x="361" y="111"/>
                  <a:pt x="361" y="111"/>
                  <a:pt x="361" y="111"/>
                </a:cubicBezTo>
                <a:cubicBezTo>
                  <a:pt x="354" y="111"/>
                  <a:pt x="349" y="103"/>
                  <a:pt x="352" y="97"/>
                </a:cubicBezTo>
                <a:cubicBezTo>
                  <a:pt x="361" y="79"/>
                  <a:pt x="361" y="79"/>
                  <a:pt x="361" y="79"/>
                </a:cubicBezTo>
                <a:cubicBezTo>
                  <a:pt x="342" y="83"/>
                  <a:pt x="342" y="83"/>
                  <a:pt x="342" y="83"/>
                </a:cubicBezTo>
                <a:cubicBezTo>
                  <a:pt x="335" y="84"/>
                  <a:pt x="328" y="78"/>
                  <a:pt x="330" y="71"/>
                </a:cubicBezTo>
                <a:cubicBezTo>
                  <a:pt x="336" y="51"/>
                  <a:pt x="336" y="51"/>
                  <a:pt x="336" y="51"/>
                </a:cubicBezTo>
                <a:cubicBezTo>
                  <a:pt x="318" y="59"/>
                  <a:pt x="318" y="59"/>
                  <a:pt x="318" y="59"/>
                </a:cubicBezTo>
                <a:cubicBezTo>
                  <a:pt x="311" y="62"/>
                  <a:pt x="303" y="56"/>
                  <a:pt x="304" y="49"/>
                </a:cubicBezTo>
                <a:cubicBezTo>
                  <a:pt x="306" y="29"/>
                  <a:pt x="306" y="29"/>
                  <a:pt x="306" y="29"/>
                </a:cubicBezTo>
                <a:cubicBezTo>
                  <a:pt x="289" y="40"/>
                  <a:pt x="289" y="40"/>
                  <a:pt x="289" y="40"/>
                </a:cubicBezTo>
                <a:cubicBezTo>
                  <a:pt x="283" y="44"/>
                  <a:pt x="275" y="40"/>
                  <a:pt x="274" y="33"/>
                </a:cubicBezTo>
                <a:cubicBezTo>
                  <a:pt x="273" y="13"/>
                  <a:pt x="273" y="13"/>
                  <a:pt x="273" y="13"/>
                </a:cubicBezTo>
                <a:cubicBezTo>
                  <a:pt x="258" y="26"/>
                  <a:pt x="258" y="26"/>
                  <a:pt x="258" y="26"/>
                </a:cubicBezTo>
                <a:cubicBezTo>
                  <a:pt x="253" y="32"/>
                  <a:pt x="244" y="29"/>
                  <a:pt x="242" y="22"/>
                </a:cubicBezTo>
                <a:cubicBezTo>
                  <a:pt x="237" y="3"/>
                  <a:pt x="237" y="3"/>
                  <a:pt x="237" y="3"/>
                </a:cubicBezTo>
                <a:cubicBezTo>
                  <a:pt x="225" y="19"/>
                  <a:pt x="225" y="19"/>
                  <a:pt x="225" y="19"/>
                </a:cubicBezTo>
                <a:cubicBezTo>
                  <a:pt x="221" y="25"/>
                  <a:pt x="212" y="24"/>
                  <a:pt x="209" y="17"/>
                </a:cubicBezTo>
                <a:cubicBezTo>
                  <a:pt x="200" y="0"/>
                  <a:pt x="200" y="0"/>
                  <a:pt x="200" y="0"/>
                </a:cubicBezTo>
                <a:cubicBezTo>
                  <a:pt x="191" y="18"/>
                  <a:pt x="191" y="18"/>
                  <a:pt x="191" y="18"/>
                </a:cubicBezTo>
                <a:cubicBezTo>
                  <a:pt x="188" y="24"/>
                  <a:pt x="179" y="25"/>
                  <a:pt x="175" y="19"/>
                </a:cubicBezTo>
                <a:cubicBezTo>
                  <a:pt x="163" y="3"/>
                  <a:pt x="163" y="3"/>
                  <a:pt x="163" y="3"/>
                </a:cubicBezTo>
                <a:cubicBezTo>
                  <a:pt x="158" y="23"/>
                  <a:pt x="158" y="23"/>
                  <a:pt x="158" y="23"/>
                </a:cubicBezTo>
                <a:cubicBezTo>
                  <a:pt x="156" y="30"/>
                  <a:pt x="147" y="32"/>
                  <a:pt x="142" y="27"/>
                </a:cubicBezTo>
                <a:cubicBezTo>
                  <a:pt x="127" y="14"/>
                  <a:pt x="127" y="14"/>
                  <a:pt x="127" y="14"/>
                </a:cubicBezTo>
                <a:cubicBezTo>
                  <a:pt x="125" y="34"/>
                  <a:pt x="125" y="34"/>
                  <a:pt x="125" y="34"/>
                </a:cubicBezTo>
                <a:cubicBezTo>
                  <a:pt x="125" y="41"/>
                  <a:pt x="117" y="45"/>
                  <a:pt x="111" y="41"/>
                </a:cubicBezTo>
                <a:cubicBezTo>
                  <a:pt x="94" y="30"/>
                  <a:pt x="94" y="30"/>
                  <a:pt x="94" y="30"/>
                </a:cubicBezTo>
                <a:cubicBezTo>
                  <a:pt x="96" y="50"/>
                  <a:pt x="96" y="50"/>
                  <a:pt x="96" y="50"/>
                </a:cubicBezTo>
                <a:cubicBezTo>
                  <a:pt x="97" y="58"/>
                  <a:pt x="89" y="63"/>
                  <a:pt x="83" y="60"/>
                </a:cubicBezTo>
                <a:cubicBezTo>
                  <a:pt x="64" y="53"/>
                  <a:pt x="64" y="53"/>
                  <a:pt x="64" y="53"/>
                </a:cubicBezTo>
                <a:cubicBezTo>
                  <a:pt x="70" y="72"/>
                  <a:pt x="70" y="72"/>
                  <a:pt x="70" y="72"/>
                </a:cubicBezTo>
                <a:cubicBezTo>
                  <a:pt x="72" y="79"/>
                  <a:pt x="66" y="86"/>
                  <a:pt x="59" y="85"/>
                </a:cubicBezTo>
                <a:cubicBezTo>
                  <a:pt x="39" y="81"/>
                  <a:pt x="39" y="81"/>
                  <a:pt x="39" y="81"/>
                </a:cubicBezTo>
                <a:cubicBezTo>
                  <a:pt x="48" y="98"/>
                  <a:pt x="48" y="98"/>
                  <a:pt x="48" y="98"/>
                </a:cubicBezTo>
                <a:cubicBezTo>
                  <a:pt x="52" y="105"/>
                  <a:pt x="47" y="113"/>
                  <a:pt x="40" y="113"/>
                </a:cubicBezTo>
                <a:cubicBezTo>
                  <a:pt x="20" y="113"/>
                  <a:pt x="20" y="113"/>
                  <a:pt x="20" y="113"/>
                </a:cubicBezTo>
                <a:cubicBezTo>
                  <a:pt x="32" y="128"/>
                  <a:pt x="32" y="128"/>
                  <a:pt x="32" y="128"/>
                </a:cubicBezTo>
                <a:cubicBezTo>
                  <a:pt x="37" y="134"/>
                  <a:pt x="33" y="143"/>
                  <a:pt x="26" y="144"/>
                </a:cubicBezTo>
                <a:cubicBezTo>
                  <a:pt x="6" y="147"/>
                  <a:pt x="6" y="147"/>
                  <a:pt x="6" y="147"/>
                </a:cubicBezTo>
                <a:cubicBezTo>
                  <a:pt x="21" y="161"/>
                  <a:pt x="21" y="161"/>
                  <a:pt x="21" y="161"/>
                </a:cubicBezTo>
                <a:cubicBezTo>
                  <a:pt x="27" y="165"/>
                  <a:pt x="25" y="174"/>
                  <a:pt x="18" y="177"/>
                </a:cubicBezTo>
                <a:cubicBezTo>
                  <a:pt x="0" y="184"/>
                  <a:pt x="0" y="184"/>
                  <a:pt x="0" y="184"/>
                </a:cubicBezTo>
                <a:cubicBezTo>
                  <a:pt x="17" y="194"/>
                  <a:pt x="17" y="194"/>
                  <a:pt x="17" y="194"/>
                </a:cubicBezTo>
                <a:cubicBezTo>
                  <a:pt x="23" y="198"/>
                  <a:pt x="23" y="207"/>
                  <a:pt x="17" y="211"/>
                </a:cubicBezTo>
                <a:cubicBezTo>
                  <a:pt x="0" y="221"/>
                  <a:pt x="0" y="221"/>
                  <a:pt x="0" y="221"/>
                </a:cubicBezTo>
                <a:cubicBezTo>
                  <a:pt x="19" y="228"/>
                  <a:pt x="19" y="228"/>
                  <a:pt x="19" y="228"/>
                </a:cubicBezTo>
                <a:cubicBezTo>
                  <a:pt x="26" y="231"/>
                  <a:pt x="27" y="240"/>
                  <a:pt x="22" y="245"/>
                </a:cubicBezTo>
                <a:cubicBezTo>
                  <a:pt x="7" y="258"/>
                  <a:pt x="7" y="258"/>
                  <a:pt x="7" y="258"/>
                </a:cubicBezTo>
                <a:cubicBezTo>
                  <a:pt x="27" y="261"/>
                  <a:pt x="27" y="261"/>
                  <a:pt x="27" y="261"/>
                </a:cubicBezTo>
                <a:cubicBezTo>
                  <a:pt x="34" y="262"/>
                  <a:pt x="37" y="271"/>
                  <a:pt x="33" y="277"/>
                </a:cubicBezTo>
                <a:cubicBezTo>
                  <a:pt x="21" y="293"/>
                  <a:pt x="21" y="293"/>
                  <a:pt x="21" y="293"/>
                </a:cubicBezTo>
                <a:cubicBezTo>
                  <a:pt x="41" y="292"/>
                  <a:pt x="41" y="292"/>
                  <a:pt x="41" y="292"/>
                </a:cubicBezTo>
                <a:cubicBezTo>
                  <a:pt x="48" y="292"/>
                  <a:pt x="53" y="300"/>
                  <a:pt x="50" y="306"/>
                </a:cubicBezTo>
                <a:cubicBezTo>
                  <a:pt x="41" y="324"/>
                  <a:pt x="41" y="324"/>
                  <a:pt x="41" y="324"/>
                </a:cubicBezTo>
                <a:cubicBezTo>
                  <a:pt x="60" y="320"/>
                  <a:pt x="60" y="320"/>
                  <a:pt x="60" y="320"/>
                </a:cubicBezTo>
                <a:cubicBezTo>
                  <a:pt x="67" y="319"/>
                  <a:pt x="73" y="325"/>
                  <a:pt x="71" y="332"/>
                </a:cubicBezTo>
                <a:cubicBezTo>
                  <a:pt x="66" y="352"/>
                  <a:pt x="66" y="352"/>
                  <a:pt x="66" y="352"/>
                </a:cubicBezTo>
                <a:cubicBezTo>
                  <a:pt x="84" y="344"/>
                  <a:pt x="84" y="344"/>
                  <a:pt x="84" y="344"/>
                </a:cubicBezTo>
                <a:cubicBezTo>
                  <a:pt x="91" y="341"/>
                  <a:pt x="98" y="347"/>
                  <a:pt x="98" y="354"/>
                </a:cubicBezTo>
                <a:cubicBezTo>
                  <a:pt x="96" y="374"/>
                  <a:pt x="96" y="374"/>
                  <a:pt x="96" y="374"/>
                </a:cubicBezTo>
                <a:cubicBezTo>
                  <a:pt x="112" y="363"/>
                  <a:pt x="112" y="363"/>
                  <a:pt x="112" y="363"/>
                </a:cubicBezTo>
                <a:cubicBezTo>
                  <a:pt x="119" y="359"/>
                  <a:pt x="127" y="363"/>
                  <a:pt x="127" y="370"/>
                </a:cubicBezTo>
                <a:cubicBezTo>
                  <a:pt x="129" y="390"/>
                  <a:pt x="129" y="390"/>
                  <a:pt x="129" y="390"/>
                </a:cubicBezTo>
                <a:cubicBezTo>
                  <a:pt x="144" y="376"/>
                  <a:pt x="144" y="376"/>
                  <a:pt x="144" y="376"/>
                </a:cubicBezTo>
                <a:cubicBezTo>
                  <a:pt x="149" y="371"/>
                  <a:pt x="158" y="374"/>
                  <a:pt x="160" y="381"/>
                </a:cubicBezTo>
                <a:cubicBezTo>
                  <a:pt x="165" y="400"/>
                  <a:pt x="165" y="400"/>
                  <a:pt x="165" y="400"/>
                </a:cubicBezTo>
                <a:cubicBezTo>
                  <a:pt x="177" y="384"/>
                  <a:pt x="177" y="384"/>
                  <a:pt x="177" y="384"/>
                </a:cubicBezTo>
                <a:cubicBezTo>
                  <a:pt x="181" y="378"/>
                  <a:pt x="190" y="379"/>
                  <a:pt x="193" y="385"/>
                </a:cubicBezTo>
                <a:cubicBezTo>
                  <a:pt x="202" y="403"/>
                  <a:pt x="202" y="403"/>
                  <a:pt x="202" y="403"/>
                </a:cubicBezTo>
                <a:cubicBezTo>
                  <a:pt x="211" y="385"/>
                  <a:pt x="211" y="385"/>
                  <a:pt x="211" y="385"/>
                </a:cubicBezTo>
                <a:cubicBezTo>
                  <a:pt x="214" y="379"/>
                  <a:pt x="223" y="378"/>
                  <a:pt x="227" y="384"/>
                </a:cubicBezTo>
                <a:cubicBezTo>
                  <a:pt x="239" y="400"/>
                  <a:pt x="239" y="400"/>
                  <a:pt x="239" y="400"/>
                </a:cubicBezTo>
                <a:cubicBezTo>
                  <a:pt x="244" y="380"/>
                  <a:pt x="244" y="380"/>
                  <a:pt x="244" y="380"/>
                </a:cubicBezTo>
                <a:cubicBezTo>
                  <a:pt x="246" y="373"/>
                  <a:pt x="255" y="371"/>
                  <a:pt x="260" y="376"/>
                </a:cubicBezTo>
                <a:cubicBezTo>
                  <a:pt x="275" y="389"/>
                  <a:pt x="275" y="389"/>
                  <a:pt x="275" y="389"/>
                </a:cubicBezTo>
                <a:cubicBezTo>
                  <a:pt x="276" y="369"/>
                  <a:pt x="276" y="369"/>
                  <a:pt x="276" y="369"/>
                </a:cubicBezTo>
                <a:cubicBezTo>
                  <a:pt x="277" y="362"/>
                  <a:pt x="285" y="358"/>
                  <a:pt x="291" y="362"/>
                </a:cubicBezTo>
                <a:cubicBezTo>
                  <a:pt x="308" y="373"/>
                  <a:pt x="308" y="373"/>
                  <a:pt x="308" y="373"/>
                </a:cubicBezTo>
                <a:cubicBezTo>
                  <a:pt x="306" y="353"/>
                  <a:pt x="306" y="353"/>
                  <a:pt x="306" y="353"/>
                </a:cubicBezTo>
                <a:cubicBezTo>
                  <a:pt x="305" y="345"/>
                  <a:pt x="312" y="340"/>
                  <a:pt x="319" y="343"/>
                </a:cubicBezTo>
                <a:cubicBezTo>
                  <a:pt x="338" y="350"/>
                  <a:pt x="338" y="350"/>
                  <a:pt x="338" y="350"/>
                </a:cubicBezTo>
                <a:cubicBezTo>
                  <a:pt x="332" y="331"/>
                  <a:pt x="332" y="331"/>
                  <a:pt x="332" y="331"/>
                </a:cubicBezTo>
                <a:cubicBezTo>
                  <a:pt x="330" y="324"/>
                  <a:pt x="336" y="317"/>
                  <a:pt x="343" y="318"/>
                </a:cubicBezTo>
                <a:cubicBezTo>
                  <a:pt x="363" y="322"/>
                  <a:pt x="363" y="322"/>
                  <a:pt x="363" y="322"/>
                </a:cubicBezTo>
                <a:cubicBezTo>
                  <a:pt x="354" y="304"/>
                  <a:pt x="354" y="304"/>
                  <a:pt x="354" y="304"/>
                </a:cubicBezTo>
                <a:cubicBezTo>
                  <a:pt x="350" y="298"/>
                  <a:pt x="355" y="290"/>
                  <a:pt x="362" y="290"/>
                </a:cubicBezTo>
                <a:cubicBezTo>
                  <a:pt x="382" y="290"/>
                  <a:pt x="382" y="290"/>
                  <a:pt x="382" y="290"/>
                </a:cubicBezTo>
                <a:cubicBezTo>
                  <a:pt x="370" y="275"/>
                  <a:pt x="370" y="275"/>
                  <a:pt x="370" y="275"/>
                </a:cubicBezTo>
                <a:cubicBezTo>
                  <a:pt x="365" y="269"/>
                  <a:pt x="369" y="260"/>
                  <a:pt x="376" y="259"/>
                </a:cubicBezTo>
                <a:close/>
                <a:moveTo>
                  <a:pt x="56" y="253"/>
                </a:moveTo>
                <a:cubicBezTo>
                  <a:pt x="33" y="187"/>
                  <a:pt x="57" y="110"/>
                  <a:pt x="119" y="71"/>
                </a:cubicBezTo>
                <a:cubicBezTo>
                  <a:pt x="145" y="55"/>
                  <a:pt x="173" y="48"/>
                  <a:pt x="201" y="48"/>
                </a:cubicBezTo>
                <a:cubicBezTo>
                  <a:pt x="210" y="48"/>
                  <a:pt x="216" y="56"/>
                  <a:pt x="214" y="64"/>
                </a:cubicBezTo>
                <a:cubicBezTo>
                  <a:pt x="213" y="69"/>
                  <a:pt x="213" y="69"/>
                  <a:pt x="213" y="69"/>
                </a:cubicBezTo>
                <a:cubicBezTo>
                  <a:pt x="209" y="69"/>
                  <a:pt x="205" y="68"/>
                  <a:pt x="201" y="68"/>
                </a:cubicBezTo>
                <a:cubicBezTo>
                  <a:pt x="127" y="68"/>
                  <a:pt x="68" y="128"/>
                  <a:pt x="68" y="201"/>
                </a:cubicBezTo>
                <a:cubicBezTo>
                  <a:pt x="68" y="221"/>
                  <a:pt x="72" y="240"/>
                  <a:pt x="80" y="257"/>
                </a:cubicBezTo>
                <a:cubicBezTo>
                  <a:pt x="75" y="260"/>
                  <a:pt x="75" y="260"/>
                  <a:pt x="75" y="260"/>
                </a:cubicBezTo>
                <a:cubicBezTo>
                  <a:pt x="68" y="264"/>
                  <a:pt x="59" y="261"/>
                  <a:pt x="56" y="253"/>
                </a:cubicBezTo>
                <a:close/>
                <a:moveTo>
                  <a:pt x="337" y="272"/>
                </a:moveTo>
                <a:cubicBezTo>
                  <a:pt x="325" y="296"/>
                  <a:pt x="307" y="316"/>
                  <a:pt x="283" y="332"/>
                </a:cubicBezTo>
                <a:cubicBezTo>
                  <a:pt x="222" y="369"/>
                  <a:pt x="146" y="360"/>
                  <a:pt x="97" y="314"/>
                </a:cubicBezTo>
                <a:cubicBezTo>
                  <a:pt x="90" y="308"/>
                  <a:pt x="91" y="298"/>
                  <a:pt x="98" y="294"/>
                </a:cubicBezTo>
                <a:cubicBezTo>
                  <a:pt x="103" y="291"/>
                  <a:pt x="103" y="291"/>
                  <a:pt x="103" y="291"/>
                </a:cubicBezTo>
                <a:cubicBezTo>
                  <a:pt x="127" y="318"/>
                  <a:pt x="162" y="335"/>
                  <a:pt x="201" y="335"/>
                </a:cubicBezTo>
                <a:cubicBezTo>
                  <a:pt x="256" y="335"/>
                  <a:pt x="304" y="301"/>
                  <a:pt x="324" y="253"/>
                </a:cubicBezTo>
                <a:cubicBezTo>
                  <a:pt x="329" y="254"/>
                  <a:pt x="329" y="254"/>
                  <a:pt x="329" y="254"/>
                </a:cubicBezTo>
                <a:cubicBezTo>
                  <a:pt x="337" y="256"/>
                  <a:pt x="341" y="265"/>
                  <a:pt x="337" y="272"/>
                </a:cubicBezTo>
                <a:close/>
                <a:moveTo>
                  <a:pt x="339" y="214"/>
                </a:moveTo>
                <a:cubicBezTo>
                  <a:pt x="334" y="213"/>
                  <a:pt x="334" y="213"/>
                  <a:pt x="334" y="213"/>
                </a:cubicBezTo>
                <a:cubicBezTo>
                  <a:pt x="334" y="209"/>
                  <a:pt x="334" y="205"/>
                  <a:pt x="334" y="201"/>
                </a:cubicBezTo>
                <a:cubicBezTo>
                  <a:pt x="334" y="146"/>
                  <a:pt x="300" y="99"/>
                  <a:pt x="252" y="79"/>
                </a:cubicBezTo>
                <a:cubicBezTo>
                  <a:pt x="253" y="74"/>
                  <a:pt x="253" y="74"/>
                  <a:pt x="253" y="74"/>
                </a:cubicBezTo>
                <a:cubicBezTo>
                  <a:pt x="255" y="66"/>
                  <a:pt x="264" y="61"/>
                  <a:pt x="272" y="65"/>
                </a:cubicBezTo>
                <a:cubicBezTo>
                  <a:pt x="295" y="77"/>
                  <a:pt x="316" y="96"/>
                  <a:pt x="331" y="120"/>
                </a:cubicBezTo>
                <a:cubicBezTo>
                  <a:pt x="347" y="145"/>
                  <a:pt x="355" y="174"/>
                  <a:pt x="355" y="202"/>
                </a:cubicBezTo>
                <a:cubicBezTo>
                  <a:pt x="354" y="210"/>
                  <a:pt x="347" y="216"/>
                  <a:pt x="339" y="214"/>
                </a:cubicBezTo>
                <a:close/>
              </a:path>
            </a:pathLst>
          </a:custGeom>
          <a:solidFill>
            <a:schemeClr val="accent2">
              <a:lumMod val="60000"/>
              <a:lumOff val="40000"/>
            </a:schemeClr>
          </a:solidFill>
          <a:ln>
            <a:noFill/>
          </a:ln>
        </p:spPr>
        <p:txBody>
          <a:bodyPr vert="horz" wrap="square" lIns="76228" tIns="38114" rIns="76228" bIns="38114" numCol="1" anchor="t" anchorCtr="0" compatLnSpc="1">
            <a:prstTxWarp prst="textNoShape">
              <a:avLst/>
            </a:prstTxWarp>
          </a:bodyPr>
          <a:lstStyle/>
          <a:p>
            <a:endParaRPr lang="en-US" sz="3001" dirty="0"/>
          </a:p>
        </p:txBody>
      </p:sp>
      <p:cxnSp>
        <p:nvCxnSpPr>
          <p:cNvPr id="22" name="Straight Connector 21">
            <a:extLst>
              <a:ext uri="{FF2B5EF4-FFF2-40B4-BE49-F238E27FC236}">
                <a16:creationId xmlns:a16="http://schemas.microsoft.com/office/drawing/2014/main" id="{B9D29E35-B345-4519-82FC-24A923CC3BB5}"/>
              </a:ext>
            </a:extLst>
          </p:cNvPr>
          <p:cNvCxnSpPr>
            <a:stCxn id="8" idx="19"/>
            <a:endCxn id="11" idx="18"/>
          </p:cNvCxnSpPr>
          <p:nvPr/>
        </p:nvCxnSpPr>
        <p:spPr>
          <a:xfrm>
            <a:off x="6505478" y="4747420"/>
            <a:ext cx="554427" cy="145882"/>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2CFE491-FCDE-4948-B865-40DA3E6E0870}"/>
              </a:ext>
            </a:extLst>
          </p:cNvPr>
          <p:cNvCxnSpPr>
            <a:stCxn id="8" idx="6"/>
            <a:endCxn id="12" idx="3"/>
          </p:cNvCxnSpPr>
          <p:nvPr/>
        </p:nvCxnSpPr>
        <p:spPr>
          <a:xfrm flipH="1">
            <a:off x="4013776" y="4322043"/>
            <a:ext cx="821138" cy="391382"/>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A894315-5D26-4C60-B43B-7F9E5ADBCF93}"/>
              </a:ext>
            </a:extLst>
          </p:cNvPr>
          <p:cNvCxnSpPr>
            <a:stCxn id="8" idx="2"/>
            <a:endCxn id="13" idx="25"/>
          </p:cNvCxnSpPr>
          <p:nvPr/>
        </p:nvCxnSpPr>
        <p:spPr>
          <a:xfrm flipV="1">
            <a:off x="6481161" y="3257558"/>
            <a:ext cx="656264" cy="540664"/>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69913B2-B191-46C4-930A-8D7842FF47FA}"/>
              </a:ext>
            </a:extLst>
          </p:cNvPr>
          <p:cNvCxnSpPr>
            <a:stCxn id="8" idx="5"/>
            <a:endCxn id="14" idx="36"/>
          </p:cNvCxnSpPr>
          <p:nvPr/>
        </p:nvCxnSpPr>
        <p:spPr>
          <a:xfrm flipH="1" flipV="1">
            <a:off x="4275731" y="3116493"/>
            <a:ext cx="796272" cy="648914"/>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02FC3CC-37C9-424C-B5F4-DE3044C7EAB0}"/>
              </a:ext>
            </a:extLst>
          </p:cNvPr>
          <p:cNvCxnSpPr>
            <a:stCxn id="13" idx="1"/>
            <a:endCxn id="9" idx="21"/>
          </p:cNvCxnSpPr>
          <p:nvPr/>
        </p:nvCxnSpPr>
        <p:spPr>
          <a:xfrm flipV="1">
            <a:off x="7995479" y="2288706"/>
            <a:ext cx="322873" cy="387711"/>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FD96D37-05EE-4CDA-A82F-647C525641F6}"/>
              </a:ext>
            </a:extLst>
          </p:cNvPr>
          <p:cNvCxnSpPr>
            <a:stCxn id="13" idx="38"/>
            <a:endCxn id="10" idx="20"/>
          </p:cNvCxnSpPr>
          <p:nvPr/>
        </p:nvCxnSpPr>
        <p:spPr>
          <a:xfrm>
            <a:off x="8038502" y="2937029"/>
            <a:ext cx="609359" cy="73131"/>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CD7791C-1C70-43C7-BFA6-F0D7D6D22CD3}"/>
              </a:ext>
            </a:extLst>
          </p:cNvPr>
          <p:cNvCxnSpPr>
            <a:stCxn id="11" idx="3"/>
            <a:endCxn id="15" idx="33"/>
          </p:cNvCxnSpPr>
          <p:nvPr/>
        </p:nvCxnSpPr>
        <p:spPr>
          <a:xfrm flipV="1">
            <a:off x="8037465" y="4432639"/>
            <a:ext cx="762160" cy="262072"/>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8E69171-4667-49B9-94D8-C64A188B84F4}"/>
              </a:ext>
            </a:extLst>
          </p:cNvPr>
          <p:cNvCxnSpPr>
            <a:stCxn id="11" idx="0"/>
            <a:endCxn id="17" idx="19"/>
          </p:cNvCxnSpPr>
          <p:nvPr/>
        </p:nvCxnSpPr>
        <p:spPr>
          <a:xfrm>
            <a:off x="8142631" y="4933805"/>
            <a:ext cx="1115027" cy="6452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1FD81D-8E8F-4855-A157-B11EA071667B}"/>
              </a:ext>
            </a:extLst>
          </p:cNvPr>
          <p:cNvCxnSpPr>
            <a:stCxn id="11" idx="36"/>
            <a:endCxn id="16" idx="16"/>
          </p:cNvCxnSpPr>
          <p:nvPr/>
        </p:nvCxnSpPr>
        <p:spPr>
          <a:xfrm>
            <a:off x="8063756" y="5261363"/>
            <a:ext cx="558055" cy="226846"/>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268B99B-8707-4111-A339-B5067687DA0A}"/>
              </a:ext>
            </a:extLst>
          </p:cNvPr>
          <p:cNvCxnSpPr>
            <a:cxnSpLocks/>
            <a:stCxn id="14" idx="16"/>
            <a:endCxn id="21" idx="32"/>
          </p:cNvCxnSpPr>
          <p:nvPr/>
        </p:nvCxnSpPr>
        <p:spPr>
          <a:xfrm flipH="1" flipV="1">
            <a:off x="2750098" y="2348359"/>
            <a:ext cx="557633" cy="206265"/>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27B5F4B-03AB-437A-B2D0-5ED09E252EDE}"/>
              </a:ext>
            </a:extLst>
          </p:cNvPr>
          <p:cNvCxnSpPr>
            <a:cxnSpLocks/>
            <a:stCxn id="12" idx="13"/>
            <a:endCxn id="18" idx="47"/>
          </p:cNvCxnSpPr>
          <p:nvPr/>
        </p:nvCxnSpPr>
        <p:spPr>
          <a:xfrm flipH="1" flipV="1">
            <a:off x="2636964" y="3927106"/>
            <a:ext cx="640655" cy="676336"/>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34C047C-91C1-4BAF-B17A-FB26FF3E308A}"/>
              </a:ext>
            </a:extLst>
          </p:cNvPr>
          <p:cNvCxnSpPr>
            <a:cxnSpLocks/>
            <a:stCxn id="12" idx="18"/>
            <a:endCxn id="20" idx="38"/>
          </p:cNvCxnSpPr>
          <p:nvPr/>
        </p:nvCxnSpPr>
        <p:spPr>
          <a:xfrm flipH="1" flipV="1">
            <a:off x="2107379" y="4640782"/>
            <a:ext cx="928838" cy="259136"/>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72A74A7-C883-428F-A722-781290DF3AFD}"/>
              </a:ext>
            </a:extLst>
          </p:cNvPr>
          <p:cNvCxnSpPr>
            <a:stCxn id="12" idx="23"/>
            <a:endCxn id="19" idx="4"/>
          </p:cNvCxnSpPr>
          <p:nvPr/>
        </p:nvCxnSpPr>
        <p:spPr>
          <a:xfrm flipH="1">
            <a:off x="2485252" y="5303986"/>
            <a:ext cx="613108" cy="124176"/>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BCAD8D-5E84-44A4-A42B-F13C68BB7EAD}"/>
              </a:ext>
            </a:extLst>
          </p:cNvPr>
          <p:cNvSpPr txBox="1"/>
          <p:nvPr/>
        </p:nvSpPr>
        <p:spPr>
          <a:xfrm>
            <a:off x="5265489" y="3839759"/>
            <a:ext cx="1160895" cy="862031"/>
          </a:xfrm>
          <a:prstGeom prst="rect">
            <a:avLst/>
          </a:prstGeom>
          <a:noFill/>
        </p:spPr>
        <p:txBody>
          <a:bodyPr wrap="none" rtlCol="0" anchor="ctr" anchorCtr="0">
            <a:spAutoFit/>
          </a:bodyPr>
          <a:lstStyle/>
          <a:p>
            <a:pPr algn="ctr"/>
            <a:r>
              <a:rPr lang="en-US" sz="2501" b="1" dirty="0">
                <a:solidFill>
                  <a:schemeClr val="bg1"/>
                </a:solidFill>
                <a:ea typeface="League Spartan" charset="0"/>
                <a:cs typeface="Poppins" pitchFamily="2" charset="77"/>
              </a:rPr>
              <a:t>YOUR </a:t>
            </a:r>
          </a:p>
          <a:p>
            <a:pPr algn="ctr"/>
            <a:r>
              <a:rPr lang="en-US" sz="2501" b="1" dirty="0">
                <a:solidFill>
                  <a:schemeClr val="bg1"/>
                </a:solidFill>
                <a:ea typeface="League Spartan" charset="0"/>
                <a:cs typeface="Poppins" pitchFamily="2" charset="77"/>
              </a:rPr>
              <a:t>LABEL</a:t>
            </a:r>
          </a:p>
        </p:txBody>
      </p:sp>
      <p:sp>
        <p:nvSpPr>
          <p:cNvPr id="36" name="TextBox 35">
            <a:extLst>
              <a:ext uri="{FF2B5EF4-FFF2-40B4-BE49-F238E27FC236}">
                <a16:creationId xmlns:a16="http://schemas.microsoft.com/office/drawing/2014/main" id="{1777F032-85B2-45C2-8C85-37BD7A92462F}"/>
              </a:ext>
            </a:extLst>
          </p:cNvPr>
          <p:cNvSpPr txBox="1"/>
          <p:nvPr/>
        </p:nvSpPr>
        <p:spPr>
          <a:xfrm>
            <a:off x="3410351" y="2600227"/>
            <a:ext cx="774711" cy="451534"/>
          </a:xfrm>
          <a:prstGeom prst="rect">
            <a:avLst/>
          </a:prstGeom>
          <a:noFill/>
        </p:spPr>
        <p:txBody>
          <a:bodyPr wrap="square" rtlCol="0" anchor="ctr" anchorCtr="0">
            <a:spAutoFit/>
          </a:bodyPr>
          <a:lstStyle/>
          <a:p>
            <a:pPr algn="ctr"/>
            <a:r>
              <a:rPr lang="en-US" sz="1167" b="1" dirty="0">
                <a:solidFill>
                  <a:schemeClr val="bg1"/>
                </a:solidFill>
                <a:ea typeface="League Spartan" charset="0"/>
                <a:cs typeface="Poppins" pitchFamily="2" charset="77"/>
              </a:rPr>
              <a:t>LABEL 01</a:t>
            </a:r>
          </a:p>
        </p:txBody>
      </p:sp>
      <p:sp>
        <p:nvSpPr>
          <p:cNvPr id="37" name="TextBox 36">
            <a:extLst>
              <a:ext uri="{FF2B5EF4-FFF2-40B4-BE49-F238E27FC236}">
                <a16:creationId xmlns:a16="http://schemas.microsoft.com/office/drawing/2014/main" id="{101D32C3-9EDE-4AF9-8BE8-233CABAF94CE}"/>
              </a:ext>
            </a:extLst>
          </p:cNvPr>
          <p:cNvSpPr txBox="1"/>
          <p:nvPr/>
        </p:nvSpPr>
        <p:spPr>
          <a:xfrm>
            <a:off x="3173483" y="4763811"/>
            <a:ext cx="774711" cy="451534"/>
          </a:xfrm>
          <a:prstGeom prst="rect">
            <a:avLst/>
          </a:prstGeom>
          <a:noFill/>
        </p:spPr>
        <p:txBody>
          <a:bodyPr wrap="square" rtlCol="0" anchor="ctr" anchorCtr="0">
            <a:spAutoFit/>
          </a:bodyPr>
          <a:lstStyle/>
          <a:p>
            <a:pPr algn="ctr"/>
            <a:r>
              <a:rPr lang="en-US" sz="1167" b="1" dirty="0">
                <a:solidFill>
                  <a:schemeClr val="bg1"/>
                </a:solidFill>
                <a:ea typeface="League Spartan" charset="0"/>
                <a:cs typeface="Poppins" pitchFamily="2" charset="77"/>
              </a:rPr>
              <a:t>LABEL 03</a:t>
            </a:r>
          </a:p>
        </p:txBody>
      </p:sp>
      <p:sp>
        <p:nvSpPr>
          <p:cNvPr id="38" name="TextBox 37">
            <a:extLst>
              <a:ext uri="{FF2B5EF4-FFF2-40B4-BE49-F238E27FC236}">
                <a16:creationId xmlns:a16="http://schemas.microsoft.com/office/drawing/2014/main" id="{C42C8369-2D96-491F-B92B-7A3A889917D8}"/>
              </a:ext>
            </a:extLst>
          </p:cNvPr>
          <p:cNvSpPr txBox="1"/>
          <p:nvPr/>
        </p:nvSpPr>
        <p:spPr>
          <a:xfrm>
            <a:off x="7106197" y="2600227"/>
            <a:ext cx="774711" cy="451534"/>
          </a:xfrm>
          <a:prstGeom prst="rect">
            <a:avLst/>
          </a:prstGeom>
          <a:noFill/>
        </p:spPr>
        <p:txBody>
          <a:bodyPr wrap="square" rtlCol="0" anchor="ctr" anchorCtr="0">
            <a:spAutoFit/>
          </a:bodyPr>
          <a:lstStyle/>
          <a:p>
            <a:pPr algn="ctr"/>
            <a:r>
              <a:rPr lang="en-US" sz="1167" b="1" dirty="0">
                <a:solidFill>
                  <a:schemeClr val="bg1"/>
                </a:solidFill>
                <a:ea typeface="League Spartan" charset="0"/>
                <a:cs typeface="Poppins" pitchFamily="2" charset="77"/>
              </a:rPr>
              <a:t>LABEL 02</a:t>
            </a:r>
          </a:p>
        </p:txBody>
      </p:sp>
      <p:sp>
        <p:nvSpPr>
          <p:cNvPr id="39" name="TextBox 38">
            <a:extLst>
              <a:ext uri="{FF2B5EF4-FFF2-40B4-BE49-F238E27FC236}">
                <a16:creationId xmlns:a16="http://schemas.microsoft.com/office/drawing/2014/main" id="{CD4D47D6-FD9F-4475-A183-D1B66F89FEBE}"/>
              </a:ext>
            </a:extLst>
          </p:cNvPr>
          <p:cNvSpPr txBox="1"/>
          <p:nvPr/>
        </p:nvSpPr>
        <p:spPr>
          <a:xfrm>
            <a:off x="7197181" y="4757196"/>
            <a:ext cx="774711" cy="451534"/>
          </a:xfrm>
          <a:prstGeom prst="rect">
            <a:avLst/>
          </a:prstGeom>
          <a:noFill/>
        </p:spPr>
        <p:txBody>
          <a:bodyPr wrap="square" rtlCol="0" anchor="ctr" anchorCtr="0">
            <a:spAutoFit/>
          </a:bodyPr>
          <a:lstStyle/>
          <a:p>
            <a:pPr algn="ctr"/>
            <a:r>
              <a:rPr lang="en-US" sz="1167" b="1" dirty="0">
                <a:solidFill>
                  <a:schemeClr val="bg1"/>
                </a:solidFill>
                <a:ea typeface="League Spartan" charset="0"/>
                <a:cs typeface="Poppins" pitchFamily="2" charset="77"/>
              </a:rPr>
              <a:t>LABEL 04</a:t>
            </a:r>
          </a:p>
        </p:txBody>
      </p:sp>
      <p:sp>
        <p:nvSpPr>
          <p:cNvPr id="40" name="Subtitle 2">
            <a:extLst>
              <a:ext uri="{FF2B5EF4-FFF2-40B4-BE49-F238E27FC236}">
                <a16:creationId xmlns:a16="http://schemas.microsoft.com/office/drawing/2014/main" id="{C39B6E30-315B-4715-987E-C36490147B82}"/>
              </a:ext>
            </a:extLst>
          </p:cNvPr>
          <p:cNvSpPr txBox="1">
            <a:spLocks/>
          </p:cNvSpPr>
          <p:nvPr/>
        </p:nvSpPr>
        <p:spPr>
          <a:xfrm>
            <a:off x="2122750" y="2001671"/>
            <a:ext cx="622145" cy="269329"/>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750" dirty="0">
                <a:solidFill>
                  <a:schemeClr val="bg1"/>
                </a:solidFill>
                <a:latin typeface="+mn-lt"/>
                <a:ea typeface="Lato Light" panose="020F0502020204030203" pitchFamily="34" charset="0"/>
                <a:cs typeface="Mukta ExtraLight" panose="020B0000000000000000" pitchFamily="34" charset="77"/>
              </a:rPr>
              <a:t>Lorem ipsum</a:t>
            </a:r>
            <a:endParaRPr lang="en-US" sz="750" dirty="0">
              <a:solidFill>
                <a:schemeClr val="bg1"/>
              </a:solidFill>
              <a:latin typeface="+mn-lt"/>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id="{946AE1B2-D010-4A9D-B598-7FB24B1FA455}"/>
              </a:ext>
            </a:extLst>
          </p:cNvPr>
          <p:cNvSpPr txBox="1">
            <a:spLocks/>
          </p:cNvSpPr>
          <p:nvPr/>
        </p:nvSpPr>
        <p:spPr>
          <a:xfrm>
            <a:off x="2011929" y="3462296"/>
            <a:ext cx="622145" cy="269329"/>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750" dirty="0">
                <a:solidFill>
                  <a:schemeClr val="bg1"/>
                </a:solidFill>
                <a:latin typeface="+mn-lt"/>
                <a:ea typeface="Lato Light" panose="020F0502020204030203" pitchFamily="34" charset="0"/>
                <a:cs typeface="Mukta ExtraLight" panose="020B0000000000000000" pitchFamily="34" charset="77"/>
              </a:rPr>
              <a:t>Lorem ipsum</a:t>
            </a:r>
            <a:endParaRPr lang="en-US" sz="750" dirty="0">
              <a:solidFill>
                <a:schemeClr val="bg1"/>
              </a:solidFill>
              <a:latin typeface="+mn-lt"/>
              <a:ea typeface="Lato Light" panose="020F0502020204030203" pitchFamily="34" charset="0"/>
              <a:cs typeface="Mukta ExtraLight" panose="020B0000000000000000" pitchFamily="34" charset="77"/>
            </a:endParaRPr>
          </a:p>
        </p:txBody>
      </p:sp>
      <p:sp>
        <p:nvSpPr>
          <p:cNvPr id="42" name="Subtitle 2">
            <a:extLst>
              <a:ext uri="{FF2B5EF4-FFF2-40B4-BE49-F238E27FC236}">
                <a16:creationId xmlns:a16="http://schemas.microsoft.com/office/drawing/2014/main" id="{96645BDA-0E10-496C-9845-A1FF4DAD6015}"/>
              </a:ext>
            </a:extLst>
          </p:cNvPr>
          <p:cNvSpPr txBox="1">
            <a:spLocks/>
          </p:cNvSpPr>
          <p:nvPr/>
        </p:nvSpPr>
        <p:spPr>
          <a:xfrm>
            <a:off x="1434808" y="4434317"/>
            <a:ext cx="622145" cy="269329"/>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750" dirty="0">
                <a:solidFill>
                  <a:schemeClr val="bg1"/>
                </a:solidFill>
                <a:latin typeface="+mn-lt"/>
                <a:ea typeface="Lato Light" panose="020F0502020204030203" pitchFamily="34" charset="0"/>
                <a:cs typeface="Mukta ExtraLight" panose="020B0000000000000000" pitchFamily="34" charset="77"/>
              </a:rPr>
              <a:t>Lorem ipsum</a:t>
            </a:r>
            <a:endParaRPr lang="en-US" sz="750" dirty="0">
              <a:solidFill>
                <a:schemeClr val="bg1"/>
              </a:solidFill>
              <a:latin typeface="+mn-lt"/>
              <a:ea typeface="Lato Light" panose="020F0502020204030203" pitchFamily="34" charset="0"/>
              <a:cs typeface="Mukta ExtraLight" panose="020B0000000000000000" pitchFamily="34" charset="77"/>
            </a:endParaRPr>
          </a:p>
        </p:txBody>
      </p:sp>
      <p:sp>
        <p:nvSpPr>
          <p:cNvPr id="43" name="Subtitle 2">
            <a:extLst>
              <a:ext uri="{FF2B5EF4-FFF2-40B4-BE49-F238E27FC236}">
                <a16:creationId xmlns:a16="http://schemas.microsoft.com/office/drawing/2014/main" id="{B71FF44C-DBC7-4009-A926-0A75639A40EB}"/>
              </a:ext>
            </a:extLst>
          </p:cNvPr>
          <p:cNvSpPr txBox="1">
            <a:spLocks/>
          </p:cNvSpPr>
          <p:nvPr/>
        </p:nvSpPr>
        <p:spPr>
          <a:xfrm>
            <a:off x="1819380" y="5494310"/>
            <a:ext cx="622145" cy="269329"/>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750" dirty="0">
                <a:solidFill>
                  <a:schemeClr val="bg1"/>
                </a:solidFill>
                <a:latin typeface="+mn-lt"/>
                <a:ea typeface="Lato Light" panose="020F0502020204030203" pitchFamily="34" charset="0"/>
                <a:cs typeface="Mukta ExtraLight" panose="020B0000000000000000" pitchFamily="34" charset="77"/>
              </a:rPr>
              <a:t>Lorem ipsum</a:t>
            </a:r>
            <a:endParaRPr lang="en-US" sz="750" dirty="0">
              <a:solidFill>
                <a:schemeClr val="bg1"/>
              </a:solidFill>
              <a:latin typeface="+mn-lt"/>
              <a:ea typeface="Lato Light" panose="020F0502020204030203" pitchFamily="34" charset="0"/>
              <a:cs typeface="Mukta ExtraLight" panose="020B0000000000000000" pitchFamily="34" charset="77"/>
            </a:endParaRPr>
          </a:p>
        </p:txBody>
      </p:sp>
      <p:sp>
        <p:nvSpPr>
          <p:cNvPr id="44" name="Subtitle 2">
            <a:extLst>
              <a:ext uri="{FF2B5EF4-FFF2-40B4-BE49-F238E27FC236}">
                <a16:creationId xmlns:a16="http://schemas.microsoft.com/office/drawing/2014/main" id="{8F6242A9-26D6-4A11-BC55-4A4A9BEF2A1A}"/>
              </a:ext>
            </a:extLst>
          </p:cNvPr>
          <p:cNvSpPr txBox="1">
            <a:spLocks/>
          </p:cNvSpPr>
          <p:nvPr/>
        </p:nvSpPr>
        <p:spPr>
          <a:xfrm>
            <a:off x="8685495" y="5527925"/>
            <a:ext cx="622145" cy="269329"/>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750" dirty="0">
                <a:solidFill>
                  <a:schemeClr val="bg1"/>
                </a:solidFill>
                <a:latin typeface="+mn-lt"/>
                <a:ea typeface="Lato Light" panose="020F0502020204030203" pitchFamily="34" charset="0"/>
                <a:cs typeface="Mukta ExtraLight" panose="020B0000000000000000" pitchFamily="34" charset="77"/>
              </a:rPr>
              <a:t>Lorem ipsum</a:t>
            </a:r>
            <a:endParaRPr lang="en-US" sz="750" dirty="0">
              <a:solidFill>
                <a:schemeClr val="bg1"/>
              </a:solidFill>
              <a:latin typeface="+mn-lt"/>
              <a:ea typeface="Lato Light" panose="020F0502020204030203" pitchFamily="34" charset="0"/>
              <a:cs typeface="Mukta ExtraLight" panose="020B0000000000000000" pitchFamily="34" charset="77"/>
            </a:endParaRPr>
          </a:p>
        </p:txBody>
      </p:sp>
      <p:sp>
        <p:nvSpPr>
          <p:cNvPr id="45" name="Subtitle 2">
            <a:extLst>
              <a:ext uri="{FF2B5EF4-FFF2-40B4-BE49-F238E27FC236}">
                <a16:creationId xmlns:a16="http://schemas.microsoft.com/office/drawing/2014/main" id="{F9D96719-8316-4E4A-9C30-A51D88E6F493}"/>
              </a:ext>
            </a:extLst>
          </p:cNvPr>
          <p:cNvSpPr txBox="1">
            <a:spLocks/>
          </p:cNvSpPr>
          <p:nvPr/>
        </p:nvSpPr>
        <p:spPr>
          <a:xfrm>
            <a:off x="8877470" y="4089551"/>
            <a:ext cx="622145" cy="269329"/>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750" dirty="0">
                <a:solidFill>
                  <a:schemeClr val="bg1"/>
                </a:solidFill>
                <a:latin typeface="+mn-lt"/>
                <a:ea typeface="Lato Light" panose="020F0502020204030203" pitchFamily="34" charset="0"/>
                <a:cs typeface="Mukta ExtraLight" panose="020B0000000000000000" pitchFamily="34" charset="77"/>
              </a:rPr>
              <a:t>Lorem ipsum</a:t>
            </a:r>
            <a:endParaRPr lang="en-US" sz="750" dirty="0">
              <a:solidFill>
                <a:schemeClr val="bg1"/>
              </a:solidFill>
              <a:latin typeface="+mn-lt"/>
              <a:ea typeface="Lato Light" panose="020F0502020204030203" pitchFamily="34" charset="0"/>
              <a:cs typeface="Mukta ExtraLight" panose="020B0000000000000000" pitchFamily="34" charset="77"/>
            </a:endParaRPr>
          </a:p>
        </p:txBody>
      </p:sp>
      <p:sp>
        <p:nvSpPr>
          <p:cNvPr id="46" name="Subtitle 2">
            <a:extLst>
              <a:ext uri="{FF2B5EF4-FFF2-40B4-BE49-F238E27FC236}">
                <a16:creationId xmlns:a16="http://schemas.microsoft.com/office/drawing/2014/main" id="{CBDEDAD0-71B2-45E0-8F5C-BBECF171D3D0}"/>
              </a:ext>
            </a:extLst>
          </p:cNvPr>
          <p:cNvSpPr txBox="1">
            <a:spLocks/>
          </p:cNvSpPr>
          <p:nvPr/>
        </p:nvSpPr>
        <p:spPr>
          <a:xfrm>
            <a:off x="9332856" y="4901402"/>
            <a:ext cx="622145" cy="269329"/>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750" dirty="0">
                <a:solidFill>
                  <a:schemeClr val="bg1"/>
                </a:solidFill>
                <a:latin typeface="+mn-lt"/>
                <a:ea typeface="Lato Light" panose="020F0502020204030203" pitchFamily="34" charset="0"/>
                <a:cs typeface="Mukta ExtraLight" panose="020B0000000000000000" pitchFamily="34" charset="77"/>
              </a:rPr>
              <a:t>Lorem ipsum</a:t>
            </a:r>
            <a:endParaRPr lang="en-US" sz="750" dirty="0">
              <a:solidFill>
                <a:schemeClr val="bg1"/>
              </a:solidFill>
              <a:latin typeface="+mn-lt"/>
              <a:ea typeface="Lato Light" panose="020F0502020204030203" pitchFamily="34" charset="0"/>
              <a:cs typeface="Mukta ExtraLight" panose="020B0000000000000000" pitchFamily="34" charset="77"/>
            </a:endParaRPr>
          </a:p>
        </p:txBody>
      </p:sp>
      <p:sp>
        <p:nvSpPr>
          <p:cNvPr id="47" name="Subtitle 2">
            <a:extLst>
              <a:ext uri="{FF2B5EF4-FFF2-40B4-BE49-F238E27FC236}">
                <a16:creationId xmlns:a16="http://schemas.microsoft.com/office/drawing/2014/main" id="{8E100286-283E-4B80-BED7-B6D9047D89C8}"/>
              </a:ext>
            </a:extLst>
          </p:cNvPr>
          <p:cNvSpPr txBox="1">
            <a:spLocks/>
          </p:cNvSpPr>
          <p:nvPr/>
        </p:nvSpPr>
        <p:spPr>
          <a:xfrm>
            <a:off x="8750405" y="2832889"/>
            <a:ext cx="622145" cy="269329"/>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750" dirty="0">
                <a:solidFill>
                  <a:schemeClr val="bg1"/>
                </a:solidFill>
                <a:latin typeface="+mn-lt"/>
                <a:ea typeface="Lato Light" panose="020F0502020204030203" pitchFamily="34" charset="0"/>
                <a:cs typeface="Mukta ExtraLight" panose="020B0000000000000000" pitchFamily="34" charset="77"/>
              </a:rPr>
              <a:t>Lorem ipsum</a:t>
            </a:r>
            <a:endParaRPr lang="en-US" sz="750" dirty="0">
              <a:solidFill>
                <a:schemeClr val="bg1"/>
              </a:solidFill>
              <a:latin typeface="+mn-lt"/>
              <a:ea typeface="Lato Light" panose="020F0502020204030203" pitchFamily="34" charset="0"/>
              <a:cs typeface="Mukta ExtraLight" panose="020B0000000000000000" pitchFamily="34" charset="77"/>
            </a:endParaRPr>
          </a:p>
        </p:txBody>
      </p:sp>
      <p:sp>
        <p:nvSpPr>
          <p:cNvPr id="48" name="Subtitle 2">
            <a:extLst>
              <a:ext uri="{FF2B5EF4-FFF2-40B4-BE49-F238E27FC236}">
                <a16:creationId xmlns:a16="http://schemas.microsoft.com/office/drawing/2014/main" id="{B7628DBB-1510-4CCC-8064-79159892B5AE}"/>
              </a:ext>
            </a:extLst>
          </p:cNvPr>
          <p:cNvSpPr txBox="1">
            <a:spLocks/>
          </p:cNvSpPr>
          <p:nvPr/>
        </p:nvSpPr>
        <p:spPr>
          <a:xfrm>
            <a:off x="8335079" y="1984189"/>
            <a:ext cx="622145" cy="269329"/>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750" dirty="0">
                <a:solidFill>
                  <a:schemeClr val="bg1"/>
                </a:solidFill>
                <a:latin typeface="+mn-lt"/>
                <a:ea typeface="Lato Light" panose="020F0502020204030203" pitchFamily="34" charset="0"/>
                <a:cs typeface="Mukta ExtraLight" panose="020B0000000000000000" pitchFamily="34" charset="77"/>
              </a:rPr>
              <a:t>Lorem ipsum</a:t>
            </a:r>
            <a:endParaRPr lang="en-US" sz="750" dirty="0">
              <a:solidFill>
                <a:schemeClr val="bg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548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DD7A0-2013-4ABD-96B0-9F5D44642EA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B43AE5F-1B8A-4127-B6A3-808BB7C5F30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6CF6AEA-5BB2-4D67-A8E8-DEEE76BA4032}"/>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2A4BD672-1E08-4A34-8741-CE16DF6BC93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07C5B34-3B35-42BE-A70F-F22DB44BB23C}"/>
              </a:ext>
            </a:extLst>
          </p:cNvPr>
          <p:cNvSpPr>
            <a:spLocks noGrp="1"/>
          </p:cNvSpPr>
          <p:nvPr>
            <p:ph type="body" sz="quarter" idx="13"/>
          </p:nvPr>
        </p:nvSpPr>
        <p:spPr/>
        <p:txBody>
          <a:bodyPr/>
          <a:lstStyle/>
          <a:p>
            <a:endParaRPr lang="en-ZA"/>
          </a:p>
        </p:txBody>
      </p:sp>
      <p:sp>
        <p:nvSpPr>
          <p:cNvPr id="7" name="Freeform 5">
            <a:extLst>
              <a:ext uri="{FF2B5EF4-FFF2-40B4-BE49-F238E27FC236}">
                <a16:creationId xmlns:a16="http://schemas.microsoft.com/office/drawing/2014/main" id="{EF8DD7CC-712A-49D6-885F-5D5456C213A9}"/>
              </a:ext>
            </a:extLst>
          </p:cNvPr>
          <p:cNvSpPr>
            <a:spLocks/>
          </p:cNvSpPr>
          <p:nvPr/>
        </p:nvSpPr>
        <p:spPr bwMode="auto">
          <a:xfrm rot="10800000">
            <a:off x="2918949" y="2097954"/>
            <a:ext cx="5778027" cy="3578512"/>
          </a:xfrm>
          <a:custGeom>
            <a:avLst/>
            <a:gdLst>
              <a:gd name="T0" fmla="*/ 799 w 869"/>
              <a:gd name="T1" fmla="*/ 236 h 537"/>
              <a:gd name="T2" fmla="*/ 779 w 869"/>
              <a:gd name="T3" fmla="*/ 239 h 537"/>
              <a:gd name="T4" fmla="*/ 709 w 869"/>
              <a:gd name="T5" fmla="*/ 150 h 537"/>
              <a:gd name="T6" fmla="*/ 735 w 869"/>
              <a:gd name="T7" fmla="*/ 88 h 537"/>
              <a:gd name="T8" fmla="*/ 647 w 869"/>
              <a:gd name="T9" fmla="*/ 0 h 537"/>
              <a:gd name="T10" fmla="*/ 559 w 869"/>
              <a:gd name="T11" fmla="*/ 88 h 537"/>
              <a:gd name="T12" fmla="*/ 568 w 869"/>
              <a:gd name="T13" fmla="*/ 126 h 537"/>
              <a:gd name="T14" fmla="*/ 519 w 869"/>
              <a:gd name="T15" fmla="*/ 153 h 537"/>
              <a:gd name="T16" fmla="*/ 437 w 869"/>
              <a:gd name="T17" fmla="*/ 112 h 537"/>
              <a:gd name="T18" fmla="*/ 345 w 869"/>
              <a:gd name="T19" fmla="*/ 167 h 537"/>
              <a:gd name="T20" fmla="*/ 296 w 869"/>
              <a:gd name="T21" fmla="*/ 167 h 537"/>
              <a:gd name="T22" fmla="*/ 210 w 869"/>
              <a:gd name="T23" fmla="*/ 94 h 537"/>
              <a:gd name="T24" fmla="*/ 122 w 869"/>
              <a:gd name="T25" fmla="*/ 181 h 537"/>
              <a:gd name="T26" fmla="*/ 140 w 869"/>
              <a:gd name="T27" fmla="*/ 234 h 537"/>
              <a:gd name="T28" fmla="*/ 111 w 869"/>
              <a:gd name="T29" fmla="*/ 262 h 537"/>
              <a:gd name="T30" fmla="*/ 71 w 869"/>
              <a:gd name="T31" fmla="*/ 249 h 537"/>
              <a:gd name="T32" fmla="*/ 0 w 869"/>
              <a:gd name="T33" fmla="*/ 319 h 537"/>
              <a:gd name="T34" fmla="*/ 71 w 869"/>
              <a:gd name="T35" fmla="*/ 389 h 537"/>
              <a:gd name="T36" fmla="*/ 141 w 869"/>
              <a:gd name="T37" fmla="*/ 319 h 537"/>
              <a:gd name="T38" fmla="*/ 131 w 869"/>
              <a:gd name="T39" fmla="*/ 283 h 537"/>
              <a:gd name="T40" fmla="*/ 161 w 869"/>
              <a:gd name="T41" fmla="*/ 254 h 537"/>
              <a:gd name="T42" fmla="*/ 210 w 869"/>
              <a:gd name="T43" fmla="*/ 268 h 537"/>
              <a:gd name="T44" fmla="*/ 296 w 869"/>
              <a:gd name="T45" fmla="*/ 195 h 537"/>
              <a:gd name="T46" fmla="*/ 336 w 869"/>
              <a:gd name="T47" fmla="*/ 195 h 537"/>
              <a:gd name="T48" fmla="*/ 334 w 869"/>
              <a:gd name="T49" fmla="*/ 213 h 537"/>
              <a:gd name="T50" fmla="*/ 422 w 869"/>
              <a:gd name="T51" fmla="*/ 314 h 537"/>
              <a:gd name="T52" fmla="*/ 422 w 869"/>
              <a:gd name="T53" fmla="*/ 398 h 537"/>
              <a:gd name="T54" fmla="*/ 366 w 869"/>
              <a:gd name="T55" fmla="*/ 467 h 537"/>
              <a:gd name="T56" fmla="*/ 437 w 869"/>
              <a:gd name="T57" fmla="*/ 537 h 537"/>
              <a:gd name="T58" fmla="*/ 507 w 869"/>
              <a:gd name="T59" fmla="*/ 467 h 537"/>
              <a:gd name="T60" fmla="*/ 451 w 869"/>
              <a:gd name="T61" fmla="*/ 398 h 537"/>
              <a:gd name="T62" fmla="*/ 451 w 869"/>
              <a:gd name="T63" fmla="*/ 314 h 537"/>
              <a:gd name="T64" fmla="*/ 539 w 869"/>
              <a:gd name="T65" fmla="*/ 213 h 537"/>
              <a:gd name="T66" fmla="*/ 533 w 869"/>
              <a:gd name="T67" fmla="*/ 179 h 537"/>
              <a:gd name="T68" fmla="*/ 585 w 869"/>
              <a:gd name="T69" fmla="*/ 149 h 537"/>
              <a:gd name="T70" fmla="*/ 647 w 869"/>
              <a:gd name="T71" fmla="*/ 175 h 537"/>
              <a:gd name="T72" fmla="*/ 685 w 869"/>
              <a:gd name="T73" fmla="*/ 166 h 537"/>
              <a:gd name="T74" fmla="*/ 753 w 869"/>
              <a:gd name="T75" fmla="*/ 253 h 537"/>
              <a:gd name="T76" fmla="*/ 728 w 869"/>
              <a:gd name="T77" fmla="*/ 306 h 537"/>
              <a:gd name="T78" fmla="*/ 799 w 869"/>
              <a:gd name="T79" fmla="*/ 376 h 537"/>
              <a:gd name="T80" fmla="*/ 869 w 869"/>
              <a:gd name="T81" fmla="*/ 306 h 537"/>
              <a:gd name="T82" fmla="*/ 799 w 869"/>
              <a:gd name="T83" fmla="*/ 23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537">
                <a:moveTo>
                  <a:pt x="799" y="236"/>
                </a:moveTo>
                <a:cubicBezTo>
                  <a:pt x="792" y="236"/>
                  <a:pt x="785" y="237"/>
                  <a:pt x="779" y="239"/>
                </a:cubicBezTo>
                <a:cubicBezTo>
                  <a:pt x="709" y="150"/>
                  <a:pt x="709" y="150"/>
                  <a:pt x="709" y="150"/>
                </a:cubicBezTo>
                <a:cubicBezTo>
                  <a:pt x="725" y="134"/>
                  <a:pt x="735" y="112"/>
                  <a:pt x="735" y="88"/>
                </a:cubicBezTo>
                <a:cubicBezTo>
                  <a:pt x="735" y="39"/>
                  <a:pt x="695" y="0"/>
                  <a:pt x="647" y="0"/>
                </a:cubicBezTo>
                <a:cubicBezTo>
                  <a:pt x="598" y="0"/>
                  <a:pt x="559" y="39"/>
                  <a:pt x="559" y="88"/>
                </a:cubicBezTo>
                <a:cubicBezTo>
                  <a:pt x="559" y="101"/>
                  <a:pt x="562" y="114"/>
                  <a:pt x="568" y="126"/>
                </a:cubicBezTo>
                <a:cubicBezTo>
                  <a:pt x="519" y="153"/>
                  <a:pt x="519" y="153"/>
                  <a:pt x="519" y="153"/>
                </a:cubicBezTo>
                <a:cubicBezTo>
                  <a:pt x="501" y="128"/>
                  <a:pt x="471" y="112"/>
                  <a:pt x="437" y="112"/>
                </a:cubicBezTo>
                <a:cubicBezTo>
                  <a:pt x="397" y="112"/>
                  <a:pt x="363" y="134"/>
                  <a:pt x="345" y="167"/>
                </a:cubicBezTo>
                <a:cubicBezTo>
                  <a:pt x="296" y="167"/>
                  <a:pt x="296" y="167"/>
                  <a:pt x="296" y="167"/>
                </a:cubicBezTo>
                <a:cubicBezTo>
                  <a:pt x="289" y="125"/>
                  <a:pt x="253" y="94"/>
                  <a:pt x="210" y="94"/>
                </a:cubicBezTo>
                <a:cubicBezTo>
                  <a:pt x="161" y="94"/>
                  <a:pt x="122" y="133"/>
                  <a:pt x="122" y="181"/>
                </a:cubicBezTo>
                <a:cubicBezTo>
                  <a:pt x="122" y="201"/>
                  <a:pt x="129" y="219"/>
                  <a:pt x="140" y="234"/>
                </a:cubicBezTo>
                <a:cubicBezTo>
                  <a:pt x="111" y="262"/>
                  <a:pt x="111" y="262"/>
                  <a:pt x="111" y="262"/>
                </a:cubicBezTo>
                <a:cubicBezTo>
                  <a:pt x="99" y="254"/>
                  <a:pt x="86" y="249"/>
                  <a:pt x="71" y="249"/>
                </a:cubicBezTo>
                <a:cubicBezTo>
                  <a:pt x="32" y="249"/>
                  <a:pt x="0" y="281"/>
                  <a:pt x="0" y="319"/>
                </a:cubicBezTo>
                <a:cubicBezTo>
                  <a:pt x="0" y="358"/>
                  <a:pt x="32" y="389"/>
                  <a:pt x="71" y="389"/>
                </a:cubicBezTo>
                <a:cubicBezTo>
                  <a:pt x="110" y="389"/>
                  <a:pt x="141" y="358"/>
                  <a:pt x="141" y="319"/>
                </a:cubicBezTo>
                <a:cubicBezTo>
                  <a:pt x="141" y="306"/>
                  <a:pt x="137" y="293"/>
                  <a:pt x="131" y="283"/>
                </a:cubicBezTo>
                <a:cubicBezTo>
                  <a:pt x="161" y="254"/>
                  <a:pt x="161" y="254"/>
                  <a:pt x="161" y="254"/>
                </a:cubicBezTo>
                <a:cubicBezTo>
                  <a:pt x="175" y="263"/>
                  <a:pt x="192" y="268"/>
                  <a:pt x="210" y="268"/>
                </a:cubicBezTo>
                <a:cubicBezTo>
                  <a:pt x="253" y="268"/>
                  <a:pt x="289" y="237"/>
                  <a:pt x="296" y="195"/>
                </a:cubicBezTo>
                <a:cubicBezTo>
                  <a:pt x="336" y="195"/>
                  <a:pt x="336" y="195"/>
                  <a:pt x="336" y="195"/>
                </a:cubicBezTo>
                <a:cubicBezTo>
                  <a:pt x="334" y="201"/>
                  <a:pt x="334" y="207"/>
                  <a:pt x="334" y="213"/>
                </a:cubicBezTo>
                <a:cubicBezTo>
                  <a:pt x="334" y="265"/>
                  <a:pt x="372" y="307"/>
                  <a:pt x="422" y="314"/>
                </a:cubicBezTo>
                <a:cubicBezTo>
                  <a:pt x="422" y="398"/>
                  <a:pt x="422" y="398"/>
                  <a:pt x="422" y="398"/>
                </a:cubicBezTo>
                <a:cubicBezTo>
                  <a:pt x="390" y="405"/>
                  <a:pt x="366" y="433"/>
                  <a:pt x="366" y="467"/>
                </a:cubicBezTo>
                <a:cubicBezTo>
                  <a:pt x="366" y="505"/>
                  <a:pt x="398" y="537"/>
                  <a:pt x="437" y="537"/>
                </a:cubicBezTo>
                <a:cubicBezTo>
                  <a:pt x="475" y="537"/>
                  <a:pt x="507" y="505"/>
                  <a:pt x="507" y="467"/>
                </a:cubicBezTo>
                <a:cubicBezTo>
                  <a:pt x="507" y="433"/>
                  <a:pt x="483" y="405"/>
                  <a:pt x="451" y="398"/>
                </a:cubicBezTo>
                <a:cubicBezTo>
                  <a:pt x="451" y="314"/>
                  <a:pt x="451" y="314"/>
                  <a:pt x="451" y="314"/>
                </a:cubicBezTo>
                <a:cubicBezTo>
                  <a:pt x="501" y="307"/>
                  <a:pt x="539" y="265"/>
                  <a:pt x="539" y="213"/>
                </a:cubicBezTo>
                <a:cubicBezTo>
                  <a:pt x="539" y="201"/>
                  <a:pt x="537" y="189"/>
                  <a:pt x="533" y="179"/>
                </a:cubicBezTo>
                <a:cubicBezTo>
                  <a:pt x="585" y="149"/>
                  <a:pt x="585" y="149"/>
                  <a:pt x="585" y="149"/>
                </a:cubicBezTo>
                <a:cubicBezTo>
                  <a:pt x="601" y="165"/>
                  <a:pt x="623" y="175"/>
                  <a:pt x="647" y="175"/>
                </a:cubicBezTo>
                <a:cubicBezTo>
                  <a:pt x="661" y="175"/>
                  <a:pt x="673" y="172"/>
                  <a:pt x="685" y="166"/>
                </a:cubicBezTo>
                <a:cubicBezTo>
                  <a:pt x="753" y="253"/>
                  <a:pt x="753" y="253"/>
                  <a:pt x="753" y="253"/>
                </a:cubicBezTo>
                <a:cubicBezTo>
                  <a:pt x="738" y="266"/>
                  <a:pt x="728" y="285"/>
                  <a:pt x="728" y="306"/>
                </a:cubicBezTo>
                <a:cubicBezTo>
                  <a:pt x="728" y="345"/>
                  <a:pt x="760" y="376"/>
                  <a:pt x="799" y="376"/>
                </a:cubicBezTo>
                <a:cubicBezTo>
                  <a:pt x="837" y="376"/>
                  <a:pt x="869" y="345"/>
                  <a:pt x="869" y="306"/>
                </a:cubicBezTo>
                <a:cubicBezTo>
                  <a:pt x="869" y="268"/>
                  <a:pt x="837" y="236"/>
                  <a:pt x="799" y="236"/>
                </a:cubicBezTo>
                <a:close/>
              </a:path>
            </a:pathLst>
          </a:custGeom>
          <a:solidFill>
            <a:schemeClr val="bg1">
              <a:lumMod val="95000"/>
            </a:schemeClr>
          </a:solidFill>
          <a:ln>
            <a:noFill/>
          </a:ln>
        </p:spPr>
        <p:txBody>
          <a:bodyPr vert="horz" wrap="square" lIns="76228" tIns="38114" rIns="76228" bIns="38114" numCol="1" anchor="t" anchorCtr="0" compatLnSpc="1">
            <a:prstTxWarp prst="textNoShape">
              <a:avLst/>
            </a:prstTxWarp>
          </a:bodyPr>
          <a:lstStyle/>
          <a:p>
            <a:endParaRPr lang="en-US" sz="3001" dirty="0">
              <a:latin typeface="Lato Light" panose="020F0502020204030203" pitchFamily="34" charset="0"/>
            </a:endParaRPr>
          </a:p>
        </p:txBody>
      </p:sp>
      <p:cxnSp>
        <p:nvCxnSpPr>
          <p:cNvPr id="8" name="Straight Connector 7">
            <a:extLst>
              <a:ext uri="{FF2B5EF4-FFF2-40B4-BE49-F238E27FC236}">
                <a16:creationId xmlns:a16="http://schemas.microsoft.com/office/drawing/2014/main" id="{5F49D1F2-37DB-4529-A0B3-4958800AD81B}"/>
              </a:ext>
            </a:extLst>
          </p:cNvPr>
          <p:cNvCxnSpPr>
            <a:cxnSpLocks/>
          </p:cNvCxnSpPr>
          <p:nvPr/>
        </p:nvCxnSpPr>
        <p:spPr>
          <a:xfrm flipV="1">
            <a:off x="5273301" y="4833057"/>
            <a:ext cx="0" cy="1107431"/>
          </a:xfrm>
          <a:prstGeom prst="line">
            <a:avLst/>
          </a:prstGeom>
          <a:ln w="38100">
            <a:solidFill>
              <a:schemeClr val="bg1">
                <a:lumMod val="50000"/>
              </a:schemeClr>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115FCA-03E1-4E6A-AF28-950932ADF8A1}"/>
              </a:ext>
            </a:extLst>
          </p:cNvPr>
          <p:cNvCxnSpPr>
            <a:cxnSpLocks/>
          </p:cNvCxnSpPr>
          <p:nvPr/>
        </p:nvCxnSpPr>
        <p:spPr>
          <a:xfrm>
            <a:off x="4094297" y="2802612"/>
            <a:ext cx="0" cy="1651472"/>
          </a:xfrm>
          <a:prstGeom prst="line">
            <a:avLst/>
          </a:prstGeom>
          <a:ln w="38100">
            <a:solidFill>
              <a:schemeClr val="bg1">
                <a:lumMod val="50000"/>
              </a:schemeClr>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1CE912-32CD-4C74-8BEC-2D2BEA1B3388}"/>
              </a:ext>
            </a:extLst>
          </p:cNvPr>
          <p:cNvCxnSpPr/>
          <p:nvPr/>
        </p:nvCxnSpPr>
        <p:spPr>
          <a:xfrm>
            <a:off x="6216898" y="2092086"/>
            <a:ext cx="1910374" cy="0"/>
          </a:xfrm>
          <a:prstGeom prst="line">
            <a:avLst/>
          </a:prstGeom>
          <a:ln w="38100">
            <a:solidFill>
              <a:schemeClr val="bg1">
                <a:lumMod val="50000"/>
              </a:schemeClr>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D3518FA-E1B3-461D-B7AD-4041E4419D74}"/>
              </a:ext>
            </a:extLst>
          </p:cNvPr>
          <p:cNvCxnSpPr/>
          <p:nvPr/>
        </p:nvCxnSpPr>
        <p:spPr>
          <a:xfrm flipH="1">
            <a:off x="1267591" y="4057915"/>
            <a:ext cx="1732085" cy="0"/>
          </a:xfrm>
          <a:prstGeom prst="line">
            <a:avLst/>
          </a:prstGeom>
          <a:ln w="38100">
            <a:solidFill>
              <a:schemeClr val="bg1">
                <a:lumMod val="50000"/>
              </a:schemeClr>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E2EF0B1-937D-4F52-AEFB-F9FF406202AF}"/>
              </a:ext>
            </a:extLst>
          </p:cNvPr>
          <p:cNvCxnSpPr/>
          <p:nvPr/>
        </p:nvCxnSpPr>
        <p:spPr>
          <a:xfrm>
            <a:off x="7897867" y="4895336"/>
            <a:ext cx="1809888" cy="0"/>
          </a:xfrm>
          <a:prstGeom prst="line">
            <a:avLst/>
          </a:prstGeom>
          <a:ln w="38100">
            <a:solidFill>
              <a:schemeClr val="bg1">
                <a:lumMod val="50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3" name="Donut 54">
            <a:extLst>
              <a:ext uri="{FF2B5EF4-FFF2-40B4-BE49-F238E27FC236}">
                <a16:creationId xmlns:a16="http://schemas.microsoft.com/office/drawing/2014/main" id="{2A635483-DA07-4863-B397-67E740AB5B18}"/>
              </a:ext>
            </a:extLst>
          </p:cNvPr>
          <p:cNvSpPr/>
          <p:nvPr/>
        </p:nvSpPr>
        <p:spPr>
          <a:xfrm>
            <a:off x="3803402" y="4497831"/>
            <a:ext cx="1177328" cy="1177328"/>
          </a:xfrm>
          <a:prstGeom prst="donut">
            <a:avLst>
              <a:gd name="adj" fmla="val 8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6" dirty="0">
              <a:solidFill>
                <a:schemeClr val="tx1"/>
              </a:solidFill>
              <a:latin typeface="Lato Light" panose="020F0502020204030203" pitchFamily="34" charset="0"/>
            </a:endParaRPr>
          </a:p>
        </p:txBody>
      </p:sp>
      <p:sp>
        <p:nvSpPr>
          <p:cNvPr id="14" name="Donut 55">
            <a:extLst>
              <a:ext uri="{FF2B5EF4-FFF2-40B4-BE49-F238E27FC236}">
                <a16:creationId xmlns:a16="http://schemas.microsoft.com/office/drawing/2014/main" id="{B424D90E-B982-4D03-B3C8-56F89E1B047A}"/>
              </a:ext>
            </a:extLst>
          </p:cNvPr>
          <p:cNvSpPr/>
          <p:nvPr/>
        </p:nvSpPr>
        <p:spPr>
          <a:xfrm>
            <a:off x="6720538" y="3891625"/>
            <a:ext cx="1177328" cy="1177328"/>
          </a:xfrm>
          <a:prstGeom prst="donut">
            <a:avLst>
              <a:gd name="adj" fmla="val 8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6" dirty="0">
              <a:solidFill>
                <a:schemeClr val="tx1"/>
              </a:solidFill>
              <a:latin typeface="Lato Light" panose="020F0502020204030203" pitchFamily="34" charset="0"/>
            </a:endParaRPr>
          </a:p>
        </p:txBody>
      </p:sp>
      <p:sp>
        <p:nvSpPr>
          <p:cNvPr id="15" name="Donut 56">
            <a:extLst>
              <a:ext uri="{FF2B5EF4-FFF2-40B4-BE49-F238E27FC236}">
                <a16:creationId xmlns:a16="http://schemas.microsoft.com/office/drawing/2014/main" id="{E6F46614-CF4A-476F-828E-FA512941DDA1}"/>
              </a:ext>
            </a:extLst>
          </p:cNvPr>
          <p:cNvSpPr/>
          <p:nvPr/>
        </p:nvSpPr>
        <p:spPr>
          <a:xfrm>
            <a:off x="5109594" y="3569014"/>
            <a:ext cx="1366202" cy="1366202"/>
          </a:xfrm>
          <a:prstGeom prst="donut">
            <a:avLst>
              <a:gd name="adj" fmla="val 8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6" dirty="0">
              <a:solidFill>
                <a:schemeClr val="tx1"/>
              </a:solidFill>
              <a:latin typeface="Lato Light" panose="020F0502020204030203" pitchFamily="34" charset="0"/>
            </a:endParaRPr>
          </a:p>
        </p:txBody>
      </p:sp>
      <p:sp>
        <p:nvSpPr>
          <p:cNvPr id="16" name="Donut 57">
            <a:extLst>
              <a:ext uri="{FF2B5EF4-FFF2-40B4-BE49-F238E27FC236}">
                <a16:creationId xmlns:a16="http://schemas.microsoft.com/office/drawing/2014/main" id="{7F397909-2F6D-4D5E-A850-39067D304821}"/>
              </a:ext>
            </a:extLst>
          </p:cNvPr>
          <p:cNvSpPr/>
          <p:nvPr/>
        </p:nvSpPr>
        <p:spPr>
          <a:xfrm>
            <a:off x="5323299" y="2097953"/>
            <a:ext cx="935144" cy="935144"/>
          </a:xfrm>
          <a:prstGeom prst="donut">
            <a:avLst>
              <a:gd name="adj" fmla="val 85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6" dirty="0">
              <a:solidFill>
                <a:schemeClr val="tx1"/>
              </a:solidFill>
              <a:latin typeface="Lato Light" panose="020F0502020204030203" pitchFamily="34" charset="0"/>
            </a:endParaRPr>
          </a:p>
        </p:txBody>
      </p:sp>
      <p:sp>
        <p:nvSpPr>
          <p:cNvPr id="17" name="Donut 58">
            <a:extLst>
              <a:ext uri="{FF2B5EF4-FFF2-40B4-BE49-F238E27FC236}">
                <a16:creationId xmlns:a16="http://schemas.microsoft.com/office/drawing/2014/main" id="{416579B5-4C37-4916-847A-E37E04E731DE}"/>
              </a:ext>
            </a:extLst>
          </p:cNvPr>
          <p:cNvSpPr/>
          <p:nvPr/>
        </p:nvSpPr>
        <p:spPr>
          <a:xfrm>
            <a:off x="2918948" y="3160776"/>
            <a:ext cx="935144" cy="935144"/>
          </a:xfrm>
          <a:prstGeom prst="donut">
            <a:avLst>
              <a:gd name="adj" fmla="val 85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6" dirty="0">
              <a:solidFill>
                <a:schemeClr val="tx1"/>
              </a:solidFill>
              <a:latin typeface="Lato Light" panose="020F0502020204030203" pitchFamily="34" charset="0"/>
            </a:endParaRPr>
          </a:p>
        </p:txBody>
      </p:sp>
      <p:sp>
        <p:nvSpPr>
          <p:cNvPr id="18" name="Donut 59">
            <a:extLst>
              <a:ext uri="{FF2B5EF4-FFF2-40B4-BE49-F238E27FC236}">
                <a16:creationId xmlns:a16="http://schemas.microsoft.com/office/drawing/2014/main" id="{D517E1B8-2736-403B-8215-D5EA6A47B16B}"/>
              </a:ext>
            </a:extLst>
          </p:cNvPr>
          <p:cNvSpPr/>
          <p:nvPr/>
        </p:nvSpPr>
        <p:spPr>
          <a:xfrm>
            <a:off x="7761832" y="3086686"/>
            <a:ext cx="935144" cy="935144"/>
          </a:xfrm>
          <a:prstGeom prst="donut">
            <a:avLst>
              <a:gd name="adj" fmla="val 85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6" dirty="0">
              <a:solidFill>
                <a:schemeClr val="tx1"/>
              </a:solidFill>
              <a:latin typeface="Lato Light" panose="020F0502020204030203" pitchFamily="34" charset="0"/>
            </a:endParaRPr>
          </a:p>
        </p:txBody>
      </p:sp>
      <p:sp>
        <p:nvSpPr>
          <p:cNvPr id="19" name="Subtitle 2">
            <a:extLst>
              <a:ext uri="{FF2B5EF4-FFF2-40B4-BE49-F238E27FC236}">
                <a16:creationId xmlns:a16="http://schemas.microsoft.com/office/drawing/2014/main" id="{E9FA13D1-5968-480B-AF97-5A165DBCF76F}"/>
              </a:ext>
            </a:extLst>
          </p:cNvPr>
          <p:cNvSpPr txBox="1">
            <a:spLocks/>
          </p:cNvSpPr>
          <p:nvPr/>
        </p:nvSpPr>
        <p:spPr>
          <a:xfrm>
            <a:off x="6309887" y="2141722"/>
            <a:ext cx="1838563" cy="402442"/>
          </a:xfrm>
          <a:prstGeom prst="rect">
            <a:avLst/>
          </a:prstGeom>
        </p:spPr>
        <p:txBody>
          <a:bodyPr vert="horz" wrap="square" lIns="38125" tIns="19062" rIns="38125" bIns="190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60"/>
              </a:lnSpc>
            </a:pPr>
            <a:r>
              <a:rPr lang="da-DK"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Lorem ipsum dolor sit amet, cum modo.</a:t>
            </a:r>
            <a:endPar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0" name="Subtitle 2">
            <a:extLst>
              <a:ext uri="{FF2B5EF4-FFF2-40B4-BE49-F238E27FC236}">
                <a16:creationId xmlns:a16="http://schemas.microsoft.com/office/drawing/2014/main" id="{B084D1F5-4039-4E90-AF05-C2DCE3DD11DF}"/>
              </a:ext>
            </a:extLst>
          </p:cNvPr>
          <p:cNvSpPr txBox="1">
            <a:spLocks/>
          </p:cNvSpPr>
          <p:nvPr/>
        </p:nvSpPr>
        <p:spPr>
          <a:xfrm>
            <a:off x="6309888" y="1808704"/>
            <a:ext cx="504997" cy="230857"/>
          </a:xfrm>
          <a:prstGeom prst="rect">
            <a:avLst/>
          </a:prstGeom>
        </p:spPr>
        <p:txBody>
          <a:bodyPr vert="horz" wrap="none" lIns="38125" tIns="19062" rIns="38125" bIns="19062"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60"/>
              </a:lnSpc>
            </a:pPr>
            <a:r>
              <a:rPr lang="en-US" sz="1334" b="1" dirty="0">
                <a:latin typeface="Poppins" pitchFamily="2" charset="77"/>
                <a:ea typeface="Lato Light" panose="020F0502020204030203" pitchFamily="34" charset="0"/>
                <a:cs typeface="Poppins" pitchFamily="2" charset="77"/>
              </a:rPr>
              <a:t>LABEL</a:t>
            </a:r>
          </a:p>
        </p:txBody>
      </p:sp>
      <p:sp>
        <p:nvSpPr>
          <p:cNvPr id="21" name="Subtitle 2">
            <a:extLst>
              <a:ext uri="{FF2B5EF4-FFF2-40B4-BE49-F238E27FC236}">
                <a16:creationId xmlns:a16="http://schemas.microsoft.com/office/drawing/2014/main" id="{9099E69E-8D93-44D9-B60D-8E6AB87ABB3C}"/>
              </a:ext>
            </a:extLst>
          </p:cNvPr>
          <p:cNvSpPr txBox="1">
            <a:spLocks/>
          </p:cNvSpPr>
          <p:nvPr/>
        </p:nvSpPr>
        <p:spPr>
          <a:xfrm>
            <a:off x="7941400" y="4935217"/>
            <a:ext cx="1838563" cy="402442"/>
          </a:xfrm>
          <a:prstGeom prst="rect">
            <a:avLst/>
          </a:prstGeom>
        </p:spPr>
        <p:txBody>
          <a:bodyPr vert="horz" wrap="square" lIns="38125" tIns="19062" rIns="38125" bIns="190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60"/>
              </a:lnSpc>
            </a:pPr>
            <a:r>
              <a:rPr lang="da-DK"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Lorem ipsum dolor sit amet, cum modo.</a:t>
            </a:r>
            <a:endPar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2" name="Subtitle 2">
            <a:extLst>
              <a:ext uri="{FF2B5EF4-FFF2-40B4-BE49-F238E27FC236}">
                <a16:creationId xmlns:a16="http://schemas.microsoft.com/office/drawing/2014/main" id="{F044728B-AC54-4016-B1E7-FE41F0A23AB4}"/>
              </a:ext>
            </a:extLst>
          </p:cNvPr>
          <p:cNvSpPr txBox="1">
            <a:spLocks/>
          </p:cNvSpPr>
          <p:nvPr/>
        </p:nvSpPr>
        <p:spPr>
          <a:xfrm>
            <a:off x="7941401" y="4602199"/>
            <a:ext cx="504997" cy="230857"/>
          </a:xfrm>
          <a:prstGeom prst="rect">
            <a:avLst/>
          </a:prstGeom>
        </p:spPr>
        <p:txBody>
          <a:bodyPr vert="horz" wrap="none" lIns="38125" tIns="19062" rIns="38125" bIns="19062"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60"/>
              </a:lnSpc>
            </a:pPr>
            <a:r>
              <a:rPr lang="en-US" sz="1334" b="1" dirty="0">
                <a:latin typeface="Poppins" pitchFamily="2" charset="77"/>
                <a:ea typeface="Lato Light" panose="020F0502020204030203" pitchFamily="34" charset="0"/>
                <a:cs typeface="Poppins" pitchFamily="2" charset="77"/>
              </a:rPr>
              <a:t>LABEL</a:t>
            </a:r>
          </a:p>
        </p:txBody>
      </p:sp>
      <p:sp>
        <p:nvSpPr>
          <p:cNvPr id="23" name="Subtitle 2">
            <a:extLst>
              <a:ext uri="{FF2B5EF4-FFF2-40B4-BE49-F238E27FC236}">
                <a16:creationId xmlns:a16="http://schemas.microsoft.com/office/drawing/2014/main" id="{52FB02C3-F140-4EB5-B8A5-C2628493660E}"/>
              </a:ext>
            </a:extLst>
          </p:cNvPr>
          <p:cNvSpPr txBox="1">
            <a:spLocks/>
          </p:cNvSpPr>
          <p:nvPr/>
        </p:nvSpPr>
        <p:spPr>
          <a:xfrm>
            <a:off x="5339161" y="5488122"/>
            <a:ext cx="1838563" cy="402442"/>
          </a:xfrm>
          <a:prstGeom prst="rect">
            <a:avLst/>
          </a:prstGeom>
        </p:spPr>
        <p:txBody>
          <a:bodyPr vert="horz" wrap="square" lIns="38125" tIns="19062" rIns="38125" bIns="190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60"/>
              </a:lnSpc>
            </a:pPr>
            <a:r>
              <a:rPr lang="da-DK"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Lorem ipsum dolor sit amet, cum modo.</a:t>
            </a:r>
            <a:endPar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4" name="Subtitle 2">
            <a:extLst>
              <a:ext uri="{FF2B5EF4-FFF2-40B4-BE49-F238E27FC236}">
                <a16:creationId xmlns:a16="http://schemas.microsoft.com/office/drawing/2014/main" id="{B2785788-40D1-45B6-8630-C9202EB78117}"/>
              </a:ext>
            </a:extLst>
          </p:cNvPr>
          <p:cNvSpPr txBox="1">
            <a:spLocks/>
          </p:cNvSpPr>
          <p:nvPr/>
        </p:nvSpPr>
        <p:spPr>
          <a:xfrm>
            <a:off x="5339161" y="5242879"/>
            <a:ext cx="504997" cy="230857"/>
          </a:xfrm>
          <a:prstGeom prst="rect">
            <a:avLst/>
          </a:prstGeom>
        </p:spPr>
        <p:txBody>
          <a:bodyPr vert="horz" wrap="none" lIns="38125" tIns="19062" rIns="38125" bIns="19062"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60"/>
              </a:lnSpc>
            </a:pPr>
            <a:r>
              <a:rPr lang="en-US" sz="1334" b="1" dirty="0">
                <a:latin typeface="Poppins" pitchFamily="2" charset="77"/>
                <a:ea typeface="Lato Light" panose="020F0502020204030203" pitchFamily="34" charset="0"/>
                <a:cs typeface="Poppins" pitchFamily="2" charset="77"/>
              </a:rPr>
              <a:t>LABEL</a:t>
            </a:r>
          </a:p>
        </p:txBody>
      </p:sp>
      <p:sp>
        <p:nvSpPr>
          <p:cNvPr id="25" name="Subtitle 2">
            <a:extLst>
              <a:ext uri="{FF2B5EF4-FFF2-40B4-BE49-F238E27FC236}">
                <a16:creationId xmlns:a16="http://schemas.microsoft.com/office/drawing/2014/main" id="{28633E97-EF4D-4EDF-9123-70C57D12A7EF}"/>
              </a:ext>
            </a:extLst>
          </p:cNvPr>
          <p:cNvSpPr txBox="1">
            <a:spLocks/>
          </p:cNvSpPr>
          <p:nvPr/>
        </p:nvSpPr>
        <p:spPr>
          <a:xfrm>
            <a:off x="4158357" y="3016109"/>
            <a:ext cx="1020693" cy="594802"/>
          </a:xfrm>
          <a:prstGeom prst="rect">
            <a:avLst/>
          </a:prstGeom>
        </p:spPr>
        <p:txBody>
          <a:bodyPr vert="horz" wrap="square" lIns="38125" tIns="19062" rIns="38125" bIns="190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60"/>
              </a:lnSpc>
            </a:pPr>
            <a:r>
              <a:rPr lang="da-DK"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Lorem ipsum dolor sit amet, cum modo.</a:t>
            </a:r>
            <a:endPar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6" name="Subtitle 2">
            <a:extLst>
              <a:ext uri="{FF2B5EF4-FFF2-40B4-BE49-F238E27FC236}">
                <a16:creationId xmlns:a16="http://schemas.microsoft.com/office/drawing/2014/main" id="{2BEB2AE8-50D1-48FA-8A52-96900560B30D}"/>
              </a:ext>
            </a:extLst>
          </p:cNvPr>
          <p:cNvSpPr txBox="1">
            <a:spLocks/>
          </p:cNvSpPr>
          <p:nvPr/>
        </p:nvSpPr>
        <p:spPr>
          <a:xfrm>
            <a:off x="4158357" y="2770867"/>
            <a:ext cx="504997" cy="230857"/>
          </a:xfrm>
          <a:prstGeom prst="rect">
            <a:avLst/>
          </a:prstGeom>
        </p:spPr>
        <p:txBody>
          <a:bodyPr vert="horz" wrap="none" lIns="38125" tIns="19062" rIns="38125" bIns="19062"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60"/>
              </a:lnSpc>
            </a:pPr>
            <a:r>
              <a:rPr lang="en-US" sz="1334" b="1" dirty="0">
                <a:latin typeface="Poppins" pitchFamily="2" charset="77"/>
                <a:ea typeface="Lato Light" panose="020F0502020204030203" pitchFamily="34" charset="0"/>
                <a:cs typeface="Poppins" pitchFamily="2" charset="77"/>
              </a:rPr>
              <a:t>LABEL</a:t>
            </a:r>
          </a:p>
        </p:txBody>
      </p:sp>
      <p:sp>
        <p:nvSpPr>
          <p:cNvPr id="27" name="Subtitle 2">
            <a:extLst>
              <a:ext uri="{FF2B5EF4-FFF2-40B4-BE49-F238E27FC236}">
                <a16:creationId xmlns:a16="http://schemas.microsoft.com/office/drawing/2014/main" id="{07DFAFB7-1F75-4ABF-874D-5C9F8869B882}"/>
              </a:ext>
            </a:extLst>
          </p:cNvPr>
          <p:cNvSpPr txBox="1">
            <a:spLocks/>
          </p:cNvSpPr>
          <p:nvPr/>
        </p:nvSpPr>
        <p:spPr>
          <a:xfrm>
            <a:off x="1011971" y="4104525"/>
            <a:ext cx="1838563" cy="402442"/>
          </a:xfrm>
          <a:prstGeom prst="rect">
            <a:avLst/>
          </a:prstGeom>
        </p:spPr>
        <p:txBody>
          <a:bodyPr vert="horz" wrap="square" lIns="38125" tIns="19062" rIns="38125" bIns="190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60"/>
              </a:lnSpc>
            </a:pPr>
            <a:r>
              <a:rPr lang="da-DK"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Lorem ipsum dolor sit amet, cum modo.</a:t>
            </a:r>
            <a:endPar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8" name="Subtitle 2">
            <a:extLst>
              <a:ext uri="{FF2B5EF4-FFF2-40B4-BE49-F238E27FC236}">
                <a16:creationId xmlns:a16="http://schemas.microsoft.com/office/drawing/2014/main" id="{17762FC0-D59D-4B59-9427-06B9E24DACA6}"/>
              </a:ext>
            </a:extLst>
          </p:cNvPr>
          <p:cNvSpPr txBox="1">
            <a:spLocks/>
          </p:cNvSpPr>
          <p:nvPr/>
        </p:nvSpPr>
        <p:spPr>
          <a:xfrm>
            <a:off x="2349893" y="3771508"/>
            <a:ext cx="504997" cy="230857"/>
          </a:xfrm>
          <a:prstGeom prst="rect">
            <a:avLst/>
          </a:prstGeom>
        </p:spPr>
        <p:txBody>
          <a:bodyPr vert="horz" wrap="none" lIns="38125" tIns="19062" rIns="38125" bIns="19062"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60"/>
              </a:lnSpc>
            </a:pPr>
            <a:r>
              <a:rPr lang="en-US" sz="1334" b="1" dirty="0">
                <a:latin typeface="Poppins" pitchFamily="2" charset="77"/>
                <a:ea typeface="Lato Light" panose="020F0502020204030203" pitchFamily="34" charset="0"/>
                <a:cs typeface="Poppins" pitchFamily="2" charset="77"/>
              </a:rPr>
              <a:t>LABEL</a:t>
            </a:r>
          </a:p>
        </p:txBody>
      </p:sp>
      <p:cxnSp>
        <p:nvCxnSpPr>
          <p:cNvPr id="35" name="Straight Connector 34">
            <a:extLst>
              <a:ext uri="{FF2B5EF4-FFF2-40B4-BE49-F238E27FC236}">
                <a16:creationId xmlns:a16="http://schemas.microsoft.com/office/drawing/2014/main" id="{C5C3BC14-D093-4824-A170-9EC9737861DF}"/>
              </a:ext>
            </a:extLst>
          </p:cNvPr>
          <p:cNvCxnSpPr>
            <a:cxnSpLocks/>
          </p:cNvCxnSpPr>
          <p:nvPr/>
        </p:nvCxnSpPr>
        <p:spPr>
          <a:xfrm>
            <a:off x="8650385" y="3157577"/>
            <a:ext cx="1359252" cy="0"/>
          </a:xfrm>
          <a:prstGeom prst="line">
            <a:avLst/>
          </a:prstGeom>
          <a:ln w="38100">
            <a:solidFill>
              <a:schemeClr val="bg1">
                <a:lumMod val="50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6" name="Subtitle 2">
            <a:extLst>
              <a:ext uri="{FF2B5EF4-FFF2-40B4-BE49-F238E27FC236}">
                <a16:creationId xmlns:a16="http://schemas.microsoft.com/office/drawing/2014/main" id="{557C3E43-5958-4465-9342-BF82A22A3C28}"/>
              </a:ext>
            </a:extLst>
          </p:cNvPr>
          <p:cNvSpPr txBox="1">
            <a:spLocks/>
          </p:cNvSpPr>
          <p:nvPr/>
        </p:nvSpPr>
        <p:spPr>
          <a:xfrm>
            <a:off x="8743376" y="3207212"/>
            <a:ext cx="1333570" cy="402442"/>
          </a:xfrm>
          <a:prstGeom prst="rect">
            <a:avLst/>
          </a:prstGeom>
        </p:spPr>
        <p:txBody>
          <a:bodyPr vert="horz" wrap="square" lIns="38125" tIns="19062" rIns="38125" bIns="190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60"/>
              </a:lnSpc>
            </a:pPr>
            <a:r>
              <a:rPr lang="da-DK"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Lorem ipsum dolor sit amet, cum modo.</a:t>
            </a:r>
            <a:endPar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7" name="Subtitle 2">
            <a:extLst>
              <a:ext uri="{FF2B5EF4-FFF2-40B4-BE49-F238E27FC236}">
                <a16:creationId xmlns:a16="http://schemas.microsoft.com/office/drawing/2014/main" id="{6C4388DE-DA99-46B8-AB18-23BE2C44A26D}"/>
              </a:ext>
            </a:extLst>
          </p:cNvPr>
          <p:cNvSpPr txBox="1">
            <a:spLocks/>
          </p:cNvSpPr>
          <p:nvPr/>
        </p:nvSpPr>
        <p:spPr>
          <a:xfrm>
            <a:off x="8743375" y="2874196"/>
            <a:ext cx="504997" cy="230857"/>
          </a:xfrm>
          <a:prstGeom prst="rect">
            <a:avLst/>
          </a:prstGeom>
        </p:spPr>
        <p:txBody>
          <a:bodyPr vert="horz" wrap="none" lIns="38125" tIns="19062" rIns="38125" bIns="19062"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60"/>
              </a:lnSpc>
            </a:pPr>
            <a:r>
              <a:rPr lang="en-US" sz="1334" b="1" dirty="0">
                <a:latin typeface="Poppins" pitchFamily="2" charset="77"/>
                <a:ea typeface="Lato Light" panose="020F0502020204030203" pitchFamily="34" charset="0"/>
                <a:cs typeface="Poppins" pitchFamily="2" charset="77"/>
              </a:rPr>
              <a:t>LABEL</a:t>
            </a:r>
          </a:p>
        </p:txBody>
      </p:sp>
      <p:pic>
        <p:nvPicPr>
          <p:cNvPr id="39" name="Graphic 38" descr="Venn diagram">
            <a:extLst>
              <a:ext uri="{FF2B5EF4-FFF2-40B4-BE49-F238E27FC236}">
                <a16:creationId xmlns:a16="http://schemas.microsoft.com/office/drawing/2014/main" id="{4EA36DF7-886D-4A9E-832A-B1FEE82D3C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8395" y="4594430"/>
            <a:ext cx="947341" cy="947341"/>
          </a:xfrm>
          <a:prstGeom prst="rect">
            <a:avLst/>
          </a:prstGeom>
        </p:spPr>
      </p:pic>
      <p:pic>
        <p:nvPicPr>
          <p:cNvPr id="40" name="Graphic 39" descr="Target">
            <a:extLst>
              <a:ext uri="{FF2B5EF4-FFF2-40B4-BE49-F238E27FC236}">
                <a16:creationId xmlns:a16="http://schemas.microsoft.com/office/drawing/2014/main" id="{F301703C-4A0F-4301-8D9E-D41E21B19D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33632" y="1817281"/>
            <a:ext cx="642034" cy="642034"/>
          </a:xfrm>
          <a:prstGeom prst="rect">
            <a:avLst/>
          </a:prstGeom>
        </p:spPr>
      </p:pic>
      <p:pic>
        <p:nvPicPr>
          <p:cNvPr id="41" name="Graphic 40" descr="Magnifying glass">
            <a:extLst>
              <a:ext uri="{FF2B5EF4-FFF2-40B4-BE49-F238E27FC236}">
                <a16:creationId xmlns:a16="http://schemas.microsoft.com/office/drawing/2014/main" id="{EEA63D01-7C5C-4E14-9308-B41F78BD30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63470" y="4133067"/>
            <a:ext cx="642034" cy="642034"/>
          </a:xfrm>
          <a:prstGeom prst="rect">
            <a:avLst/>
          </a:prstGeom>
        </p:spPr>
      </p:pic>
      <p:pic>
        <p:nvPicPr>
          <p:cNvPr id="42" name="Graphic 41" descr="Head with gears">
            <a:extLst>
              <a:ext uri="{FF2B5EF4-FFF2-40B4-BE49-F238E27FC236}">
                <a16:creationId xmlns:a16="http://schemas.microsoft.com/office/drawing/2014/main" id="{F715B004-1903-48FE-AB00-D9DB8C00AF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1710" y="3802014"/>
            <a:ext cx="947341" cy="947341"/>
          </a:xfrm>
          <a:prstGeom prst="rect">
            <a:avLst/>
          </a:prstGeom>
        </p:spPr>
      </p:pic>
      <p:pic>
        <p:nvPicPr>
          <p:cNvPr id="43" name="Graphic 42" descr="Arrow Rotate left">
            <a:extLst>
              <a:ext uri="{FF2B5EF4-FFF2-40B4-BE49-F238E27FC236}">
                <a16:creationId xmlns:a16="http://schemas.microsoft.com/office/drawing/2014/main" id="{7F1FF58A-6181-4661-AFA2-0AA457AA88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69167" y="3294593"/>
            <a:ext cx="642034" cy="642034"/>
          </a:xfrm>
          <a:prstGeom prst="rect">
            <a:avLst/>
          </a:prstGeom>
        </p:spPr>
      </p:pic>
      <p:pic>
        <p:nvPicPr>
          <p:cNvPr id="44" name="Graphic 43" descr="Arrow Rotate right">
            <a:extLst>
              <a:ext uri="{FF2B5EF4-FFF2-40B4-BE49-F238E27FC236}">
                <a16:creationId xmlns:a16="http://schemas.microsoft.com/office/drawing/2014/main" id="{AABB3432-169A-4219-A3DB-2C758B14EB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86367" y="2241449"/>
            <a:ext cx="642034" cy="642034"/>
          </a:xfrm>
          <a:prstGeom prst="rect">
            <a:avLst/>
          </a:prstGeom>
        </p:spPr>
      </p:pic>
      <p:pic>
        <p:nvPicPr>
          <p:cNvPr id="45" name="Graphic 44" descr="Kiosk">
            <a:extLst>
              <a:ext uri="{FF2B5EF4-FFF2-40B4-BE49-F238E27FC236}">
                <a16:creationId xmlns:a16="http://schemas.microsoft.com/office/drawing/2014/main" id="{A2F289FE-9001-45E0-882F-A00C72CF5A1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908387" y="3228183"/>
            <a:ext cx="642034" cy="642034"/>
          </a:xfrm>
          <a:prstGeom prst="rect">
            <a:avLst/>
          </a:prstGeom>
        </p:spPr>
      </p:pic>
      <p:sp>
        <p:nvSpPr>
          <p:cNvPr id="46" name="Donut 57">
            <a:extLst>
              <a:ext uri="{FF2B5EF4-FFF2-40B4-BE49-F238E27FC236}">
                <a16:creationId xmlns:a16="http://schemas.microsoft.com/office/drawing/2014/main" id="{2F3917BF-7026-40AE-8655-F47238ECA193}"/>
              </a:ext>
            </a:extLst>
          </p:cNvPr>
          <p:cNvSpPr/>
          <p:nvPr/>
        </p:nvSpPr>
        <p:spPr>
          <a:xfrm>
            <a:off x="3687077" y="1670422"/>
            <a:ext cx="935144" cy="935144"/>
          </a:xfrm>
          <a:prstGeom prst="donut">
            <a:avLst>
              <a:gd name="adj" fmla="val 85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6" dirty="0">
              <a:solidFill>
                <a:schemeClr val="tx1"/>
              </a:solidFill>
              <a:latin typeface="Lato Light" panose="020F0502020204030203" pitchFamily="34" charset="0"/>
            </a:endParaRPr>
          </a:p>
        </p:txBody>
      </p:sp>
    </p:spTree>
    <p:extLst>
      <p:ext uri="{BB962C8B-B14F-4D97-AF65-F5344CB8AC3E}">
        <p14:creationId xmlns:p14="http://schemas.microsoft.com/office/powerpoint/2010/main" val="54825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19</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20</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CE372B-31D8-4733-ACA6-E1ABB5E321E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414A74F-7270-4688-A565-4E4D3FF13BA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31316DB-F1DD-4595-AAAA-E711F293A8FE}"/>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D7FB3D06-3B23-4715-B65E-FA0E89F224F2}"/>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2C645A8C-42B6-4C79-868E-8655B14EC043}"/>
              </a:ext>
            </a:extLst>
          </p:cNvPr>
          <p:cNvSpPr>
            <a:spLocks noGrp="1"/>
          </p:cNvSpPr>
          <p:nvPr>
            <p:ph type="body" sz="quarter" idx="13"/>
          </p:nvPr>
        </p:nvSpPr>
        <p:spPr/>
        <p:txBody>
          <a:bodyPr/>
          <a:lstStyle/>
          <a:p>
            <a:endParaRPr lang="en-ZA"/>
          </a:p>
        </p:txBody>
      </p:sp>
      <p:cxnSp>
        <p:nvCxnSpPr>
          <p:cNvPr id="7" name="Straight Arrow Connector 6">
            <a:extLst>
              <a:ext uri="{FF2B5EF4-FFF2-40B4-BE49-F238E27FC236}">
                <a16:creationId xmlns:a16="http://schemas.microsoft.com/office/drawing/2014/main" id="{60C73A89-4A7A-4085-8587-1FBA7B168938}"/>
              </a:ext>
            </a:extLst>
          </p:cNvPr>
          <p:cNvCxnSpPr>
            <a:cxnSpLocks/>
          </p:cNvCxnSpPr>
          <p:nvPr/>
        </p:nvCxnSpPr>
        <p:spPr>
          <a:xfrm flipV="1">
            <a:off x="7992446" y="2922036"/>
            <a:ext cx="280923" cy="18846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8E4A0C4-B80E-4AC9-B253-D6ADB489D861}"/>
              </a:ext>
            </a:extLst>
          </p:cNvPr>
          <p:cNvCxnSpPr/>
          <p:nvPr/>
        </p:nvCxnSpPr>
        <p:spPr>
          <a:xfrm flipV="1">
            <a:off x="8892728" y="2245765"/>
            <a:ext cx="356991" cy="23866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5072D89-322E-4140-B4E1-722AB7D08246}"/>
              </a:ext>
            </a:extLst>
          </p:cNvPr>
          <p:cNvCxnSpPr>
            <a:stCxn id="29" idx="5"/>
          </p:cNvCxnSpPr>
          <p:nvPr/>
        </p:nvCxnSpPr>
        <p:spPr>
          <a:xfrm>
            <a:off x="8857294" y="2909910"/>
            <a:ext cx="283056" cy="31373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8524D04-EF5C-4409-B075-EC33AF276D1D}"/>
              </a:ext>
            </a:extLst>
          </p:cNvPr>
          <p:cNvCxnSpPr/>
          <p:nvPr/>
        </p:nvCxnSpPr>
        <p:spPr>
          <a:xfrm flipV="1">
            <a:off x="5775220" y="3543189"/>
            <a:ext cx="145827" cy="30011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58FDCDE-E155-4AE9-BED6-F3843DB41BEB}"/>
              </a:ext>
            </a:extLst>
          </p:cNvPr>
          <p:cNvCxnSpPr/>
          <p:nvPr/>
        </p:nvCxnSpPr>
        <p:spPr>
          <a:xfrm flipV="1">
            <a:off x="7777730" y="4384271"/>
            <a:ext cx="298019" cy="171625"/>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CC8EF4C-030F-4ABC-8B89-42F77CEC6989}"/>
              </a:ext>
            </a:extLst>
          </p:cNvPr>
          <p:cNvCxnSpPr/>
          <p:nvPr/>
        </p:nvCxnSpPr>
        <p:spPr>
          <a:xfrm>
            <a:off x="8821607" y="4507534"/>
            <a:ext cx="191246" cy="8581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4B963DC-CEAA-4828-B548-BD98F6F018A1}"/>
              </a:ext>
            </a:extLst>
          </p:cNvPr>
          <p:cNvCxnSpPr/>
          <p:nvPr/>
        </p:nvCxnSpPr>
        <p:spPr>
          <a:xfrm flipH="1">
            <a:off x="8247869" y="4977928"/>
            <a:ext cx="750952" cy="35699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BA9F7A7-9723-42C1-8899-3ABA5D86B659}"/>
              </a:ext>
            </a:extLst>
          </p:cNvPr>
          <p:cNvCxnSpPr>
            <a:stCxn id="31" idx="4"/>
            <a:endCxn id="35" idx="0"/>
          </p:cNvCxnSpPr>
          <p:nvPr/>
        </p:nvCxnSpPr>
        <p:spPr>
          <a:xfrm flipH="1">
            <a:off x="9300718" y="5098256"/>
            <a:ext cx="69128" cy="35500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41D36BC-0748-49AB-9B88-BA4E6DD5E0BB}"/>
              </a:ext>
            </a:extLst>
          </p:cNvPr>
          <p:cNvCxnSpPr/>
          <p:nvPr/>
        </p:nvCxnSpPr>
        <p:spPr>
          <a:xfrm>
            <a:off x="5876423" y="4173102"/>
            <a:ext cx="459713" cy="24862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9FD0441-04D0-4A31-B711-69F5960C0A28}"/>
              </a:ext>
            </a:extLst>
          </p:cNvPr>
          <p:cNvCxnSpPr/>
          <p:nvPr/>
        </p:nvCxnSpPr>
        <p:spPr>
          <a:xfrm flipH="1">
            <a:off x="4741199" y="3942898"/>
            <a:ext cx="478612" cy="1000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EB05966-594B-4958-A14F-A52E9A0A0E12}"/>
              </a:ext>
            </a:extLst>
          </p:cNvPr>
          <p:cNvCxnSpPr/>
          <p:nvPr/>
        </p:nvCxnSpPr>
        <p:spPr>
          <a:xfrm>
            <a:off x="5735678" y="5245079"/>
            <a:ext cx="337323" cy="11175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11BECA8-4A6E-49F3-BDD7-693595AA2573}"/>
              </a:ext>
            </a:extLst>
          </p:cNvPr>
          <p:cNvCxnSpPr/>
          <p:nvPr/>
        </p:nvCxnSpPr>
        <p:spPr>
          <a:xfrm>
            <a:off x="6596782" y="3543188"/>
            <a:ext cx="222125" cy="40471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E657E0D-69A8-400A-A82F-79D5A0E39991}"/>
              </a:ext>
            </a:extLst>
          </p:cNvPr>
          <p:cNvCxnSpPr/>
          <p:nvPr/>
        </p:nvCxnSpPr>
        <p:spPr>
          <a:xfrm flipH="1">
            <a:off x="3931049" y="4614913"/>
            <a:ext cx="36329" cy="29926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4D6070B-A48A-4980-90D0-B1D31932AE25}"/>
              </a:ext>
            </a:extLst>
          </p:cNvPr>
          <p:cNvCxnSpPr/>
          <p:nvPr/>
        </p:nvCxnSpPr>
        <p:spPr>
          <a:xfrm>
            <a:off x="4505331" y="4524941"/>
            <a:ext cx="356991" cy="36374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D8430ED-D1A0-4F82-AD83-0A3A527B1B93}"/>
              </a:ext>
            </a:extLst>
          </p:cNvPr>
          <p:cNvCxnSpPr/>
          <p:nvPr/>
        </p:nvCxnSpPr>
        <p:spPr>
          <a:xfrm flipH="1">
            <a:off x="2986123" y="4997057"/>
            <a:ext cx="40738" cy="32153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8169625-C558-4FEA-B902-20519C4DD50C}"/>
              </a:ext>
            </a:extLst>
          </p:cNvPr>
          <p:cNvCxnSpPr/>
          <p:nvPr/>
        </p:nvCxnSpPr>
        <p:spPr>
          <a:xfrm flipH="1">
            <a:off x="2433001" y="4614913"/>
            <a:ext cx="259876" cy="6339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AB3EE3B-B336-4929-8593-FE412AAFB976}"/>
              </a:ext>
            </a:extLst>
          </p:cNvPr>
          <p:cNvCxnSpPr/>
          <p:nvPr/>
        </p:nvCxnSpPr>
        <p:spPr>
          <a:xfrm flipH="1">
            <a:off x="3368613" y="5478756"/>
            <a:ext cx="230490" cy="109565"/>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0861DB-1A50-41F6-884B-44F4E553A4E4}"/>
              </a:ext>
            </a:extLst>
          </p:cNvPr>
          <p:cNvCxnSpPr/>
          <p:nvPr/>
        </p:nvCxnSpPr>
        <p:spPr>
          <a:xfrm flipH="1" flipV="1">
            <a:off x="2225075" y="3110496"/>
            <a:ext cx="416806" cy="15578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519A66A-CD9B-48C0-B695-6C0FBDA3A2ED}"/>
              </a:ext>
            </a:extLst>
          </p:cNvPr>
          <p:cNvCxnSpPr/>
          <p:nvPr/>
        </p:nvCxnSpPr>
        <p:spPr>
          <a:xfrm flipH="1" flipV="1">
            <a:off x="3026861" y="3898143"/>
            <a:ext cx="69128" cy="31639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E10C23C-4848-4BD4-A6BF-DA3E7F019386}"/>
              </a:ext>
            </a:extLst>
          </p:cNvPr>
          <p:cNvCxnSpPr/>
          <p:nvPr/>
        </p:nvCxnSpPr>
        <p:spPr>
          <a:xfrm flipV="1">
            <a:off x="4568084" y="3277236"/>
            <a:ext cx="140743" cy="26595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645D376-D392-49A3-8B54-B978B5F12C87}"/>
              </a:ext>
            </a:extLst>
          </p:cNvPr>
          <p:cNvCxnSpPr>
            <a:stCxn id="34" idx="6"/>
            <a:endCxn id="36" idx="2"/>
          </p:cNvCxnSpPr>
          <p:nvPr/>
        </p:nvCxnSpPr>
        <p:spPr>
          <a:xfrm>
            <a:off x="4287589" y="2910083"/>
            <a:ext cx="280495"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945FF96-388F-4F66-8207-9AF46E724EF3}"/>
              </a:ext>
            </a:extLst>
          </p:cNvPr>
          <p:cNvSpPr/>
          <p:nvPr/>
        </p:nvSpPr>
        <p:spPr>
          <a:xfrm>
            <a:off x="9248304" y="1681745"/>
            <a:ext cx="713985" cy="7139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29" name="Oval 28">
            <a:extLst>
              <a:ext uri="{FF2B5EF4-FFF2-40B4-BE49-F238E27FC236}">
                <a16:creationId xmlns:a16="http://schemas.microsoft.com/office/drawing/2014/main" id="{550C56E6-F1E1-4F65-91C9-3B088FA7EE1B}"/>
              </a:ext>
            </a:extLst>
          </p:cNvPr>
          <p:cNvSpPr/>
          <p:nvPr/>
        </p:nvSpPr>
        <p:spPr>
          <a:xfrm>
            <a:off x="8234702" y="2313652"/>
            <a:ext cx="713985" cy="7139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0" name="Oval 29">
            <a:extLst>
              <a:ext uri="{FF2B5EF4-FFF2-40B4-BE49-F238E27FC236}">
                <a16:creationId xmlns:a16="http://schemas.microsoft.com/office/drawing/2014/main" id="{01D98C1D-45C6-4E82-A267-7836EA1BE54E}"/>
              </a:ext>
            </a:extLst>
          </p:cNvPr>
          <p:cNvSpPr/>
          <p:nvPr/>
        </p:nvSpPr>
        <p:spPr>
          <a:xfrm>
            <a:off x="9127182" y="3199361"/>
            <a:ext cx="713985" cy="7139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1" name="Oval 30">
            <a:extLst>
              <a:ext uri="{FF2B5EF4-FFF2-40B4-BE49-F238E27FC236}">
                <a16:creationId xmlns:a16="http://schemas.microsoft.com/office/drawing/2014/main" id="{FC6E84B3-6314-4308-966D-6C1093D5736D}"/>
              </a:ext>
            </a:extLst>
          </p:cNvPr>
          <p:cNvSpPr/>
          <p:nvPr/>
        </p:nvSpPr>
        <p:spPr>
          <a:xfrm>
            <a:off x="8999685" y="4397438"/>
            <a:ext cx="713985" cy="7139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2" name="Oval 31">
            <a:extLst>
              <a:ext uri="{FF2B5EF4-FFF2-40B4-BE49-F238E27FC236}">
                <a16:creationId xmlns:a16="http://schemas.microsoft.com/office/drawing/2014/main" id="{A50B82AD-584C-4327-B892-60078018D089}"/>
              </a:ext>
            </a:extLst>
          </p:cNvPr>
          <p:cNvSpPr/>
          <p:nvPr/>
        </p:nvSpPr>
        <p:spPr>
          <a:xfrm>
            <a:off x="8094454" y="3977495"/>
            <a:ext cx="713985" cy="7139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3" name="Oval 32">
            <a:extLst>
              <a:ext uri="{FF2B5EF4-FFF2-40B4-BE49-F238E27FC236}">
                <a16:creationId xmlns:a16="http://schemas.microsoft.com/office/drawing/2014/main" id="{E3EC48FA-B586-4BD1-A32C-54E29F4F2D16}"/>
              </a:ext>
            </a:extLst>
          </p:cNvPr>
          <p:cNvSpPr/>
          <p:nvPr/>
        </p:nvSpPr>
        <p:spPr>
          <a:xfrm>
            <a:off x="7557971" y="5262228"/>
            <a:ext cx="713985" cy="7139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4" name="Oval 33">
            <a:extLst>
              <a:ext uri="{FF2B5EF4-FFF2-40B4-BE49-F238E27FC236}">
                <a16:creationId xmlns:a16="http://schemas.microsoft.com/office/drawing/2014/main" id="{D778579D-B889-476E-A069-804926AE9F45}"/>
              </a:ext>
            </a:extLst>
          </p:cNvPr>
          <p:cNvSpPr/>
          <p:nvPr/>
        </p:nvSpPr>
        <p:spPr>
          <a:xfrm>
            <a:off x="3560436" y="2566259"/>
            <a:ext cx="713985" cy="7139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5" name="Oval 34">
            <a:extLst>
              <a:ext uri="{FF2B5EF4-FFF2-40B4-BE49-F238E27FC236}">
                <a16:creationId xmlns:a16="http://schemas.microsoft.com/office/drawing/2014/main" id="{FA950673-87FE-4ECC-9641-C7D141551F01}"/>
              </a:ext>
            </a:extLst>
          </p:cNvPr>
          <p:cNvSpPr/>
          <p:nvPr/>
        </p:nvSpPr>
        <p:spPr>
          <a:xfrm>
            <a:off x="8930557" y="5466424"/>
            <a:ext cx="713985" cy="7139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6" name="Oval 35">
            <a:extLst>
              <a:ext uri="{FF2B5EF4-FFF2-40B4-BE49-F238E27FC236}">
                <a16:creationId xmlns:a16="http://schemas.microsoft.com/office/drawing/2014/main" id="{6FF7B926-25AD-46D2-B612-CCC83699376A}"/>
              </a:ext>
            </a:extLst>
          </p:cNvPr>
          <p:cNvSpPr/>
          <p:nvPr/>
        </p:nvSpPr>
        <p:spPr>
          <a:xfrm>
            <a:off x="4554914" y="2566259"/>
            <a:ext cx="713985" cy="7139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7" name="Oval 36">
            <a:extLst>
              <a:ext uri="{FF2B5EF4-FFF2-40B4-BE49-F238E27FC236}">
                <a16:creationId xmlns:a16="http://schemas.microsoft.com/office/drawing/2014/main" id="{36386B9D-1A45-4E7D-8189-A5D503BCEF7B}"/>
              </a:ext>
            </a:extLst>
          </p:cNvPr>
          <p:cNvSpPr/>
          <p:nvPr/>
        </p:nvSpPr>
        <p:spPr>
          <a:xfrm>
            <a:off x="2615962" y="3161911"/>
            <a:ext cx="713985" cy="7139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8" name="Oval 37">
            <a:extLst>
              <a:ext uri="{FF2B5EF4-FFF2-40B4-BE49-F238E27FC236}">
                <a16:creationId xmlns:a16="http://schemas.microsoft.com/office/drawing/2014/main" id="{10725AA4-875E-4C7F-829C-E7F429DBFDB4}"/>
              </a:ext>
            </a:extLst>
          </p:cNvPr>
          <p:cNvSpPr/>
          <p:nvPr/>
        </p:nvSpPr>
        <p:spPr>
          <a:xfrm>
            <a:off x="1485172" y="2576418"/>
            <a:ext cx="713985" cy="7139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39" name="Oval 38">
            <a:extLst>
              <a:ext uri="{FF2B5EF4-FFF2-40B4-BE49-F238E27FC236}">
                <a16:creationId xmlns:a16="http://schemas.microsoft.com/office/drawing/2014/main" id="{BBF764F7-9931-4763-BB96-D24B6D75BCEA}"/>
              </a:ext>
            </a:extLst>
          </p:cNvPr>
          <p:cNvSpPr/>
          <p:nvPr/>
        </p:nvSpPr>
        <p:spPr>
          <a:xfrm>
            <a:off x="1642102" y="4334487"/>
            <a:ext cx="713985" cy="7139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40" name="Oval 39">
            <a:extLst>
              <a:ext uri="{FF2B5EF4-FFF2-40B4-BE49-F238E27FC236}">
                <a16:creationId xmlns:a16="http://schemas.microsoft.com/office/drawing/2014/main" id="{2DD9A578-B10F-4508-9676-B08FE6E235A8}"/>
              </a:ext>
            </a:extLst>
          </p:cNvPr>
          <p:cNvSpPr/>
          <p:nvPr/>
        </p:nvSpPr>
        <p:spPr>
          <a:xfrm>
            <a:off x="2725827" y="4265957"/>
            <a:ext cx="713985" cy="7139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41" name="Oval 40">
            <a:extLst>
              <a:ext uri="{FF2B5EF4-FFF2-40B4-BE49-F238E27FC236}">
                <a16:creationId xmlns:a16="http://schemas.microsoft.com/office/drawing/2014/main" id="{B8003C43-8B06-4DC5-920C-130CFB34157C}"/>
              </a:ext>
            </a:extLst>
          </p:cNvPr>
          <p:cNvSpPr/>
          <p:nvPr/>
        </p:nvSpPr>
        <p:spPr>
          <a:xfrm>
            <a:off x="3560436" y="4953643"/>
            <a:ext cx="713985" cy="7139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42" name="Oval 41">
            <a:extLst>
              <a:ext uri="{FF2B5EF4-FFF2-40B4-BE49-F238E27FC236}">
                <a16:creationId xmlns:a16="http://schemas.microsoft.com/office/drawing/2014/main" id="{2D579AAB-2995-4376-9A3B-E173AD0AB35C}"/>
              </a:ext>
            </a:extLst>
          </p:cNvPr>
          <p:cNvSpPr/>
          <p:nvPr/>
        </p:nvSpPr>
        <p:spPr>
          <a:xfrm>
            <a:off x="2615962" y="5370002"/>
            <a:ext cx="713985" cy="7139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43" name="Oval 42">
            <a:extLst>
              <a:ext uri="{FF2B5EF4-FFF2-40B4-BE49-F238E27FC236}">
                <a16:creationId xmlns:a16="http://schemas.microsoft.com/office/drawing/2014/main" id="{8B70BE0C-9981-45C0-ACFB-E78748A0FBC5}"/>
              </a:ext>
            </a:extLst>
          </p:cNvPr>
          <p:cNvSpPr/>
          <p:nvPr/>
        </p:nvSpPr>
        <p:spPr>
          <a:xfrm>
            <a:off x="6129007" y="5074769"/>
            <a:ext cx="713985" cy="71398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44" name="Oval 5">
            <a:extLst>
              <a:ext uri="{FF2B5EF4-FFF2-40B4-BE49-F238E27FC236}">
                <a16:creationId xmlns:a16="http://schemas.microsoft.com/office/drawing/2014/main" id="{2E08765D-485B-4751-8073-27B147667DFE}"/>
              </a:ext>
            </a:extLst>
          </p:cNvPr>
          <p:cNvSpPr>
            <a:spLocks noChangeArrowheads="1"/>
          </p:cNvSpPr>
          <p:nvPr/>
        </p:nvSpPr>
        <p:spPr bwMode="auto">
          <a:xfrm>
            <a:off x="5874611" y="2460620"/>
            <a:ext cx="968381" cy="968380"/>
          </a:xfrm>
          <a:prstGeom prst="ellipse">
            <a:avLst/>
          </a:prstGeom>
          <a:solidFill>
            <a:schemeClr val="tx2"/>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45" name="Freeform 7">
            <a:extLst>
              <a:ext uri="{FF2B5EF4-FFF2-40B4-BE49-F238E27FC236}">
                <a16:creationId xmlns:a16="http://schemas.microsoft.com/office/drawing/2014/main" id="{7F453190-1A7A-4DDD-BCED-38182B3AE9EA}"/>
              </a:ext>
            </a:extLst>
          </p:cNvPr>
          <p:cNvSpPr>
            <a:spLocks noEditPoints="1"/>
          </p:cNvSpPr>
          <p:nvPr/>
        </p:nvSpPr>
        <p:spPr bwMode="auto">
          <a:xfrm>
            <a:off x="5718028" y="2303894"/>
            <a:ext cx="1281546" cy="1281546"/>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chemeClr val="accent2"/>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46" name="Oval 11">
            <a:extLst>
              <a:ext uri="{FF2B5EF4-FFF2-40B4-BE49-F238E27FC236}">
                <a16:creationId xmlns:a16="http://schemas.microsoft.com/office/drawing/2014/main" id="{89CF2F70-99EE-422A-A1F4-5A995B8C2F36}"/>
              </a:ext>
            </a:extLst>
          </p:cNvPr>
          <p:cNvSpPr>
            <a:spLocks noChangeArrowheads="1"/>
          </p:cNvSpPr>
          <p:nvPr/>
        </p:nvSpPr>
        <p:spPr bwMode="auto">
          <a:xfrm>
            <a:off x="3558004" y="3518561"/>
            <a:ext cx="991373" cy="991374"/>
          </a:xfrm>
          <a:prstGeom prst="ellipse">
            <a:avLst/>
          </a:prstGeom>
          <a:solidFill>
            <a:schemeClr val="tx2"/>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47" name="Freeform 13">
            <a:extLst>
              <a:ext uri="{FF2B5EF4-FFF2-40B4-BE49-F238E27FC236}">
                <a16:creationId xmlns:a16="http://schemas.microsoft.com/office/drawing/2014/main" id="{017F7508-B69E-472B-AD57-DB817EC87572}"/>
              </a:ext>
            </a:extLst>
          </p:cNvPr>
          <p:cNvSpPr>
            <a:spLocks noEditPoints="1"/>
          </p:cNvSpPr>
          <p:nvPr/>
        </p:nvSpPr>
        <p:spPr bwMode="auto">
          <a:xfrm>
            <a:off x="3412919" y="3373475"/>
            <a:ext cx="1281545" cy="1281546"/>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chemeClr val="accent1"/>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48" name="Oval 17">
            <a:extLst>
              <a:ext uri="{FF2B5EF4-FFF2-40B4-BE49-F238E27FC236}">
                <a16:creationId xmlns:a16="http://schemas.microsoft.com/office/drawing/2014/main" id="{B8A0E0F1-5848-4270-827C-CD46A3F01FC7}"/>
              </a:ext>
            </a:extLst>
          </p:cNvPr>
          <p:cNvSpPr>
            <a:spLocks noChangeArrowheads="1"/>
          </p:cNvSpPr>
          <p:nvPr/>
        </p:nvSpPr>
        <p:spPr bwMode="auto">
          <a:xfrm>
            <a:off x="4777163" y="4790710"/>
            <a:ext cx="930681" cy="930681"/>
          </a:xfrm>
          <a:prstGeom prst="ellipse">
            <a:avLst/>
          </a:prstGeom>
          <a:solidFill>
            <a:schemeClr val="accent6"/>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49" name="Oval 22">
            <a:extLst>
              <a:ext uri="{FF2B5EF4-FFF2-40B4-BE49-F238E27FC236}">
                <a16:creationId xmlns:a16="http://schemas.microsoft.com/office/drawing/2014/main" id="{74439CCC-190F-4BDE-B650-9F685196668A}"/>
              </a:ext>
            </a:extLst>
          </p:cNvPr>
          <p:cNvSpPr>
            <a:spLocks noChangeArrowheads="1"/>
          </p:cNvSpPr>
          <p:nvPr/>
        </p:nvSpPr>
        <p:spPr bwMode="auto">
          <a:xfrm>
            <a:off x="6627237" y="4073509"/>
            <a:ext cx="991499" cy="991499"/>
          </a:xfrm>
          <a:prstGeom prst="ellipse">
            <a:avLst/>
          </a:prstGeom>
          <a:solidFill>
            <a:schemeClr val="tx2"/>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50" name="Freeform 24">
            <a:extLst>
              <a:ext uri="{FF2B5EF4-FFF2-40B4-BE49-F238E27FC236}">
                <a16:creationId xmlns:a16="http://schemas.microsoft.com/office/drawing/2014/main" id="{B4630FD9-1AE7-4574-82A0-38A05F1C2297}"/>
              </a:ext>
            </a:extLst>
          </p:cNvPr>
          <p:cNvSpPr>
            <a:spLocks noEditPoints="1"/>
          </p:cNvSpPr>
          <p:nvPr/>
        </p:nvSpPr>
        <p:spPr bwMode="auto">
          <a:xfrm>
            <a:off x="6482214" y="3928487"/>
            <a:ext cx="1281546" cy="1281546"/>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51" name="Oval 28">
            <a:extLst>
              <a:ext uri="{FF2B5EF4-FFF2-40B4-BE49-F238E27FC236}">
                <a16:creationId xmlns:a16="http://schemas.microsoft.com/office/drawing/2014/main" id="{5F9B09D4-357E-4256-98A2-849737419725}"/>
              </a:ext>
            </a:extLst>
          </p:cNvPr>
          <p:cNvSpPr>
            <a:spLocks noChangeArrowheads="1"/>
          </p:cNvSpPr>
          <p:nvPr/>
        </p:nvSpPr>
        <p:spPr bwMode="auto">
          <a:xfrm>
            <a:off x="7089201" y="2903908"/>
            <a:ext cx="986548" cy="986548"/>
          </a:xfrm>
          <a:prstGeom prst="ellipse">
            <a:avLst/>
          </a:prstGeom>
          <a:solidFill>
            <a:schemeClr val="accent6"/>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52" name="Freeform 86">
            <a:extLst>
              <a:ext uri="{FF2B5EF4-FFF2-40B4-BE49-F238E27FC236}">
                <a16:creationId xmlns:a16="http://schemas.microsoft.com/office/drawing/2014/main" id="{3FB0EEC7-61B0-454A-94BF-2D8B0164FE69}"/>
              </a:ext>
            </a:extLst>
          </p:cNvPr>
          <p:cNvSpPr/>
          <p:nvPr/>
        </p:nvSpPr>
        <p:spPr>
          <a:xfrm>
            <a:off x="5300697" y="3657421"/>
            <a:ext cx="696388" cy="696388"/>
          </a:xfrm>
          <a:custGeom>
            <a:avLst/>
            <a:gdLst>
              <a:gd name="connsiteX0" fmla="*/ 1670267 w 1670267"/>
              <a:gd name="connsiteY0" fmla="*/ 674231 h 1670266"/>
              <a:gd name="connsiteX1" fmla="*/ 1670267 w 1670267"/>
              <a:gd name="connsiteY1" fmla="*/ 996035 h 1670266"/>
              <a:gd name="connsiteX2" fmla="*/ 996036 w 1670267"/>
              <a:gd name="connsiteY2" fmla="*/ 996035 h 1670266"/>
              <a:gd name="connsiteX3" fmla="*/ 996036 w 1670267"/>
              <a:gd name="connsiteY3" fmla="*/ 1670266 h 1670266"/>
              <a:gd name="connsiteX4" fmla="*/ 674232 w 1670267"/>
              <a:gd name="connsiteY4" fmla="*/ 1670266 h 1670266"/>
              <a:gd name="connsiteX5" fmla="*/ 674232 w 1670267"/>
              <a:gd name="connsiteY5" fmla="*/ 996035 h 1670266"/>
              <a:gd name="connsiteX6" fmla="*/ 0 w 1670267"/>
              <a:gd name="connsiteY6" fmla="*/ 996035 h 1670266"/>
              <a:gd name="connsiteX7" fmla="*/ 0 w 1670267"/>
              <a:gd name="connsiteY7" fmla="*/ 674231 h 1670266"/>
              <a:gd name="connsiteX8" fmla="*/ 674232 w 1670267"/>
              <a:gd name="connsiteY8" fmla="*/ 674231 h 1670266"/>
              <a:gd name="connsiteX9" fmla="*/ 674232 w 1670267"/>
              <a:gd name="connsiteY9" fmla="*/ 0 h 1670266"/>
              <a:gd name="connsiteX10" fmla="*/ 996036 w 1670267"/>
              <a:gd name="connsiteY10" fmla="*/ 0 h 1670266"/>
              <a:gd name="connsiteX11" fmla="*/ 996036 w 1670267"/>
              <a:gd name="connsiteY11" fmla="*/ 674231 h 167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267" h="1670266">
                <a:moveTo>
                  <a:pt x="1670267" y="674231"/>
                </a:moveTo>
                <a:lnTo>
                  <a:pt x="1670267" y="996035"/>
                </a:lnTo>
                <a:lnTo>
                  <a:pt x="996036" y="996035"/>
                </a:lnTo>
                <a:lnTo>
                  <a:pt x="996036" y="1670266"/>
                </a:lnTo>
                <a:lnTo>
                  <a:pt x="674232" y="1670266"/>
                </a:lnTo>
                <a:lnTo>
                  <a:pt x="674232" y="996035"/>
                </a:lnTo>
                <a:lnTo>
                  <a:pt x="0" y="996035"/>
                </a:lnTo>
                <a:lnTo>
                  <a:pt x="0" y="674231"/>
                </a:lnTo>
                <a:lnTo>
                  <a:pt x="674232" y="674231"/>
                </a:lnTo>
                <a:lnTo>
                  <a:pt x="674232" y="0"/>
                </a:lnTo>
                <a:lnTo>
                  <a:pt x="996036" y="0"/>
                </a:lnTo>
                <a:lnTo>
                  <a:pt x="996036" y="674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001" dirty="0"/>
          </a:p>
        </p:txBody>
      </p:sp>
      <p:sp>
        <p:nvSpPr>
          <p:cNvPr id="53" name="Freeform 88">
            <a:extLst>
              <a:ext uri="{FF2B5EF4-FFF2-40B4-BE49-F238E27FC236}">
                <a16:creationId xmlns:a16="http://schemas.microsoft.com/office/drawing/2014/main" id="{B0FB68D2-4554-4229-A447-7D7323B8E664}"/>
              </a:ext>
            </a:extLst>
          </p:cNvPr>
          <p:cNvSpPr/>
          <p:nvPr/>
        </p:nvSpPr>
        <p:spPr>
          <a:xfrm>
            <a:off x="5052885" y="5068360"/>
            <a:ext cx="365345" cy="365345"/>
          </a:xfrm>
          <a:custGeom>
            <a:avLst/>
            <a:gdLst>
              <a:gd name="connsiteX0" fmla="*/ 353721 w 876270"/>
              <a:gd name="connsiteY0" fmla="*/ 0 h 876270"/>
              <a:gd name="connsiteX1" fmla="*/ 522549 w 876270"/>
              <a:gd name="connsiteY1" fmla="*/ 0 h 876270"/>
              <a:gd name="connsiteX2" fmla="*/ 522549 w 876270"/>
              <a:gd name="connsiteY2" fmla="*/ 353721 h 876270"/>
              <a:gd name="connsiteX3" fmla="*/ 876270 w 876270"/>
              <a:gd name="connsiteY3" fmla="*/ 353721 h 876270"/>
              <a:gd name="connsiteX4" fmla="*/ 876270 w 876270"/>
              <a:gd name="connsiteY4" fmla="*/ 522549 h 876270"/>
              <a:gd name="connsiteX5" fmla="*/ 522549 w 876270"/>
              <a:gd name="connsiteY5" fmla="*/ 522549 h 876270"/>
              <a:gd name="connsiteX6" fmla="*/ 522549 w 876270"/>
              <a:gd name="connsiteY6" fmla="*/ 876270 h 876270"/>
              <a:gd name="connsiteX7" fmla="*/ 353721 w 876270"/>
              <a:gd name="connsiteY7" fmla="*/ 876270 h 876270"/>
              <a:gd name="connsiteX8" fmla="*/ 353721 w 876270"/>
              <a:gd name="connsiteY8" fmla="*/ 522549 h 876270"/>
              <a:gd name="connsiteX9" fmla="*/ 0 w 876270"/>
              <a:gd name="connsiteY9" fmla="*/ 522549 h 876270"/>
              <a:gd name="connsiteX10" fmla="*/ 0 w 876270"/>
              <a:gd name="connsiteY10" fmla="*/ 353721 h 876270"/>
              <a:gd name="connsiteX11" fmla="*/ 353721 w 876270"/>
              <a:gd name="connsiteY11" fmla="*/ 353721 h 8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270" h="876270">
                <a:moveTo>
                  <a:pt x="353721" y="0"/>
                </a:moveTo>
                <a:lnTo>
                  <a:pt x="522549" y="0"/>
                </a:lnTo>
                <a:lnTo>
                  <a:pt x="522549" y="353721"/>
                </a:lnTo>
                <a:lnTo>
                  <a:pt x="876270" y="353721"/>
                </a:lnTo>
                <a:lnTo>
                  <a:pt x="876270" y="522549"/>
                </a:lnTo>
                <a:lnTo>
                  <a:pt x="522549" y="522549"/>
                </a:lnTo>
                <a:lnTo>
                  <a:pt x="522549" y="876270"/>
                </a:lnTo>
                <a:lnTo>
                  <a:pt x="353721" y="876270"/>
                </a:lnTo>
                <a:lnTo>
                  <a:pt x="353721" y="522549"/>
                </a:lnTo>
                <a:lnTo>
                  <a:pt x="0" y="522549"/>
                </a:lnTo>
                <a:lnTo>
                  <a:pt x="0" y="353721"/>
                </a:lnTo>
                <a:lnTo>
                  <a:pt x="353721" y="3537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001" dirty="0">
              <a:solidFill>
                <a:schemeClr val="bg1"/>
              </a:solidFill>
            </a:endParaRPr>
          </a:p>
        </p:txBody>
      </p:sp>
      <p:sp>
        <p:nvSpPr>
          <p:cNvPr id="54" name="Freeform 87">
            <a:extLst>
              <a:ext uri="{FF2B5EF4-FFF2-40B4-BE49-F238E27FC236}">
                <a16:creationId xmlns:a16="http://schemas.microsoft.com/office/drawing/2014/main" id="{2D16AF05-AFCD-46D6-88A2-103106E1DDB9}"/>
              </a:ext>
            </a:extLst>
          </p:cNvPr>
          <p:cNvSpPr/>
          <p:nvPr/>
        </p:nvSpPr>
        <p:spPr>
          <a:xfrm>
            <a:off x="7398691" y="3213966"/>
            <a:ext cx="365345" cy="365345"/>
          </a:xfrm>
          <a:custGeom>
            <a:avLst/>
            <a:gdLst>
              <a:gd name="connsiteX0" fmla="*/ 353721 w 876270"/>
              <a:gd name="connsiteY0" fmla="*/ 0 h 876270"/>
              <a:gd name="connsiteX1" fmla="*/ 522549 w 876270"/>
              <a:gd name="connsiteY1" fmla="*/ 0 h 876270"/>
              <a:gd name="connsiteX2" fmla="*/ 522549 w 876270"/>
              <a:gd name="connsiteY2" fmla="*/ 353721 h 876270"/>
              <a:gd name="connsiteX3" fmla="*/ 876270 w 876270"/>
              <a:gd name="connsiteY3" fmla="*/ 353721 h 876270"/>
              <a:gd name="connsiteX4" fmla="*/ 876270 w 876270"/>
              <a:gd name="connsiteY4" fmla="*/ 522549 h 876270"/>
              <a:gd name="connsiteX5" fmla="*/ 522549 w 876270"/>
              <a:gd name="connsiteY5" fmla="*/ 522549 h 876270"/>
              <a:gd name="connsiteX6" fmla="*/ 522549 w 876270"/>
              <a:gd name="connsiteY6" fmla="*/ 876270 h 876270"/>
              <a:gd name="connsiteX7" fmla="*/ 353721 w 876270"/>
              <a:gd name="connsiteY7" fmla="*/ 876270 h 876270"/>
              <a:gd name="connsiteX8" fmla="*/ 353721 w 876270"/>
              <a:gd name="connsiteY8" fmla="*/ 522549 h 876270"/>
              <a:gd name="connsiteX9" fmla="*/ 0 w 876270"/>
              <a:gd name="connsiteY9" fmla="*/ 522549 h 876270"/>
              <a:gd name="connsiteX10" fmla="*/ 0 w 876270"/>
              <a:gd name="connsiteY10" fmla="*/ 353721 h 876270"/>
              <a:gd name="connsiteX11" fmla="*/ 353721 w 876270"/>
              <a:gd name="connsiteY11" fmla="*/ 353721 h 8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270" h="876270">
                <a:moveTo>
                  <a:pt x="353721" y="0"/>
                </a:moveTo>
                <a:lnTo>
                  <a:pt x="522549" y="0"/>
                </a:lnTo>
                <a:lnTo>
                  <a:pt x="522549" y="353721"/>
                </a:lnTo>
                <a:lnTo>
                  <a:pt x="876270" y="353721"/>
                </a:lnTo>
                <a:lnTo>
                  <a:pt x="876270" y="522549"/>
                </a:lnTo>
                <a:lnTo>
                  <a:pt x="522549" y="522549"/>
                </a:lnTo>
                <a:lnTo>
                  <a:pt x="522549" y="876270"/>
                </a:lnTo>
                <a:lnTo>
                  <a:pt x="353721" y="876270"/>
                </a:lnTo>
                <a:lnTo>
                  <a:pt x="353721" y="522549"/>
                </a:lnTo>
                <a:lnTo>
                  <a:pt x="0" y="522549"/>
                </a:lnTo>
                <a:lnTo>
                  <a:pt x="0" y="353721"/>
                </a:lnTo>
                <a:lnTo>
                  <a:pt x="353721" y="3537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001" dirty="0">
              <a:solidFill>
                <a:schemeClr val="bg1"/>
              </a:solidFill>
            </a:endParaRPr>
          </a:p>
        </p:txBody>
      </p:sp>
      <p:sp>
        <p:nvSpPr>
          <p:cNvPr id="55" name="Subtitle 2">
            <a:extLst>
              <a:ext uri="{FF2B5EF4-FFF2-40B4-BE49-F238E27FC236}">
                <a16:creationId xmlns:a16="http://schemas.microsoft.com/office/drawing/2014/main" id="{56E52CD1-0F99-44BB-A64F-F9180B30896C}"/>
              </a:ext>
            </a:extLst>
          </p:cNvPr>
          <p:cNvSpPr txBox="1">
            <a:spLocks/>
          </p:cNvSpPr>
          <p:nvPr/>
        </p:nvSpPr>
        <p:spPr>
          <a:xfrm>
            <a:off x="3582561" y="5153339"/>
            <a:ext cx="664459" cy="29523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34" dirty="0">
                <a:solidFill>
                  <a:schemeClr val="tx1"/>
                </a:solidFill>
                <a:latin typeface="+mn-lt"/>
                <a:ea typeface="Lato Light" panose="020F0502020204030203" pitchFamily="34" charset="0"/>
                <a:cs typeface="Mukta ExtraLight" panose="020B0000000000000000" pitchFamily="34" charset="77"/>
              </a:rPr>
              <a:t>Lorem ipsum</a:t>
            </a:r>
            <a:endParaRPr lang="en-US" sz="834" dirty="0">
              <a:solidFill>
                <a:schemeClr val="tx1"/>
              </a:solidFill>
              <a:latin typeface="+mn-lt"/>
              <a:ea typeface="Lato Light" panose="020F0502020204030203" pitchFamily="34" charset="0"/>
              <a:cs typeface="Mukta ExtraLight" panose="020B0000000000000000" pitchFamily="34" charset="77"/>
            </a:endParaRPr>
          </a:p>
        </p:txBody>
      </p:sp>
      <p:sp>
        <p:nvSpPr>
          <p:cNvPr id="56" name="Subtitle 2">
            <a:extLst>
              <a:ext uri="{FF2B5EF4-FFF2-40B4-BE49-F238E27FC236}">
                <a16:creationId xmlns:a16="http://schemas.microsoft.com/office/drawing/2014/main" id="{97BB5414-7AEC-4F28-9B92-F47E647CF696}"/>
              </a:ext>
            </a:extLst>
          </p:cNvPr>
          <p:cNvSpPr txBox="1">
            <a:spLocks/>
          </p:cNvSpPr>
          <p:nvPr/>
        </p:nvSpPr>
        <p:spPr>
          <a:xfrm>
            <a:off x="2639311" y="5579377"/>
            <a:ext cx="664459" cy="29523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34" dirty="0">
                <a:solidFill>
                  <a:schemeClr val="tx1"/>
                </a:solidFill>
                <a:latin typeface="+mn-lt"/>
                <a:ea typeface="Lato Light" panose="020F0502020204030203" pitchFamily="34" charset="0"/>
                <a:cs typeface="Mukta ExtraLight" panose="020B0000000000000000" pitchFamily="34" charset="77"/>
              </a:rPr>
              <a:t>Lorem ipsum</a:t>
            </a:r>
            <a:endParaRPr lang="en-US" sz="834" dirty="0">
              <a:solidFill>
                <a:schemeClr val="tx1"/>
              </a:solidFill>
              <a:latin typeface="+mn-lt"/>
              <a:ea typeface="Lato Light" panose="020F0502020204030203" pitchFamily="34" charset="0"/>
              <a:cs typeface="Mukta ExtraLight" panose="020B0000000000000000" pitchFamily="34" charset="77"/>
            </a:endParaRPr>
          </a:p>
        </p:txBody>
      </p:sp>
      <p:sp>
        <p:nvSpPr>
          <p:cNvPr id="57" name="Subtitle 2">
            <a:extLst>
              <a:ext uri="{FF2B5EF4-FFF2-40B4-BE49-F238E27FC236}">
                <a16:creationId xmlns:a16="http://schemas.microsoft.com/office/drawing/2014/main" id="{05709063-BD6D-4CA1-8F03-5616A1414306}"/>
              </a:ext>
            </a:extLst>
          </p:cNvPr>
          <p:cNvSpPr txBox="1">
            <a:spLocks/>
          </p:cNvSpPr>
          <p:nvPr/>
        </p:nvSpPr>
        <p:spPr>
          <a:xfrm>
            <a:off x="2741348" y="4475331"/>
            <a:ext cx="664459" cy="29523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34" dirty="0">
                <a:solidFill>
                  <a:schemeClr val="tx1"/>
                </a:solidFill>
                <a:latin typeface="+mn-lt"/>
                <a:ea typeface="Lato Light" panose="020F0502020204030203" pitchFamily="34" charset="0"/>
                <a:cs typeface="Mukta ExtraLight" panose="020B0000000000000000" pitchFamily="34" charset="77"/>
              </a:rPr>
              <a:t>Lorem ipsum</a:t>
            </a:r>
            <a:endParaRPr lang="en-US" sz="834" dirty="0">
              <a:solidFill>
                <a:schemeClr val="tx1"/>
              </a:solidFill>
              <a:latin typeface="+mn-lt"/>
              <a:ea typeface="Lato Light" panose="020F0502020204030203" pitchFamily="34" charset="0"/>
              <a:cs typeface="Mukta ExtraLight" panose="020B0000000000000000" pitchFamily="34" charset="77"/>
            </a:endParaRPr>
          </a:p>
        </p:txBody>
      </p:sp>
      <p:sp>
        <p:nvSpPr>
          <p:cNvPr id="58" name="Subtitle 2">
            <a:extLst>
              <a:ext uri="{FF2B5EF4-FFF2-40B4-BE49-F238E27FC236}">
                <a16:creationId xmlns:a16="http://schemas.microsoft.com/office/drawing/2014/main" id="{1749D3A5-9471-4D66-AC74-852BF9CCAED5}"/>
              </a:ext>
            </a:extLst>
          </p:cNvPr>
          <p:cNvSpPr txBox="1">
            <a:spLocks/>
          </p:cNvSpPr>
          <p:nvPr/>
        </p:nvSpPr>
        <p:spPr>
          <a:xfrm>
            <a:off x="1668051" y="4549471"/>
            <a:ext cx="664459" cy="29523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34" dirty="0">
                <a:solidFill>
                  <a:schemeClr val="tx1"/>
                </a:solidFill>
                <a:latin typeface="+mn-lt"/>
                <a:ea typeface="Lato Light" panose="020F0502020204030203" pitchFamily="34" charset="0"/>
                <a:cs typeface="Mukta ExtraLight" panose="020B0000000000000000" pitchFamily="34" charset="77"/>
              </a:rPr>
              <a:t>Lorem ipsum</a:t>
            </a:r>
            <a:endParaRPr lang="en-US" sz="834" dirty="0">
              <a:solidFill>
                <a:schemeClr val="tx1"/>
              </a:solidFill>
              <a:latin typeface="+mn-lt"/>
              <a:ea typeface="Lato Light" panose="020F0502020204030203" pitchFamily="34" charset="0"/>
              <a:cs typeface="Mukta ExtraLight" panose="020B0000000000000000" pitchFamily="34" charset="77"/>
            </a:endParaRPr>
          </a:p>
        </p:txBody>
      </p:sp>
      <p:sp>
        <p:nvSpPr>
          <p:cNvPr id="59" name="Subtitle 2">
            <a:extLst>
              <a:ext uri="{FF2B5EF4-FFF2-40B4-BE49-F238E27FC236}">
                <a16:creationId xmlns:a16="http://schemas.microsoft.com/office/drawing/2014/main" id="{E3617E3F-F727-4802-90BD-2371CC6B7928}"/>
              </a:ext>
            </a:extLst>
          </p:cNvPr>
          <p:cNvSpPr txBox="1">
            <a:spLocks/>
          </p:cNvSpPr>
          <p:nvPr/>
        </p:nvSpPr>
        <p:spPr>
          <a:xfrm>
            <a:off x="2635933" y="3368713"/>
            <a:ext cx="664459" cy="29523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34" dirty="0">
                <a:solidFill>
                  <a:schemeClr val="tx1"/>
                </a:solidFill>
                <a:latin typeface="+mn-lt"/>
                <a:ea typeface="Lato Light" panose="020F0502020204030203" pitchFamily="34" charset="0"/>
                <a:cs typeface="Mukta ExtraLight" panose="020B0000000000000000" pitchFamily="34" charset="77"/>
              </a:rPr>
              <a:t>Lorem ipsum</a:t>
            </a:r>
            <a:endParaRPr lang="en-US" sz="834" dirty="0">
              <a:solidFill>
                <a:schemeClr val="tx1"/>
              </a:solidFill>
              <a:latin typeface="+mn-lt"/>
              <a:ea typeface="Lato Light" panose="020F0502020204030203" pitchFamily="34" charset="0"/>
              <a:cs typeface="Mukta ExtraLight" panose="020B0000000000000000" pitchFamily="34" charset="77"/>
            </a:endParaRPr>
          </a:p>
        </p:txBody>
      </p:sp>
      <p:sp>
        <p:nvSpPr>
          <p:cNvPr id="60" name="Subtitle 2">
            <a:extLst>
              <a:ext uri="{FF2B5EF4-FFF2-40B4-BE49-F238E27FC236}">
                <a16:creationId xmlns:a16="http://schemas.microsoft.com/office/drawing/2014/main" id="{496DE192-0785-4A63-8F0B-3FC5D37EA813}"/>
              </a:ext>
            </a:extLst>
          </p:cNvPr>
          <p:cNvSpPr txBox="1">
            <a:spLocks/>
          </p:cNvSpPr>
          <p:nvPr/>
        </p:nvSpPr>
        <p:spPr>
          <a:xfrm>
            <a:off x="1509717" y="2785794"/>
            <a:ext cx="664459" cy="29523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34" dirty="0">
                <a:solidFill>
                  <a:schemeClr val="tx1"/>
                </a:solidFill>
                <a:latin typeface="+mn-lt"/>
                <a:ea typeface="Lato Light" panose="020F0502020204030203" pitchFamily="34" charset="0"/>
                <a:cs typeface="Mukta ExtraLight" panose="020B0000000000000000" pitchFamily="34" charset="77"/>
              </a:rPr>
              <a:t>Lorem ipsum</a:t>
            </a:r>
            <a:endParaRPr lang="en-US" sz="834" dirty="0">
              <a:solidFill>
                <a:schemeClr val="tx1"/>
              </a:solidFill>
              <a:latin typeface="+mn-lt"/>
              <a:ea typeface="Lato Light" panose="020F0502020204030203" pitchFamily="34" charset="0"/>
              <a:cs typeface="Mukta ExtraLight" panose="020B0000000000000000" pitchFamily="34" charset="77"/>
            </a:endParaRPr>
          </a:p>
        </p:txBody>
      </p:sp>
      <p:sp>
        <p:nvSpPr>
          <p:cNvPr id="61" name="Subtitle 2">
            <a:extLst>
              <a:ext uri="{FF2B5EF4-FFF2-40B4-BE49-F238E27FC236}">
                <a16:creationId xmlns:a16="http://schemas.microsoft.com/office/drawing/2014/main" id="{98ADA180-5136-4942-8912-F610062870FB}"/>
              </a:ext>
            </a:extLst>
          </p:cNvPr>
          <p:cNvSpPr txBox="1">
            <a:spLocks/>
          </p:cNvSpPr>
          <p:nvPr/>
        </p:nvSpPr>
        <p:spPr>
          <a:xfrm>
            <a:off x="3575014" y="2774039"/>
            <a:ext cx="664459" cy="29523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34" dirty="0">
                <a:solidFill>
                  <a:schemeClr val="tx1"/>
                </a:solidFill>
                <a:latin typeface="+mn-lt"/>
                <a:ea typeface="Lato Light" panose="020F0502020204030203" pitchFamily="34" charset="0"/>
                <a:cs typeface="Mukta ExtraLight" panose="020B0000000000000000" pitchFamily="34" charset="77"/>
              </a:rPr>
              <a:t>Lorem ipsum</a:t>
            </a:r>
            <a:endParaRPr lang="en-US" sz="834" dirty="0">
              <a:solidFill>
                <a:schemeClr val="tx1"/>
              </a:solidFill>
              <a:latin typeface="+mn-lt"/>
              <a:ea typeface="Lato Light" panose="020F0502020204030203" pitchFamily="34" charset="0"/>
              <a:cs typeface="Mukta ExtraLight" panose="020B0000000000000000" pitchFamily="34" charset="77"/>
            </a:endParaRPr>
          </a:p>
        </p:txBody>
      </p:sp>
      <p:sp>
        <p:nvSpPr>
          <p:cNvPr id="62" name="Subtitle 2">
            <a:extLst>
              <a:ext uri="{FF2B5EF4-FFF2-40B4-BE49-F238E27FC236}">
                <a16:creationId xmlns:a16="http://schemas.microsoft.com/office/drawing/2014/main" id="{8B4F6929-7C76-4534-A5BE-796D16E3A7C2}"/>
              </a:ext>
            </a:extLst>
          </p:cNvPr>
          <p:cNvSpPr txBox="1">
            <a:spLocks/>
          </p:cNvSpPr>
          <p:nvPr/>
        </p:nvSpPr>
        <p:spPr>
          <a:xfrm>
            <a:off x="4571099" y="2763752"/>
            <a:ext cx="664459" cy="29523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34" dirty="0">
                <a:solidFill>
                  <a:schemeClr val="tx1"/>
                </a:solidFill>
                <a:latin typeface="+mn-lt"/>
                <a:ea typeface="Lato Light" panose="020F0502020204030203" pitchFamily="34" charset="0"/>
                <a:cs typeface="Mukta ExtraLight" panose="020B0000000000000000" pitchFamily="34" charset="77"/>
              </a:rPr>
              <a:t>Lorem ipsum</a:t>
            </a:r>
            <a:endParaRPr lang="en-US" sz="834" dirty="0">
              <a:solidFill>
                <a:schemeClr val="tx1"/>
              </a:solidFill>
              <a:latin typeface="+mn-lt"/>
              <a:ea typeface="Lato Light" panose="020F0502020204030203" pitchFamily="34" charset="0"/>
              <a:cs typeface="Mukta ExtraLight" panose="020B0000000000000000" pitchFamily="34" charset="77"/>
            </a:endParaRPr>
          </a:p>
        </p:txBody>
      </p:sp>
      <p:sp>
        <p:nvSpPr>
          <p:cNvPr id="63" name="Subtitle 2">
            <a:extLst>
              <a:ext uri="{FF2B5EF4-FFF2-40B4-BE49-F238E27FC236}">
                <a16:creationId xmlns:a16="http://schemas.microsoft.com/office/drawing/2014/main" id="{A3EC098A-9AB9-4BCF-85E8-87692B589A64}"/>
              </a:ext>
            </a:extLst>
          </p:cNvPr>
          <p:cNvSpPr txBox="1">
            <a:spLocks/>
          </p:cNvSpPr>
          <p:nvPr/>
        </p:nvSpPr>
        <p:spPr>
          <a:xfrm>
            <a:off x="6153770" y="5283908"/>
            <a:ext cx="664459" cy="29523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34" dirty="0">
                <a:solidFill>
                  <a:schemeClr val="tx1"/>
                </a:solidFill>
                <a:latin typeface="+mn-lt"/>
                <a:ea typeface="Lato Light" panose="020F0502020204030203" pitchFamily="34" charset="0"/>
                <a:cs typeface="Mukta ExtraLight" panose="020B0000000000000000" pitchFamily="34" charset="77"/>
              </a:rPr>
              <a:t>Lorem ipsum</a:t>
            </a:r>
            <a:endParaRPr lang="en-US" sz="834" dirty="0">
              <a:solidFill>
                <a:schemeClr val="tx1"/>
              </a:solidFill>
              <a:latin typeface="+mn-lt"/>
              <a:ea typeface="Lato Light" panose="020F0502020204030203" pitchFamily="34" charset="0"/>
              <a:cs typeface="Mukta ExtraLight" panose="020B0000000000000000" pitchFamily="34" charset="77"/>
            </a:endParaRPr>
          </a:p>
        </p:txBody>
      </p:sp>
      <p:sp>
        <p:nvSpPr>
          <p:cNvPr id="64" name="Subtitle 2">
            <a:extLst>
              <a:ext uri="{FF2B5EF4-FFF2-40B4-BE49-F238E27FC236}">
                <a16:creationId xmlns:a16="http://schemas.microsoft.com/office/drawing/2014/main" id="{ADEBD8A6-A3A8-491B-A689-4E90AD4F24A9}"/>
              </a:ext>
            </a:extLst>
          </p:cNvPr>
          <p:cNvSpPr txBox="1">
            <a:spLocks/>
          </p:cNvSpPr>
          <p:nvPr/>
        </p:nvSpPr>
        <p:spPr>
          <a:xfrm>
            <a:off x="7562710" y="5474529"/>
            <a:ext cx="664459" cy="29523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34" dirty="0">
                <a:solidFill>
                  <a:schemeClr val="tx1"/>
                </a:solidFill>
                <a:latin typeface="+mn-lt"/>
                <a:ea typeface="Lato Light" panose="020F0502020204030203" pitchFamily="34" charset="0"/>
                <a:cs typeface="Mukta ExtraLight" panose="020B0000000000000000" pitchFamily="34" charset="77"/>
              </a:rPr>
              <a:t>Lorem ipsum</a:t>
            </a:r>
            <a:endParaRPr lang="en-US" sz="834" dirty="0">
              <a:solidFill>
                <a:schemeClr val="tx1"/>
              </a:solidFill>
              <a:latin typeface="+mn-lt"/>
              <a:ea typeface="Lato Light" panose="020F0502020204030203" pitchFamily="34" charset="0"/>
              <a:cs typeface="Mukta ExtraLight" panose="020B0000000000000000" pitchFamily="34" charset="77"/>
            </a:endParaRPr>
          </a:p>
        </p:txBody>
      </p:sp>
      <p:sp>
        <p:nvSpPr>
          <p:cNvPr id="65" name="Subtitle 2">
            <a:extLst>
              <a:ext uri="{FF2B5EF4-FFF2-40B4-BE49-F238E27FC236}">
                <a16:creationId xmlns:a16="http://schemas.microsoft.com/office/drawing/2014/main" id="{BC09060D-78EF-4FE3-AB1C-A24C8D88BAEB}"/>
              </a:ext>
            </a:extLst>
          </p:cNvPr>
          <p:cNvSpPr txBox="1">
            <a:spLocks/>
          </p:cNvSpPr>
          <p:nvPr/>
        </p:nvSpPr>
        <p:spPr>
          <a:xfrm>
            <a:off x="9021378" y="4612588"/>
            <a:ext cx="664459" cy="29523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34" dirty="0">
                <a:solidFill>
                  <a:schemeClr val="tx1"/>
                </a:solidFill>
                <a:latin typeface="+mn-lt"/>
                <a:ea typeface="Lato Light" panose="020F0502020204030203" pitchFamily="34" charset="0"/>
                <a:cs typeface="Mukta ExtraLight" panose="020B0000000000000000" pitchFamily="34" charset="77"/>
              </a:rPr>
              <a:t>Lorem ipsum</a:t>
            </a:r>
            <a:endParaRPr lang="en-US" sz="834" dirty="0">
              <a:solidFill>
                <a:schemeClr val="tx1"/>
              </a:solidFill>
              <a:latin typeface="+mn-lt"/>
              <a:ea typeface="Lato Light" panose="020F0502020204030203" pitchFamily="34" charset="0"/>
              <a:cs typeface="Mukta ExtraLight" panose="020B0000000000000000" pitchFamily="34" charset="77"/>
            </a:endParaRPr>
          </a:p>
        </p:txBody>
      </p:sp>
      <p:sp>
        <p:nvSpPr>
          <p:cNvPr id="66" name="Subtitle 2">
            <a:extLst>
              <a:ext uri="{FF2B5EF4-FFF2-40B4-BE49-F238E27FC236}">
                <a16:creationId xmlns:a16="http://schemas.microsoft.com/office/drawing/2014/main" id="{81E4A303-D40E-4F13-ABA9-D1FAAFA3687C}"/>
              </a:ext>
            </a:extLst>
          </p:cNvPr>
          <p:cNvSpPr txBox="1">
            <a:spLocks/>
          </p:cNvSpPr>
          <p:nvPr/>
        </p:nvSpPr>
        <p:spPr>
          <a:xfrm>
            <a:off x="9151946" y="3395570"/>
            <a:ext cx="664459" cy="29523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34" dirty="0">
                <a:solidFill>
                  <a:schemeClr val="tx1"/>
                </a:solidFill>
                <a:latin typeface="+mn-lt"/>
                <a:ea typeface="Lato Light" panose="020F0502020204030203" pitchFamily="34" charset="0"/>
                <a:cs typeface="Mukta ExtraLight" panose="020B0000000000000000" pitchFamily="34" charset="77"/>
              </a:rPr>
              <a:t>Lorem ipsum</a:t>
            </a:r>
            <a:endParaRPr lang="en-US" sz="834" dirty="0">
              <a:solidFill>
                <a:schemeClr val="tx1"/>
              </a:solidFill>
              <a:latin typeface="+mn-lt"/>
              <a:ea typeface="Lato Light" panose="020F0502020204030203" pitchFamily="34" charset="0"/>
              <a:cs typeface="Mukta ExtraLight" panose="020B0000000000000000" pitchFamily="34" charset="77"/>
            </a:endParaRPr>
          </a:p>
        </p:txBody>
      </p:sp>
      <p:sp>
        <p:nvSpPr>
          <p:cNvPr id="67" name="Subtitle 2">
            <a:extLst>
              <a:ext uri="{FF2B5EF4-FFF2-40B4-BE49-F238E27FC236}">
                <a16:creationId xmlns:a16="http://schemas.microsoft.com/office/drawing/2014/main" id="{46E2D15B-DF40-4B9C-9676-EA6CBC543BB7}"/>
              </a:ext>
            </a:extLst>
          </p:cNvPr>
          <p:cNvSpPr txBox="1">
            <a:spLocks/>
          </p:cNvSpPr>
          <p:nvPr/>
        </p:nvSpPr>
        <p:spPr>
          <a:xfrm>
            <a:off x="8116966" y="4186153"/>
            <a:ext cx="664459" cy="29523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34" dirty="0">
                <a:solidFill>
                  <a:schemeClr val="tx1"/>
                </a:solidFill>
                <a:latin typeface="+mn-lt"/>
                <a:ea typeface="Lato Light" panose="020F0502020204030203" pitchFamily="34" charset="0"/>
                <a:cs typeface="Mukta ExtraLight" panose="020B0000000000000000" pitchFamily="34" charset="77"/>
              </a:rPr>
              <a:t>Lorem ipsum</a:t>
            </a:r>
            <a:endParaRPr lang="en-US" sz="834" dirty="0">
              <a:solidFill>
                <a:schemeClr val="tx1"/>
              </a:solidFill>
              <a:latin typeface="+mn-lt"/>
              <a:ea typeface="Lato Light" panose="020F0502020204030203" pitchFamily="34" charset="0"/>
              <a:cs typeface="Mukta ExtraLight" panose="020B0000000000000000" pitchFamily="34" charset="77"/>
            </a:endParaRPr>
          </a:p>
        </p:txBody>
      </p:sp>
      <p:sp>
        <p:nvSpPr>
          <p:cNvPr id="68" name="Subtitle 2">
            <a:extLst>
              <a:ext uri="{FF2B5EF4-FFF2-40B4-BE49-F238E27FC236}">
                <a16:creationId xmlns:a16="http://schemas.microsoft.com/office/drawing/2014/main" id="{FEF1FB7A-E3CA-4862-9634-79216753E273}"/>
              </a:ext>
            </a:extLst>
          </p:cNvPr>
          <p:cNvSpPr txBox="1">
            <a:spLocks/>
          </p:cNvSpPr>
          <p:nvPr/>
        </p:nvSpPr>
        <p:spPr>
          <a:xfrm>
            <a:off x="8259286" y="2526682"/>
            <a:ext cx="664459" cy="29523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34" dirty="0">
                <a:solidFill>
                  <a:schemeClr val="tx1"/>
                </a:solidFill>
                <a:latin typeface="+mn-lt"/>
                <a:ea typeface="Lato Light" panose="020F0502020204030203" pitchFamily="34" charset="0"/>
                <a:cs typeface="Mukta ExtraLight" panose="020B0000000000000000" pitchFamily="34" charset="77"/>
              </a:rPr>
              <a:t>Lorem ipsum</a:t>
            </a:r>
            <a:endParaRPr lang="en-US" sz="834" dirty="0">
              <a:solidFill>
                <a:schemeClr val="tx1"/>
              </a:solidFill>
              <a:latin typeface="+mn-lt"/>
              <a:ea typeface="Lato Light" panose="020F0502020204030203" pitchFamily="34" charset="0"/>
              <a:cs typeface="Mukta ExtraLight" panose="020B0000000000000000" pitchFamily="34" charset="77"/>
            </a:endParaRPr>
          </a:p>
        </p:txBody>
      </p:sp>
      <p:sp>
        <p:nvSpPr>
          <p:cNvPr id="69" name="Subtitle 2">
            <a:extLst>
              <a:ext uri="{FF2B5EF4-FFF2-40B4-BE49-F238E27FC236}">
                <a16:creationId xmlns:a16="http://schemas.microsoft.com/office/drawing/2014/main" id="{69F3E911-4BB7-4996-AEA2-435EAC90A865}"/>
              </a:ext>
            </a:extLst>
          </p:cNvPr>
          <p:cNvSpPr txBox="1">
            <a:spLocks/>
          </p:cNvSpPr>
          <p:nvPr/>
        </p:nvSpPr>
        <p:spPr>
          <a:xfrm>
            <a:off x="9273067" y="1868998"/>
            <a:ext cx="664459" cy="29523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34" dirty="0">
                <a:solidFill>
                  <a:schemeClr val="tx1"/>
                </a:solidFill>
                <a:latin typeface="+mn-lt"/>
                <a:ea typeface="Lato Light" panose="020F0502020204030203" pitchFamily="34" charset="0"/>
                <a:cs typeface="Mukta ExtraLight" panose="020B0000000000000000" pitchFamily="34" charset="77"/>
              </a:rPr>
              <a:t>Lorem ipsum</a:t>
            </a:r>
            <a:endParaRPr lang="en-US" sz="834" dirty="0">
              <a:solidFill>
                <a:schemeClr val="tx1"/>
              </a:solidFill>
              <a:latin typeface="+mn-lt"/>
              <a:ea typeface="Lato Light" panose="020F0502020204030203" pitchFamily="34" charset="0"/>
              <a:cs typeface="Mukta ExtraLight" panose="020B0000000000000000" pitchFamily="34" charset="77"/>
            </a:endParaRPr>
          </a:p>
        </p:txBody>
      </p:sp>
      <p:sp>
        <p:nvSpPr>
          <p:cNvPr id="70" name="Subtitle 2">
            <a:extLst>
              <a:ext uri="{FF2B5EF4-FFF2-40B4-BE49-F238E27FC236}">
                <a16:creationId xmlns:a16="http://schemas.microsoft.com/office/drawing/2014/main" id="{18B81BA3-7ACD-407A-9679-C764B58216D1}"/>
              </a:ext>
            </a:extLst>
          </p:cNvPr>
          <p:cNvSpPr txBox="1">
            <a:spLocks/>
          </p:cNvSpPr>
          <p:nvPr/>
        </p:nvSpPr>
        <p:spPr>
          <a:xfrm>
            <a:off x="8955320" y="5676388"/>
            <a:ext cx="664459" cy="295233"/>
          </a:xfrm>
          <a:prstGeom prst="rect">
            <a:avLst/>
          </a:prstGeom>
        </p:spPr>
        <p:txBody>
          <a:bodyPr vert="horz" wrap="square" lIns="38125" tIns="19062" rIns="38125" bIns="1906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834" dirty="0">
                <a:solidFill>
                  <a:schemeClr val="tx1"/>
                </a:solidFill>
                <a:latin typeface="+mn-lt"/>
                <a:ea typeface="Lato Light" panose="020F0502020204030203" pitchFamily="34" charset="0"/>
                <a:cs typeface="Mukta ExtraLight" panose="020B0000000000000000" pitchFamily="34" charset="77"/>
              </a:rPr>
              <a:t>Lorem ipsum</a:t>
            </a:r>
            <a:endParaRPr lang="en-US" sz="834" dirty="0">
              <a:solidFill>
                <a:schemeClr val="tx1"/>
              </a:solidFill>
              <a:latin typeface="+mn-lt"/>
              <a:ea typeface="Lato Light" panose="020F0502020204030203" pitchFamily="34" charset="0"/>
              <a:cs typeface="Mukta ExtraLight" panose="020B0000000000000000" pitchFamily="34" charset="77"/>
            </a:endParaRPr>
          </a:p>
        </p:txBody>
      </p:sp>
      <p:sp>
        <p:nvSpPr>
          <p:cNvPr id="71" name="TextBox 70">
            <a:extLst>
              <a:ext uri="{FF2B5EF4-FFF2-40B4-BE49-F238E27FC236}">
                <a16:creationId xmlns:a16="http://schemas.microsoft.com/office/drawing/2014/main" id="{7019E5D3-5798-4183-A0FA-7BF9BE488FD7}"/>
              </a:ext>
            </a:extLst>
          </p:cNvPr>
          <p:cNvSpPr txBox="1"/>
          <p:nvPr/>
        </p:nvSpPr>
        <p:spPr>
          <a:xfrm>
            <a:off x="3652147" y="3853683"/>
            <a:ext cx="808235" cy="338554"/>
          </a:xfrm>
          <a:prstGeom prst="rect">
            <a:avLst/>
          </a:prstGeom>
          <a:noFill/>
        </p:spPr>
        <p:txBody>
          <a:bodyPr wrap="none" rtlCol="0" anchor="t" anchorCtr="0">
            <a:spAutoFit/>
          </a:bodyPr>
          <a:lstStyle/>
          <a:p>
            <a:pPr algn="ctr"/>
            <a:r>
              <a:rPr lang="en-US" sz="1600" b="1" dirty="0">
                <a:solidFill>
                  <a:schemeClr val="bg1"/>
                </a:solidFill>
                <a:ea typeface="League Spartan" charset="0"/>
                <a:cs typeface="Poppins" pitchFamily="2" charset="77"/>
              </a:rPr>
              <a:t>LABEL</a:t>
            </a:r>
          </a:p>
        </p:txBody>
      </p:sp>
      <p:sp>
        <p:nvSpPr>
          <p:cNvPr id="72" name="TextBox 71">
            <a:extLst>
              <a:ext uri="{FF2B5EF4-FFF2-40B4-BE49-F238E27FC236}">
                <a16:creationId xmlns:a16="http://schemas.microsoft.com/office/drawing/2014/main" id="{B1A14691-914A-4177-8BFA-4AA9B8C6AF59}"/>
              </a:ext>
            </a:extLst>
          </p:cNvPr>
          <p:cNvSpPr txBox="1"/>
          <p:nvPr/>
        </p:nvSpPr>
        <p:spPr>
          <a:xfrm>
            <a:off x="5954110" y="2801369"/>
            <a:ext cx="808235" cy="338554"/>
          </a:xfrm>
          <a:prstGeom prst="rect">
            <a:avLst/>
          </a:prstGeom>
          <a:noFill/>
        </p:spPr>
        <p:txBody>
          <a:bodyPr wrap="none" rtlCol="0" anchor="t" anchorCtr="0">
            <a:spAutoFit/>
          </a:bodyPr>
          <a:lstStyle/>
          <a:p>
            <a:pPr algn="ctr"/>
            <a:r>
              <a:rPr lang="en-US" sz="1600" b="1" dirty="0">
                <a:solidFill>
                  <a:schemeClr val="bg1"/>
                </a:solidFill>
                <a:ea typeface="League Spartan" charset="0"/>
                <a:cs typeface="Poppins" pitchFamily="2" charset="77"/>
              </a:rPr>
              <a:t>LABEL</a:t>
            </a:r>
          </a:p>
        </p:txBody>
      </p:sp>
      <p:sp>
        <p:nvSpPr>
          <p:cNvPr id="73" name="TextBox 72">
            <a:extLst>
              <a:ext uri="{FF2B5EF4-FFF2-40B4-BE49-F238E27FC236}">
                <a16:creationId xmlns:a16="http://schemas.microsoft.com/office/drawing/2014/main" id="{99BCCB6E-535D-40B0-83C6-968F2997340D}"/>
              </a:ext>
            </a:extLst>
          </p:cNvPr>
          <p:cNvSpPr txBox="1"/>
          <p:nvPr/>
        </p:nvSpPr>
        <p:spPr>
          <a:xfrm>
            <a:off x="6718871" y="4411371"/>
            <a:ext cx="808235" cy="338554"/>
          </a:xfrm>
          <a:prstGeom prst="rect">
            <a:avLst/>
          </a:prstGeom>
          <a:noFill/>
        </p:spPr>
        <p:txBody>
          <a:bodyPr wrap="none" rtlCol="0" anchor="t" anchorCtr="0">
            <a:spAutoFit/>
          </a:bodyPr>
          <a:lstStyle/>
          <a:p>
            <a:pPr algn="ctr"/>
            <a:r>
              <a:rPr lang="en-US" sz="1600" b="1" dirty="0">
                <a:solidFill>
                  <a:schemeClr val="bg1"/>
                </a:solidFill>
                <a:ea typeface="League Spartan" charset="0"/>
                <a:cs typeface="Poppins" pitchFamily="2" charset="77"/>
              </a:rPr>
              <a:t>LABEL</a:t>
            </a:r>
          </a:p>
        </p:txBody>
      </p:sp>
    </p:spTree>
    <p:extLst>
      <p:ext uri="{BB962C8B-B14F-4D97-AF65-F5344CB8AC3E}">
        <p14:creationId xmlns:p14="http://schemas.microsoft.com/office/powerpoint/2010/main" val="393556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BD3B67-3679-4A6B-B9D6-7B7DBA79D40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0187C21-0BB7-458B-9EFE-2B7E7585EF0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18D0327-D9A5-44BB-9780-1FC995B7244A}"/>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E4FC0610-995F-4860-B60E-BE62D3F6656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402AD59-8DF6-44A6-BAE7-5C48670A5271}"/>
              </a:ext>
            </a:extLst>
          </p:cNvPr>
          <p:cNvSpPr>
            <a:spLocks noGrp="1"/>
          </p:cNvSpPr>
          <p:nvPr>
            <p:ph type="body" sz="quarter" idx="13"/>
          </p:nvPr>
        </p:nvSpPr>
        <p:spPr/>
        <p:txBody>
          <a:bodyPr/>
          <a:lstStyle/>
          <a:p>
            <a:endParaRPr lang="en-ZA"/>
          </a:p>
        </p:txBody>
      </p:sp>
      <p:sp>
        <p:nvSpPr>
          <p:cNvPr id="7" name="Freeform 5">
            <a:extLst>
              <a:ext uri="{FF2B5EF4-FFF2-40B4-BE49-F238E27FC236}">
                <a16:creationId xmlns:a16="http://schemas.microsoft.com/office/drawing/2014/main" id="{528ACEE4-C921-48FB-ADCA-8A7BB1A35C1B}"/>
              </a:ext>
            </a:extLst>
          </p:cNvPr>
          <p:cNvSpPr>
            <a:spLocks/>
          </p:cNvSpPr>
          <p:nvPr/>
        </p:nvSpPr>
        <p:spPr bwMode="auto">
          <a:xfrm>
            <a:off x="3582523" y="2745020"/>
            <a:ext cx="3964640" cy="2502552"/>
          </a:xfrm>
          <a:custGeom>
            <a:avLst/>
            <a:gdLst>
              <a:gd name="T0" fmla="*/ 294 w 698"/>
              <a:gd name="T1" fmla="*/ 84 h 439"/>
              <a:gd name="T2" fmla="*/ 447 w 698"/>
              <a:gd name="T3" fmla="*/ 96 h 439"/>
              <a:gd name="T4" fmla="*/ 603 w 698"/>
              <a:gd name="T5" fmla="*/ 145 h 439"/>
              <a:gd name="T6" fmla="*/ 686 w 698"/>
              <a:gd name="T7" fmla="*/ 248 h 439"/>
              <a:gd name="T8" fmla="*/ 578 w 698"/>
              <a:gd name="T9" fmla="*/ 327 h 439"/>
              <a:gd name="T10" fmla="*/ 431 w 698"/>
              <a:gd name="T11" fmla="*/ 359 h 439"/>
              <a:gd name="T12" fmla="*/ 275 w 698"/>
              <a:gd name="T13" fmla="*/ 354 h 439"/>
              <a:gd name="T14" fmla="*/ 125 w 698"/>
              <a:gd name="T15" fmla="*/ 337 h 439"/>
              <a:gd name="T16" fmla="*/ 8 w 698"/>
              <a:gd name="T17" fmla="*/ 241 h 439"/>
              <a:gd name="T18" fmla="*/ 125 w 698"/>
              <a:gd name="T19" fmla="*/ 145 h 439"/>
              <a:gd name="T20" fmla="*/ 294 w 698"/>
              <a:gd name="T21" fmla="*/ 8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8" h="439">
                <a:moveTo>
                  <a:pt x="294" y="84"/>
                </a:moveTo>
                <a:cubicBezTo>
                  <a:pt x="378" y="12"/>
                  <a:pt x="447" y="96"/>
                  <a:pt x="447" y="96"/>
                </a:cubicBezTo>
                <a:cubicBezTo>
                  <a:pt x="564" y="27"/>
                  <a:pt x="603" y="145"/>
                  <a:pt x="603" y="145"/>
                </a:cubicBezTo>
                <a:cubicBezTo>
                  <a:pt x="603" y="145"/>
                  <a:pt x="698" y="153"/>
                  <a:pt x="686" y="248"/>
                </a:cubicBezTo>
                <a:cubicBezTo>
                  <a:pt x="674" y="343"/>
                  <a:pt x="578" y="327"/>
                  <a:pt x="578" y="327"/>
                </a:cubicBezTo>
                <a:cubicBezTo>
                  <a:pt x="512" y="419"/>
                  <a:pt x="431" y="359"/>
                  <a:pt x="431" y="359"/>
                </a:cubicBezTo>
                <a:cubicBezTo>
                  <a:pt x="340" y="439"/>
                  <a:pt x="275" y="354"/>
                  <a:pt x="275" y="354"/>
                </a:cubicBezTo>
                <a:cubicBezTo>
                  <a:pt x="183" y="419"/>
                  <a:pt x="125" y="337"/>
                  <a:pt x="125" y="337"/>
                </a:cubicBezTo>
                <a:cubicBezTo>
                  <a:pt x="125" y="337"/>
                  <a:pt x="18" y="354"/>
                  <a:pt x="8" y="241"/>
                </a:cubicBezTo>
                <a:cubicBezTo>
                  <a:pt x="0" y="135"/>
                  <a:pt x="125" y="145"/>
                  <a:pt x="125" y="145"/>
                </a:cubicBezTo>
                <a:cubicBezTo>
                  <a:pt x="160" y="0"/>
                  <a:pt x="294" y="84"/>
                  <a:pt x="294" y="84"/>
                </a:cubicBezTo>
                <a:close/>
              </a:path>
            </a:pathLst>
          </a:custGeom>
          <a:noFill/>
          <a:ln w="1270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6228" tIns="38114" rIns="76228" bIns="38114" numCol="1" anchor="t" anchorCtr="0" compatLnSpc="1">
            <a:prstTxWarp prst="textNoShape">
              <a:avLst/>
            </a:prstTxWarp>
          </a:bodyPr>
          <a:lstStyle/>
          <a:p>
            <a:endParaRPr lang="en-US" sz="3001" dirty="0"/>
          </a:p>
        </p:txBody>
      </p:sp>
      <p:sp>
        <p:nvSpPr>
          <p:cNvPr id="8" name="Freeform 6">
            <a:extLst>
              <a:ext uri="{FF2B5EF4-FFF2-40B4-BE49-F238E27FC236}">
                <a16:creationId xmlns:a16="http://schemas.microsoft.com/office/drawing/2014/main" id="{04A117AC-7A06-47CC-8542-9D1EF5616358}"/>
              </a:ext>
            </a:extLst>
          </p:cNvPr>
          <p:cNvSpPr>
            <a:spLocks/>
          </p:cNvSpPr>
          <p:nvPr/>
        </p:nvSpPr>
        <p:spPr bwMode="auto">
          <a:xfrm>
            <a:off x="3684090" y="3059167"/>
            <a:ext cx="670811" cy="524367"/>
          </a:xfrm>
          <a:custGeom>
            <a:avLst/>
            <a:gdLst>
              <a:gd name="T0" fmla="*/ 118 w 118"/>
              <a:gd name="T1" fmla="*/ 0 h 92"/>
              <a:gd name="T2" fmla="*/ 84 w 118"/>
              <a:gd name="T3" fmla="*/ 57 h 92"/>
              <a:gd name="T4" fmla="*/ 0 w 118"/>
              <a:gd name="T5" fmla="*/ 92 h 92"/>
            </a:gdLst>
            <a:ahLst/>
            <a:cxnLst>
              <a:cxn ang="0">
                <a:pos x="T0" y="T1"/>
              </a:cxn>
              <a:cxn ang="0">
                <a:pos x="T2" y="T3"/>
              </a:cxn>
              <a:cxn ang="0">
                <a:pos x="T4" y="T5"/>
              </a:cxn>
            </a:cxnLst>
            <a:rect l="0" t="0" r="r" b="b"/>
            <a:pathLst>
              <a:path w="118" h="92">
                <a:moveTo>
                  <a:pt x="118" y="0"/>
                </a:moveTo>
                <a:cubicBezTo>
                  <a:pt x="118" y="0"/>
                  <a:pt x="89" y="24"/>
                  <a:pt x="84" y="57"/>
                </a:cubicBezTo>
                <a:cubicBezTo>
                  <a:pt x="84" y="57"/>
                  <a:pt x="21" y="60"/>
                  <a:pt x="0" y="92"/>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28" tIns="38114" rIns="76228" bIns="38114" numCol="1" anchor="t" anchorCtr="0" compatLnSpc="1">
            <a:prstTxWarp prst="textNoShape">
              <a:avLst/>
            </a:prstTxWarp>
          </a:bodyPr>
          <a:lstStyle/>
          <a:p>
            <a:endParaRPr lang="en-US" sz="3001" dirty="0"/>
          </a:p>
        </p:txBody>
      </p:sp>
      <p:sp>
        <p:nvSpPr>
          <p:cNvPr id="9" name="Freeform 7">
            <a:extLst>
              <a:ext uri="{FF2B5EF4-FFF2-40B4-BE49-F238E27FC236}">
                <a16:creationId xmlns:a16="http://schemas.microsoft.com/office/drawing/2014/main" id="{D51815E1-92B5-48C0-9ABD-924DBC79B365}"/>
              </a:ext>
            </a:extLst>
          </p:cNvPr>
          <p:cNvSpPr>
            <a:spLocks/>
          </p:cNvSpPr>
          <p:nvPr/>
        </p:nvSpPr>
        <p:spPr bwMode="auto">
          <a:xfrm>
            <a:off x="4638343" y="2813519"/>
            <a:ext cx="1010941" cy="183055"/>
          </a:xfrm>
          <a:custGeom>
            <a:avLst/>
            <a:gdLst>
              <a:gd name="T0" fmla="*/ 0 w 178"/>
              <a:gd name="T1" fmla="*/ 18 h 32"/>
              <a:gd name="T2" fmla="*/ 109 w 178"/>
              <a:gd name="T3" fmla="*/ 32 h 32"/>
              <a:gd name="T4" fmla="*/ 178 w 178"/>
              <a:gd name="T5" fmla="*/ 13 h 32"/>
            </a:gdLst>
            <a:ahLst/>
            <a:cxnLst>
              <a:cxn ang="0">
                <a:pos x="T0" y="T1"/>
              </a:cxn>
              <a:cxn ang="0">
                <a:pos x="T2" y="T3"/>
              </a:cxn>
              <a:cxn ang="0">
                <a:pos x="T4" y="T5"/>
              </a:cxn>
            </a:cxnLst>
            <a:rect l="0" t="0" r="r" b="b"/>
            <a:pathLst>
              <a:path w="178" h="32">
                <a:moveTo>
                  <a:pt x="0" y="18"/>
                </a:moveTo>
                <a:cubicBezTo>
                  <a:pt x="0" y="18"/>
                  <a:pt x="45" y="0"/>
                  <a:pt x="109" y="32"/>
                </a:cubicBezTo>
                <a:cubicBezTo>
                  <a:pt x="109" y="32"/>
                  <a:pt x="144" y="10"/>
                  <a:pt x="178" y="13"/>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28" tIns="38114" rIns="76228" bIns="38114" numCol="1" anchor="t" anchorCtr="0" compatLnSpc="1">
            <a:prstTxWarp prst="textNoShape">
              <a:avLst/>
            </a:prstTxWarp>
          </a:bodyPr>
          <a:lstStyle/>
          <a:p>
            <a:endParaRPr lang="en-US" sz="3001" dirty="0"/>
          </a:p>
        </p:txBody>
      </p:sp>
      <p:sp>
        <p:nvSpPr>
          <p:cNvPr id="10" name="Freeform 8">
            <a:extLst>
              <a:ext uri="{FF2B5EF4-FFF2-40B4-BE49-F238E27FC236}">
                <a16:creationId xmlns:a16="http://schemas.microsoft.com/office/drawing/2014/main" id="{7F41A5A9-6707-4978-9BDD-98A65A2EDDB7}"/>
              </a:ext>
            </a:extLst>
          </p:cNvPr>
          <p:cNvSpPr>
            <a:spLocks/>
          </p:cNvSpPr>
          <p:nvPr/>
        </p:nvSpPr>
        <p:spPr bwMode="auto">
          <a:xfrm>
            <a:off x="5933907" y="2859577"/>
            <a:ext cx="920004" cy="244468"/>
          </a:xfrm>
          <a:custGeom>
            <a:avLst/>
            <a:gdLst>
              <a:gd name="T0" fmla="*/ 0 w 162"/>
              <a:gd name="T1" fmla="*/ 14 h 43"/>
              <a:gd name="T2" fmla="*/ 37 w 162"/>
              <a:gd name="T3" fmla="*/ 35 h 43"/>
              <a:gd name="T4" fmla="*/ 162 w 162"/>
              <a:gd name="T5" fmla="*/ 43 h 43"/>
            </a:gdLst>
            <a:ahLst/>
            <a:cxnLst>
              <a:cxn ang="0">
                <a:pos x="T0" y="T1"/>
              </a:cxn>
              <a:cxn ang="0">
                <a:pos x="T2" y="T3"/>
              </a:cxn>
              <a:cxn ang="0">
                <a:pos x="T4" y="T5"/>
              </a:cxn>
            </a:cxnLst>
            <a:rect l="0" t="0" r="r" b="b"/>
            <a:pathLst>
              <a:path w="162" h="43">
                <a:moveTo>
                  <a:pt x="0" y="14"/>
                </a:moveTo>
                <a:cubicBezTo>
                  <a:pt x="0" y="14"/>
                  <a:pt x="29" y="25"/>
                  <a:pt x="37" y="35"/>
                </a:cubicBezTo>
                <a:cubicBezTo>
                  <a:pt x="37" y="35"/>
                  <a:pt x="101" y="0"/>
                  <a:pt x="162" y="43"/>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28" tIns="38114" rIns="76228" bIns="38114" numCol="1" anchor="t" anchorCtr="0" compatLnSpc="1">
            <a:prstTxWarp prst="textNoShape">
              <a:avLst/>
            </a:prstTxWarp>
          </a:bodyPr>
          <a:lstStyle/>
          <a:p>
            <a:endParaRPr lang="en-US" sz="3001" dirty="0"/>
          </a:p>
        </p:txBody>
      </p:sp>
      <p:sp>
        <p:nvSpPr>
          <p:cNvPr id="11" name="Freeform 9">
            <a:extLst>
              <a:ext uri="{FF2B5EF4-FFF2-40B4-BE49-F238E27FC236}">
                <a16:creationId xmlns:a16="http://schemas.microsoft.com/office/drawing/2014/main" id="{1ED38C15-D74D-4715-B147-479C244BA4A1}"/>
              </a:ext>
            </a:extLst>
          </p:cNvPr>
          <p:cNvSpPr>
            <a:spLocks/>
          </p:cNvSpPr>
          <p:nvPr/>
        </p:nvSpPr>
        <p:spPr bwMode="auto">
          <a:xfrm>
            <a:off x="7075941" y="3269385"/>
            <a:ext cx="499566" cy="455869"/>
          </a:xfrm>
          <a:custGeom>
            <a:avLst/>
            <a:gdLst>
              <a:gd name="T0" fmla="*/ 0 w 88"/>
              <a:gd name="T1" fmla="*/ 0 h 80"/>
              <a:gd name="T2" fmla="*/ 12 w 88"/>
              <a:gd name="T3" fmla="*/ 20 h 80"/>
              <a:gd name="T4" fmla="*/ 88 w 88"/>
              <a:gd name="T5" fmla="*/ 80 h 80"/>
            </a:gdLst>
            <a:ahLst/>
            <a:cxnLst>
              <a:cxn ang="0">
                <a:pos x="T0" y="T1"/>
              </a:cxn>
              <a:cxn ang="0">
                <a:pos x="T2" y="T3"/>
              </a:cxn>
              <a:cxn ang="0">
                <a:pos x="T4" y="T5"/>
              </a:cxn>
            </a:cxnLst>
            <a:rect l="0" t="0" r="r" b="b"/>
            <a:pathLst>
              <a:path w="88" h="80">
                <a:moveTo>
                  <a:pt x="0" y="0"/>
                </a:moveTo>
                <a:cubicBezTo>
                  <a:pt x="12" y="20"/>
                  <a:pt x="12" y="20"/>
                  <a:pt x="12" y="20"/>
                </a:cubicBezTo>
                <a:cubicBezTo>
                  <a:pt x="12" y="20"/>
                  <a:pt x="43" y="23"/>
                  <a:pt x="88" y="80"/>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28" tIns="38114" rIns="76228" bIns="38114" numCol="1" anchor="t" anchorCtr="0" compatLnSpc="1">
            <a:prstTxWarp prst="textNoShape">
              <a:avLst/>
            </a:prstTxWarp>
          </a:bodyPr>
          <a:lstStyle/>
          <a:p>
            <a:endParaRPr lang="en-US" sz="3001" dirty="0"/>
          </a:p>
        </p:txBody>
      </p:sp>
      <p:sp>
        <p:nvSpPr>
          <p:cNvPr id="12" name="Freeform 10">
            <a:extLst>
              <a:ext uri="{FF2B5EF4-FFF2-40B4-BE49-F238E27FC236}">
                <a16:creationId xmlns:a16="http://schemas.microsoft.com/office/drawing/2014/main" id="{0EFAAF27-2218-4459-A853-A945B37BDBBA}"/>
              </a:ext>
            </a:extLst>
          </p:cNvPr>
          <p:cNvSpPr>
            <a:spLocks/>
          </p:cNvSpPr>
          <p:nvPr/>
        </p:nvSpPr>
        <p:spPr bwMode="auto">
          <a:xfrm>
            <a:off x="7126724" y="4079556"/>
            <a:ext cx="539720" cy="694432"/>
          </a:xfrm>
          <a:custGeom>
            <a:avLst/>
            <a:gdLst>
              <a:gd name="T0" fmla="*/ 95 w 95"/>
              <a:gd name="T1" fmla="*/ 0 h 122"/>
              <a:gd name="T2" fmla="*/ 0 w 95"/>
              <a:gd name="T3" fmla="*/ 122 h 122"/>
            </a:gdLst>
            <a:ahLst/>
            <a:cxnLst>
              <a:cxn ang="0">
                <a:pos x="T0" y="T1"/>
              </a:cxn>
              <a:cxn ang="0">
                <a:pos x="T2" y="T3"/>
              </a:cxn>
            </a:cxnLst>
            <a:rect l="0" t="0" r="r" b="b"/>
            <a:pathLst>
              <a:path w="95" h="122">
                <a:moveTo>
                  <a:pt x="95" y="0"/>
                </a:moveTo>
                <a:cubicBezTo>
                  <a:pt x="95" y="0"/>
                  <a:pt x="95" y="90"/>
                  <a:pt x="0" y="122"/>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28" tIns="38114" rIns="76228" bIns="38114" numCol="1" anchor="t" anchorCtr="0" compatLnSpc="1">
            <a:prstTxWarp prst="textNoShape">
              <a:avLst/>
            </a:prstTxWarp>
          </a:bodyPr>
          <a:lstStyle/>
          <a:p>
            <a:endParaRPr lang="en-US" sz="3001" dirty="0"/>
          </a:p>
        </p:txBody>
      </p:sp>
      <p:sp>
        <p:nvSpPr>
          <p:cNvPr id="13" name="Freeform 11">
            <a:extLst>
              <a:ext uri="{FF2B5EF4-FFF2-40B4-BE49-F238E27FC236}">
                <a16:creationId xmlns:a16="http://schemas.microsoft.com/office/drawing/2014/main" id="{6DA83577-AC68-4A38-B7AD-645467C2C8CA}"/>
              </a:ext>
            </a:extLst>
          </p:cNvPr>
          <p:cNvSpPr>
            <a:spLocks/>
          </p:cNvSpPr>
          <p:nvPr/>
        </p:nvSpPr>
        <p:spPr bwMode="auto">
          <a:xfrm>
            <a:off x="5752032" y="4922795"/>
            <a:ext cx="1028657" cy="278717"/>
          </a:xfrm>
          <a:custGeom>
            <a:avLst/>
            <a:gdLst>
              <a:gd name="T0" fmla="*/ 0 w 181"/>
              <a:gd name="T1" fmla="*/ 41 h 49"/>
              <a:gd name="T2" fmla="*/ 52 w 181"/>
              <a:gd name="T3" fmla="*/ 17 h 49"/>
              <a:gd name="T4" fmla="*/ 181 w 181"/>
              <a:gd name="T5" fmla="*/ 0 h 49"/>
            </a:gdLst>
            <a:ahLst/>
            <a:cxnLst>
              <a:cxn ang="0">
                <a:pos x="T0" y="T1"/>
              </a:cxn>
              <a:cxn ang="0">
                <a:pos x="T2" y="T3"/>
              </a:cxn>
              <a:cxn ang="0">
                <a:pos x="T4" y="T5"/>
              </a:cxn>
            </a:cxnLst>
            <a:rect l="0" t="0" r="r" b="b"/>
            <a:pathLst>
              <a:path w="181" h="49">
                <a:moveTo>
                  <a:pt x="0" y="41"/>
                </a:moveTo>
                <a:cubicBezTo>
                  <a:pt x="0" y="41"/>
                  <a:pt x="45" y="25"/>
                  <a:pt x="52" y="17"/>
                </a:cubicBezTo>
                <a:cubicBezTo>
                  <a:pt x="52" y="17"/>
                  <a:pt x="120" y="49"/>
                  <a:pt x="181" y="0"/>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28" tIns="38114" rIns="76228" bIns="38114" numCol="1" anchor="t" anchorCtr="0" compatLnSpc="1">
            <a:prstTxWarp prst="textNoShape">
              <a:avLst/>
            </a:prstTxWarp>
          </a:bodyPr>
          <a:lstStyle/>
          <a:p>
            <a:endParaRPr lang="en-US" sz="3001" dirty="0"/>
          </a:p>
        </p:txBody>
      </p:sp>
      <p:sp>
        <p:nvSpPr>
          <p:cNvPr id="14" name="Freeform 12">
            <a:extLst>
              <a:ext uri="{FF2B5EF4-FFF2-40B4-BE49-F238E27FC236}">
                <a16:creationId xmlns:a16="http://schemas.microsoft.com/office/drawing/2014/main" id="{71B5FCCB-BB89-4233-918A-801959E79E80}"/>
              </a:ext>
            </a:extLst>
          </p:cNvPr>
          <p:cNvSpPr>
            <a:spLocks/>
          </p:cNvSpPr>
          <p:nvPr/>
        </p:nvSpPr>
        <p:spPr bwMode="auto">
          <a:xfrm>
            <a:off x="4393875" y="4985389"/>
            <a:ext cx="1028657" cy="211400"/>
          </a:xfrm>
          <a:custGeom>
            <a:avLst/>
            <a:gdLst>
              <a:gd name="T0" fmla="*/ 0 w 181"/>
              <a:gd name="T1" fmla="*/ 0 h 37"/>
              <a:gd name="T2" fmla="*/ 127 w 181"/>
              <a:gd name="T3" fmla="*/ 0 h 37"/>
              <a:gd name="T4" fmla="*/ 176 w 181"/>
              <a:gd name="T5" fmla="*/ 28 h 37"/>
              <a:gd name="T6" fmla="*/ 181 w 181"/>
              <a:gd name="T7" fmla="*/ 30 h 37"/>
            </a:gdLst>
            <a:ahLst/>
            <a:cxnLst>
              <a:cxn ang="0">
                <a:pos x="T0" y="T1"/>
              </a:cxn>
              <a:cxn ang="0">
                <a:pos x="T2" y="T3"/>
              </a:cxn>
              <a:cxn ang="0">
                <a:pos x="T4" y="T5"/>
              </a:cxn>
              <a:cxn ang="0">
                <a:pos x="T6" y="T7"/>
              </a:cxn>
            </a:cxnLst>
            <a:rect l="0" t="0" r="r" b="b"/>
            <a:pathLst>
              <a:path w="181" h="37">
                <a:moveTo>
                  <a:pt x="0" y="0"/>
                </a:moveTo>
                <a:cubicBezTo>
                  <a:pt x="0" y="0"/>
                  <a:pt x="57" y="37"/>
                  <a:pt x="127" y="0"/>
                </a:cubicBezTo>
                <a:cubicBezTo>
                  <a:pt x="127" y="0"/>
                  <a:pt x="146" y="17"/>
                  <a:pt x="176" y="28"/>
                </a:cubicBezTo>
                <a:cubicBezTo>
                  <a:pt x="178" y="29"/>
                  <a:pt x="180" y="29"/>
                  <a:pt x="181" y="30"/>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28" tIns="38114" rIns="76228" bIns="38114" numCol="1" anchor="t" anchorCtr="0" compatLnSpc="1">
            <a:prstTxWarp prst="textNoShape">
              <a:avLst/>
            </a:prstTxWarp>
          </a:bodyPr>
          <a:lstStyle/>
          <a:p>
            <a:endParaRPr lang="en-US" sz="3001" dirty="0"/>
          </a:p>
        </p:txBody>
      </p:sp>
      <p:sp>
        <p:nvSpPr>
          <p:cNvPr id="15" name="Freeform 13">
            <a:extLst>
              <a:ext uri="{FF2B5EF4-FFF2-40B4-BE49-F238E27FC236}">
                <a16:creationId xmlns:a16="http://schemas.microsoft.com/office/drawing/2014/main" id="{78025E5A-800D-4321-97AE-17877DDCD3FA}"/>
              </a:ext>
            </a:extLst>
          </p:cNvPr>
          <p:cNvSpPr>
            <a:spLocks/>
          </p:cNvSpPr>
          <p:nvPr/>
        </p:nvSpPr>
        <p:spPr bwMode="auto">
          <a:xfrm>
            <a:off x="3417182" y="4079556"/>
            <a:ext cx="778284" cy="786550"/>
          </a:xfrm>
          <a:custGeom>
            <a:avLst/>
            <a:gdLst>
              <a:gd name="T0" fmla="*/ 5 w 137"/>
              <a:gd name="T1" fmla="*/ 0 h 138"/>
              <a:gd name="T2" fmla="*/ 137 w 137"/>
              <a:gd name="T3" fmla="*/ 138 h 138"/>
            </a:gdLst>
            <a:ahLst/>
            <a:cxnLst>
              <a:cxn ang="0">
                <a:pos x="T0" y="T1"/>
              </a:cxn>
              <a:cxn ang="0">
                <a:pos x="T2" y="T3"/>
              </a:cxn>
            </a:cxnLst>
            <a:rect l="0" t="0" r="r" b="b"/>
            <a:pathLst>
              <a:path w="137" h="138">
                <a:moveTo>
                  <a:pt x="5" y="0"/>
                </a:moveTo>
                <a:cubicBezTo>
                  <a:pt x="5" y="0"/>
                  <a:pt x="0" y="122"/>
                  <a:pt x="137" y="138"/>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6228" tIns="38114" rIns="76228" bIns="38114" numCol="1" anchor="t" anchorCtr="0" compatLnSpc="1">
            <a:prstTxWarp prst="textNoShape">
              <a:avLst/>
            </a:prstTxWarp>
          </a:bodyPr>
          <a:lstStyle/>
          <a:p>
            <a:endParaRPr lang="en-US" sz="3001" dirty="0"/>
          </a:p>
        </p:txBody>
      </p:sp>
      <p:cxnSp>
        <p:nvCxnSpPr>
          <p:cNvPr id="16" name="Straight Arrow Connector 15">
            <a:extLst>
              <a:ext uri="{FF2B5EF4-FFF2-40B4-BE49-F238E27FC236}">
                <a16:creationId xmlns:a16="http://schemas.microsoft.com/office/drawing/2014/main" id="{495BFC85-6117-4F7C-BD6F-EE3E8363D114}"/>
              </a:ext>
            </a:extLst>
          </p:cNvPr>
          <p:cNvCxnSpPr/>
          <p:nvPr/>
        </p:nvCxnSpPr>
        <p:spPr>
          <a:xfrm flipV="1">
            <a:off x="6590546" y="2631642"/>
            <a:ext cx="190143" cy="364931"/>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E8178FD-B57C-402D-88D4-1B9E4D8ECA2A}"/>
              </a:ext>
            </a:extLst>
          </p:cNvPr>
          <p:cNvCxnSpPr>
            <a:stCxn id="9" idx="1"/>
          </p:cNvCxnSpPr>
          <p:nvPr/>
        </p:nvCxnSpPr>
        <p:spPr>
          <a:xfrm flipH="1" flipV="1">
            <a:off x="5152080" y="2617470"/>
            <a:ext cx="105322" cy="379104"/>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9B20813-7340-4E8C-9A34-2A3B0A27148C}"/>
              </a:ext>
            </a:extLst>
          </p:cNvPr>
          <p:cNvCxnSpPr/>
          <p:nvPr/>
        </p:nvCxnSpPr>
        <p:spPr>
          <a:xfrm flipH="1" flipV="1">
            <a:off x="3840433" y="3104045"/>
            <a:ext cx="351940" cy="165341"/>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6FFBEBF-D582-44DB-9309-793186FFB4BB}"/>
              </a:ext>
            </a:extLst>
          </p:cNvPr>
          <p:cNvCxnSpPr/>
          <p:nvPr/>
        </p:nvCxnSpPr>
        <p:spPr>
          <a:xfrm flipH="1">
            <a:off x="3138745" y="4307941"/>
            <a:ext cx="330683" cy="127548"/>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774656B-9E64-4E99-90E6-37C096A3F3AB}"/>
              </a:ext>
            </a:extLst>
          </p:cNvPr>
          <p:cNvCxnSpPr/>
          <p:nvPr/>
        </p:nvCxnSpPr>
        <p:spPr>
          <a:xfrm flipH="1">
            <a:off x="4691487" y="5083412"/>
            <a:ext cx="70860" cy="318872"/>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FC1853C-7FC3-42E5-8218-062F3F4BB3EC}"/>
              </a:ext>
            </a:extLst>
          </p:cNvPr>
          <p:cNvCxnSpPr/>
          <p:nvPr/>
        </p:nvCxnSpPr>
        <p:spPr>
          <a:xfrm>
            <a:off x="6413395" y="5083412"/>
            <a:ext cx="120463" cy="311786"/>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F33541E-3DBD-4036-9B30-F9229490951B}"/>
              </a:ext>
            </a:extLst>
          </p:cNvPr>
          <p:cNvCxnSpPr/>
          <p:nvPr/>
        </p:nvCxnSpPr>
        <p:spPr>
          <a:xfrm>
            <a:off x="7547163" y="4438583"/>
            <a:ext cx="329501" cy="276356"/>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15A2AB-865C-434A-A11C-6D97E4D039A2}"/>
              </a:ext>
            </a:extLst>
          </p:cNvPr>
          <p:cNvCxnSpPr/>
          <p:nvPr/>
        </p:nvCxnSpPr>
        <p:spPr>
          <a:xfrm flipV="1">
            <a:off x="7387305" y="3195994"/>
            <a:ext cx="269860" cy="310605"/>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20A6CDE-0E42-4934-B4BC-A36E51ADFA99}"/>
              </a:ext>
            </a:extLst>
          </p:cNvPr>
          <p:cNvSpPr txBox="1"/>
          <p:nvPr/>
        </p:nvSpPr>
        <p:spPr>
          <a:xfrm>
            <a:off x="4205300" y="5915402"/>
            <a:ext cx="704039" cy="297646"/>
          </a:xfrm>
          <a:prstGeom prst="rect">
            <a:avLst/>
          </a:prstGeom>
          <a:noFill/>
        </p:spPr>
        <p:txBody>
          <a:bodyPr wrap="none" rtlCol="0" anchor="ctr" anchorCtr="0">
            <a:spAutoFit/>
          </a:bodyPr>
          <a:lstStyle/>
          <a:p>
            <a:pPr algn="ctr"/>
            <a:r>
              <a:rPr lang="en-US" sz="1334" b="1" dirty="0">
                <a:solidFill>
                  <a:schemeClr val="tx2"/>
                </a:solidFill>
                <a:ea typeface="League Spartan" charset="0"/>
                <a:cs typeface="Poppins" pitchFamily="2" charset="77"/>
              </a:rPr>
              <a:t>LABEL</a:t>
            </a:r>
          </a:p>
        </p:txBody>
      </p:sp>
      <p:sp>
        <p:nvSpPr>
          <p:cNvPr id="33" name="TextBox 32">
            <a:extLst>
              <a:ext uri="{FF2B5EF4-FFF2-40B4-BE49-F238E27FC236}">
                <a16:creationId xmlns:a16="http://schemas.microsoft.com/office/drawing/2014/main" id="{B6B2D7A9-9545-4405-9206-72A0CD58D9E0}"/>
              </a:ext>
            </a:extLst>
          </p:cNvPr>
          <p:cNvSpPr txBox="1"/>
          <p:nvPr/>
        </p:nvSpPr>
        <p:spPr>
          <a:xfrm>
            <a:off x="6353852" y="5876112"/>
            <a:ext cx="704039" cy="297646"/>
          </a:xfrm>
          <a:prstGeom prst="rect">
            <a:avLst/>
          </a:prstGeom>
          <a:noFill/>
        </p:spPr>
        <p:txBody>
          <a:bodyPr wrap="none" rtlCol="0" anchor="ctr" anchorCtr="0">
            <a:spAutoFit/>
          </a:bodyPr>
          <a:lstStyle/>
          <a:p>
            <a:pPr algn="ctr"/>
            <a:r>
              <a:rPr lang="en-US" sz="1334" b="1" dirty="0">
                <a:solidFill>
                  <a:schemeClr val="tx2"/>
                </a:solidFill>
                <a:ea typeface="League Spartan" charset="0"/>
                <a:cs typeface="Poppins" pitchFamily="2" charset="77"/>
              </a:rPr>
              <a:t>LABEL</a:t>
            </a:r>
          </a:p>
        </p:txBody>
      </p:sp>
      <p:sp>
        <p:nvSpPr>
          <p:cNvPr id="34" name="TextBox 33">
            <a:extLst>
              <a:ext uri="{FF2B5EF4-FFF2-40B4-BE49-F238E27FC236}">
                <a16:creationId xmlns:a16="http://schemas.microsoft.com/office/drawing/2014/main" id="{031FA7DD-D0F4-4485-8FFE-54813EA27950}"/>
              </a:ext>
            </a:extLst>
          </p:cNvPr>
          <p:cNvSpPr txBox="1"/>
          <p:nvPr/>
        </p:nvSpPr>
        <p:spPr>
          <a:xfrm>
            <a:off x="7824772" y="5124469"/>
            <a:ext cx="704039" cy="297646"/>
          </a:xfrm>
          <a:prstGeom prst="rect">
            <a:avLst/>
          </a:prstGeom>
          <a:noFill/>
        </p:spPr>
        <p:txBody>
          <a:bodyPr wrap="none" rtlCol="0" anchor="ctr" anchorCtr="0">
            <a:spAutoFit/>
          </a:bodyPr>
          <a:lstStyle/>
          <a:p>
            <a:pPr algn="ctr"/>
            <a:r>
              <a:rPr lang="en-US" sz="1334" b="1" dirty="0">
                <a:solidFill>
                  <a:schemeClr val="tx2"/>
                </a:solidFill>
                <a:ea typeface="League Spartan" charset="0"/>
                <a:cs typeface="Poppins" pitchFamily="2" charset="77"/>
              </a:rPr>
              <a:t>LABEL</a:t>
            </a:r>
          </a:p>
        </p:txBody>
      </p:sp>
      <p:sp>
        <p:nvSpPr>
          <p:cNvPr id="35" name="TextBox 34">
            <a:extLst>
              <a:ext uri="{FF2B5EF4-FFF2-40B4-BE49-F238E27FC236}">
                <a16:creationId xmlns:a16="http://schemas.microsoft.com/office/drawing/2014/main" id="{856F2E3B-BD22-4032-BDB3-18F4D46417E1}"/>
              </a:ext>
            </a:extLst>
          </p:cNvPr>
          <p:cNvSpPr txBox="1"/>
          <p:nvPr/>
        </p:nvSpPr>
        <p:spPr>
          <a:xfrm>
            <a:off x="7940966" y="3280760"/>
            <a:ext cx="704039" cy="297646"/>
          </a:xfrm>
          <a:prstGeom prst="rect">
            <a:avLst/>
          </a:prstGeom>
          <a:noFill/>
        </p:spPr>
        <p:txBody>
          <a:bodyPr wrap="none" rtlCol="0" anchor="ctr" anchorCtr="0">
            <a:spAutoFit/>
          </a:bodyPr>
          <a:lstStyle/>
          <a:p>
            <a:pPr algn="ctr"/>
            <a:r>
              <a:rPr lang="en-US" sz="1334" b="1" dirty="0">
                <a:solidFill>
                  <a:schemeClr val="tx2"/>
                </a:solidFill>
                <a:ea typeface="League Spartan" charset="0"/>
                <a:cs typeface="Poppins" pitchFamily="2" charset="77"/>
              </a:rPr>
              <a:t>LABEL</a:t>
            </a:r>
          </a:p>
        </p:txBody>
      </p:sp>
      <p:sp>
        <p:nvSpPr>
          <p:cNvPr id="36" name="TextBox 35">
            <a:extLst>
              <a:ext uri="{FF2B5EF4-FFF2-40B4-BE49-F238E27FC236}">
                <a16:creationId xmlns:a16="http://schemas.microsoft.com/office/drawing/2014/main" id="{7E885251-1572-493C-A1E9-CB4905402785}"/>
              </a:ext>
            </a:extLst>
          </p:cNvPr>
          <p:cNvSpPr txBox="1"/>
          <p:nvPr/>
        </p:nvSpPr>
        <p:spPr>
          <a:xfrm>
            <a:off x="6553380" y="2268625"/>
            <a:ext cx="704039" cy="297646"/>
          </a:xfrm>
          <a:prstGeom prst="rect">
            <a:avLst/>
          </a:prstGeom>
          <a:noFill/>
        </p:spPr>
        <p:txBody>
          <a:bodyPr wrap="none" rtlCol="0" anchor="ctr" anchorCtr="0">
            <a:spAutoFit/>
          </a:bodyPr>
          <a:lstStyle/>
          <a:p>
            <a:pPr algn="ctr"/>
            <a:r>
              <a:rPr lang="en-US" sz="1334" b="1" dirty="0">
                <a:solidFill>
                  <a:schemeClr val="tx2"/>
                </a:solidFill>
                <a:ea typeface="League Spartan" charset="0"/>
                <a:cs typeface="Poppins" pitchFamily="2" charset="77"/>
              </a:rPr>
              <a:t>LABEL</a:t>
            </a:r>
          </a:p>
        </p:txBody>
      </p:sp>
      <p:sp>
        <p:nvSpPr>
          <p:cNvPr id="37" name="TextBox 36">
            <a:extLst>
              <a:ext uri="{FF2B5EF4-FFF2-40B4-BE49-F238E27FC236}">
                <a16:creationId xmlns:a16="http://schemas.microsoft.com/office/drawing/2014/main" id="{00460F04-1D74-4512-BF4B-25BAAABDC794}"/>
              </a:ext>
            </a:extLst>
          </p:cNvPr>
          <p:cNvSpPr txBox="1"/>
          <p:nvPr/>
        </p:nvSpPr>
        <p:spPr>
          <a:xfrm>
            <a:off x="4747916" y="2273284"/>
            <a:ext cx="704039" cy="297646"/>
          </a:xfrm>
          <a:prstGeom prst="rect">
            <a:avLst/>
          </a:prstGeom>
          <a:noFill/>
        </p:spPr>
        <p:txBody>
          <a:bodyPr wrap="none" rtlCol="0" anchor="ctr" anchorCtr="0">
            <a:spAutoFit/>
          </a:bodyPr>
          <a:lstStyle/>
          <a:p>
            <a:pPr algn="ctr"/>
            <a:r>
              <a:rPr lang="en-US" sz="1334" b="1" dirty="0">
                <a:solidFill>
                  <a:schemeClr val="tx2"/>
                </a:solidFill>
                <a:ea typeface="League Spartan" charset="0"/>
                <a:cs typeface="Poppins" pitchFamily="2" charset="77"/>
              </a:rPr>
              <a:t>LABEL</a:t>
            </a:r>
          </a:p>
        </p:txBody>
      </p:sp>
      <p:sp>
        <p:nvSpPr>
          <p:cNvPr id="38" name="TextBox 37">
            <a:extLst>
              <a:ext uri="{FF2B5EF4-FFF2-40B4-BE49-F238E27FC236}">
                <a16:creationId xmlns:a16="http://schemas.microsoft.com/office/drawing/2014/main" id="{48E307DA-B2A1-407F-96C1-5B1CEDED984A}"/>
              </a:ext>
            </a:extLst>
          </p:cNvPr>
          <p:cNvSpPr txBox="1"/>
          <p:nvPr/>
        </p:nvSpPr>
        <p:spPr>
          <a:xfrm>
            <a:off x="2868065" y="3036949"/>
            <a:ext cx="704039" cy="297646"/>
          </a:xfrm>
          <a:prstGeom prst="rect">
            <a:avLst/>
          </a:prstGeom>
          <a:noFill/>
        </p:spPr>
        <p:txBody>
          <a:bodyPr wrap="none" rtlCol="0" anchor="ctr" anchorCtr="0">
            <a:spAutoFit/>
          </a:bodyPr>
          <a:lstStyle/>
          <a:p>
            <a:pPr algn="ctr"/>
            <a:r>
              <a:rPr lang="en-US" sz="1334" b="1" dirty="0">
                <a:solidFill>
                  <a:schemeClr val="tx2"/>
                </a:solidFill>
                <a:ea typeface="League Spartan" charset="0"/>
                <a:cs typeface="Poppins" pitchFamily="2" charset="77"/>
              </a:rPr>
              <a:t>LABEL</a:t>
            </a:r>
          </a:p>
        </p:txBody>
      </p:sp>
      <p:sp>
        <p:nvSpPr>
          <p:cNvPr id="39" name="TextBox 38">
            <a:extLst>
              <a:ext uri="{FF2B5EF4-FFF2-40B4-BE49-F238E27FC236}">
                <a16:creationId xmlns:a16="http://schemas.microsoft.com/office/drawing/2014/main" id="{7201B790-3955-4BE9-8156-C89F927FBDF4}"/>
              </a:ext>
            </a:extLst>
          </p:cNvPr>
          <p:cNvSpPr txBox="1"/>
          <p:nvPr/>
        </p:nvSpPr>
        <p:spPr>
          <a:xfrm>
            <a:off x="2495175" y="4901064"/>
            <a:ext cx="704039" cy="297646"/>
          </a:xfrm>
          <a:prstGeom prst="rect">
            <a:avLst/>
          </a:prstGeom>
          <a:noFill/>
        </p:spPr>
        <p:txBody>
          <a:bodyPr wrap="none" rtlCol="0" anchor="ctr" anchorCtr="0">
            <a:spAutoFit/>
          </a:bodyPr>
          <a:lstStyle/>
          <a:p>
            <a:pPr algn="ctr"/>
            <a:r>
              <a:rPr lang="en-US" sz="1334" b="1" dirty="0">
                <a:solidFill>
                  <a:schemeClr val="tx2"/>
                </a:solidFill>
                <a:ea typeface="League Spartan" charset="0"/>
                <a:cs typeface="Poppins" pitchFamily="2" charset="77"/>
              </a:rPr>
              <a:t>LABEL</a:t>
            </a:r>
          </a:p>
        </p:txBody>
      </p:sp>
      <p:sp>
        <p:nvSpPr>
          <p:cNvPr id="40" name="TextBox 39">
            <a:extLst>
              <a:ext uri="{FF2B5EF4-FFF2-40B4-BE49-F238E27FC236}">
                <a16:creationId xmlns:a16="http://schemas.microsoft.com/office/drawing/2014/main" id="{DBDA7CD7-DE15-40C6-9D0C-00D67EF7BECC}"/>
              </a:ext>
            </a:extLst>
          </p:cNvPr>
          <p:cNvSpPr txBox="1"/>
          <p:nvPr/>
        </p:nvSpPr>
        <p:spPr>
          <a:xfrm>
            <a:off x="4316438" y="3752306"/>
            <a:ext cx="2489785" cy="584775"/>
          </a:xfrm>
          <a:prstGeom prst="rect">
            <a:avLst/>
          </a:prstGeom>
          <a:noFill/>
        </p:spPr>
        <p:txBody>
          <a:bodyPr wrap="none" rtlCol="0" anchor="ctr" anchorCtr="0">
            <a:spAutoFit/>
          </a:bodyPr>
          <a:lstStyle/>
          <a:p>
            <a:pPr algn="ctr"/>
            <a:r>
              <a:rPr lang="en-US" sz="3200" b="1" dirty="0">
                <a:solidFill>
                  <a:schemeClr val="tx2"/>
                </a:solidFill>
                <a:ea typeface="League Spartan" charset="0"/>
                <a:cs typeface="Poppins" pitchFamily="2" charset="77"/>
              </a:rPr>
              <a:t>MAIN LABEL</a:t>
            </a:r>
          </a:p>
        </p:txBody>
      </p:sp>
      <p:pic>
        <p:nvPicPr>
          <p:cNvPr id="42" name="Graphic 41" descr="Upward trend">
            <a:extLst>
              <a:ext uri="{FF2B5EF4-FFF2-40B4-BE49-F238E27FC236}">
                <a16:creationId xmlns:a16="http://schemas.microsoft.com/office/drawing/2014/main" id="{9E871FAA-EDE6-4AE9-92E8-30CE9A3DE4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5348" y="5299234"/>
            <a:ext cx="694432" cy="694432"/>
          </a:xfrm>
          <a:prstGeom prst="rect">
            <a:avLst/>
          </a:prstGeom>
        </p:spPr>
      </p:pic>
      <p:pic>
        <p:nvPicPr>
          <p:cNvPr id="44" name="Graphic 43" descr="Bullseye">
            <a:extLst>
              <a:ext uri="{FF2B5EF4-FFF2-40B4-BE49-F238E27FC236}">
                <a16:creationId xmlns:a16="http://schemas.microsoft.com/office/drawing/2014/main" id="{712C0C13-8CDC-4D31-9573-786D4ED805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56070" y="2640163"/>
            <a:ext cx="694432" cy="694432"/>
          </a:xfrm>
          <a:prstGeom prst="rect">
            <a:avLst/>
          </a:prstGeom>
        </p:spPr>
      </p:pic>
      <p:pic>
        <p:nvPicPr>
          <p:cNvPr id="48" name="Graphic 47" descr="Gauge">
            <a:extLst>
              <a:ext uri="{FF2B5EF4-FFF2-40B4-BE49-F238E27FC236}">
                <a16:creationId xmlns:a16="http://schemas.microsoft.com/office/drawing/2014/main" id="{C6583A9A-9287-4BC5-BE49-BC16A87EFE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8183" y="1707750"/>
            <a:ext cx="694432" cy="694432"/>
          </a:xfrm>
          <a:prstGeom prst="rect">
            <a:avLst/>
          </a:prstGeom>
        </p:spPr>
      </p:pic>
      <p:pic>
        <p:nvPicPr>
          <p:cNvPr id="50" name="Graphic 49" descr="Paperclip">
            <a:extLst>
              <a:ext uri="{FF2B5EF4-FFF2-40B4-BE49-F238E27FC236}">
                <a16:creationId xmlns:a16="http://schemas.microsoft.com/office/drawing/2014/main" id="{DAF0561B-51B2-4F15-BB84-F27EEADF47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99978" y="4227097"/>
            <a:ext cx="694432" cy="694432"/>
          </a:xfrm>
          <a:prstGeom prst="rect">
            <a:avLst/>
          </a:prstGeom>
        </p:spPr>
      </p:pic>
      <p:pic>
        <p:nvPicPr>
          <p:cNvPr id="54" name="Graphic 53" descr="Customer review">
            <a:extLst>
              <a:ext uri="{FF2B5EF4-FFF2-40B4-BE49-F238E27FC236}">
                <a16:creationId xmlns:a16="http://schemas.microsoft.com/office/drawing/2014/main" id="{EA389EC3-38F0-47FA-B02F-83BB1BBF61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42368" y="1617573"/>
            <a:ext cx="694432" cy="694432"/>
          </a:xfrm>
          <a:prstGeom prst="rect">
            <a:avLst/>
          </a:prstGeom>
        </p:spPr>
      </p:pic>
      <p:pic>
        <p:nvPicPr>
          <p:cNvPr id="56" name="Graphic 55" descr="Megaphone">
            <a:extLst>
              <a:ext uri="{FF2B5EF4-FFF2-40B4-BE49-F238E27FC236}">
                <a16:creationId xmlns:a16="http://schemas.microsoft.com/office/drawing/2014/main" id="{BB528E8E-7EE5-4BA9-8051-C9F5348F99D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38401" y="5252876"/>
            <a:ext cx="694432" cy="694432"/>
          </a:xfrm>
          <a:prstGeom prst="rect">
            <a:avLst/>
          </a:prstGeom>
        </p:spPr>
      </p:pic>
      <p:pic>
        <p:nvPicPr>
          <p:cNvPr id="60" name="Graphic 59" descr="Send">
            <a:extLst>
              <a:ext uri="{FF2B5EF4-FFF2-40B4-BE49-F238E27FC236}">
                <a16:creationId xmlns:a16="http://schemas.microsoft.com/office/drawing/2014/main" id="{932B179C-8890-45D2-88B1-E634618B37B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51176" y="2396893"/>
            <a:ext cx="694432" cy="694432"/>
          </a:xfrm>
          <a:prstGeom prst="rect">
            <a:avLst/>
          </a:prstGeom>
        </p:spPr>
      </p:pic>
      <p:pic>
        <p:nvPicPr>
          <p:cNvPr id="62" name="Graphic 61" descr="Chat RTL">
            <a:extLst>
              <a:ext uri="{FF2B5EF4-FFF2-40B4-BE49-F238E27FC236}">
                <a16:creationId xmlns:a16="http://schemas.microsoft.com/office/drawing/2014/main" id="{3BFF3BA7-0D2C-4500-BE05-967563301F0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16444" y="4558444"/>
            <a:ext cx="694432" cy="694432"/>
          </a:xfrm>
          <a:prstGeom prst="rect">
            <a:avLst/>
          </a:prstGeom>
        </p:spPr>
      </p:pic>
    </p:spTree>
    <p:extLst>
      <p:ext uri="{BB962C8B-B14F-4D97-AF65-F5344CB8AC3E}">
        <p14:creationId xmlns:p14="http://schemas.microsoft.com/office/powerpoint/2010/main" val="170173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54B29-F2B8-4D08-B174-F27A5B28BBB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8DED734-17B7-4532-8BC6-50D1FAB8C8B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9FD19C4-8CC8-40EC-886E-0BEAFDDED00A}"/>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A8E49D35-08E8-44ED-9A0B-9EEA6C35D07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D341CCF-77C4-42E2-914E-94981CC2D177}"/>
              </a:ext>
            </a:extLst>
          </p:cNvPr>
          <p:cNvSpPr>
            <a:spLocks noGrp="1"/>
          </p:cNvSpPr>
          <p:nvPr>
            <p:ph type="body" sz="quarter" idx="13"/>
          </p:nvPr>
        </p:nvSpPr>
        <p:spPr/>
        <p:txBody>
          <a:bodyPr/>
          <a:lstStyle/>
          <a:p>
            <a:endParaRPr lang="en-ZA"/>
          </a:p>
        </p:txBody>
      </p:sp>
      <p:sp>
        <p:nvSpPr>
          <p:cNvPr id="7" name="Freeform 5">
            <a:extLst>
              <a:ext uri="{FF2B5EF4-FFF2-40B4-BE49-F238E27FC236}">
                <a16:creationId xmlns:a16="http://schemas.microsoft.com/office/drawing/2014/main" id="{39476DE3-C30F-4B55-82B3-E7B51710CC77}"/>
              </a:ext>
            </a:extLst>
          </p:cNvPr>
          <p:cNvSpPr>
            <a:spLocks/>
          </p:cNvSpPr>
          <p:nvPr/>
        </p:nvSpPr>
        <p:spPr bwMode="auto">
          <a:xfrm>
            <a:off x="4378570" y="2037720"/>
            <a:ext cx="1244010" cy="898598"/>
          </a:xfrm>
          <a:custGeom>
            <a:avLst/>
            <a:gdLst>
              <a:gd name="T0" fmla="*/ 752 w 752"/>
              <a:gd name="T1" fmla="*/ 0 h 543"/>
              <a:gd name="T2" fmla="*/ 0 w 752"/>
              <a:gd name="T3" fmla="*/ 312 h 543"/>
              <a:gd name="T4" fmla="*/ 230 w 752"/>
              <a:gd name="T5" fmla="*/ 543 h 543"/>
              <a:gd name="T6" fmla="*/ 438 w 752"/>
              <a:gd name="T7" fmla="*/ 403 h 543"/>
              <a:gd name="T8" fmla="*/ 538 w 752"/>
              <a:gd name="T9" fmla="*/ 517 h 543"/>
              <a:gd name="T10" fmla="*/ 529 w 752"/>
              <a:gd name="T11" fmla="*/ 366 h 543"/>
              <a:gd name="T12" fmla="*/ 752 w 752"/>
              <a:gd name="T13" fmla="*/ 326 h 543"/>
              <a:gd name="T14" fmla="*/ 752 w 752"/>
              <a:gd name="T15" fmla="*/ 0 h 5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2" h="543">
                <a:moveTo>
                  <a:pt x="752" y="0"/>
                </a:moveTo>
                <a:cubicBezTo>
                  <a:pt x="461" y="8"/>
                  <a:pt x="197" y="125"/>
                  <a:pt x="0" y="312"/>
                </a:cubicBezTo>
                <a:cubicBezTo>
                  <a:pt x="230" y="543"/>
                  <a:pt x="230" y="543"/>
                  <a:pt x="230" y="543"/>
                </a:cubicBezTo>
                <a:cubicBezTo>
                  <a:pt x="292" y="486"/>
                  <a:pt x="361" y="439"/>
                  <a:pt x="438" y="403"/>
                </a:cubicBezTo>
                <a:cubicBezTo>
                  <a:pt x="538" y="517"/>
                  <a:pt x="538" y="517"/>
                  <a:pt x="538" y="517"/>
                </a:cubicBezTo>
                <a:cubicBezTo>
                  <a:pt x="529" y="366"/>
                  <a:pt x="529" y="366"/>
                  <a:pt x="529" y="366"/>
                </a:cubicBezTo>
                <a:cubicBezTo>
                  <a:pt x="599" y="343"/>
                  <a:pt x="674" y="329"/>
                  <a:pt x="752" y="326"/>
                </a:cubicBezTo>
                <a:lnTo>
                  <a:pt x="752" y="0"/>
                </a:lnTo>
                <a:close/>
              </a:path>
            </a:pathLst>
          </a:custGeom>
          <a:solidFill>
            <a:schemeClr val="accent1"/>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8" name="Freeform 6">
            <a:extLst>
              <a:ext uri="{FF2B5EF4-FFF2-40B4-BE49-F238E27FC236}">
                <a16:creationId xmlns:a16="http://schemas.microsoft.com/office/drawing/2014/main" id="{B1B6416B-87FB-4F42-9319-2F0B639F9BAF}"/>
              </a:ext>
            </a:extLst>
          </p:cNvPr>
          <p:cNvSpPr>
            <a:spLocks/>
          </p:cNvSpPr>
          <p:nvPr/>
        </p:nvSpPr>
        <p:spPr bwMode="auto">
          <a:xfrm>
            <a:off x="3788327" y="2635903"/>
            <a:ext cx="899922" cy="1245333"/>
          </a:xfrm>
          <a:custGeom>
            <a:avLst/>
            <a:gdLst>
              <a:gd name="T0" fmla="*/ 544 w 544"/>
              <a:gd name="T1" fmla="*/ 515 h 752"/>
              <a:gd name="T2" fmla="*/ 418 w 544"/>
              <a:gd name="T3" fmla="*/ 403 h 752"/>
              <a:gd name="T4" fmla="*/ 539 w 544"/>
              <a:gd name="T5" fmla="*/ 231 h 752"/>
              <a:gd name="T6" fmla="*/ 308 w 544"/>
              <a:gd name="T7" fmla="*/ 0 h 752"/>
              <a:gd name="T8" fmla="*/ 0 w 544"/>
              <a:gd name="T9" fmla="*/ 752 h 752"/>
              <a:gd name="T10" fmla="*/ 326 w 544"/>
              <a:gd name="T11" fmla="*/ 752 h 752"/>
              <a:gd name="T12" fmla="*/ 374 w 544"/>
              <a:gd name="T13" fmla="*/ 504 h 752"/>
              <a:gd name="T14" fmla="*/ 544 w 544"/>
              <a:gd name="T15" fmla="*/ 515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4" h="752">
                <a:moveTo>
                  <a:pt x="544" y="515"/>
                </a:moveTo>
                <a:cubicBezTo>
                  <a:pt x="418" y="403"/>
                  <a:pt x="418" y="403"/>
                  <a:pt x="418" y="403"/>
                </a:cubicBezTo>
                <a:cubicBezTo>
                  <a:pt x="451" y="341"/>
                  <a:pt x="491" y="283"/>
                  <a:pt x="539" y="231"/>
                </a:cubicBezTo>
                <a:cubicBezTo>
                  <a:pt x="308" y="0"/>
                  <a:pt x="308" y="0"/>
                  <a:pt x="308" y="0"/>
                </a:cubicBezTo>
                <a:cubicBezTo>
                  <a:pt x="123" y="198"/>
                  <a:pt x="7" y="461"/>
                  <a:pt x="0" y="752"/>
                </a:cubicBezTo>
                <a:cubicBezTo>
                  <a:pt x="326" y="752"/>
                  <a:pt x="326" y="752"/>
                  <a:pt x="326" y="752"/>
                </a:cubicBezTo>
                <a:cubicBezTo>
                  <a:pt x="329" y="665"/>
                  <a:pt x="346" y="582"/>
                  <a:pt x="374" y="504"/>
                </a:cubicBezTo>
                <a:lnTo>
                  <a:pt x="544" y="515"/>
                </a:lnTo>
                <a:close/>
              </a:path>
            </a:pathLst>
          </a:custGeom>
          <a:solidFill>
            <a:schemeClr val="accent2"/>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9" name="Freeform 7">
            <a:extLst>
              <a:ext uri="{FF2B5EF4-FFF2-40B4-BE49-F238E27FC236}">
                <a16:creationId xmlns:a16="http://schemas.microsoft.com/office/drawing/2014/main" id="{DDCAD289-5B7F-4F3F-856A-CC2AD7D731E4}"/>
              </a:ext>
            </a:extLst>
          </p:cNvPr>
          <p:cNvSpPr>
            <a:spLocks/>
          </p:cNvSpPr>
          <p:nvPr/>
        </p:nvSpPr>
        <p:spPr bwMode="auto">
          <a:xfrm>
            <a:off x="3788328" y="3995050"/>
            <a:ext cx="898599" cy="1237392"/>
          </a:xfrm>
          <a:custGeom>
            <a:avLst/>
            <a:gdLst>
              <a:gd name="T0" fmla="*/ 402 w 543"/>
              <a:gd name="T1" fmla="*/ 308 h 747"/>
              <a:gd name="T2" fmla="*/ 535 w 543"/>
              <a:gd name="T3" fmla="*/ 192 h 747"/>
              <a:gd name="T4" fmla="*/ 361 w 543"/>
              <a:gd name="T5" fmla="*/ 203 h 747"/>
              <a:gd name="T6" fmla="*/ 326 w 543"/>
              <a:gd name="T7" fmla="*/ 0 h 747"/>
              <a:gd name="T8" fmla="*/ 0 w 543"/>
              <a:gd name="T9" fmla="*/ 0 h 747"/>
              <a:gd name="T10" fmla="*/ 312 w 543"/>
              <a:gd name="T11" fmla="*/ 747 h 747"/>
              <a:gd name="T12" fmla="*/ 543 w 543"/>
              <a:gd name="T13" fmla="*/ 517 h 747"/>
              <a:gd name="T14" fmla="*/ 402 w 543"/>
              <a:gd name="T15" fmla="*/ 308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 h="747">
                <a:moveTo>
                  <a:pt x="402" y="308"/>
                </a:moveTo>
                <a:cubicBezTo>
                  <a:pt x="535" y="192"/>
                  <a:pt x="535" y="192"/>
                  <a:pt x="535" y="192"/>
                </a:cubicBezTo>
                <a:cubicBezTo>
                  <a:pt x="361" y="203"/>
                  <a:pt x="361" y="203"/>
                  <a:pt x="361" y="203"/>
                </a:cubicBezTo>
                <a:cubicBezTo>
                  <a:pt x="342" y="138"/>
                  <a:pt x="329" y="70"/>
                  <a:pt x="326" y="0"/>
                </a:cubicBezTo>
                <a:cubicBezTo>
                  <a:pt x="0" y="0"/>
                  <a:pt x="0" y="0"/>
                  <a:pt x="0" y="0"/>
                </a:cubicBezTo>
                <a:cubicBezTo>
                  <a:pt x="10" y="289"/>
                  <a:pt x="127" y="551"/>
                  <a:pt x="312" y="747"/>
                </a:cubicBezTo>
                <a:cubicBezTo>
                  <a:pt x="543" y="517"/>
                  <a:pt x="543" y="517"/>
                  <a:pt x="543" y="517"/>
                </a:cubicBezTo>
                <a:cubicBezTo>
                  <a:pt x="486" y="455"/>
                  <a:pt x="438" y="385"/>
                  <a:pt x="402" y="308"/>
                </a:cubicBezTo>
                <a:close/>
              </a:path>
            </a:pathLst>
          </a:cu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0" name="Freeform 8">
            <a:extLst>
              <a:ext uri="{FF2B5EF4-FFF2-40B4-BE49-F238E27FC236}">
                <a16:creationId xmlns:a16="http://schemas.microsoft.com/office/drawing/2014/main" id="{183A9F92-8716-48DB-B2E3-66BB263C3F2E}"/>
              </a:ext>
            </a:extLst>
          </p:cNvPr>
          <p:cNvSpPr>
            <a:spLocks/>
          </p:cNvSpPr>
          <p:nvPr/>
        </p:nvSpPr>
        <p:spPr bwMode="auto">
          <a:xfrm>
            <a:off x="4385188" y="4921441"/>
            <a:ext cx="1237393" cy="902568"/>
          </a:xfrm>
          <a:custGeom>
            <a:avLst/>
            <a:gdLst>
              <a:gd name="T0" fmla="*/ 521 w 748"/>
              <a:gd name="T1" fmla="*/ 177 h 545"/>
              <a:gd name="T2" fmla="*/ 533 w 748"/>
              <a:gd name="T3" fmla="*/ 0 h 545"/>
              <a:gd name="T4" fmla="*/ 415 w 748"/>
              <a:gd name="T5" fmla="*/ 133 h 545"/>
              <a:gd name="T6" fmla="*/ 231 w 748"/>
              <a:gd name="T7" fmla="*/ 6 h 545"/>
              <a:gd name="T8" fmla="*/ 0 w 748"/>
              <a:gd name="T9" fmla="*/ 237 h 545"/>
              <a:gd name="T10" fmla="*/ 748 w 748"/>
              <a:gd name="T11" fmla="*/ 545 h 545"/>
              <a:gd name="T12" fmla="*/ 748 w 748"/>
              <a:gd name="T13" fmla="*/ 219 h 545"/>
              <a:gd name="T14" fmla="*/ 521 w 748"/>
              <a:gd name="T15" fmla="*/ 177 h 5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8" h="545">
                <a:moveTo>
                  <a:pt x="521" y="177"/>
                </a:moveTo>
                <a:cubicBezTo>
                  <a:pt x="533" y="0"/>
                  <a:pt x="533" y="0"/>
                  <a:pt x="533" y="0"/>
                </a:cubicBezTo>
                <a:cubicBezTo>
                  <a:pt x="415" y="133"/>
                  <a:pt x="415" y="133"/>
                  <a:pt x="415" y="133"/>
                </a:cubicBezTo>
                <a:cubicBezTo>
                  <a:pt x="348" y="99"/>
                  <a:pt x="286" y="57"/>
                  <a:pt x="231" y="6"/>
                </a:cubicBezTo>
                <a:cubicBezTo>
                  <a:pt x="0" y="237"/>
                  <a:pt x="0" y="237"/>
                  <a:pt x="0" y="237"/>
                </a:cubicBezTo>
                <a:cubicBezTo>
                  <a:pt x="197" y="421"/>
                  <a:pt x="459" y="537"/>
                  <a:pt x="748" y="545"/>
                </a:cubicBezTo>
                <a:cubicBezTo>
                  <a:pt x="748" y="219"/>
                  <a:pt x="748" y="219"/>
                  <a:pt x="748" y="219"/>
                </a:cubicBezTo>
                <a:cubicBezTo>
                  <a:pt x="669" y="216"/>
                  <a:pt x="593" y="201"/>
                  <a:pt x="521" y="177"/>
                </a:cubicBezTo>
                <a:close/>
              </a:path>
            </a:pathLst>
          </a:custGeom>
          <a:solidFill>
            <a:schemeClr val="accent4"/>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1" name="Freeform 9">
            <a:extLst>
              <a:ext uri="{FF2B5EF4-FFF2-40B4-BE49-F238E27FC236}">
                <a16:creationId xmlns:a16="http://schemas.microsoft.com/office/drawing/2014/main" id="{77E2F535-A2EE-4D02-A228-0096AE9CDB26}"/>
              </a:ext>
            </a:extLst>
          </p:cNvPr>
          <p:cNvSpPr>
            <a:spLocks/>
          </p:cNvSpPr>
          <p:nvPr/>
        </p:nvSpPr>
        <p:spPr bwMode="auto">
          <a:xfrm>
            <a:off x="5736394" y="4921441"/>
            <a:ext cx="1236069" cy="902568"/>
          </a:xfrm>
          <a:custGeom>
            <a:avLst/>
            <a:gdLst>
              <a:gd name="T0" fmla="*/ 516 w 747"/>
              <a:gd name="T1" fmla="*/ 6 h 545"/>
              <a:gd name="T2" fmla="*/ 332 w 747"/>
              <a:gd name="T3" fmla="*/ 133 h 545"/>
              <a:gd name="T4" fmla="*/ 215 w 747"/>
              <a:gd name="T5" fmla="*/ 0 h 545"/>
              <a:gd name="T6" fmla="*/ 226 w 747"/>
              <a:gd name="T7" fmla="*/ 177 h 545"/>
              <a:gd name="T8" fmla="*/ 0 w 747"/>
              <a:gd name="T9" fmla="*/ 219 h 545"/>
              <a:gd name="T10" fmla="*/ 0 w 747"/>
              <a:gd name="T11" fmla="*/ 545 h 545"/>
              <a:gd name="T12" fmla="*/ 747 w 747"/>
              <a:gd name="T13" fmla="*/ 237 h 545"/>
              <a:gd name="T14" fmla="*/ 516 w 747"/>
              <a:gd name="T15" fmla="*/ 6 h 5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7" h="545">
                <a:moveTo>
                  <a:pt x="516" y="6"/>
                </a:moveTo>
                <a:cubicBezTo>
                  <a:pt x="461" y="57"/>
                  <a:pt x="399" y="100"/>
                  <a:pt x="332" y="133"/>
                </a:cubicBezTo>
                <a:cubicBezTo>
                  <a:pt x="215" y="0"/>
                  <a:pt x="215" y="0"/>
                  <a:pt x="215" y="0"/>
                </a:cubicBezTo>
                <a:cubicBezTo>
                  <a:pt x="226" y="177"/>
                  <a:pt x="226" y="177"/>
                  <a:pt x="226" y="177"/>
                </a:cubicBezTo>
                <a:cubicBezTo>
                  <a:pt x="154" y="201"/>
                  <a:pt x="79" y="216"/>
                  <a:pt x="0" y="219"/>
                </a:cubicBezTo>
                <a:cubicBezTo>
                  <a:pt x="0" y="545"/>
                  <a:pt x="0" y="545"/>
                  <a:pt x="0" y="545"/>
                </a:cubicBezTo>
                <a:cubicBezTo>
                  <a:pt x="288" y="537"/>
                  <a:pt x="550" y="421"/>
                  <a:pt x="747" y="237"/>
                </a:cubicBezTo>
                <a:lnTo>
                  <a:pt x="516" y="6"/>
                </a:lnTo>
                <a:close/>
              </a:path>
            </a:pathLst>
          </a:custGeom>
          <a:solidFill>
            <a:schemeClr val="accent4">
              <a:lumMod val="75000"/>
            </a:schemeClr>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2" name="Freeform 10">
            <a:extLst>
              <a:ext uri="{FF2B5EF4-FFF2-40B4-BE49-F238E27FC236}">
                <a16:creationId xmlns:a16="http://schemas.microsoft.com/office/drawing/2014/main" id="{54CF0192-8D3C-4E41-8002-D6E38312BB20}"/>
              </a:ext>
            </a:extLst>
          </p:cNvPr>
          <p:cNvSpPr>
            <a:spLocks/>
          </p:cNvSpPr>
          <p:nvPr/>
        </p:nvSpPr>
        <p:spPr bwMode="auto">
          <a:xfrm>
            <a:off x="6672049" y="3995050"/>
            <a:ext cx="898599" cy="1237392"/>
          </a:xfrm>
          <a:custGeom>
            <a:avLst/>
            <a:gdLst>
              <a:gd name="T0" fmla="*/ 217 w 543"/>
              <a:gd name="T1" fmla="*/ 0 h 747"/>
              <a:gd name="T2" fmla="*/ 180 w 543"/>
              <a:gd name="T3" fmla="*/ 210 h 747"/>
              <a:gd name="T4" fmla="*/ 6 w 543"/>
              <a:gd name="T5" fmla="*/ 199 h 747"/>
              <a:gd name="T6" fmla="*/ 138 w 543"/>
              <a:gd name="T7" fmla="*/ 315 h 747"/>
              <a:gd name="T8" fmla="*/ 0 w 543"/>
              <a:gd name="T9" fmla="*/ 517 h 747"/>
              <a:gd name="T10" fmla="*/ 231 w 543"/>
              <a:gd name="T11" fmla="*/ 747 h 747"/>
              <a:gd name="T12" fmla="*/ 543 w 543"/>
              <a:gd name="T13" fmla="*/ 0 h 747"/>
              <a:gd name="T14" fmla="*/ 217 w 543"/>
              <a:gd name="T15" fmla="*/ 0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3" h="747">
                <a:moveTo>
                  <a:pt x="217" y="0"/>
                </a:moveTo>
                <a:cubicBezTo>
                  <a:pt x="214" y="73"/>
                  <a:pt x="201" y="143"/>
                  <a:pt x="180" y="210"/>
                </a:cubicBezTo>
                <a:cubicBezTo>
                  <a:pt x="6" y="199"/>
                  <a:pt x="6" y="199"/>
                  <a:pt x="6" y="199"/>
                </a:cubicBezTo>
                <a:cubicBezTo>
                  <a:pt x="138" y="315"/>
                  <a:pt x="138" y="315"/>
                  <a:pt x="138" y="315"/>
                </a:cubicBezTo>
                <a:cubicBezTo>
                  <a:pt x="102" y="389"/>
                  <a:pt x="56" y="457"/>
                  <a:pt x="0" y="517"/>
                </a:cubicBezTo>
                <a:cubicBezTo>
                  <a:pt x="231" y="747"/>
                  <a:pt x="231" y="747"/>
                  <a:pt x="231" y="747"/>
                </a:cubicBezTo>
                <a:cubicBezTo>
                  <a:pt x="417" y="551"/>
                  <a:pt x="534" y="289"/>
                  <a:pt x="543" y="0"/>
                </a:cubicBezTo>
                <a:lnTo>
                  <a:pt x="217" y="0"/>
                </a:lnTo>
                <a:close/>
              </a:path>
            </a:pathLst>
          </a:custGeom>
          <a:solidFill>
            <a:schemeClr val="accent3">
              <a:lumMod val="75000"/>
            </a:schemeClr>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3" name="Freeform 11">
            <a:extLst>
              <a:ext uri="{FF2B5EF4-FFF2-40B4-BE49-F238E27FC236}">
                <a16:creationId xmlns:a16="http://schemas.microsoft.com/office/drawing/2014/main" id="{3816C7D3-5ABD-4186-B5C2-6F8C857C9C75}"/>
              </a:ext>
            </a:extLst>
          </p:cNvPr>
          <p:cNvSpPr>
            <a:spLocks/>
          </p:cNvSpPr>
          <p:nvPr/>
        </p:nvSpPr>
        <p:spPr bwMode="auto">
          <a:xfrm>
            <a:off x="6672048" y="2635903"/>
            <a:ext cx="899922" cy="1245333"/>
          </a:xfrm>
          <a:custGeom>
            <a:avLst/>
            <a:gdLst>
              <a:gd name="T0" fmla="*/ 544 w 544"/>
              <a:gd name="T1" fmla="*/ 752 h 752"/>
              <a:gd name="T2" fmla="*/ 235 w 544"/>
              <a:gd name="T3" fmla="*/ 0 h 752"/>
              <a:gd name="T4" fmla="*/ 5 w 544"/>
              <a:gd name="T5" fmla="*/ 231 h 752"/>
              <a:gd name="T6" fmla="*/ 130 w 544"/>
              <a:gd name="T7" fmla="*/ 413 h 752"/>
              <a:gd name="T8" fmla="*/ 0 w 544"/>
              <a:gd name="T9" fmla="*/ 527 h 752"/>
              <a:gd name="T10" fmla="*/ 174 w 544"/>
              <a:gd name="T11" fmla="*/ 517 h 752"/>
              <a:gd name="T12" fmla="*/ 218 w 544"/>
              <a:gd name="T13" fmla="*/ 752 h 752"/>
              <a:gd name="T14" fmla="*/ 544 w 544"/>
              <a:gd name="T15" fmla="*/ 752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4" h="752">
                <a:moveTo>
                  <a:pt x="544" y="752"/>
                </a:moveTo>
                <a:cubicBezTo>
                  <a:pt x="536" y="461"/>
                  <a:pt x="420" y="198"/>
                  <a:pt x="235" y="0"/>
                </a:cubicBezTo>
                <a:cubicBezTo>
                  <a:pt x="5" y="231"/>
                  <a:pt x="5" y="231"/>
                  <a:pt x="5" y="231"/>
                </a:cubicBezTo>
                <a:cubicBezTo>
                  <a:pt x="54" y="285"/>
                  <a:pt x="97" y="346"/>
                  <a:pt x="130" y="413"/>
                </a:cubicBezTo>
                <a:cubicBezTo>
                  <a:pt x="0" y="527"/>
                  <a:pt x="0" y="527"/>
                  <a:pt x="0" y="527"/>
                </a:cubicBezTo>
                <a:cubicBezTo>
                  <a:pt x="174" y="517"/>
                  <a:pt x="174" y="517"/>
                  <a:pt x="174" y="517"/>
                </a:cubicBezTo>
                <a:cubicBezTo>
                  <a:pt x="200" y="591"/>
                  <a:pt x="215" y="670"/>
                  <a:pt x="218" y="752"/>
                </a:cubicBezTo>
                <a:lnTo>
                  <a:pt x="544" y="752"/>
                </a:lnTo>
                <a:close/>
              </a:path>
            </a:pathLst>
          </a:custGeom>
          <a:solidFill>
            <a:schemeClr val="accent2">
              <a:lumMod val="75000"/>
            </a:schemeClr>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4" name="Freeform 12">
            <a:extLst>
              <a:ext uri="{FF2B5EF4-FFF2-40B4-BE49-F238E27FC236}">
                <a16:creationId xmlns:a16="http://schemas.microsoft.com/office/drawing/2014/main" id="{4D6DEED1-61DF-45C9-9470-5AB21075A5C3}"/>
              </a:ext>
            </a:extLst>
          </p:cNvPr>
          <p:cNvSpPr>
            <a:spLocks/>
          </p:cNvSpPr>
          <p:nvPr/>
        </p:nvSpPr>
        <p:spPr bwMode="auto">
          <a:xfrm>
            <a:off x="5736394" y="2037720"/>
            <a:ext cx="1242686" cy="898598"/>
          </a:xfrm>
          <a:custGeom>
            <a:avLst/>
            <a:gdLst>
              <a:gd name="T0" fmla="*/ 751 w 751"/>
              <a:gd name="T1" fmla="*/ 312 h 543"/>
              <a:gd name="T2" fmla="*/ 0 w 751"/>
              <a:gd name="T3" fmla="*/ 0 h 543"/>
              <a:gd name="T4" fmla="*/ 0 w 751"/>
              <a:gd name="T5" fmla="*/ 326 h 543"/>
              <a:gd name="T6" fmla="*/ 230 w 751"/>
              <a:gd name="T7" fmla="*/ 369 h 543"/>
              <a:gd name="T8" fmla="*/ 220 w 751"/>
              <a:gd name="T9" fmla="*/ 520 h 543"/>
              <a:gd name="T10" fmla="*/ 321 w 751"/>
              <a:gd name="T11" fmla="*/ 406 h 543"/>
              <a:gd name="T12" fmla="*/ 521 w 751"/>
              <a:gd name="T13" fmla="*/ 543 h 543"/>
              <a:gd name="T14" fmla="*/ 751 w 751"/>
              <a:gd name="T15" fmla="*/ 312 h 5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1" h="543">
                <a:moveTo>
                  <a:pt x="751" y="312"/>
                </a:moveTo>
                <a:cubicBezTo>
                  <a:pt x="554" y="125"/>
                  <a:pt x="291" y="8"/>
                  <a:pt x="0" y="0"/>
                </a:cubicBezTo>
                <a:cubicBezTo>
                  <a:pt x="0" y="326"/>
                  <a:pt x="0" y="326"/>
                  <a:pt x="0" y="326"/>
                </a:cubicBezTo>
                <a:cubicBezTo>
                  <a:pt x="80" y="329"/>
                  <a:pt x="157" y="344"/>
                  <a:pt x="230" y="369"/>
                </a:cubicBezTo>
                <a:cubicBezTo>
                  <a:pt x="220" y="520"/>
                  <a:pt x="220" y="520"/>
                  <a:pt x="220" y="520"/>
                </a:cubicBezTo>
                <a:cubicBezTo>
                  <a:pt x="321" y="406"/>
                  <a:pt x="321" y="406"/>
                  <a:pt x="321" y="406"/>
                </a:cubicBezTo>
                <a:cubicBezTo>
                  <a:pt x="394" y="442"/>
                  <a:pt x="462" y="488"/>
                  <a:pt x="521" y="543"/>
                </a:cubicBezTo>
                <a:lnTo>
                  <a:pt x="751" y="312"/>
                </a:lnTo>
                <a:close/>
              </a:path>
            </a:pathLst>
          </a:custGeom>
          <a:solidFill>
            <a:schemeClr val="accent1">
              <a:lumMod val="75000"/>
            </a:schemeClr>
          </a:solidFill>
          <a:ln>
            <a:noFill/>
          </a:ln>
        </p:spPr>
        <p:txBody>
          <a:bodyPr vert="horz" wrap="square" lIns="76228" tIns="38114" rIns="76228" bIns="38114" numCol="1" anchor="t" anchorCtr="0" compatLnSpc="1">
            <a:prstTxWarp prst="textNoShape">
              <a:avLst/>
            </a:prstTxWarp>
          </a:bodyPr>
          <a:lstStyle/>
          <a:p>
            <a:endParaRPr lang="en-US" sz="3001" dirty="0"/>
          </a:p>
        </p:txBody>
      </p:sp>
      <p:sp>
        <p:nvSpPr>
          <p:cNvPr id="15" name="Freeform 41">
            <a:extLst>
              <a:ext uri="{FF2B5EF4-FFF2-40B4-BE49-F238E27FC236}">
                <a16:creationId xmlns:a16="http://schemas.microsoft.com/office/drawing/2014/main" id="{FAF7C6AB-2556-4277-B64E-53925CDE9812}"/>
              </a:ext>
            </a:extLst>
          </p:cNvPr>
          <p:cNvSpPr>
            <a:spLocks/>
          </p:cNvSpPr>
          <p:nvPr/>
        </p:nvSpPr>
        <p:spPr bwMode="auto">
          <a:xfrm>
            <a:off x="4862449" y="3147019"/>
            <a:ext cx="1636733" cy="1658294"/>
          </a:xfrm>
          <a:custGeom>
            <a:avLst/>
            <a:gdLst>
              <a:gd name="connsiteX0" fmla="*/ 3532650 w 3925661"/>
              <a:gd name="connsiteY0" fmla="*/ 1813525 h 3977374"/>
              <a:gd name="connsiteX1" fmla="*/ 3920571 w 3925661"/>
              <a:gd name="connsiteY1" fmla="*/ 2389116 h 3977374"/>
              <a:gd name="connsiteX2" fmla="*/ 3532650 w 3925661"/>
              <a:gd name="connsiteY2" fmla="*/ 2933594 h 3977374"/>
              <a:gd name="connsiteX3" fmla="*/ 3113696 w 3925661"/>
              <a:gd name="connsiteY3" fmla="*/ 3431403 h 3977374"/>
              <a:gd name="connsiteX4" fmla="*/ 2663708 w 3925661"/>
              <a:gd name="connsiteY4" fmla="*/ 3820315 h 3977374"/>
              <a:gd name="connsiteX5" fmla="*/ 2167169 w 3925661"/>
              <a:gd name="connsiteY5" fmla="*/ 3229168 h 3977374"/>
              <a:gd name="connsiteX6" fmla="*/ 2120618 w 3925661"/>
              <a:gd name="connsiteY6" fmla="*/ 2575794 h 3977374"/>
              <a:gd name="connsiteX7" fmla="*/ 2461989 w 3925661"/>
              <a:gd name="connsiteY7" fmla="*/ 2560238 h 3977374"/>
              <a:gd name="connsiteX8" fmla="*/ 2803359 w 3925661"/>
              <a:gd name="connsiteY8" fmla="*/ 2715803 h 3977374"/>
              <a:gd name="connsiteX9" fmla="*/ 2756809 w 3925661"/>
              <a:gd name="connsiteY9" fmla="*/ 3213611 h 3977374"/>
              <a:gd name="connsiteX10" fmla="*/ 2477506 w 3925661"/>
              <a:gd name="connsiteY10" fmla="*/ 2949151 h 3977374"/>
              <a:gd name="connsiteX11" fmla="*/ 2446472 w 3925661"/>
              <a:gd name="connsiteY11" fmla="*/ 3058046 h 3977374"/>
              <a:gd name="connsiteX12" fmla="*/ 2477506 w 3925661"/>
              <a:gd name="connsiteY12" fmla="*/ 3540298 h 3977374"/>
              <a:gd name="connsiteX13" fmla="*/ 2524056 w 3925661"/>
              <a:gd name="connsiteY13" fmla="*/ 3633637 h 3977374"/>
              <a:gd name="connsiteX14" fmla="*/ 2772325 w 3925661"/>
              <a:gd name="connsiteY14" fmla="*/ 3322507 h 3977374"/>
              <a:gd name="connsiteX15" fmla="*/ 2927494 w 3925661"/>
              <a:gd name="connsiteY15" fmla="*/ 2669133 h 3977374"/>
              <a:gd name="connsiteX16" fmla="*/ 2803359 w 3925661"/>
              <a:gd name="connsiteY16" fmla="*/ 2404673 h 3977374"/>
              <a:gd name="connsiteX17" fmla="*/ 3346448 w 3925661"/>
              <a:gd name="connsiteY17" fmla="*/ 2202438 h 3977374"/>
              <a:gd name="connsiteX18" fmla="*/ 3532650 w 3925661"/>
              <a:gd name="connsiteY18" fmla="*/ 1813525 h 3977374"/>
              <a:gd name="connsiteX19" fmla="*/ 378221 w 3925661"/>
              <a:gd name="connsiteY19" fmla="*/ 1813525 h 3977374"/>
              <a:gd name="connsiteX20" fmla="*/ 564773 w 3925661"/>
              <a:gd name="connsiteY20" fmla="*/ 2202438 h 3977374"/>
              <a:gd name="connsiteX21" fmla="*/ 1124426 w 3925661"/>
              <a:gd name="connsiteY21" fmla="*/ 2404673 h 3977374"/>
              <a:gd name="connsiteX22" fmla="*/ 1000059 w 3925661"/>
              <a:gd name="connsiteY22" fmla="*/ 2669133 h 3977374"/>
              <a:gd name="connsiteX23" fmla="*/ 1155518 w 3925661"/>
              <a:gd name="connsiteY23" fmla="*/ 3322507 h 3977374"/>
              <a:gd name="connsiteX24" fmla="*/ 1404253 w 3925661"/>
              <a:gd name="connsiteY24" fmla="*/ 3633637 h 3977374"/>
              <a:gd name="connsiteX25" fmla="*/ 1435345 w 3925661"/>
              <a:gd name="connsiteY25" fmla="*/ 3540298 h 3977374"/>
              <a:gd name="connsiteX26" fmla="*/ 1466437 w 3925661"/>
              <a:gd name="connsiteY26" fmla="*/ 3058046 h 3977374"/>
              <a:gd name="connsiteX27" fmla="*/ 1450891 w 3925661"/>
              <a:gd name="connsiteY27" fmla="*/ 2949151 h 3977374"/>
              <a:gd name="connsiteX28" fmla="*/ 1155518 w 3925661"/>
              <a:gd name="connsiteY28" fmla="*/ 3213611 h 3977374"/>
              <a:gd name="connsiteX29" fmla="*/ 1124426 w 3925661"/>
              <a:gd name="connsiteY29" fmla="*/ 2715803 h 3977374"/>
              <a:gd name="connsiteX30" fmla="*/ 1450891 w 3925661"/>
              <a:gd name="connsiteY30" fmla="*/ 2560238 h 3977374"/>
              <a:gd name="connsiteX31" fmla="*/ 1808448 w 3925661"/>
              <a:gd name="connsiteY31" fmla="*/ 2575794 h 3977374"/>
              <a:gd name="connsiteX32" fmla="*/ 1746264 w 3925661"/>
              <a:gd name="connsiteY32" fmla="*/ 3229168 h 3977374"/>
              <a:gd name="connsiteX33" fmla="*/ 1264340 w 3925661"/>
              <a:gd name="connsiteY33" fmla="*/ 3820315 h 3977374"/>
              <a:gd name="connsiteX34" fmla="*/ 797962 w 3925661"/>
              <a:gd name="connsiteY34" fmla="*/ 3431403 h 3977374"/>
              <a:gd name="connsiteX35" fmla="*/ 378221 w 3925661"/>
              <a:gd name="connsiteY35" fmla="*/ 2933594 h 3977374"/>
              <a:gd name="connsiteX36" fmla="*/ 5119 w 3925661"/>
              <a:gd name="connsiteY36" fmla="*/ 2389116 h 3977374"/>
              <a:gd name="connsiteX37" fmla="*/ 378221 w 3925661"/>
              <a:gd name="connsiteY37" fmla="*/ 1813525 h 3977374"/>
              <a:gd name="connsiteX38" fmla="*/ 3269030 w 3925661"/>
              <a:gd name="connsiteY38" fmla="*/ 647755 h 3977374"/>
              <a:gd name="connsiteX39" fmla="*/ 3424161 w 3925661"/>
              <a:gd name="connsiteY39" fmla="*/ 1191782 h 3977374"/>
              <a:gd name="connsiteX40" fmla="*/ 3765448 w 3925661"/>
              <a:gd name="connsiteY40" fmla="*/ 1766895 h 3977374"/>
              <a:gd name="connsiteX41" fmla="*/ 3393135 w 3925661"/>
              <a:gd name="connsiteY41" fmla="*/ 1751352 h 3977374"/>
              <a:gd name="connsiteX42" fmla="*/ 3036334 w 3925661"/>
              <a:gd name="connsiteY42" fmla="*/ 1393849 h 3977374"/>
              <a:gd name="connsiteX43" fmla="*/ 2896717 w 3925661"/>
              <a:gd name="connsiteY43" fmla="*/ 1005258 h 3977374"/>
              <a:gd name="connsiteX44" fmla="*/ 3269030 w 3925661"/>
              <a:gd name="connsiteY44" fmla="*/ 647755 h 3977374"/>
              <a:gd name="connsiteX45" fmla="*/ 658946 w 3925661"/>
              <a:gd name="connsiteY45" fmla="*/ 647755 h 3977374"/>
              <a:gd name="connsiteX46" fmla="*/ 1016972 w 3925661"/>
              <a:gd name="connsiteY46" fmla="*/ 1005258 h 3977374"/>
              <a:gd name="connsiteX47" fmla="*/ 892442 w 3925661"/>
              <a:gd name="connsiteY47" fmla="*/ 1393849 h 3977374"/>
              <a:gd name="connsiteX48" fmla="*/ 534416 w 3925661"/>
              <a:gd name="connsiteY48" fmla="*/ 1751352 h 3977374"/>
              <a:gd name="connsiteX49" fmla="*/ 160823 w 3925661"/>
              <a:gd name="connsiteY49" fmla="*/ 1766895 h 3977374"/>
              <a:gd name="connsiteX50" fmla="*/ 487717 w 3925661"/>
              <a:gd name="connsiteY50" fmla="*/ 1191782 h 3977374"/>
              <a:gd name="connsiteX51" fmla="*/ 658946 w 3925661"/>
              <a:gd name="connsiteY51" fmla="*/ 647755 h 3977374"/>
              <a:gd name="connsiteX52" fmla="*/ 2363006 w 3925661"/>
              <a:gd name="connsiteY52" fmla="*/ 290 h 3977374"/>
              <a:gd name="connsiteX53" fmla="*/ 2803103 w 3925661"/>
              <a:gd name="connsiteY53" fmla="*/ 304601 h 3977374"/>
              <a:gd name="connsiteX54" fmla="*/ 3130074 w 3925661"/>
              <a:gd name="connsiteY54" fmla="*/ 693809 h 3977374"/>
              <a:gd name="connsiteX55" fmla="*/ 2476132 w 3925661"/>
              <a:gd name="connsiteY55" fmla="*/ 693809 h 3977374"/>
              <a:gd name="connsiteX56" fmla="*/ 2740823 w 3925661"/>
              <a:gd name="connsiteY56" fmla="*/ 553694 h 3977374"/>
              <a:gd name="connsiteX57" fmla="*/ 2662973 w 3925661"/>
              <a:gd name="connsiteY57" fmla="*/ 491421 h 3977374"/>
              <a:gd name="connsiteX58" fmla="*/ 2258152 w 3925661"/>
              <a:gd name="connsiteY58" fmla="*/ 444716 h 3977374"/>
              <a:gd name="connsiteX59" fmla="*/ 2149162 w 3925661"/>
              <a:gd name="connsiteY59" fmla="*/ 460284 h 3977374"/>
              <a:gd name="connsiteX60" fmla="*/ 2367142 w 3925661"/>
              <a:gd name="connsiteY60" fmla="*/ 678241 h 3977374"/>
              <a:gd name="connsiteX61" fmla="*/ 2756393 w 3925661"/>
              <a:gd name="connsiteY61" fmla="*/ 1036312 h 3977374"/>
              <a:gd name="connsiteX62" fmla="*/ 2880953 w 3925661"/>
              <a:gd name="connsiteY62" fmla="*/ 1456656 h 3977374"/>
              <a:gd name="connsiteX63" fmla="*/ 2912093 w 3925661"/>
              <a:gd name="connsiteY63" fmla="*/ 1674612 h 3977374"/>
              <a:gd name="connsiteX64" fmla="*/ 2585122 w 3925661"/>
              <a:gd name="connsiteY64" fmla="*/ 1736885 h 3977374"/>
              <a:gd name="connsiteX65" fmla="*/ 2413852 w 3925661"/>
              <a:gd name="connsiteY65" fmla="*/ 1378814 h 3977374"/>
              <a:gd name="connsiteX66" fmla="*/ 2367142 w 3925661"/>
              <a:gd name="connsiteY66" fmla="*/ 1472224 h 3977374"/>
              <a:gd name="connsiteX67" fmla="*/ 2476132 w 3925661"/>
              <a:gd name="connsiteY67" fmla="*/ 1721317 h 3977374"/>
              <a:gd name="connsiteX68" fmla="*/ 2336002 w 3925661"/>
              <a:gd name="connsiteY68" fmla="*/ 1923705 h 3977374"/>
              <a:gd name="connsiteX69" fmla="*/ 2382712 w 3925661"/>
              <a:gd name="connsiteY69" fmla="*/ 2032683 h 3977374"/>
              <a:gd name="connsiteX70" fmla="*/ 2553982 w 3925661"/>
              <a:gd name="connsiteY70" fmla="*/ 1845864 h 3977374"/>
              <a:gd name="connsiteX71" fmla="*/ 2974373 w 3925661"/>
              <a:gd name="connsiteY71" fmla="*/ 1768022 h 3977374"/>
              <a:gd name="connsiteX72" fmla="*/ 3254634 w 3925661"/>
              <a:gd name="connsiteY72" fmla="*/ 1877000 h 3977374"/>
              <a:gd name="connsiteX73" fmla="*/ 3207924 w 3925661"/>
              <a:gd name="connsiteY73" fmla="*/ 2048252 h 3977374"/>
              <a:gd name="connsiteX74" fmla="*/ 2694113 w 3925661"/>
              <a:gd name="connsiteY74" fmla="*/ 2359618 h 3977374"/>
              <a:gd name="connsiteX75" fmla="*/ 2460562 w 3925661"/>
              <a:gd name="connsiteY75" fmla="*/ 2421891 h 3977374"/>
              <a:gd name="connsiteX76" fmla="*/ 2133591 w 3925661"/>
              <a:gd name="connsiteY76" fmla="*/ 2437459 h 3977374"/>
              <a:gd name="connsiteX77" fmla="*/ 2242582 w 3925661"/>
              <a:gd name="connsiteY77" fmla="*/ 1690181 h 3977374"/>
              <a:gd name="connsiteX78" fmla="*/ 2149162 w 3925661"/>
              <a:gd name="connsiteY78" fmla="*/ 880629 h 3977374"/>
              <a:gd name="connsiteX79" fmla="*/ 2180302 w 3925661"/>
              <a:gd name="connsiteY79" fmla="*/ 71077 h 3977374"/>
              <a:gd name="connsiteX80" fmla="*/ 2363006 w 3925661"/>
              <a:gd name="connsiteY80" fmla="*/ 290 h 3977374"/>
              <a:gd name="connsiteX81" fmla="*/ 1563983 w 3925661"/>
              <a:gd name="connsiteY81" fmla="*/ 290 h 3977374"/>
              <a:gd name="connsiteX82" fmla="*/ 1746134 w 3925661"/>
              <a:gd name="connsiteY82" fmla="*/ 71077 h 3977374"/>
              <a:gd name="connsiteX83" fmla="*/ 1761657 w 3925661"/>
              <a:gd name="connsiteY83" fmla="*/ 880629 h 3977374"/>
              <a:gd name="connsiteX84" fmla="*/ 1684043 w 3925661"/>
              <a:gd name="connsiteY84" fmla="*/ 1690181 h 3977374"/>
              <a:gd name="connsiteX85" fmla="*/ 1792703 w 3925661"/>
              <a:gd name="connsiteY85" fmla="*/ 2437459 h 3977374"/>
              <a:gd name="connsiteX86" fmla="*/ 1466723 w 3925661"/>
              <a:gd name="connsiteY86" fmla="*/ 2421891 h 3977374"/>
              <a:gd name="connsiteX87" fmla="*/ 1218357 w 3925661"/>
              <a:gd name="connsiteY87" fmla="*/ 2359618 h 3977374"/>
              <a:gd name="connsiteX88" fmla="*/ 721625 w 3925661"/>
              <a:gd name="connsiteY88" fmla="*/ 2048252 h 3977374"/>
              <a:gd name="connsiteX89" fmla="*/ 675057 w 3925661"/>
              <a:gd name="connsiteY89" fmla="*/ 1877000 h 3977374"/>
              <a:gd name="connsiteX90" fmla="*/ 938946 w 3925661"/>
              <a:gd name="connsiteY90" fmla="*/ 1768022 h 3977374"/>
              <a:gd name="connsiteX91" fmla="*/ 1358063 w 3925661"/>
              <a:gd name="connsiteY91" fmla="*/ 1845864 h 3977374"/>
              <a:gd name="connsiteX92" fmla="*/ 1544337 w 3925661"/>
              <a:gd name="connsiteY92" fmla="*/ 2032683 h 3977374"/>
              <a:gd name="connsiteX93" fmla="*/ 1590906 w 3925661"/>
              <a:gd name="connsiteY93" fmla="*/ 1923705 h 3977374"/>
              <a:gd name="connsiteX94" fmla="*/ 1435677 w 3925661"/>
              <a:gd name="connsiteY94" fmla="*/ 1721317 h 3977374"/>
              <a:gd name="connsiteX95" fmla="*/ 1559860 w 3925661"/>
              <a:gd name="connsiteY95" fmla="*/ 1472224 h 3977374"/>
              <a:gd name="connsiteX96" fmla="*/ 1497769 w 3925661"/>
              <a:gd name="connsiteY96" fmla="*/ 1378814 h 3977374"/>
              <a:gd name="connsiteX97" fmla="*/ 1342540 w 3925661"/>
              <a:gd name="connsiteY97" fmla="*/ 1736885 h 3977374"/>
              <a:gd name="connsiteX98" fmla="*/ 1016560 w 3925661"/>
              <a:gd name="connsiteY98" fmla="*/ 1674612 h 3977374"/>
              <a:gd name="connsiteX99" fmla="*/ 1047606 w 3925661"/>
              <a:gd name="connsiteY99" fmla="*/ 1456656 h 3977374"/>
              <a:gd name="connsiteX100" fmla="*/ 1156266 w 3925661"/>
              <a:gd name="connsiteY100" fmla="*/ 1036312 h 3977374"/>
              <a:gd name="connsiteX101" fmla="*/ 1559860 w 3925661"/>
              <a:gd name="connsiteY101" fmla="*/ 678241 h 3977374"/>
              <a:gd name="connsiteX102" fmla="*/ 1777180 w 3925661"/>
              <a:gd name="connsiteY102" fmla="*/ 460284 h 3977374"/>
              <a:gd name="connsiteX103" fmla="*/ 1668520 w 3925661"/>
              <a:gd name="connsiteY103" fmla="*/ 444716 h 3977374"/>
              <a:gd name="connsiteX104" fmla="*/ 1264926 w 3925661"/>
              <a:gd name="connsiteY104" fmla="*/ 491421 h 3977374"/>
              <a:gd name="connsiteX105" fmla="*/ 1187311 w 3925661"/>
              <a:gd name="connsiteY105" fmla="*/ 553694 h 3977374"/>
              <a:gd name="connsiteX106" fmla="*/ 1451200 w 3925661"/>
              <a:gd name="connsiteY106" fmla="*/ 693809 h 3977374"/>
              <a:gd name="connsiteX107" fmla="*/ 799240 w 3925661"/>
              <a:gd name="connsiteY107" fmla="*/ 693809 h 3977374"/>
              <a:gd name="connsiteX108" fmla="*/ 1125220 w 3925661"/>
              <a:gd name="connsiteY108" fmla="*/ 304601 h 3977374"/>
              <a:gd name="connsiteX109" fmla="*/ 1563983 w 3925661"/>
              <a:gd name="connsiteY109" fmla="*/ 290 h 397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25661" h="3977374">
                <a:moveTo>
                  <a:pt x="3532650" y="1813525"/>
                </a:moveTo>
                <a:cubicBezTo>
                  <a:pt x="3842987" y="1813525"/>
                  <a:pt x="3951605" y="2140212"/>
                  <a:pt x="3920571" y="2389116"/>
                </a:cubicBezTo>
                <a:cubicBezTo>
                  <a:pt x="3905054" y="2653577"/>
                  <a:pt x="3780920" y="2840255"/>
                  <a:pt x="3532650" y="2933594"/>
                </a:cubicBezTo>
                <a:cubicBezTo>
                  <a:pt x="3641268" y="3244725"/>
                  <a:pt x="3455066" y="3509185"/>
                  <a:pt x="3113696" y="3431403"/>
                </a:cubicBezTo>
                <a:cubicBezTo>
                  <a:pt x="3175763" y="3758089"/>
                  <a:pt x="2958528" y="3944768"/>
                  <a:pt x="2663708" y="3820315"/>
                </a:cubicBezTo>
                <a:cubicBezTo>
                  <a:pt x="2260270" y="4255898"/>
                  <a:pt x="1763731" y="3695863"/>
                  <a:pt x="2167169" y="3229168"/>
                </a:cubicBezTo>
                <a:cubicBezTo>
                  <a:pt x="1996484" y="3058046"/>
                  <a:pt x="1934416" y="2762473"/>
                  <a:pt x="2120618" y="2575794"/>
                </a:cubicBezTo>
                <a:cubicBezTo>
                  <a:pt x="2213719" y="2466899"/>
                  <a:pt x="2353371" y="2482455"/>
                  <a:pt x="2461989" y="2560238"/>
                </a:cubicBezTo>
                <a:cubicBezTo>
                  <a:pt x="2648191" y="2373560"/>
                  <a:pt x="2865426" y="2466899"/>
                  <a:pt x="2803359" y="2715803"/>
                </a:cubicBezTo>
                <a:cubicBezTo>
                  <a:pt x="3082662" y="2855812"/>
                  <a:pt x="3067145" y="3166942"/>
                  <a:pt x="2756809" y="3213611"/>
                </a:cubicBezTo>
                <a:cubicBezTo>
                  <a:pt x="2725775" y="3073603"/>
                  <a:pt x="2617157" y="2980264"/>
                  <a:pt x="2477506" y="2949151"/>
                </a:cubicBezTo>
                <a:cubicBezTo>
                  <a:pt x="2446472" y="3058046"/>
                  <a:pt x="2446472" y="3058046"/>
                  <a:pt x="2446472" y="3058046"/>
                </a:cubicBezTo>
                <a:cubicBezTo>
                  <a:pt x="2725775" y="3104716"/>
                  <a:pt x="2725775" y="3431403"/>
                  <a:pt x="2477506" y="3540298"/>
                </a:cubicBezTo>
                <a:cubicBezTo>
                  <a:pt x="2524056" y="3633637"/>
                  <a:pt x="2524056" y="3633637"/>
                  <a:pt x="2524056" y="3633637"/>
                </a:cubicBezTo>
                <a:cubicBezTo>
                  <a:pt x="2648191" y="3571411"/>
                  <a:pt x="2756809" y="3462516"/>
                  <a:pt x="2772325" y="3322507"/>
                </a:cubicBezTo>
                <a:cubicBezTo>
                  <a:pt x="3144730" y="3275837"/>
                  <a:pt x="3222314" y="2840255"/>
                  <a:pt x="2927494" y="2669133"/>
                </a:cubicBezTo>
                <a:cubicBezTo>
                  <a:pt x="2927494" y="2560238"/>
                  <a:pt x="2880943" y="2466899"/>
                  <a:pt x="2803359" y="2404673"/>
                </a:cubicBezTo>
                <a:cubicBezTo>
                  <a:pt x="2865426" y="2077986"/>
                  <a:pt x="3144730" y="2109099"/>
                  <a:pt x="3346448" y="2202438"/>
                </a:cubicBezTo>
                <a:cubicBezTo>
                  <a:pt x="3268864" y="2046873"/>
                  <a:pt x="3284381" y="1829082"/>
                  <a:pt x="3532650" y="1813525"/>
                </a:cubicBezTo>
                <a:close/>
                <a:moveTo>
                  <a:pt x="378221" y="1813525"/>
                </a:moveTo>
                <a:cubicBezTo>
                  <a:pt x="642502" y="1829082"/>
                  <a:pt x="642502" y="2046873"/>
                  <a:pt x="564773" y="2202438"/>
                </a:cubicBezTo>
                <a:cubicBezTo>
                  <a:pt x="766870" y="2109099"/>
                  <a:pt x="1062242" y="2077986"/>
                  <a:pt x="1124426" y="2404673"/>
                </a:cubicBezTo>
                <a:cubicBezTo>
                  <a:pt x="1031151" y="2466899"/>
                  <a:pt x="984513" y="2560238"/>
                  <a:pt x="1000059" y="2669133"/>
                </a:cubicBezTo>
                <a:cubicBezTo>
                  <a:pt x="704686" y="2840255"/>
                  <a:pt x="782416" y="3275837"/>
                  <a:pt x="1155518" y="3322507"/>
                </a:cubicBezTo>
                <a:cubicBezTo>
                  <a:pt x="1171064" y="3462516"/>
                  <a:pt x="1264340" y="3571411"/>
                  <a:pt x="1404253" y="3633637"/>
                </a:cubicBezTo>
                <a:cubicBezTo>
                  <a:pt x="1404253" y="3633637"/>
                  <a:pt x="1404253" y="3633637"/>
                  <a:pt x="1435345" y="3540298"/>
                </a:cubicBezTo>
                <a:cubicBezTo>
                  <a:pt x="1202156" y="3431403"/>
                  <a:pt x="1186610" y="3104716"/>
                  <a:pt x="1466437" y="3058046"/>
                </a:cubicBezTo>
                <a:cubicBezTo>
                  <a:pt x="1466437" y="3058046"/>
                  <a:pt x="1466437" y="3058046"/>
                  <a:pt x="1450891" y="2949151"/>
                </a:cubicBezTo>
                <a:cubicBezTo>
                  <a:pt x="1310978" y="2980264"/>
                  <a:pt x="1186610" y="3073603"/>
                  <a:pt x="1155518" y="3213611"/>
                </a:cubicBezTo>
                <a:cubicBezTo>
                  <a:pt x="860145" y="3166942"/>
                  <a:pt x="844599" y="2855812"/>
                  <a:pt x="1124426" y="2715803"/>
                </a:cubicBezTo>
                <a:cubicBezTo>
                  <a:pt x="1062242" y="2466899"/>
                  <a:pt x="1279886" y="2373560"/>
                  <a:pt x="1450891" y="2560238"/>
                </a:cubicBezTo>
                <a:cubicBezTo>
                  <a:pt x="1559712" y="2482455"/>
                  <a:pt x="1715172" y="2466899"/>
                  <a:pt x="1808448" y="2575794"/>
                </a:cubicBezTo>
                <a:cubicBezTo>
                  <a:pt x="1994999" y="2762473"/>
                  <a:pt x="1932815" y="3058046"/>
                  <a:pt x="1746264" y="3229168"/>
                </a:cubicBezTo>
                <a:cubicBezTo>
                  <a:pt x="2166004" y="3695863"/>
                  <a:pt x="1668534" y="4255898"/>
                  <a:pt x="1264340" y="3820315"/>
                </a:cubicBezTo>
                <a:cubicBezTo>
                  <a:pt x="968967" y="3944768"/>
                  <a:pt x="751324" y="3758089"/>
                  <a:pt x="797962" y="3431403"/>
                </a:cubicBezTo>
                <a:cubicBezTo>
                  <a:pt x="471497" y="3509185"/>
                  <a:pt x="269400" y="3244725"/>
                  <a:pt x="378221" y="2933594"/>
                </a:cubicBezTo>
                <a:cubicBezTo>
                  <a:pt x="129486" y="2840255"/>
                  <a:pt x="20665" y="2653577"/>
                  <a:pt x="5119" y="2389116"/>
                </a:cubicBezTo>
                <a:cubicBezTo>
                  <a:pt x="-25973" y="2140212"/>
                  <a:pt x="82849" y="1813525"/>
                  <a:pt x="378221" y="1813525"/>
                </a:cubicBezTo>
                <a:close/>
                <a:moveTo>
                  <a:pt x="3269030" y="647755"/>
                </a:moveTo>
                <a:cubicBezTo>
                  <a:pt x="3563778" y="647755"/>
                  <a:pt x="3579291" y="1020802"/>
                  <a:pt x="3424161" y="1191782"/>
                </a:cubicBezTo>
                <a:cubicBezTo>
                  <a:pt x="3749935" y="1176238"/>
                  <a:pt x="3951605" y="1533741"/>
                  <a:pt x="3765448" y="1766895"/>
                </a:cubicBezTo>
                <a:cubicBezTo>
                  <a:pt x="3625831" y="1704721"/>
                  <a:pt x="3517239" y="1704721"/>
                  <a:pt x="3393135" y="1751352"/>
                </a:cubicBezTo>
                <a:cubicBezTo>
                  <a:pt x="3160439" y="1813526"/>
                  <a:pt x="2834664" y="1627003"/>
                  <a:pt x="3036334" y="1393849"/>
                </a:cubicBezTo>
                <a:cubicBezTo>
                  <a:pt x="2834664" y="1409392"/>
                  <a:pt x="2757099" y="1145151"/>
                  <a:pt x="2896717" y="1005258"/>
                </a:cubicBezTo>
                <a:cubicBezTo>
                  <a:pt x="3067360" y="943084"/>
                  <a:pt x="3206978" y="818735"/>
                  <a:pt x="3269030" y="647755"/>
                </a:cubicBezTo>
                <a:close/>
                <a:moveTo>
                  <a:pt x="658946" y="647755"/>
                </a:moveTo>
                <a:cubicBezTo>
                  <a:pt x="721212" y="818735"/>
                  <a:pt x="845743" y="943084"/>
                  <a:pt x="1016972" y="1005258"/>
                </a:cubicBezTo>
                <a:cubicBezTo>
                  <a:pt x="1172636" y="1145151"/>
                  <a:pt x="1094804" y="1409392"/>
                  <a:pt x="892442" y="1393849"/>
                </a:cubicBezTo>
                <a:cubicBezTo>
                  <a:pt x="1094804" y="1627003"/>
                  <a:pt x="752345" y="1813526"/>
                  <a:pt x="534416" y="1751352"/>
                </a:cubicBezTo>
                <a:cubicBezTo>
                  <a:pt x="394318" y="1704721"/>
                  <a:pt x="285354" y="1704721"/>
                  <a:pt x="160823" y="1766895"/>
                </a:cubicBezTo>
                <a:cubicBezTo>
                  <a:pt x="-25973" y="1533741"/>
                  <a:pt x="176390" y="1176238"/>
                  <a:pt x="487717" y="1191782"/>
                </a:cubicBezTo>
                <a:cubicBezTo>
                  <a:pt x="332053" y="1020802"/>
                  <a:pt x="347619" y="647755"/>
                  <a:pt x="658946" y="647755"/>
                </a:cubicBezTo>
                <a:close/>
                <a:moveTo>
                  <a:pt x="2363006" y="290"/>
                </a:moveTo>
                <a:cubicBezTo>
                  <a:pt x="2540359" y="-7738"/>
                  <a:pt x="2698006" y="152811"/>
                  <a:pt x="2803103" y="304601"/>
                </a:cubicBezTo>
                <a:cubicBezTo>
                  <a:pt x="3036654" y="195623"/>
                  <a:pt x="3270204" y="460284"/>
                  <a:pt x="3130074" y="693809"/>
                </a:cubicBezTo>
                <a:cubicBezTo>
                  <a:pt x="2958803" y="974039"/>
                  <a:pt x="2507272" y="1020743"/>
                  <a:pt x="2476132" y="693809"/>
                </a:cubicBezTo>
                <a:cubicBezTo>
                  <a:pt x="2585122" y="693809"/>
                  <a:pt x="2678543" y="631536"/>
                  <a:pt x="2740823" y="553694"/>
                </a:cubicBezTo>
                <a:cubicBezTo>
                  <a:pt x="2662973" y="491421"/>
                  <a:pt x="2662973" y="491421"/>
                  <a:pt x="2662973" y="491421"/>
                </a:cubicBezTo>
                <a:cubicBezTo>
                  <a:pt x="2538412" y="631536"/>
                  <a:pt x="2304862" y="631536"/>
                  <a:pt x="2258152" y="444716"/>
                </a:cubicBezTo>
                <a:cubicBezTo>
                  <a:pt x="2149162" y="460284"/>
                  <a:pt x="2149162" y="460284"/>
                  <a:pt x="2149162" y="460284"/>
                </a:cubicBezTo>
                <a:cubicBezTo>
                  <a:pt x="2180302" y="569263"/>
                  <a:pt x="2258152" y="662672"/>
                  <a:pt x="2367142" y="678241"/>
                </a:cubicBezTo>
                <a:cubicBezTo>
                  <a:pt x="2382712" y="911765"/>
                  <a:pt x="2538412" y="1036312"/>
                  <a:pt x="2756393" y="1036312"/>
                </a:cubicBezTo>
                <a:cubicBezTo>
                  <a:pt x="2694113" y="1176426"/>
                  <a:pt x="2725253" y="1378814"/>
                  <a:pt x="2880953" y="1456656"/>
                </a:cubicBezTo>
                <a:cubicBezTo>
                  <a:pt x="2849813" y="1534498"/>
                  <a:pt x="2865383" y="1612339"/>
                  <a:pt x="2912093" y="1674612"/>
                </a:cubicBezTo>
                <a:cubicBezTo>
                  <a:pt x="2834243" y="1799159"/>
                  <a:pt x="2694113" y="1814727"/>
                  <a:pt x="2585122" y="1736885"/>
                </a:cubicBezTo>
                <a:cubicBezTo>
                  <a:pt x="2600692" y="1581202"/>
                  <a:pt x="2538412" y="1456656"/>
                  <a:pt x="2413852" y="1378814"/>
                </a:cubicBezTo>
                <a:cubicBezTo>
                  <a:pt x="2367142" y="1472224"/>
                  <a:pt x="2367142" y="1472224"/>
                  <a:pt x="2367142" y="1472224"/>
                </a:cubicBezTo>
                <a:cubicBezTo>
                  <a:pt x="2444992" y="1518929"/>
                  <a:pt x="2491702" y="1612339"/>
                  <a:pt x="2476132" y="1721317"/>
                </a:cubicBezTo>
                <a:cubicBezTo>
                  <a:pt x="2476132" y="1799159"/>
                  <a:pt x="2429422" y="1892569"/>
                  <a:pt x="2336002" y="1923705"/>
                </a:cubicBezTo>
                <a:cubicBezTo>
                  <a:pt x="2382712" y="2032683"/>
                  <a:pt x="2382712" y="2032683"/>
                  <a:pt x="2382712" y="2032683"/>
                </a:cubicBezTo>
                <a:cubicBezTo>
                  <a:pt x="2460562" y="1985978"/>
                  <a:pt x="2522842" y="1923705"/>
                  <a:pt x="2553982" y="1845864"/>
                </a:cubicBezTo>
                <a:cubicBezTo>
                  <a:pt x="2709683" y="1923705"/>
                  <a:pt x="2880953" y="1892569"/>
                  <a:pt x="2974373" y="1768022"/>
                </a:cubicBezTo>
                <a:cubicBezTo>
                  <a:pt x="3052224" y="1830295"/>
                  <a:pt x="3145644" y="1861432"/>
                  <a:pt x="3254634" y="1877000"/>
                </a:cubicBezTo>
                <a:cubicBezTo>
                  <a:pt x="3223494" y="1923705"/>
                  <a:pt x="3207924" y="1985978"/>
                  <a:pt x="3207924" y="2048252"/>
                </a:cubicBezTo>
                <a:cubicBezTo>
                  <a:pt x="2958803" y="2001547"/>
                  <a:pt x="2756393" y="2110525"/>
                  <a:pt x="2694113" y="2359618"/>
                </a:cubicBezTo>
                <a:cubicBezTo>
                  <a:pt x="2616263" y="2344049"/>
                  <a:pt x="2522842" y="2375186"/>
                  <a:pt x="2460562" y="2421891"/>
                </a:cubicBezTo>
                <a:cubicBezTo>
                  <a:pt x="2351572" y="2375186"/>
                  <a:pt x="2227012" y="2390754"/>
                  <a:pt x="2133591" y="2437459"/>
                </a:cubicBezTo>
                <a:cubicBezTo>
                  <a:pt x="1962321" y="2188366"/>
                  <a:pt x="2024601" y="1877000"/>
                  <a:pt x="2242582" y="1690181"/>
                </a:cubicBezTo>
                <a:cubicBezTo>
                  <a:pt x="1977891" y="1487793"/>
                  <a:pt x="1931181" y="1145290"/>
                  <a:pt x="2149162" y="880629"/>
                </a:cubicBezTo>
                <a:cubicBezTo>
                  <a:pt x="1977891" y="678241"/>
                  <a:pt x="1915611" y="273465"/>
                  <a:pt x="2180302" y="71077"/>
                </a:cubicBezTo>
                <a:cubicBezTo>
                  <a:pt x="2242582" y="24372"/>
                  <a:pt x="2303889" y="2966"/>
                  <a:pt x="2363006" y="290"/>
                </a:cubicBezTo>
                <a:close/>
                <a:moveTo>
                  <a:pt x="1563983" y="290"/>
                </a:moveTo>
                <a:cubicBezTo>
                  <a:pt x="1622922" y="2966"/>
                  <a:pt x="1684043" y="24372"/>
                  <a:pt x="1746134" y="71077"/>
                </a:cubicBezTo>
                <a:cubicBezTo>
                  <a:pt x="2010023" y="273465"/>
                  <a:pt x="1932409" y="678241"/>
                  <a:pt x="1761657" y="880629"/>
                </a:cubicBezTo>
                <a:cubicBezTo>
                  <a:pt x="1994500" y="1145290"/>
                  <a:pt x="1947932" y="1487793"/>
                  <a:pt x="1684043" y="1690181"/>
                </a:cubicBezTo>
                <a:cubicBezTo>
                  <a:pt x="1901363" y="1877000"/>
                  <a:pt x="1947932" y="2188366"/>
                  <a:pt x="1792703" y="2437459"/>
                </a:cubicBezTo>
                <a:cubicBezTo>
                  <a:pt x="1699566" y="2390754"/>
                  <a:pt x="1559860" y="2375186"/>
                  <a:pt x="1466723" y="2421891"/>
                </a:cubicBezTo>
                <a:cubicBezTo>
                  <a:pt x="1404631" y="2375186"/>
                  <a:pt x="1311494" y="2344049"/>
                  <a:pt x="1218357" y="2359618"/>
                </a:cubicBezTo>
                <a:cubicBezTo>
                  <a:pt x="1156266" y="2110525"/>
                  <a:pt x="954468" y="2001547"/>
                  <a:pt x="721625" y="2048252"/>
                </a:cubicBezTo>
                <a:cubicBezTo>
                  <a:pt x="721625" y="1985978"/>
                  <a:pt x="706103" y="1923705"/>
                  <a:pt x="675057" y="1877000"/>
                </a:cubicBezTo>
                <a:cubicBezTo>
                  <a:pt x="768194" y="1861432"/>
                  <a:pt x="876854" y="1830295"/>
                  <a:pt x="938946" y="1768022"/>
                </a:cubicBezTo>
                <a:cubicBezTo>
                  <a:pt x="1047606" y="1892569"/>
                  <a:pt x="1218357" y="1923705"/>
                  <a:pt x="1358063" y="1845864"/>
                </a:cubicBezTo>
                <a:cubicBezTo>
                  <a:pt x="1404631" y="1923705"/>
                  <a:pt x="1451200" y="1985978"/>
                  <a:pt x="1544337" y="2032683"/>
                </a:cubicBezTo>
                <a:cubicBezTo>
                  <a:pt x="1544337" y="2032683"/>
                  <a:pt x="1544337" y="2032683"/>
                  <a:pt x="1590906" y="1923705"/>
                </a:cubicBezTo>
                <a:cubicBezTo>
                  <a:pt x="1497769" y="1892569"/>
                  <a:pt x="1451200" y="1799159"/>
                  <a:pt x="1435677" y="1721317"/>
                </a:cubicBezTo>
                <a:cubicBezTo>
                  <a:pt x="1435677" y="1612339"/>
                  <a:pt x="1482246" y="1518929"/>
                  <a:pt x="1559860" y="1472224"/>
                </a:cubicBezTo>
                <a:cubicBezTo>
                  <a:pt x="1559860" y="1472224"/>
                  <a:pt x="1559860" y="1472224"/>
                  <a:pt x="1497769" y="1378814"/>
                </a:cubicBezTo>
                <a:cubicBezTo>
                  <a:pt x="1389108" y="1456656"/>
                  <a:pt x="1327017" y="1581202"/>
                  <a:pt x="1342540" y="1736885"/>
                </a:cubicBezTo>
                <a:cubicBezTo>
                  <a:pt x="1218357" y="1814727"/>
                  <a:pt x="1078651" y="1799159"/>
                  <a:pt x="1016560" y="1674612"/>
                </a:cubicBezTo>
                <a:cubicBezTo>
                  <a:pt x="1047606" y="1612339"/>
                  <a:pt x="1063128" y="1534498"/>
                  <a:pt x="1047606" y="1456656"/>
                </a:cubicBezTo>
                <a:cubicBezTo>
                  <a:pt x="1202834" y="1378814"/>
                  <a:pt x="1233880" y="1176426"/>
                  <a:pt x="1156266" y="1036312"/>
                </a:cubicBezTo>
                <a:cubicBezTo>
                  <a:pt x="1373586" y="1036312"/>
                  <a:pt x="1544337" y="911765"/>
                  <a:pt x="1559860" y="678241"/>
                </a:cubicBezTo>
                <a:cubicBezTo>
                  <a:pt x="1668520" y="662672"/>
                  <a:pt x="1746134" y="569263"/>
                  <a:pt x="1777180" y="460284"/>
                </a:cubicBezTo>
                <a:cubicBezTo>
                  <a:pt x="1777180" y="460284"/>
                  <a:pt x="1777180" y="460284"/>
                  <a:pt x="1668520" y="444716"/>
                </a:cubicBezTo>
                <a:cubicBezTo>
                  <a:pt x="1621951" y="631536"/>
                  <a:pt x="1389108" y="631536"/>
                  <a:pt x="1264926" y="491421"/>
                </a:cubicBezTo>
                <a:cubicBezTo>
                  <a:pt x="1264926" y="491421"/>
                  <a:pt x="1264926" y="491421"/>
                  <a:pt x="1187311" y="553694"/>
                </a:cubicBezTo>
                <a:cubicBezTo>
                  <a:pt x="1249403" y="631536"/>
                  <a:pt x="1342540" y="693809"/>
                  <a:pt x="1451200" y="693809"/>
                </a:cubicBezTo>
                <a:cubicBezTo>
                  <a:pt x="1404631" y="1020743"/>
                  <a:pt x="969991" y="974039"/>
                  <a:pt x="799240" y="693809"/>
                </a:cubicBezTo>
                <a:cubicBezTo>
                  <a:pt x="659534" y="460284"/>
                  <a:pt x="876854" y="195623"/>
                  <a:pt x="1125220" y="304601"/>
                </a:cubicBezTo>
                <a:cubicBezTo>
                  <a:pt x="1229999" y="152811"/>
                  <a:pt x="1387169" y="-7738"/>
                  <a:pt x="1563983" y="290"/>
                </a:cubicBezTo>
                <a:close/>
              </a:path>
            </a:pathLst>
          </a:custGeom>
          <a:solidFill>
            <a:schemeClr val="bg1">
              <a:lumMod val="85000"/>
            </a:schemeClr>
          </a:solidFill>
          <a:ln>
            <a:noFill/>
          </a:ln>
        </p:spPr>
        <p:txBody>
          <a:bodyPr vert="horz" wrap="square" lIns="76228" tIns="38114" rIns="76228" bIns="38114" numCol="1" anchor="t" anchorCtr="0" compatLnSpc="1">
            <a:prstTxWarp prst="textNoShape">
              <a:avLst/>
            </a:prstTxWarp>
            <a:noAutofit/>
          </a:bodyPr>
          <a:lstStyle/>
          <a:p>
            <a:endParaRPr lang="id-ID" sz="3001" dirty="0"/>
          </a:p>
        </p:txBody>
      </p:sp>
      <p:sp>
        <p:nvSpPr>
          <p:cNvPr id="24" name="TextBox 23">
            <a:extLst>
              <a:ext uri="{FF2B5EF4-FFF2-40B4-BE49-F238E27FC236}">
                <a16:creationId xmlns:a16="http://schemas.microsoft.com/office/drawing/2014/main" id="{B736038D-989F-419C-9C4F-E98B837685BD}"/>
              </a:ext>
            </a:extLst>
          </p:cNvPr>
          <p:cNvSpPr txBox="1"/>
          <p:nvPr/>
        </p:nvSpPr>
        <p:spPr>
          <a:xfrm>
            <a:off x="7647008" y="4189991"/>
            <a:ext cx="704039" cy="297646"/>
          </a:xfrm>
          <a:prstGeom prst="rect">
            <a:avLst/>
          </a:prstGeom>
          <a:noFill/>
        </p:spPr>
        <p:txBody>
          <a:bodyPr wrap="none" rtlCol="0" anchor="ctr" anchorCtr="0">
            <a:spAutoFit/>
          </a:bodyPr>
          <a:lstStyle/>
          <a:p>
            <a:r>
              <a:rPr lang="en-US" sz="1334" b="1" dirty="0">
                <a:solidFill>
                  <a:schemeClr val="tx2"/>
                </a:solidFill>
                <a:ea typeface="League Spartan" charset="0"/>
                <a:cs typeface="Poppins" pitchFamily="2" charset="77"/>
              </a:rPr>
              <a:t>LABEL</a:t>
            </a:r>
          </a:p>
        </p:txBody>
      </p:sp>
      <p:sp>
        <p:nvSpPr>
          <p:cNvPr id="25" name="Subtitle 2">
            <a:extLst>
              <a:ext uri="{FF2B5EF4-FFF2-40B4-BE49-F238E27FC236}">
                <a16:creationId xmlns:a16="http://schemas.microsoft.com/office/drawing/2014/main" id="{99BA0511-319E-4DDA-B431-FD0C9E7F6000}"/>
              </a:ext>
            </a:extLst>
          </p:cNvPr>
          <p:cNvSpPr txBox="1">
            <a:spLocks/>
          </p:cNvSpPr>
          <p:nvPr/>
        </p:nvSpPr>
        <p:spPr>
          <a:xfrm>
            <a:off x="7694633" y="4475485"/>
            <a:ext cx="2388686" cy="346273"/>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C15F0F58-62D6-428E-9D8E-2BDA10978028}"/>
              </a:ext>
            </a:extLst>
          </p:cNvPr>
          <p:cNvSpPr txBox="1"/>
          <p:nvPr/>
        </p:nvSpPr>
        <p:spPr>
          <a:xfrm>
            <a:off x="7647008" y="2960165"/>
            <a:ext cx="704039" cy="297646"/>
          </a:xfrm>
          <a:prstGeom prst="rect">
            <a:avLst/>
          </a:prstGeom>
          <a:noFill/>
        </p:spPr>
        <p:txBody>
          <a:bodyPr wrap="none" rtlCol="0" anchor="ctr" anchorCtr="0">
            <a:spAutoFit/>
          </a:bodyPr>
          <a:lstStyle/>
          <a:p>
            <a:r>
              <a:rPr lang="en-US" sz="1334" b="1" dirty="0">
                <a:solidFill>
                  <a:schemeClr val="tx2"/>
                </a:solidFill>
                <a:ea typeface="League Spartan" charset="0"/>
                <a:cs typeface="Poppins" pitchFamily="2" charset="77"/>
              </a:rPr>
              <a:t>LABEL</a:t>
            </a:r>
          </a:p>
        </p:txBody>
      </p:sp>
      <p:sp>
        <p:nvSpPr>
          <p:cNvPr id="27" name="Subtitle 2">
            <a:extLst>
              <a:ext uri="{FF2B5EF4-FFF2-40B4-BE49-F238E27FC236}">
                <a16:creationId xmlns:a16="http://schemas.microsoft.com/office/drawing/2014/main" id="{B9164EA6-8967-4B1F-8105-EC63D41C8266}"/>
              </a:ext>
            </a:extLst>
          </p:cNvPr>
          <p:cNvSpPr txBox="1">
            <a:spLocks/>
          </p:cNvSpPr>
          <p:nvPr/>
        </p:nvSpPr>
        <p:spPr>
          <a:xfrm>
            <a:off x="7694633" y="3245658"/>
            <a:ext cx="2388686" cy="346273"/>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28" name="TextBox 27">
            <a:extLst>
              <a:ext uri="{FF2B5EF4-FFF2-40B4-BE49-F238E27FC236}">
                <a16:creationId xmlns:a16="http://schemas.microsoft.com/office/drawing/2014/main" id="{23A08981-5616-44DC-9D4B-205AF49528DA}"/>
              </a:ext>
            </a:extLst>
          </p:cNvPr>
          <p:cNvSpPr txBox="1"/>
          <p:nvPr/>
        </p:nvSpPr>
        <p:spPr>
          <a:xfrm>
            <a:off x="6935763" y="5419817"/>
            <a:ext cx="704039" cy="297646"/>
          </a:xfrm>
          <a:prstGeom prst="rect">
            <a:avLst/>
          </a:prstGeom>
          <a:noFill/>
        </p:spPr>
        <p:txBody>
          <a:bodyPr wrap="none" rtlCol="0" anchor="ctr" anchorCtr="0">
            <a:spAutoFit/>
          </a:bodyPr>
          <a:lstStyle/>
          <a:p>
            <a:r>
              <a:rPr lang="en-US" sz="1334" b="1" dirty="0">
                <a:solidFill>
                  <a:schemeClr val="tx2"/>
                </a:solidFill>
                <a:ea typeface="League Spartan" charset="0"/>
                <a:cs typeface="Poppins" pitchFamily="2" charset="77"/>
              </a:rPr>
              <a:t>LABEL</a:t>
            </a:r>
          </a:p>
        </p:txBody>
      </p:sp>
      <p:sp>
        <p:nvSpPr>
          <p:cNvPr id="29" name="Subtitle 2">
            <a:extLst>
              <a:ext uri="{FF2B5EF4-FFF2-40B4-BE49-F238E27FC236}">
                <a16:creationId xmlns:a16="http://schemas.microsoft.com/office/drawing/2014/main" id="{58C7D246-11AF-4912-97CC-64B04B651C5C}"/>
              </a:ext>
            </a:extLst>
          </p:cNvPr>
          <p:cNvSpPr txBox="1">
            <a:spLocks/>
          </p:cNvSpPr>
          <p:nvPr/>
        </p:nvSpPr>
        <p:spPr>
          <a:xfrm>
            <a:off x="6983388" y="5705311"/>
            <a:ext cx="2388686" cy="346273"/>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0" name="TextBox 29">
            <a:extLst>
              <a:ext uri="{FF2B5EF4-FFF2-40B4-BE49-F238E27FC236}">
                <a16:creationId xmlns:a16="http://schemas.microsoft.com/office/drawing/2014/main" id="{78598B53-7F2F-443C-B42B-CB56814F9FB3}"/>
              </a:ext>
            </a:extLst>
          </p:cNvPr>
          <p:cNvSpPr txBox="1"/>
          <p:nvPr/>
        </p:nvSpPr>
        <p:spPr>
          <a:xfrm>
            <a:off x="6935763" y="1725378"/>
            <a:ext cx="704039" cy="297646"/>
          </a:xfrm>
          <a:prstGeom prst="rect">
            <a:avLst/>
          </a:prstGeom>
          <a:noFill/>
        </p:spPr>
        <p:txBody>
          <a:bodyPr wrap="none" rtlCol="0" anchor="ctr" anchorCtr="0">
            <a:spAutoFit/>
          </a:bodyPr>
          <a:lstStyle/>
          <a:p>
            <a:r>
              <a:rPr lang="en-US" sz="1334" b="1" dirty="0">
                <a:solidFill>
                  <a:schemeClr val="tx2"/>
                </a:solidFill>
                <a:ea typeface="League Spartan" charset="0"/>
                <a:cs typeface="Poppins" pitchFamily="2" charset="77"/>
              </a:rPr>
              <a:t>LABEL</a:t>
            </a:r>
          </a:p>
        </p:txBody>
      </p:sp>
      <p:sp>
        <p:nvSpPr>
          <p:cNvPr id="31" name="Subtitle 2">
            <a:extLst>
              <a:ext uri="{FF2B5EF4-FFF2-40B4-BE49-F238E27FC236}">
                <a16:creationId xmlns:a16="http://schemas.microsoft.com/office/drawing/2014/main" id="{787EE379-8DE0-4DA7-8094-284F4CF3C139}"/>
              </a:ext>
            </a:extLst>
          </p:cNvPr>
          <p:cNvSpPr txBox="1">
            <a:spLocks/>
          </p:cNvSpPr>
          <p:nvPr/>
        </p:nvSpPr>
        <p:spPr>
          <a:xfrm>
            <a:off x="6983388" y="2010871"/>
            <a:ext cx="2388686" cy="346273"/>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2" name="TextBox 31">
            <a:extLst>
              <a:ext uri="{FF2B5EF4-FFF2-40B4-BE49-F238E27FC236}">
                <a16:creationId xmlns:a16="http://schemas.microsoft.com/office/drawing/2014/main" id="{5501028B-35D1-4740-AA11-D91541ACE99D}"/>
              </a:ext>
            </a:extLst>
          </p:cNvPr>
          <p:cNvSpPr txBox="1"/>
          <p:nvPr/>
        </p:nvSpPr>
        <p:spPr>
          <a:xfrm>
            <a:off x="3032507" y="4189991"/>
            <a:ext cx="704039" cy="297646"/>
          </a:xfrm>
          <a:prstGeom prst="rect">
            <a:avLst/>
          </a:prstGeom>
          <a:noFill/>
        </p:spPr>
        <p:txBody>
          <a:bodyPr wrap="none" rtlCol="0" anchor="ctr" anchorCtr="0">
            <a:spAutoFit/>
          </a:bodyPr>
          <a:lstStyle/>
          <a:p>
            <a:pPr algn="r"/>
            <a:r>
              <a:rPr lang="en-US" sz="1334" b="1" dirty="0">
                <a:solidFill>
                  <a:schemeClr val="tx2"/>
                </a:solidFill>
                <a:ea typeface="League Spartan" charset="0"/>
                <a:cs typeface="Poppins" pitchFamily="2" charset="77"/>
              </a:rPr>
              <a:t>LABEL</a:t>
            </a:r>
          </a:p>
        </p:txBody>
      </p:sp>
      <p:sp>
        <p:nvSpPr>
          <p:cNvPr id="33" name="Subtitle 2">
            <a:extLst>
              <a:ext uri="{FF2B5EF4-FFF2-40B4-BE49-F238E27FC236}">
                <a16:creationId xmlns:a16="http://schemas.microsoft.com/office/drawing/2014/main" id="{16845A8D-4D98-449B-A177-FA3F76F8046B}"/>
              </a:ext>
            </a:extLst>
          </p:cNvPr>
          <p:cNvSpPr txBox="1">
            <a:spLocks/>
          </p:cNvSpPr>
          <p:nvPr/>
        </p:nvSpPr>
        <p:spPr>
          <a:xfrm>
            <a:off x="1295358" y="4475485"/>
            <a:ext cx="2388686" cy="346273"/>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4" name="TextBox 33">
            <a:extLst>
              <a:ext uri="{FF2B5EF4-FFF2-40B4-BE49-F238E27FC236}">
                <a16:creationId xmlns:a16="http://schemas.microsoft.com/office/drawing/2014/main" id="{06BDCA63-E977-47E3-B782-A6B14B5118C8}"/>
              </a:ext>
            </a:extLst>
          </p:cNvPr>
          <p:cNvSpPr txBox="1"/>
          <p:nvPr/>
        </p:nvSpPr>
        <p:spPr>
          <a:xfrm>
            <a:off x="3032507" y="2960165"/>
            <a:ext cx="704039" cy="297646"/>
          </a:xfrm>
          <a:prstGeom prst="rect">
            <a:avLst/>
          </a:prstGeom>
          <a:noFill/>
        </p:spPr>
        <p:txBody>
          <a:bodyPr wrap="none" rtlCol="0" anchor="ctr" anchorCtr="0">
            <a:spAutoFit/>
          </a:bodyPr>
          <a:lstStyle/>
          <a:p>
            <a:pPr algn="r"/>
            <a:r>
              <a:rPr lang="en-US" sz="1334" b="1" dirty="0">
                <a:solidFill>
                  <a:schemeClr val="tx2"/>
                </a:solidFill>
                <a:ea typeface="League Spartan" charset="0"/>
                <a:cs typeface="Poppins" pitchFamily="2" charset="77"/>
              </a:rPr>
              <a:t>LABEL</a:t>
            </a:r>
          </a:p>
        </p:txBody>
      </p:sp>
      <p:sp>
        <p:nvSpPr>
          <p:cNvPr id="35" name="Subtitle 2">
            <a:extLst>
              <a:ext uri="{FF2B5EF4-FFF2-40B4-BE49-F238E27FC236}">
                <a16:creationId xmlns:a16="http://schemas.microsoft.com/office/drawing/2014/main" id="{D3A7C83C-A4E4-4DD9-9F89-DD5C3D7DEA29}"/>
              </a:ext>
            </a:extLst>
          </p:cNvPr>
          <p:cNvSpPr txBox="1">
            <a:spLocks/>
          </p:cNvSpPr>
          <p:nvPr/>
        </p:nvSpPr>
        <p:spPr>
          <a:xfrm>
            <a:off x="1295358" y="3245658"/>
            <a:ext cx="2388686" cy="346273"/>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6" name="TextBox 35">
            <a:extLst>
              <a:ext uri="{FF2B5EF4-FFF2-40B4-BE49-F238E27FC236}">
                <a16:creationId xmlns:a16="http://schemas.microsoft.com/office/drawing/2014/main" id="{F088DEC1-4134-4D24-9D43-DC00C413940B}"/>
              </a:ext>
            </a:extLst>
          </p:cNvPr>
          <p:cNvSpPr txBox="1"/>
          <p:nvPr/>
        </p:nvSpPr>
        <p:spPr>
          <a:xfrm>
            <a:off x="3733649" y="5419817"/>
            <a:ext cx="704039" cy="297646"/>
          </a:xfrm>
          <a:prstGeom prst="rect">
            <a:avLst/>
          </a:prstGeom>
          <a:noFill/>
        </p:spPr>
        <p:txBody>
          <a:bodyPr wrap="none" rtlCol="0" anchor="ctr" anchorCtr="0">
            <a:spAutoFit/>
          </a:bodyPr>
          <a:lstStyle/>
          <a:p>
            <a:pPr algn="r"/>
            <a:r>
              <a:rPr lang="en-US" sz="1334" b="1" dirty="0">
                <a:solidFill>
                  <a:schemeClr val="tx2"/>
                </a:solidFill>
                <a:ea typeface="League Spartan" charset="0"/>
                <a:cs typeface="Poppins" pitchFamily="2" charset="77"/>
              </a:rPr>
              <a:t>LABEL</a:t>
            </a:r>
          </a:p>
        </p:txBody>
      </p:sp>
      <p:sp>
        <p:nvSpPr>
          <p:cNvPr id="37" name="Subtitle 2">
            <a:extLst>
              <a:ext uri="{FF2B5EF4-FFF2-40B4-BE49-F238E27FC236}">
                <a16:creationId xmlns:a16="http://schemas.microsoft.com/office/drawing/2014/main" id="{430579C7-50E9-47C9-8847-A2D058ABAF32}"/>
              </a:ext>
            </a:extLst>
          </p:cNvPr>
          <p:cNvSpPr txBox="1">
            <a:spLocks/>
          </p:cNvSpPr>
          <p:nvPr/>
        </p:nvSpPr>
        <p:spPr>
          <a:xfrm>
            <a:off x="1996500" y="5705311"/>
            <a:ext cx="2388686" cy="346273"/>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
        <p:nvSpPr>
          <p:cNvPr id="38" name="TextBox 37">
            <a:extLst>
              <a:ext uri="{FF2B5EF4-FFF2-40B4-BE49-F238E27FC236}">
                <a16:creationId xmlns:a16="http://schemas.microsoft.com/office/drawing/2014/main" id="{C03DE045-D6E9-4147-B6CF-5941EC286F18}"/>
              </a:ext>
            </a:extLst>
          </p:cNvPr>
          <p:cNvSpPr txBox="1"/>
          <p:nvPr/>
        </p:nvSpPr>
        <p:spPr>
          <a:xfrm>
            <a:off x="3733649" y="1730339"/>
            <a:ext cx="704039" cy="297646"/>
          </a:xfrm>
          <a:prstGeom prst="rect">
            <a:avLst/>
          </a:prstGeom>
          <a:noFill/>
        </p:spPr>
        <p:txBody>
          <a:bodyPr wrap="none" rtlCol="0" anchor="ctr" anchorCtr="0">
            <a:spAutoFit/>
          </a:bodyPr>
          <a:lstStyle/>
          <a:p>
            <a:pPr algn="r"/>
            <a:r>
              <a:rPr lang="en-US" sz="1334" b="1" dirty="0">
                <a:solidFill>
                  <a:schemeClr val="tx2"/>
                </a:solidFill>
                <a:ea typeface="League Spartan" charset="0"/>
                <a:cs typeface="Poppins" pitchFamily="2" charset="77"/>
              </a:rPr>
              <a:t>LABEL</a:t>
            </a:r>
          </a:p>
        </p:txBody>
      </p:sp>
      <p:sp>
        <p:nvSpPr>
          <p:cNvPr id="39" name="Subtitle 2">
            <a:extLst>
              <a:ext uri="{FF2B5EF4-FFF2-40B4-BE49-F238E27FC236}">
                <a16:creationId xmlns:a16="http://schemas.microsoft.com/office/drawing/2014/main" id="{4307039F-E2E4-459F-871A-F2D883B76B8B}"/>
              </a:ext>
            </a:extLst>
          </p:cNvPr>
          <p:cNvSpPr txBox="1">
            <a:spLocks/>
          </p:cNvSpPr>
          <p:nvPr/>
        </p:nvSpPr>
        <p:spPr>
          <a:xfrm>
            <a:off x="1996500" y="2015832"/>
            <a:ext cx="2388686" cy="346273"/>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0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83877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D34A50-05CA-448A-B48B-60BDA35F95D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6616333-553D-47F5-87CB-38553D78A3B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0C8BD3F-E628-4CED-A96A-B002A2857FD7}"/>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BA56F4B0-BC58-40CA-99B0-D74A7A394C5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409BFE5-F6C1-4341-BCAB-56E85F80BEAB}"/>
              </a:ext>
            </a:extLst>
          </p:cNvPr>
          <p:cNvSpPr>
            <a:spLocks noGrp="1"/>
          </p:cNvSpPr>
          <p:nvPr>
            <p:ph type="body" sz="quarter" idx="13"/>
          </p:nvPr>
        </p:nvSpPr>
        <p:spPr/>
        <p:txBody>
          <a:bodyPr/>
          <a:lstStyle/>
          <a:p>
            <a:endParaRPr lang="en-ZA"/>
          </a:p>
        </p:txBody>
      </p:sp>
      <p:sp>
        <p:nvSpPr>
          <p:cNvPr id="7" name="Rectangle 8">
            <a:extLst>
              <a:ext uri="{FF2B5EF4-FFF2-40B4-BE49-F238E27FC236}">
                <a16:creationId xmlns:a16="http://schemas.microsoft.com/office/drawing/2014/main" id="{DEF09029-DAA2-4E73-A466-B0D28347D6EB}"/>
              </a:ext>
            </a:extLst>
          </p:cNvPr>
          <p:cNvSpPr>
            <a:spLocks noChangeArrowheads="1"/>
          </p:cNvSpPr>
          <p:nvPr/>
        </p:nvSpPr>
        <p:spPr bwMode="auto">
          <a:xfrm flipH="1">
            <a:off x="4067267" y="3897324"/>
            <a:ext cx="3011817" cy="63523"/>
          </a:xfrm>
          <a:prstGeom prst="rect">
            <a:avLst/>
          </a:prstGeom>
          <a:solidFill>
            <a:schemeClr val="bg1">
              <a:lumMod val="50000"/>
            </a:schemeClr>
          </a:solidFill>
          <a:ln>
            <a:noFill/>
          </a:ln>
        </p:spPr>
        <p:txBody>
          <a:bodyPr vert="horz" wrap="square" lIns="76228" tIns="38114" rIns="76228" bIns="38114" numCol="1" anchor="t" anchorCtr="0" compatLnSpc="1">
            <a:prstTxWarp prst="textNoShape">
              <a:avLst/>
            </a:prstTxWarp>
          </a:bodyPr>
          <a:lstStyle/>
          <a:p>
            <a:endParaRPr lang="en-US" sz="3200" dirty="0"/>
          </a:p>
        </p:txBody>
      </p:sp>
      <p:sp>
        <p:nvSpPr>
          <p:cNvPr id="8" name="Freeform 10">
            <a:extLst>
              <a:ext uri="{FF2B5EF4-FFF2-40B4-BE49-F238E27FC236}">
                <a16:creationId xmlns:a16="http://schemas.microsoft.com/office/drawing/2014/main" id="{04C7B3B4-E974-431F-A30F-F810395BBC88}"/>
              </a:ext>
            </a:extLst>
          </p:cNvPr>
          <p:cNvSpPr>
            <a:spLocks/>
          </p:cNvSpPr>
          <p:nvPr/>
        </p:nvSpPr>
        <p:spPr bwMode="auto">
          <a:xfrm rot="617028" flipH="1">
            <a:off x="7665934" y="4301215"/>
            <a:ext cx="585065" cy="579656"/>
          </a:xfrm>
          <a:custGeom>
            <a:avLst/>
            <a:gdLst>
              <a:gd name="T0" fmla="*/ 33 w 442"/>
              <a:gd name="T1" fmla="*/ 438 h 438"/>
              <a:gd name="T2" fmla="*/ 0 w 442"/>
              <a:gd name="T3" fmla="*/ 405 h 438"/>
              <a:gd name="T4" fmla="*/ 409 w 442"/>
              <a:gd name="T5" fmla="*/ 0 h 438"/>
              <a:gd name="T6" fmla="*/ 442 w 442"/>
              <a:gd name="T7" fmla="*/ 33 h 438"/>
              <a:gd name="T8" fmla="*/ 33 w 442"/>
              <a:gd name="T9" fmla="*/ 438 h 438"/>
            </a:gdLst>
            <a:ahLst/>
            <a:cxnLst>
              <a:cxn ang="0">
                <a:pos x="T0" y="T1"/>
              </a:cxn>
              <a:cxn ang="0">
                <a:pos x="T2" y="T3"/>
              </a:cxn>
              <a:cxn ang="0">
                <a:pos x="T4" y="T5"/>
              </a:cxn>
              <a:cxn ang="0">
                <a:pos x="T6" y="T7"/>
              </a:cxn>
              <a:cxn ang="0">
                <a:pos x="T8" y="T9"/>
              </a:cxn>
            </a:cxnLst>
            <a:rect l="0" t="0" r="r" b="b"/>
            <a:pathLst>
              <a:path w="442" h="438">
                <a:moveTo>
                  <a:pt x="33" y="438"/>
                </a:moveTo>
                <a:lnTo>
                  <a:pt x="0" y="405"/>
                </a:lnTo>
                <a:lnTo>
                  <a:pt x="409" y="0"/>
                </a:lnTo>
                <a:lnTo>
                  <a:pt x="442" y="33"/>
                </a:lnTo>
                <a:lnTo>
                  <a:pt x="33" y="438"/>
                </a:lnTo>
                <a:close/>
              </a:path>
            </a:pathLst>
          </a:custGeom>
          <a:solidFill>
            <a:schemeClr val="bg1">
              <a:lumMod val="50000"/>
            </a:schemeClr>
          </a:solidFill>
          <a:ln>
            <a:noFill/>
          </a:ln>
        </p:spPr>
        <p:txBody>
          <a:bodyPr vert="horz" wrap="square" lIns="76228" tIns="38114" rIns="76228" bIns="38114" numCol="1" anchor="t" anchorCtr="0" compatLnSpc="1">
            <a:prstTxWarp prst="textNoShape">
              <a:avLst/>
            </a:prstTxWarp>
          </a:bodyPr>
          <a:lstStyle/>
          <a:p>
            <a:endParaRPr lang="en-US" sz="3200" dirty="0"/>
          </a:p>
        </p:txBody>
      </p:sp>
      <p:sp>
        <p:nvSpPr>
          <p:cNvPr id="9" name="Freeform 12">
            <a:extLst>
              <a:ext uri="{FF2B5EF4-FFF2-40B4-BE49-F238E27FC236}">
                <a16:creationId xmlns:a16="http://schemas.microsoft.com/office/drawing/2014/main" id="{2077E358-6BF1-4F80-A723-454BD04F7BF9}"/>
              </a:ext>
            </a:extLst>
          </p:cNvPr>
          <p:cNvSpPr>
            <a:spLocks/>
          </p:cNvSpPr>
          <p:nvPr/>
        </p:nvSpPr>
        <p:spPr bwMode="auto">
          <a:xfrm flipH="1">
            <a:off x="2776197" y="3097849"/>
            <a:ext cx="575799" cy="600831"/>
          </a:xfrm>
          <a:custGeom>
            <a:avLst/>
            <a:gdLst>
              <a:gd name="T0" fmla="*/ 435 w 435"/>
              <a:gd name="T1" fmla="*/ 31 h 454"/>
              <a:gd name="T2" fmla="*/ 399 w 435"/>
              <a:gd name="T3" fmla="*/ 0 h 454"/>
              <a:gd name="T4" fmla="*/ 0 w 435"/>
              <a:gd name="T5" fmla="*/ 421 h 454"/>
              <a:gd name="T6" fmla="*/ 33 w 435"/>
              <a:gd name="T7" fmla="*/ 454 h 454"/>
              <a:gd name="T8" fmla="*/ 435 w 435"/>
              <a:gd name="T9" fmla="*/ 31 h 454"/>
            </a:gdLst>
            <a:ahLst/>
            <a:cxnLst>
              <a:cxn ang="0">
                <a:pos x="T0" y="T1"/>
              </a:cxn>
              <a:cxn ang="0">
                <a:pos x="T2" y="T3"/>
              </a:cxn>
              <a:cxn ang="0">
                <a:pos x="T4" y="T5"/>
              </a:cxn>
              <a:cxn ang="0">
                <a:pos x="T6" y="T7"/>
              </a:cxn>
              <a:cxn ang="0">
                <a:pos x="T8" y="T9"/>
              </a:cxn>
            </a:cxnLst>
            <a:rect l="0" t="0" r="r" b="b"/>
            <a:pathLst>
              <a:path w="435" h="454">
                <a:moveTo>
                  <a:pt x="435" y="31"/>
                </a:moveTo>
                <a:lnTo>
                  <a:pt x="399" y="0"/>
                </a:lnTo>
                <a:lnTo>
                  <a:pt x="0" y="421"/>
                </a:lnTo>
                <a:lnTo>
                  <a:pt x="33" y="454"/>
                </a:lnTo>
                <a:lnTo>
                  <a:pt x="435" y="31"/>
                </a:lnTo>
                <a:close/>
              </a:path>
            </a:pathLst>
          </a:custGeom>
          <a:solidFill>
            <a:schemeClr val="bg1">
              <a:lumMod val="50000"/>
            </a:schemeClr>
          </a:solidFill>
          <a:ln>
            <a:noFill/>
          </a:ln>
        </p:spPr>
        <p:txBody>
          <a:bodyPr vert="horz" wrap="square" lIns="76228" tIns="38114" rIns="76228" bIns="38114" numCol="1" anchor="t" anchorCtr="0" compatLnSpc="1">
            <a:prstTxWarp prst="textNoShape">
              <a:avLst/>
            </a:prstTxWarp>
          </a:bodyPr>
          <a:lstStyle/>
          <a:p>
            <a:endParaRPr lang="en-US" sz="3200" dirty="0"/>
          </a:p>
        </p:txBody>
      </p:sp>
      <p:sp>
        <p:nvSpPr>
          <p:cNvPr id="10" name="Rectangle 23">
            <a:extLst>
              <a:ext uri="{FF2B5EF4-FFF2-40B4-BE49-F238E27FC236}">
                <a16:creationId xmlns:a16="http://schemas.microsoft.com/office/drawing/2014/main" id="{F2D0F776-0AB4-49DF-BD28-6E4F55ACB6B3}"/>
              </a:ext>
            </a:extLst>
          </p:cNvPr>
          <p:cNvSpPr>
            <a:spLocks noChangeArrowheads="1"/>
          </p:cNvSpPr>
          <p:nvPr/>
        </p:nvSpPr>
        <p:spPr bwMode="auto">
          <a:xfrm flipH="1">
            <a:off x="5407866" y="2798198"/>
            <a:ext cx="62212" cy="2249332"/>
          </a:xfrm>
          <a:prstGeom prst="rect">
            <a:avLst/>
          </a:prstGeom>
          <a:solidFill>
            <a:schemeClr val="bg1">
              <a:lumMod val="50000"/>
            </a:schemeClr>
          </a:solidFill>
          <a:ln>
            <a:noFill/>
          </a:ln>
        </p:spPr>
        <p:txBody>
          <a:bodyPr vert="horz" wrap="square" lIns="76228" tIns="38114" rIns="76228" bIns="38114" numCol="1" anchor="t" anchorCtr="0" compatLnSpc="1">
            <a:prstTxWarp prst="textNoShape">
              <a:avLst/>
            </a:prstTxWarp>
          </a:bodyPr>
          <a:lstStyle/>
          <a:p>
            <a:endParaRPr lang="en-US" sz="3200" dirty="0"/>
          </a:p>
        </p:txBody>
      </p:sp>
      <p:sp>
        <p:nvSpPr>
          <p:cNvPr id="11" name="Freeform 9">
            <a:extLst>
              <a:ext uri="{FF2B5EF4-FFF2-40B4-BE49-F238E27FC236}">
                <a16:creationId xmlns:a16="http://schemas.microsoft.com/office/drawing/2014/main" id="{6BD444AA-5551-4876-A449-B89A753F5EC9}"/>
              </a:ext>
            </a:extLst>
          </p:cNvPr>
          <p:cNvSpPr>
            <a:spLocks/>
          </p:cNvSpPr>
          <p:nvPr/>
        </p:nvSpPr>
        <p:spPr bwMode="auto">
          <a:xfrm>
            <a:off x="4291573" y="3985131"/>
            <a:ext cx="2323916" cy="63523"/>
          </a:xfrm>
          <a:custGeom>
            <a:avLst/>
            <a:gdLst>
              <a:gd name="T0" fmla="*/ 0 w 1756"/>
              <a:gd name="T1" fmla="*/ 48 h 48"/>
              <a:gd name="T2" fmla="*/ 0 w 1756"/>
              <a:gd name="T3" fmla="*/ 0 h 48"/>
              <a:gd name="T4" fmla="*/ 1756 w 1756"/>
              <a:gd name="T5" fmla="*/ 0 h 48"/>
              <a:gd name="T6" fmla="*/ 1756 w 1756"/>
              <a:gd name="T7" fmla="*/ 48 h 48"/>
            </a:gdLst>
            <a:ahLst/>
            <a:cxnLst>
              <a:cxn ang="0">
                <a:pos x="T0" y="T1"/>
              </a:cxn>
              <a:cxn ang="0">
                <a:pos x="T2" y="T3"/>
              </a:cxn>
              <a:cxn ang="0">
                <a:pos x="T4" y="T5"/>
              </a:cxn>
              <a:cxn ang="0">
                <a:pos x="T6" y="T7"/>
              </a:cxn>
            </a:cxnLst>
            <a:rect l="0" t="0" r="r" b="b"/>
            <a:pathLst>
              <a:path w="1756" h="48">
                <a:moveTo>
                  <a:pt x="0" y="48"/>
                </a:moveTo>
                <a:lnTo>
                  <a:pt x="0" y="0"/>
                </a:lnTo>
                <a:lnTo>
                  <a:pt x="1756" y="0"/>
                </a:lnTo>
                <a:lnTo>
                  <a:pt x="1756"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6228" tIns="38114" rIns="76228" bIns="38114" numCol="1" anchor="t" anchorCtr="0" compatLnSpc="1">
            <a:prstTxWarp prst="textNoShape">
              <a:avLst/>
            </a:prstTxWarp>
          </a:bodyPr>
          <a:lstStyle/>
          <a:p>
            <a:endParaRPr lang="en-US" sz="3200" dirty="0"/>
          </a:p>
        </p:txBody>
      </p:sp>
      <p:sp>
        <p:nvSpPr>
          <p:cNvPr id="12" name="Freeform 13">
            <a:extLst>
              <a:ext uri="{FF2B5EF4-FFF2-40B4-BE49-F238E27FC236}">
                <a16:creationId xmlns:a16="http://schemas.microsoft.com/office/drawing/2014/main" id="{CE19B7CE-8D24-4B10-B3B0-18D376563EF3}"/>
              </a:ext>
            </a:extLst>
          </p:cNvPr>
          <p:cNvSpPr>
            <a:spLocks/>
          </p:cNvSpPr>
          <p:nvPr/>
        </p:nvSpPr>
        <p:spPr bwMode="auto">
          <a:xfrm>
            <a:off x="7163382" y="3189758"/>
            <a:ext cx="575685" cy="600831"/>
          </a:xfrm>
          <a:custGeom>
            <a:avLst/>
            <a:gdLst>
              <a:gd name="T0" fmla="*/ 435 w 435"/>
              <a:gd name="T1" fmla="*/ 31 h 454"/>
              <a:gd name="T2" fmla="*/ 399 w 435"/>
              <a:gd name="T3" fmla="*/ 0 h 454"/>
              <a:gd name="T4" fmla="*/ 0 w 435"/>
              <a:gd name="T5" fmla="*/ 421 h 454"/>
              <a:gd name="T6" fmla="*/ 33 w 435"/>
              <a:gd name="T7" fmla="*/ 454 h 454"/>
            </a:gdLst>
            <a:ahLst/>
            <a:cxnLst>
              <a:cxn ang="0">
                <a:pos x="T0" y="T1"/>
              </a:cxn>
              <a:cxn ang="0">
                <a:pos x="T2" y="T3"/>
              </a:cxn>
              <a:cxn ang="0">
                <a:pos x="T4" y="T5"/>
              </a:cxn>
              <a:cxn ang="0">
                <a:pos x="T6" y="T7"/>
              </a:cxn>
            </a:cxnLst>
            <a:rect l="0" t="0" r="r" b="b"/>
            <a:pathLst>
              <a:path w="435" h="454">
                <a:moveTo>
                  <a:pt x="435" y="31"/>
                </a:moveTo>
                <a:lnTo>
                  <a:pt x="399" y="0"/>
                </a:lnTo>
                <a:lnTo>
                  <a:pt x="0" y="421"/>
                </a:lnTo>
                <a:lnTo>
                  <a:pt x="33" y="4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6228" tIns="38114" rIns="76228" bIns="38114" numCol="1" anchor="t" anchorCtr="0" compatLnSpc="1">
            <a:prstTxWarp prst="textNoShape">
              <a:avLst/>
            </a:prstTxWarp>
          </a:bodyPr>
          <a:lstStyle/>
          <a:p>
            <a:endParaRPr lang="en-US" sz="3200" dirty="0"/>
          </a:p>
        </p:txBody>
      </p:sp>
      <p:sp>
        <p:nvSpPr>
          <p:cNvPr id="13" name="Oval 31">
            <a:extLst>
              <a:ext uri="{FF2B5EF4-FFF2-40B4-BE49-F238E27FC236}">
                <a16:creationId xmlns:a16="http://schemas.microsoft.com/office/drawing/2014/main" id="{FA65ED7D-92D6-4323-BCCD-2B11E0648C82}"/>
              </a:ext>
            </a:extLst>
          </p:cNvPr>
          <p:cNvSpPr>
            <a:spLocks noChangeArrowheads="1"/>
          </p:cNvSpPr>
          <p:nvPr/>
        </p:nvSpPr>
        <p:spPr bwMode="auto">
          <a:xfrm>
            <a:off x="4709570" y="3189758"/>
            <a:ext cx="1458802" cy="1458802"/>
          </a:xfrm>
          <a:prstGeom prst="ellipse">
            <a:avLst/>
          </a:prstGeom>
          <a:solidFill>
            <a:schemeClr val="accent2"/>
          </a:solidFill>
          <a:ln>
            <a:noFill/>
          </a:ln>
        </p:spPr>
        <p:txBody>
          <a:bodyPr vert="horz" wrap="square" lIns="76228" tIns="38114" rIns="76228" bIns="38114" numCol="1" anchor="t" anchorCtr="0" compatLnSpc="1">
            <a:prstTxWarp prst="textNoShape">
              <a:avLst/>
            </a:prstTxWarp>
          </a:bodyPr>
          <a:lstStyle/>
          <a:p>
            <a:endParaRPr lang="en-US" sz="3200" dirty="0"/>
          </a:p>
        </p:txBody>
      </p:sp>
      <p:sp>
        <p:nvSpPr>
          <p:cNvPr id="14" name="Oval 18">
            <a:extLst>
              <a:ext uri="{FF2B5EF4-FFF2-40B4-BE49-F238E27FC236}">
                <a16:creationId xmlns:a16="http://schemas.microsoft.com/office/drawing/2014/main" id="{43649186-5EC8-4056-BB77-6FEBC1CC3058}"/>
              </a:ext>
            </a:extLst>
          </p:cNvPr>
          <p:cNvSpPr>
            <a:spLocks noChangeArrowheads="1"/>
          </p:cNvSpPr>
          <p:nvPr/>
        </p:nvSpPr>
        <p:spPr bwMode="auto">
          <a:xfrm>
            <a:off x="7018233" y="3382289"/>
            <a:ext cx="1086726" cy="1093592"/>
          </a:xfrm>
          <a:prstGeom prst="ellipse">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200" dirty="0"/>
          </a:p>
        </p:txBody>
      </p:sp>
      <p:sp>
        <p:nvSpPr>
          <p:cNvPr id="15" name="Oval 21">
            <a:extLst>
              <a:ext uri="{FF2B5EF4-FFF2-40B4-BE49-F238E27FC236}">
                <a16:creationId xmlns:a16="http://schemas.microsoft.com/office/drawing/2014/main" id="{0E2D9152-A08E-4FC0-BAC9-2995F21EDDD0}"/>
              </a:ext>
            </a:extLst>
          </p:cNvPr>
          <p:cNvSpPr>
            <a:spLocks noChangeArrowheads="1"/>
          </p:cNvSpPr>
          <p:nvPr/>
        </p:nvSpPr>
        <p:spPr bwMode="auto">
          <a:xfrm>
            <a:off x="7931334" y="4733721"/>
            <a:ext cx="1077584" cy="1073074"/>
          </a:xfrm>
          <a:prstGeom prst="ellipse">
            <a:avLst/>
          </a:prstGeom>
          <a:solidFill>
            <a:schemeClr val="accent2"/>
          </a:solidFill>
          <a:ln>
            <a:noFill/>
          </a:ln>
        </p:spPr>
        <p:txBody>
          <a:bodyPr vert="horz" wrap="square" lIns="76228" tIns="38114" rIns="76228" bIns="38114" numCol="1" anchor="t" anchorCtr="0" compatLnSpc="1">
            <a:prstTxWarp prst="textNoShape">
              <a:avLst/>
            </a:prstTxWarp>
          </a:bodyPr>
          <a:lstStyle/>
          <a:p>
            <a:endParaRPr lang="en-US" sz="3200" dirty="0"/>
          </a:p>
        </p:txBody>
      </p:sp>
      <p:sp>
        <p:nvSpPr>
          <p:cNvPr id="16" name="Oval 25">
            <a:extLst>
              <a:ext uri="{FF2B5EF4-FFF2-40B4-BE49-F238E27FC236}">
                <a16:creationId xmlns:a16="http://schemas.microsoft.com/office/drawing/2014/main" id="{BD560B72-3E21-4847-A134-B8C782A8ED05}"/>
              </a:ext>
            </a:extLst>
          </p:cNvPr>
          <p:cNvSpPr>
            <a:spLocks noChangeArrowheads="1"/>
          </p:cNvSpPr>
          <p:nvPr/>
        </p:nvSpPr>
        <p:spPr bwMode="auto">
          <a:xfrm>
            <a:off x="4896529" y="5024234"/>
            <a:ext cx="1086995" cy="1082447"/>
          </a:xfrm>
          <a:prstGeom prst="ellipse">
            <a:avLst/>
          </a:prstGeom>
          <a:solidFill>
            <a:schemeClr val="accent6"/>
          </a:solidFill>
          <a:ln>
            <a:noFill/>
          </a:ln>
        </p:spPr>
        <p:txBody>
          <a:bodyPr vert="horz" wrap="square" lIns="76228" tIns="38114" rIns="76228" bIns="38114" numCol="1" anchor="t" anchorCtr="0" compatLnSpc="1">
            <a:prstTxWarp prst="textNoShape">
              <a:avLst/>
            </a:prstTxWarp>
          </a:bodyPr>
          <a:lstStyle/>
          <a:p>
            <a:endParaRPr lang="en-US" sz="3200" dirty="0"/>
          </a:p>
        </p:txBody>
      </p:sp>
      <p:sp>
        <p:nvSpPr>
          <p:cNvPr id="17" name="Oval 15">
            <a:extLst>
              <a:ext uri="{FF2B5EF4-FFF2-40B4-BE49-F238E27FC236}">
                <a16:creationId xmlns:a16="http://schemas.microsoft.com/office/drawing/2014/main" id="{F0AF8A3C-5831-47AE-8A0F-9555C07C455A}"/>
              </a:ext>
            </a:extLst>
          </p:cNvPr>
          <p:cNvSpPr>
            <a:spLocks noChangeArrowheads="1"/>
          </p:cNvSpPr>
          <p:nvPr/>
        </p:nvSpPr>
        <p:spPr bwMode="auto">
          <a:xfrm>
            <a:off x="3040085" y="3378188"/>
            <a:ext cx="1089015" cy="1093592"/>
          </a:xfrm>
          <a:prstGeom prst="ellipse">
            <a:avLst/>
          </a:prstGeom>
          <a:solidFill>
            <a:schemeClr val="accent4"/>
          </a:solidFill>
          <a:ln>
            <a:noFill/>
          </a:ln>
        </p:spPr>
        <p:txBody>
          <a:bodyPr vert="horz" wrap="square" lIns="76228" tIns="38114" rIns="76228" bIns="38114" numCol="1" anchor="t" anchorCtr="0" compatLnSpc="1">
            <a:prstTxWarp prst="textNoShape">
              <a:avLst/>
            </a:prstTxWarp>
          </a:bodyPr>
          <a:lstStyle/>
          <a:p>
            <a:endParaRPr lang="en-US" sz="3200" dirty="0"/>
          </a:p>
        </p:txBody>
      </p:sp>
      <p:sp>
        <p:nvSpPr>
          <p:cNvPr id="18" name="Oval 6">
            <a:extLst>
              <a:ext uri="{FF2B5EF4-FFF2-40B4-BE49-F238E27FC236}">
                <a16:creationId xmlns:a16="http://schemas.microsoft.com/office/drawing/2014/main" id="{EE6DCF65-B1A5-478C-8D8D-91E7B080C4B1}"/>
              </a:ext>
            </a:extLst>
          </p:cNvPr>
          <p:cNvSpPr>
            <a:spLocks noChangeArrowheads="1"/>
          </p:cNvSpPr>
          <p:nvPr/>
        </p:nvSpPr>
        <p:spPr bwMode="auto">
          <a:xfrm>
            <a:off x="1919989" y="2193575"/>
            <a:ext cx="1074009" cy="1080780"/>
          </a:xfrm>
          <a:prstGeom prst="ellipse">
            <a:avLst/>
          </a:prstGeom>
          <a:solidFill>
            <a:schemeClr val="accent3"/>
          </a:solidFill>
          <a:ln>
            <a:noFill/>
          </a:ln>
        </p:spPr>
        <p:txBody>
          <a:bodyPr vert="horz" wrap="square" lIns="76228" tIns="38114" rIns="76228" bIns="38114" numCol="1" anchor="t" anchorCtr="0" compatLnSpc="1">
            <a:prstTxWarp prst="textNoShape">
              <a:avLst/>
            </a:prstTxWarp>
          </a:bodyPr>
          <a:lstStyle/>
          <a:p>
            <a:endParaRPr lang="en-US" sz="3200" dirty="0"/>
          </a:p>
        </p:txBody>
      </p:sp>
      <p:sp>
        <p:nvSpPr>
          <p:cNvPr id="19" name="Oval 28">
            <a:extLst>
              <a:ext uri="{FF2B5EF4-FFF2-40B4-BE49-F238E27FC236}">
                <a16:creationId xmlns:a16="http://schemas.microsoft.com/office/drawing/2014/main" id="{5B8824FB-E641-4612-82B2-5E0633019669}"/>
              </a:ext>
            </a:extLst>
          </p:cNvPr>
          <p:cNvSpPr>
            <a:spLocks noChangeArrowheads="1"/>
          </p:cNvSpPr>
          <p:nvPr/>
        </p:nvSpPr>
        <p:spPr bwMode="auto">
          <a:xfrm>
            <a:off x="4900856" y="1892589"/>
            <a:ext cx="1078339" cy="1073827"/>
          </a:xfrm>
          <a:prstGeom prst="ellipse">
            <a:avLst/>
          </a:prstGeom>
          <a:solidFill>
            <a:schemeClr val="accent1"/>
          </a:solidFill>
          <a:ln>
            <a:noFill/>
          </a:ln>
        </p:spPr>
        <p:txBody>
          <a:bodyPr vert="horz" wrap="square" lIns="76228" tIns="38114" rIns="76228" bIns="38114" numCol="1" anchor="t" anchorCtr="0" compatLnSpc="1">
            <a:prstTxWarp prst="textNoShape">
              <a:avLst/>
            </a:prstTxWarp>
          </a:bodyPr>
          <a:lstStyle/>
          <a:p>
            <a:endParaRPr lang="en-US" sz="3200" dirty="0"/>
          </a:p>
        </p:txBody>
      </p:sp>
      <p:sp>
        <p:nvSpPr>
          <p:cNvPr id="27" name="TextBox 26">
            <a:extLst>
              <a:ext uri="{FF2B5EF4-FFF2-40B4-BE49-F238E27FC236}">
                <a16:creationId xmlns:a16="http://schemas.microsoft.com/office/drawing/2014/main" id="{48C219C6-D8D2-41DC-9148-0A2A251EB5BF}"/>
              </a:ext>
            </a:extLst>
          </p:cNvPr>
          <p:cNvSpPr txBox="1"/>
          <p:nvPr/>
        </p:nvSpPr>
        <p:spPr>
          <a:xfrm>
            <a:off x="3336647" y="4590226"/>
            <a:ext cx="729687" cy="307777"/>
          </a:xfrm>
          <a:prstGeom prst="rect">
            <a:avLst/>
          </a:prstGeom>
          <a:noFill/>
        </p:spPr>
        <p:txBody>
          <a:bodyPr wrap="none" rtlCol="0" anchor="ctr" anchorCtr="0">
            <a:spAutoFit/>
          </a:bodyPr>
          <a:lstStyle/>
          <a:p>
            <a:pPr algn="r"/>
            <a:r>
              <a:rPr lang="en-US" sz="1400" b="1" dirty="0">
                <a:solidFill>
                  <a:schemeClr val="tx2"/>
                </a:solidFill>
                <a:ea typeface="League Spartan" charset="0"/>
                <a:cs typeface="Poppins" pitchFamily="2" charset="77"/>
              </a:rPr>
              <a:t>LABEL</a:t>
            </a:r>
          </a:p>
        </p:txBody>
      </p:sp>
      <p:sp>
        <p:nvSpPr>
          <p:cNvPr id="28" name="Subtitle 2">
            <a:extLst>
              <a:ext uri="{FF2B5EF4-FFF2-40B4-BE49-F238E27FC236}">
                <a16:creationId xmlns:a16="http://schemas.microsoft.com/office/drawing/2014/main" id="{0900B87E-4341-41AB-A6ED-68BCF30ACCB6}"/>
              </a:ext>
            </a:extLst>
          </p:cNvPr>
          <p:cNvSpPr txBox="1">
            <a:spLocks/>
          </p:cNvSpPr>
          <p:nvPr/>
        </p:nvSpPr>
        <p:spPr>
          <a:xfrm>
            <a:off x="2678050" y="4880785"/>
            <a:ext cx="1357224" cy="361662"/>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1050" dirty="0">
                <a:solidFill>
                  <a:schemeClr val="tx1"/>
                </a:solidFill>
                <a:latin typeface="+mn-lt"/>
                <a:ea typeface="Lato Light" panose="020F0502020204030203" pitchFamily="34" charset="0"/>
                <a:cs typeface="Mukta ExtraLight" panose="020B0000000000000000" pitchFamily="34" charset="77"/>
              </a:rPr>
              <a:t>Lorem ipsum dolor sit amet, cum modo.</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9" name="TextBox 28">
            <a:extLst>
              <a:ext uri="{FF2B5EF4-FFF2-40B4-BE49-F238E27FC236}">
                <a16:creationId xmlns:a16="http://schemas.microsoft.com/office/drawing/2014/main" id="{A311D075-6303-40B8-BBAD-475031D7CABB}"/>
              </a:ext>
            </a:extLst>
          </p:cNvPr>
          <p:cNvSpPr txBox="1"/>
          <p:nvPr/>
        </p:nvSpPr>
        <p:spPr>
          <a:xfrm>
            <a:off x="2147671" y="3394394"/>
            <a:ext cx="729687" cy="307777"/>
          </a:xfrm>
          <a:prstGeom prst="rect">
            <a:avLst/>
          </a:prstGeom>
          <a:noFill/>
        </p:spPr>
        <p:txBody>
          <a:bodyPr wrap="none" rtlCol="0" anchor="ctr" anchorCtr="0">
            <a:spAutoFit/>
          </a:bodyPr>
          <a:lstStyle/>
          <a:p>
            <a:pPr algn="r"/>
            <a:r>
              <a:rPr lang="en-US" sz="1400" b="1" dirty="0">
                <a:solidFill>
                  <a:schemeClr val="tx2"/>
                </a:solidFill>
                <a:ea typeface="League Spartan" charset="0"/>
                <a:cs typeface="Poppins" pitchFamily="2" charset="77"/>
              </a:rPr>
              <a:t>LABEL</a:t>
            </a:r>
          </a:p>
        </p:txBody>
      </p:sp>
      <p:sp>
        <p:nvSpPr>
          <p:cNvPr id="30" name="Subtitle 2">
            <a:extLst>
              <a:ext uri="{FF2B5EF4-FFF2-40B4-BE49-F238E27FC236}">
                <a16:creationId xmlns:a16="http://schemas.microsoft.com/office/drawing/2014/main" id="{368E6ABF-09A6-43DF-AE53-A29182B2A303}"/>
              </a:ext>
            </a:extLst>
          </p:cNvPr>
          <p:cNvSpPr txBox="1">
            <a:spLocks/>
          </p:cNvSpPr>
          <p:nvPr/>
        </p:nvSpPr>
        <p:spPr>
          <a:xfrm>
            <a:off x="1489074" y="3684952"/>
            <a:ext cx="1357224" cy="361662"/>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1050" dirty="0">
                <a:solidFill>
                  <a:schemeClr val="tx1"/>
                </a:solidFill>
                <a:latin typeface="+mn-lt"/>
                <a:ea typeface="Lato Light" panose="020F0502020204030203" pitchFamily="34" charset="0"/>
                <a:cs typeface="Mukta ExtraLight" panose="020B0000000000000000" pitchFamily="34" charset="77"/>
              </a:rPr>
              <a:t>Lorem ipsum dolor sit amet, cum modo.</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1" name="TextBox 30">
            <a:extLst>
              <a:ext uri="{FF2B5EF4-FFF2-40B4-BE49-F238E27FC236}">
                <a16:creationId xmlns:a16="http://schemas.microsoft.com/office/drawing/2014/main" id="{76450A10-2F0C-4C47-8747-5DE8AD819CFB}"/>
              </a:ext>
            </a:extLst>
          </p:cNvPr>
          <p:cNvSpPr txBox="1"/>
          <p:nvPr/>
        </p:nvSpPr>
        <p:spPr>
          <a:xfrm>
            <a:off x="6084941" y="5231560"/>
            <a:ext cx="729687"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LABEL</a:t>
            </a:r>
          </a:p>
        </p:txBody>
      </p:sp>
      <p:sp>
        <p:nvSpPr>
          <p:cNvPr id="32" name="Subtitle 2">
            <a:extLst>
              <a:ext uri="{FF2B5EF4-FFF2-40B4-BE49-F238E27FC236}">
                <a16:creationId xmlns:a16="http://schemas.microsoft.com/office/drawing/2014/main" id="{A881A58A-B0F3-4558-8945-2F8F70A8CC81}"/>
              </a:ext>
            </a:extLst>
          </p:cNvPr>
          <p:cNvSpPr txBox="1">
            <a:spLocks/>
          </p:cNvSpPr>
          <p:nvPr/>
        </p:nvSpPr>
        <p:spPr>
          <a:xfrm>
            <a:off x="6142095" y="5522118"/>
            <a:ext cx="1358704" cy="361662"/>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50" dirty="0">
                <a:solidFill>
                  <a:schemeClr val="tx1"/>
                </a:solidFill>
                <a:latin typeface="+mn-lt"/>
                <a:ea typeface="Lato Light" panose="020F0502020204030203" pitchFamily="34" charset="0"/>
                <a:cs typeface="Mukta ExtraLight" panose="020B0000000000000000" pitchFamily="34" charset="77"/>
              </a:rPr>
              <a:t>Lorem ipsum dolor sit amet, cum modo.</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23CFDDDF-9A35-4544-AE68-981F4A1A85C1}"/>
              </a:ext>
            </a:extLst>
          </p:cNvPr>
          <p:cNvSpPr txBox="1"/>
          <p:nvPr/>
        </p:nvSpPr>
        <p:spPr>
          <a:xfrm>
            <a:off x="6084941" y="2075265"/>
            <a:ext cx="729687"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LABEL</a:t>
            </a:r>
          </a:p>
        </p:txBody>
      </p:sp>
      <p:sp>
        <p:nvSpPr>
          <p:cNvPr id="34" name="Subtitle 2">
            <a:extLst>
              <a:ext uri="{FF2B5EF4-FFF2-40B4-BE49-F238E27FC236}">
                <a16:creationId xmlns:a16="http://schemas.microsoft.com/office/drawing/2014/main" id="{C8D8810B-E553-4257-B7D0-D1B3FAF224A6}"/>
              </a:ext>
            </a:extLst>
          </p:cNvPr>
          <p:cNvSpPr txBox="1">
            <a:spLocks/>
          </p:cNvSpPr>
          <p:nvPr/>
        </p:nvSpPr>
        <p:spPr>
          <a:xfrm>
            <a:off x="6142095" y="2365823"/>
            <a:ext cx="1358704" cy="361662"/>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50" dirty="0">
                <a:solidFill>
                  <a:schemeClr val="tx1"/>
                </a:solidFill>
                <a:latin typeface="+mn-lt"/>
                <a:ea typeface="Lato Light" panose="020F0502020204030203" pitchFamily="34" charset="0"/>
                <a:cs typeface="Mukta ExtraLight" panose="020B0000000000000000" pitchFamily="34" charset="77"/>
              </a:rPr>
              <a:t>Lorem ipsum dolor sit amet, cum modo.</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5" name="TextBox 34">
            <a:extLst>
              <a:ext uri="{FF2B5EF4-FFF2-40B4-BE49-F238E27FC236}">
                <a16:creationId xmlns:a16="http://schemas.microsoft.com/office/drawing/2014/main" id="{292005C4-6AB9-40C0-9314-0DC34CCBE88A}"/>
              </a:ext>
            </a:extLst>
          </p:cNvPr>
          <p:cNvSpPr txBox="1"/>
          <p:nvPr/>
        </p:nvSpPr>
        <p:spPr>
          <a:xfrm>
            <a:off x="8230040" y="3349374"/>
            <a:ext cx="729687"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LABEL</a:t>
            </a:r>
          </a:p>
        </p:txBody>
      </p:sp>
      <p:sp>
        <p:nvSpPr>
          <p:cNvPr id="36" name="Subtitle 2">
            <a:extLst>
              <a:ext uri="{FF2B5EF4-FFF2-40B4-BE49-F238E27FC236}">
                <a16:creationId xmlns:a16="http://schemas.microsoft.com/office/drawing/2014/main" id="{F108CB66-C3C8-4C7D-B66B-73969AA07DD2}"/>
              </a:ext>
            </a:extLst>
          </p:cNvPr>
          <p:cNvSpPr txBox="1">
            <a:spLocks/>
          </p:cNvSpPr>
          <p:nvPr/>
        </p:nvSpPr>
        <p:spPr>
          <a:xfrm>
            <a:off x="8287194" y="3639932"/>
            <a:ext cx="1358704" cy="361662"/>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50" dirty="0">
                <a:solidFill>
                  <a:schemeClr val="tx1"/>
                </a:solidFill>
                <a:latin typeface="+mn-lt"/>
                <a:ea typeface="Lato Light" panose="020F0502020204030203" pitchFamily="34" charset="0"/>
                <a:cs typeface="Mukta ExtraLight" panose="020B0000000000000000" pitchFamily="34" charset="77"/>
              </a:rPr>
              <a:t>Lorem ipsum dolor sit amet, cum modo.</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7" name="TextBox 36">
            <a:extLst>
              <a:ext uri="{FF2B5EF4-FFF2-40B4-BE49-F238E27FC236}">
                <a16:creationId xmlns:a16="http://schemas.microsoft.com/office/drawing/2014/main" id="{81A8E376-3F88-4A3A-82DB-6E49C2259E07}"/>
              </a:ext>
            </a:extLst>
          </p:cNvPr>
          <p:cNvSpPr txBox="1"/>
          <p:nvPr/>
        </p:nvSpPr>
        <p:spPr>
          <a:xfrm>
            <a:off x="9149780" y="4834933"/>
            <a:ext cx="729687"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LABEL</a:t>
            </a:r>
          </a:p>
        </p:txBody>
      </p:sp>
      <p:sp>
        <p:nvSpPr>
          <p:cNvPr id="38" name="Subtitle 2">
            <a:extLst>
              <a:ext uri="{FF2B5EF4-FFF2-40B4-BE49-F238E27FC236}">
                <a16:creationId xmlns:a16="http://schemas.microsoft.com/office/drawing/2014/main" id="{CA3FB614-00E6-44A2-91D4-1C181C84A24C}"/>
              </a:ext>
            </a:extLst>
          </p:cNvPr>
          <p:cNvSpPr txBox="1">
            <a:spLocks/>
          </p:cNvSpPr>
          <p:nvPr/>
        </p:nvSpPr>
        <p:spPr>
          <a:xfrm>
            <a:off x="9206934" y="5125492"/>
            <a:ext cx="1358704" cy="361662"/>
          </a:xfrm>
          <a:prstGeom prst="rect">
            <a:avLst/>
          </a:prstGeom>
        </p:spPr>
        <p:txBody>
          <a:bodyPr vert="horz" wrap="square" lIns="38125" tIns="19062" rIns="38125" bIns="190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050" dirty="0">
                <a:solidFill>
                  <a:schemeClr val="tx1"/>
                </a:solidFill>
                <a:latin typeface="+mn-lt"/>
                <a:ea typeface="Lato Light" panose="020F0502020204030203" pitchFamily="34" charset="0"/>
                <a:cs typeface="Mukta ExtraLight" panose="020B0000000000000000" pitchFamily="34" charset="77"/>
              </a:rPr>
              <a:t>Lorem ipsum dolor sit amet, cum modo.</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pic>
        <p:nvPicPr>
          <p:cNvPr id="40" name="Graphic 39" descr="Bullseye">
            <a:extLst>
              <a:ext uri="{FF2B5EF4-FFF2-40B4-BE49-F238E27FC236}">
                <a16:creationId xmlns:a16="http://schemas.microsoft.com/office/drawing/2014/main" id="{ED04B76C-7C28-4165-8AA4-70E6288C68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22841" y="3594416"/>
            <a:ext cx="694432" cy="694432"/>
          </a:xfrm>
          <a:prstGeom prst="rect">
            <a:avLst/>
          </a:prstGeom>
        </p:spPr>
      </p:pic>
      <p:pic>
        <p:nvPicPr>
          <p:cNvPr id="41" name="Graphic 40" descr="Gauge">
            <a:extLst>
              <a:ext uri="{FF2B5EF4-FFF2-40B4-BE49-F238E27FC236}">
                <a16:creationId xmlns:a16="http://schemas.microsoft.com/office/drawing/2014/main" id="{34328A3E-E0CF-4E08-8F70-FFA920CE8A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92750" y="5164880"/>
            <a:ext cx="694432" cy="694432"/>
          </a:xfrm>
          <a:prstGeom prst="rect">
            <a:avLst/>
          </a:prstGeom>
        </p:spPr>
      </p:pic>
      <p:pic>
        <p:nvPicPr>
          <p:cNvPr id="42" name="Graphic 41" descr="Paperclip">
            <a:extLst>
              <a:ext uri="{FF2B5EF4-FFF2-40B4-BE49-F238E27FC236}">
                <a16:creationId xmlns:a16="http://schemas.microsoft.com/office/drawing/2014/main" id="{11A6EDC6-BFB6-4D77-AD69-7985E8D693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59050" y="3590993"/>
            <a:ext cx="694432" cy="694432"/>
          </a:xfrm>
          <a:prstGeom prst="rect">
            <a:avLst/>
          </a:prstGeom>
        </p:spPr>
      </p:pic>
      <p:pic>
        <p:nvPicPr>
          <p:cNvPr id="43" name="Graphic 42" descr="Customer review">
            <a:extLst>
              <a:ext uri="{FF2B5EF4-FFF2-40B4-BE49-F238E27FC236}">
                <a16:creationId xmlns:a16="http://schemas.microsoft.com/office/drawing/2014/main" id="{DAAF1E91-CCEA-46DD-BAF3-7855315AFA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72410" y="2077787"/>
            <a:ext cx="694432" cy="694432"/>
          </a:xfrm>
          <a:prstGeom prst="rect">
            <a:avLst/>
          </a:prstGeom>
        </p:spPr>
      </p:pic>
      <p:pic>
        <p:nvPicPr>
          <p:cNvPr id="44" name="Graphic 43" descr="Megaphone">
            <a:extLst>
              <a:ext uri="{FF2B5EF4-FFF2-40B4-BE49-F238E27FC236}">
                <a16:creationId xmlns:a16="http://schemas.microsoft.com/office/drawing/2014/main" id="{E248E424-BDFA-40A6-BC54-AB989D2756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78293" y="3319226"/>
            <a:ext cx="1082666" cy="1082666"/>
          </a:xfrm>
          <a:prstGeom prst="rect">
            <a:avLst/>
          </a:prstGeom>
        </p:spPr>
      </p:pic>
      <p:pic>
        <p:nvPicPr>
          <p:cNvPr id="45" name="Graphic 44" descr="Send">
            <a:extLst>
              <a:ext uri="{FF2B5EF4-FFF2-40B4-BE49-F238E27FC236}">
                <a16:creationId xmlns:a16="http://schemas.microsoft.com/office/drawing/2014/main" id="{AF374A6E-DC14-4055-8F5E-942FDBC5B27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57610" y="2397131"/>
            <a:ext cx="694432" cy="694432"/>
          </a:xfrm>
          <a:prstGeom prst="rect">
            <a:avLst/>
          </a:prstGeom>
        </p:spPr>
      </p:pic>
      <p:pic>
        <p:nvPicPr>
          <p:cNvPr id="46" name="Graphic 45" descr="Chat RTL">
            <a:extLst>
              <a:ext uri="{FF2B5EF4-FFF2-40B4-BE49-F238E27FC236}">
                <a16:creationId xmlns:a16="http://schemas.microsoft.com/office/drawing/2014/main" id="{938D8745-66B0-4131-AAA0-F2F223E6EB2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36705" y="4963762"/>
            <a:ext cx="694432" cy="694432"/>
          </a:xfrm>
          <a:prstGeom prst="rect">
            <a:avLst/>
          </a:prstGeom>
        </p:spPr>
      </p:pic>
    </p:spTree>
    <p:extLst>
      <p:ext uri="{BB962C8B-B14F-4D97-AF65-F5344CB8AC3E}">
        <p14:creationId xmlns:p14="http://schemas.microsoft.com/office/powerpoint/2010/main" val="264519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6B2038-071B-4955-AFB8-9932619A9E5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BE7813E-D916-49C4-A8E4-38559B1AD34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7D981C4-B8AA-469C-B483-4402DA6D7007}"/>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34283680-B62E-41D0-93C1-541828DC770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EC2C1B0-79BB-45D2-9400-A7CA80D583EA}"/>
              </a:ext>
            </a:extLst>
          </p:cNvPr>
          <p:cNvSpPr>
            <a:spLocks noGrp="1"/>
          </p:cNvSpPr>
          <p:nvPr>
            <p:ph type="body" sz="quarter" idx="13"/>
          </p:nvPr>
        </p:nvSpPr>
        <p:spPr/>
        <p:txBody>
          <a:bodyPr/>
          <a:lstStyle/>
          <a:p>
            <a:endParaRPr lang="en-ZA" dirty="0"/>
          </a:p>
        </p:txBody>
      </p:sp>
      <p:sp>
        <p:nvSpPr>
          <p:cNvPr id="7" name="Arc 6">
            <a:extLst>
              <a:ext uri="{FF2B5EF4-FFF2-40B4-BE49-F238E27FC236}">
                <a16:creationId xmlns:a16="http://schemas.microsoft.com/office/drawing/2014/main" id="{686C65EF-0137-4053-BE13-04D0E3F6F76D}"/>
              </a:ext>
            </a:extLst>
          </p:cNvPr>
          <p:cNvSpPr/>
          <p:nvPr/>
        </p:nvSpPr>
        <p:spPr>
          <a:xfrm>
            <a:off x="2160562" y="2766269"/>
            <a:ext cx="7242428" cy="1194187"/>
          </a:xfrm>
          <a:prstGeom prst="arc">
            <a:avLst>
              <a:gd name="adj1" fmla="val 10795226"/>
              <a:gd name="adj2" fmla="val 0"/>
            </a:avLst>
          </a:prstGeom>
          <a:ln w="38100">
            <a:solidFill>
              <a:schemeClr val="accent2">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001" dirty="0"/>
          </a:p>
        </p:txBody>
      </p:sp>
      <p:sp>
        <p:nvSpPr>
          <p:cNvPr id="8" name="Arc 7">
            <a:extLst>
              <a:ext uri="{FF2B5EF4-FFF2-40B4-BE49-F238E27FC236}">
                <a16:creationId xmlns:a16="http://schemas.microsoft.com/office/drawing/2014/main" id="{CEED47E2-B991-473F-B2B2-1B6E51BC3CC1}"/>
              </a:ext>
            </a:extLst>
          </p:cNvPr>
          <p:cNvSpPr/>
          <p:nvPr/>
        </p:nvSpPr>
        <p:spPr>
          <a:xfrm>
            <a:off x="1728352" y="1939999"/>
            <a:ext cx="8125652" cy="2698034"/>
          </a:xfrm>
          <a:prstGeom prst="arc">
            <a:avLst>
              <a:gd name="adj1" fmla="val 10951277"/>
              <a:gd name="adj2" fmla="val 21465256"/>
            </a:avLst>
          </a:prstGeom>
          <a:ln w="38100">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001" dirty="0"/>
          </a:p>
        </p:txBody>
      </p:sp>
      <p:sp>
        <p:nvSpPr>
          <p:cNvPr id="9" name="Arc 8">
            <a:extLst>
              <a:ext uri="{FF2B5EF4-FFF2-40B4-BE49-F238E27FC236}">
                <a16:creationId xmlns:a16="http://schemas.microsoft.com/office/drawing/2014/main" id="{336EAA9D-CF66-42B5-9967-5D9512AE9C80}"/>
              </a:ext>
            </a:extLst>
          </p:cNvPr>
          <p:cNvSpPr/>
          <p:nvPr/>
        </p:nvSpPr>
        <p:spPr>
          <a:xfrm rot="10800000">
            <a:off x="1709067" y="3184770"/>
            <a:ext cx="8125652" cy="2698034"/>
          </a:xfrm>
          <a:prstGeom prst="arc">
            <a:avLst>
              <a:gd name="adj1" fmla="val 10932148"/>
              <a:gd name="adj2" fmla="val 21465256"/>
            </a:avLst>
          </a:prstGeom>
          <a:ln w="38100">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001" dirty="0"/>
          </a:p>
        </p:txBody>
      </p:sp>
      <p:sp>
        <p:nvSpPr>
          <p:cNvPr id="10" name="Arc 9">
            <a:extLst>
              <a:ext uri="{FF2B5EF4-FFF2-40B4-BE49-F238E27FC236}">
                <a16:creationId xmlns:a16="http://schemas.microsoft.com/office/drawing/2014/main" id="{9E75D0D8-22E5-4983-9148-61C0A439E5F4}"/>
              </a:ext>
            </a:extLst>
          </p:cNvPr>
          <p:cNvSpPr/>
          <p:nvPr/>
        </p:nvSpPr>
        <p:spPr>
          <a:xfrm rot="10800000">
            <a:off x="2162856" y="3954322"/>
            <a:ext cx="7242428" cy="1109873"/>
          </a:xfrm>
          <a:prstGeom prst="arc">
            <a:avLst>
              <a:gd name="adj1" fmla="val 10795226"/>
              <a:gd name="adj2" fmla="val 0"/>
            </a:avLst>
          </a:prstGeom>
          <a:ln w="38100">
            <a:solidFill>
              <a:schemeClr val="accent2">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001" dirty="0"/>
          </a:p>
        </p:txBody>
      </p:sp>
      <p:cxnSp>
        <p:nvCxnSpPr>
          <p:cNvPr id="11" name="Straight Connector 10">
            <a:extLst>
              <a:ext uri="{FF2B5EF4-FFF2-40B4-BE49-F238E27FC236}">
                <a16:creationId xmlns:a16="http://schemas.microsoft.com/office/drawing/2014/main" id="{03A314C8-E645-453E-B961-EECB3AA38152}"/>
              </a:ext>
            </a:extLst>
          </p:cNvPr>
          <p:cNvCxnSpPr/>
          <p:nvPr/>
        </p:nvCxnSpPr>
        <p:spPr>
          <a:xfrm>
            <a:off x="2407992" y="3923664"/>
            <a:ext cx="6756657" cy="0"/>
          </a:xfrm>
          <a:prstGeom prst="line">
            <a:avLst/>
          </a:prstGeom>
          <a:ln w="38100">
            <a:solidFill>
              <a:schemeClr val="accent1">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0DB1CBD-B9EF-4C76-B2FF-05FB52207B57}"/>
              </a:ext>
            </a:extLst>
          </p:cNvPr>
          <p:cNvSpPr/>
          <p:nvPr/>
        </p:nvSpPr>
        <p:spPr>
          <a:xfrm>
            <a:off x="846012" y="3114253"/>
            <a:ext cx="1594293" cy="15942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13" name="Oval 12">
            <a:extLst>
              <a:ext uri="{FF2B5EF4-FFF2-40B4-BE49-F238E27FC236}">
                <a16:creationId xmlns:a16="http://schemas.microsoft.com/office/drawing/2014/main" id="{FA8BDBF1-D50F-4F6B-8CC9-6F93AA889C35}"/>
              </a:ext>
            </a:extLst>
          </p:cNvPr>
          <p:cNvSpPr/>
          <p:nvPr/>
        </p:nvSpPr>
        <p:spPr>
          <a:xfrm>
            <a:off x="9111808" y="3114253"/>
            <a:ext cx="1594293" cy="1594293"/>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14" name="Rectangle: Rounded Corners 29">
            <a:extLst>
              <a:ext uri="{FF2B5EF4-FFF2-40B4-BE49-F238E27FC236}">
                <a16:creationId xmlns:a16="http://schemas.microsoft.com/office/drawing/2014/main" id="{825C93A7-3EF6-4410-8665-EC8DC6D1B2D6}"/>
              </a:ext>
            </a:extLst>
          </p:cNvPr>
          <p:cNvSpPr/>
          <p:nvPr/>
        </p:nvSpPr>
        <p:spPr>
          <a:xfrm>
            <a:off x="4392530" y="3646194"/>
            <a:ext cx="2796145" cy="527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15" name="Rectangle: Rounded Corners 30">
            <a:extLst>
              <a:ext uri="{FF2B5EF4-FFF2-40B4-BE49-F238E27FC236}">
                <a16:creationId xmlns:a16="http://schemas.microsoft.com/office/drawing/2014/main" id="{DF369F97-761F-42AF-B253-852C6C31A87B}"/>
              </a:ext>
            </a:extLst>
          </p:cNvPr>
          <p:cNvSpPr/>
          <p:nvPr/>
        </p:nvSpPr>
        <p:spPr>
          <a:xfrm>
            <a:off x="4392530" y="2551651"/>
            <a:ext cx="2796145" cy="5273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16" name="Rectangle: Rounded Corners 31">
            <a:extLst>
              <a:ext uri="{FF2B5EF4-FFF2-40B4-BE49-F238E27FC236}">
                <a16:creationId xmlns:a16="http://schemas.microsoft.com/office/drawing/2014/main" id="{D614BED1-57DA-4868-92E7-4207F3B7BF62}"/>
              </a:ext>
            </a:extLst>
          </p:cNvPr>
          <p:cNvSpPr/>
          <p:nvPr/>
        </p:nvSpPr>
        <p:spPr>
          <a:xfrm>
            <a:off x="4392530" y="4746866"/>
            <a:ext cx="2796145" cy="5273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17" name="Rectangle: Rounded Corners 32">
            <a:extLst>
              <a:ext uri="{FF2B5EF4-FFF2-40B4-BE49-F238E27FC236}">
                <a16:creationId xmlns:a16="http://schemas.microsoft.com/office/drawing/2014/main" id="{1D0F2D0C-5AFE-4CA0-ABF4-E0F6A0F905AC}"/>
              </a:ext>
            </a:extLst>
          </p:cNvPr>
          <p:cNvSpPr/>
          <p:nvPr/>
        </p:nvSpPr>
        <p:spPr>
          <a:xfrm>
            <a:off x="4392530" y="5587706"/>
            <a:ext cx="2796145" cy="527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18" name="Rectangle: Rounded Corners 33">
            <a:extLst>
              <a:ext uri="{FF2B5EF4-FFF2-40B4-BE49-F238E27FC236}">
                <a16:creationId xmlns:a16="http://schemas.microsoft.com/office/drawing/2014/main" id="{50BAF41D-D5DD-43DC-BDD9-3A576341F3F6}"/>
              </a:ext>
            </a:extLst>
          </p:cNvPr>
          <p:cNvSpPr/>
          <p:nvPr/>
        </p:nvSpPr>
        <p:spPr>
          <a:xfrm>
            <a:off x="4392530" y="1725378"/>
            <a:ext cx="2796145" cy="527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1" dirty="0"/>
          </a:p>
        </p:txBody>
      </p:sp>
      <p:sp>
        <p:nvSpPr>
          <p:cNvPr id="19" name="TextBox 18">
            <a:extLst>
              <a:ext uri="{FF2B5EF4-FFF2-40B4-BE49-F238E27FC236}">
                <a16:creationId xmlns:a16="http://schemas.microsoft.com/office/drawing/2014/main" id="{CD76F6ED-BA61-4FBA-87AA-94831F1A9DA3}"/>
              </a:ext>
            </a:extLst>
          </p:cNvPr>
          <p:cNvSpPr txBox="1"/>
          <p:nvPr/>
        </p:nvSpPr>
        <p:spPr>
          <a:xfrm>
            <a:off x="1202548" y="3992764"/>
            <a:ext cx="883575" cy="502958"/>
          </a:xfrm>
          <a:prstGeom prst="rect">
            <a:avLst/>
          </a:prstGeom>
          <a:noFill/>
        </p:spPr>
        <p:txBody>
          <a:bodyPr wrap="none" rtlCol="0" anchor="t" anchorCtr="0">
            <a:spAutoFit/>
          </a:bodyPr>
          <a:lstStyle/>
          <a:p>
            <a:pPr algn="ctr"/>
            <a:r>
              <a:rPr lang="en-US" sz="1334" b="1" dirty="0">
                <a:solidFill>
                  <a:schemeClr val="bg1"/>
                </a:solidFill>
                <a:ea typeface="League Spartan" charset="0"/>
                <a:cs typeface="Poppins" pitchFamily="2" charset="77"/>
              </a:rPr>
              <a:t>YOUR </a:t>
            </a:r>
          </a:p>
          <a:p>
            <a:pPr algn="ctr"/>
            <a:r>
              <a:rPr lang="en-US" sz="1334" b="1" dirty="0">
                <a:solidFill>
                  <a:schemeClr val="bg1"/>
                </a:solidFill>
                <a:ea typeface="League Spartan" charset="0"/>
                <a:cs typeface="Poppins" pitchFamily="2" charset="77"/>
              </a:rPr>
              <a:t>LABEL 01</a:t>
            </a:r>
          </a:p>
        </p:txBody>
      </p:sp>
      <p:sp>
        <p:nvSpPr>
          <p:cNvPr id="21" name="TextBox 20">
            <a:extLst>
              <a:ext uri="{FF2B5EF4-FFF2-40B4-BE49-F238E27FC236}">
                <a16:creationId xmlns:a16="http://schemas.microsoft.com/office/drawing/2014/main" id="{3EE462C1-A144-4768-B74D-3CB16B639F0A}"/>
              </a:ext>
            </a:extLst>
          </p:cNvPr>
          <p:cNvSpPr txBox="1"/>
          <p:nvPr/>
        </p:nvSpPr>
        <p:spPr>
          <a:xfrm>
            <a:off x="9449960" y="3994127"/>
            <a:ext cx="915635" cy="502958"/>
          </a:xfrm>
          <a:prstGeom prst="rect">
            <a:avLst/>
          </a:prstGeom>
          <a:noFill/>
        </p:spPr>
        <p:txBody>
          <a:bodyPr wrap="none" rtlCol="0" anchor="t" anchorCtr="0">
            <a:spAutoFit/>
          </a:bodyPr>
          <a:lstStyle/>
          <a:p>
            <a:pPr algn="ctr"/>
            <a:r>
              <a:rPr lang="en-US" sz="1334" b="1" dirty="0">
                <a:solidFill>
                  <a:schemeClr val="bg1"/>
                </a:solidFill>
                <a:ea typeface="League Spartan" charset="0"/>
                <a:cs typeface="Poppins" pitchFamily="2" charset="77"/>
              </a:rPr>
              <a:t>YOUR </a:t>
            </a:r>
          </a:p>
          <a:p>
            <a:pPr algn="ctr"/>
            <a:r>
              <a:rPr lang="en-US" sz="1334" b="1" dirty="0">
                <a:solidFill>
                  <a:schemeClr val="bg1"/>
                </a:solidFill>
                <a:ea typeface="League Spartan" charset="0"/>
                <a:cs typeface="Poppins" pitchFamily="2" charset="77"/>
              </a:rPr>
              <a:t>LABEL 02</a:t>
            </a:r>
          </a:p>
        </p:txBody>
      </p:sp>
      <p:sp>
        <p:nvSpPr>
          <p:cNvPr id="23" name="TextBox 22">
            <a:extLst>
              <a:ext uri="{FF2B5EF4-FFF2-40B4-BE49-F238E27FC236}">
                <a16:creationId xmlns:a16="http://schemas.microsoft.com/office/drawing/2014/main" id="{F1C8DDC0-9C52-4812-AC25-7F9C04E527AB}"/>
              </a:ext>
            </a:extLst>
          </p:cNvPr>
          <p:cNvSpPr txBox="1"/>
          <p:nvPr/>
        </p:nvSpPr>
        <p:spPr>
          <a:xfrm>
            <a:off x="5330102" y="1840226"/>
            <a:ext cx="883575" cy="297646"/>
          </a:xfrm>
          <a:prstGeom prst="rect">
            <a:avLst/>
          </a:prstGeom>
          <a:noFill/>
        </p:spPr>
        <p:txBody>
          <a:bodyPr wrap="none" rtlCol="0" anchor="ctr" anchorCtr="0">
            <a:spAutoFit/>
          </a:bodyPr>
          <a:lstStyle/>
          <a:p>
            <a:pPr algn="ctr"/>
            <a:r>
              <a:rPr lang="en-US" sz="1334" b="1" dirty="0">
                <a:solidFill>
                  <a:schemeClr val="bg1"/>
                </a:solidFill>
                <a:ea typeface="League Spartan" charset="0"/>
                <a:cs typeface="Poppins" pitchFamily="2" charset="77"/>
              </a:rPr>
              <a:t>LABEL 01</a:t>
            </a:r>
          </a:p>
        </p:txBody>
      </p:sp>
      <p:sp>
        <p:nvSpPr>
          <p:cNvPr id="24" name="TextBox 23">
            <a:extLst>
              <a:ext uri="{FF2B5EF4-FFF2-40B4-BE49-F238E27FC236}">
                <a16:creationId xmlns:a16="http://schemas.microsoft.com/office/drawing/2014/main" id="{4763DB30-B612-4BE0-ACD3-6A81A35E87F1}"/>
              </a:ext>
            </a:extLst>
          </p:cNvPr>
          <p:cNvSpPr txBox="1"/>
          <p:nvPr/>
        </p:nvSpPr>
        <p:spPr>
          <a:xfrm>
            <a:off x="5314073" y="2664025"/>
            <a:ext cx="915635" cy="297646"/>
          </a:xfrm>
          <a:prstGeom prst="rect">
            <a:avLst/>
          </a:prstGeom>
          <a:noFill/>
        </p:spPr>
        <p:txBody>
          <a:bodyPr wrap="none" rtlCol="0" anchor="ctr" anchorCtr="0">
            <a:spAutoFit/>
          </a:bodyPr>
          <a:lstStyle/>
          <a:p>
            <a:pPr algn="ctr"/>
            <a:r>
              <a:rPr lang="en-US" sz="1334" b="1" dirty="0">
                <a:solidFill>
                  <a:schemeClr val="bg1"/>
                </a:solidFill>
                <a:ea typeface="League Spartan" charset="0"/>
                <a:cs typeface="Poppins" pitchFamily="2" charset="77"/>
              </a:rPr>
              <a:t>LABEL 02</a:t>
            </a:r>
          </a:p>
        </p:txBody>
      </p:sp>
      <p:sp>
        <p:nvSpPr>
          <p:cNvPr id="25" name="TextBox 24">
            <a:extLst>
              <a:ext uri="{FF2B5EF4-FFF2-40B4-BE49-F238E27FC236}">
                <a16:creationId xmlns:a16="http://schemas.microsoft.com/office/drawing/2014/main" id="{B30486B2-0703-40D3-B31F-62D9CEF25F32}"/>
              </a:ext>
            </a:extLst>
          </p:cNvPr>
          <p:cNvSpPr txBox="1"/>
          <p:nvPr/>
        </p:nvSpPr>
        <p:spPr>
          <a:xfrm>
            <a:off x="5313272" y="3760266"/>
            <a:ext cx="917239" cy="297646"/>
          </a:xfrm>
          <a:prstGeom prst="rect">
            <a:avLst/>
          </a:prstGeom>
          <a:noFill/>
        </p:spPr>
        <p:txBody>
          <a:bodyPr wrap="none" rtlCol="0" anchor="ctr" anchorCtr="0">
            <a:spAutoFit/>
          </a:bodyPr>
          <a:lstStyle/>
          <a:p>
            <a:pPr algn="ctr"/>
            <a:r>
              <a:rPr lang="en-US" sz="1334" b="1" dirty="0">
                <a:solidFill>
                  <a:schemeClr val="bg1"/>
                </a:solidFill>
                <a:ea typeface="League Spartan" charset="0"/>
                <a:cs typeface="Poppins" pitchFamily="2" charset="77"/>
              </a:rPr>
              <a:t>LABEL 03</a:t>
            </a:r>
          </a:p>
        </p:txBody>
      </p:sp>
      <p:sp>
        <p:nvSpPr>
          <p:cNvPr id="26" name="TextBox 25">
            <a:extLst>
              <a:ext uri="{FF2B5EF4-FFF2-40B4-BE49-F238E27FC236}">
                <a16:creationId xmlns:a16="http://schemas.microsoft.com/office/drawing/2014/main" id="{52C1D24D-6500-4190-A736-F12B1ADC7751}"/>
              </a:ext>
            </a:extLst>
          </p:cNvPr>
          <p:cNvSpPr txBox="1"/>
          <p:nvPr/>
        </p:nvSpPr>
        <p:spPr>
          <a:xfrm>
            <a:off x="5309265" y="4861716"/>
            <a:ext cx="925253" cy="297646"/>
          </a:xfrm>
          <a:prstGeom prst="rect">
            <a:avLst/>
          </a:prstGeom>
          <a:noFill/>
        </p:spPr>
        <p:txBody>
          <a:bodyPr wrap="none" rtlCol="0" anchor="ctr" anchorCtr="0">
            <a:spAutoFit/>
          </a:bodyPr>
          <a:lstStyle/>
          <a:p>
            <a:pPr algn="ctr"/>
            <a:r>
              <a:rPr lang="en-US" sz="1334" b="1" dirty="0">
                <a:solidFill>
                  <a:schemeClr val="bg1"/>
                </a:solidFill>
                <a:ea typeface="League Spartan" charset="0"/>
                <a:cs typeface="Poppins" pitchFamily="2" charset="77"/>
              </a:rPr>
              <a:t>LABEL 04</a:t>
            </a:r>
          </a:p>
        </p:txBody>
      </p:sp>
      <p:sp>
        <p:nvSpPr>
          <p:cNvPr id="27" name="TextBox 26">
            <a:extLst>
              <a:ext uri="{FF2B5EF4-FFF2-40B4-BE49-F238E27FC236}">
                <a16:creationId xmlns:a16="http://schemas.microsoft.com/office/drawing/2014/main" id="{DFFCDADC-DDAF-4B6A-A9B1-9D38CF6E124B}"/>
              </a:ext>
            </a:extLst>
          </p:cNvPr>
          <p:cNvSpPr txBox="1"/>
          <p:nvPr/>
        </p:nvSpPr>
        <p:spPr>
          <a:xfrm>
            <a:off x="5311669" y="5713318"/>
            <a:ext cx="920445" cy="297646"/>
          </a:xfrm>
          <a:prstGeom prst="rect">
            <a:avLst/>
          </a:prstGeom>
          <a:noFill/>
        </p:spPr>
        <p:txBody>
          <a:bodyPr wrap="none" rtlCol="0" anchor="ctr" anchorCtr="0">
            <a:spAutoFit/>
          </a:bodyPr>
          <a:lstStyle/>
          <a:p>
            <a:pPr algn="ctr"/>
            <a:r>
              <a:rPr lang="en-US" sz="1334" b="1" dirty="0">
                <a:solidFill>
                  <a:schemeClr val="bg1"/>
                </a:solidFill>
                <a:ea typeface="League Spartan" charset="0"/>
                <a:cs typeface="Poppins" pitchFamily="2" charset="77"/>
              </a:rPr>
              <a:t>LABEL 05</a:t>
            </a:r>
          </a:p>
        </p:txBody>
      </p:sp>
      <p:pic>
        <p:nvPicPr>
          <p:cNvPr id="30" name="Graphic 29" descr="Piggy Bank">
            <a:extLst>
              <a:ext uri="{FF2B5EF4-FFF2-40B4-BE49-F238E27FC236}">
                <a16:creationId xmlns:a16="http://schemas.microsoft.com/office/drawing/2014/main" id="{CEF5C36B-DFAF-4D97-8FDC-E7E87F2F09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2278" y="3204294"/>
            <a:ext cx="914400" cy="914400"/>
          </a:xfrm>
          <a:prstGeom prst="rect">
            <a:avLst/>
          </a:prstGeom>
        </p:spPr>
      </p:pic>
      <p:pic>
        <p:nvPicPr>
          <p:cNvPr id="32" name="Graphic 31" descr="Tag">
            <a:extLst>
              <a:ext uri="{FF2B5EF4-FFF2-40B4-BE49-F238E27FC236}">
                <a16:creationId xmlns:a16="http://schemas.microsoft.com/office/drawing/2014/main" id="{F7D6B789-59D3-4E22-A123-90414CCECB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6393" y="3194331"/>
            <a:ext cx="914400" cy="914400"/>
          </a:xfrm>
          <a:prstGeom prst="rect">
            <a:avLst/>
          </a:prstGeom>
        </p:spPr>
      </p:pic>
    </p:spTree>
    <p:extLst>
      <p:ext uri="{BB962C8B-B14F-4D97-AF65-F5344CB8AC3E}">
        <p14:creationId xmlns:p14="http://schemas.microsoft.com/office/powerpoint/2010/main" val="305609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mindmap, mind map, business, startup, presentation, infographics, free, editable template, template, pitch, graphs, charts, diagrams, tables, data, slides, layout, concept, idea, inspiration, download, Google Slides"/>
  <p:tag name="DESCRIPTION" val="Systematise your thoughts and ideas by arranging them into a neat, editable mind map from this Mind Map Infographic presentation template. Use icons and visuals to best present your ideas in your next proposal."/>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1265</Words>
  <Application>Microsoft Office PowerPoint</Application>
  <PresentationFormat>Widescreen</PresentationFormat>
  <Paragraphs>279</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Bahnschrift</vt:lpstr>
      <vt:lpstr>Bahnschrift SemiBold</vt:lpstr>
      <vt:lpstr>Calibri</vt:lpstr>
      <vt:lpstr>Lato Light</vt:lpstr>
      <vt:lpstr>Montserrat</vt:lpstr>
      <vt:lpstr>Poppins</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121</cp:revision>
  <dcterms:created xsi:type="dcterms:W3CDTF">2020-04-19T22:46:17Z</dcterms:created>
  <dcterms:modified xsi:type="dcterms:W3CDTF">2020-05-15T13:14:30Z</dcterms:modified>
  <cp:category>Business Concepts</cp:category>
</cp:coreProperties>
</file>