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sldIdLst>
    <p:sldId id="277" r:id="rId2"/>
    <p:sldId id="278" r:id="rId3"/>
    <p:sldId id="279" r:id="rId4"/>
    <p:sldId id="256" r:id="rId5"/>
    <p:sldId id="284" r:id="rId6"/>
    <p:sldId id="290" r:id="rId7"/>
    <p:sldId id="295" r:id="rId8"/>
    <p:sldId id="283" r:id="rId9"/>
    <p:sldId id="299" r:id="rId10"/>
    <p:sldId id="286" r:id="rId11"/>
    <p:sldId id="300" r:id="rId12"/>
    <p:sldId id="292" r:id="rId13"/>
    <p:sldId id="285" r:id="rId14"/>
    <p:sldId id="287" r:id="rId15"/>
    <p:sldId id="301" r:id="rId16"/>
    <p:sldId id="288" r:id="rId17"/>
    <p:sldId id="289" r:id="rId18"/>
    <p:sldId id="296" r:id="rId19"/>
    <p:sldId id="291" r:id="rId20"/>
    <p:sldId id="297" r:id="rId21"/>
    <p:sldId id="298" r:id="rId22"/>
    <p:sldId id="293" r:id="rId23"/>
    <p:sldId id="294" r:id="rId24"/>
    <p:sldId id="281" r:id="rId25"/>
    <p:sldId id="282"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9F734C-23B5-4FC1-9F3F-C0CF342A035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E30E34A-2D56-45CB-A671-C76350B50B6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F08DC80-90A4-4CB6-98FE-52FB4ADA35D3}"/>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053D0CC8-8778-4A4D-9E07-0EF1B3F7D4A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F319001-5220-452B-8CF1-A0AAE60F31B4}"/>
              </a:ext>
            </a:extLst>
          </p:cNvPr>
          <p:cNvSpPr>
            <a:spLocks noGrp="1"/>
          </p:cNvSpPr>
          <p:nvPr>
            <p:ph type="body" sz="quarter" idx="13"/>
          </p:nvPr>
        </p:nvSpPr>
        <p:spPr/>
        <p:txBody>
          <a:bodyPr/>
          <a:lstStyle/>
          <a:p>
            <a:endParaRPr lang="en-ZA"/>
          </a:p>
        </p:txBody>
      </p:sp>
      <p:grpSp>
        <p:nvGrpSpPr>
          <p:cNvPr id="29" name="Group 28">
            <a:extLst>
              <a:ext uri="{FF2B5EF4-FFF2-40B4-BE49-F238E27FC236}">
                <a16:creationId xmlns:a16="http://schemas.microsoft.com/office/drawing/2014/main" id="{9ABED2EE-5D56-4C84-B328-0850F80442F7}"/>
              </a:ext>
            </a:extLst>
          </p:cNvPr>
          <p:cNvGrpSpPr/>
          <p:nvPr/>
        </p:nvGrpSpPr>
        <p:grpSpPr>
          <a:xfrm>
            <a:off x="809625" y="1709052"/>
            <a:ext cx="9647376" cy="4540600"/>
            <a:chOff x="758777" y="1041737"/>
            <a:chExt cx="9810478" cy="4617365"/>
          </a:xfrm>
        </p:grpSpPr>
        <p:sp>
          <p:nvSpPr>
            <p:cNvPr id="7" name="Shape 7744">
              <a:extLst>
                <a:ext uri="{FF2B5EF4-FFF2-40B4-BE49-F238E27FC236}">
                  <a16:creationId xmlns:a16="http://schemas.microsoft.com/office/drawing/2014/main" id="{EB1D6BAC-7645-4CE6-A8A9-82B748B7D1EA}"/>
                </a:ext>
              </a:extLst>
            </p:cNvPr>
            <p:cNvSpPr/>
            <p:nvPr/>
          </p:nvSpPr>
          <p:spPr>
            <a:xfrm>
              <a:off x="5717338" y="1041737"/>
              <a:ext cx="3131867" cy="651111"/>
            </a:xfrm>
            <a:prstGeom prst="rightArrow">
              <a:avLst>
                <a:gd name="adj1" fmla="val 42953"/>
                <a:gd name="adj2" fmla="val 64000"/>
              </a:avLst>
            </a:prstGeom>
            <a:solidFill>
              <a:schemeClr val="accent1"/>
            </a:solidFill>
            <a:ln w="12700" cap="flat">
              <a:noFill/>
              <a:miter lim="400000"/>
            </a:ln>
            <a:effectLst/>
          </p:spPr>
          <p:txBody>
            <a:bodyPr wrap="square" lIns="0" tIns="0" rIns="0" bIns="0" numCol="1" anchor="t">
              <a:noAutofit/>
            </a:bodyPr>
            <a:lstStyle/>
            <a:p>
              <a:endParaRPr sz="2243" dirty="0"/>
            </a:p>
          </p:txBody>
        </p:sp>
        <p:sp>
          <p:nvSpPr>
            <p:cNvPr id="8" name="Shape 7745">
              <a:extLst>
                <a:ext uri="{FF2B5EF4-FFF2-40B4-BE49-F238E27FC236}">
                  <a16:creationId xmlns:a16="http://schemas.microsoft.com/office/drawing/2014/main" id="{1C16F946-A49B-421B-A02E-DBAB91FCDC06}"/>
                </a:ext>
              </a:extLst>
            </p:cNvPr>
            <p:cNvSpPr/>
            <p:nvPr/>
          </p:nvSpPr>
          <p:spPr>
            <a:xfrm>
              <a:off x="3936854" y="1228232"/>
              <a:ext cx="1969251" cy="1272086"/>
            </a:xfrm>
            <a:custGeom>
              <a:avLst/>
              <a:gdLst/>
              <a:ahLst/>
              <a:cxnLst>
                <a:cxn ang="0">
                  <a:pos x="wd2" y="hd2"/>
                </a:cxn>
                <a:cxn ang="5400000">
                  <a:pos x="wd2" y="hd2"/>
                </a:cxn>
                <a:cxn ang="10800000">
                  <a:pos x="wd2" y="hd2"/>
                </a:cxn>
                <a:cxn ang="16200000">
                  <a:pos x="wd2" y="hd2"/>
                </a:cxn>
              </a:cxnLst>
              <a:rect l="0" t="0" r="r" b="b"/>
              <a:pathLst>
                <a:path w="21600" h="21600" extrusionOk="0">
                  <a:moveTo>
                    <a:pt x="3994" y="0"/>
                  </a:moveTo>
                  <a:cubicBezTo>
                    <a:pt x="2891" y="0"/>
                    <a:pt x="1893" y="692"/>
                    <a:pt x="1170" y="1811"/>
                  </a:cubicBezTo>
                  <a:cubicBezTo>
                    <a:pt x="447" y="2930"/>
                    <a:pt x="0" y="4476"/>
                    <a:pt x="0" y="6183"/>
                  </a:cubicBezTo>
                  <a:lnTo>
                    <a:pt x="0" y="15417"/>
                  </a:lnTo>
                  <a:cubicBezTo>
                    <a:pt x="0" y="17124"/>
                    <a:pt x="447" y="18670"/>
                    <a:pt x="1170" y="19789"/>
                  </a:cubicBezTo>
                  <a:cubicBezTo>
                    <a:pt x="1893" y="20908"/>
                    <a:pt x="2891" y="21600"/>
                    <a:pt x="3994" y="21600"/>
                  </a:cubicBezTo>
                  <a:lnTo>
                    <a:pt x="21600" y="21600"/>
                  </a:lnTo>
                  <a:lnTo>
                    <a:pt x="21600" y="16872"/>
                  </a:lnTo>
                  <a:lnTo>
                    <a:pt x="3843" y="16872"/>
                  </a:lnTo>
                  <a:cubicBezTo>
                    <a:pt x="3757" y="16872"/>
                    <a:pt x="3679" y="16818"/>
                    <a:pt x="3623" y="16730"/>
                  </a:cubicBezTo>
                  <a:cubicBezTo>
                    <a:pt x="3568" y="16643"/>
                    <a:pt x="3533" y="16522"/>
                    <a:pt x="3533" y="16388"/>
                  </a:cubicBezTo>
                  <a:lnTo>
                    <a:pt x="3533" y="5216"/>
                  </a:lnTo>
                  <a:cubicBezTo>
                    <a:pt x="3533" y="5082"/>
                    <a:pt x="3568" y="4961"/>
                    <a:pt x="3623" y="4874"/>
                  </a:cubicBezTo>
                  <a:cubicBezTo>
                    <a:pt x="3679" y="4786"/>
                    <a:pt x="3757" y="4732"/>
                    <a:pt x="3843" y="4732"/>
                  </a:cubicBezTo>
                  <a:lnTo>
                    <a:pt x="20850" y="4732"/>
                  </a:lnTo>
                  <a:lnTo>
                    <a:pt x="20850" y="0"/>
                  </a:lnTo>
                  <a:lnTo>
                    <a:pt x="3994" y="0"/>
                  </a:lnTo>
                  <a:close/>
                </a:path>
              </a:pathLst>
            </a:custGeom>
            <a:solidFill>
              <a:schemeClr val="accent1"/>
            </a:solidFill>
            <a:ln w="12700" cap="flat">
              <a:noFill/>
              <a:miter lim="400000"/>
            </a:ln>
            <a:effectLst/>
          </p:spPr>
          <p:txBody>
            <a:bodyPr wrap="square" lIns="0" tIns="0" rIns="0" bIns="0" numCol="1" anchor="t">
              <a:noAutofit/>
            </a:bodyPr>
            <a:lstStyle/>
            <a:p>
              <a:endParaRPr sz="2243" dirty="0"/>
            </a:p>
          </p:txBody>
        </p:sp>
        <p:sp>
          <p:nvSpPr>
            <p:cNvPr id="9" name="Shape 7747">
              <a:extLst>
                <a:ext uri="{FF2B5EF4-FFF2-40B4-BE49-F238E27FC236}">
                  <a16:creationId xmlns:a16="http://schemas.microsoft.com/office/drawing/2014/main" id="{A8D0C57D-0DAB-4CEE-BFB9-8D6C803FFB85}"/>
                </a:ext>
              </a:extLst>
            </p:cNvPr>
            <p:cNvSpPr/>
            <p:nvPr/>
          </p:nvSpPr>
          <p:spPr>
            <a:xfrm flipH="1">
              <a:off x="5027890" y="2217129"/>
              <a:ext cx="2653058" cy="1272087"/>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12859" y="4732"/>
                  </a:lnTo>
                  <a:lnTo>
                    <a:pt x="12859" y="0"/>
                  </a:lnTo>
                  <a:lnTo>
                    <a:pt x="3479" y="0"/>
                  </a:lnTo>
                  <a:close/>
                </a:path>
              </a:pathLst>
            </a:custGeom>
            <a:solidFill>
              <a:schemeClr val="accent2"/>
            </a:solidFill>
            <a:ln w="12700" cap="flat">
              <a:noFill/>
              <a:miter lim="400000"/>
            </a:ln>
            <a:effectLst/>
          </p:spPr>
          <p:txBody>
            <a:bodyPr wrap="square" lIns="0" tIns="0" rIns="0" bIns="0" numCol="1" anchor="t">
              <a:noAutofit/>
            </a:bodyPr>
            <a:lstStyle/>
            <a:p>
              <a:endParaRPr sz="2243" dirty="0"/>
            </a:p>
          </p:txBody>
        </p:sp>
        <p:sp>
          <p:nvSpPr>
            <p:cNvPr id="10" name="Shape 7748">
              <a:extLst>
                <a:ext uri="{FF2B5EF4-FFF2-40B4-BE49-F238E27FC236}">
                  <a16:creationId xmlns:a16="http://schemas.microsoft.com/office/drawing/2014/main" id="{83948468-D21E-4BF0-8488-E4AEAA43F886}"/>
                </a:ext>
              </a:extLst>
            </p:cNvPr>
            <p:cNvSpPr/>
            <p:nvPr/>
          </p:nvSpPr>
          <p:spPr>
            <a:xfrm rot="10800000">
              <a:off x="5679358" y="2033798"/>
              <a:ext cx="1292671" cy="651112"/>
            </a:xfrm>
            <a:prstGeom prst="rightArrow">
              <a:avLst>
                <a:gd name="adj1" fmla="val 42953"/>
                <a:gd name="adj2" fmla="val 64000"/>
              </a:avLst>
            </a:prstGeom>
            <a:solidFill>
              <a:schemeClr val="accent2"/>
            </a:solidFill>
            <a:ln w="12700" cap="flat">
              <a:noFill/>
              <a:miter lim="400000"/>
            </a:ln>
            <a:effectLst/>
          </p:spPr>
          <p:txBody>
            <a:bodyPr wrap="square" lIns="0" tIns="0" rIns="0" bIns="0" numCol="1" anchor="t">
              <a:noAutofit/>
            </a:bodyPr>
            <a:lstStyle/>
            <a:p>
              <a:endParaRPr sz="2243" dirty="0"/>
            </a:p>
          </p:txBody>
        </p:sp>
        <p:sp>
          <p:nvSpPr>
            <p:cNvPr id="11" name="Shape 7750">
              <a:extLst>
                <a:ext uri="{FF2B5EF4-FFF2-40B4-BE49-F238E27FC236}">
                  <a16:creationId xmlns:a16="http://schemas.microsoft.com/office/drawing/2014/main" id="{0BF2F54E-A4AA-441C-B72B-CCF7B3867E53}"/>
                </a:ext>
              </a:extLst>
            </p:cNvPr>
            <p:cNvSpPr/>
            <p:nvPr/>
          </p:nvSpPr>
          <p:spPr>
            <a:xfrm>
              <a:off x="3539810" y="3209191"/>
              <a:ext cx="2653058" cy="1272087"/>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9749" y="4732"/>
                  </a:lnTo>
                  <a:lnTo>
                    <a:pt x="9749" y="0"/>
                  </a:lnTo>
                  <a:lnTo>
                    <a:pt x="3479" y="0"/>
                  </a:lnTo>
                  <a:close/>
                </a:path>
              </a:pathLst>
            </a:custGeom>
            <a:solidFill>
              <a:schemeClr val="accent3"/>
            </a:solidFill>
            <a:ln w="12700" cap="flat">
              <a:noFill/>
              <a:miter lim="400000"/>
            </a:ln>
            <a:effectLst/>
          </p:spPr>
          <p:txBody>
            <a:bodyPr wrap="square" lIns="0" tIns="0" rIns="0" bIns="0" numCol="1" anchor="t">
              <a:noAutofit/>
            </a:bodyPr>
            <a:lstStyle/>
            <a:p>
              <a:endParaRPr sz="2243" dirty="0"/>
            </a:p>
          </p:txBody>
        </p:sp>
        <p:sp>
          <p:nvSpPr>
            <p:cNvPr id="12" name="Shape 7751">
              <a:extLst>
                <a:ext uri="{FF2B5EF4-FFF2-40B4-BE49-F238E27FC236}">
                  <a16:creationId xmlns:a16="http://schemas.microsoft.com/office/drawing/2014/main" id="{3B78E5CB-9D43-4588-B176-C99738DED6A5}"/>
                </a:ext>
              </a:extLst>
            </p:cNvPr>
            <p:cNvSpPr/>
            <p:nvPr/>
          </p:nvSpPr>
          <p:spPr>
            <a:xfrm rot="10800000" flipH="1">
              <a:off x="4248728" y="3025861"/>
              <a:ext cx="1291313" cy="651111"/>
            </a:xfrm>
            <a:prstGeom prst="rightArrow">
              <a:avLst>
                <a:gd name="adj1" fmla="val 42953"/>
                <a:gd name="adj2" fmla="val 64000"/>
              </a:avLst>
            </a:prstGeom>
            <a:solidFill>
              <a:schemeClr val="accent3"/>
            </a:solidFill>
            <a:ln w="12700" cap="flat">
              <a:noFill/>
              <a:miter lim="400000"/>
            </a:ln>
            <a:effectLst/>
          </p:spPr>
          <p:txBody>
            <a:bodyPr wrap="square" lIns="0" tIns="0" rIns="0" bIns="0" numCol="1" anchor="t">
              <a:noAutofit/>
            </a:bodyPr>
            <a:lstStyle/>
            <a:p>
              <a:endParaRPr sz="2243" dirty="0"/>
            </a:p>
          </p:txBody>
        </p:sp>
        <p:sp>
          <p:nvSpPr>
            <p:cNvPr id="13" name="Shape 7753">
              <a:extLst>
                <a:ext uri="{FF2B5EF4-FFF2-40B4-BE49-F238E27FC236}">
                  <a16:creationId xmlns:a16="http://schemas.microsoft.com/office/drawing/2014/main" id="{1EC5C608-6950-4494-AC27-0562F989C3CF}"/>
                </a:ext>
              </a:extLst>
            </p:cNvPr>
            <p:cNvSpPr/>
            <p:nvPr/>
          </p:nvSpPr>
          <p:spPr>
            <a:xfrm flipH="1">
              <a:off x="5027890" y="4199259"/>
              <a:ext cx="2260919" cy="1272086"/>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13149" y="4732"/>
                  </a:lnTo>
                  <a:lnTo>
                    <a:pt x="13149" y="0"/>
                  </a:lnTo>
                  <a:lnTo>
                    <a:pt x="3479" y="0"/>
                  </a:lnTo>
                  <a:close/>
                </a:path>
              </a:pathLst>
            </a:custGeom>
            <a:solidFill>
              <a:schemeClr val="accent4"/>
            </a:solidFill>
            <a:ln w="12700" cap="flat">
              <a:noFill/>
              <a:miter lim="400000"/>
            </a:ln>
            <a:effectLst/>
          </p:spPr>
          <p:txBody>
            <a:bodyPr wrap="square" lIns="0" tIns="0" rIns="0" bIns="0" numCol="1" anchor="t">
              <a:noAutofit/>
            </a:bodyPr>
            <a:lstStyle/>
            <a:p>
              <a:endParaRPr sz="2243" dirty="0"/>
            </a:p>
          </p:txBody>
        </p:sp>
        <p:sp>
          <p:nvSpPr>
            <p:cNvPr id="14" name="Shape 7754">
              <a:extLst>
                <a:ext uri="{FF2B5EF4-FFF2-40B4-BE49-F238E27FC236}">
                  <a16:creationId xmlns:a16="http://schemas.microsoft.com/office/drawing/2014/main" id="{42886AD8-C8C2-4583-8706-C3F118AB6D69}"/>
                </a:ext>
              </a:extLst>
            </p:cNvPr>
            <p:cNvSpPr/>
            <p:nvPr/>
          </p:nvSpPr>
          <p:spPr>
            <a:xfrm rot="10800000">
              <a:off x="5680716" y="4015927"/>
              <a:ext cx="1291313" cy="651111"/>
            </a:xfrm>
            <a:prstGeom prst="rightArrow">
              <a:avLst>
                <a:gd name="adj1" fmla="val 42953"/>
                <a:gd name="adj2" fmla="val 64000"/>
              </a:avLst>
            </a:prstGeom>
            <a:solidFill>
              <a:schemeClr val="accent4"/>
            </a:solidFill>
            <a:ln w="12700" cap="flat">
              <a:noFill/>
              <a:miter lim="400000"/>
            </a:ln>
            <a:effectLst/>
          </p:spPr>
          <p:txBody>
            <a:bodyPr wrap="square" lIns="0" tIns="0" rIns="0" bIns="0" numCol="1" anchor="t">
              <a:noAutofit/>
            </a:bodyPr>
            <a:lstStyle/>
            <a:p>
              <a:endParaRPr sz="2243" dirty="0"/>
            </a:p>
          </p:txBody>
        </p:sp>
        <p:sp>
          <p:nvSpPr>
            <p:cNvPr id="15" name="Shape 7756">
              <a:extLst>
                <a:ext uri="{FF2B5EF4-FFF2-40B4-BE49-F238E27FC236}">
                  <a16:creationId xmlns:a16="http://schemas.microsoft.com/office/drawing/2014/main" id="{6806A3F8-CE85-460A-A30E-2AA6B694A11F}"/>
                </a:ext>
              </a:extLst>
            </p:cNvPr>
            <p:cNvSpPr/>
            <p:nvPr/>
          </p:nvSpPr>
          <p:spPr>
            <a:xfrm>
              <a:off x="1720736" y="5007991"/>
              <a:ext cx="3810652" cy="651111"/>
            </a:xfrm>
            <a:prstGeom prst="rightArrow">
              <a:avLst>
                <a:gd name="adj1" fmla="val 42953"/>
                <a:gd name="adj2" fmla="val 64000"/>
              </a:avLst>
            </a:prstGeom>
            <a:solidFill>
              <a:schemeClr val="accent5"/>
            </a:solidFill>
            <a:ln w="12700" cap="flat">
              <a:noFill/>
              <a:miter lim="400000"/>
            </a:ln>
            <a:effectLst/>
          </p:spPr>
          <p:txBody>
            <a:bodyPr wrap="square" lIns="0" tIns="0" rIns="0" bIns="0" numCol="1" anchor="t">
              <a:noAutofit/>
            </a:bodyPr>
            <a:lstStyle/>
            <a:p>
              <a:endParaRPr sz="2243" dirty="0"/>
            </a:p>
          </p:txBody>
        </p:sp>
        <p:sp>
          <p:nvSpPr>
            <p:cNvPr id="16" name="TextBox 15">
              <a:extLst>
                <a:ext uri="{FF2B5EF4-FFF2-40B4-BE49-F238E27FC236}">
                  <a16:creationId xmlns:a16="http://schemas.microsoft.com/office/drawing/2014/main" id="{E63CEA2B-0E31-4186-A553-245F96F4C0AF}"/>
                </a:ext>
              </a:extLst>
            </p:cNvPr>
            <p:cNvSpPr txBox="1"/>
            <p:nvPr/>
          </p:nvSpPr>
          <p:spPr>
            <a:xfrm>
              <a:off x="4101363" y="5175655"/>
              <a:ext cx="1007731" cy="315784"/>
            </a:xfrm>
            <a:prstGeom prst="rect">
              <a:avLst/>
            </a:prstGeom>
            <a:noFill/>
          </p:spPr>
          <p:txBody>
            <a:bodyPr wrap="none" rtlCol="0" anchor="ctr" anchorCtr="0">
              <a:spAutoFit/>
            </a:bodyPr>
            <a:lstStyle/>
            <a:p>
              <a:pPr algn="r"/>
              <a:r>
                <a:rPr lang="en-US" sz="1418" b="1" dirty="0">
                  <a:solidFill>
                    <a:schemeClr val="bg1"/>
                  </a:solidFill>
                  <a:ea typeface="League Spartan" charset="0"/>
                  <a:cs typeface="Poppins" pitchFamily="2" charset="77"/>
                </a:rPr>
                <a:t>STEP ONE</a:t>
              </a:r>
            </a:p>
          </p:txBody>
        </p:sp>
        <p:sp>
          <p:nvSpPr>
            <p:cNvPr id="17" name="TextBox 16">
              <a:extLst>
                <a:ext uri="{FF2B5EF4-FFF2-40B4-BE49-F238E27FC236}">
                  <a16:creationId xmlns:a16="http://schemas.microsoft.com/office/drawing/2014/main" id="{38901EAE-8452-4116-8A68-735E33A9FA02}"/>
                </a:ext>
              </a:extLst>
            </p:cNvPr>
            <p:cNvSpPr txBox="1"/>
            <p:nvPr/>
          </p:nvSpPr>
          <p:spPr>
            <a:xfrm>
              <a:off x="3902492" y="3193524"/>
              <a:ext cx="1206603" cy="315784"/>
            </a:xfrm>
            <a:prstGeom prst="rect">
              <a:avLst/>
            </a:prstGeom>
            <a:noFill/>
          </p:spPr>
          <p:txBody>
            <a:bodyPr wrap="none" rtlCol="0" anchor="ctr" anchorCtr="0">
              <a:spAutoFit/>
            </a:bodyPr>
            <a:lstStyle/>
            <a:p>
              <a:pPr algn="r"/>
              <a:r>
                <a:rPr lang="en-US" sz="1418" b="1" dirty="0">
                  <a:solidFill>
                    <a:schemeClr val="bg1"/>
                  </a:solidFill>
                  <a:ea typeface="League Spartan" charset="0"/>
                  <a:cs typeface="Poppins" pitchFamily="2" charset="77"/>
                </a:rPr>
                <a:t>STEP THREE</a:t>
              </a:r>
            </a:p>
          </p:txBody>
        </p:sp>
        <p:sp>
          <p:nvSpPr>
            <p:cNvPr id="18" name="TextBox 17">
              <a:extLst>
                <a:ext uri="{FF2B5EF4-FFF2-40B4-BE49-F238E27FC236}">
                  <a16:creationId xmlns:a16="http://schemas.microsoft.com/office/drawing/2014/main" id="{1FF51818-D1B6-4192-859D-AE3B4BA85E8D}"/>
                </a:ext>
              </a:extLst>
            </p:cNvPr>
            <p:cNvSpPr txBox="1"/>
            <p:nvPr/>
          </p:nvSpPr>
          <p:spPr>
            <a:xfrm>
              <a:off x="6098086" y="4187716"/>
              <a:ext cx="1014251" cy="31578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STEP TWO</a:t>
              </a:r>
            </a:p>
          </p:txBody>
        </p:sp>
        <p:sp>
          <p:nvSpPr>
            <p:cNvPr id="19" name="TextBox 18">
              <a:extLst>
                <a:ext uri="{FF2B5EF4-FFF2-40B4-BE49-F238E27FC236}">
                  <a16:creationId xmlns:a16="http://schemas.microsoft.com/office/drawing/2014/main" id="{47E41B19-7659-4C8D-AB97-681660001231}"/>
                </a:ext>
              </a:extLst>
            </p:cNvPr>
            <p:cNvSpPr txBox="1"/>
            <p:nvPr/>
          </p:nvSpPr>
          <p:spPr>
            <a:xfrm>
              <a:off x="6098086" y="2205585"/>
              <a:ext cx="1112057" cy="315784"/>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STEP FOUR</a:t>
              </a:r>
            </a:p>
          </p:txBody>
        </p:sp>
        <p:sp>
          <p:nvSpPr>
            <p:cNvPr id="20" name="TextBox 19">
              <a:extLst>
                <a:ext uri="{FF2B5EF4-FFF2-40B4-BE49-F238E27FC236}">
                  <a16:creationId xmlns:a16="http://schemas.microsoft.com/office/drawing/2014/main" id="{1E657FC5-7BC9-4A17-830D-96D23236DAA8}"/>
                </a:ext>
              </a:extLst>
            </p:cNvPr>
            <p:cNvSpPr txBox="1"/>
            <p:nvPr/>
          </p:nvSpPr>
          <p:spPr>
            <a:xfrm>
              <a:off x="7413395" y="1199534"/>
              <a:ext cx="1022402" cy="315784"/>
            </a:xfrm>
            <a:prstGeom prst="rect">
              <a:avLst/>
            </a:prstGeom>
            <a:noFill/>
          </p:spPr>
          <p:txBody>
            <a:bodyPr wrap="none" rtlCol="0" anchor="ctr" anchorCtr="0">
              <a:spAutoFit/>
            </a:bodyPr>
            <a:lstStyle/>
            <a:p>
              <a:pPr algn="r"/>
              <a:r>
                <a:rPr lang="en-US" sz="1418" b="1" dirty="0">
                  <a:solidFill>
                    <a:schemeClr val="bg1"/>
                  </a:solidFill>
                  <a:ea typeface="League Spartan" charset="0"/>
                  <a:cs typeface="Poppins" pitchFamily="2" charset="77"/>
                </a:rPr>
                <a:t>STEP FIVE</a:t>
              </a:r>
            </a:p>
          </p:txBody>
        </p:sp>
        <p:sp>
          <p:nvSpPr>
            <p:cNvPr id="21" name="TextBox 20">
              <a:extLst>
                <a:ext uri="{FF2B5EF4-FFF2-40B4-BE49-F238E27FC236}">
                  <a16:creationId xmlns:a16="http://schemas.microsoft.com/office/drawing/2014/main" id="{EB2838F0-E149-4766-BD0A-B797BE6F991B}"/>
                </a:ext>
              </a:extLst>
            </p:cNvPr>
            <p:cNvSpPr txBox="1"/>
            <p:nvPr/>
          </p:nvSpPr>
          <p:spPr>
            <a:xfrm>
              <a:off x="7476953" y="4239748"/>
              <a:ext cx="1160960" cy="31578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a:t>
              </a:r>
            </a:p>
          </p:txBody>
        </p:sp>
        <p:sp>
          <p:nvSpPr>
            <p:cNvPr id="22" name="Subtitle 2">
              <a:extLst>
                <a:ext uri="{FF2B5EF4-FFF2-40B4-BE49-F238E27FC236}">
                  <a16:creationId xmlns:a16="http://schemas.microsoft.com/office/drawing/2014/main" id="{15015A80-661B-4AAD-94DE-C83037FC54A8}"/>
                </a:ext>
              </a:extLst>
            </p:cNvPr>
            <p:cNvSpPr txBox="1">
              <a:spLocks/>
            </p:cNvSpPr>
            <p:nvPr/>
          </p:nvSpPr>
          <p:spPr>
            <a:xfrm>
              <a:off x="7525382" y="4571795"/>
              <a:ext cx="2696647" cy="64395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23" name="TextBox 22">
              <a:extLst>
                <a:ext uri="{FF2B5EF4-FFF2-40B4-BE49-F238E27FC236}">
                  <a16:creationId xmlns:a16="http://schemas.microsoft.com/office/drawing/2014/main" id="{F9B33EA0-8F7F-45A2-8676-4C1D11E823A2}"/>
                </a:ext>
              </a:extLst>
            </p:cNvPr>
            <p:cNvSpPr txBox="1"/>
            <p:nvPr/>
          </p:nvSpPr>
          <p:spPr>
            <a:xfrm>
              <a:off x="7824179" y="2264986"/>
              <a:ext cx="1160960" cy="31578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a:t>
              </a:r>
            </a:p>
          </p:txBody>
        </p:sp>
        <p:sp>
          <p:nvSpPr>
            <p:cNvPr id="24" name="Subtitle 2">
              <a:extLst>
                <a:ext uri="{FF2B5EF4-FFF2-40B4-BE49-F238E27FC236}">
                  <a16:creationId xmlns:a16="http://schemas.microsoft.com/office/drawing/2014/main" id="{1B525CF3-5677-4007-BD78-D62AEFB8BEC1}"/>
                </a:ext>
              </a:extLst>
            </p:cNvPr>
            <p:cNvSpPr txBox="1">
              <a:spLocks/>
            </p:cNvSpPr>
            <p:nvPr/>
          </p:nvSpPr>
          <p:spPr>
            <a:xfrm>
              <a:off x="7872608" y="2597033"/>
              <a:ext cx="2696647" cy="64395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25" name="TextBox 24">
              <a:extLst>
                <a:ext uri="{FF2B5EF4-FFF2-40B4-BE49-F238E27FC236}">
                  <a16:creationId xmlns:a16="http://schemas.microsoft.com/office/drawing/2014/main" id="{8BF98D2F-C2E0-4F19-A210-8F2B5B3BB799}"/>
                </a:ext>
              </a:extLst>
            </p:cNvPr>
            <p:cNvSpPr txBox="1"/>
            <p:nvPr/>
          </p:nvSpPr>
          <p:spPr>
            <a:xfrm>
              <a:off x="2229601" y="3219761"/>
              <a:ext cx="1160960" cy="31578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a:t>
              </a:r>
            </a:p>
          </p:txBody>
        </p:sp>
        <p:sp>
          <p:nvSpPr>
            <p:cNvPr id="26" name="Subtitle 2">
              <a:extLst>
                <a:ext uri="{FF2B5EF4-FFF2-40B4-BE49-F238E27FC236}">
                  <a16:creationId xmlns:a16="http://schemas.microsoft.com/office/drawing/2014/main" id="{BC45FF46-8FBB-46F2-A8B6-2406257C918B}"/>
                </a:ext>
              </a:extLst>
            </p:cNvPr>
            <p:cNvSpPr txBox="1">
              <a:spLocks/>
            </p:cNvSpPr>
            <p:nvPr/>
          </p:nvSpPr>
          <p:spPr>
            <a:xfrm>
              <a:off x="758777" y="3551809"/>
              <a:ext cx="2574753" cy="64395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27" name="TextBox 26">
              <a:extLst>
                <a:ext uri="{FF2B5EF4-FFF2-40B4-BE49-F238E27FC236}">
                  <a16:creationId xmlns:a16="http://schemas.microsoft.com/office/drawing/2014/main" id="{F01F81C5-838E-40BE-BD92-2AE5598E2B05}"/>
                </a:ext>
              </a:extLst>
            </p:cNvPr>
            <p:cNvSpPr txBox="1"/>
            <p:nvPr/>
          </p:nvSpPr>
          <p:spPr>
            <a:xfrm>
              <a:off x="2631579" y="1225526"/>
              <a:ext cx="1160960" cy="31578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a:t>
              </a:r>
            </a:p>
          </p:txBody>
        </p:sp>
        <p:sp>
          <p:nvSpPr>
            <p:cNvPr id="28" name="Subtitle 2">
              <a:extLst>
                <a:ext uri="{FF2B5EF4-FFF2-40B4-BE49-F238E27FC236}">
                  <a16:creationId xmlns:a16="http://schemas.microsoft.com/office/drawing/2014/main" id="{2253F17B-C2B8-4950-85F3-2BF906293D68}"/>
                </a:ext>
              </a:extLst>
            </p:cNvPr>
            <p:cNvSpPr txBox="1">
              <a:spLocks/>
            </p:cNvSpPr>
            <p:nvPr/>
          </p:nvSpPr>
          <p:spPr>
            <a:xfrm>
              <a:off x="1082450" y="1557574"/>
              <a:ext cx="2653058" cy="64395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grpSp>
    </p:spTree>
    <p:extLst>
      <p:ext uri="{BB962C8B-B14F-4D97-AF65-F5344CB8AC3E}">
        <p14:creationId xmlns:p14="http://schemas.microsoft.com/office/powerpoint/2010/main" val="236945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D84DFA-DE34-4FE0-9909-E4A59BCCCB6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6E8BE4C-86CD-42A6-8ECE-A6B4A52E763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3AF0E1E-6F4A-4A5D-824B-34773938B8E8}"/>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45ABF894-7FCE-408D-BF04-CBA82CB28CE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99E8C22-5FDB-4188-8A51-1A4EF924781B}"/>
              </a:ext>
            </a:extLst>
          </p:cNvPr>
          <p:cNvSpPr>
            <a:spLocks noGrp="1"/>
          </p:cNvSpPr>
          <p:nvPr>
            <p:ph type="body" sz="quarter" idx="13"/>
          </p:nvPr>
        </p:nvSpPr>
        <p:spPr/>
        <p:txBody>
          <a:bodyPr/>
          <a:lstStyle/>
          <a:p>
            <a:endParaRPr lang="en-ZA"/>
          </a:p>
        </p:txBody>
      </p:sp>
      <p:sp>
        <p:nvSpPr>
          <p:cNvPr id="7" name="Shape 13319">
            <a:extLst>
              <a:ext uri="{FF2B5EF4-FFF2-40B4-BE49-F238E27FC236}">
                <a16:creationId xmlns:a16="http://schemas.microsoft.com/office/drawing/2014/main" id="{772533E9-A511-41C6-9443-B5116ABB64D6}"/>
              </a:ext>
            </a:extLst>
          </p:cNvPr>
          <p:cNvSpPr/>
          <p:nvPr/>
        </p:nvSpPr>
        <p:spPr>
          <a:xfrm>
            <a:off x="323849" y="3858798"/>
            <a:ext cx="10799763" cy="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400" dirty="0"/>
          </a:p>
        </p:txBody>
      </p:sp>
      <p:sp>
        <p:nvSpPr>
          <p:cNvPr id="8" name="Shape 13320">
            <a:extLst>
              <a:ext uri="{FF2B5EF4-FFF2-40B4-BE49-F238E27FC236}">
                <a16:creationId xmlns:a16="http://schemas.microsoft.com/office/drawing/2014/main" id="{4056DCC9-54D9-48E1-B3C8-DF388152E204}"/>
              </a:ext>
            </a:extLst>
          </p:cNvPr>
          <p:cNvSpPr/>
          <p:nvPr/>
        </p:nvSpPr>
        <p:spPr>
          <a:xfrm>
            <a:off x="2765428" y="3855390"/>
            <a:ext cx="150210" cy="150210"/>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9" name="Shape 13321">
            <a:extLst>
              <a:ext uri="{FF2B5EF4-FFF2-40B4-BE49-F238E27FC236}">
                <a16:creationId xmlns:a16="http://schemas.microsoft.com/office/drawing/2014/main" id="{5AFF94E0-5688-43FE-AB8C-323FAFB7D1C4}"/>
              </a:ext>
            </a:extLst>
          </p:cNvPr>
          <p:cNvSpPr/>
          <p:nvPr/>
        </p:nvSpPr>
        <p:spPr>
          <a:xfrm>
            <a:off x="8564357" y="3855390"/>
            <a:ext cx="150210" cy="150210"/>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10" name="Shape 13322">
            <a:extLst>
              <a:ext uri="{FF2B5EF4-FFF2-40B4-BE49-F238E27FC236}">
                <a16:creationId xmlns:a16="http://schemas.microsoft.com/office/drawing/2014/main" id="{F4ED8A53-09E6-4E41-8546-3345BE2BBA84}"/>
              </a:ext>
            </a:extLst>
          </p:cNvPr>
          <p:cNvSpPr/>
          <p:nvPr/>
        </p:nvSpPr>
        <p:spPr>
          <a:xfrm>
            <a:off x="5666315" y="3855390"/>
            <a:ext cx="150210" cy="150210"/>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11" name="Freeform 64">
            <a:extLst>
              <a:ext uri="{FF2B5EF4-FFF2-40B4-BE49-F238E27FC236}">
                <a16:creationId xmlns:a16="http://schemas.microsoft.com/office/drawing/2014/main" id="{6B763F65-B64E-4A51-B4ED-E4F15A56AA6F}"/>
              </a:ext>
            </a:extLst>
          </p:cNvPr>
          <p:cNvSpPr/>
          <p:nvPr/>
        </p:nvSpPr>
        <p:spPr>
          <a:xfrm rot="10800000">
            <a:off x="4283245" y="2740876"/>
            <a:ext cx="1422143" cy="1039409"/>
          </a:xfrm>
          <a:custGeom>
            <a:avLst/>
            <a:gdLst>
              <a:gd name="connsiteX0" fmla="*/ 2383312 w 2722371"/>
              <a:gd name="connsiteY0" fmla="*/ 1989715 h 1989715"/>
              <a:gd name="connsiteX1" fmla="*/ 339059 w 2722371"/>
              <a:gd name="connsiteY1" fmla="*/ 1989715 h 1989715"/>
              <a:gd name="connsiteX2" fmla="*/ 0 w 2722371"/>
              <a:gd name="connsiteY2" fmla="*/ 1650656 h 1989715"/>
              <a:gd name="connsiteX3" fmla="*/ 0 w 2722371"/>
              <a:gd name="connsiteY3" fmla="*/ 750656 h 1989715"/>
              <a:gd name="connsiteX4" fmla="*/ 1 w 2722371"/>
              <a:gd name="connsiteY4" fmla="*/ 750646 h 1989715"/>
              <a:gd name="connsiteX5" fmla="*/ 1 w 2722371"/>
              <a:gd name="connsiteY5" fmla="*/ 0 h 1989715"/>
              <a:gd name="connsiteX6" fmla="*/ 407352 w 2722371"/>
              <a:gd name="connsiteY6" fmla="*/ 411597 h 1989715"/>
              <a:gd name="connsiteX7" fmla="*/ 2383312 w 2722371"/>
              <a:gd name="connsiteY7" fmla="*/ 411597 h 1989715"/>
              <a:gd name="connsiteX8" fmla="*/ 2722371 w 2722371"/>
              <a:gd name="connsiteY8" fmla="*/ 750656 h 1989715"/>
              <a:gd name="connsiteX9" fmla="*/ 2722371 w 2722371"/>
              <a:gd name="connsiteY9" fmla="*/ 1650656 h 1989715"/>
              <a:gd name="connsiteX10" fmla="*/ 2383312 w 2722371"/>
              <a:gd name="connsiteY10" fmla="*/ 1989715 h 19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2371" h="1989715">
                <a:moveTo>
                  <a:pt x="2383312" y="1989715"/>
                </a:moveTo>
                <a:lnTo>
                  <a:pt x="339059" y="1989715"/>
                </a:lnTo>
                <a:cubicBezTo>
                  <a:pt x="151802" y="1989715"/>
                  <a:pt x="0" y="1837913"/>
                  <a:pt x="0" y="1650656"/>
                </a:cubicBezTo>
                <a:lnTo>
                  <a:pt x="0" y="750656"/>
                </a:lnTo>
                <a:lnTo>
                  <a:pt x="1" y="750646"/>
                </a:lnTo>
                <a:lnTo>
                  <a:pt x="1" y="0"/>
                </a:lnTo>
                <a:lnTo>
                  <a:pt x="407352" y="411597"/>
                </a:lnTo>
                <a:lnTo>
                  <a:pt x="2383312" y="411597"/>
                </a:lnTo>
                <a:cubicBezTo>
                  <a:pt x="2570569" y="411597"/>
                  <a:pt x="2722371" y="563399"/>
                  <a:pt x="2722371" y="750656"/>
                </a:cubicBezTo>
                <a:lnTo>
                  <a:pt x="2722371" y="1650656"/>
                </a:lnTo>
                <a:cubicBezTo>
                  <a:pt x="2722371" y="1837913"/>
                  <a:pt x="2570569" y="1989715"/>
                  <a:pt x="2383312" y="1989715"/>
                </a:cubicBezTo>
                <a:close/>
              </a:path>
            </a:pathLst>
          </a:custGeom>
          <a:solidFill>
            <a:schemeClr val="accent2"/>
          </a:solidFill>
          <a:ln w="12700" cap="flat">
            <a:noFill/>
            <a:miter lim="400000"/>
          </a:ln>
          <a:effectLst/>
        </p:spPr>
        <p:txBody>
          <a:bodyPr wrap="square" lIns="0" tIns="0" rIns="0" bIns="0" numCol="1" anchor="t">
            <a:noAutofit/>
          </a:bodyPr>
          <a:lstStyle/>
          <a:p>
            <a:endParaRPr sz="2400" dirty="0"/>
          </a:p>
        </p:txBody>
      </p:sp>
      <p:sp>
        <p:nvSpPr>
          <p:cNvPr id="12" name="Freeform 65">
            <a:extLst>
              <a:ext uri="{FF2B5EF4-FFF2-40B4-BE49-F238E27FC236}">
                <a16:creationId xmlns:a16="http://schemas.microsoft.com/office/drawing/2014/main" id="{EC39BCE2-0C34-4B79-AF2D-5739334F0169}"/>
              </a:ext>
            </a:extLst>
          </p:cNvPr>
          <p:cNvSpPr/>
          <p:nvPr/>
        </p:nvSpPr>
        <p:spPr>
          <a:xfrm rot="10800000" flipH="1">
            <a:off x="5752615" y="2740876"/>
            <a:ext cx="1422144" cy="1039408"/>
          </a:xfrm>
          <a:custGeom>
            <a:avLst/>
            <a:gdLst>
              <a:gd name="connsiteX0" fmla="*/ 339058 w 2722373"/>
              <a:gd name="connsiteY0" fmla="*/ 1989712 h 1989712"/>
              <a:gd name="connsiteX1" fmla="*/ 2383315 w 2722373"/>
              <a:gd name="connsiteY1" fmla="*/ 1989712 h 1989712"/>
              <a:gd name="connsiteX2" fmla="*/ 2722373 w 2722373"/>
              <a:gd name="connsiteY2" fmla="*/ 1650654 h 1989712"/>
              <a:gd name="connsiteX3" fmla="*/ 2722373 w 2722373"/>
              <a:gd name="connsiteY3" fmla="*/ 750654 h 1989712"/>
              <a:gd name="connsiteX4" fmla="*/ 2383315 w 2722373"/>
              <a:gd name="connsiteY4" fmla="*/ 411596 h 1989712"/>
              <a:gd name="connsiteX5" fmla="*/ 407350 w 2722373"/>
              <a:gd name="connsiteY5" fmla="*/ 411596 h 1989712"/>
              <a:gd name="connsiteX6" fmla="*/ 0 w 2722373"/>
              <a:gd name="connsiteY6" fmla="*/ 0 h 1989712"/>
              <a:gd name="connsiteX7" fmla="*/ 0 w 2722373"/>
              <a:gd name="connsiteY7" fmla="*/ 750654 h 1989712"/>
              <a:gd name="connsiteX8" fmla="*/ 0 w 2722373"/>
              <a:gd name="connsiteY8" fmla="*/ 800592 h 1989712"/>
              <a:gd name="connsiteX9" fmla="*/ 0 w 2722373"/>
              <a:gd name="connsiteY9" fmla="*/ 1650654 h 1989712"/>
              <a:gd name="connsiteX10" fmla="*/ 339058 w 2722373"/>
              <a:gd name="connsiteY10" fmla="*/ 1989712 h 198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2373" h="1989712">
                <a:moveTo>
                  <a:pt x="339058" y="1989712"/>
                </a:moveTo>
                <a:lnTo>
                  <a:pt x="2383315" y="1989712"/>
                </a:lnTo>
                <a:cubicBezTo>
                  <a:pt x="2570572" y="1989712"/>
                  <a:pt x="2722373" y="1837911"/>
                  <a:pt x="2722373" y="1650654"/>
                </a:cubicBezTo>
                <a:lnTo>
                  <a:pt x="2722373" y="750654"/>
                </a:lnTo>
                <a:cubicBezTo>
                  <a:pt x="2722373" y="563397"/>
                  <a:pt x="2570572" y="411596"/>
                  <a:pt x="2383315" y="411596"/>
                </a:cubicBezTo>
                <a:lnTo>
                  <a:pt x="407350" y="411596"/>
                </a:lnTo>
                <a:lnTo>
                  <a:pt x="0" y="0"/>
                </a:lnTo>
                <a:lnTo>
                  <a:pt x="0" y="750654"/>
                </a:lnTo>
                <a:lnTo>
                  <a:pt x="0" y="800592"/>
                </a:lnTo>
                <a:lnTo>
                  <a:pt x="0" y="1650654"/>
                </a:lnTo>
                <a:cubicBezTo>
                  <a:pt x="0" y="1837911"/>
                  <a:pt x="151801" y="1989712"/>
                  <a:pt x="339058" y="1989712"/>
                </a:cubicBez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2400" dirty="0"/>
          </a:p>
        </p:txBody>
      </p:sp>
      <p:sp>
        <p:nvSpPr>
          <p:cNvPr id="13" name="Shape 13336">
            <a:extLst>
              <a:ext uri="{FF2B5EF4-FFF2-40B4-BE49-F238E27FC236}">
                <a16:creationId xmlns:a16="http://schemas.microsoft.com/office/drawing/2014/main" id="{C288F684-8B0C-44C8-BA32-59CCCF9B47EE}"/>
              </a:ext>
            </a:extLst>
          </p:cNvPr>
          <p:cNvSpPr/>
          <p:nvPr/>
        </p:nvSpPr>
        <p:spPr>
          <a:xfrm>
            <a:off x="5256676" y="1725378"/>
            <a:ext cx="944650" cy="944649"/>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14" name="Freeform 68">
            <a:extLst>
              <a:ext uri="{FF2B5EF4-FFF2-40B4-BE49-F238E27FC236}">
                <a16:creationId xmlns:a16="http://schemas.microsoft.com/office/drawing/2014/main" id="{0458B63C-24D1-4EEC-90B1-664DAFC1BC1D}"/>
              </a:ext>
            </a:extLst>
          </p:cNvPr>
          <p:cNvSpPr/>
          <p:nvPr/>
        </p:nvSpPr>
        <p:spPr>
          <a:xfrm>
            <a:off x="2875240" y="4089385"/>
            <a:ext cx="1422143" cy="1039409"/>
          </a:xfrm>
          <a:custGeom>
            <a:avLst/>
            <a:gdLst>
              <a:gd name="connsiteX0" fmla="*/ 2383313 w 2722371"/>
              <a:gd name="connsiteY0" fmla="*/ 1989714 h 1989714"/>
              <a:gd name="connsiteX1" fmla="*/ 339056 w 2722371"/>
              <a:gd name="connsiteY1" fmla="*/ 1989714 h 1989714"/>
              <a:gd name="connsiteX2" fmla="*/ 0 w 2722371"/>
              <a:gd name="connsiteY2" fmla="*/ 1650656 h 1989714"/>
              <a:gd name="connsiteX3" fmla="*/ 0 w 2722371"/>
              <a:gd name="connsiteY3" fmla="*/ 800593 h 1989714"/>
              <a:gd name="connsiteX4" fmla="*/ 0 w 2722371"/>
              <a:gd name="connsiteY4" fmla="*/ 750655 h 1989714"/>
              <a:gd name="connsiteX5" fmla="*/ 0 w 2722371"/>
              <a:gd name="connsiteY5" fmla="*/ 0 h 1989714"/>
              <a:gd name="connsiteX6" fmla="*/ 407350 w 2722371"/>
              <a:gd name="connsiteY6" fmla="*/ 411597 h 1989714"/>
              <a:gd name="connsiteX7" fmla="*/ 2383313 w 2722371"/>
              <a:gd name="connsiteY7" fmla="*/ 411597 h 1989714"/>
              <a:gd name="connsiteX8" fmla="*/ 2722371 w 2722371"/>
              <a:gd name="connsiteY8" fmla="*/ 750655 h 1989714"/>
              <a:gd name="connsiteX9" fmla="*/ 2722371 w 2722371"/>
              <a:gd name="connsiteY9" fmla="*/ 1650656 h 1989714"/>
              <a:gd name="connsiteX10" fmla="*/ 2383313 w 2722371"/>
              <a:gd name="connsiteY10" fmla="*/ 1989714 h 19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2371" h="1989714">
                <a:moveTo>
                  <a:pt x="2383313" y="1989714"/>
                </a:moveTo>
                <a:lnTo>
                  <a:pt x="339056" y="1989714"/>
                </a:lnTo>
                <a:cubicBezTo>
                  <a:pt x="151800" y="1989714"/>
                  <a:pt x="0" y="1837913"/>
                  <a:pt x="0" y="1650656"/>
                </a:cubicBezTo>
                <a:lnTo>
                  <a:pt x="0" y="800593"/>
                </a:lnTo>
                <a:lnTo>
                  <a:pt x="0" y="750655"/>
                </a:lnTo>
                <a:lnTo>
                  <a:pt x="0" y="0"/>
                </a:lnTo>
                <a:lnTo>
                  <a:pt x="407350" y="411597"/>
                </a:lnTo>
                <a:lnTo>
                  <a:pt x="2383313" y="411597"/>
                </a:lnTo>
                <a:cubicBezTo>
                  <a:pt x="2570570" y="411597"/>
                  <a:pt x="2722371" y="563398"/>
                  <a:pt x="2722371" y="750655"/>
                </a:cubicBezTo>
                <a:lnTo>
                  <a:pt x="2722371" y="1650656"/>
                </a:lnTo>
                <a:cubicBezTo>
                  <a:pt x="2722371" y="1837913"/>
                  <a:pt x="2570570" y="1989714"/>
                  <a:pt x="2383313" y="1989714"/>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400" dirty="0"/>
          </a:p>
        </p:txBody>
      </p:sp>
      <p:sp>
        <p:nvSpPr>
          <p:cNvPr id="15" name="Freeform 69">
            <a:extLst>
              <a:ext uri="{FF2B5EF4-FFF2-40B4-BE49-F238E27FC236}">
                <a16:creationId xmlns:a16="http://schemas.microsoft.com/office/drawing/2014/main" id="{F84A3C6F-512D-4D60-B70D-31F522A3431E}"/>
              </a:ext>
            </a:extLst>
          </p:cNvPr>
          <p:cNvSpPr/>
          <p:nvPr/>
        </p:nvSpPr>
        <p:spPr>
          <a:xfrm flipH="1">
            <a:off x="1405867" y="4089385"/>
            <a:ext cx="1422146" cy="1039409"/>
          </a:xfrm>
          <a:custGeom>
            <a:avLst/>
            <a:gdLst>
              <a:gd name="connsiteX0" fmla="*/ 339060 w 2722376"/>
              <a:gd name="connsiteY0" fmla="*/ 1989714 h 1989714"/>
              <a:gd name="connsiteX1" fmla="*/ 2383316 w 2722376"/>
              <a:gd name="connsiteY1" fmla="*/ 1989714 h 1989714"/>
              <a:gd name="connsiteX2" fmla="*/ 2722376 w 2722376"/>
              <a:gd name="connsiteY2" fmla="*/ 1650656 h 1989714"/>
              <a:gd name="connsiteX3" fmla="*/ 2722376 w 2722376"/>
              <a:gd name="connsiteY3" fmla="*/ 750655 h 1989714"/>
              <a:gd name="connsiteX4" fmla="*/ 2383316 w 2722376"/>
              <a:gd name="connsiteY4" fmla="*/ 411597 h 1989714"/>
              <a:gd name="connsiteX5" fmla="*/ 407350 w 2722376"/>
              <a:gd name="connsiteY5" fmla="*/ 411597 h 1989714"/>
              <a:gd name="connsiteX6" fmla="*/ 0 w 2722376"/>
              <a:gd name="connsiteY6" fmla="*/ 0 h 1989714"/>
              <a:gd name="connsiteX7" fmla="*/ 0 w 2722376"/>
              <a:gd name="connsiteY7" fmla="*/ 750655 h 1989714"/>
              <a:gd name="connsiteX8" fmla="*/ 0 w 2722376"/>
              <a:gd name="connsiteY8" fmla="*/ 800593 h 1989714"/>
              <a:gd name="connsiteX9" fmla="*/ 0 w 2722376"/>
              <a:gd name="connsiteY9" fmla="*/ 1650656 h 1989714"/>
              <a:gd name="connsiteX10" fmla="*/ 339060 w 2722376"/>
              <a:gd name="connsiteY10" fmla="*/ 1989714 h 19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2376" h="1989714">
                <a:moveTo>
                  <a:pt x="339060" y="1989714"/>
                </a:moveTo>
                <a:lnTo>
                  <a:pt x="2383316" y="1989714"/>
                </a:lnTo>
                <a:cubicBezTo>
                  <a:pt x="2570574" y="1989714"/>
                  <a:pt x="2722376" y="1837913"/>
                  <a:pt x="2722376" y="1650656"/>
                </a:cubicBezTo>
                <a:lnTo>
                  <a:pt x="2722376" y="750655"/>
                </a:lnTo>
                <a:cubicBezTo>
                  <a:pt x="2722376" y="563398"/>
                  <a:pt x="2570574" y="411597"/>
                  <a:pt x="2383316" y="411597"/>
                </a:cubicBezTo>
                <a:lnTo>
                  <a:pt x="407350" y="411597"/>
                </a:lnTo>
                <a:lnTo>
                  <a:pt x="0" y="0"/>
                </a:lnTo>
                <a:lnTo>
                  <a:pt x="0" y="750655"/>
                </a:lnTo>
                <a:lnTo>
                  <a:pt x="0" y="800593"/>
                </a:lnTo>
                <a:lnTo>
                  <a:pt x="0" y="1650656"/>
                </a:lnTo>
                <a:cubicBezTo>
                  <a:pt x="0" y="1837913"/>
                  <a:pt x="151802" y="1989714"/>
                  <a:pt x="339060" y="1989714"/>
                </a:cubicBezTo>
                <a:close/>
              </a:path>
            </a:pathLst>
          </a:custGeom>
          <a:solidFill>
            <a:schemeClr val="accent1"/>
          </a:solidFill>
          <a:ln w="12700" cap="flat">
            <a:noFill/>
            <a:miter lim="400000"/>
          </a:ln>
          <a:effectLst/>
        </p:spPr>
        <p:txBody>
          <a:bodyPr wrap="square" lIns="0" tIns="0" rIns="0" bIns="0" numCol="1" anchor="t">
            <a:noAutofit/>
          </a:bodyPr>
          <a:lstStyle/>
          <a:p>
            <a:endParaRPr sz="2400" dirty="0"/>
          </a:p>
        </p:txBody>
      </p:sp>
      <p:sp>
        <p:nvSpPr>
          <p:cNvPr id="16" name="Shape 13351">
            <a:extLst>
              <a:ext uri="{FF2B5EF4-FFF2-40B4-BE49-F238E27FC236}">
                <a16:creationId xmlns:a16="http://schemas.microsoft.com/office/drawing/2014/main" id="{A1F2DD82-A6B7-40D1-8A74-EA878CADAC1F}"/>
              </a:ext>
            </a:extLst>
          </p:cNvPr>
          <p:cNvSpPr/>
          <p:nvPr/>
        </p:nvSpPr>
        <p:spPr>
          <a:xfrm>
            <a:off x="2379302" y="5208320"/>
            <a:ext cx="944650" cy="944649"/>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17" name="Freeform 66">
            <a:extLst>
              <a:ext uri="{FF2B5EF4-FFF2-40B4-BE49-F238E27FC236}">
                <a16:creationId xmlns:a16="http://schemas.microsoft.com/office/drawing/2014/main" id="{79E3BE85-355F-462E-AC21-FD69F628A59C}"/>
              </a:ext>
            </a:extLst>
          </p:cNvPr>
          <p:cNvSpPr/>
          <p:nvPr/>
        </p:nvSpPr>
        <p:spPr>
          <a:xfrm flipH="1">
            <a:off x="7193702" y="4080704"/>
            <a:ext cx="1422145" cy="1039412"/>
          </a:xfrm>
          <a:custGeom>
            <a:avLst/>
            <a:gdLst>
              <a:gd name="connsiteX0" fmla="*/ 1 w 2722375"/>
              <a:gd name="connsiteY0" fmla="*/ 0 h 1989719"/>
              <a:gd name="connsiteX1" fmla="*/ 1 w 2722375"/>
              <a:gd name="connsiteY1" fmla="*/ 750647 h 1989719"/>
              <a:gd name="connsiteX2" fmla="*/ 0 w 2722375"/>
              <a:gd name="connsiteY2" fmla="*/ 750657 h 1989719"/>
              <a:gd name="connsiteX3" fmla="*/ 0 w 2722375"/>
              <a:gd name="connsiteY3" fmla="*/ 1650660 h 1989719"/>
              <a:gd name="connsiteX4" fmla="*/ 339059 w 2722375"/>
              <a:gd name="connsiteY4" fmla="*/ 1989719 h 1989719"/>
              <a:gd name="connsiteX5" fmla="*/ 2383316 w 2722375"/>
              <a:gd name="connsiteY5" fmla="*/ 1989719 h 1989719"/>
              <a:gd name="connsiteX6" fmla="*/ 2722375 w 2722375"/>
              <a:gd name="connsiteY6" fmla="*/ 1650660 h 1989719"/>
              <a:gd name="connsiteX7" fmla="*/ 2722375 w 2722375"/>
              <a:gd name="connsiteY7" fmla="*/ 750657 h 1989719"/>
              <a:gd name="connsiteX8" fmla="*/ 2383316 w 2722375"/>
              <a:gd name="connsiteY8" fmla="*/ 411598 h 1989719"/>
              <a:gd name="connsiteX9" fmla="*/ 407352 w 2722375"/>
              <a:gd name="connsiteY9" fmla="*/ 411598 h 19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2375" h="1989719">
                <a:moveTo>
                  <a:pt x="1" y="0"/>
                </a:moveTo>
                <a:lnTo>
                  <a:pt x="1" y="750647"/>
                </a:lnTo>
                <a:lnTo>
                  <a:pt x="0" y="750657"/>
                </a:lnTo>
                <a:lnTo>
                  <a:pt x="0" y="1650660"/>
                </a:lnTo>
                <a:cubicBezTo>
                  <a:pt x="0" y="1837917"/>
                  <a:pt x="151802" y="1989719"/>
                  <a:pt x="339059" y="1989719"/>
                </a:cubicBezTo>
                <a:lnTo>
                  <a:pt x="2383316" y="1989719"/>
                </a:lnTo>
                <a:cubicBezTo>
                  <a:pt x="2570573" y="1989719"/>
                  <a:pt x="2722375" y="1837917"/>
                  <a:pt x="2722375" y="1650660"/>
                </a:cubicBezTo>
                <a:lnTo>
                  <a:pt x="2722375" y="750657"/>
                </a:lnTo>
                <a:cubicBezTo>
                  <a:pt x="2722375" y="563400"/>
                  <a:pt x="2570573" y="411598"/>
                  <a:pt x="2383316" y="411598"/>
                </a:cubicBezTo>
                <a:lnTo>
                  <a:pt x="407352" y="411598"/>
                </a:lnTo>
                <a:close/>
              </a:path>
            </a:pathLst>
          </a:custGeom>
          <a:solidFill>
            <a:schemeClr val="accent3"/>
          </a:solidFill>
          <a:ln w="12700" cap="flat">
            <a:noFill/>
            <a:miter lim="400000"/>
          </a:ln>
          <a:effectLst/>
        </p:spPr>
        <p:txBody>
          <a:bodyPr wrap="square" lIns="0" tIns="0" rIns="0" bIns="0" numCol="1" anchor="t">
            <a:noAutofit/>
          </a:bodyPr>
          <a:lstStyle/>
          <a:p>
            <a:endParaRPr sz="2400" dirty="0"/>
          </a:p>
        </p:txBody>
      </p:sp>
      <p:sp>
        <p:nvSpPr>
          <p:cNvPr id="18" name="Freeform 67">
            <a:extLst>
              <a:ext uri="{FF2B5EF4-FFF2-40B4-BE49-F238E27FC236}">
                <a16:creationId xmlns:a16="http://schemas.microsoft.com/office/drawing/2014/main" id="{5E4CE2E6-72EC-4D22-B913-7BAD7F4BBF46}"/>
              </a:ext>
            </a:extLst>
          </p:cNvPr>
          <p:cNvSpPr/>
          <p:nvPr/>
        </p:nvSpPr>
        <p:spPr>
          <a:xfrm>
            <a:off x="8663075" y="4080704"/>
            <a:ext cx="1422145" cy="1039412"/>
          </a:xfrm>
          <a:custGeom>
            <a:avLst/>
            <a:gdLst>
              <a:gd name="connsiteX0" fmla="*/ 0 w 2722375"/>
              <a:gd name="connsiteY0" fmla="*/ 0 h 1989719"/>
              <a:gd name="connsiteX1" fmla="*/ 407351 w 2722375"/>
              <a:gd name="connsiteY1" fmla="*/ 411598 h 1989719"/>
              <a:gd name="connsiteX2" fmla="*/ 2383316 w 2722375"/>
              <a:gd name="connsiteY2" fmla="*/ 411598 h 1989719"/>
              <a:gd name="connsiteX3" fmla="*/ 2722375 w 2722375"/>
              <a:gd name="connsiteY3" fmla="*/ 750657 h 1989719"/>
              <a:gd name="connsiteX4" fmla="*/ 2722375 w 2722375"/>
              <a:gd name="connsiteY4" fmla="*/ 1650660 h 1989719"/>
              <a:gd name="connsiteX5" fmla="*/ 2383316 w 2722375"/>
              <a:gd name="connsiteY5" fmla="*/ 1989719 h 1989719"/>
              <a:gd name="connsiteX6" fmla="*/ 339059 w 2722375"/>
              <a:gd name="connsiteY6" fmla="*/ 1989719 h 1989719"/>
              <a:gd name="connsiteX7" fmla="*/ 0 w 2722375"/>
              <a:gd name="connsiteY7" fmla="*/ 1650660 h 1989719"/>
              <a:gd name="connsiteX8" fmla="*/ 0 w 2722375"/>
              <a:gd name="connsiteY8" fmla="*/ 800595 h 1989719"/>
              <a:gd name="connsiteX9" fmla="*/ 0 w 2722375"/>
              <a:gd name="connsiteY9" fmla="*/ 750657 h 198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2375" h="1989719">
                <a:moveTo>
                  <a:pt x="0" y="0"/>
                </a:moveTo>
                <a:lnTo>
                  <a:pt x="407351" y="411598"/>
                </a:lnTo>
                <a:lnTo>
                  <a:pt x="2383316" y="411598"/>
                </a:lnTo>
                <a:cubicBezTo>
                  <a:pt x="2570573" y="411598"/>
                  <a:pt x="2722375" y="563400"/>
                  <a:pt x="2722375" y="750657"/>
                </a:cubicBezTo>
                <a:lnTo>
                  <a:pt x="2722375" y="1650660"/>
                </a:lnTo>
                <a:cubicBezTo>
                  <a:pt x="2722375" y="1837917"/>
                  <a:pt x="2570573" y="1989719"/>
                  <a:pt x="2383316" y="1989719"/>
                </a:cubicBezTo>
                <a:lnTo>
                  <a:pt x="339059" y="1989719"/>
                </a:lnTo>
                <a:cubicBezTo>
                  <a:pt x="151802" y="1989719"/>
                  <a:pt x="0" y="1837917"/>
                  <a:pt x="0" y="1650660"/>
                </a:cubicBezTo>
                <a:lnTo>
                  <a:pt x="0" y="800595"/>
                </a:lnTo>
                <a:lnTo>
                  <a:pt x="0" y="750657"/>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2400" dirty="0"/>
          </a:p>
        </p:txBody>
      </p:sp>
      <p:sp>
        <p:nvSpPr>
          <p:cNvPr id="19" name="Shape 13366">
            <a:extLst>
              <a:ext uri="{FF2B5EF4-FFF2-40B4-BE49-F238E27FC236}">
                <a16:creationId xmlns:a16="http://schemas.microsoft.com/office/drawing/2014/main" id="{6C7EEAE2-5D7E-4E4A-A35C-5296564D9193}"/>
              </a:ext>
            </a:extLst>
          </p:cNvPr>
          <p:cNvSpPr/>
          <p:nvPr/>
        </p:nvSpPr>
        <p:spPr>
          <a:xfrm>
            <a:off x="8167136" y="5199642"/>
            <a:ext cx="944650" cy="944650"/>
          </a:xfrm>
          <a:prstGeom prst="ellipse">
            <a:avLst/>
          </a:prstGeom>
          <a:solidFill>
            <a:schemeClr val="bg1">
              <a:lumMod val="85000"/>
            </a:schemeClr>
          </a:solidFill>
          <a:ln w="12700" cap="flat">
            <a:noFill/>
            <a:miter lim="400000"/>
          </a:ln>
          <a:effectLst/>
        </p:spPr>
        <p:txBody>
          <a:bodyPr wrap="square" lIns="0" tIns="0" rIns="0" bIns="0" numCol="1" anchor="t">
            <a:noAutofit/>
          </a:bodyPr>
          <a:lstStyle/>
          <a:p>
            <a:endParaRPr sz="2400" dirty="0"/>
          </a:p>
        </p:txBody>
      </p:sp>
      <p:sp>
        <p:nvSpPr>
          <p:cNvPr id="23" name="TextBox 22">
            <a:extLst>
              <a:ext uri="{FF2B5EF4-FFF2-40B4-BE49-F238E27FC236}">
                <a16:creationId xmlns:a16="http://schemas.microsoft.com/office/drawing/2014/main" id="{02BB979A-19BC-45E1-AC65-D63AB171C3AC}"/>
              </a:ext>
            </a:extLst>
          </p:cNvPr>
          <p:cNvSpPr txBox="1"/>
          <p:nvPr/>
        </p:nvSpPr>
        <p:spPr>
          <a:xfrm>
            <a:off x="4983958" y="4110455"/>
            <a:ext cx="152317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MILESTONE 02</a:t>
            </a:r>
          </a:p>
        </p:txBody>
      </p:sp>
      <p:sp>
        <p:nvSpPr>
          <p:cNvPr id="24" name="Subtitle 2">
            <a:extLst>
              <a:ext uri="{FF2B5EF4-FFF2-40B4-BE49-F238E27FC236}">
                <a16:creationId xmlns:a16="http://schemas.microsoft.com/office/drawing/2014/main" id="{736FFAE8-714B-4DB1-BED0-F46FA95A5820}"/>
              </a:ext>
            </a:extLst>
          </p:cNvPr>
          <p:cNvSpPr txBox="1">
            <a:spLocks/>
          </p:cNvSpPr>
          <p:nvPr/>
        </p:nvSpPr>
        <p:spPr>
          <a:xfrm>
            <a:off x="4725818" y="4502990"/>
            <a:ext cx="2039450" cy="71801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a:t>
            </a:r>
          </a:p>
        </p:txBody>
      </p:sp>
      <p:sp>
        <p:nvSpPr>
          <p:cNvPr id="25" name="TextBox 24">
            <a:extLst>
              <a:ext uri="{FF2B5EF4-FFF2-40B4-BE49-F238E27FC236}">
                <a16:creationId xmlns:a16="http://schemas.microsoft.com/office/drawing/2014/main" id="{028C44A4-6DCF-4A2A-BEE5-205E475B86E7}"/>
              </a:ext>
            </a:extLst>
          </p:cNvPr>
          <p:cNvSpPr txBox="1"/>
          <p:nvPr/>
        </p:nvSpPr>
        <p:spPr>
          <a:xfrm>
            <a:off x="7876272" y="2265908"/>
            <a:ext cx="1526380"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MILESTONE 03</a:t>
            </a:r>
          </a:p>
        </p:txBody>
      </p:sp>
      <p:sp>
        <p:nvSpPr>
          <p:cNvPr id="26" name="Subtitle 2">
            <a:extLst>
              <a:ext uri="{FF2B5EF4-FFF2-40B4-BE49-F238E27FC236}">
                <a16:creationId xmlns:a16="http://schemas.microsoft.com/office/drawing/2014/main" id="{0D5399EF-1BAF-4272-8C8C-C65763B4283E}"/>
              </a:ext>
            </a:extLst>
          </p:cNvPr>
          <p:cNvSpPr txBox="1">
            <a:spLocks/>
          </p:cNvSpPr>
          <p:nvPr/>
        </p:nvSpPr>
        <p:spPr>
          <a:xfrm>
            <a:off x="7619736" y="2658444"/>
            <a:ext cx="2039450" cy="71801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a:t>
            </a:r>
          </a:p>
        </p:txBody>
      </p:sp>
      <p:sp>
        <p:nvSpPr>
          <p:cNvPr id="27" name="TextBox 26">
            <a:extLst>
              <a:ext uri="{FF2B5EF4-FFF2-40B4-BE49-F238E27FC236}">
                <a16:creationId xmlns:a16="http://schemas.microsoft.com/office/drawing/2014/main" id="{55C63DA5-FBFE-425C-B6F5-3872ADF6FC44}"/>
              </a:ext>
            </a:extLst>
          </p:cNvPr>
          <p:cNvSpPr txBox="1"/>
          <p:nvPr/>
        </p:nvSpPr>
        <p:spPr>
          <a:xfrm>
            <a:off x="2084862" y="2265908"/>
            <a:ext cx="148630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MILESTONE 01</a:t>
            </a:r>
          </a:p>
        </p:txBody>
      </p:sp>
      <p:sp>
        <p:nvSpPr>
          <p:cNvPr id="28" name="Subtitle 2">
            <a:extLst>
              <a:ext uri="{FF2B5EF4-FFF2-40B4-BE49-F238E27FC236}">
                <a16:creationId xmlns:a16="http://schemas.microsoft.com/office/drawing/2014/main" id="{75A279D7-4249-4E6A-BE9A-DA68F62D447B}"/>
              </a:ext>
            </a:extLst>
          </p:cNvPr>
          <p:cNvSpPr txBox="1">
            <a:spLocks/>
          </p:cNvSpPr>
          <p:nvPr/>
        </p:nvSpPr>
        <p:spPr>
          <a:xfrm>
            <a:off x="1808287" y="2658444"/>
            <a:ext cx="2039450" cy="71801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 </a:t>
            </a:r>
          </a:p>
        </p:txBody>
      </p:sp>
      <p:sp>
        <p:nvSpPr>
          <p:cNvPr id="29" name="TextBox 28">
            <a:extLst>
              <a:ext uri="{FF2B5EF4-FFF2-40B4-BE49-F238E27FC236}">
                <a16:creationId xmlns:a16="http://schemas.microsoft.com/office/drawing/2014/main" id="{30115351-9C00-442C-A2B5-FE514D46B397}"/>
              </a:ext>
            </a:extLst>
          </p:cNvPr>
          <p:cNvSpPr txBox="1"/>
          <p:nvPr/>
        </p:nvSpPr>
        <p:spPr>
          <a:xfrm>
            <a:off x="1670343" y="4549821"/>
            <a:ext cx="893193"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DATE 01</a:t>
            </a:r>
          </a:p>
        </p:txBody>
      </p:sp>
      <p:sp>
        <p:nvSpPr>
          <p:cNvPr id="30" name="TextBox 29">
            <a:extLst>
              <a:ext uri="{FF2B5EF4-FFF2-40B4-BE49-F238E27FC236}">
                <a16:creationId xmlns:a16="http://schemas.microsoft.com/office/drawing/2014/main" id="{FDF42380-FCBF-474A-86CE-0E285D1F9ABD}"/>
              </a:ext>
            </a:extLst>
          </p:cNvPr>
          <p:cNvSpPr txBox="1"/>
          <p:nvPr/>
        </p:nvSpPr>
        <p:spPr>
          <a:xfrm>
            <a:off x="4529285" y="2996392"/>
            <a:ext cx="930062"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DATE 02</a:t>
            </a:r>
          </a:p>
        </p:txBody>
      </p:sp>
      <p:sp>
        <p:nvSpPr>
          <p:cNvPr id="31" name="TextBox 30">
            <a:extLst>
              <a:ext uri="{FF2B5EF4-FFF2-40B4-BE49-F238E27FC236}">
                <a16:creationId xmlns:a16="http://schemas.microsoft.com/office/drawing/2014/main" id="{25044243-E245-4AB8-A094-A1D828401CB6}"/>
              </a:ext>
            </a:extLst>
          </p:cNvPr>
          <p:cNvSpPr txBox="1"/>
          <p:nvPr/>
        </p:nvSpPr>
        <p:spPr>
          <a:xfrm>
            <a:off x="7438140" y="4549821"/>
            <a:ext cx="933268"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DATE 03</a:t>
            </a:r>
          </a:p>
        </p:txBody>
      </p:sp>
      <p:sp>
        <p:nvSpPr>
          <p:cNvPr id="32" name="Subtitle 2">
            <a:extLst>
              <a:ext uri="{FF2B5EF4-FFF2-40B4-BE49-F238E27FC236}">
                <a16:creationId xmlns:a16="http://schemas.microsoft.com/office/drawing/2014/main" id="{E1E1B2B9-D928-430A-B248-25557E35ADD6}"/>
              </a:ext>
            </a:extLst>
          </p:cNvPr>
          <p:cNvSpPr txBox="1">
            <a:spLocks/>
          </p:cNvSpPr>
          <p:nvPr/>
        </p:nvSpPr>
        <p:spPr>
          <a:xfrm>
            <a:off x="2947605" y="4514040"/>
            <a:ext cx="1277412" cy="37946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100"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1100" dirty="0">
              <a:solidFill>
                <a:schemeClr val="bg1"/>
              </a:solidFill>
              <a:latin typeface="+mn-lt"/>
              <a:ea typeface="Open Sans Light" panose="020B0306030504020204" pitchFamily="34" charset="0"/>
              <a:cs typeface="Open Sans Light" panose="020B0306030504020204" pitchFamily="34" charset="0"/>
            </a:endParaRPr>
          </a:p>
        </p:txBody>
      </p:sp>
      <p:sp>
        <p:nvSpPr>
          <p:cNvPr id="33" name="Subtitle 2">
            <a:extLst>
              <a:ext uri="{FF2B5EF4-FFF2-40B4-BE49-F238E27FC236}">
                <a16:creationId xmlns:a16="http://schemas.microsoft.com/office/drawing/2014/main" id="{FCAAD647-F8BF-484E-B645-E75E248C2E7C}"/>
              </a:ext>
            </a:extLst>
          </p:cNvPr>
          <p:cNvSpPr txBox="1">
            <a:spLocks/>
          </p:cNvSpPr>
          <p:nvPr/>
        </p:nvSpPr>
        <p:spPr>
          <a:xfrm>
            <a:off x="5816525" y="2962063"/>
            <a:ext cx="1277412" cy="37946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100"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1100" dirty="0">
              <a:solidFill>
                <a:schemeClr val="bg1"/>
              </a:solidFill>
              <a:latin typeface="+mn-lt"/>
              <a:ea typeface="Open Sans Light" panose="020B0306030504020204" pitchFamily="34" charset="0"/>
              <a:cs typeface="Open Sans Light" panose="020B0306030504020204" pitchFamily="34" charset="0"/>
            </a:endParaRPr>
          </a:p>
        </p:txBody>
      </p:sp>
      <p:sp>
        <p:nvSpPr>
          <p:cNvPr id="34" name="Subtitle 2">
            <a:extLst>
              <a:ext uri="{FF2B5EF4-FFF2-40B4-BE49-F238E27FC236}">
                <a16:creationId xmlns:a16="http://schemas.microsoft.com/office/drawing/2014/main" id="{CB908BE1-3A24-4690-AA81-7E63CB5D4C8E}"/>
              </a:ext>
            </a:extLst>
          </p:cNvPr>
          <p:cNvSpPr txBox="1">
            <a:spLocks/>
          </p:cNvSpPr>
          <p:nvPr/>
        </p:nvSpPr>
        <p:spPr>
          <a:xfrm>
            <a:off x="8735441" y="4512793"/>
            <a:ext cx="1277412" cy="37946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100" dirty="0">
                <a:solidFill>
                  <a:schemeClr val="bg1"/>
                </a:solidFill>
                <a:latin typeface="+mn-lt"/>
                <a:ea typeface="Open Sans Light" panose="020B0306030504020204" pitchFamily="34" charset="0"/>
                <a:cs typeface="Open Sans Light" panose="020B0306030504020204" pitchFamily="34" charset="0"/>
              </a:rPr>
              <a:t>Lorem ipsum dolor sit amet.</a:t>
            </a:r>
            <a:endParaRPr lang="en-US" sz="1100" dirty="0">
              <a:solidFill>
                <a:schemeClr val="bg1"/>
              </a:solidFill>
              <a:latin typeface="+mn-lt"/>
              <a:ea typeface="Open Sans Light" panose="020B0306030504020204" pitchFamily="34" charset="0"/>
              <a:cs typeface="Open Sans Light" panose="020B0306030504020204" pitchFamily="34" charset="0"/>
            </a:endParaRPr>
          </a:p>
        </p:txBody>
      </p:sp>
      <p:pic>
        <p:nvPicPr>
          <p:cNvPr id="36" name="Graphic 35" descr="Man and woman">
            <a:extLst>
              <a:ext uri="{FF2B5EF4-FFF2-40B4-BE49-F238E27FC236}">
                <a16:creationId xmlns:a16="http://schemas.microsoft.com/office/drawing/2014/main" id="{E05EA9CA-9316-4B80-8643-613D354BB0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5037" y="5391198"/>
            <a:ext cx="553180" cy="553180"/>
          </a:xfrm>
          <a:prstGeom prst="rect">
            <a:avLst/>
          </a:prstGeom>
        </p:spPr>
      </p:pic>
      <p:pic>
        <p:nvPicPr>
          <p:cNvPr id="38" name="Graphic 37" descr="Family with boy">
            <a:extLst>
              <a:ext uri="{FF2B5EF4-FFF2-40B4-BE49-F238E27FC236}">
                <a16:creationId xmlns:a16="http://schemas.microsoft.com/office/drawing/2014/main" id="{49A1FC13-FD81-4E09-AE35-7FAFBD5E9F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8798" y="1899735"/>
            <a:ext cx="553180" cy="553180"/>
          </a:xfrm>
          <a:prstGeom prst="rect">
            <a:avLst/>
          </a:prstGeom>
        </p:spPr>
      </p:pic>
      <p:pic>
        <p:nvPicPr>
          <p:cNvPr id="40" name="Graphic 39" descr="Family with two children">
            <a:extLst>
              <a:ext uri="{FF2B5EF4-FFF2-40B4-BE49-F238E27FC236}">
                <a16:creationId xmlns:a16="http://schemas.microsoft.com/office/drawing/2014/main" id="{3B75B2A0-4591-48F9-9F2B-10825D6B7A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62871" y="5390281"/>
            <a:ext cx="553180" cy="553180"/>
          </a:xfrm>
          <a:prstGeom prst="rect">
            <a:avLst/>
          </a:prstGeom>
        </p:spPr>
      </p:pic>
    </p:spTree>
    <p:extLst>
      <p:ext uri="{BB962C8B-B14F-4D97-AF65-F5344CB8AC3E}">
        <p14:creationId xmlns:p14="http://schemas.microsoft.com/office/powerpoint/2010/main" val="294855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D3E2AD-34DE-4A19-9839-7D2EC98F86C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1347312-1D13-4DAC-BC47-0BA0EDC7134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D18FFDA-A64A-4CB8-A51A-F558FAC41821}"/>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BE1DC931-9220-4867-8D82-2D727F413B68}"/>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E06E6139-7416-46BD-BF20-2AD8B77CC4D0}"/>
              </a:ext>
            </a:extLst>
          </p:cNvPr>
          <p:cNvSpPr>
            <a:spLocks noGrp="1"/>
          </p:cNvSpPr>
          <p:nvPr>
            <p:ph type="body" sz="quarter" idx="13"/>
          </p:nvPr>
        </p:nvSpPr>
        <p:spPr/>
        <p:txBody>
          <a:bodyPr/>
          <a:lstStyle/>
          <a:p>
            <a:endParaRPr lang="en-ZA"/>
          </a:p>
        </p:txBody>
      </p:sp>
      <p:grpSp>
        <p:nvGrpSpPr>
          <p:cNvPr id="20" name="Group 19">
            <a:extLst>
              <a:ext uri="{FF2B5EF4-FFF2-40B4-BE49-F238E27FC236}">
                <a16:creationId xmlns:a16="http://schemas.microsoft.com/office/drawing/2014/main" id="{10FE0B1A-CFC6-4EAD-8E78-76FC8E6D10E9}"/>
              </a:ext>
            </a:extLst>
          </p:cNvPr>
          <p:cNvGrpSpPr/>
          <p:nvPr/>
        </p:nvGrpSpPr>
        <p:grpSpPr>
          <a:xfrm>
            <a:off x="125788" y="2280740"/>
            <a:ext cx="11342567" cy="3137788"/>
            <a:chOff x="940454" y="2293865"/>
            <a:chExt cx="9452254" cy="2614855"/>
          </a:xfrm>
        </p:grpSpPr>
        <p:grpSp>
          <p:nvGrpSpPr>
            <p:cNvPr id="7" name="Group 6">
              <a:extLst>
                <a:ext uri="{FF2B5EF4-FFF2-40B4-BE49-F238E27FC236}">
                  <a16:creationId xmlns:a16="http://schemas.microsoft.com/office/drawing/2014/main" id="{4E7EAA3F-0CC3-4A89-9833-A4203CC95FD7}"/>
                </a:ext>
              </a:extLst>
            </p:cNvPr>
            <p:cNvGrpSpPr/>
            <p:nvPr/>
          </p:nvGrpSpPr>
          <p:grpSpPr>
            <a:xfrm>
              <a:off x="940454" y="2293865"/>
              <a:ext cx="9452254" cy="629389"/>
              <a:chOff x="4812903" y="3536087"/>
              <a:chExt cx="14751848" cy="982268"/>
            </a:xfrm>
          </p:grpSpPr>
          <p:sp>
            <p:nvSpPr>
              <p:cNvPr id="8" name="Shape 3472">
                <a:extLst>
                  <a:ext uri="{FF2B5EF4-FFF2-40B4-BE49-F238E27FC236}">
                    <a16:creationId xmlns:a16="http://schemas.microsoft.com/office/drawing/2014/main" id="{9D9E6426-8550-45AE-9784-4BF6F14C48DC}"/>
                  </a:ext>
                </a:extLst>
              </p:cNvPr>
              <p:cNvSpPr/>
              <p:nvPr/>
            </p:nvSpPr>
            <p:spPr>
              <a:xfrm>
                <a:off x="9651298" y="3536087"/>
                <a:ext cx="5075056" cy="982268"/>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lnTo>
                      <a:pt x="0" y="0"/>
                    </a:lnTo>
                    <a:lnTo>
                      <a:pt x="1831" y="10800"/>
                    </a:lnTo>
                    <a:lnTo>
                      <a:pt x="0" y="21600"/>
                    </a:lnTo>
                    <a:lnTo>
                      <a:pt x="19769" y="21600"/>
                    </a:lnTo>
                    <a:lnTo>
                      <a:pt x="21600" y="10800"/>
                    </a:lnTo>
                    <a:cubicBezTo>
                      <a:pt x="21600" y="10800"/>
                      <a:pt x="19769" y="0"/>
                      <a:pt x="19769" y="0"/>
                    </a:cubicBezTo>
                    <a:close/>
                  </a:path>
                </a:pathLst>
              </a:cu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endParaRPr sz="1558" dirty="0">
                  <a:latin typeface="+mn-lt"/>
                  <a:ea typeface="Lato Light" panose="020F0502020204030203" pitchFamily="34" charset="0"/>
                  <a:cs typeface="Lato Light" panose="020F0502020204030203" pitchFamily="34" charset="0"/>
                </a:endParaRPr>
              </a:p>
            </p:txBody>
          </p:sp>
          <p:sp>
            <p:nvSpPr>
              <p:cNvPr id="9" name="Shape 3473">
                <a:extLst>
                  <a:ext uri="{FF2B5EF4-FFF2-40B4-BE49-F238E27FC236}">
                    <a16:creationId xmlns:a16="http://schemas.microsoft.com/office/drawing/2014/main" id="{800DE4F5-05F6-4790-A37D-C45CE0C26BA1}"/>
                  </a:ext>
                </a:extLst>
              </p:cNvPr>
              <p:cNvSpPr/>
              <p:nvPr/>
            </p:nvSpPr>
            <p:spPr>
              <a:xfrm>
                <a:off x="4812903" y="3536087"/>
                <a:ext cx="5075054" cy="982268"/>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lnTo>
                      <a:pt x="0" y="0"/>
                    </a:lnTo>
                    <a:lnTo>
                      <a:pt x="0" y="21600"/>
                    </a:lnTo>
                    <a:lnTo>
                      <a:pt x="19769" y="21600"/>
                    </a:lnTo>
                    <a:lnTo>
                      <a:pt x="21600" y="10800"/>
                    </a:lnTo>
                    <a:cubicBezTo>
                      <a:pt x="21600" y="10800"/>
                      <a:pt x="19769" y="0"/>
                      <a:pt x="19769" y="0"/>
                    </a:cubicBezTo>
                    <a:close/>
                  </a:path>
                </a:pathLst>
              </a:cu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endParaRPr sz="1558" dirty="0">
                  <a:latin typeface="+mn-lt"/>
                  <a:ea typeface="Lato Light" panose="020F0502020204030203" pitchFamily="34" charset="0"/>
                  <a:cs typeface="Lato Light" panose="020F0502020204030203" pitchFamily="34" charset="0"/>
                </a:endParaRPr>
              </a:p>
            </p:txBody>
          </p:sp>
          <p:sp>
            <p:nvSpPr>
              <p:cNvPr id="10" name="Shape 3474">
                <a:extLst>
                  <a:ext uri="{FF2B5EF4-FFF2-40B4-BE49-F238E27FC236}">
                    <a16:creationId xmlns:a16="http://schemas.microsoft.com/office/drawing/2014/main" id="{1D5AB804-58DF-4E81-AB5F-015ED838DA29}"/>
                  </a:ext>
                </a:extLst>
              </p:cNvPr>
              <p:cNvSpPr/>
              <p:nvPr/>
            </p:nvSpPr>
            <p:spPr>
              <a:xfrm>
                <a:off x="14489695" y="3536087"/>
                <a:ext cx="5075056" cy="9822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831" y="10800"/>
                    </a:lnTo>
                    <a:lnTo>
                      <a:pt x="0" y="21600"/>
                    </a:lnTo>
                    <a:lnTo>
                      <a:pt x="21600" y="21600"/>
                    </a:lnTo>
                    <a:cubicBezTo>
                      <a:pt x="21600" y="21600"/>
                      <a:pt x="21600" y="0"/>
                      <a:pt x="21600" y="0"/>
                    </a:cubicBezTo>
                    <a:close/>
                  </a:path>
                </a:pathLst>
              </a:cu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endParaRPr sz="1558" dirty="0">
                  <a:latin typeface="+mn-lt"/>
                  <a:ea typeface="Lato Light" panose="020F0502020204030203" pitchFamily="34" charset="0"/>
                  <a:cs typeface="Lato Light" panose="020F0502020204030203" pitchFamily="34" charset="0"/>
                </a:endParaRPr>
              </a:p>
            </p:txBody>
          </p:sp>
        </p:grpSp>
        <p:sp>
          <p:nvSpPr>
            <p:cNvPr id="11" name="TextBox 10">
              <a:extLst>
                <a:ext uri="{FF2B5EF4-FFF2-40B4-BE49-F238E27FC236}">
                  <a16:creationId xmlns:a16="http://schemas.microsoft.com/office/drawing/2014/main" id="{17158426-2505-427B-AC22-53DA6EA675B1}"/>
                </a:ext>
              </a:extLst>
            </p:cNvPr>
            <p:cNvSpPr txBox="1"/>
            <p:nvPr/>
          </p:nvSpPr>
          <p:spPr>
            <a:xfrm>
              <a:off x="1856289" y="3144495"/>
              <a:ext cx="1334020"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MILESTONE 01</a:t>
              </a:r>
            </a:p>
          </p:txBody>
        </p:sp>
        <p:sp>
          <p:nvSpPr>
            <p:cNvPr id="12" name="Subtitle 2">
              <a:extLst>
                <a:ext uri="{FF2B5EF4-FFF2-40B4-BE49-F238E27FC236}">
                  <a16:creationId xmlns:a16="http://schemas.microsoft.com/office/drawing/2014/main" id="{16BA4032-FC15-4CAC-97AC-B5A762D386FB}"/>
                </a:ext>
              </a:extLst>
            </p:cNvPr>
            <p:cNvSpPr txBox="1">
              <a:spLocks/>
            </p:cNvSpPr>
            <p:nvPr/>
          </p:nvSpPr>
          <p:spPr>
            <a:xfrm>
              <a:off x="1503573" y="3523017"/>
              <a:ext cx="2039450" cy="138570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a:t>
              </a:r>
            </a:p>
          </p:txBody>
        </p:sp>
        <p:sp>
          <p:nvSpPr>
            <p:cNvPr id="13" name="TextBox 12">
              <a:extLst>
                <a:ext uri="{FF2B5EF4-FFF2-40B4-BE49-F238E27FC236}">
                  <a16:creationId xmlns:a16="http://schemas.microsoft.com/office/drawing/2014/main" id="{2BE871DB-2ADA-4AF7-A831-0350FBD91256}"/>
                </a:ext>
              </a:extLst>
            </p:cNvPr>
            <p:cNvSpPr txBox="1"/>
            <p:nvPr/>
          </p:nvSpPr>
          <p:spPr>
            <a:xfrm>
              <a:off x="4982448" y="3144495"/>
              <a:ext cx="1367683"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MILESTONE 02</a:t>
              </a:r>
            </a:p>
          </p:txBody>
        </p:sp>
        <p:sp>
          <p:nvSpPr>
            <p:cNvPr id="14" name="Subtitle 2">
              <a:extLst>
                <a:ext uri="{FF2B5EF4-FFF2-40B4-BE49-F238E27FC236}">
                  <a16:creationId xmlns:a16="http://schemas.microsoft.com/office/drawing/2014/main" id="{5F055907-4C3F-4E96-B034-51319C1FCE13}"/>
                </a:ext>
              </a:extLst>
            </p:cNvPr>
            <p:cNvSpPr txBox="1">
              <a:spLocks/>
            </p:cNvSpPr>
            <p:nvPr/>
          </p:nvSpPr>
          <p:spPr>
            <a:xfrm>
              <a:off x="4646564" y="3523017"/>
              <a:ext cx="2039450" cy="138570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a:t>
              </a:r>
            </a:p>
          </p:txBody>
        </p:sp>
        <p:sp>
          <p:nvSpPr>
            <p:cNvPr id="15" name="TextBox 14">
              <a:extLst>
                <a:ext uri="{FF2B5EF4-FFF2-40B4-BE49-F238E27FC236}">
                  <a16:creationId xmlns:a16="http://schemas.microsoft.com/office/drawing/2014/main" id="{FE106C44-4A21-458C-A099-B0786512B0C7}"/>
                </a:ext>
              </a:extLst>
            </p:cNvPr>
            <p:cNvSpPr txBox="1"/>
            <p:nvPr/>
          </p:nvSpPr>
          <p:spPr>
            <a:xfrm>
              <a:off x="8124636" y="3144495"/>
              <a:ext cx="1369286"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MILESTONE 03</a:t>
              </a:r>
            </a:p>
          </p:txBody>
        </p:sp>
        <p:sp>
          <p:nvSpPr>
            <p:cNvPr id="16" name="Subtitle 2">
              <a:extLst>
                <a:ext uri="{FF2B5EF4-FFF2-40B4-BE49-F238E27FC236}">
                  <a16:creationId xmlns:a16="http://schemas.microsoft.com/office/drawing/2014/main" id="{693B3E66-5D4F-4DB3-A65A-F6941D7AEFD6}"/>
                </a:ext>
              </a:extLst>
            </p:cNvPr>
            <p:cNvSpPr txBox="1">
              <a:spLocks/>
            </p:cNvSpPr>
            <p:nvPr/>
          </p:nvSpPr>
          <p:spPr>
            <a:xfrm>
              <a:off x="7789554" y="3523017"/>
              <a:ext cx="2039450" cy="138570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a:t>
              </a:r>
            </a:p>
          </p:txBody>
        </p:sp>
        <p:sp>
          <p:nvSpPr>
            <p:cNvPr id="17" name="TextBox 16">
              <a:extLst>
                <a:ext uri="{FF2B5EF4-FFF2-40B4-BE49-F238E27FC236}">
                  <a16:creationId xmlns:a16="http://schemas.microsoft.com/office/drawing/2014/main" id="{704F80A3-FA86-4B0E-AB04-E84C9780AFBB}"/>
                </a:ext>
              </a:extLst>
            </p:cNvPr>
            <p:cNvSpPr txBox="1"/>
            <p:nvPr/>
          </p:nvSpPr>
          <p:spPr>
            <a:xfrm>
              <a:off x="2072012" y="2357880"/>
              <a:ext cx="837088"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2019</a:t>
              </a:r>
            </a:p>
          </p:txBody>
        </p:sp>
        <p:sp>
          <p:nvSpPr>
            <p:cNvPr id="18" name="TextBox 17">
              <a:extLst>
                <a:ext uri="{FF2B5EF4-FFF2-40B4-BE49-F238E27FC236}">
                  <a16:creationId xmlns:a16="http://schemas.microsoft.com/office/drawing/2014/main" id="{93FD27A8-5005-44CB-A3A7-427070592616}"/>
                </a:ext>
              </a:extLst>
            </p:cNvPr>
            <p:cNvSpPr txBox="1"/>
            <p:nvPr/>
          </p:nvSpPr>
          <p:spPr>
            <a:xfrm>
              <a:off x="5210367" y="2357880"/>
              <a:ext cx="912429"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2020</a:t>
              </a:r>
            </a:p>
          </p:txBody>
        </p:sp>
        <p:sp>
          <p:nvSpPr>
            <p:cNvPr id="19" name="TextBox 18">
              <a:extLst>
                <a:ext uri="{FF2B5EF4-FFF2-40B4-BE49-F238E27FC236}">
                  <a16:creationId xmlns:a16="http://schemas.microsoft.com/office/drawing/2014/main" id="{93C4A266-6B1C-4FDF-A1D1-7E09AA602CEC}"/>
                </a:ext>
              </a:extLst>
            </p:cNvPr>
            <p:cNvSpPr txBox="1"/>
            <p:nvPr/>
          </p:nvSpPr>
          <p:spPr>
            <a:xfrm>
              <a:off x="8423260" y="2357880"/>
              <a:ext cx="838691"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2021</a:t>
              </a:r>
            </a:p>
          </p:txBody>
        </p:sp>
      </p:grpSp>
    </p:spTree>
    <p:extLst>
      <p:ext uri="{BB962C8B-B14F-4D97-AF65-F5344CB8AC3E}">
        <p14:creationId xmlns:p14="http://schemas.microsoft.com/office/powerpoint/2010/main" val="33515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809B1-1267-4179-9905-489466A7B9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F07F246-5CE2-4B19-A301-0E0D50ACB93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CBD2C16-BF45-4983-A508-BB0C03B5FF3C}"/>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EBA1B4E2-9F6E-4BD9-B1D7-ABFE89DC197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ABBAD60-8A3B-4E2C-B851-CFDB4B4CDE09}"/>
              </a:ext>
            </a:extLst>
          </p:cNvPr>
          <p:cNvSpPr>
            <a:spLocks noGrp="1"/>
          </p:cNvSpPr>
          <p:nvPr>
            <p:ph type="body" sz="quarter" idx="13"/>
          </p:nvPr>
        </p:nvSpPr>
        <p:spPr/>
        <p:txBody>
          <a:bodyPr/>
          <a:lstStyle/>
          <a:p>
            <a:endParaRPr lang="en-ZA"/>
          </a:p>
        </p:txBody>
      </p:sp>
      <p:grpSp>
        <p:nvGrpSpPr>
          <p:cNvPr id="37" name="Group 36">
            <a:extLst>
              <a:ext uri="{FF2B5EF4-FFF2-40B4-BE49-F238E27FC236}">
                <a16:creationId xmlns:a16="http://schemas.microsoft.com/office/drawing/2014/main" id="{E972BB75-E794-4E7F-B468-EC92F4AD6AF7}"/>
              </a:ext>
            </a:extLst>
          </p:cNvPr>
          <p:cNvGrpSpPr/>
          <p:nvPr/>
        </p:nvGrpSpPr>
        <p:grpSpPr>
          <a:xfrm>
            <a:off x="-19050" y="1652610"/>
            <a:ext cx="11601450" cy="4584108"/>
            <a:chOff x="0" y="1395435"/>
            <a:chExt cx="10799762" cy="4267335"/>
          </a:xfrm>
        </p:grpSpPr>
        <p:sp>
          <p:nvSpPr>
            <p:cNvPr id="7" name="Shape 3846">
              <a:extLst>
                <a:ext uri="{FF2B5EF4-FFF2-40B4-BE49-F238E27FC236}">
                  <a16:creationId xmlns:a16="http://schemas.microsoft.com/office/drawing/2014/main" id="{2FBCE1A5-1313-4EE4-83DB-DD6DC453D46D}"/>
                </a:ext>
              </a:extLst>
            </p:cNvPr>
            <p:cNvSpPr/>
            <p:nvPr/>
          </p:nvSpPr>
          <p:spPr>
            <a:xfrm>
              <a:off x="3191129" y="1395435"/>
              <a:ext cx="2838021" cy="1618360"/>
            </a:xfrm>
            <a:custGeom>
              <a:avLst/>
              <a:gdLst/>
              <a:ahLst/>
              <a:cxnLst>
                <a:cxn ang="0">
                  <a:pos x="wd2" y="hd2"/>
                </a:cxn>
                <a:cxn ang="5400000">
                  <a:pos x="wd2" y="hd2"/>
                </a:cxn>
                <a:cxn ang="10800000">
                  <a:pos x="wd2" y="hd2"/>
                </a:cxn>
                <a:cxn ang="16200000">
                  <a:pos x="wd2" y="hd2"/>
                </a:cxn>
              </a:cxnLst>
              <a:rect l="0" t="0" r="r" b="b"/>
              <a:pathLst>
                <a:path w="21600" h="21600" extrusionOk="0">
                  <a:moveTo>
                    <a:pt x="1212" y="0"/>
                  </a:moveTo>
                  <a:lnTo>
                    <a:pt x="1212" y="8813"/>
                  </a:lnTo>
                  <a:lnTo>
                    <a:pt x="0" y="10894"/>
                  </a:lnTo>
                  <a:lnTo>
                    <a:pt x="1212" y="12975"/>
                  </a:lnTo>
                  <a:lnTo>
                    <a:pt x="1212" y="21600"/>
                  </a:lnTo>
                  <a:lnTo>
                    <a:pt x="21600" y="21600"/>
                  </a:lnTo>
                  <a:lnTo>
                    <a:pt x="21600" y="0"/>
                  </a:lnTo>
                  <a:lnTo>
                    <a:pt x="1212" y="0"/>
                  </a:lnTo>
                  <a:close/>
                </a:path>
              </a:pathLst>
            </a:custGeom>
            <a:solidFill>
              <a:schemeClr val="accent1"/>
            </a:solidFill>
            <a:ln w="12700" cap="flat">
              <a:noFill/>
              <a:miter lim="400000"/>
            </a:ln>
            <a:effectLst/>
          </p:spPr>
          <p:txBody>
            <a:bodyPr wrap="square" lIns="0" tIns="0" rIns="0" bIns="0" numCol="1" anchor="t">
              <a:noAutofit/>
            </a:bodyPr>
            <a:lstStyle/>
            <a:p>
              <a:endParaRPr sz="2243" dirty="0"/>
            </a:p>
          </p:txBody>
        </p:sp>
        <p:sp>
          <p:nvSpPr>
            <p:cNvPr id="8" name="Shape 3861">
              <a:extLst>
                <a:ext uri="{FF2B5EF4-FFF2-40B4-BE49-F238E27FC236}">
                  <a16:creationId xmlns:a16="http://schemas.microsoft.com/office/drawing/2014/main" id="{4B98256D-816C-4A09-8222-517F99DB65D4}"/>
                </a:ext>
              </a:extLst>
            </p:cNvPr>
            <p:cNvSpPr/>
            <p:nvPr/>
          </p:nvSpPr>
          <p:spPr>
            <a:xfrm flipH="1">
              <a:off x="4794189" y="4044410"/>
              <a:ext cx="2838021" cy="1618360"/>
            </a:xfrm>
            <a:custGeom>
              <a:avLst/>
              <a:gdLst/>
              <a:ahLst/>
              <a:cxnLst>
                <a:cxn ang="0">
                  <a:pos x="wd2" y="hd2"/>
                </a:cxn>
                <a:cxn ang="5400000">
                  <a:pos x="wd2" y="hd2"/>
                </a:cxn>
                <a:cxn ang="10800000">
                  <a:pos x="wd2" y="hd2"/>
                </a:cxn>
                <a:cxn ang="16200000">
                  <a:pos x="wd2" y="hd2"/>
                </a:cxn>
              </a:cxnLst>
              <a:rect l="0" t="0" r="r" b="b"/>
              <a:pathLst>
                <a:path w="21600" h="21600" extrusionOk="0">
                  <a:moveTo>
                    <a:pt x="1212" y="0"/>
                  </a:moveTo>
                  <a:lnTo>
                    <a:pt x="1212" y="8813"/>
                  </a:lnTo>
                  <a:lnTo>
                    <a:pt x="0" y="10894"/>
                  </a:lnTo>
                  <a:lnTo>
                    <a:pt x="1212" y="12975"/>
                  </a:lnTo>
                  <a:lnTo>
                    <a:pt x="1212" y="21600"/>
                  </a:lnTo>
                  <a:lnTo>
                    <a:pt x="21600" y="21600"/>
                  </a:lnTo>
                  <a:lnTo>
                    <a:pt x="21600" y="0"/>
                  </a:lnTo>
                  <a:lnTo>
                    <a:pt x="1212" y="0"/>
                  </a:lnTo>
                  <a:close/>
                </a:path>
              </a:pathLst>
            </a:custGeom>
            <a:solidFill>
              <a:schemeClr val="accent2"/>
            </a:solidFill>
            <a:ln w="12700" cap="flat">
              <a:noFill/>
              <a:miter lim="400000"/>
            </a:ln>
            <a:effectLst/>
          </p:spPr>
          <p:txBody>
            <a:bodyPr wrap="square" lIns="0" tIns="0" rIns="0" bIns="0" numCol="1" anchor="t">
              <a:noAutofit/>
            </a:bodyPr>
            <a:lstStyle/>
            <a:p>
              <a:endParaRPr sz="2243" dirty="0"/>
            </a:p>
          </p:txBody>
        </p:sp>
        <p:sp>
          <p:nvSpPr>
            <p:cNvPr id="9" name="Shape 3865">
              <a:extLst>
                <a:ext uri="{FF2B5EF4-FFF2-40B4-BE49-F238E27FC236}">
                  <a16:creationId xmlns:a16="http://schemas.microsoft.com/office/drawing/2014/main" id="{5F1D1A6D-6F15-4B0A-BCAA-3F0587B5D262}"/>
                </a:ext>
              </a:extLst>
            </p:cNvPr>
            <p:cNvSpPr/>
            <p:nvPr/>
          </p:nvSpPr>
          <p:spPr>
            <a:xfrm>
              <a:off x="4961494" y="3367511"/>
              <a:ext cx="5838268" cy="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10" name="Shape 3866">
              <a:extLst>
                <a:ext uri="{FF2B5EF4-FFF2-40B4-BE49-F238E27FC236}">
                  <a16:creationId xmlns:a16="http://schemas.microsoft.com/office/drawing/2014/main" id="{B51783FD-D1B4-4368-8133-1244B34E5EA2}"/>
                </a:ext>
              </a:extLst>
            </p:cNvPr>
            <p:cNvSpPr/>
            <p:nvPr/>
          </p:nvSpPr>
          <p:spPr>
            <a:xfrm>
              <a:off x="0" y="3367512"/>
              <a:ext cx="4965317" cy="0"/>
            </a:xfrm>
            <a:prstGeom prst="line">
              <a:avLst/>
            </a:prstGeom>
            <a:noFill/>
            <a:ln w="38100" cap="flat">
              <a:solidFill>
                <a:schemeClr val="accent1"/>
              </a:solidFill>
              <a:prstDash val="solid"/>
              <a:miter lim="400000"/>
            </a:ln>
            <a:effectLst/>
          </p:spPr>
          <p:txBody>
            <a:bodyPr wrap="square" lIns="31648" tIns="31648" rIns="31648" bIns="31648" numCol="1" anchor="ctr">
              <a:noAutofit/>
            </a:bodyPr>
            <a:lstStyle/>
            <a:p>
              <a:endParaRPr sz="2243" dirty="0"/>
            </a:p>
          </p:txBody>
        </p:sp>
        <p:sp>
          <p:nvSpPr>
            <p:cNvPr id="11" name="Shape 3867">
              <a:extLst>
                <a:ext uri="{FF2B5EF4-FFF2-40B4-BE49-F238E27FC236}">
                  <a16:creationId xmlns:a16="http://schemas.microsoft.com/office/drawing/2014/main" id="{88064A05-7202-48DB-89D6-38C0B34BC77A}"/>
                </a:ext>
              </a:extLst>
            </p:cNvPr>
            <p:cNvSpPr/>
            <p:nvPr/>
          </p:nvSpPr>
          <p:spPr>
            <a:xfrm>
              <a:off x="1131879" y="3286694"/>
              <a:ext cx="161634" cy="161635"/>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12" name="Shape 3868">
              <a:extLst>
                <a:ext uri="{FF2B5EF4-FFF2-40B4-BE49-F238E27FC236}">
                  <a16:creationId xmlns:a16="http://schemas.microsoft.com/office/drawing/2014/main" id="{272A0E44-9E4F-48AA-B91D-BBD1F8428278}"/>
                </a:ext>
              </a:extLst>
            </p:cNvPr>
            <p:cNvSpPr/>
            <p:nvPr/>
          </p:nvSpPr>
          <p:spPr>
            <a:xfrm>
              <a:off x="9566676" y="3286694"/>
              <a:ext cx="161635" cy="161635"/>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3" name="Shape 3869">
              <a:extLst>
                <a:ext uri="{FF2B5EF4-FFF2-40B4-BE49-F238E27FC236}">
                  <a16:creationId xmlns:a16="http://schemas.microsoft.com/office/drawing/2014/main" id="{44102EA3-E81C-4A77-8DF0-14554A60621F}"/>
                </a:ext>
              </a:extLst>
            </p:cNvPr>
            <p:cNvSpPr/>
            <p:nvPr/>
          </p:nvSpPr>
          <p:spPr>
            <a:xfrm>
              <a:off x="2069078" y="3286694"/>
              <a:ext cx="161635" cy="161635"/>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14" name="Shape 3870">
              <a:extLst>
                <a:ext uri="{FF2B5EF4-FFF2-40B4-BE49-F238E27FC236}">
                  <a16:creationId xmlns:a16="http://schemas.microsoft.com/office/drawing/2014/main" id="{BFB45674-63A2-4AEA-AE51-BC8C98C31080}"/>
                </a:ext>
              </a:extLst>
            </p:cNvPr>
            <p:cNvSpPr/>
            <p:nvPr/>
          </p:nvSpPr>
          <p:spPr>
            <a:xfrm>
              <a:off x="3943477" y="3286694"/>
              <a:ext cx="161635" cy="161635"/>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15" name="Shape 3871">
              <a:extLst>
                <a:ext uri="{FF2B5EF4-FFF2-40B4-BE49-F238E27FC236}">
                  <a16:creationId xmlns:a16="http://schemas.microsoft.com/office/drawing/2014/main" id="{AD4CE5DA-B437-4C1A-9B90-1E8833D49EAC}"/>
                </a:ext>
              </a:extLst>
            </p:cNvPr>
            <p:cNvSpPr/>
            <p:nvPr/>
          </p:nvSpPr>
          <p:spPr>
            <a:xfrm>
              <a:off x="4880677" y="3286694"/>
              <a:ext cx="161635" cy="161635"/>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16" name="Shape 3872">
              <a:extLst>
                <a:ext uri="{FF2B5EF4-FFF2-40B4-BE49-F238E27FC236}">
                  <a16:creationId xmlns:a16="http://schemas.microsoft.com/office/drawing/2014/main" id="{3B37BB56-B9F5-445A-9EC3-BB01090E6D46}"/>
                </a:ext>
              </a:extLst>
            </p:cNvPr>
            <p:cNvSpPr/>
            <p:nvPr/>
          </p:nvSpPr>
          <p:spPr>
            <a:xfrm>
              <a:off x="6755077" y="3286694"/>
              <a:ext cx="161635" cy="161635"/>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7" name="Shape 3873">
              <a:extLst>
                <a:ext uri="{FF2B5EF4-FFF2-40B4-BE49-F238E27FC236}">
                  <a16:creationId xmlns:a16="http://schemas.microsoft.com/office/drawing/2014/main" id="{598B9BD5-0771-4A5E-A507-4AF637BFCF84}"/>
                </a:ext>
              </a:extLst>
            </p:cNvPr>
            <p:cNvSpPr/>
            <p:nvPr/>
          </p:nvSpPr>
          <p:spPr>
            <a:xfrm>
              <a:off x="7692277" y="3286694"/>
              <a:ext cx="161635" cy="161635"/>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8" name="Shape 3874">
              <a:extLst>
                <a:ext uri="{FF2B5EF4-FFF2-40B4-BE49-F238E27FC236}">
                  <a16:creationId xmlns:a16="http://schemas.microsoft.com/office/drawing/2014/main" id="{B2627C5E-03B7-463B-85B9-996B2B59D811}"/>
                </a:ext>
              </a:extLst>
            </p:cNvPr>
            <p:cNvSpPr/>
            <p:nvPr/>
          </p:nvSpPr>
          <p:spPr>
            <a:xfrm>
              <a:off x="8629476" y="3286694"/>
              <a:ext cx="161635" cy="161635"/>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9" name="Shape 3875">
              <a:extLst>
                <a:ext uri="{FF2B5EF4-FFF2-40B4-BE49-F238E27FC236}">
                  <a16:creationId xmlns:a16="http://schemas.microsoft.com/office/drawing/2014/main" id="{A86B0FB3-D60A-46BF-977D-754733112CEA}"/>
                </a:ext>
              </a:extLst>
            </p:cNvPr>
            <p:cNvSpPr/>
            <p:nvPr/>
          </p:nvSpPr>
          <p:spPr>
            <a:xfrm>
              <a:off x="3006277" y="3286694"/>
              <a:ext cx="161635" cy="161635"/>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20" name="Shape 3876">
              <a:extLst>
                <a:ext uri="{FF2B5EF4-FFF2-40B4-BE49-F238E27FC236}">
                  <a16:creationId xmlns:a16="http://schemas.microsoft.com/office/drawing/2014/main" id="{DE72C919-4C36-44E5-944A-F945C3D0151F}"/>
                </a:ext>
              </a:extLst>
            </p:cNvPr>
            <p:cNvSpPr/>
            <p:nvPr/>
          </p:nvSpPr>
          <p:spPr>
            <a:xfrm>
              <a:off x="5817877" y="3286694"/>
              <a:ext cx="161635" cy="161635"/>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21" name="Shape 3877">
              <a:extLst>
                <a:ext uri="{FF2B5EF4-FFF2-40B4-BE49-F238E27FC236}">
                  <a16:creationId xmlns:a16="http://schemas.microsoft.com/office/drawing/2014/main" id="{BDEBE298-9EB0-4804-92A0-755432D3F4D9}"/>
                </a:ext>
              </a:extLst>
            </p:cNvPr>
            <p:cNvSpPr/>
            <p:nvPr/>
          </p:nvSpPr>
          <p:spPr>
            <a:xfrm flipV="1">
              <a:off x="3086819" y="2204614"/>
              <a:ext cx="1" cy="1135959"/>
            </a:xfrm>
            <a:prstGeom prst="line">
              <a:avLst/>
            </a:prstGeom>
            <a:noFill/>
            <a:ln w="38100" cap="flat">
              <a:solidFill>
                <a:schemeClr val="accent1"/>
              </a:solidFill>
              <a:prstDash val="solid"/>
              <a:miter lim="400000"/>
            </a:ln>
            <a:effectLst/>
          </p:spPr>
          <p:txBody>
            <a:bodyPr wrap="square" lIns="31648" tIns="31648" rIns="31648" bIns="31648" numCol="1" anchor="ctr">
              <a:noAutofit/>
            </a:bodyPr>
            <a:lstStyle/>
            <a:p>
              <a:endParaRPr sz="2243" dirty="0"/>
            </a:p>
          </p:txBody>
        </p:sp>
        <p:sp>
          <p:nvSpPr>
            <p:cNvPr id="22" name="Shape 3878">
              <a:extLst>
                <a:ext uri="{FF2B5EF4-FFF2-40B4-BE49-F238E27FC236}">
                  <a16:creationId xmlns:a16="http://schemas.microsoft.com/office/drawing/2014/main" id="{6EC1AEB1-7E5E-4B57-9FE6-AA31F9D90DBE}"/>
                </a:ext>
              </a:extLst>
            </p:cNvPr>
            <p:cNvSpPr/>
            <p:nvPr/>
          </p:nvSpPr>
          <p:spPr>
            <a:xfrm flipV="1">
              <a:off x="7768117" y="3369417"/>
              <a:ext cx="1" cy="1512404"/>
            </a:xfrm>
            <a:prstGeom prst="line">
              <a:avLst/>
            </a:prstGeom>
            <a:noFill/>
            <a:ln w="38100" cap="flat">
              <a:solidFill>
                <a:schemeClr val="accent2"/>
              </a:solidFill>
              <a:prstDash val="solid"/>
              <a:miter lim="400000"/>
            </a:ln>
            <a:effectLst/>
          </p:spPr>
          <p:txBody>
            <a:bodyPr wrap="square" lIns="31648" tIns="31648" rIns="31648" bIns="31648" numCol="1" anchor="ctr">
              <a:noAutofit/>
            </a:bodyPr>
            <a:lstStyle/>
            <a:p>
              <a:endParaRPr sz="2243" dirty="0"/>
            </a:p>
          </p:txBody>
        </p:sp>
        <p:sp>
          <p:nvSpPr>
            <p:cNvPr id="23" name="Subtitle 2">
              <a:extLst>
                <a:ext uri="{FF2B5EF4-FFF2-40B4-BE49-F238E27FC236}">
                  <a16:creationId xmlns:a16="http://schemas.microsoft.com/office/drawing/2014/main" id="{37F2A85A-B6A0-4587-AF0E-56D566C3C6D4}"/>
                </a:ext>
              </a:extLst>
            </p:cNvPr>
            <p:cNvSpPr txBox="1">
              <a:spLocks/>
            </p:cNvSpPr>
            <p:nvPr/>
          </p:nvSpPr>
          <p:spPr>
            <a:xfrm>
              <a:off x="3512737" y="1856450"/>
              <a:ext cx="2345411" cy="78049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 </a:t>
              </a:r>
              <a:r>
                <a:rPr lang="en-US" sz="1063" dirty="0" err="1">
                  <a:solidFill>
                    <a:schemeClr val="bg1"/>
                  </a:solidFill>
                  <a:latin typeface="+mn-lt"/>
                  <a:ea typeface="Open Sans Light" panose="020B0306030504020204" pitchFamily="34" charset="0"/>
                  <a:cs typeface="Open Sans Light" panose="020B0306030504020204" pitchFamily="34" charset="0"/>
                </a:rPr>
                <a:t>comprehensam</a:t>
              </a:r>
              <a:r>
                <a:rPr lang="en-US" sz="1063" dirty="0">
                  <a:solidFill>
                    <a:schemeClr val="bg1"/>
                  </a:solidFill>
                  <a:latin typeface="+mn-lt"/>
                  <a:ea typeface="Open Sans Light" panose="020B0306030504020204" pitchFamily="34" charset="0"/>
                  <a:cs typeface="Open Sans Light" panose="020B0306030504020204" pitchFamily="34" charset="0"/>
                </a:rPr>
                <a:t> in. Sed </a:t>
              </a:r>
              <a:r>
                <a:rPr lang="en-US" sz="1063" dirty="0" err="1">
                  <a:solidFill>
                    <a:schemeClr val="bg1"/>
                  </a:solidFill>
                  <a:latin typeface="+mn-lt"/>
                  <a:ea typeface="Open Sans Light" panose="020B0306030504020204" pitchFamily="34" charset="0"/>
                  <a:cs typeface="Open Sans Light" panose="020B0306030504020204" pitchFamily="34" charset="0"/>
                </a:rPr>
                <a:t>nibh</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theophrastus</a:t>
              </a:r>
              <a:r>
                <a:rPr lang="en-US" sz="1063" dirty="0">
                  <a:solidFill>
                    <a:schemeClr val="bg1"/>
                  </a:solidFill>
                  <a:latin typeface="+mn-lt"/>
                  <a:ea typeface="Open Sans Light" panose="020B0306030504020204" pitchFamily="34" charset="0"/>
                  <a:cs typeface="Open Sans Light" panose="020B0306030504020204" pitchFamily="34" charset="0"/>
                </a:rPr>
                <a:t> in, ex </a:t>
              </a:r>
              <a:r>
                <a:rPr lang="en-US" sz="1063" dirty="0" err="1">
                  <a:solidFill>
                    <a:schemeClr val="bg1"/>
                  </a:solidFill>
                  <a:latin typeface="+mn-lt"/>
                  <a:ea typeface="Open Sans Light" panose="020B0306030504020204" pitchFamily="34" charset="0"/>
                  <a:cs typeface="Open Sans Light" panose="020B0306030504020204" pitchFamily="34" charset="0"/>
                </a:rPr>
                <a:t>dictas</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conceptam</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vis.hope</a:t>
              </a:r>
              <a:r>
                <a:rPr lang="en-US" sz="1063" dirty="0">
                  <a:solidFill>
                    <a:schemeClr val="bg1"/>
                  </a:solidFill>
                  <a:latin typeface="+mn-lt"/>
                  <a:ea typeface="Open Sans Light" panose="020B0306030504020204" pitchFamily="34" charset="0"/>
                  <a:cs typeface="Open Sans Light" panose="020B0306030504020204" pitchFamily="34" charset="0"/>
                </a:rPr>
                <a:t> that consumers will.</a:t>
              </a:r>
            </a:p>
          </p:txBody>
        </p:sp>
        <p:sp>
          <p:nvSpPr>
            <p:cNvPr id="24" name="TextBox 23">
              <a:extLst>
                <a:ext uri="{FF2B5EF4-FFF2-40B4-BE49-F238E27FC236}">
                  <a16:creationId xmlns:a16="http://schemas.microsoft.com/office/drawing/2014/main" id="{041B85BF-9562-4F2A-AE60-6A75C84B55FF}"/>
                </a:ext>
              </a:extLst>
            </p:cNvPr>
            <p:cNvSpPr txBox="1"/>
            <p:nvPr/>
          </p:nvSpPr>
          <p:spPr>
            <a:xfrm>
              <a:off x="3512737" y="1551803"/>
              <a:ext cx="1241836" cy="289075"/>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MILESTONE 01</a:t>
              </a:r>
            </a:p>
          </p:txBody>
        </p:sp>
        <p:sp>
          <p:nvSpPr>
            <p:cNvPr id="25" name="Subtitle 2">
              <a:extLst>
                <a:ext uri="{FF2B5EF4-FFF2-40B4-BE49-F238E27FC236}">
                  <a16:creationId xmlns:a16="http://schemas.microsoft.com/office/drawing/2014/main" id="{316FCB55-0707-4F1F-A876-33085B193D20}"/>
                </a:ext>
              </a:extLst>
            </p:cNvPr>
            <p:cNvSpPr txBox="1">
              <a:spLocks/>
            </p:cNvSpPr>
            <p:nvPr/>
          </p:nvSpPr>
          <p:spPr>
            <a:xfrm>
              <a:off x="4967579" y="4523830"/>
              <a:ext cx="2345411" cy="78049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 </a:t>
              </a:r>
              <a:r>
                <a:rPr lang="en-US" sz="1063" dirty="0" err="1">
                  <a:solidFill>
                    <a:schemeClr val="bg1"/>
                  </a:solidFill>
                  <a:latin typeface="+mn-lt"/>
                  <a:ea typeface="Open Sans Light" panose="020B0306030504020204" pitchFamily="34" charset="0"/>
                  <a:cs typeface="Open Sans Light" panose="020B0306030504020204" pitchFamily="34" charset="0"/>
                </a:rPr>
                <a:t>comprehensam</a:t>
              </a:r>
              <a:r>
                <a:rPr lang="en-US" sz="1063" dirty="0">
                  <a:solidFill>
                    <a:schemeClr val="bg1"/>
                  </a:solidFill>
                  <a:latin typeface="+mn-lt"/>
                  <a:ea typeface="Open Sans Light" panose="020B0306030504020204" pitchFamily="34" charset="0"/>
                  <a:cs typeface="Open Sans Light" panose="020B0306030504020204" pitchFamily="34" charset="0"/>
                </a:rPr>
                <a:t> in. Sed </a:t>
              </a:r>
              <a:r>
                <a:rPr lang="en-US" sz="1063" dirty="0" err="1">
                  <a:solidFill>
                    <a:schemeClr val="bg1"/>
                  </a:solidFill>
                  <a:latin typeface="+mn-lt"/>
                  <a:ea typeface="Open Sans Light" panose="020B0306030504020204" pitchFamily="34" charset="0"/>
                  <a:cs typeface="Open Sans Light" panose="020B0306030504020204" pitchFamily="34" charset="0"/>
                </a:rPr>
                <a:t>nibh</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theophrastus</a:t>
              </a:r>
              <a:r>
                <a:rPr lang="en-US" sz="1063" dirty="0">
                  <a:solidFill>
                    <a:schemeClr val="bg1"/>
                  </a:solidFill>
                  <a:latin typeface="+mn-lt"/>
                  <a:ea typeface="Open Sans Light" panose="020B0306030504020204" pitchFamily="34" charset="0"/>
                  <a:cs typeface="Open Sans Light" panose="020B0306030504020204" pitchFamily="34" charset="0"/>
                </a:rPr>
                <a:t> in, ex </a:t>
              </a:r>
              <a:r>
                <a:rPr lang="en-US" sz="1063" dirty="0" err="1">
                  <a:solidFill>
                    <a:schemeClr val="bg1"/>
                  </a:solidFill>
                  <a:latin typeface="+mn-lt"/>
                  <a:ea typeface="Open Sans Light" panose="020B0306030504020204" pitchFamily="34" charset="0"/>
                  <a:cs typeface="Open Sans Light" panose="020B0306030504020204" pitchFamily="34" charset="0"/>
                </a:rPr>
                <a:t>dictas</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conceptam</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vis.hope</a:t>
              </a:r>
              <a:r>
                <a:rPr lang="en-US" sz="1063" dirty="0">
                  <a:solidFill>
                    <a:schemeClr val="bg1"/>
                  </a:solidFill>
                  <a:latin typeface="+mn-lt"/>
                  <a:ea typeface="Open Sans Light" panose="020B0306030504020204" pitchFamily="34" charset="0"/>
                  <a:cs typeface="Open Sans Light" panose="020B0306030504020204" pitchFamily="34" charset="0"/>
                </a:rPr>
                <a:t> that consumers will.</a:t>
              </a:r>
            </a:p>
          </p:txBody>
        </p:sp>
        <p:sp>
          <p:nvSpPr>
            <p:cNvPr id="26" name="TextBox 25">
              <a:extLst>
                <a:ext uri="{FF2B5EF4-FFF2-40B4-BE49-F238E27FC236}">
                  <a16:creationId xmlns:a16="http://schemas.microsoft.com/office/drawing/2014/main" id="{3ADF12C1-3F89-43AA-8284-24613A8C923B}"/>
                </a:ext>
              </a:extLst>
            </p:cNvPr>
            <p:cNvSpPr txBox="1"/>
            <p:nvPr/>
          </p:nvSpPr>
          <p:spPr>
            <a:xfrm>
              <a:off x="6039818" y="4219182"/>
              <a:ext cx="1273172" cy="289075"/>
            </a:xfrm>
            <a:prstGeom prst="rect">
              <a:avLst/>
            </a:prstGeom>
            <a:noFill/>
          </p:spPr>
          <p:txBody>
            <a:bodyPr wrap="none" rtlCol="0" anchor="ctr" anchorCtr="0">
              <a:spAutoFit/>
            </a:bodyPr>
            <a:lstStyle/>
            <a:p>
              <a:pPr algn="r"/>
              <a:r>
                <a:rPr lang="en-US" sz="1418" b="1" dirty="0">
                  <a:solidFill>
                    <a:schemeClr val="bg1"/>
                  </a:solidFill>
                  <a:ea typeface="League Spartan" charset="0"/>
                  <a:cs typeface="Poppins" pitchFamily="2" charset="77"/>
                </a:rPr>
                <a:t>MILESTONE 02</a:t>
              </a:r>
            </a:p>
          </p:txBody>
        </p:sp>
        <p:sp>
          <p:nvSpPr>
            <p:cNvPr id="27" name="TextBox 26">
              <a:extLst>
                <a:ext uri="{FF2B5EF4-FFF2-40B4-BE49-F238E27FC236}">
                  <a16:creationId xmlns:a16="http://schemas.microsoft.com/office/drawing/2014/main" id="{A6D4D178-9310-43B0-9E6E-E01DB4AD310C}"/>
                </a:ext>
              </a:extLst>
            </p:cNvPr>
            <p:cNvSpPr txBox="1"/>
            <p:nvPr/>
          </p:nvSpPr>
          <p:spPr>
            <a:xfrm>
              <a:off x="964090" y="3525317"/>
              <a:ext cx="497212" cy="289075"/>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2019</a:t>
              </a:r>
            </a:p>
          </p:txBody>
        </p:sp>
        <p:sp>
          <p:nvSpPr>
            <p:cNvPr id="28" name="TextBox 27">
              <a:extLst>
                <a:ext uri="{FF2B5EF4-FFF2-40B4-BE49-F238E27FC236}">
                  <a16:creationId xmlns:a16="http://schemas.microsoft.com/office/drawing/2014/main" id="{B1E227E9-DABA-4C24-84E8-1041BF877519}"/>
                </a:ext>
              </a:extLst>
            </p:cNvPr>
            <p:cNvSpPr txBox="1"/>
            <p:nvPr/>
          </p:nvSpPr>
          <p:spPr>
            <a:xfrm>
              <a:off x="1881891" y="3525316"/>
              <a:ext cx="536010" cy="289075"/>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2020</a:t>
              </a:r>
            </a:p>
          </p:txBody>
        </p:sp>
        <p:sp>
          <p:nvSpPr>
            <p:cNvPr id="29" name="TextBox 28">
              <a:extLst>
                <a:ext uri="{FF2B5EF4-FFF2-40B4-BE49-F238E27FC236}">
                  <a16:creationId xmlns:a16="http://schemas.microsoft.com/office/drawing/2014/main" id="{550C3772-C43C-4A0C-875E-9D0F864BBB07}"/>
                </a:ext>
              </a:extLst>
            </p:cNvPr>
            <p:cNvSpPr txBox="1"/>
            <p:nvPr/>
          </p:nvSpPr>
          <p:spPr>
            <a:xfrm>
              <a:off x="2837010" y="3525982"/>
              <a:ext cx="498703" cy="289075"/>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2021</a:t>
              </a:r>
            </a:p>
          </p:txBody>
        </p:sp>
        <p:sp>
          <p:nvSpPr>
            <p:cNvPr id="30" name="TextBox 29">
              <a:extLst>
                <a:ext uri="{FF2B5EF4-FFF2-40B4-BE49-F238E27FC236}">
                  <a16:creationId xmlns:a16="http://schemas.microsoft.com/office/drawing/2014/main" id="{11312634-B264-4FBA-A0CD-76B36AB54BEA}"/>
                </a:ext>
              </a:extLst>
            </p:cNvPr>
            <p:cNvSpPr txBox="1"/>
            <p:nvPr/>
          </p:nvSpPr>
          <p:spPr>
            <a:xfrm>
              <a:off x="3759275" y="3525316"/>
              <a:ext cx="530041" cy="289075"/>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2022</a:t>
              </a:r>
            </a:p>
          </p:txBody>
        </p:sp>
        <p:sp>
          <p:nvSpPr>
            <p:cNvPr id="31" name="TextBox 30">
              <a:extLst>
                <a:ext uri="{FF2B5EF4-FFF2-40B4-BE49-F238E27FC236}">
                  <a16:creationId xmlns:a16="http://schemas.microsoft.com/office/drawing/2014/main" id="{80850B41-C3D2-4D3B-B993-73117CB7D3E6}"/>
                </a:ext>
              </a:extLst>
            </p:cNvPr>
            <p:cNvSpPr txBox="1"/>
            <p:nvPr/>
          </p:nvSpPr>
          <p:spPr>
            <a:xfrm>
              <a:off x="4690475" y="3527990"/>
              <a:ext cx="531533" cy="289075"/>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2023</a:t>
              </a:r>
            </a:p>
          </p:txBody>
        </p:sp>
        <p:sp>
          <p:nvSpPr>
            <p:cNvPr id="32" name="TextBox 31">
              <a:extLst>
                <a:ext uri="{FF2B5EF4-FFF2-40B4-BE49-F238E27FC236}">
                  <a16:creationId xmlns:a16="http://schemas.microsoft.com/office/drawing/2014/main" id="{B22D62B8-DB22-4F2D-BDEA-D9672316F65D}"/>
                </a:ext>
              </a:extLst>
            </p:cNvPr>
            <p:cNvSpPr txBox="1"/>
            <p:nvPr/>
          </p:nvSpPr>
          <p:spPr>
            <a:xfrm>
              <a:off x="5631677" y="3525316"/>
              <a:ext cx="538994" cy="289075"/>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2024</a:t>
              </a:r>
            </a:p>
          </p:txBody>
        </p:sp>
        <p:sp>
          <p:nvSpPr>
            <p:cNvPr id="33" name="TextBox 32">
              <a:extLst>
                <a:ext uri="{FF2B5EF4-FFF2-40B4-BE49-F238E27FC236}">
                  <a16:creationId xmlns:a16="http://schemas.microsoft.com/office/drawing/2014/main" id="{3A941F4E-03C1-4E05-B2D0-8CAA81442E5A}"/>
                </a:ext>
              </a:extLst>
            </p:cNvPr>
            <p:cNvSpPr txBox="1"/>
            <p:nvPr/>
          </p:nvSpPr>
          <p:spPr>
            <a:xfrm>
              <a:off x="6568637" y="3530628"/>
              <a:ext cx="534517" cy="289075"/>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2025</a:t>
              </a:r>
            </a:p>
          </p:txBody>
        </p:sp>
        <p:sp>
          <p:nvSpPr>
            <p:cNvPr id="34" name="TextBox 33">
              <a:extLst>
                <a:ext uri="{FF2B5EF4-FFF2-40B4-BE49-F238E27FC236}">
                  <a16:creationId xmlns:a16="http://schemas.microsoft.com/office/drawing/2014/main" id="{7D8C2A0A-0F41-48C0-B591-B36192D33B3F}"/>
                </a:ext>
              </a:extLst>
            </p:cNvPr>
            <p:cNvSpPr txBox="1"/>
            <p:nvPr/>
          </p:nvSpPr>
          <p:spPr>
            <a:xfrm>
              <a:off x="7508821" y="2924229"/>
              <a:ext cx="528548" cy="289075"/>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2026</a:t>
              </a:r>
            </a:p>
          </p:txBody>
        </p:sp>
        <p:sp>
          <p:nvSpPr>
            <p:cNvPr id="35" name="TextBox 34">
              <a:extLst>
                <a:ext uri="{FF2B5EF4-FFF2-40B4-BE49-F238E27FC236}">
                  <a16:creationId xmlns:a16="http://schemas.microsoft.com/office/drawing/2014/main" id="{F3710B08-9E61-4D31-B6E8-C20301F10CCB}"/>
                </a:ext>
              </a:extLst>
            </p:cNvPr>
            <p:cNvSpPr txBox="1"/>
            <p:nvPr/>
          </p:nvSpPr>
          <p:spPr>
            <a:xfrm>
              <a:off x="8445628" y="3526948"/>
              <a:ext cx="527057" cy="289075"/>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2027</a:t>
              </a:r>
            </a:p>
          </p:txBody>
        </p:sp>
        <p:sp>
          <p:nvSpPr>
            <p:cNvPr id="36" name="TextBox 35">
              <a:extLst>
                <a:ext uri="{FF2B5EF4-FFF2-40B4-BE49-F238E27FC236}">
                  <a16:creationId xmlns:a16="http://schemas.microsoft.com/office/drawing/2014/main" id="{A3FE24FA-5A8B-412F-86BA-C44B3D679A46}"/>
                </a:ext>
              </a:extLst>
            </p:cNvPr>
            <p:cNvSpPr txBox="1"/>
            <p:nvPr/>
          </p:nvSpPr>
          <p:spPr>
            <a:xfrm>
              <a:off x="9378742" y="3530917"/>
              <a:ext cx="537502" cy="289075"/>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2028</a:t>
              </a:r>
            </a:p>
          </p:txBody>
        </p:sp>
      </p:grpSp>
    </p:spTree>
    <p:extLst>
      <p:ext uri="{BB962C8B-B14F-4D97-AF65-F5344CB8AC3E}">
        <p14:creationId xmlns:p14="http://schemas.microsoft.com/office/powerpoint/2010/main" val="392111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711BA-46A0-4443-BAAF-CF9160B7604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E532583-E862-4D53-8AE2-1F8C8D5ED78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526FB95-1909-4DAD-A8C7-17D6029F5911}"/>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B5E127B8-F547-4233-AA9C-BF26734E4B9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9C22189-FBD6-48F4-9BCF-E77005C39DB6}"/>
              </a:ext>
            </a:extLst>
          </p:cNvPr>
          <p:cNvSpPr>
            <a:spLocks noGrp="1"/>
          </p:cNvSpPr>
          <p:nvPr>
            <p:ph type="body" sz="quarter" idx="13"/>
          </p:nvPr>
        </p:nvSpPr>
        <p:spPr/>
        <p:txBody>
          <a:bodyPr/>
          <a:lstStyle/>
          <a:p>
            <a:endParaRPr lang="en-ZA"/>
          </a:p>
        </p:txBody>
      </p:sp>
      <p:sp>
        <p:nvSpPr>
          <p:cNvPr id="7" name="Shape 3882">
            <a:extLst>
              <a:ext uri="{FF2B5EF4-FFF2-40B4-BE49-F238E27FC236}">
                <a16:creationId xmlns:a16="http://schemas.microsoft.com/office/drawing/2014/main" id="{FD96A448-F0B6-4C6A-BB12-5807E5F9CE8A}"/>
              </a:ext>
            </a:extLst>
          </p:cNvPr>
          <p:cNvSpPr/>
          <p:nvPr/>
        </p:nvSpPr>
        <p:spPr>
          <a:xfrm flipV="1">
            <a:off x="5838652" y="1895235"/>
            <a:ext cx="1" cy="2078220"/>
          </a:xfrm>
          <a:prstGeom prst="line">
            <a:avLst/>
          </a:prstGeom>
          <a:noFill/>
          <a:ln w="38100" cap="flat">
            <a:solidFill>
              <a:schemeClr val="accent1"/>
            </a:solidFill>
            <a:prstDash val="solid"/>
            <a:miter lim="400000"/>
          </a:ln>
          <a:effectLst/>
        </p:spPr>
        <p:txBody>
          <a:bodyPr wrap="square" lIns="31648" tIns="31648" rIns="31648" bIns="31648" numCol="1" anchor="ctr">
            <a:noAutofit/>
          </a:bodyPr>
          <a:lstStyle/>
          <a:p>
            <a:endParaRPr sz="2243" dirty="0"/>
          </a:p>
        </p:txBody>
      </p:sp>
      <p:sp>
        <p:nvSpPr>
          <p:cNvPr id="8" name="Shape 3883">
            <a:extLst>
              <a:ext uri="{FF2B5EF4-FFF2-40B4-BE49-F238E27FC236}">
                <a16:creationId xmlns:a16="http://schemas.microsoft.com/office/drawing/2014/main" id="{23F44009-8574-4432-8CD1-C53AC8696D77}"/>
              </a:ext>
            </a:extLst>
          </p:cNvPr>
          <p:cNvSpPr/>
          <p:nvPr/>
        </p:nvSpPr>
        <p:spPr>
          <a:xfrm flipV="1">
            <a:off x="1637717" y="1895235"/>
            <a:ext cx="1" cy="2078220"/>
          </a:xfrm>
          <a:prstGeom prst="line">
            <a:avLst/>
          </a:prstGeom>
          <a:noFill/>
          <a:ln w="38100" cap="flat">
            <a:solidFill>
              <a:schemeClr val="accent5"/>
            </a:solidFill>
            <a:prstDash val="solid"/>
            <a:miter lim="400000"/>
          </a:ln>
          <a:effectLst/>
        </p:spPr>
        <p:txBody>
          <a:bodyPr wrap="square" lIns="31648" tIns="31648" rIns="31648" bIns="31648" numCol="1" anchor="ctr">
            <a:noAutofit/>
          </a:bodyPr>
          <a:lstStyle/>
          <a:p>
            <a:endParaRPr sz="2243" dirty="0"/>
          </a:p>
        </p:txBody>
      </p:sp>
      <p:sp>
        <p:nvSpPr>
          <p:cNvPr id="9" name="Shape 3884">
            <a:extLst>
              <a:ext uri="{FF2B5EF4-FFF2-40B4-BE49-F238E27FC236}">
                <a16:creationId xmlns:a16="http://schemas.microsoft.com/office/drawing/2014/main" id="{28183448-92E0-4693-A2D7-166EB2DD79AE}"/>
              </a:ext>
            </a:extLst>
          </p:cNvPr>
          <p:cNvSpPr/>
          <p:nvPr/>
        </p:nvSpPr>
        <p:spPr>
          <a:xfrm>
            <a:off x="5843839" y="3977005"/>
            <a:ext cx="4203688" cy="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10" name="Shape 3885">
            <a:extLst>
              <a:ext uri="{FF2B5EF4-FFF2-40B4-BE49-F238E27FC236}">
                <a16:creationId xmlns:a16="http://schemas.microsoft.com/office/drawing/2014/main" id="{147EB432-992E-4D7C-B934-3959473E60D6}"/>
              </a:ext>
            </a:extLst>
          </p:cNvPr>
          <p:cNvSpPr/>
          <p:nvPr/>
        </p:nvSpPr>
        <p:spPr>
          <a:xfrm>
            <a:off x="1632532" y="3977005"/>
            <a:ext cx="4211307" cy="1"/>
          </a:xfrm>
          <a:prstGeom prst="line">
            <a:avLst/>
          </a:prstGeom>
          <a:noFill/>
          <a:ln w="38100" cap="flat">
            <a:solidFill>
              <a:schemeClr val="accent1"/>
            </a:solidFill>
            <a:prstDash val="solid"/>
            <a:miter lim="400000"/>
          </a:ln>
          <a:effectLst/>
        </p:spPr>
        <p:txBody>
          <a:bodyPr wrap="square" lIns="31648" tIns="31648" rIns="31648" bIns="31648" numCol="1" anchor="ctr">
            <a:noAutofit/>
          </a:bodyPr>
          <a:lstStyle/>
          <a:p>
            <a:endParaRPr sz="2243" dirty="0"/>
          </a:p>
        </p:txBody>
      </p:sp>
      <p:sp>
        <p:nvSpPr>
          <p:cNvPr id="11" name="Shape 3886">
            <a:extLst>
              <a:ext uri="{FF2B5EF4-FFF2-40B4-BE49-F238E27FC236}">
                <a16:creationId xmlns:a16="http://schemas.microsoft.com/office/drawing/2014/main" id="{EF1398EE-22C9-45B7-8697-80BA80CD0A3A}"/>
              </a:ext>
            </a:extLst>
          </p:cNvPr>
          <p:cNvSpPr/>
          <p:nvPr/>
        </p:nvSpPr>
        <p:spPr>
          <a:xfrm>
            <a:off x="9963164" y="3896451"/>
            <a:ext cx="161109" cy="161109"/>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2" name="Shape 3887">
            <a:extLst>
              <a:ext uri="{FF2B5EF4-FFF2-40B4-BE49-F238E27FC236}">
                <a16:creationId xmlns:a16="http://schemas.microsoft.com/office/drawing/2014/main" id="{8CC03B59-108A-4D40-A92A-075C9CEF95E4}"/>
              </a:ext>
            </a:extLst>
          </p:cNvPr>
          <p:cNvSpPr/>
          <p:nvPr/>
        </p:nvSpPr>
        <p:spPr>
          <a:xfrm>
            <a:off x="3657631" y="3896451"/>
            <a:ext cx="161109" cy="161109"/>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13" name="Shape 3888">
            <a:extLst>
              <a:ext uri="{FF2B5EF4-FFF2-40B4-BE49-F238E27FC236}">
                <a16:creationId xmlns:a16="http://schemas.microsoft.com/office/drawing/2014/main" id="{63AD94DA-D54C-4CFE-8BCF-95912B6D6962}"/>
              </a:ext>
            </a:extLst>
          </p:cNvPr>
          <p:cNvSpPr/>
          <p:nvPr/>
        </p:nvSpPr>
        <p:spPr>
          <a:xfrm>
            <a:off x="5759475" y="3896451"/>
            <a:ext cx="161109" cy="161109"/>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14" name="Shape 3889">
            <a:extLst>
              <a:ext uri="{FF2B5EF4-FFF2-40B4-BE49-F238E27FC236}">
                <a16:creationId xmlns:a16="http://schemas.microsoft.com/office/drawing/2014/main" id="{3923827E-2489-4F6F-B220-54936A5D2C67}"/>
              </a:ext>
            </a:extLst>
          </p:cNvPr>
          <p:cNvSpPr/>
          <p:nvPr/>
        </p:nvSpPr>
        <p:spPr>
          <a:xfrm>
            <a:off x="7861320" y="3896451"/>
            <a:ext cx="161109" cy="161109"/>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5" name="Shape 3890">
            <a:extLst>
              <a:ext uri="{FF2B5EF4-FFF2-40B4-BE49-F238E27FC236}">
                <a16:creationId xmlns:a16="http://schemas.microsoft.com/office/drawing/2014/main" id="{BB11C5F8-AB5F-4361-A10F-65C4F7042129}"/>
              </a:ext>
            </a:extLst>
          </p:cNvPr>
          <p:cNvSpPr/>
          <p:nvPr/>
        </p:nvSpPr>
        <p:spPr>
          <a:xfrm flipV="1">
            <a:off x="7939119" y="3978903"/>
            <a:ext cx="1" cy="2078221"/>
          </a:xfrm>
          <a:prstGeom prst="line">
            <a:avLst/>
          </a:prstGeom>
          <a:noFill/>
          <a:ln w="38100" cap="flat">
            <a:solidFill>
              <a:schemeClr val="accent2"/>
            </a:solidFill>
            <a:prstDash val="solid"/>
            <a:miter lim="400000"/>
          </a:ln>
          <a:effectLst/>
        </p:spPr>
        <p:txBody>
          <a:bodyPr wrap="square" lIns="31648" tIns="31648" rIns="31648" bIns="31648" numCol="1" anchor="ctr">
            <a:noAutofit/>
          </a:bodyPr>
          <a:lstStyle/>
          <a:p>
            <a:endParaRPr sz="2243" dirty="0"/>
          </a:p>
        </p:txBody>
      </p:sp>
      <p:sp>
        <p:nvSpPr>
          <p:cNvPr id="16" name="Shape 3891">
            <a:extLst>
              <a:ext uri="{FF2B5EF4-FFF2-40B4-BE49-F238E27FC236}">
                <a16:creationId xmlns:a16="http://schemas.microsoft.com/office/drawing/2014/main" id="{B614A423-98E5-424A-B0A9-9F25D941C8DB}"/>
              </a:ext>
            </a:extLst>
          </p:cNvPr>
          <p:cNvSpPr/>
          <p:nvPr/>
        </p:nvSpPr>
        <p:spPr>
          <a:xfrm flipV="1">
            <a:off x="3731506" y="3978903"/>
            <a:ext cx="1" cy="2078221"/>
          </a:xfrm>
          <a:prstGeom prst="line">
            <a:avLst/>
          </a:prstGeom>
          <a:noFill/>
          <a:ln w="38100" cap="flat">
            <a:solidFill>
              <a:schemeClr val="accent1"/>
            </a:solidFill>
            <a:prstDash val="solid"/>
            <a:miter lim="400000"/>
          </a:ln>
          <a:effectLst/>
        </p:spPr>
        <p:txBody>
          <a:bodyPr wrap="square" lIns="31648" tIns="31648" rIns="31648" bIns="31648" numCol="1" anchor="ctr">
            <a:noAutofit/>
          </a:bodyPr>
          <a:lstStyle/>
          <a:p>
            <a:endParaRPr sz="2243" dirty="0"/>
          </a:p>
        </p:txBody>
      </p:sp>
      <p:sp>
        <p:nvSpPr>
          <p:cNvPr id="17" name="Shape 3904">
            <a:extLst>
              <a:ext uri="{FF2B5EF4-FFF2-40B4-BE49-F238E27FC236}">
                <a16:creationId xmlns:a16="http://schemas.microsoft.com/office/drawing/2014/main" id="{3BA5668F-C92A-479E-8804-54BD7FE8FAE5}"/>
              </a:ext>
            </a:extLst>
          </p:cNvPr>
          <p:cNvSpPr/>
          <p:nvPr/>
        </p:nvSpPr>
        <p:spPr>
          <a:xfrm>
            <a:off x="1099313" y="3451665"/>
            <a:ext cx="1074056" cy="1074057"/>
          </a:xfrm>
          <a:prstGeom prst="ellipse">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18" name="TextBox 17">
            <a:extLst>
              <a:ext uri="{FF2B5EF4-FFF2-40B4-BE49-F238E27FC236}">
                <a16:creationId xmlns:a16="http://schemas.microsoft.com/office/drawing/2014/main" id="{C3AB9713-BD83-406C-A59B-B993905A9145}"/>
              </a:ext>
            </a:extLst>
          </p:cNvPr>
          <p:cNvSpPr txBox="1"/>
          <p:nvPr/>
        </p:nvSpPr>
        <p:spPr>
          <a:xfrm>
            <a:off x="1709565" y="2083279"/>
            <a:ext cx="1334020"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 01</a:t>
            </a:r>
          </a:p>
        </p:txBody>
      </p:sp>
      <p:sp>
        <p:nvSpPr>
          <p:cNvPr id="19" name="Subtitle 2">
            <a:extLst>
              <a:ext uri="{FF2B5EF4-FFF2-40B4-BE49-F238E27FC236}">
                <a16:creationId xmlns:a16="http://schemas.microsoft.com/office/drawing/2014/main" id="{FC262AD8-2055-4B0D-B30B-646135394707}"/>
              </a:ext>
            </a:extLst>
          </p:cNvPr>
          <p:cNvSpPr txBox="1">
            <a:spLocks/>
          </p:cNvSpPr>
          <p:nvPr/>
        </p:nvSpPr>
        <p:spPr>
          <a:xfrm>
            <a:off x="1766714" y="2412702"/>
            <a:ext cx="2749919"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20" name="TextBox 19">
            <a:extLst>
              <a:ext uri="{FF2B5EF4-FFF2-40B4-BE49-F238E27FC236}">
                <a16:creationId xmlns:a16="http://schemas.microsoft.com/office/drawing/2014/main" id="{72A099C9-F1BE-420C-8C8B-3C4EF2D69BF0}"/>
              </a:ext>
            </a:extLst>
          </p:cNvPr>
          <p:cNvSpPr txBox="1"/>
          <p:nvPr/>
        </p:nvSpPr>
        <p:spPr>
          <a:xfrm>
            <a:off x="5917831" y="2083279"/>
            <a:ext cx="1369286"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 03</a:t>
            </a:r>
          </a:p>
        </p:txBody>
      </p:sp>
      <p:sp>
        <p:nvSpPr>
          <p:cNvPr id="21" name="Subtitle 2">
            <a:extLst>
              <a:ext uri="{FF2B5EF4-FFF2-40B4-BE49-F238E27FC236}">
                <a16:creationId xmlns:a16="http://schemas.microsoft.com/office/drawing/2014/main" id="{01946F45-355D-44FA-8013-1851D16F863E}"/>
              </a:ext>
            </a:extLst>
          </p:cNvPr>
          <p:cNvSpPr txBox="1">
            <a:spLocks/>
          </p:cNvSpPr>
          <p:nvPr/>
        </p:nvSpPr>
        <p:spPr>
          <a:xfrm>
            <a:off x="5974981" y="2412702"/>
            <a:ext cx="2749919"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22" name="TextBox 21">
            <a:extLst>
              <a:ext uri="{FF2B5EF4-FFF2-40B4-BE49-F238E27FC236}">
                <a16:creationId xmlns:a16="http://schemas.microsoft.com/office/drawing/2014/main" id="{E946F086-89DC-46E5-9FCD-9DD81BCF0AF7}"/>
              </a:ext>
            </a:extLst>
          </p:cNvPr>
          <p:cNvSpPr txBox="1"/>
          <p:nvPr/>
        </p:nvSpPr>
        <p:spPr>
          <a:xfrm>
            <a:off x="3818740" y="4667138"/>
            <a:ext cx="1367682"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 02</a:t>
            </a:r>
          </a:p>
        </p:txBody>
      </p:sp>
      <p:sp>
        <p:nvSpPr>
          <p:cNvPr id="23" name="Subtitle 2">
            <a:extLst>
              <a:ext uri="{FF2B5EF4-FFF2-40B4-BE49-F238E27FC236}">
                <a16:creationId xmlns:a16="http://schemas.microsoft.com/office/drawing/2014/main" id="{9999B838-3A76-46BB-A237-2D0453E8EDED}"/>
              </a:ext>
            </a:extLst>
          </p:cNvPr>
          <p:cNvSpPr txBox="1">
            <a:spLocks/>
          </p:cNvSpPr>
          <p:nvPr/>
        </p:nvSpPr>
        <p:spPr>
          <a:xfrm>
            <a:off x="3875890" y="4996562"/>
            <a:ext cx="2749919"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24" name="TextBox 23">
            <a:extLst>
              <a:ext uri="{FF2B5EF4-FFF2-40B4-BE49-F238E27FC236}">
                <a16:creationId xmlns:a16="http://schemas.microsoft.com/office/drawing/2014/main" id="{40C4D93F-C488-4C44-8EC8-AE0CCE578E18}"/>
              </a:ext>
            </a:extLst>
          </p:cNvPr>
          <p:cNvSpPr txBox="1"/>
          <p:nvPr/>
        </p:nvSpPr>
        <p:spPr>
          <a:xfrm>
            <a:off x="8027006" y="4667138"/>
            <a:ext cx="1377300"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 04</a:t>
            </a:r>
          </a:p>
        </p:txBody>
      </p:sp>
      <p:sp>
        <p:nvSpPr>
          <p:cNvPr id="25" name="Subtitle 2">
            <a:extLst>
              <a:ext uri="{FF2B5EF4-FFF2-40B4-BE49-F238E27FC236}">
                <a16:creationId xmlns:a16="http://schemas.microsoft.com/office/drawing/2014/main" id="{1D94C09D-93FD-4B43-976C-B8766170D642}"/>
              </a:ext>
            </a:extLst>
          </p:cNvPr>
          <p:cNvSpPr txBox="1">
            <a:spLocks/>
          </p:cNvSpPr>
          <p:nvPr/>
        </p:nvSpPr>
        <p:spPr>
          <a:xfrm>
            <a:off x="8084156" y="4996562"/>
            <a:ext cx="2749919"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26" name="TextBox 25">
            <a:extLst>
              <a:ext uri="{FF2B5EF4-FFF2-40B4-BE49-F238E27FC236}">
                <a16:creationId xmlns:a16="http://schemas.microsoft.com/office/drawing/2014/main" id="{7716B28E-F0CE-4B4B-91AE-C938BFC08F13}"/>
              </a:ext>
            </a:extLst>
          </p:cNvPr>
          <p:cNvSpPr txBox="1"/>
          <p:nvPr/>
        </p:nvSpPr>
        <p:spPr>
          <a:xfrm>
            <a:off x="3463110" y="3513527"/>
            <a:ext cx="550152"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2019</a:t>
            </a:r>
          </a:p>
        </p:txBody>
      </p:sp>
      <p:sp>
        <p:nvSpPr>
          <p:cNvPr id="27" name="TextBox 26">
            <a:extLst>
              <a:ext uri="{FF2B5EF4-FFF2-40B4-BE49-F238E27FC236}">
                <a16:creationId xmlns:a16="http://schemas.microsoft.com/office/drawing/2014/main" id="{437E0497-3E0D-49A3-9B72-D78239BC5DC4}"/>
              </a:ext>
            </a:extLst>
          </p:cNvPr>
          <p:cNvSpPr txBox="1"/>
          <p:nvPr/>
        </p:nvSpPr>
        <p:spPr>
          <a:xfrm>
            <a:off x="7664044" y="3513527"/>
            <a:ext cx="550152"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2021</a:t>
            </a:r>
          </a:p>
        </p:txBody>
      </p:sp>
      <p:sp>
        <p:nvSpPr>
          <p:cNvPr id="28" name="TextBox 27">
            <a:extLst>
              <a:ext uri="{FF2B5EF4-FFF2-40B4-BE49-F238E27FC236}">
                <a16:creationId xmlns:a16="http://schemas.microsoft.com/office/drawing/2014/main" id="{3471CD41-8AF7-4596-B3C4-AA292020DCB7}"/>
              </a:ext>
            </a:extLst>
          </p:cNvPr>
          <p:cNvSpPr txBox="1"/>
          <p:nvPr/>
        </p:nvSpPr>
        <p:spPr>
          <a:xfrm>
            <a:off x="5555940" y="4112727"/>
            <a:ext cx="575799"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2020</a:t>
            </a:r>
          </a:p>
        </p:txBody>
      </p:sp>
      <p:sp>
        <p:nvSpPr>
          <p:cNvPr id="29" name="TextBox 28">
            <a:extLst>
              <a:ext uri="{FF2B5EF4-FFF2-40B4-BE49-F238E27FC236}">
                <a16:creationId xmlns:a16="http://schemas.microsoft.com/office/drawing/2014/main" id="{488ECFB8-1298-4258-9352-07A964955FE1}"/>
              </a:ext>
            </a:extLst>
          </p:cNvPr>
          <p:cNvSpPr txBox="1"/>
          <p:nvPr/>
        </p:nvSpPr>
        <p:spPr>
          <a:xfrm>
            <a:off x="9760080" y="4112727"/>
            <a:ext cx="569387"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2022</a:t>
            </a:r>
          </a:p>
        </p:txBody>
      </p:sp>
      <p:sp>
        <p:nvSpPr>
          <p:cNvPr id="30" name="TextBox 29">
            <a:extLst>
              <a:ext uri="{FF2B5EF4-FFF2-40B4-BE49-F238E27FC236}">
                <a16:creationId xmlns:a16="http://schemas.microsoft.com/office/drawing/2014/main" id="{52BA74E6-CF50-43B3-8283-FFA8A215AA19}"/>
              </a:ext>
            </a:extLst>
          </p:cNvPr>
          <p:cNvSpPr txBox="1"/>
          <p:nvPr/>
        </p:nvSpPr>
        <p:spPr>
          <a:xfrm>
            <a:off x="1280558" y="3832073"/>
            <a:ext cx="708848"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START</a:t>
            </a:r>
          </a:p>
        </p:txBody>
      </p:sp>
    </p:spTree>
    <p:extLst>
      <p:ext uri="{BB962C8B-B14F-4D97-AF65-F5344CB8AC3E}">
        <p14:creationId xmlns:p14="http://schemas.microsoft.com/office/powerpoint/2010/main" val="235805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3B9E0-739B-4431-B0FD-58B1D268D7A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BE25736-B2FE-4B7A-826B-F27A2D801B4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A484068-03D4-48A5-853A-F187A5BC0A7B}"/>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3498C681-F2F0-4546-AC60-28794905594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E0EBF8C-F6F4-4738-9166-1B7C74C7701F}"/>
              </a:ext>
            </a:extLst>
          </p:cNvPr>
          <p:cNvSpPr>
            <a:spLocks noGrp="1"/>
          </p:cNvSpPr>
          <p:nvPr>
            <p:ph type="body" sz="quarter" idx="13"/>
          </p:nvPr>
        </p:nvSpPr>
        <p:spPr/>
        <p:txBody>
          <a:bodyPr/>
          <a:lstStyle/>
          <a:p>
            <a:endParaRPr lang="en-ZA"/>
          </a:p>
        </p:txBody>
      </p:sp>
      <p:sp>
        <p:nvSpPr>
          <p:cNvPr id="7" name="Shape 13633">
            <a:extLst>
              <a:ext uri="{FF2B5EF4-FFF2-40B4-BE49-F238E27FC236}">
                <a16:creationId xmlns:a16="http://schemas.microsoft.com/office/drawing/2014/main" id="{2DEDE49C-6FC2-4223-A980-FEACD23A99B5}"/>
              </a:ext>
            </a:extLst>
          </p:cNvPr>
          <p:cNvSpPr/>
          <p:nvPr/>
        </p:nvSpPr>
        <p:spPr>
          <a:xfrm flipV="1">
            <a:off x="5663719" y="3966234"/>
            <a:ext cx="0" cy="725242"/>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800" dirty="0"/>
          </a:p>
        </p:txBody>
      </p:sp>
      <p:sp>
        <p:nvSpPr>
          <p:cNvPr id="8" name="Shape 13634">
            <a:extLst>
              <a:ext uri="{FF2B5EF4-FFF2-40B4-BE49-F238E27FC236}">
                <a16:creationId xmlns:a16="http://schemas.microsoft.com/office/drawing/2014/main" id="{3B4A190A-8786-4CE4-B743-6D87143CB0C0}"/>
              </a:ext>
            </a:extLst>
          </p:cNvPr>
          <p:cNvSpPr/>
          <p:nvPr/>
        </p:nvSpPr>
        <p:spPr>
          <a:xfrm flipV="1">
            <a:off x="8485952" y="3966234"/>
            <a:ext cx="0" cy="725242"/>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800" dirty="0"/>
          </a:p>
        </p:txBody>
      </p:sp>
      <p:sp>
        <p:nvSpPr>
          <p:cNvPr id="9" name="Shape 13635">
            <a:extLst>
              <a:ext uri="{FF2B5EF4-FFF2-40B4-BE49-F238E27FC236}">
                <a16:creationId xmlns:a16="http://schemas.microsoft.com/office/drawing/2014/main" id="{CE2B0EF7-48CE-4242-809B-ADE13BE34255}"/>
              </a:ext>
            </a:extLst>
          </p:cNvPr>
          <p:cNvSpPr/>
          <p:nvPr/>
        </p:nvSpPr>
        <p:spPr>
          <a:xfrm flipV="1">
            <a:off x="2841484" y="3966234"/>
            <a:ext cx="0" cy="725242"/>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800" dirty="0"/>
          </a:p>
        </p:txBody>
      </p:sp>
      <p:sp>
        <p:nvSpPr>
          <p:cNvPr id="10" name="Shape 13647">
            <a:extLst>
              <a:ext uri="{FF2B5EF4-FFF2-40B4-BE49-F238E27FC236}">
                <a16:creationId xmlns:a16="http://schemas.microsoft.com/office/drawing/2014/main" id="{2A6AEFDE-56DC-4EE1-AB58-06E34F2FBD35}"/>
              </a:ext>
            </a:extLst>
          </p:cNvPr>
          <p:cNvSpPr/>
          <p:nvPr/>
        </p:nvSpPr>
        <p:spPr>
          <a:xfrm>
            <a:off x="381001" y="2579121"/>
            <a:ext cx="10799763" cy="1699758"/>
          </a:xfrm>
          <a:prstGeom prst="rightArrow">
            <a:avLst>
              <a:gd name="adj1" fmla="val 57431"/>
              <a:gd name="adj2" fmla="val 67718"/>
            </a:avLst>
          </a:prstGeom>
          <a:solidFill>
            <a:schemeClr val="bg1">
              <a:lumMod val="85000"/>
            </a:schemeClr>
          </a:solidFill>
          <a:ln w="12700" cap="flat">
            <a:noFill/>
            <a:miter lim="400000"/>
          </a:ln>
          <a:effectLst/>
        </p:spPr>
        <p:txBody>
          <a:bodyPr wrap="square" lIns="0" tIns="0" rIns="0" bIns="0" numCol="1" anchor="t">
            <a:noAutofit/>
          </a:bodyPr>
          <a:lstStyle/>
          <a:p>
            <a:endParaRPr sz="2800" dirty="0"/>
          </a:p>
        </p:txBody>
      </p:sp>
      <p:sp useBgFill="1">
        <p:nvSpPr>
          <p:cNvPr id="11" name="Shape 13648">
            <a:extLst>
              <a:ext uri="{FF2B5EF4-FFF2-40B4-BE49-F238E27FC236}">
                <a16:creationId xmlns:a16="http://schemas.microsoft.com/office/drawing/2014/main" id="{40F51DA8-456F-4677-B1EE-A4DA61410385}"/>
              </a:ext>
            </a:extLst>
          </p:cNvPr>
          <p:cNvSpPr/>
          <p:nvPr/>
        </p:nvSpPr>
        <p:spPr>
          <a:xfrm>
            <a:off x="5159029" y="2904959"/>
            <a:ext cx="1037315" cy="1037315"/>
          </a:xfrm>
          <a:prstGeom prst="ellipse">
            <a:avLst/>
          </a:prstGeom>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solidFill>
                  <a:srgbClr val="3197E0"/>
                </a:solidFill>
              </a:defRPr>
            </a:lvl1pPr>
          </a:lstStyle>
          <a:p>
            <a:pPr>
              <a:lnSpc>
                <a:spcPct val="100000"/>
              </a:lnSpc>
            </a:pPr>
            <a:endParaRPr sz="3200" dirty="0"/>
          </a:p>
        </p:txBody>
      </p:sp>
      <p:sp useBgFill="1">
        <p:nvSpPr>
          <p:cNvPr id="12" name="Shape 13649">
            <a:extLst>
              <a:ext uri="{FF2B5EF4-FFF2-40B4-BE49-F238E27FC236}">
                <a16:creationId xmlns:a16="http://schemas.microsoft.com/office/drawing/2014/main" id="{7F0DBE19-04F7-40DF-AC4D-986D6AF5FB8D}"/>
              </a:ext>
            </a:extLst>
          </p:cNvPr>
          <p:cNvSpPr/>
          <p:nvPr/>
        </p:nvSpPr>
        <p:spPr>
          <a:xfrm>
            <a:off x="7981264" y="2904959"/>
            <a:ext cx="1037315" cy="1037315"/>
          </a:xfrm>
          <a:prstGeom prst="ellipse">
            <a:avLst/>
          </a:prstGeom>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solidFill>
                  <a:srgbClr val="3197E0"/>
                </a:solidFill>
              </a:defRPr>
            </a:lvl1pPr>
          </a:lstStyle>
          <a:p>
            <a:pPr>
              <a:lnSpc>
                <a:spcPct val="100000"/>
              </a:lnSpc>
            </a:pPr>
            <a:endParaRPr sz="3200" dirty="0"/>
          </a:p>
        </p:txBody>
      </p:sp>
      <p:sp useBgFill="1">
        <p:nvSpPr>
          <p:cNvPr id="13" name="Shape 13650">
            <a:extLst>
              <a:ext uri="{FF2B5EF4-FFF2-40B4-BE49-F238E27FC236}">
                <a16:creationId xmlns:a16="http://schemas.microsoft.com/office/drawing/2014/main" id="{39F71118-CF38-4FD0-AD1F-735384C1B708}"/>
              </a:ext>
            </a:extLst>
          </p:cNvPr>
          <p:cNvSpPr/>
          <p:nvPr/>
        </p:nvSpPr>
        <p:spPr>
          <a:xfrm>
            <a:off x="2336796" y="2904959"/>
            <a:ext cx="1037314" cy="1037316"/>
          </a:xfrm>
          <a:prstGeom prst="ellipse">
            <a:avLst/>
          </a:prstGeom>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solidFill>
                  <a:srgbClr val="3197E0"/>
                </a:solidFill>
              </a:defRPr>
            </a:lvl1pPr>
          </a:lstStyle>
          <a:p>
            <a:pPr>
              <a:lnSpc>
                <a:spcPct val="100000"/>
              </a:lnSpc>
            </a:pPr>
            <a:endParaRPr sz="3200" dirty="0"/>
          </a:p>
        </p:txBody>
      </p:sp>
      <p:sp>
        <p:nvSpPr>
          <p:cNvPr id="14" name="Shape 13652">
            <a:extLst>
              <a:ext uri="{FF2B5EF4-FFF2-40B4-BE49-F238E27FC236}">
                <a16:creationId xmlns:a16="http://schemas.microsoft.com/office/drawing/2014/main" id="{0A199B29-DCE3-4870-95CA-7F0B15122A03}"/>
              </a:ext>
            </a:extLst>
          </p:cNvPr>
          <p:cNvSpPr/>
          <p:nvPr/>
        </p:nvSpPr>
        <p:spPr>
          <a:xfrm flipH="1">
            <a:off x="2491029" y="1924908"/>
            <a:ext cx="726120" cy="726120"/>
          </a:xfrm>
          <a:prstGeom prst="wedgeEllipseCallout">
            <a:avLst>
              <a:gd name="adj1" fmla="val 777"/>
              <a:gd name="adj2" fmla="val 60441"/>
            </a:avLst>
          </a:prstGeom>
          <a:solidFill>
            <a:schemeClr val="accent3"/>
          </a:solidFill>
          <a:ln w="12700" cap="flat">
            <a:noFill/>
            <a:miter lim="400000"/>
          </a:ln>
          <a:effectLst/>
        </p:spPr>
        <p:txBody>
          <a:bodyPr wrap="square" lIns="0" tIns="0" rIns="0" bIns="0" numCol="1" anchor="ctr">
            <a:noAutofit/>
          </a:bodyPr>
          <a:lstStyle/>
          <a:p>
            <a:endParaRPr sz="2800" dirty="0"/>
          </a:p>
        </p:txBody>
      </p:sp>
      <p:sp>
        <p:nvSpPr>
          <p:cNvPr id="15" name="Shape 13653">
            <a:extLst>
              <a:ext uri="{FF2B5EF4-FFF2-40B4-BE49-F238E27FC236}">
                <a16:creationId xmlns:a16="http://schemas.microsoft.com/office/drawing/2014/main" id="{B8C2E51B-5F22-4AB5-96AF-0538E5B8982C}"/>
              </a:ext>
            </a:extLst>
          </p:cNvPr>
          <p:cNvSpPr/>
          <p:nvPr/>
        </p:nvSpPr>
        <p:spPr>
          <a:xfrm flipH="1">
            <a:off x="5304225" y="1924908"/>
            <a:ext cx="726121" cy="726120"/>
          </a:xfrm>
          <a:prstGeom prst="wedgeEllipseCallout">
            <a:avLst>
              <a:gd name="adj1" fmla="val 777"/>
              <a:gd name="adj2" fmla="val 60441"/>
            </a:avLst>
          </a:prstGeom>
          <a:solidFill>
            <a:schemeClr val="accent2"/>
          </a:solidFill>
          <a:ln w="12700" cap="flat">
            <a:noFill/>
            <a:miter lim="400000"/>
          </a:ln>
          <a:effectLst/>
        </p:spPr>
        <p:txBody>
          <a:bodyPr wrap="square" lIns="0" tIns="0" rIns="0" bIns="0" numCol="1" anchor="ctr">
            <a:noAutofit/>
          </a:bodyPr>
          <a:lstStyle/>
          <a:p>
            <a:endParaRPr sz="2800" dirty="0"/>
          </a:p>
        </p:txBody>
      </p:sp>
      <p:sp>
        <p:nvSpPr>
          <p:cNvPr id="16" name="Shape 13654">
            <a:extLst>
              <a:ext uri="{FF2B5EF4-FFF2-40B4-BE49-F238E27FC236}">
                <a16:creationId xmlns:a16="http://schemas.microsoft.com/office/drawing/2014/main" id="{DB2280A4-77FC-485A-B7A6-E6F66039A91A}"/>
              </a:ext>
            </a:extLst>
          </p:cNvPr>
          <p:cNvSpPr/>
          <p:nvPr/>
        </p:nvSpPr>
        <p:spPr>
          <a:xfrm flipH="1">
            <a:off x="8117420" y="1924908"/>
            <a:ext cx="726121" cy="726120"/>
          </a:xfrm>
          <a:prstGeom prst="wedgeEllipseCallout">
            <a:avLst>
              <a:gd name="adj1" fmla="val 777"/>
              <a:gd name="adj2" fmla="val 60441"/>
            </a:avLst>
          </a:prstGeom>
          <a:solidFill>
            <a:schemeClr val="accent1"/>
          </a:solidFill>
          <a:ln w="12700" cap="flat">
            <a:noFill/>
            <a:miter lim="400000"/>
          </a:ln>
          <a:effectLst/>
        </p:spPr>
        <p:txBody>
          <a:bodyPr wrap="square" lIns="0" tIns="0" rIns="0" bIns="0" numCol="1" anchor="ctr">
            <a:noAutofit/>
          </a:bodyPr>
          <a:lstStyle/>
          <a:p>
            <a:endParaRPr sz="2800" dirty="0"/>
          </a:p>
        </p:txBody>
      </p:sp>
      <p:sp>
        <p:nvSpPr>
          <p:cNvPr id="20" name="TextBox 19">
            <a:extLst>
              <a:ext uri="{FF2B5EF4-FFF2-40B4-BE49-F238E27FC236}">
                <a16:creationId xmlns:a16="http://schemas.microsoft.com/office/drawing/2014/main" id="{46CDEB59-E4E3-4862-A3A3-4F587ED33CB9}"/>
              </a:ext>
            </a:extLst>
          </p:cNvPr>
          <p:cNvSpPr txBox="1"/>
          <p:nvPr/>
        </p:nvSpPr>
        <p:spPr>
          <a:xfrm>
            <a:off x="2557374" y="3100451"/>
            <a:ext cx="593432" cy="646331"/>
          </a:xfrm>
          <a:prstGeom prst="rect">
            <a:avLst/>
          </a:prstGeom>
          <a:noFill/>
        </p:spPr>
        <p:txBody>
          <a:bodyPr wrap="none" rtlCol="0" anchor="ctr" anchorCtr="0">
            <a:spAutoFit/>
          </a:bodyPr>
          <a:lstStyle/>
          <a:p>
            <a:pPr algn="ctr"/>
            <a:r>
              <a:rPr lang="en-US" sz="3600" b="1" dirty="0">
                <a:solidFill>
                  <a:schemeClr val="tx2"/>
                </a:solidFill>
                <a:ea typeface="League Spartan" charset="0"/>
                <a:cs typeface="Poppins" pitchFamily="2" charset="77"/>
              </a:rPr>
              <a:t>01</a:t>
            </a:r>
          </a:p>
        </p:txBody>
      </p:sp>
      <p:sp>
        <p:nvSpPr>
          <p:cNvPr id="21" name="TextBox 20">
            <a:extLst>
              <a:ext uri="{FF2B5EF4-FFF2-40B4-BE49-F238E27FC236}">
                <a16:creationId xmlns:a16="http://schemas.microsoft.com/office/drawing/2014/main" id="{AFB19B56-6213-403C-AB9F-0B4E602FB8F1}"/>
              </a:ext>
            </a:extLst>
          </p:cNvPr>
          <p:cNvSpPr txBox="1"/>
          <p:nvPr/>
        </p:nvSpPr>
        <p:spPr>
          <a:xfrm>
            <a:off x="5338492" y="3100451"/>
            <a:ext cx="678391" cy="646331"/>
          </a:xfrm>
          <a:prstGeom prst="rect">
            <a:avLst/>
          </a:prstGeom>
          <a:noFill/>
        </p:spPr>
        <p:txBody>
          <a:bodyPr wrap="none" rtlCol="0" anchor="ctr" anchorCtr="0">
            <a:spAutoFit/>
          </a:bodyPr>
          <a:lstStyle/>
          <a:p>
            <a:pPr algn="ctr"/>
            <a:r>
              <a:rPr lang="en-US" sz="3600" b="1" dirty="0">
                <a:solidFill>
                  <a:schemeClr val="tx2"/>
                </a:solidFill>
                <a:ea typeface="League Spartan" charset="0"/>
                <a:cs typeface="Poppins" pitchFamily="2" charset="77"/>
              </a:rPr>
              <a:t>02</a:t>
            </a:r>
          </a:p>
        </p:txBody>
      </p:sp>
      <p:sp>
        <p:nvSpPr>
          <p:cNvPr id="22" name="TextBox 21">
            <a:extLst>
              <a:ext uri="{FF2B5EF4-FFF2-40B4-BE49-F238E27FC236}">
                <a16:creationId xmlns:a16="http://schemas.microsoft.com/office/drawing/2014/main" id="{C8916D78-CD53-4282-B20B-A08FB62AC52C}"/>
              </a:ext>
            </a:extLst>
          </p:cNvPr>
          <p:cNvSpPr txBox="1"/>
          <p:nvPr/>
        </p:nvSpPr>
        <p:spPr>
          <a:xfrm>
            <a:off x="8158323" y="3100451"/>
            <a:ext cx="683200" cy="646331"/>
          </a:xfrm>
          <a:prstGeom prst="rect">
            <a:avLst/>
          </a:prstGeom>
          <a:noFill/>
        </p:spPr>
        <p:txBody>
          <a:bodyPr wrap="none" rtlCol="0" anchor="ctr" anchorCtr="0">
            <a:spAutoFit/>
          </a:bodyPr>
          <a:lstStyle/>
          <a:p>
            <a:pPr algn="ctr"/>
            <a:r>
              <a:rPr lang="en-US" sz="3600" b="1" dirty="0">
                <a:solidFill>
                  <a:schemeClr val="tx2"/>
                </a:solidFill>
                <a:ea typeface="League Spartan" charset="0"/>
                <a:cs typeface="Poppins" pitchFamily="2" charset="77"/>
              </a:rPr>
              <a:t>03</a:t>
            </a:r>
          </a:p>
        </p:txBody>
      </p:sp>
      <p:sp>
        <p:nvSpPr>
          <p:cNvPr id="23" name="Subtitle 2">
            <a:extLst>
              <a:ext uri="{FF2B5EF4-FFF2-40B4-BE49-F238E27FC236}">
                <a16:creationId xmlns:a16="http://schemas.microsoft.com/office/drawing/2014/main" id="{7446791C-621F-4307-882A-0F0866CBDD91}"/>
              </a:ext>
            </a:extLst>
          </p:cNvPr>
          <p:cNvSpPr txBox="1">
            <a:spLocks/>
          </p:cNvSpPr>
          <p:nvPr/>
        </p:nvSpPr>
        <p:spPr>
          <a:xfrm>
            <a:off x="1815811" y="4760299"/>
            <a:ext cx="2076556" cy="7795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a:t>
            </a:r>
          </a:p>
        </p:txBody>
      </p:sp>
      <p:sp>
        <p:nvSpPr>
          <p:cNvPr id="24" name="Subtitle 2">
            <a:extLst>
              <a:ext uri="{FF2B5EF4-FFF2-40B4-BE49-F238E27FC236}">
                <a16:creationId xmlns:a16="http://schemas.microsoft.com/office/drawing/2014/main" id="{1A6DB824-C1F1-48A8-A55E-4A9B49113C54}"/>
              </a:ext>
            </a:extLst>
          </p:cNvPr>
          <p:cNvSpPr txBox="1">
            <a:spLocks/>
          </p:cNvSpPr>
          <p:nvPr/>
        </p:nvSpPr>
        <p:spPr>
          <a:xfrm>
            <a:off x="4625441" y="4760299"/>
            <a:ext cx="2076556" cy="7795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a:t>
            </a:r>
          </a:p>
        </p:txBody>
      </p:sp>
      <p:sp>
        <p:nvSpPr>
          <p:cNvPr id="25" name="Subtitle 2">
            <a:extLst>
              <a:ext uri="{FF2B5EF4-FFF2-40B4-BE49-F238E27FC236}">
                <a16:creationId xmlns:a16="http://schemas.microsoft.com/office/drawing/2014/main" id="{03559F86-33D3-419A-B281-E3AA9D04C7FE}"/>
              </a:ext>
            </a:extLst>
          </p:cNvPr>
          <p:cNvSpPr txBox="1">
            <a:spLocks/>
          </p:cNvSpPr>
          <p:nvPr/>
        </p:nvSpPr>
        <p:spPr>
          <a:xfrm>
            <a:off x="7447674" y="4760299"/>
            <a:ext cx="2076556" cy="7795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a:t>
            </a:r>
          </a:p>
        </p:txBody>
      </p:sp>
      <p:pic>
        <p:nvPicPr>
          <p:cNvPr id="26" name="Graphic 25" descr="Man and woman">
            <a:extLst>
              <a:ext uri="{FF2B5EF4-FFF2-40B4-BE49-F238E27FC236}">
                <a16:creationId xmlns:a16="http://schemas.microsoft.com/office/drawing/2014/main" id="{1670F5FD-E5E6-447F-BC6F-DD32EF5553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8576" y="2011021"/>
            <a:ext cx="553180" cy="553180"/>
          </a:xfrm>
          <a:prstGeom prst="rect">
            <a:avLst/>
          </a:prstGeom>
        </p:spPr>
      </p:pic>
      <p:pic>
        <p:nvPicPr>
          <p:cNvPr id="27" name="Graphic 26" descr="Family with boy">
            <a:extLst>
              <a:ext uri="{FF2B5EF4-FFF2-40B4-BE49-F238E27FC236}">
                <a16:creationId xmlns:a16="http://schemas.microsoft.com/office/drawing/2014/main" id="{74DC235E-DB0C-478F-AA94-039CF1B794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0698" y="1994985"/>
            <a:ext cx="553180" cy="553180"/>
          </a:xfrm>
          <a:prstGeom prst="rect">
            <a:avLst/>
          </a:prstGeom>
        </p:spPr>
      </p:pic>
      <p:pic>
        <p:nvPicPr>
          <p:cNvPr id="28" name="Graphic 27" descr="Family with two children">
            <a:extLst>
              <a:ext uri="{FF2B5EF4-FFF2-40B4-BE49-F238E27FC236}">
                <a16:creationId xmlns:a16="http://schemas.microsoft.com/office/drawing/2014/main" id="{794FFEC8-1706-4DFB-9A88-B60296102B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94365" y="2012311"/>
            <a:ext cx="553180" cy="553180"/>
          </a:xfrm>
          <a:prstGeom prst="rect">
            <a:avLst/>
          </a:prstGeom>
        </p:spPr>
      </p:pic>
    </p:spTree>
    <p:extLst>
      <p:ext uri="{BB962C8B-B14F-4D97-AF65-F5344CB8AC3E}">
        <p14:creationId xmlns:p14="http://schemas.microsoft.com/office/powerpoint/2010/main" val="9928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5881F-FA7E-4420-8612-8859A3DA2E7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DFECA0E-C2EB-4736-A622-74DF9F9D2E5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495F44B-0912-4E5A-9DF7-FD6F137AF77E}"/>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FF06894E-92D9-4534-8FFC-683012AA78F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21183FE-FF64-4CA4-B819-8C9CD68D8A57}"/>
              </a:ext>
            </a:extLst>
          </p:cNvPr>
          <p:cNvSpPr>
            <a:spLocks noGrp="1"/>
          </p:cNvSpPr>
          <p:nvPr>
            <p:ph type="body" sz="quarter" idx="13"/>
          </p:nvPr>
        </p:nvSpPr>
        <p:spPr/>
        <p:txBody>
          <a:bodyPr/>
          <a:lstStyle/>
          <a:p>
            <a:endParaRPr lang="en-ZA"/>
          </a:p>
        </p:txBody>
      </p:sp>
      <p:sp>
        <p:nvSpPr>
          <p:cNvPr id="7" name="Shape 942">
            <a:extLst>
              <a:ext uri="{FF2B5EF4-FFF2-40B4-BE49-F238E27FC236}">
                <a16:creationId xmlns:a16="http://schemas.microsoft.com/office/drawing/2014/main" id="{A9311FE2-E8E7-4E18-8DB3-AEA3D4A2E505}"/>
              </a:ext>
            </a:extLst>
          </p:cNvPr>
          <p:cNvSpPr/>
          <p:nvPr/>
        </p:nvSpPr>
        <p:spPr>
          <a:xfrm>
            <a:off x="2014255"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1"/>
          </a:solidFill>
          <a:ln w="12700" cap="flat">
            <a:noFill/>
            <a:miter lim="400000"/>
          </a:ln>
          <a:effectLst/>
        </p:spPr>
        <p:txBody>
          <a:bodyPr wrap="square" lIns="0" tIns="0" rIns="0" bIns="0" numCol="1" anchor="ctr">
            <a:noAutofit/>
          </a:bodyPr>
          <a:lstStyle/>
          <a:p>
            <a:pPr algn="ctr"/>
            <a:endParaRPr sz="2243" dirty="0"/>
          </a:p>
        </p:txBody>
      </p:sp>
      <p:sp>
        <p:nvSpPr>
          <p:cNvPr id="8" name="Shape 943">
            <a:extLst>
              <a:ext uri="{FF2B5EF4-FFF2-40B4-BE49-F238E27FC236}">
                <a16:creationId xmlns:a16="http://schemas.microsoft.com/office/drawing/2014/main" id="{CEA7A17F-F552-44E8-A1E5-7112FACBDEDD}"/>
              </a:ext>
            </a:extLst>
          </p:cNvPr>
          <p:cNvSpPr/>
          <p:nvPr/>
        </p:nvSpPr>
        <p:spPr>
          <a:xfrm>
            <a:off x="1083329" y="2369652"/>
            <a:ext cx="1083582" cy="969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615" y="21600"/>
                </a:lnTo>
                <a:lnTo>
                  <a:pt x="21600" y="10800"/>
                </a:lnTo>
                <a:lnTo>
                  <a:pt x="16615" y="0"/>
                </a:lnTo>
                <a:cubicBezTo>
                  <a:pt x="16615" y="0"/>
                  <a:pt x="0" y="0"/>
                  <a:pt x="0" y="0"/>
                </a:cubicBezTo>
                <a:close/>
              </a:path>
            </a:pathLst>
          </a:custGeom>
          <a:solidFill>
            <a:schemeClr val="accent1"/>
          </a:solidFill>
          <a:ln w="12700" cap="flat">
            <a:noFill/>
            <a:miter lim="400000"/>
          </a:ln>
          <a:effectLst/>
        </p:spPr>
        <p:txBody>
          <a:bodyPr wrap="square" lIns="0" tIns="0" rIns="0" bIns="0" numCol="1" anchor="ctr">
            <a:noAutofit/>
          </a:bodyPr>
          <a:lstStyle/>
          <a:p>
            <a:pPr algn="ctr"/>
            <a:endParaRPr sz="2243" dirty="0"/>
          </a:p>
        </p:txBody>
      </p:sp>
      <p:sp>
        <p:nvSpPr>
          <p:cNvPr id="9" name="Shape 946">
            <a:extLst>
              <a:ext uri="{FF2B5EF4-FFF2-40B4-BE49-F238E27FC236}">
                <a16:creationId xmlns:a16="http://schemas.microsoft.com/office/drawing/2014/main" id="{F9B90538-A886-4FD7-A33C-6EF0076002A0}"/>
              </a:ext>
            </a:extLst>
          </p:cNvPr>
          <p:cNvSpPr/>
          <p:nvPr/>
        </p:nvSpPr>
        <p:spPr>
          <a:xfrm>
            <a:off x="2944214" y="2369652"/>
            <a:ext cx="1081649"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2"/>
          </a:solidFill>
          <a:ln w="12700" cap="flat">
            <a:noFill/>
            <a:miter lim="400000"/>
          </a:ln>
          <a:effectLst/>
        </p:spPr>
        <p:txBody>
          <a:bodyPr wrap="square" lIns="0" tIns="0" rIns="0" bIns="0" numCol="1" anchor="ctr">
            <a:noAutofit/>
          </a:bodyPr>
          <a:lstStyle/>
          <a:p>
            <a:pPr algn="ctr"/>
            <a:endParaRPr sz="2243" dirty="0"/>
          </a:p>
        </p:txBody>
      </p:sp>
      <p:sp>
        <p:nvSpPr>
          <p:cNvPr id="10" name="Shape 947">
            <a:extLst>
              <a:ext uri="{FF2B5EF4-FFF2-40B4-BE49-F238E27FC236}">
                <a16:creationId xmlns:a16="http://schemas.microsoft.com/office/drawing/2014/main" id="{DE8706C0-2DC0-40E1-AEB5-1F32F7149A30}"/>
              </a:ext>
            </a:extLst>
          </p:cNvPr>
          <p:cNvSpPr/>
          <p:nvPr/>
        </p:nvSpPr>
        <p:spPr>
          <a:xfrm>
            <a:off x="3874172"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2"/>
          </a:solidFill>
          <a:ln w="12700" cap="flat">
            <a:noFill/>
            <a:miter lim="400000"/>
          </a:ln>
          <a:effectLst/>
        </p:spPr>
        <p:txBody>
          <a:bodyPr wrap="square" lIns="0" tIns="0" rIns="0" bIns="0" numCol="1" anchor="ctr">
            <a:noAutofit/>
          </a:bodyPr>
          <a:lstStyle/>
          <a:p>
            <a:pPr algn="ctr"/>
            <a:endParaRPr sz="2243" dirty="0"/>
          </a:p>
        </p:txBody>
      </p:sp>
      <p:sp>
        <p:nvSpPr>
          <p:cNvPr id="11" name="Shape 948">
            <a:extLst>
              <a:ext uri="{FF2B5EF4-FFF2-40B4-BE49-F238E27FC236}">
                <a16:creationId xmlns:a16="http://schemas.microsoft.com/office/drawing/2014/main" id="{1CEB69D1-D175-46A5-B2BB-AA2D29382D10}"/>
              </a:ext>
            </a:extLst>
          </p:cNvPr>
          <p:cNvSpPr/>
          <p:nvPr/>
        </p:nvSpPr>
        <p:spPr>
          <a:xfrm>
            <a:off x="4804134" y="2369652"/>
            <a:ext cx="1081649"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2"/>
          </a:solidFill>
          <a:ln w="12700" cap="flat">
            <a:noFill/>
            <a:miter lim="400000"/>
          </a:ln>
          <a:effectLst/>
        </p:spPr>
        <p:txBody>
          <a:bodyPr wrap="square" lIns="0" tIns="0" rIns="0" bIns="0" numCol="1" anchor="ctr">
            <a:noAutofit/>
          </a:bodyPr>
          <a:lstStyle/>
          <a:p>
            <a:pPr algn="ctr"/>
            <a:endParaRPr sz="2243" dirty="0"/>
          </a:p>
        </p:txBody>
      </p:sp>
      <p:sp>
        <p:nvSpPr>
          <p:cNvPr id="12" name="Shape 949">
            <a:extLst>
              <a:ext uri="{FF2B5EF4-FFF2-40B4-BE49-F238E27FC236}">
                <a16:creationId xmlns:a16="http://schemas.microsoft.com/office/drawing/2014/main" id="{C702F88D-2481-4AED-A934-CAC29C7896D4}"/>
              </a:ext>
            </a:extLst>
          </p:cNvPr>
          <p:cNvSpPr/>
          <p:nvPr/>
        </p:nvSpPr>
        <p:spPr>
          <a:xfrm>
            <a:off x="5734093" y="2369652"/>
            <a:ext cx="1081649"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2"/>
          </a:solidFill>
          <a:ln w="12700" cap="flat">
            <a:noFill/>
            <a:miter lim="400000"/>
          </a:ln>
          <a:effectLst/>
        </p:spPr>
        <p:txBody>
          <a:bodyPr wrap="square" lIns="0" tIns="0" rIns="0" bIns="0" numCol="1" anchor="ctr">
            <a:noAutofit/>
          </a:bodyPr>
          <a:lstStyle/>
          <a:p>
            <a:pPr algn="ctr"/>
            <a:endParaRPr sz="2243" dirty="0"/>
          </a:p>
        </p:txBody>
      </p:sp>
      <p:sp>
        <p:nvSpPr>
          <p:cNvPr id="13" name="Shape 950">
            <a:extLst>
              <a:ext uri="{FF2B5EF4-FFF2-40B4-BE49-F238E27FC236}">
                <a16:creationId xmlns:a16="http://schemas.microsoft.com/office/drawing/2014/main" id="{D9DED210-63C5-45A8-9BEF-069A60D37103}"/>
              </a:ext>
            </a:extLst>
          </p:cNvPr>
          <p:cNvSpPr/>
          <p:nvPr/>
        </p:nvSpPr>
        <p:spPr>
          <a:xfrm>
            <a:off x="6664054"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2"/>
          </a:solidFill>
          <a:ln w="12700" cap="flat">
            <a:noFill/>
            <a:miter lim="400000"/>
          </a:ln>
          <a:effectLst/>
        </p:spPr>
        <p:txBody>
          <a:bodyPr wrap="square" lIns="0" tIns="0" rIns="0" bIns="0" numCol="1" anchor="ctr">
            <a:noAutofit/>
          </a:bodyPr>
          <a:lstStyle/>
          <a:p>
            <a:pPr algn="ctr"/>
            <a:endParaRPr sz="2243" dirty="0"/>
          </a:p>
        </p:txBody>
      </p:sp>
      <p:sp>
        <p:nvSpPr>
          <p:cNvPr id="14" name="Shape 953">
            <a:extLst>
              <a:ext uri="{FF2B5EF4-FFF2-40B4-BE49-F238E27FC236}">
                <a16:creationId xmlns:a16="http://schemas.microsoft.com/office/drawing/2014/main" id="{BF76BBEA-6770-4FCD-BE02-5A7FC708F299}"/>
              </a:ext>
            </a:extLst>
          </p:cNvPr>
          <p:cNvSpPr/>
          <p:nvPr/>
        </p:nvSpPr>
        <p:spPr>
          <a:xfrm>
            <a:off x="7594013"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3"/>
          </a:solidFill>
          <a:ln w="12700" cap="flat">
            <a:noFill/>
            <a:miter lim="400000"/>
          </a:ln>
          <a:effectLst/>
        </p:spPr>
        <p:txBody>
          <a:bodyPr wrap="square" lIns="0" tIns="0" rIns="0" bIns="0" numCol="1" anchor="ctr">
            <a:noAutofit/>
          </a:bodyPr>
          <a:lstStyle/>
          <a:p>
            <a:pPr algn="ctr"/>
            <a:endParaRPr sz="2243" dirty="0"/>
          </a:p>
        </p:txBody>
      </p:sp>
      <p:sp>
        <p:nvSpPr>
          <p:cNvPr id="15" name="Shape 954">
            <a:extLst>
              <a:ext uri="{FF2B5EF4-FFF2-40B4-BE49-F238E27FC236}">
                <a16:creationId xmlns:a16="http://schemas.microsoft.com/office/drawing/2014/main" id="{EE04FF50-3587-41C5-8D08-3A2678DA1707}"/>
              </a:ext>
            </a:extLst>
          </p:cNvPr>
          <p:cNvSpPr/>
          <p:nvPr/>
        </p:nvSpPr>
        <p:spPr>
          <a:xfrm>
            <a:off x="8523973"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3"/>
          </a:solidFill>
          <a:ln w="12700" cap="flat">
            <a:noFill/>
            <a:miter lim="400000"/>
          </a:ln>
          <a:effectLst/>
        </p:spPr>
        <p:txBody>
          <a:bodyPr wrap="square" lIns="0" tIns="0" rIns="0" bIns="0" numCol="1" anchor="ctr">
            <a:noAutofit/>
          </a:bodyPr>
          <a:lstStyle/>
          <a:p>
            <a:pPr algn="ctr"/>
            <a:endParaRPr sz="2243" dirty="0"/>
          </a:p>
        </p:txBody>
      </p:sp>
      <p:sp>
        <p:nvSpPr>
          <p:cNvPr id="16" name="Shape 955">
            <a:extLst>
              <a:ext uri="{FF2B5EF4-FFF2-40B4-BE49-F238E27FC236}">
                <a16:creationId xmlns:a16="http://schemas.microsoft.com/office/drawing/2014/main" id="{E310D2AB-6597-45F1-8100-80543ED93D1E}"/>
              </a:ext>
            </a:extLst>
          </p:cNvPr>
          <p:cNvSpPr/>
          <p:nvPr/>
        </p:nvSpPr>
        <p:spPr>
          <a:xfrm>
            <a:off x="9453933"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3"/>
          </a:solidFill>
          <a:ln w="12700" cap="flat">
            <a:noFill/>
            <a:miter lim="400000"/>
          </a:ln>
          <a:effectLst/>
        </p:spPr>
        <p:txBody>
          <a:bodyPr wrap="square" lIns="0" tIns="0" rIns="0" bIns="0" numCol="1" anchor="ctr">
            <a:noAutofit/>
          </a:bodyPr>
          <a:lstStyle/>
          <a:p>
            <a:pPr algn="ctr"/>
            <a:endParaRPr sz="2243" dirty="0"/>
          </a:p>
        </p:txBody>
      </p:sp>
      <p:sp>
        <p:nvSpPr>
          <p:cNvPr id="17" name="TextBox 16">
            <a:extLst>
              <a:ext uri="{FF2B5EF4-FFF2-40B4-BE49-F238E27FC236}">
                <a16:creationId xmlns:a16="http://schemas.microsoft.com/office/drawing/2014/main" id="{4F4AE35A-928A-4DCA-9365-A2508708E386}"/>
              </a:ext>
            </a:extLst>
          </p:cNvPr>
          <p:cNvSpPr txBox="1"/>
          <p:nvPr/>
        </p:nvSpPr>
        <p:spPr>
          <a:xfrm>
            <a:off x="1083330" y="1949071"/>
            <a:ext cx="550151"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2019</a:t>
            </a:r>
          </a:p>
        </p:txBody>
      </p:sp>
      <p:sp>
        <p:nvSpPr>
          <p:cNvPr id="18" name="TextBox 17">
            <a:extLst>
              <a:ext uri="{FF2B5EF4-FFF2-40B4-BE49-F238E27FC236}">
                <a16:creationId xmlns:a16="http://schemas.microsoft.com/office/drawing/2014/main" id="{A1D891D9-95F8-4DA4-B432-F9D413721DC4}"/>
              </a:ext>
            </a:extLst>
          </p:cNvPr>
          <p:cNvSpPr txBox="1"/>
          <p:nvPr/>
        </p:nvSpPr>
        <p:spPr>
          <a:xfrm>
            <a:off x="2944215" y="1949071"/>
            <a:ext cx="575799"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2020</a:t>
            </a:r>
          </a:p>
        </p:txBody>
      </p:sp>
      <p:sp>
        <p:nvSpPr>
          <p:cNvPr id="19" name="TextBox 18">
            <a:extLst>
              <a:ext uri="{FF2B5EF4-FFF2-40B4-BE49-F238E27FC236}">
                <a16:creationId xmlns:a16="http://schemas.microsoft.com/office/drawing/2014/main" id="{E17FDC6B-3945-4164-857E-D3467506BA90}"/>
              </a:ext>
            </a:extLst>
          </p:cNvPr>
          <p:cNvSpPr txBox="1"/>
          <p:nvPr/>
        </p:nvSpPr>
        <p:spPr>
          <a:xfrm>
            <a:off x="7594014" y="1949071"/>
            <a:ext cx="550151"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2021</a:t>
            </a:r>
          </a:p>
        </p:txBody>
      </p:sp>
      <p:sp>
        <p:nvSpPr>
          <p:cNvPr id="20" name="TextBox 19">
            <a:extLst>
              <a:ext uri="{FF2B5EF4-FFF2-40B4-BE49-F238E27FC236}">
                <a16:creationId xmlns:a16="http://schemas.microsoft.com/office/drawing/2014/main" id="{398476FF-3B1F-408D-8D94-C46958C55E74}"/>
              </a:ext>
            </a:extLst>
          </p:cNvPr>
          <p:cNvSpPr txBox="1"/>
          <p:nvPr/>
        </p:nvSpPr>
        <p:spPr>
          <a:xfrm>
            <a:off x="1999164" y="3863940"/>
            <a:ext cx="1334020"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MILESTONE 01</a:t>
            </a:r>
          </a:p>
        </p:txBody>
      </p:sp>
      <p:sp>
        <p:nvSpPr>
          <p:cNvPr id="21" name="Subtitle 2">
            <a:extLst>
              <a:ext uri="{FF2B5EF4-FFF2-40B4-BE49-F238E27FC236}">
                <a16:creationId xmlns:a16="http://schemas.microsoft.com/office/drawing/2014/main" id="{C8B10E0A-89A0-46A6-A608-FD336C00E0CC}"/>
              </a:ext>
            </a:extLst>
          </p:cNvPr>
          <p:cNvSpPr txBox="1">
            <a:spLocks/>
          </p:cNvSpPr>
          <p:nvPr/>
        </p:nvSpPr>
        <p:spPr>
          <a:xfrm>
            <a:off x="1646448" y="4242466"/>
            <a:ext cx="2039450" cy="16591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vis.Lorem</a:t>
            </a:r>
            <a:r>
              <a:rPr lang="en-US" sz="1063" dirty="0">
                <a:solidFill>
                  <a:schemeClr val="tx1"/>
                </a:solidFill>
                <a:latin typeface="+mn-lt"/>
                <a:ea typeface="Open Sans Light" panose="020B0306030504020204" pitchFamily="34" charset="0"/>
                <a:cs typeface="Open Sans Light" panose="020B0306030504020204" pitchFamily="34" charset="0"/>
              </a:rPr>
              <a:t>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a:t>
            </a:r>
          </a:p>
        </p:txBody>
      </p:sp>
      <p:sp>
        <p:nvSpPr>
          <p:cNvPr id="22" name="TextBox 21">
            <a:extLst>
              <a:ext uri="{FF2B5EF4-FFF2-40B4-BE49-F238E27FC236}">
                <a16:creationId xmlns:a16="http://schemas.microsoft.com/office/drawing/2014/main" id="{63C4ED71-AA34-4AAC-9F2F-DC83C62BDA40}"/>
              </a:ext>
            </a:extLst>
          </p:cNvPr>
          <p:cNvSpPr txBox="1"/>
          <p:nvPr/>
        </p:nvSpPr>
        <p:spPr>
          <a:xfrm>
            <a:off x="5125323" y="3863940"/>
            <a:ext cx="1367683"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MILESTONE 02</a:t>
            </a:r>
          </a:p>
        </p:txBody>
      </p:sp>
      <p:sp>
        <p:nvSpPr>
          <p:cNvPr id="23" name="Subtitle 2">
            <a:extLst>
              <a:ext uri="{FF2B5EF4-FFF2-40B4-BE49-F238E27FC236}">
                <a16:creationId xmlns:a16="http://schemas.microsoft.com/office/drawing/2014/main" id="{8ABEAC5D-B323-4FA8-BC53-D51D51A01A08}"/>
              </a:ext>
            </a:extLst>
          </p:cNvPr>
          <p:cNvSpPr txBox="1">
            <a:spLocks/>
          </p:cNvSpPr>
          <p:nvPr/>
        </p:nvSpPr>
        <p:spPr>
          <a:xfrm>
            <a:off x="4789439" y="4242466"/>
            <a:ext cx="2039450" cy="16591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vis.Lorem</a:t>
            </a:r>
            <a:r>
              <a:rPr lang="en-US" sz="1063" dirty="0">
                <a:solidFill>
                  <a:schemeClr val="tx1"/>
                </a:solidFill>
                <a:latin typeface="+mn-lt"/>
                <a:ea typeface="Open Sans Light" panose="020B0306030504020204" pitchFamily="34" charset="0"/>
                <a:cs typeface="Open Sans Light" panose="020B0306030504020204" pitchFamily="34" charset="0"/>
              </a:rPr>
              <a:t>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a:t>
            </a:r>
          </a:p>
        </p:txBody>
      </p:sp>
      <p:sp>
        <p:nvSpPr>
          <p:cNvPr id="24" name="TextBox 23">
            <a:extLst>
              <a:ext uri="{FF2B5EF4-FFF2-40B4-BE49-F238E27FC236}">
                <a16:creationId xmlns:a16="http://schemas.microsoft.com/office/drawing/2014/main" id="{87D22FAF-1341-4B72-82ED-6FF3BF9C6324}"/>
              </a:ext>
            </a:extLst>
          </p:cNvPr>
          <p:cNvSpPr txBox="1"/>
          <p:nvPr/>
        </p:nvSpPr>
        <p:spPr>
          <a:xfrm>
            <a:off x="8267511" y="3863940"/>
            <a:ext cx="1369286"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MILESTONE 03</a:t>
            </a:r>
          </a:p>
        </p:txBody>
      </p:sp>
      <p:sp>
        <p:nvSpPr>
          <p:cNvPr id="25" name="Subtitle 2">
            <a:extLst>
              <a:ext uri="{FF2B5EF4-FFF2-40B4-BE49-F238E27FC236}">
                <a16:creationId xmlns:a16="http://schemas.microsoft.com/office/drawing/2014/main" id="{2CA29C14-45E5-4CBA-A600-97FE412E1666}"/>
              </a:ext>
            </a:extLst>
          </p:cNvPr>
          <p:cNvSpPr txBox="1">
            <a:spLocks/>
          </p:cNvSpPr>
          <p:nvPr/>
        </p:nvSpPr>
        <p:spPr>
          <a:xfrm>
            <a:off x="7932429" y="4242466"/>
            <a:ext cx="2039450" cy="16591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vis.Lorem</a:t>
            </a:r>
            <a:r>
              <a:rPr lang="en-US" sz="1063" dirty="0">
                <a:solidFill>
                  <a:schemeClr val="tx1"/>
                </a:solidFill>
                <a:latin typeface="+mn-lt"/>
                <a:ea typeface="Open Sans Light" panose="020B0306030504020204" pitchFamily="34" charset="0"/>
                <a:cs typeface="Open Sans Light" panose="020B0306030504020204" pitchFamily="34" charset="0"/>
              </a:rPr>
              <a:t>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a:t>
            </a:r>
          </a:p>
        </p:txBody>
      </p:sp>
    </p:spTree>
    <p:extLst>
      <p:ext uri="{BB962C8B-B14F-4D97-AF65-F5344CB8AC3E}">
        <p14:creationId xmlns:p14="http://schemas.microsoft.com/office/powerpoint/2010/main" val="348875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3AD136-4083-4E51-BD58-B13C382218A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76FBF55-8C97-497B-AB2B-A4A3EFFCF73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183A718-3B9E-4CC2-B8B6-95BDEBB915F2}"/>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D8DC2C8D-A46B-48D2-8702-493124C4351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F01EDB9-9CB1-4EB7-B522-CF64A0EBB00A}"/>
              </a:ext>
            </a:extLst>
          </p:cNvPr>
          <p:cNvSpPr>
            <a:spLocks noGrp="1"/>
          </p:cNvSpPr>
          <p:nvPr>
            <p:ph type="body" sz="quarter" idx="13"/>
          </p:nvPr>
        </p:nvSpPr>
        <p:spPr/>
        <p:txBody>
          <a:bodyPr/>
          <a:lstStyle/>
          <a:p>
            <a:endParaRPr lang="en-ZA"/>
          </a:p>
        </p:txBody>
      </p:sp>
      <p:sp>
        <p:nvSpPr>
          <p:cNvPr id="7" name="Shape 3347">
            <a:extLst>
              <a:ext uri="{FF2B5EF4-FFF2-40B4-BE49-F238E27FC236}">
                <a16:creationId xmlns:a16="http://schemas.microsoft.com/office/drawing/2014/main" id="{52E95A38-336B-4B97-B2BE-00A210F75E46}"/>
              </a:ext>
            </a:extLst>
          </p:cNvPr>
          <p:cNvSpPr/>
          <p:nvPr/>
        </p:nvSpPr>
        <p:spPr>
          <a:xfrm flipH="1" flipV="1">
            <a:off x="2510424" y="1853576"/>
            <a:ext cx="0" cy="4182077"/>
          </a:xfrm>
          <a:prstGeom prst="line">
            <a:avLst/>
          </a:prstGeom>
          <a:noFill/>
          <a:ln w="38100" cap="flat">
            <a:solidFill>
              <a:schemeClr val="bg1">
                <a:lumMod val="8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8" name="Shape 3348">
            <a:extLst>
              <a:ext uri="{FF2B5EF4-FFF2-40B4-BE49-F238E27FC236}">
                <a16:creationId xmlns:a16="http://schemas.microsoft.com/office/drawing/2014/main" id="{1D5DB769-9ABC-4C9A-8FE3-070BBD75821F}"/>
              </a:ext>
            </a:extLst>
          </p:cNvPr>
          <p:cNvSpPr/>
          <p:nvPr/>
        </p:nvSpPr>
        <p:spPr>
          <a:xfrm>
            <a:off x="2446638" y="3859374"/>
            <a:ext cx="152120" cy="153937"/>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9" name="Shape 3349">
            <a:extLst>
              <a:ext uri="{FF2B5EF4-FFF2-40B4-BE49-F238E27FC236}">
                <a16:creationId xmlns:a16="http://schemas.microsoft.com/office/drawing/2014/main" id="{6E9A2EFB-B9E5-4D66-A59A-DBC4D3C4B39B}"/>
              </a:ext>
            </a:extLst>
          </p:cNvPr>
          <p:cNvSpPr/>
          <p:nvPr/>
        </p:nvSpPr>
        <p:spPr>
          <a:xfrm>
            <a:off x="2446638" y="2285785"/>
            <a:ext cx="152120" cy="153937"/>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0" name="Shape 3350">
            <a:extLst>
              <a:ext uri="{FF2B5EF4-FFF2-40B4-BE49-F238E27FC236}">
                <a16:creationId xmlns:a16="http://schemas.microsoft.com/office/drawing/2014/main" id="{8F14E3AD-1397-42E3-B99C-C916BB1CE036}"/>
              </a:ext>
            </a:extLst>
          </p:cNvPr>
          <p:cNvSpPr/>
          <p:nvPr/>
        </p:nvSpPr>
        <p:spPr>
          <a:xfrm>
            <a:off x="2446638" y="5457598"/>
            <a:ext cx="152120" cy="153937"/>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1" name="Shape 3355">
            <a:extLst>
              <a:ext uri="{FF2B5EF4-FFF2-40B4-BE49-F238E27FC236}">
                <a16:creationId xmlns:a16="http://schemas.microsoft.com/office/drawing/2014/main" id="{72B8677E-2415-445F-8F1A-CB7718FAE35E}"/>
              </a:ext>
            </a:extLst>
          </p:cNvPr>
          <p:cNvSpPr/>
          <p:nvPr/>
        </p:nvSpPr>
        <p:spPr>
          <a:xfrm>
            <a:off x="2821931" y="1835218"/>
            <a:ext cx="1014132" cy="1014131"/>
          </a:xfrm>
          <a:prstGeom prst="wedgeEllipseCallout">
            <a:avLst>
              <a:gd name="adj1" fmla="val -59270"/>
              <a:gd name="adj2" fmla="val 1324"/>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2" name="Shape 3356">
            <a:extLst>
              <a:ext uri="{FF2B5EF4-FFF2-40B4-BE49-F238E27FC236}">
                <a16:creationId xmlns:a16="http://schemas.microsoft.com/office/drawing/2014/main" id="{25894B69-89C7-4784-91BE-87A1D2BD4561}"/>
              </a:ext>
            </a:extLst>
          </p:cNvPr>
          <p:cNvSpPr/>
          <p:nvPr/>
        </p:nvSpPr>
        <p:spPr>
          <a:xfrm>
            <a:off x="2821931" y="5021521"/>
            <a:ext cx="1014132" cy="1014132"/>
          </a:xfrm>
          <a:prstGeom prst="wedgeEllipseCallout">
            <a:avLst>
              <a:gd name="adj1" fmla="val -59270"/>
              <a:gd name="adj2" fmla="val 1324"/>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3" name="Shape 3357">
            <a:extLst>
              <a:ext uri="{FF2B5EF4-FFF2-40B4-BE49-F238E27FC236}">
                <a16:creationId xmlns:a16="http://schemas.microsoft.com/office/drawing/2014/main" id="{381E0D88-B1A8-45E5-848C-46F5486539C1}"/>
              </a:ext>
            </a:extLst>
          </p:cNvPr>
          <p:cNvSpPr/>
          <p:nvPr/>
        </p:nvSpPr>
        <p:spPr>
          <a:xfrm>
            <a:off x="2821931" y="3428370"/>
            <a:ext cx="1014132" cy="1014132"/>
          </a:xfrm>
          <a:prstGeom prst="wedgeEllipseCallout">
            <a:avLst>
              <a:gd name="adj1" fmla="val -59270"/>
              <a:gd name="adj2" fmla="val 1324"/>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4" name="Subtitle 2">
            <a:extLst>
              <a:ext uri="{FF2B5EF4-FFF2-40B4-BE49-F238E27FC236}">
                <a16:creationId xmlns:a16="http://schemas.microsoft.com/office/drawing/2014/main" id="{24498EE7-67A5-422D-BF21-95B30FC5BE1B}"/>
              </a:ext>
            </a:extLst>
          </p:cNvPr>
          <p:cNvSpPr txBox="1">
            <a:spLocks/>
          </p:cNvSpPr>
          <p:nvPr/>
        </p:nvSpPr>
        <p:spPr>
          <a:xfrm>
            <a:off x="4147570" y="2025177"/>
            <a:ext cx="5513684" cy="63421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vis.Lorem</a:t>
            </a:r>
            <a:r>
              <a:rPr lang="en-US" sz="1063" dirty="0">
                <a:solidFill>
                  <a:schemeClr val="tx1"/>
                </a:solidFill>
                <a:latin typeface="+mn-lt"/>
                <a:ea typeface="Open Sans Light" panose="020B0306030504020204" pitchFamily="34" charset="0"/>
                <a:cs typeface="Open Sans Light" panose="020B0306030504020204" pitchFamily="34" charset="0"/>
              </a:rPr>
              <a:t>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a:t>
            </a:r>
          </a:p>
        </p:txBody>
      </p:sp>
      <p:sp>
        <p:nvSpPr>
          <p:cNvPr id="15" name="Subtitle 2">
            <a:extLst>
              <a:ext uri="{FF2B5EF4-FFF2-40B4-BE49-F238E27FC236}">
                <a16:creationId xmlns:a16="http://schemas.microsoft.com/office/drawing/2014/main" id="{9D23D062-0174-4474-9243-A48E096B5B67}"/>
              </a:ext>
            </a:extLst>
          </p:cNvPr>
          <p:cNvSpPr txBox="1">
            <a:spLocks/>
          </p:cNvSpPr>
          <p:nvPr/>
        </p:nvSpPr>
        <p:spPr>
          <a:xfrm>
            <a:off x="4147570" y="3618330"/>
            <a:ext cx="5513684" cy="63421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vis.Lorem</a:t>
            </a:r>
            <a:r>
              <a:rPr lang="en-US" sz="1063" dirty="0">
                <a:solidFill>
                  <a:schemeClr val="tx1"/>
                </a:solidFill>
                <a:latin typeface="+mn-lt"/>
                <a:ea typeface="Open Sans Light" panose="020B0306030504020204" pitchFamily="34" charset="0"/>
                <a:cs typeface="Open Sans Light" panose="020B0306030504020204" pitchFamily="34" charset="0"/>
              </a:rPr>
              <a:t>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a:t>
            </a:r>
          </a:p>
        </p:txBody>
      </p:sp>
      <p:sp>
        <p:nvSpPr>
          <p:cNvPr id="16" name="Subtitle 2">
            <a:extLst>
              <a:ext uri="{FF2B5EF4-FFF2-40B4-BE49-F238E27FC236}">
                <a16:creationId xmlns:a16="http://schemas.microsoft.com/office/drawing/2014/main" id="{24A2E1D2-E697-4765-85DC-95C97CA0B5CE}"/>
              </a:ext>
            </a:extLst>
          </p:cNvPr>
          <p:cNvSpPr txBox="1">
            <a:spLocks/>
          </p:cNvSpPr>
          <p:nvPr/>
        </p:nvSpPr>
        <p:spPr>
          <a:xfrm>
            <a:off x="4147570" y="5211482"/>
            <a:ext cx="5513684" cy="63421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vis.Lorem</a:t>
            </a:r>
            <a:r>
              <a:rPr lang="en-US" sz="1063" dirty="0">
                <a:solidFill>
                  <a:schemeClr val="tx1"/>
                </a:solidFill>
                <a:latin typeface="+mn-lt"/>
                <a:ea typeface="Open Sans Light" panose="020B0306030504020204" pitchFamily="34" charset="0"/>
                <a:cs typeface="Open Sans Light" panose="020B0306030504020204" pitchFamily="34" charset="0"/>
              </a:rPr>
              <a:t>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a:t>
            </a:r>
          </a:p>
        </p:txBody>
      </p:sp>
      <p:sp>
        <p:nvSpPr>
          <p:cNvPr id="17" name="TextBox 16">
            <a:extLst>
              <a:ext uri="{FF2B5EF4-FFF2-40B4-BE49-F238E27FC236}">
                <a16:creationId xmlns:a16="http://schemas.microsoft.com/office/drawing/2014/main" id="{EEF86D0B-69EE-4753-B39F-8961C8998578}"/>
              </a:ext>
            </a:extLst>
          </p:cNvPr>
          <p:cNvSpPr txBox="1"/>
          <p:nvPr/>
        </p:nvSpPr>
        <p:spPr>
          <a:xfrm>
            <a:off x="1738367" y="2218431"/>
            <a:ext cx="550151"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2019</a:t>
            </a:r>
          </a:p>
        </p:txBody>
      </p:sp>
      <p:sp>
        <p:nvSpPr>
          <p:cNvPr id="18" name="TextBox 17">
            <a:extLst>
              <a:ext uri="{FF2B5EF4-FFF2-40B4-BE49-F238E27FC236}">
                <a16:creationId xmlns:a16="http://schemas.microsoft.com/office/drawing/2014/main" id="{57E757E8-430A-486B-B6DF-4D8EC7594692}"/>
              </a:ext>
            </a:extLst>
          </p:cNvPr>
          <p:cNvSpPr txBox="1"/>
          <p:nvPr/>
        </p:nvSpPr>
        <p:spPr>
          <a:xfrm>
            <a:off x="1712718" y="3780167"/>
            <a:ext cx="575800"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2020</a:t>
            </a:r>
          </a:p>
        </p:txBody>
      </p:sp>
      <p:sp>
        <p:nvSpPr>
          <p:cNvPr id="19" name="TextBox 18">
            <a:extLst>
              <a:ext uri="{FF2B5EF4-FFF2-40B4-BE49-F238E27FC236}">
                <a16:creationId xmlns:a16="http://schemas.microsoft.com/office/drawing/2014/main" id="{192194BF-2DD6-4EC1-9B61-A34B2FF72985}"/>
              </a:ext>
            </a:extLst>
          </p:cNvPr>
          <p:cNvSpPr txBox="1"/>
          <p:nvPr/>
        </p:nvSpPr>
        <p:spPr>
          <a:xfrm>
            <a:off x="1738367" y="5389301"/>
            <a:ext cx="550151"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2021</a:t>
            </a:r>
          </a:p>
        </p:txBody>
      </p:sp>
      <p:sp>
        <p:nvSpPr>
          <p:cNvPr id="20" name="TextBox 19">
            <a:extLst>
              <a:ext uri="{FF2B5EF4-FFF2-40B4-BE49-F238E27FC236}">
                <a16:creationId xmlns:a16="http://schemas.microsoft.com/office/drawing/2014/main" id="{F0E3A426-212A-423D-A92D-A739BDBBEF27}"/>
              </a:ext>
            </a:extLst>
          </p:cNvPr>
          <p:cNvSpPr txBox="1"/>
          <p:nvPr/>
        </p:nvSpPr>
        <p:spPr>
          <a:xfrm>
            <a:off x="2935113" y="2080673"/>
            <a:ext cx="785793" cy="523220"/>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458</a:t>
            </a:r>
          </a:p>
        </p:txBody>
      </p:sp>
      <p:sp>
        <p:nvSpPr>
          <p:cNvPr id="21" name="TextBox 20">
            <a:extLst>
              <a:ext uri="{FF2B5EF4-FFF2-40B4-BE49-F238E27FC236}">
                <a16:creationId xmlns:a16="http://schemas.microsoft.com/office/drawing/2014/main" id="{FD9484EF-D7CD-4103-BC7E-C2E4A408E043}"/>
              </a:ext>
            </a:extLst>
          </p:cNvPr>
          <p:cNvSpPr txBox="1"/>
          <p:nvPr/>
        </p:nvSpPr>
        <p:spPr>
          <a:xfrm>
            <a:off x="2943930" y="3673825"/>
            <a:ext cx="768159" cy="523220"/>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285</a:t>
            </a:r>
          </a:p>
        </p:txBody>
      </p:sp>
      <p:sp>
        <p:nvSpPr>
          <p:cNvPr id="22" name="TextBox 21">
            <a:extLst>
              <a:ext uri="{FF2B5EF4-FFF2-40B4-BE49-F238E27FC236}">
                <a16:creationId xmlns:a16="http://schemas.microsoft.com/office/drawing/2014/main" id="{B93A84A5-4418-487F-8137-5BC2C73A1698}"/>
              </a:ext>
            </a:extLst>
          </p:cNvPr>
          <p:cNvSpPr txBox="1"/>
          <p:nvPr/>
        </p:nvSpPr>
        <p:spPr>
          <a:xfrm>
            <a:off x="2945521" y="5266977"/>
            <a:ext cx="771366" cy="523220"/>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853</a:t>
            </a:r>
          </a:p>
        </p:txBody>
      </p:sp>
    </p:spTree>
    <p:extLst>
      <p:ext uri="{BB962C8B-B14F-4D97-AF65-F5344CB8AC3E}">
        <p14:creationId xmlns:p14="http://schemas.microsoft.com/office/powerpoint/2010/main" val="320171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E9C5B2-3532-4B92-9377-8EE120F6E11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2E29E70-EB59-40CB-B241-A7E813BDFBB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22411D2-0789-444F-B3A0-01A3AB903697}"/>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AB87FF47-9B06-44B1-B30B-ED0530835EF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E9944E6-E5C5-4DA2-8438-45D03F9056D0}"/>
              </a:ext>
            </a:extLst>
          </p:cNvPr>
          <p:cNvSpPr>
            <a:spLocks noGrp="1"/>
          </p:cNvSpPr>
          <p:nvPr>
            <p:ph type="body" sz="quarter" idx="13"/>
          </p:nvPr>
        </p:nvSpPr>
        <p:spPr/>
        <p:txBody>
          <a:bodyPr/>
          <a:lstStyle/>
          <a:p>
            <a:endParaRPr lang="en-ZA"/>
          </a:p>
        </p:txBody>
      </p:sp>
      <p:sp>
        <p:nvSpPr>
          <p:cNvPr id="7" name="Shape 3525">
            <a:extLst>
              <a:ext uri="{FF2B5EF4-FFF2-40B4-BE49-F238E27FC236}">
                <a16:creationId xmlns:a16="http://schemas.microsoft.com/office/drawing/2014/main" id="{6F5B4813-5922-4EBD-9473-7622ECD07D81}"/>
              </a:ext>
            </a:extLst>
          </p:cNvPr>
          <p:cNvSpPr/>
          <p:nvPr/>
        </p:nvSpPr>
        <p:spPr>
          <a:xfrm flipV="1">
            <a:off x="1855316" y="2236943"/>
            <a:ext cx="0" cy="1635185"/>
          </a:xfrm>
          <a:prstGeom prst="line">
            <a:avLst/>
          </a:prstGeom>
          <a:noFill/>
          <a:ln w="38100" cap="flat">
            <a:solidFill>
              <a:schemeClr val="bg1">
                <a:lumMod val="8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8" name="Shape 3526">
            <a:extLst>
              <a:ext uri="{FF2B5EF4-FFF2-40B4-BE49-F238E27FC236}">
                <a16:creationId xmlns:a16="http://schemas.microsoft.com/office/drawing/2014/main" id="{BE630E7A-F6EB-4577-8BD0-8D1D00624261}"/>
              </a:ext>
            </a:extLst>
          </p:cNvPr>
          <p:cNvSpPr/>
          <p:nvPr/>
        </p:nvSpPr>
        <p:spPr>
          <a:xfrm flipV="1">
            <a:off x="2972489" y="3156792"/>
            <a:ext cx="0" cy="715336"/>
          </a:xfrm>
          <a:prstGeom prst="line">
            <a:avLst/>
          </a:prstGeom>
          <a:noFill/>
          <a:ln w="38100" cap="flat">
            <a:solidFill>
              <a:schemeClr val="bg1">
                <a:lumMod val="8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9" name="Shape 3527">
            <a:extLst>
              <a:ext uri="{FF2B5EF4-FFF2-40B4-BE49-F238E27FC236}">
                <a16:creationId xmlns:a16="http://schemas.microsoft.com/office/drawing/2014/main" id="{AE11CE7C-2C9A-4BCE-8F9F-4DCB3A5873AB}"/>
              </a:ext>
            </a:extLst>
          </p:cNvPr>
          <p:cNvSpPr/>
          <p:nvPr/>
        </p:nvSpPr>
        <p:spPr>
          <a:xfrm flipV="1">
            <a:off x="8137962" y="2239153"/>
            <a:ext cx="0" cy="1632975"/>
          </a:xfrm>
          <a:prstGeom prst="line">
            <a:avLst/>
          </a:prstGeom>
          <a:noFill/>
          <a:ln w="38100" cap="flat">
            <a:solidFill>
              <a:schemeClr val="bg1">
                <a:lumMod val="8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10" name="Shape 3528">
            <a:extLst>
              <a:ext uri="{FF2B5EF4-FFF2-40B4-BE49-F238E27FC236}">
                <a16:creationId xmlns:a16="http://schemas.microsoft.com/office/drawing/2014/main" id="{CCF67999-6536-444A-8BF0-37D7B90B445E}"/>
              </a:ext>
            </a:extLst>
          </p:cNvPr>
          <p:cNvSpPr/>
          <p:nvPr/>
        </p:nvSpPr>
        <p:spPr>
          <a:xfrm>
            <a:off x="3278165" y="4394681"/>
            <a:ext cx="0" cy="1244626"/>
          </a:xfrm>
          <a:prstGeom prst="line">
            <a:avLst/>
          </a:prstGeom>
          <a:noFill/>
          <a:ln w="38100" cap="flat">
            <a:solidFill>
              <a:schemeClr val="bg1">
                <a:lumMod val="8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11" name="Shape 3529">
            <a:extLst>
              <a:ext uri="{FF2B5EF4-FFF2-40B4-BE49-F238E27FC236}">
                <a16:creationId xmlns:a16="http://schemas.microsoft.com/office/drawing/2014/main" id="{98AD1CC2-F41F-4576-98EE-0350976E15A1}"/>
              </a:ext>
            </a:extLst>
          </p:cNvPr>
          <p:cNvSpPr/>
          <p:nvPr/>
        </p:nvSpPr>
        <p:spPr>
          <a:xfrm>
            <a:off x="6986775" y="4394681"/>
            <a:ext cx="0" cy="611129"/>
          </a:xfrm>
          <a:prstGeom prst="line">
            <a:avLst/>
          </a:prstGeom>
          <a:noFill/>
          <a:ln w="38100" cap="flat">
            <a:solidFill>
              <a:schemeClr val="bg1">
                <a:lumMod val="8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12" name="Shape 3531">
            <a:extLst>
              <a:ext uri="{FF2B5EF4-FFF2-40B4-BE49-F238E27FC236}">
                <a16:creationId xmlns:a16="http://schemas.microsoft.com/office/drawing/2014/main" id="{DFFF11D6-4BDF-4D60-B258-40D17DEE2574}"/>
              </a:ext>
            </a:extLst>
          </p:cNvPr>
          <p:cNvSpPr/>
          <p:nvPr/>
        </p:nvSpPr>
        <p:spPr>
          <a:xfrm>
            <a:off x="2591670" y="3872129"/>
            <a:ext cx="1397562" cy="522552"/>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3" name="Shape 3532">
            <a:extLst>
              <a:ext uri="{FF2B5EF4-FFF2-40B4-BE49-F238E27FC236}">
                <a16:creationId xmlns:a16="http://schemas.microsoft.com/office/drawing/2014/main" id="{F065C477-D08C-4D4E-8AF2-EA7A7B38736F}"/>
              </a:ext>
            </a:extLst>
          </p:cNvPr>
          <p:cNvSpPr/>
          <p:nvPr/>
        </p:nvSpPr>
        <p:spPr>
          <a:xfrm>
            <a:off x="4213629" y="3872129"/>
            <a:ext cx="1397562" cy="522552"/>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4" name="Shape 3533">
            <a:extLst>
              <a:ext uri="{FF2B5EF4-FFF2-40B4-BE49-F238E27FC236}">
                <a16:creationId xmlns:a16="http://schemas.microsoft.com/office/drawing/2014/main" id="{F3D2FC71-4BF7-426F-AD8E-9A41BB83D659}"/>
              </a:ext>
            </a:extLst>
          </p:cNvPr>
          <p:cNvSpPr/>
          <p:nvPr/>
        </p:nvSpPr>
        <p:spPr>
          <a:xfrm>
            <a:off x="5835589" y="3872129"/>
            <a:ext cx="1397562" cy="522552"/>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5" name="Shape 3534">
            <a:extLst>
              <a:ext uri="{FF2B5EF4-FFF2-40B4-BE49-F238E27FC236}">
                <a16:creationId xmlns:a16="http://schemas.microsoft.com/office/drawing/2014/main" id="{1571F340-786E-4F9A-9828-8CFC7D364C19}"/>
              </a:ext>
            </a:extLst>
          </p:cNvPr>
          <p:cNvSpPr/>
          <p:nvPr/>
        </p:nvSpPr>
        <p:spPr>
          <a:xfrm>
            <a:off x="7439180" y="3872129"/>
            <a:ext cx="1397562" cy="522552"/>
          </a:xfrm>
          <a:prstGeom prst="rect">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6" name="Shape 3535">
            <a:extLst>
              <a:ext uri="{FF2B5EF4-FFF2-40B4-BE49-F238E27FC236}">
                <a16:creationId xmlns:a16="http://schemas.microsoft.com/office/drawing/2014/main" id="{4BC9AB92-8D92-4E1A-98FF-168C3734CE77}"/>
              </a:ext>
            </a:extLst>
          </p:cNvPr>
          <p:cNvSpPr/>
          <p:nvPr/>
        </p:nvSpPr>
        <p:spPr>
          <a:xfrm>
            <a:off x="9042772" y="3872129"/>
            <a:ext cx="1397561" cy="522552"/>
          </a:xfrm>
          <a:prstGeom prst="rect">
            <a:avLst/>
          </a:prstGeom>
          <a:solidFill>
            <a:schemeClr val="accent6"/>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7" name="Shape 3536">
            <a:extLst>
              <a:ext uri="{FF2B5EF4-FFF2-40B4-BE49-F238E27FC236}">
                <a16:creationId xmlns:a16="http://schemas.microsoft.com/office/drawing/2014/main" id="{19203195-BA73-45CC-A88C-D9EABA4F9572}"/>
              </a:ext>
            </a:extLst>
          </p:cNvPr>
          <p:cNvSpPr/>
          <p:nvPr/>
        </p:nvSpPr>
        <p:spPr>
          <a:xfrm>
            <a:off x="988079" y="3872129"/>
            <a:ext cx="1397561" cy="522552"/>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8" name="TextBox 17">
            <a:extLst>
              <a:ext uri="{FF2B5EF4-FFF2-40B4-BE49-F238E27FC236}">
                <a16:creationId xmlns:a16="http://schemas.microsoft.com/office/drawing/2014/main" id="{F86AF89A-9092-4215-90C2-A2E618BF29E3}"/>
              </a:ext>
            </a:extLst>
          </p:cNvPr>
          <p:cNvSpPr txBox="1"/>
          <p:nvPr/>
        </p:nvSpPr>
        <p:spPr>
          <a:xfrm>
            <a:off x="1204196" y="3978138"/>
            <a:ext cx="96532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JANUARY</a:t>
            </a:r>
          </a:p>
        </p:txBody>
      </p:sp>
      <p:sp>
        <p:nvSpPr>
          <p:cNvPr id="19" name="TextBox 18">
            <a:extLst>
              <a:ext uri="{FF2B5EF4-FFF2-40B4-BE49-F238E27FC236}">
                <a16:creationId xmlns:a16="http://schemas.microsoft.com/office/drawing/2014/main" id="{8C0189D8-546B-46CE-BC72-646EC6045C82}"/>
              </a:ext>
            </a:extLst>
          </p:cNvPr>
          <p:cNvSpPr txBox="1"/>
          <p:nvPr/>
        </p:nvSpPr>
        <p:spPr>
          <a:xfrm>
            <a:off x="2752484" y="3978138"/>
            <a:ext cx="1075937"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FEBRUARY</a:t>
            </a:r>
          </a:p>
        </p:txBody>
      </p:sp>
      <p:sp>
        <p:nvSpPr>
          <p:cNvPr id="20" name="TextBox 19">
            <a:extLst>
              <a:ext uri="{FF2B5EF4-FFF2-40B4-BE49-F238E27FC236}">
                <a16:creationId xmlns:a16="http://schemas.microsoft.com/office/drawing/2014/main" id="{F40A1280-F6E3-4586-BB39-5178CE92CE53}"/>
              </a:ext>
            </a:extLst>
          </p:cNvPr>
          <p:cNvSpPr txBox="1"/>
          <p:nvPr/>
        </p:nvSpPr>
        <p:spPr>
          <a:xfrm>
            <a:off x="4513904" y="3978138"/>
            <a:ext cx="797014"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MARCH</a:t>
            </a:r>
          </a:p>
        </p:txBody>
      </p:sp>
      <p:sp>
        <p:nvSpPr>
          <p:cNvPr id="21" name="TextBox 20">
            <a:extLst>
              <a:ext uri="{FF2B5EF4-FFF2-40B4-BE49-F238E27FC236}">
                <a16:creationId xmlns:a16="http://schemas.microsoft.com/office/drawing/2014/main" id="{15D9BFBB-2127-452E-8368-E35CD2B126E1}"/>
              </a:ext>
            </a:extLst>
          </p:cNvPr>
          <p:cNvSpPr txBox="1"/>
          <p:nvPr/>
        </p:nvSpPr>
        <p:spPr>
          <a:xfrm>
            <a:off x="6190366" y="3978138"/>
            <a:ext cx="68800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APRIL</a:t>
            </a:r>
          </a:p>
        </p:txBody>
      </p:sp>
      <p:sp>
        <p:nvSpPr>
          <p:cNvPr id="22" name="TextBox 21">
            <a:extLst>
              <a:ext uri="{FF2B5EF4-FFF2-40B4-BE49-F238E27FC236}">
                <a16:creationId xmlns:a16="http://schemas.microsoft.com/office/drawing/2014/main" id="{AB1AABD2-A77F-4BFA-A283-426FF86BC4DB}"/>
              </a:ext>
            </a:extLst>
          </p:cNvPr>
          <p:cNvSpPr txBox="1"/>
          <p:nvPr/>
        </p:nvSpPr>
        <p:spPr>
          <a:xfrm>
            <a:off x="7871093" y="3978138"/>
            <a:ext cx="533737"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MAY</a:t>
            </a:r>
          </a:p>
        </p:txBody>
      </p:sp>
      <p:sp>
        <p:nvSpPr>
          <p:cNvPr id="23" name="TextBox 22">
            <a:extLst>
              <a:ext uri="{FF2B5EF4-FFF2-40B4-BE49-F238E27FC236}">
                <a16:creationId xmlns:a16="http://schemas.microsoft.com/office/drawing/2014/main" id="{27149365-89BE-4C10-B773-25D6E538D744}"/>
              </a:ext>
            </a:extLst>
          </p:cNvPr>
          <p:cNvSpPr txBox="1"/>
          <p:nvPr/>
        </p:nvSpPr>
        <p:spPr>
          <a:xfrm>
            <a:off x="9426403" y="3978138"/>
            <a:ext cx="630301"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JUNE</a:t>
            </a:r>
          </a:p>
        </p:txBody>
      </p:sp>
      <p:sp>
        <p:nvSpPr>
          <p:cNvPr id="24" name="TextBox 23">
            <a:extLst>
              <a:ext uri="{FF2B5EF4-FFF2-40B4-BE49-F238E27FC236}">
                <a16:creationId xmlns:a16="http://schemas.microsoft.com/office/drawing/2014/main" id="{DC7DE4E9-BBFA-42DD-B304-4B3297C133A3}"/>
              </a:ext>
            </a:extLst>
          </p:cNvPr>
          <p:cNvSpPr txBox="1"/>
          <p:nvPr/>
        </p:nvSpPr>
        <p:spPr>
          <a:xfrm>
            <a:off x="1598676" y="1808669"/>
            <a:ext cx="513282" cy="461665"/>
          </a:xfrm>
          <a:prstGeom prst="rect">
            <a:avLst/>
          </a:prstGeom>
          <a:noFill/>
        </p:spPr>
        <p:txBody>
          <a:bodyPr wrap="none" rtlCol="0" anchor="ctr" anchorCtr="0">
            <a:spAutoFit/>
          </a:bodyPr>
          <a:lstStyle/>
          <a:p>
            <a:pPr algn="ctr"/>
            <a:r>
              <a:rPr lang="en-US" sz="2400" b="1" dirty="0">
                <a:solidFill>
                  <a:schemeClr val="accent1"/>
                </a:solidFill>
                <a:ea typeface="League Spartan" charset="0"/>
                <a:cs typeface="Poppins" pitchFamily="2" charset="77"/>
              </a:rPr>
              <a:t>20</a:t>
            </a:r>
          </a:p>
        </p:txBody>
      </p:sp>
      <p:sp>
        <p:nvSpPr>
          <p:cNvPr id="25" name="TextBox 24">
            <a:extLst>
              <a:ext uri="{FF2B5EF4-FFF2-40B4-BE49-F238E27FC236}">
                <a16:creationId xmlns:a16="http://schemas.microsoft.com/office/drawing/2014/main" id="{5C0B0FE7-8B0D-4446-B470-1935FF1FD149}"/>
              </a:ext>
            </a:extLst>
          </p:cNvPr>
          <p:cNvSpPr txBox="1"/>
          <p:nvPr/>
        </p:nvSpPr>
        <p:spPr>
          <a:xfrm>
            <a:off x="2802411" y="2715119"/>
            <a:ext cx="340158" cy="461665"/>
          </a:xfrm>
          <a:prstGeom prst="rect">
            <a:avLst/>
          </a:prstGeom>
          <a:noFill/>
        </p:spPr>
        <p:txBody>
          <a:bodyPr wrap="none" rtlCol="0" anchor="ctr" anchorCtr="0">
            <a:spAutoFit/>
          </a:bodyPr>
          <a:lstStyle/>
          <a:p>
            <a:pPr algn="ctr"/>
            <a:r>
              <a:rPr lang="en-US" sz="2400" b="1" dirty="0">
                <a:solidFill>
                  <a:schemeClr val="accent2"/>
                </a:solidFill>
                <a:ea typeface="League Spartan" charset="0"/>
                <a:cs typeface="Poppins" pitchFamily="2" charset="77"/>
              </a:rPr>
              <a:t>7</a:t>
            </a:r>
          </a:p>
        </p:txBody>
      </p:sp>
      <p:sp>
        <p:nvSpPr>
          <p:cNvPr id="26" name="TextBox 25">
            <a:extLst>
              <a:ext uri="{FF2B5EF4-FFF2-40B4-BE49-F238E27FC236}">
                <a16:creationId xmlns:a16="http://schemas.microsoft.com/office/drawing/2014/main" id="{3A901D7D-5DDD-4889-8CA7-A7EEF879138A}"/>
              </a:ext>
            </a:extLst>
          </p:cNvPr>
          <p:cNvSpPr txBox="1"/>
          <p:nvPr/>
        </p:nvSpPr>
        <p:spPr>
          <a:xfrm>
            <a:off x="3047173" y="5623732"/>
            <a:ext cx="461986" cy="461665"/>
          </a:xfrm>
          <a:prstGeom prst="rect">
            <a:avLst/>
          </a:prstGeom>
          <a:noFill/>
        </p:spPr>
        <p:txBody>
          <a:bodyPr wrap="none" rtlCol="0" anchor="ctr" anchorCtr="0">
            <a:spAutoFit/>
          </a:bodyPr>
          <a:lstStyle/>
          <a:p>
            <a:pPr algn="ctr"/>
            <a:r>
              <a:rPr lang="en-US" sz="2400" b="1" dirty="0">
                <a:solidFill>
                  <a:schemeClr val="accent2"/>
                </a:solidFill>
                <a:ea typeface="League Spartan" charset="0"/>
                <a:cs typeface="Poppins" pitchFamily="2" charset="77"/>
              </a:rPr>
              <a:t>14</a:t>
            </a:r>
          </a:p>
        </p:txBody>
      </p:sp>
      <p:sp>
        <p:nvSpPr>
          <p:cNvPr id="27" name="TextBox 26">
            <a:extLst>
              <a:ext uri="{FF2B5EF4-FFF2-40B4-BE49-F238E27FC236}">
                <a16:creationId xmlns:a16="http://schemas.microsoft.com/office/drawing/2014/main" id="{6E1F3727-0A20-44A5-B015-572C21A7E3C4}"/>
              </a:ext>
            </a:extLst>
          </p:cNvPr>
          <p:cNvSpPr txBox="1"/>
          <p:nvPr/>
        </p:nvSpPr>
        <p:spPr>
          <a:xfrm>
            <a:off x="6733342" y="4990236"/>
            <a:ext cx="506870" cy="461665"/>
          </a:xfrm>
          <a:prstGeom prst="rect">
            <a:avLst/>
          </a:prstGeom>
          <a:noFill/>
        </p:spPr>
        <p:txBody>
          <a:bodyPr wrap="none" rtlCol="0" anchor="ctr" anchorCtr="0">
            <a:spAutoFit/>
          </a:bodyPr>
          <a:lstStyle/>
          <a:p>
            <a:pPr algn="ctr"/>
            <a:r>
              <a:rPr lang="en-US" sz="2400" b="1" dirty="0">
                <a:solidFill>
                  <a:schemeClr val="accent4"/>
                </a:solidFill>
                <a:ea typeface="League Spartan" charset="0"/>
                <a:cs typeface="Poppins" pitchFamily="2" charset="77"/>
              </a:rPr>
              <a:t>23</a:t>
            </a:r>
          </a:p>
        </p:txBody>
      </p:sp>
      <p:sp>
        <p:nvSpPr>
          <p:cNvPr id="28" name="TextBox 27">
            <a:extLst>
              <a:ext uri="{FF2B5EF4-FFF2-40B4-BE49-F238E27FC236}">
                <a16:creationId xmlns:a16="http://schemas.microsoft.com/office/drawing/2014/main" id="{B045FD4D-6822-427B-9178-FF4329B961D5}"/>
              </a:ext>
            </a:extLst>
          </p:cNvPr>
          <p:cNvSpPr txBox="1"/>
          <p:nvPr/>
        </p:nvSpPr>
        <p:spPr>
          <a:xfrm>
            <a:off x="7910174" y="1800377"/>
            <a:ext cx="455574" cy="461665"/>
          </a:xfrm>
          <a:prstGeom prst="rect">
            <a:avLst/>
          </a:prstGeom>
          <a:noFill/>
        </p:spPr>
        <p:txBody>
          <a:bodyPr wrap="none" rtlCol="0" anchor="ctr" anchorCtr="0">
            <a:spAutoFit/>
          </a:bodyPr>
          <a:lstStyle/>
          <a:p>
            <a:pPr algn="ctr"/>
            <a:r>
              <a:rPr lang="en-US" sz="2400" b="1" dirty="0">
                <a:solidFill>
                  <a:schemeClr val="accent5"/>
                </a:solidFill>
                <a:ea typeface="League Spartan" charset="0"/>
                <a:cs typeface="Poppins" pitchFamily="2" charset="77"/>
              </a:rPr>
              <a:t>15</a:t>
            </a:r>
          </a:p>
        </p:txBody>
      </p:sp>
      <p:sp>
        <p:nvSpPr>
          <p:cNvPr id="29" name="Shape 3529">
            <a:extLst>
              <a:ext uri="{FF2B5EF4-FFF2-40B4-BE49-F238E27FC236}">
                <a16:creationId xmlns:a16="http://schemas.microsoft.com/office/drawing/2014/main" id="{A021AA98-B31C-46CF-96B2-3A3934B072F7}"/>
              </a:ext>
            </a:extLst>
          </p:cNvPr>
          <p:cNvSpPr/>
          <p:nvPr/>
        </p:nvSpPr>
        <p:spPr>
          <a:xfrm>
            <a:off x="5459000" y="3260999"/>
            <a:ext cx="0" cy="611129"/>
          </a:xfrm>
          <a:prstGeom prst="line">
            <a:avLst/>
          </a:prstGeom>
          <a:noFill/>
          <a:ln w="38100" cap="flat">
            <a:solidFill>
              <a:schemeClr val="bg1">
                <a:lumMod val="8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81B2AE5C-43C0-46C3-AAD3-D03B0A6026BB}"/>
              </a:ext>
            </a:extLst>
          </p:cNvPr>
          <p:cNvSpPr txBox="1"/>
          <p:nvPr/>
        </p:nvSpPr>
        <p:spPr>
          <a:xfrm>
            <a:off x="5203163" y="2800844"/>
            <a:ext cx="511679" cy="461665"/>
          </a:xfrm>
          <a:prstGeom prst="rect">
            <a:avLst/>
          </a:prstGeom>
          <a:noFill/>
        </p:spPr>
        <p:txBody>
          <a:bodyPr wrap="none" rtlCol="0" anchor="ctr" anchorCtr="0">
            <a:spAutoFit/>
          </a:bodyPr>
          <a:lstStyle/>
          <a:p>
            <a:pPr algn="ctr"/>
            <a:r>
              <a:rPr lang="en-US" sz="2400" b="1" dirty="0">
                <a:solidFill>
                  <a:schemeClr val="accent2"/>
                </a:solidFill>
                <a:ea typeface="League Spartan" charset="0"/>
                <a:cs typeface="Poppins" pitchFamily="2" charset="77"/>
              </a:rPr>
              <a:t>25</a:t>
            </a:r>
          </a:p>
        </p:txBody>
      </p:sp>
      <p:sp>
        <p:nvSpPr>
          <p:cNvPr id="31" name="Subtitle 2">
            <a:extLst>
              <a:ext uri="{FF2B5EF4-FFF2-40B4-BE49-F238E27FC236}">
                <a16:creationId xmlns:a16="http://schemas.microsoft.com/office/drawing/2014/main" id="{0332A0FA-368D-4300-A760-1B718E80CFB4}"/>
              </a:ext>
            </a:extLst>
          </p:cNvPr>
          <p:cNvSpPr txBox="1">
            <a:spLocks/>
          </p:cNvSpPr>
          <p:nvPr/>
        </p:nvSpPr>
        <p:spPr>
          <a:xfrm>
            <a:off x="2057999" y="1806299"/>
            <a:ext cx="1793411"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32" name="Subtitle 2">
            <a:extLst>
              <a:ext uri="{FF2B5EF4-FFF2-40B4-BE49-F238E27FC236}">
                <a16:creationId xmlns:a16="http://schemas.microsoft.com/office/drawing/2014/main" id="{9CACCD84-5161-4E91-A376-11FB92A61576}"/>
              </a:ext>
            </a:extLst>
          </p:cNvPr>
          <p:cNvSpPr txBox="1">
            <a:spLocks/>
          </p:cNvSpPr>
          <p:nvPr/>
        </p:nvSpPr>
        <p:spPr>
          <a:xfrm>
            <a:off x="3121410" y="2715222"/>
            <a:ext cx="1793411"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33" name="Subtitle 2">
            <a:extLst>
              <a:ext uri="{FF2B5EF4-FFF2-40B4-BE49-F238E27FC236}">
                <a16:creationId xmlns:a16="http://schemas.microsoft.com/office/drawing/2014/main" id="{BF26EC30-E8F6-4147-B743-B270E125D7C5}"/>
              </a:ext>
            </a:extLst>
          </p:cNvPr>
          <p:cNvSpPr txBox="1">
            <a:spLocks/>
          </p:cNvSpPr>
          <p:nvPr/>
        </p:nvSpPr>
        <p:spPr>
          <a:xfrm>
            <a:off x="5679467" y="2713771"/>
            <a:ext cx="1793411"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34" name="Subtitle 2">
            <a:extLst>
              <a:ext uri="{FF2B5EF4-FFF2-40B4-BE49-F238E27FC236}">
                <a16:creationId xmlns:a16="http://schemas.microsoft.com/office/drawing/2014/main" id="{2FB18989-5AC7-4D74-BCAE-DEE5D9973A0B}"/>
              </a:ext>
            </a:extLst>
          </p:cNvPr>
          <p:cNvSpPr txBox="1">
            <a:spLocks/>
          </p:cNvSpPr>
          <p:nvPr/>
        </p:nvSpPr>
        <p:spPr>
          <a:xfrm>
            <a:off x="8340645" y="1799029"/>
            <a:ext cx="1793411"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35" name="Subtitle 2">
            <a:extLst>
              <a:ext uri="{FF2B5EF4-FFF2-40B4-BE49-F238E27FC236}">
                <a16:creationId xmlns:a16="http://schemas.microsoft.com/office/drawing/2014/main" id="{E932C1EC-CBFA-4FBF-8383-7DA400079C31}"/>
              </a:ext>
            </a:extLst>
          </p:cNvPr>
          <p:cNvSpPr txBox="1">
            <a:spLocks/>
          </p:cNvSpPr>
          <p:nvPr/>
        </p:nvSpPr>
        <p:spPr>
          <a:xfrm>
            <a:off x="7192641" y="4826963"/>
            <a:ext cx="1793411"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36" name="Subtitle 2">
            <a:extLst>
              <a:ext uri="{FF2B5EF4-FFF2-40B4-BE49-F238E27FC236}">
                <a16:creationId xmlns:a16="http://schemas.microsoft.com/office/drawing/2014/main" id="{651F9FB6-B9E8-4E0E-AF3E-03200E1ACFB2}"/>
              </a:ext>
            </a:extLst>
          </p:cNvPr>
          <p:cNvSpPr txBox="1">
            <a:spLocks/>
          </p:cNvSpPr>
          <p:nvPr/>
        </p:nvSpPr>
        <p:spPr>
          <a:xfrm>
            <a:off x="3492428" y="5460459"/>
            <a:ext cx="1793411"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Tree>
    <p:extLst>
      <p:ext uri="{BB962C8B-B14F-4D97-AF65-F5344CB8AC3E}">
        <p14:creationId xmlns:p14="http://schemas.microsoft.com/office/powerpoint/2010/main" val="122739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3D01E-4801-458F-84BD-02101704914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7EDA86C-514C-440C-B49F-CB1C6795526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1D8B7BF-E250-40FE-A4FE-444008A3E71F}"/>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9CDCC600-C148-4272-9106-17DC1EF308F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A4D5676-8635-49CF-84C8-902144FC419D}"/>
              </a:ext>
            </a:extLst>
          </p:cNvPr>
          <p:cNvSpPr>
            <a:spLocks noGrp="1"/>
          </p:cNvSpPr>
          <p:nvPr>
            <p:ph type="body" sz="quarter" idx="13"/>
          </p:nvPr>
        </p:nvSpPr>
        <p:spPr/>
        <p:txBody>
          <a:bodyPr/>
          <a:lstStyle/>
          <a:p>
            <a:endParaRPr lang="en-ZA"/>
          </a:p>
        </p:txBody>
      </p:sp>
      <p:sp>
        <p:nvSpPr>
          <p:cNvPr id="7" name="Shape 3742">
            <a:extLst>
              <a:ext uri="{FF2B5EF4-FFF2-40B4-BE49-F238E27FC236}">
                <a16:creationId xmlns:a16="http://schemas.microsoft.com/office/drawing/2014/main" id="{AB28B061-F5CC-499F-8CFA-6BEEFD00D94B}"/>
              </a:ext>
            </a:extLst>
          </p:cNvPr>
          <p:cNvSpPr/>
          <p:nvPr/>
        </p:nvSpPr>
        <p:spPr>
          <a:xfrm>
            <a:off x="2718474" y="2260169"/>
            <a:ext cx="176164" cy="264247"/>
          </a:xfrm>
          <a:prstGeom prst="rightArrow">
            <a:avLst>
              <a:gd name="adj1" fmla="val 32000"/>
              <a:gd name="adj2" fmla="val 100000"/>
            </a:avLst>
          </a:prstGeom>
          <a:solidFill>
            <a:schemeClr val="bg1">
              <a:lumMod val="85000"/>
            </a:schemeClr>
          </a:solidFill>
          <a:ln w="12700" cap="flat">
            <a:noFill/>
            <a:miter lim="400000"/>
          </a:ln>
          <a:effectLst/>
        </p:spPr>
        <p:txBody>
          <a:bodyPr wrap="square" lIns="0" tIns="0" rIns="0" bIns="0" numCol="1" anchor="ctr">
            <a:noAutofit/>
          </a:bodyPr>
          <a:lstStyle/>
          <a:p>
            <a:pPr defTabSz="363951">
              <a:lnSpc>
                <a:spcPct val="110000"/>
              </a:lnSpc>
              <a:spcBef>
                <a:spcPts val="1869"/>
              </a:spcBef>
              <a:defRPr sz="2000">
                <a:solidFill>
                  <a:srgbClr val="4C4C4C"/>
                </a:solidFill>
                <a:latin typeface="Helvetica Neue Light"/>
                <a:ea typeface="Helvetica Neue Light"/>
                <a:cs typeface="Helvetica Neue Light"/>
                <a:sym typeface="Helvetica Neue Light"/>
              </a:defRPr>
            </a:pPr>
            <a:endParaRPr sz="1246" dirty="0">
              <a:ea typeface="Lato Light" panose="020F0502020204030203" pitchFamily="34" charset="0"/>
              <a:cs typeface="Lato Light" panose="020F0502020204030203" pitchFamily="34" charset="0"/>
            </a:endParaRPr>
          </a:p>
        </p:txBody>
      </p:sp>
      <p:sp>
        <p:nvSpPr>
          <p:cNvPr id="8" name="Shape 3743">
            <a:extLst>
              <a:ext uri="{FF2B5EF4-FFF2-40B4-BE49-F238E27FC236}">
                <a16:creationId xmlns:a16="http://schemas.microsoft.com/office/drawing/2014/main" id="{5DA3ED9E-5DC2-4023-9D1E-ACDE51478A7A}"/>
              </a:ext>
            </a:extLst>
          </p:cNvPr>
          <p:cNvSpPr/>
          <p:nvPr/>
        </p:nvSpPr>
        <p:spPr>
          <a:xfrm>
            <a:off x="8653484" y="2260169"/>
            <a:ext cx="176164" cy="264247"/>
          </a:xfrm>
          <a:prstGeom prst="rightArrow">
            <a:avLst>
              <a:gd name="adj1" fmla="val 32000"/>
              <a:gd name="adj2" fmla="val 100000"/>
            </a:avLst>
          </a:prstGeom>
          <a:solidFill>
            <a:schemeClr val="bg1">
              <a:lumMod val="85000"/>
            </a:schemeClr>
          </a:solidFill>
          <a:ln w="12700" cap="flat">
            <a:noFill/>
            <a:miter lim="400000"/>
          </a:ln>
          <a:effectLst/>
        </p:spPr>
        <p:txBody>
          <a:bodyPr wrap="square" lIns="0" tIns="0" rIns="0" bIns="0" numCol="1" anchor="ctr">
            <a:noAutofit/>
          </a:bodyPr>
          <a:lstStyle/>
          <a:p>
            <a:pPr defTabSz="363951">
              <a:lnSpc>
                <a:spcPct val="110000"/>
              </a:lnSpc>
              <a:spcBef>
                <a:spcPts val="1869"/>
              </a:spcBef>
              <a:defRPr sz="2000">
                <a:solidFill>
                  <a:srgbClr val="4C4C4C"/>
                </a:solidFill>
                <a:latin typeface="Helvetica Neue Light"/>
                <a:ea typeface="Helvetica Neue Light"/>
                <a:cs typeface="Helvetica Neue Light"/>
                <a:sym typeface="Helvetica Neue Light"/>
              </a:defRPr>
            </a:pPr>
            <a:endParaRPr sz="1246" dirty="0">
              <a:ea typeface="Lato Light" panose="020F0502020204030203" pitchFamily="34" charset="0"/>
              <a:cs typeface="Lato Light" panose="020F0502020204030203" pitchFamily="34" charset="0"/>
            </a:endParaRPr>
          </a:p>
        </p:txBody>
      </p:sp>
      <p:sp>
        <p:nvSpPr>
          <p:cNvPr id="9" name="Shape 3744">
            <a:extLst>
              <a:ext uri="{FF2B5EF4-FFF2-40B4-BE49-F238E27FC236}">
                <a16:creationId xmlns:a16="http://schemas.microsoft.com/office/drawing/2014/main" id="{126E0BB2-9E2C-45FF-89F5-7BE7C80D28A7}"/>
              </a:ext>
            </a:extLst>
          </p:cNvPr>
          <p:cNvSpPr/>
          <p:nvPr/>
        </p:nvSpPr>
        <p:spPr>
          <a:xfrm>
            <a:off x="6667832" y="2260169"/>
            <a:ext cx="176164" cy="264247"/>
          </a:xfrm>
          <a:prstGeom prst="rightArrow">
            <a:avLst>
              <a:gd name="adj1" fmla="val 32000"/>
              <a:gd name="adj2" fmla="val 100000"/>
            </a:avLst>
          </a:prstGeom>
          <a:solidFill>
            <a:schemeClr val="bg1">
              <a:lumMod val="85000"/>
            </a:schemeClr>
          </a:solidFill>
          <a:ln w="12700" cap="flat">
            <a:noFill/>
            <a:miter lim="400000"/>
          </a:ln>
          <a:effectLst/>
        </p:spPr>
        <p:txBody>
          <a:bodyPr wrap="square" lIns="0" tIns="0" rIns="0" bIns="0" numCol="1" anchor="ctr">
            <a:noAutofit/>
          </a:bodyPr>
          <a:lstStyle/>
          <a:p>
            <a:pPr defTabSz="363951">
              <a:lnSpc>
                <a:spcPct val="110000"/>
              </a:lnSpc>
              <a:spcBef>
                <a:spcPts val="1869"/>
              </a:spcBef>
              <a:defRPr sz="2000">
                <a:solidFill>
                  <a:srgbClr val="4C4C4C"/>
                </a:solidFill>
                <a:latin typeface="Helvetica Neue Light"/>
                <a:ea typeface="Helvetica Neue Light"/>
                <a:cs typeface="Helvetica Neue Light"/>
                <a:sym typeface="Helvetica Neue Light"/>
              </a:defRPr>
            </a:pPr>
            <a:endParaRPr sz="1246" dirty="0">
              <a:ea typeface="Lato Light" panose="020F0502020204030203" pitchFamily="34" charset="0"/>
              <a:cs typeface="Lato Light" panose="020F0502020204030203" pitchFamily="34" charset="0"/>
            </a:endParaRPr>
          </a:p>
        </p:txBody>
      </p:sp>
      <p:sp>
        <p:nvSpPr>
          <p:cNvPr id="10" name="Shape 3745">
            <a:extLst>
              <a:ext uri="{FF2B5EF4-FFF2-40B4-BE49-F238E27FC236}">
                <a16:creationId xmlns:a16="http://schemas.microsoft.com/office/drawing/2014/main" id="{0573DEB0-F6B0-44E8-BE12-B008B6FB405D}"/>
              </a:ext>
            </a:extLst>
          </p:cNvPr>
          <p:cNvSpPr/>
          <p:nvPr/>
        </p:nvSpPr>
        <p:spPr>
          <a:xfrm>
            <a:off x="4706983" y="2260169"/>
            <a:ext cx="176164" cy="264247"/>
          </a:xfrm>
          <a:prstGeom prst="rightArrow">
            <a:avLst>
              <a:gd name="adj1" fmla="val 32000"/>
              <a:gd name="adj2" fmla="val 100000"/>
            </a:avLst>
          </a:prstGeom>
          <a:solidFill>
            <a:schemeClr val="bg1">
              <a:lumMod val="85000"/>
            </a:schemeClr>
          </a:solidFill>
          <a:ln w="12700" cap="flat">
            <a:noFill/>
            <a:miter lim="400000"/>
          </a:ln>
          <a:effectLst/>
        </p:spPr>
        <p:txBody>
          <a:bodyPr wrap="square" lIns="0" tIns="0" rIns="0" bIns="0" numCol="1" anchor="ctr">
            <a:noAutofit/>
          </a:bodyPr>
          <a:lstStyle/>
          <a:p>
            <a:pPr defTabSz="363951">
              <a:lnSpc>
                <a:spcPct val="110000"/>
              </a:lnSpc>
              <a:spcBef>
                <a:spcPts val="1869"/>
              </a:spcBef>
              <a:defRPr sz="2000">
                <a:solidFill>
                  <a:srgbClr val="4C4C4C"/>
                </a:solidFill>
                <a:latin typeface="Helvetica Neue Light"/>
                <a:ea typeface="Helvetica Neue Light"/>
                <a:cs typeface="Helvetica Neue Light"/>
                <a:sym typeface="Helvetica Neue Light"/>
              </a:defRPr>
            </a:pPr>
            <a:endParaRPr sz="1246" dirty="0">
              <a:ea typeface="Lato Light" panose="020F0502020204030203" pitchFamily="34" charset="0"/>
              <a:cs typeface="Lato Light" panose="020F0502020204030203" pitchFamily="34" charset="0"/>
            </a:endParaRPr>
          </a:p>
        </p:txBody>
      </p:sp>
      <p:sp>
        <p:nvSpPr>
          <p:cNvPr id="11" name="Shape 3747">
            <a:extLst>
              <a:ext uri="{FF2B5EF4-FFF2-40B4-BE49-F238E27FC236}">
                <a16:creationId xmlns:a16="http://schemas.microsoft.com/office/drawing/2014/main" id="{F3AAA768-03FC-483E-ACEF-494BEDBB64AD}"/>
              </a:ext>
            </a:extLst>
          </p:cNvPr>
          <p:cNvSpPr/>
          <p:nvPr/>
        </p:nvSpPr>
        <p:spPr>
          <a:xfrm>
            <a:off x="1045229" y="2853359"/>
            <a:ext cx="1525210" cy="849980"/>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2" name="Shape 3751">
            <a:extLst>
              <a:ext uri="{FF2B5EF4-FFF2-40B4-BE49-F238E27FC236}">
                <a16:creationId xmlns:a16="http://schemas.microsoft.com/office/drawing/2014/main" id="{73C7D8AE-9923-4E93-A373-5471FAE9B717}"/>
              </a:ext>
            </a:extLst>
          </p:cNvPr>
          <p:cNvSpPr/>
          <p:nvPr/>
        </p:nvSpPr>
        <p:spPr>
          <a:xfrm>
            <a:off x="8972272" y="2853359"/>
            <a:ext cx="1525212" cy="849980"/>
          </a:xfrm>
          <a:prstGeom prst="rect">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3" name="Shape 3755">
            <a:extLst>
              <a:ext uri="{FF2B5EF4-FFF2-40B4-BE49-F238E27FC236}">
                <a16:creationId xmlns:a16="http://schemas.microsoft.com/office/drawing/2014/main" id="{434098CD-9010-4168-940E-85A72B386AC4}"/>
              </a:ext>
            </a:extLst>
          </p:cNvPr>
          <p:cNvSpPr/>
          <p:nvPr/>
        </p:nvSpPr>
        <p:spPr>
          <a:xfrm>
            <a:off x="6990511" y="2853359"/>
            <a:ext cx="1525212" cy="849980"/>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4" name="Shape 3759">
            <a:extLst>
              <a:ext uri="{FF2B5EF4-FFF2-40B4-BE49-F238E27FC236}">
                <a16:creationId xmlns:a16="http://schemas.microsoft.com/office/drawing/2014/main" id="{304E708A-3DBF-4483-A620-B4F19E73AFFE}"/>
              </a:ext>
            </a:extLst>
          </p:cNvPr>
          <p:cNvSpPr/>
          <p:nvPr/>
        </p:nvSpPr>
        <p:spPr>
          <a:xfrm>
            <a:off x="5008750" y="2853359"/>
            <a:ext cx="1525212" cy="84998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5" name="Shape 3763">
            <a:extLst>
              <a:ext uri="{FF2B5EF4-FFF2-40B4-BE49-F238E27FC236}">
                <a16:creationId xmlns:a16="http://schemas.microsoft.com/office/drawing/2014/main" id="{6E12E178-CF75-4259-99CC-6357AE9E174A}"/>
              </a:ext>
            </a:extLst>
          </p:cNvPr>
          <p:cNvSpPr/>
          <p:nvPr/>
        </p:nvSpPr>
        <p:spPr>
          <a:xfrm>
            <a:off x="3026988" y="2853359"/>
            <a:ext cx="1525212" cy="84998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6" name="TextBox 15">
            <a:extLst>
              <a:ext uri="{FF2B5EF4-FFF2-40B4-BE49-F238E27FC236}">
                <a16:creationId xmlns:a16="http://schemas.microsoft.com/office/drawing/2014/main" id="{D3C871F6-E83D-4307-B4B9-5F0FFF645F54}"/>
              </a:ext>
            </a:extLst>
          </p:cNvPr>
          <p:cNvSpPr txBox="1"/>
          <p:nvPr/>
        </p:nvSpPr>
        <p:spPr>
          <a:xfrm>
            <a:off x="1140824" y="3123082"/>
            <a:ext cx="1334020"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 01</a:t>
            </a:r>
          </a:p>
        </p:txBody>
      </p:sp>
      <p:sp>
        <p:nvSpPr>
          <p:cNvPr id="17" name="TextBox 16">
            <a:extLst>
              <a:ext uri="{FF2B5EF4-FFF2-40B4-BE49-F238E27FC236}">
                <a16:creationId xmlns:a16="http://schemas.microsoft.com/office/drawing/2014/main" id="{7964EC94-090F-42A8-9F70-892F7FC75B81}"/>
              </a:ext>
            </a:extLst>
          </p:cNvPr>
          <p:cNvSpPr txBox="1"/>
          <p:nvPr/>
        </p:nvSpPr>
        <p:spPr>
          <a:xfrm>
            <a:off x="3105753" y="3123082"/>
            <a:ext cx="136768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 02</a:t>
            </a:r>
          </a:p>
        </p:txBody>
      </p:sp>
      <p:sp>
        <p:nvSpPr>
          <p:cNvPr id="18" name="TextBox 17">
            <a:extLst>
              <a:ext uri="{FF2B5EF4-FFF2-40B4-BE49-F238E27FC236}">
                <a16:creationId xmlns:a16="http://schemas.microsoft.com/office/drawing/2014/main" id="{9B479555-4D20-4673-8D08-032F8B515EB4}"/>
              </a:ext>
            </a:extLst>
          </p:cNvPr>
          <p:cNvSpPr txBox="1"/>
          <p:nvPr/>
        </p:nvSpPr>
        <p:spPr>
          <a:xfrm>
            <a:off x="5086713" y="3123082"/>
            <a:ext cx="1369286"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 03</a:t>
            </a:r>
          </a:p>
        </p:txBody>
      </p:sp>
      <p:sp>
        <p:nvSpPr>
          <p:cNvPr id="19" name="TextBox 18">
            <a:extLst>
              <a:ext uri="{FF2B5EF4-FFF2-40B4-BE49-F238E27FC236}">
                <a16:creationId xmlns:a16="http://schemas.microsoft.com/office/drawing/2014/main" id="{B96521A3-A374-417B-A522-287DA37DFDDC}"/>
              </a:ext>
            </a:extLst>
          </p:cNvPr>
          <p:cNvSpPr txBox="1"/>
          <p:nvPr/>
        </p:nvSpPr>
        <p:spPr>
          <a:xfrm>
            <a:off x="7064467" y="3123082"/>
            <a:ext cx="1377300"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 04</a:t>
            </a:r>
          </a:p>
        </p:txBody>
      </p:sp>
      <p:sp>
        <p:nvSpPr>
          <p:cNvPr id="20" name="TextBox 19">
            <a:extLst>
              <a:ext uri="{FF2B5EF4-FFF2-40B4-BE49-F238E27FC236}">
                <a16:creationId xmlns:a16="http://schemas.microsoft.com/office/drawing/2014/main" id="{CA12F0FD-97B5-43B2-AE71-A65F3BC54AF5}"/>
              </a:ext>
            </a:extLst>
          </p:cNvPr>
          <p:cNvSpPr txBox="1"/>
          <p:nvPr/>
        </p:nvSpPr>
        <p:spPr>
          <a:xfrm>
            <a:off x="9048632" y="3123082"/>
            <a:ext cx="137249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 05</a:t>
            </a:r>
          </a:p>
        </p:txBody>
      </p:sp>
      <p:sp>
        <p:nvSpPr>
          <p:cNvPr id="21" name="TextBox 20">
            <a:extLst>
              <a:ext uri="{FF2B5EF4-FFF2-40B4-BE49-F238E27FC236}">
                <a16:creationId xmlns:a16="http://schemas.microsoft.com/office/drawing/2014/main" id="{AACBE4CA-515C-46A4-A4C6-151B071ED149}"/>
              </a:ext>
            </a:extLst>
          </p:cNvPr>
          <p:cNvSpPr txBox="1"/>
          <p:nvPr/>
        </p:nvSpPr>
        <p:spPr>
          <a:xfrm>
            <a:off x="1388489" y="2139025"/>
            <a:ext cx="838692" cy="501356"/>
          </a:xfrm>
          <a:prstGeom prst="rect">
            <a:avLst/>
          </a:prstGeom>
          <a:noFill/>
        </p:spPr>
        <p:txBody>
          <a:bodyPr wrap="none" rtlCol="0" anchor="ctr" anchorCtr="0">
            <a:spAutoFit/>
          </a:bodyPr>
          <a:lstStyle/>
          <a:p>
            <a:pPr algn="ctr"/>
            <a:r>
              <a:rPr lang="en-US" sz="2658" b="1" dirty="0">
                <a:solidFill>
                  <a:schemeClr val="tx2"/>
                </a:solidFill>
                <a:ea typeface="League Spartan" charset="0"/>
                <a:cs typeface="Poppins" pitchFamily="2" charset="77"/>
              </a:rPr>
              <a:t>2021</a:t>
            </a:r>
          </a:p>
        </p:txBody>
      </p:sp>
      <p:sp>
        <p:nvSpPr>
          <p:cNvPr id="22" name="TextBox 21">
            <a:extLst>
              <a:ext uri="{FF2B5EF4-FFF2-40B4-BE49-F238E27FC236}">
                <a16:creationId xmlns:a16="http://schemas.microsoft.com/office/drawing/2014/main" id="{7FF0CC94-3F77-44A5-A1A5-E6036C543D41}"/>
              </a:ext>
            </a:extLst>
          </p:cNvPr>
          <p:cNvSpPr txBox="1"/>
          <p:nvPr/>
        </p:nvSpPr>
        <p:spPr>
          <a:xfrm>
            <a:off x="3336378" y="2139025"/>
            <a:ext cx="901209" cy="501356"/>
          </a:xfrm>
          <a:prstGeom prst="rect">
            <a:avLst/>
          </a:prstGeom>
          <a:noFill/>
        </p:spPr>
        <p:txBody>
          <a:bodyPr wrap="none" rtlCol="0" anchor="ctr" anchorCtr="0">
            <a:spAutoFit/>
          </a:bodyPr>
          <a:lstStyle/>
          <a:p>
            <a:pPr algn="ctr"/>
            <a:r>
              <a:rPr lang="en-US" sz="2658" b="1" dirty="0">
                <a:solidFill>
                  <a:schemeClr val="tx2"/>
                </a:solidFill>
                <a:ea typeface="League Spartan" charset="0"/>
                <a:cs typeface="Poppins" pitchFamily="2" charset="77"/>
              </a:rPr>
              <a:t>2022</a:t>
            </a:r>
          </a:p>
        </p:txBody>
      </p:sp>
      <p:sp>
        <p:nvSpPr>
          <p:cNvPr id="23" name="TextBox 22">
            <a:extLst>
              <a:ext uri="{FF2B5EF4-FFF2-40B4-BE49-F238E27FC236}">
                <a16:creationId xmlns:a16="http://schemas.microsoft.com/office/drawing/2014/main" id="{AFF25946-136D-4B3B-9284-627BD5A281B1}"/>
              </a:ext>
            </a:extLst>
          </p:cNvPr>
          <p:cNvSpPr txBox="1"/>
          <p:nvPr/>
        </p:nvSpPr>
        <p:spPr>
          <a:xfrm>
            <a:off x="5319148" y="2139025"/>
            <a:ext cx="904415" cy="501356"/>
          </a:xfrm>
          <a:prstGeom prst="rect">
            <a:avLst/>
          </a:prstGeom>
          <a:noFill/>
        </p:spPr>
        <p:txBody>
          <a:bodyPr wrap="none" rtlCol="0" anchor="ctr" anchorCtr="0">
            <a:spAutoFit/>
          </a:bodyPr>
          <a:lstStyle/>
          <a:p>
            <a:pPr algn="ctr"/>
            <a:r>
              <a:rPr lang="en-US" sz="2658" b="1" dirty="0">
                <a:solidFill>
                  <a:schemeClr val="tx2"/>
                </a:solidFill>
                <a:ea typeface="League Spartan" charset="0"/>
                <a:cs typeface="Poppins" pitchFamily="2" charset="77"/>
              </a:rPr>
              <a:t>2023</a:t>
            </a:r>
          </a:p>
        </p:txBody>
      </p:sp>
      <p:sp>
        <p:nvSpPr>
          <p:cNvPr id="24" name="TextBox 23">
            <a:extLst>
              <a:ext uri="{FF2B5EF4-FFF2-40B4-BE49-F238E27FC236}">
                <a16:creationId xmlns:a16="http://schemas.microsoft.com/office/drawing/2014/main" id="{665199FC-4D57-451A-81E4-7D5E3B76805C}"/>
              </a:ext>
            </a:extLst>
          </p:cNvPr>
          <p:cNvSpPr txBox="1"/>
          <p:nvPr/>
        </p:nvSpPr>
        <p:spPr>
          <a:xfrm>
            <a:off x="7293698" y="2139025"/>
            <a:ext cx="918841" cy="501356"/>
          </a:xfrm>
          <a:prstGeom prst="rect">
            <a:avLst/>
          </a:prstGeom>
          <a:noFill/>
        </p:spPr>
        <p:txBody>
          <a:bodyPr wrap="none" rtlCol="0" anchor="ctr" anchorCtr="0">
            <a:spAutoFit/>
          </a:bodyPr>
          <a:lstStyle/>
          <a:p>
            <a:pPr algn="ctr"/>
            <a:r>
              <a:rPr lang="en-US" sz="2658" b="1" dirty="0">
                <a:solidFill>
                  <a:schemeClr val="tx2"/>
                </a:solidFill>
                <a:ea typeface="League Spartan" charset="0"/>
                <a:cs typeface="Poppins" pitchFamily="2" charset="77"/>
              </a:rPr>
              <a:t>2024</a:t>
            </a:r>
          </a:p>
        </p:txBody>
      </p:sp>
      <p:sp>
        <p:nvSpPr>
          <p:cNvPr id="25" name="TextBox 24">
            <a:extLst>
              <a:ext uri="{FF2B5EF4-FFF2-40B4-BE49-F238E27FC236}">
                <a16:creationId xmlns:a16="http://schemas.microsoft.com/office/drawing/2014/main" id="{AFA23A00-A257-440C-98D9-AD5FABC2D1B1}"/>
              </a:ext>
            </a:extLst>
          </p:cNvPr>
          <p:cNvSpPr txBox="1"/>
          <p:nvPr/>
        </p:nvSpPr>
        <p:spPr>
          <a:xfrm>
            <a:off x="9279466" y="2139025"/>
            <a:ext cx="910827" cy="501356"/>
          </a:xfrm>
          <a:prstGeom prst="rect">
            <a:avLst/>
          </a:prstGeom>
          <a:noFill/>
        </p:spPr>
        <p:txBody>
          <a:bodyPr wrap="none" rtlCol="0" anchor="ctr" anchorCtr="0">
            <a:spAutoFit/>
          </a:bodyPr>
          <a:lstStyle/>
          <a:p>
            <a:pPr algn="ctr"/>
            <a:r>
              <a:rPr lang="en-US" sz="2658" b="1" dirty="0">
                <a:solidFill>
                  <a:schemeClr val="tx2"/>
                </a:solidFill>
                <a:ea typeface="League Spartan" charset="0"/>
                <a:cs typeface="Poppins" pitchFamily="2" charset="77"/>
              </a:rPr>
              <a:t>2025</a:t>
            </a:r>
          </a:p>
        </p:txBody>
      </p:sp>
      <p:sp>
        <p:nvSpPr>
          <p:cNvPr id="26" name="Subtitle 2">
            <a:extLst>
              <a:ext uri="{FF2B5EF4-FFF2-40B4-BE49-F238E27FC236}">
                <a16:creationId xmlns:a16="http://schemas.microsoft.com/office/drawing/2014/main" id="{4A105746-F78B-4046-9EA1-7EBED1B22A14}"/>
              </a:ext>
            </a:extLst>
          </p:cNvPr>
          <p:cNvSpPr txBox="1">
            <a:spLocks/>
          </p:cNvSpPr>
          <p:nvPr/>
        </p:nvSpPr>
        <p:spPr>
          <a:xfrm>
            <a:off x="1045229" y="3900113"/>
            <a:ext cx="1525210" cy="104361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27" name="Subtitle 2">
            <a:extLst>
              <a:ext uri="{FF2B5EF4-FFF2-40B4-BE49-F238E27FC236}">
                <a16:creationId xmlns:a16="http://schemas.microsoft.com/office/drawing/2014/main" id="{79F8ADCA-0478-4A2C-B717-3363A77F9C61}"/>
              </a:ext>
            </a:extLst>
          </p:cNvPr>
          <p:cNvSpPr txBox="1">
            <a:spLocks/>
          </p:cNvSpPr>
          <p:nvPr/>
        </p:nvSpPr>
        <p:spPr>
          <a:xfrm>
            <a:off x="3026990" y="3900113"/>
            <a:ext cx="1525210" cy="104361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28" name="Subtitle 2">
            <a:extLst>
              <a:ext uri="{FF2B5EF4-FFF2-40B4-BE49-F238E27FC236}">
                <a16:creationId xmlns:a16="http://schemas.microsoft.com/office/drawing/2014/main" id="{7B1413CF-F5B8-4E65-B41C-DC7407E2A608}"/>
              </a:ext>
            </a:extLst>
          </p:cNvPr>
          <p:cNvSpPr txBox="1">
            <a:spLocks/>
          </p:cNvSpPr>
          <p:nvPr/>
        </p:nvSpPr>
        <p:spPr>
          <a:xfrm>
            <a:off x="5008751" y="3900113"/>
            <a:ext cx="1525210" cy="104361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29" name="Subtitle 2">
            <a:extLst>
              <a:ext uri="{FF2B5EF4-FFF2-40B4-BE49-F238E27FC236}">
                <a16:creationId xmlns:a16="http://schemas.microsoft.com/office/drawing/2014/main" id="{6534CD3B-9059-4108-9AF6-DD44D1C9EF05}"/>
              </a:ext>
            </a:extLst>
          </p:cNvPr>
          <p:cNvSpPr txBox="1">
            <a:spLocks/>
          </p:cNvSpPr>
          <p:nvPr/>
        </p:nvSpPr>
        <p:spPr>
          <a:xfrm>
            <a:off x="6990512" y="3900113"/>
            <a:ext cx="1525210" cy="104361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
        <p:nvSpPr>
          <p:cNvPr id="30" name="Subtitle 2">
            <a:extLst>
              <a:ext uri="{FF2B5EF4-FFF2-40B4-BE49-F238E27FC236}">
                <a16:creationId xmlns:a16="http://schemas.microsoft.com/office/drawing/2014/main" id="{C660611B-4BE3-4081-A975-0660BFEAFA01}"/>
              </a:ext>
            </a:extLst>
          </p:cNvPr>
          <p:cNvSpPr txBox="1">
            <a:spLocks/>
          </p:cNvSpPr>
          <p:nvPr/>
        </p:nvSpPr>
        <p:spPr>
          <a:xfrm>
            <a:off x="8972273" y="3900113"/>
            <a:ext cx="1525210" cy="104361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p>
        </p:txBody>
      </p:sp>
    </p:spTree>
    <p:extLst>
      <p:ext uri="{BB962C8B-B14F-4D97-AF65-F5344CB8AC3E}">
        <p14:creationId xmlns:p14="http://schemas.microsoft.com/office/powerpoint/2010/main" val="22448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375D4-F0F7-48AE-B4FB-27107FD14F4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D114425-9370-4F10-80EB-9A3196B90BB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114F036-6670-44B9-BB57-F26DED30B329}"/>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F2613797-D8DC-4101-BD44-D08F44E304CE}"/>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B9D491DB-F744-482E-A545-218C0857FA9F}"/>
              </a:ext>
            </a:extLst>
          </p:cNvPr>
          <p:cNvSpPr>
            <a:spLocks noGrp="1"/>
          </p:cNvSpPr>
          <p:nvPr>
            <p:ph type="body" sz="quarter" idx="13"/>
          </p:nvPr>
        </p:nvSpPr>
        <p:spPr/>
        <p:txBody>
          <a:bodyPr/>
          <a:lstStyle/>
          <a:p>
            <a:endParaRPr lang="en-ZA"/>
          </a:p>
        </p:txBody>
      </p:sp>
      <p:sp>
        <p:nvSpPr>
          <p:cNvPr id="7" name="Shape 10557">
            <a:extLst>
              <a:ext uri="{FF2B5EF4-FFF2-40B4-BE49-F238E27FC236}">
                <a16:creationId xmlns:a16="http://schemas.microsoft.com/office/drawing/2014/main" id="{B0946A6A-BC5A-4EFB-9096-31C649A42AEB}"/>
              </a:ext>
            </a:extLst>
          </p:cNvPr>
          <p:cNvSpPr/>
          <p:nvPr/>
        </p:nvSpPr>
        <p:spPr>
          <a:xfrm flipH="1">
            <a:off x="3838180" y="3705142"/>
            <a:ext cx="1106876" cy="141696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63951">
              <a:spcBef>
                <a:spcPts val="1869"/>
              </a:spcBef>
              <a:defRPr sz="2000">
                <a:solidFill>
                  <a:srgbClr val="4C4C4C"/>
                </a:solidFill>
                <a:latin typeface="Helvetica Neue Light"/>
                <a:ea typeface="Helvetica Neue Light"/>
                <a:cs typeface="Helvetica Neue Light"/>
                <a:sym typeface="Helvetica Neue Light"/>
              </a:defRPr>
            </a:pPr>
            <a:endParaRPr sz="1246" dirty="0">
              <a:ea typeface="Lato Light" panose="020F0502020204030203" pitchFamily="34" charset="0"/>
              <a:cs typeface="Lato Light" panose="020F0502020204030203" pitchFamily="34" charset="0"/>
            </a:endParaRPr>
          </a:p>
        </p:txBody>
      </p:sp>
      <p:sp>
        <p:nvSpPr>
          <p:cNvPr id="8" name="Shape 10558">
            <a:extLst>
              <a:ext uri="{FF2B5EF4-FFF2-40B4-BE49-F238E27FC236}">
                <a16:creationId xmlns:a16="http://schemas.microsoft.com/office/drawing/2014/main" id="{296B0284-072E-42FD-8FE3-F046215313AD}"/>
              </a:ext>
            </a:extLst>
          </p:cNvPr>
          <p:cNvSpPr/>
          <p:nvPr/>
        </p:nvSpPr>
        <p:spPr>
          <a:xfrm flipH="1">
            <a:off x="4036506" y="3898993"/>
            <a:ext cx="736186" cy="1045013"/>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9" name="Shape 10560">
            <a:extLst>
              <a:ext uri="{FF2B5EF4-FFF2-40B4-BE49-F238E27FC236}">
                <a16:creationId xmlns:a16="http://schemas.microsoft.com/office/drawing/2014/main" id="{A8613BC3-4972-47DB-88C6-378C33697B33}"/>
              </a:ext>
            </a:extLst>
          </p:cNvPr>
          <p:cNvSpPr/>
          <p:nvPr/>
        </p:nvSpPr>
        <p:spPr>
          <a:xfrm flipH="1">
            <a:off x="6625694" y="2759715"/>
            <a:ext cx="1106876" cy="14169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0" name="Shape 10561">
            <a:extLst>
              <a:ext uri="{FF2B5EF4-FFF2-40B4-BE49-F238E27FC236}">
                <a16:creationId xmlns:a16="http://schemas.microsoft.com/office/drawing/2014/main" id="{F3449103-665E-487F-A8DB-4ECE28BCAD8C}"/>
              </a:ext>
            </a:extLst>
          </p:cNvPr>
          <p:cNvSpPr/>
          <p:nvPr/>
        </p:nvSpPr>
        <p:spPr>
          <a:xfrm flipH="1">
            <a:off x="6690789" y="2953568"/>
            <a:ext cx="847871" cy="1045011"/>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11" name="Shape 10563">
            <a:extLst>
              <a:ext uri="{FF2B5EF4-FFF2-40B4-BE49-F238E27FC236}">
                <a16:creationId xmlns:a16="http://schemas.microsoft.com/office/drawing/2014/main" id="{D7A32EB5-1B33-41F7-A18D-6807926CC3E3}"/>
              </a:ext>
            </a:extLst>
          </p:cNvPr>
          <p:cNvSpPr/>
          <p:nvPr/>
        </p:nvSpPr>
        <p:spPr>
          <a:xfrm flipH="1">
            <a:off x="4939332" y="3705142"/>
            <a:ext cx="1739929" cy="4723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2" name="Shape 10564">
            <a:extLst>
              <a:ext uri="{FF2B5EF4-FFF2-40B4-BE49-F238E27FC236}">
                <a16:creationId xmlns:a16="http://schemas.microsoft.com/office/drawing/2014/main" id="{B0A5FACA-CC25-4ABC-8D76-C5AECDB98ADB}"/>
              </a:ext>
            </a:extLst>
          </p:cNvPr>
          <p:cNvSpPr/>
          <p:nvPr/>
        </p:nvSpPr>
        <p:spPr>
          <a:xfrm flipH="1">
            <a:off x="4937018" y="3909763"/>
            <a:ext cx="1593920" cy="88565"/>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19200" y="0"/>
                </a:lnTo>
                <a:lnTo>
                  <a:pt x="21600" y="0"/>
                </a:lnTo>
                <a:lnTo>
                  <a:pt x="21600" y="21600"/>
                </a:lnTo>
                <a:cubicBezTo>
                  <a:pt x="21600" y="21600"/>
                  <a:pt x="19200" y="21600"/>
                  <a:pt x="19200" y="21600"/>
                </a:cubicBezTo>
                <a:close/>
                <a:moveTo>
                  <a:pt x="14400" y="21600"/>
                </a:moveTo>
                <a:lnTo>
                  <a:pt x="14400" y="0"/>
                </a:lnTo>
                <a:lnTo>
                  <a:pt x="16800" y="0"/>
                </a:lnTo>
                <a:lnTo>
                  <a:pt x="16800" y="21600"/>
                </a:lnTo>
                <a:cubicBezTo>
                  <a:pt x="16800" y="21600"/>
                  <a:pt x="14400" y="21600"/>
                  <a:pt x="14400" y="21600"/>
                </a:cubicBezTo>
                <a:close/>
                <a:moveTo>
                  <a:pt x="9600" y="21600"/>
                </a:moveTo>
                <a:lnTo>
                  <a:pt x="9600" y="0"/>
                </a:lnTo>
                <a:lnTo>
                  <a:pt x="12000" y="0"/>
                </a:lnTo>
                <a:lnTo>
                  <a:pt x="12000" y="21600"/>
                </a:lnTo>
                <a:cubicBezTo>
                  <a:pt x="12000" y="21600"/>
                  <a:pt x="9600" y="21600"/>
                  <a:pt x="9600" y="21600"/>
                </a:cubicBezTo>
                <a:close/>
                <a:moveTo>
                  <a:pt x="4800" y="21600"/>
                </a:moveTo>
                <a:lnTo>
                  <a:pt x="4800" y="0"/>
                </a:lnTo>
                <a:lnTo>
                  <a:pt x="7200" y="0"/>
                </a:lnTo>
                <a:lnTo>
                  <a:pt x="7200" y="21600"/>
                </a:lnTo>
                <a:cubicBezTo>
                  <a:pt x="7200" y="21600"/>
                  <a:pt x="4800" y="21600"/>
                  <a:pt x="4800" y="21600"/>
                </a:cubicBezTo>
                <a:close/>
                <a:moveTo>
                  <a:pt x="0" y="21600"/>
                </a:moveTo>
                <a:lnTo>
                  <a:pt x="0" y="0"/>
                </a:lnTo>
                <a:lnTo>
                  <a:pt x="2400" y="0"/>
                </a:lnTo>
                <a:lnTo>
                  <a:pt x="2400" y="21600"/>
                </a:lnTo>
                <a:cubicBezTo>
                  <a:pt x="240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13" name="Shape 10566">
            <a:extLst>
              <a:ext uri="{FF2B5EF4-FFF2-40B4-BE49-F238E27FC236}">
                <a16:creationId xmlns:a16="http://schemas.microsoft.com/office/drawing/2014/main" id="{2B7897F8-C588-43E6-8B02-C5542711BB56}"/>
              </a:ext>
            </a:extLst>
          </p:cNvPr>
          <p:cNvSpPr/>
          <p:nvPr/>
        </p:nvSpPr>
        <p:spPr>
          <a:xfrm flipH="1">
            <a:off x="4936293" y="2758390"/>
            <a:ext cx="1703012" cy="4723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4" name="Shape 10567">
            <a:extLst>
              <a:ext uri="{FF2B5EF4-FFF2-40B4-BE49-F238E27FC236}">
                <a16:creationId xmlns:a16="http://schemas.microsoft.com/office/drawing/2014/main" id="{469C2147-29A5-4EBE-BC01-E77AE5326D7D}"/>
              </a:ext>
            </a:extLst>
          </p:cNvPr>
          <p:cNvSpPr/>
          <p:nvPr/>
        </p:nvSpPr>
        <p:spPr>
          <a:xfrm flipH="1">
            <a:off x="4937868" y="2959935"/>
            <a:ext cx="1593921" cy="885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400" y="0"/>
                </a:lnTo>
                <a:lnTo>
                  <a:pt x="2400" y="21600"/>
                </a:lnTo>
                <a:cubicBezTo>
                  <a:pt x="2400" y="21600"/>
                  <a:pt x="0" y="21600"/>
                  <a:pt x="0" y="21600"/>
                </a:cubicBezTo>
                <a:close/>
                <a:moveTo>
                  <a:pt x="4800" y="21600"/>
                </a:moveTo>
                <a:lnTo>
                  <a:pt x="4800" y="0"/>
                </a:lnTo>
                <a:lnTo>
                  <a:pt x="7200" y="0"/>
                </a:lnTo>
                <a:lnTo>
                  <a:pt x="7200" y="21600"/>
                </a:lnTo>
                <a:cubicBezTo>
                  <a:pt x="7200" y="21600"/>
                  <a:pt x="4800" y="21600"/>
                  <a:pt x="4800" y="21600"/>
                </a:cubicBezTo>
                <a:close/>
                <a:moveTo>
                  <a:pt x="9600" y="21600"/>
                </a:moveTo>
                <a:lnTo>
                  <a:pt x="9600" y="0"/>
                </a:lnTo>
                <a:lnTo>
                  <a:pt x="12000" y="0"/>
                </a:lnTo>
                <a:lnTo>
                  <a:pt x="12000" y="21600"/>
                </a:lnTo>
                <a:cubicBezTo>
                  <a:pt x="12000" y="21600"/>
                  <a:pt x="9600" y="21600"/>
                  <a:pt x="9600" y="21600"/>
                </a:cubicBezTo>
                <a:close/>
                <a:moveTo>
                  <a:pt x="14400" y="21600"/>
                </a:moveTo>
                <a:lnTo>
                  <a:pt x="14400" y="0"/>
                </a:lnTo>
                <a:lnTo>
                  <a:pt x="16800" y="0"/>
                </a:lnTo>
                <a:lnTo>
                  <a:pt x="16800" y="21600"/>
                </a:lnTo>
                <a:cubicBezTo>
                  <a:pt x="16800" y="21600"/>
                  <a:pt x="14400" y="21600"/>
                  <a:pt x="14400" y="21600"/>
                </a:cubicBezTo>
                <a:close/>
                <a:moveTo>
                  <a:pt x="19200" y="21600"/>
                </a:moveTo>
                <a:lnTo>
                  <a:pt x="19200" y="0"/>
                </a:lnTo>
                <a:lnTo>
                  <a:pt x="21600" y="0"/>
                </a:lnTo>
                <a:lnTo>
                  <a:pt x="21600" y="21600"/>
                </a:lnTo>
                <a:cubicBezTo>
                  <a:pt x="21600" y="21600"/>
                  <a:pt x="19200" y="21600"/>
                  <a:pt x="1920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15" name="Shape 10569">
            <a:extLst>
              <a:ext uri="{FF2B5EF4-FFF2-40B4-BE49-F238E27FC236}">
                <a16:creationId xmlns:a16="http://schemas.microsoft.com/office/drawing/2014/main" id="{96F5E127-959E-439E-924B-4741C3DC5FBC}"/>
              </a:ext>
            </a:extLst>
          </p:cNvPr>
          <p:cNvSpPr/>
          <p:nvPr/>
        </p:nvSpPr>
        <p:spPr>
          <a:xfrm flipH="1">
            <a:off x="4939248" y="4651946"/>
            <a:ext cx="2116383" cy="473226"/>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6" name="Shape 10570">
            <a:extLst>
              <a:ext uri="{FF2B5EF4-FFF2-40B4-BE49-F238E27FC236}">
                <a16:creationId xmlns:a16="http://schemas.microsoft.com/office/drawing/2014/main" id="{09580C14-E9DD-4833-AAB3-092D726C9C4A}"/>
              </a:ext>
            </a:extLst>
          </p:cNvPr>
          <p:cNvSpPr/>
          <p:nvPr/>
        </p:nvSpPr>
        <p:spPr>
          <a:xfrm flipH="1">
            <a:off x="4940899" y="4857480"/>
            <a:ext cx="2656537" cy="88565"/>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17" name="Shape 10572">
            <a:extLst>
              <a:ext uri="{FF2B5EF4-FFF2-40B4-BE49-F238E27FC236}">
                <a16:creationId xmlns:a16="http://schemas.microsoft.com/office/drawing/2014/main" id="{7BCCF1A2-92CB-4BA9-8957-CD840449FE99}"/>
              </a:ext>
            </a:extLst>
          </p:cNvPr>
          <p:cNvSpPr/>
          <p:nvPr/>
        </p:nvSpPr>
        <p:spPr>
          <a:xfrm flipH="1">
            <a:off x="3838180" y="1814393"/>
            <a:ext cx="1106876" cy="141696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8" name="Shape 10573">
            <a:extLst>
              <a:ext uri="{FF2B5EF4-FFF2-40B4-BE49-F238E27FC236}">
                <a16:creationId xmlns:a16="http://schemas.microsoft.com/office/drawing/2014/main" id="{C4D5630F-2377-45FD-8B70-D6027B8E033B}"/>
              </a:ext>
            </a:extLst>
          </p:cNvPr>
          <p:cNvSpPr/>
          <p:nvPr/>
        </p:nvSpPr>
        <p:spPr>
          <a:xfrm flipH="1">
            <a:off x="4036506" y="2008243"/>
            <a:ext cx="736186" cy="1045013"/>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19" name="Shape 10575">
            <a:extLst>
              <a:ext uri="{FF2B5EF4-FFF2-40B4-BE49-F238E27FC236}">
                <a16:creationId xmlns:a16="http://schemas.microsoft.com/office/drawing/2014/main" id="{A126EBC6-A86E-4106-8CC9-CC99B4846FFF}"/>
              </a:ext>
            </a:extLst>
          </p:cNvPr>
          <p:cNvSpPr/>
          <p:nvPr/>
        </p:nvSpPr>
        <p:spPr>
          <a:xfrm flipH="1">
            <a:off x="4939247" y="1811218"/>
            <a:ext cx="2777888" cy="473590"/>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20" name="Shape 10576">
            <a:extLst>
              <a:ext uri="{FF2B5EF4-FFF2-40B4-BE49-F238E27FC236}">
                <a16:creationId xmlns:a16="http://schemas.microsoft.com/office/drawing/2014/main" id="{4DA8B2CE-2D23-4E7E-B105-6094199E4EF9}"/>
              </a:ext>
            </a:extLst>
          </p:cNvPr>
          <p:cNvSpPr/>
          <p:nvPr/>
        </p:nvSpPr>
        <p:spPr>
          <a:xfrm flipH="1">
            <a:off x="4940899" y="2017117"/>
            <a:ext cx="2656537" cy="88565"/>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21" name="Shape 10578">
            <a:extLst>
              <a:ext uri="{FF2B5EF4-FFF2-40B4-BE49-F238E27FC236}">
                <a16:creationId xmlns:a16="http://schemas.microsoft.com/office/drawing/2014/main" id="{CE25A125-820E-489F-9F60-CAD4D2EECA73}"/>
              </a:ext>
            </a:extLst>
          </p:cNvPr>
          <p:cNvSpPr/>
          <p:nvPr/>
        </p:nvSpPr>
        <p:spPr>
          <a:xfrm flipH="1">
            <a:off x="6625694" y="4650465"/>
            <a:ext cx="1106876" cy="14169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22" name="Shape 10579">
            <a:extLst>
              <a:ext uri="{FF2B5EF4-FFF2-40B4-BE49-F238E27FC236}">
                <a16:creationId xmlns:a16="http://schemas.microsoft.com/office/drawing/2014/main" id="{DF7BDDBF-7018-41B4-AA45-7D09BA74163E}"/>
              </a:ext>
            </a:extLst>
          </p:cNvPr>
          <p:cNvSpPr/>
          <p:nvPr/>
        </p:nvSpPr>
        <p:spPr>
          <a:xfrm flipH="1">
            <a:off x="6728878" y="4836439"/>
            <a:ext cx="792911" cy="1045013"/>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23" name="Shape 10581">
            <a:extLst>
              <a:ext uri="{FF2B5EF4-FFF2-40B4-BE49-F238E27FC236}">
                <a16:creationId xmlns:a16="http://schemas.microsoft.com/office/drawing/2014/main" id="{BFC3CE4D-32EA-45D7-BAB5-DDE1D2227971}"/>
              </a:ext>
            </a:extLst>
          </p:cNvPr>
          <p:cNvSpPr/>
          <p:nvPr/>
        </p:nvSpPr>
        <p:spPr>
          <a:xfrm>
            <a:off x="9524" y="5592837"/>
            <a:ext cx="6658219" cy="4734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48"/>
                </a:lnTo>
                <a:lnTo>
                  <a:pt x="0" y="21600"/>
                </a:lnTo>
                <a:lnTo>
                  <a:pt x="21600" y="21540"/>
                </a:lnTo>
                <a:lnTo>
                  <a:pt x="21600" y="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24" name="Shape 10582">
            <a:extLst>
              <a:ext uri="{FF2B5EF4-FFF2-40B4-BE49-F238E27FC236}">
                <a16:creationId xmlns:a16="http://schemas.microsoft.com/office/drawing/2014/main" id="{7D1A6071-0FB4-4345-8B5C-1AE74F5EA9BD}"/>
              </a:ext>
            </a:extLst>
          </p:cNvPr>
          <p:cNvSpPr/>
          <p:nvPr/>
        </p:nvSpPr>
        <p:spPr>
          <a:xfrm flipH="1">
            <a:off x="3931935" y="5785230"/>
            <a:ext cx="2656537" cy="88565"/>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25" name="Shape 10583">
            <a:extLst>
              <a:ext uri="{FF2B5EF4-FFF2-40B4-BE49-F238E27FC236}">
                <a16:creationId xmlns:a16="http://schemas.microsoft.com/office/drawing/2014/main" id="{2A5F69B0-E951-4A94-92EF-A47B01E15AD5}"/>
              </a:ext>
            </a:extLst>
          </p:cNvPr>
          <p:cNvSpPr/>
          <p:nvPr/>
        </p:nvSpPr>
        <p:spPr>
          <a:xfrm flipH="1">
            <a:off x="1136394" y="5785230"/>
            <a:ext cx="2656536" cy="88565"/>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26" name="Shape 10587">
            <a:extLst>
              <a:ext uri="{FF2B5EF4-FFF2-40B4-BE49-F238E27FC236}">
                <a16:creationId xmlns:a16="http://schemas.microsoft.com/office/drawing/2014/main" id="{A46F8BBC-791B-41FE-BC0C-643AF815D844}"/>
              </a:ext>
            </a:extLst>
          </p:cNvPr>
          <p:cNvSpPr/>
          <p:nvPr/>
        </p:nvSpPr>
        <p:spPr>
          <a:xfrm>
            <a:off x="7284628" y="4935009"/>
            <a:ext cx="847871" cy="84787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6"/>
          </a:solidFill>
          <a:ln w="12700" cap="flat">
            <a:noFill/>
            <a:miter lim="400000"/>
          </a:ln>
          <a:effectLst/>
        </p:spPr>
        <p:txBody>
          <a:bodyPr wrap="square" lIns="0" tIns="0" rIns="0" bIns="0" numCol="1" anchor="ctr">
            <a:noAutofit/>
          </a:bodyPr>
          <a:lstStyle/>
          <a:p>
            <a:endParaRPr sz="2243" dirty="0"/>
          </a:p>
        </p:txBody>
      </p:sp>
      <p:sp>
        <p:nvSpPr>
          <p:cNvPr id="27" name="Shape 10590">
            <a:extLst>
              <a:ext uri="{FF2B5EF4-FFF2-40B4-BE49-F238E27FC236}">
                <a16:creationId xmlns:a16="http://schemas.microsoft.com/office/drawing/2014/main" id="{5CA59D6F-DDDD-4076-8804-B72ABDE4A4A5}"/>
              </a:ext>
            </a:extLst>
          </p:cNvPr>
          <p:cNvSpPr/>
          <p:nvPr/>
        </p:nvSpPr>
        <p:spPr>
          <a:xfrm>
            <a:off x="3422581" y="3989687"/>
            <a:ext cx="847871" cy="84787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p:spPr>
        <p:txBody>
          <a:bodyPr wrap="square" lIns="0" tIns="0" rIns="0" bIns="0" numCol="1" anchor="ctr">
            <a:noAutofit/>
          </a:bodyPr>
          <a:lstStyle/>
          <a:p>
            <a:endParaRPr sz="2243" dirty="0"/>
          </a:p>
        </p:txBody>
      </p:sp>
      <p:sp>
        <p:nvSpPr>
          <p:cNvPr id="28" name="Shape 10593">
            <a:extLst>
              <a:ext uri="{FF2B5EF4-FFF2-40B4-BE49-F238E27FC236}">
                <a16:creationId xmlns:a16="http://schemas.microsoft.com/office/drawing/2014/main" id="{6D065E1B-A511-40AF-8B81-8FA2B6B8B9B9}"/>
              </a:ext>
            </a:extLst>
          </p:cNvPr>
          <p:cNvSpPr/>
          <p:nvPr/>
        </p:nvSpPr>
        <p:spPr>
          <a:xfrm>
            <a:off x="7284628" y="3044259"/>
            <a:ext cx="847871" cy="84787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solidFill>
          <a:ln w="12700" cap="flat">
            <a:noFill/>
            <a:miter lim="400000"/>
          </a:ln>
          <a:effectLst/>
        </p:spPr>
        <p:txBody>
          <a:bodyPr wrap="square" lIns="0" tIns="0" rIns="0" bIns="0" numCol="1" anchor="ctr">
            <a:noAutofit/>
          </a:bodyPr>
          <a:lstStyle/>
          <a:p>
            <a:endParaRPr sz="2243" dirty="0"/>
          </a:p>
        </p:txBody>
      </p:sp>
      <p:sp>
        <p:nvSpPr>
          <p:cNvPr id="29" name="Shape 10596">
            <a:extLst>
              <a:ext uri="{FF2B5EF4-FFF2-40B4-BE49-F238E27FC236}">
                <a16:creationId xmlns:a16="http://schemas.microsoft.com/office/drawing/2014/main" id="{965C133C-052A-4078-A306-124C8A11CA40}"/>
              </a:ext>
            </a:extLst>
          </p:cNvPr>
          <p:cNvSpPr/>
          <p:nvPr/>
        </p:nvSpPr>
        <p:spPr>
          <a:xfrm>
            <a:off x="3422581" y="2098937"/>
            <a:ext cx="847871" cy="84787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1"/>
          </a:solidFill>
          <a:ln w="12700" cap="flat">
            <a:noFill/>
            <a:miter lim="400000"/>
          </a:ln>
          <a:effectLst/>
        </p:spPr>
        <p:txBody>
          <a:bodyPr wrap="square" lIns="0" tIns="0" rIns="0" bIns="0" numCol="1" anchor="ctr">
            <a:noAutofit/>
          </a:bodyPr>
          <a:lstStyle/>
          <a:p>
            <a:endParaRPr sz="2243" dirty="0"/>
          </a:p>
        </p:txBody>
      </p:sp>
      <p:sp>
        <p:nvSpPr>
          <p:cNvPr id="30" name="Shape 10575">
            <a:extLst>
              <a:ext uri="{FF2B5EF4-FFF2-40B4-BE49-F238E27FC236}">
                <a16:creationId xmlns:a16="http://schemas.microsoft.com/office/drawing/2014/main" id="{4DDDF6B1-92AB-41AD-9649-BA41FFBAE3F9}"/>
              </a:ext>
            </a:extLst>
          </p:cNvPr>
          <p:cNvSpPr/>
          <p:nvPr/>
        </p:nvSpPr>
        <p:spPr>
          <a:xfrm flipH="1">
            <a:off x="7716495" y="1811218"/>
            <a:ext cx="2777888" cy="473590"/>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31" name="Shape 10576">
            <a:extLst>
              <a:ext uri="{FF2B5EF4-FFF2-40B4-BE49-F238E27FC236}">
                <a16:creationId xmlns:a16="http://schemas.microsoft.com/office/drawing/2014/main" id="{E08701B7-238D-4126-885C-1E269AA56BEE}"/>
              </a:ext>
            </a:extLst>
          </p:cNvPr>
          <p:cNvSpPr/>
          <p:nvPr/>
        </p:nvSpPr>
        <p:spPr>
          <a:xfrm flipH="1">
            <a:off x="7718148" y="2017117"/>
            <a:ext cx="2656537" cy="88565"/>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36" name="TextBox 35">
            <a:extLst>
              <a:ext uri="{FF2B5EF4-FFF2-40B4-BE49-F238E27FC236}">
                <a16:creationId xmlns:a16="http://schemas.microsoft.com/office/drawing/2014/main" id="{6C46A2A6-2C81-4DFB-898F-B1A90078890C}"/>
              </a:ext>
            </a:extLst>
          </p:cNvPr>
          <p:cNvSpPr txBox="1"/>
          <p:nvPr/>
        </p:nvSpPr>
        <p:spPr>
          <a:xfrm>
            <a:off x="8289214" y="3320806"/>
            <a:ext cx="833883"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STEP 02</a:t>
            </a:r>
          </a:p>
        </p:txBody>
      </p:sp>
      <p:sp>
        <p:nvSpPr>
          <p:cNvPr id="37" name="TextBox 36">
            <a:extLst>
              <a:ext uri="{FF2B5EF4-FFF2-40B4-BE49-F238E27FC236}">
                <a16:creationId xmlns:a16="http://schemas.microsoft.com/office/drawing/2014/main" id="{228CEBE9-56D3-4003-8281-C8329D2E0D2E}"/>
              </a:ext>
            </a:extLst>
          </p:cNvPr>
          <p:cNvSpPr txBox="1"/>
          <p:nvPr/>
        </p:nvSpPr>
        <p:spPr>
          <a:xfrm>
            <a:off x="8289214" y="5203677"/>
            <a:ext cx="843501"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STEP 04</a:t>
            </a:r>
          </a:p>
        </p:txBody>
      </p:sp>
      <p:sp>
        <p:nvSpPr>
          <p:cNvPr id="38" name="TextBox 37">
            <a:extLst>
              <a:ext uri="{FF2B5EF4-FFF2-40B4-BE49-F238E27FC236}">
                <a16:creationId xmlns:a16="http://schemas.microsoft.com/office/drawing/2014/main" id="{7DC5D516-70F1-4424-804F-7228036802ED}"/>
              </a:ext>
            </a:extLst>
          </p:cNvPr>
          <p:cNvSpPr txBox="1"/>
          <p:nvPr/>
        </p:nvSpPr>
        <p:spPr>
          <a:xfrm>
            <a:off x="2510987" y="2367604"/>
            <a:ext cx="800219"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STEP 01</a:t>
            </a:r>
          </a:p>
        </p:txBody>
      </p:sp>
      <p:sp>
        <p:nvSpPr>
          <p:cNvPr id="39" name="TextBox 38">
            <a:extLst>
              <a:ext uri="{FF2B5EF4-FFF2-40B4-BE49-F238E27FC236}">
                <a16:creationId xmlns:a16="http://schemas.microsoft.com/office/drawing/2014/main" id="{BD5A89A3-3914-4949-867C-8E6CDC92EE0C}"/>
              </a:ext>
            </a:extLst>
          </p:cNvPr>
          <p:cNvSpPr txBox="1"/>
          <p:nvPr/>
        </p:nvSpPr>
        <p:spPr>
          <a:xfrm>
            <a:off x="2475721" y="4258355"/>
            <a:ext cx="835486" cy="310534"/>
          </a:xfrm>
          <a:prstGeom prst="rect">
            <a:avLst/>
          </a:prstGeom>
          <a:noFill/>
        </p:spPr>
        <p:txBody>
          <a:bodyPr wrap="none" rtlCol="0" anchor="ctr" anchorCtr="0">
            <a:spAutoFit/>
          </a:bodyPr>
          <a:lstStyle/>
          <a:p>
            <a:pPr algn="r"/>
            <a:r>
              <a:rPr lang="en-US" sz="1418" b="1" dirty="0">
                <a:solidFill>
                  <a:schemeClr val="tx2"/>
                </a:solidFill>
                <a:ea typeface="League Spartan" charset="0"/>
                <a:cs typeface="Poppins" pitchFamily="2" charset="77"/>
              </a:rPr>
              <a:t>STEP 03</a:t>
            </a:r>
          </a:p>
        </p:txBody>
      </p:sp>
      <p:sp>
        <p:nvSpPr>
          <p:cNvPr id="40" name="Subtitle 2">
            <a:extLst>
              <a:ext uri="{FF2B5EF4-FFF2-40B4-BE49-F238E27FC236}">
                <a16:creationId xmlns:a16="http://schemas.microsoft.com/office/drawing/2014/main" id="{304943CE-17E4-44F6-96B6-18D92EC3AE0A}"/>
              </a:ext>
            </a:extLst>
          </p:cNvPr>
          <p:cNvSpPr txBox="1">
            <a:spLocks/>
          </p:cNvSpPr>
          <p:nvPr/>
        </p:nvSpPr>
        <p:spPr>
          <a:xfrm>
            <a:off x="9294621" y="4921934"/>
            <a:ext cx="1545052"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41" name="Subtitle 2">
            <a:extLst>
              <a:ext uri="{FF2B5EF4-FFF2-40B4-BE49-F238E27FC236}">
                <a16:creationId xmlns:a16="http://schemas.microsoft.com/office/drawing/2014/main" id="{B0A4E28C-3B28-459E-A988-AE3E97D726F4}"/>
              </a:ext>
            </a:extLst>
          </p:cNvPr>
          <p:cNvSpPr txBox="1">
            <a:spLocks/>
          </p:cNvSpPr>
          <p:nvPr/>
        </p:nvSpPr>
        <p:spPr>
          <a:xfrm>
            <a:off x="9294621" y="3031185"/>
            <a:ext cx="1545052"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42" name="Subtitle 2">
            <a:extLst>
              <a:ext uri="{FF2B5EF4-FFF2-40B4-BE49-F238E27FC236}">
                <a16:creationId xmlns:a16="http://schemas.microsoft.com/office/drawing/2014/main" id="{5DE437BC-44C5-4B7F-9E15-EB2954CE81DD}"/>
              </a:ext>
            </a:extLst>
          </p:cNvPr>
          <p:cNvSpPr txBox="1">
            <a:spLocks/>
          </p:cNvSpPr>
          <p:nvPr/>
        </p:nvSpPr>
        <p:spPr>
          <a:xfrm>
            <a:off x="752603" y="3973290"/>
            <a:ext cx="1545052"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43" name="Subtitle 2">
            <a:extLst>
              <a:ext uri="{FF2B5EF4-FFF2-40B4-BE49-F238E27FC236}">
                <a16:creationId xmlns:a16="http://schemas.microsoft.com/office/drawing/2014/main" id="{7C5F0289-E8AB-4110-9C67-0DEEFA6BA07E}"/>
              </a:ext>
            </a:extLst>
          </p:cNvPr>
          <p:cNvSpPr txBox="1">
            <a:spLocks/>
          </p:cNvSpPr>
          <p:nvPr/>
        </p:nvSpPr>
        <p:spPr>
          <a:xfrm>
            <a:off x="752603" y="2082540"/>
            <a:ext cx="1545052" cy="531617"/>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44" name="Shape 10575">
            <a:extLst>
              <a:ext uri="{FF2B5EF4-FFF2-40B4-BE49-F238E27FC236}">
                <a16:creationId xmlns:a16="http://schemas.microsoft.com/office/drawing/2014/main" id="{900444A2-CA56-4211-A24F-76B915821B16}"/>
              </a:ext>
            </a:extLst>
          </p:cNvPr>
          <p:cNvSpPr/>
          <p:nvPr/>
        </p:nvSpPr>
        <p:spPr>
          <a:xfrm flipH="1">
            <a:off x="10494382" y="1811218"/>
            <a:ext cx="1088369" cy="473590"/>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45" name="Shape 10576">
            <a:extLst>
              <a:ext uri="{FF2B5EF4-FFF2-40B4-BE49-F238E27FC236}">
                <a16:creationId xmlns:a16="http://schemas.microsoft.com/office/drawing/2014/main" id="{6E0D3F8D-2BFC-403D-83F4-06FDC72D4F12}"/>
              </a:ext>
            </a:extLst>
          </p:cNvPr>
          <p:cNvSpPr/>
          <p:nvPr/>
        </p:nvSpPr>
        <p:spPr>
          <a:xfrm flipH="1">
            <a:off x="10496034" y="2017117"/>
            <a:ext cx="0" cy="88565"/>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46" name="Freeform 87">
            <a:extLst>
              <a:ext uri="{FF2B5EF4-FFF2-40B4-BE49-F238E27FC236}">
                <a16:creationId xmlns:a16="http://schemas.microsoft.com/office/drawing/2014/main" id="{C13798AB-81D5-40B6-8F71-BE50664A3DEF}"/>
              </a:ext>
            </a:extLst>
          </p:cNvPr>
          <p:cNvSpPr/>
          <p:nvPr/>
        </p:nvSpPr>
        <p:spPr>
          <a:xfrm flipH="1">
            <a:off x="89517" y="5785230"/>
            <a:ext cx="885512" cy="88565"/>
          </a:xfrm>
          <a:custGeom>
            <a:avLst/>
            <a:gdLst>
              <a:gd name="connsiteX0" fmla="*/ 373046 w 1865228"/>
              <a:gd name="connsiteY0" fmla="*/ 0 h 186552"/>
              <a:gd name="connsiteX1" fmla="*/ 0 w 1865228"/>
              <a:gd name="connsiteY1" fmla="*/ 0 h 186552"/>
              <a:gd name="connsiteX2" fmla="*/ 0 w 1865228"/>
              <a:gd name="connsiteY2" fmla="*/ 186552 h 186552"/>
              <a:gd name="connsiteX3" fmla="*/ 373046 w 1865228"/>
              <a:gd name="connsiteY3" fmla="*/ 186552 h 186552"/>
              <a:gd name="connsiteX4" fmla="*/ 1119137 w 1865228"/>
              <a:gd name="connsiteY4" fmla="*/ 0 h 186552"/>
              <a:gd name="connsiteX5" fmla="*/ 746091 w 1865228"/>
              <a:gd name="connsiteY5" fmla="*/ 0 h 186552"/>
              <a:gd name="connsiteX6" fmla="*/ 746091 w 1865228"/>
              <a:gd name="connsiteY6" fmla="*/ 186552 h 186552"/>
              <a:gd name="connsiteX7" fmla="*/ 1119137 w 1865228"/>
              <a:gd name="connsiteY7" fmla="*/ 186552 h 186552"/>
              <a:gd name="connsiteX8" fmla="*/ 1865228 w 1865228"/>
              <a:gd name="connsiteY8" fmla="*/ 0 h 186552"/>
              <a:gd name="connsiteX9" fmla="*/ 1492182 w 1865228"/>
              <a:gd name="connsiteY9" fmla="*/ 0 h 186552"/>
              <a:gd name="connsiteX10" fmla="*/ 1492182 w 1865228"/>
              <a:gd name="connsiteY10" fmla="*/ 186552 h 186552"/>
              <a:gd name="connsiteX11" fmla="*/ 1865228 w 1865228"/>
              <a:gd name="connsiteY11" fmla="*/ 186552 h 18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228" h="186552">
                <a:moveTo>
                  <a:pt x="373046" y="0"/>
                </a:moveTo>
                <a:lnTo>
                  <a:pt x="0" y="0"/>
                </a:lnTo>
                <a:lnTo>
                  <a:pt x="0" y="186552"/>
                </a:lnTo>
                <a:cubicBezTo>
                  <a:pt x="0" y="186552"/>
                  <a:pt x="373046" y="186552"/>
                  <a:pt x="373046" y="186552"/>
                </a:cubicBezTo>
                <a:close/>
                <a:moveTo>
                  <a:pt x="1119137" y="0"/>
                </a:moveTo>
                <a:lnTo>
                  <a:pt x="746091" y="0"/>
                </a:lnTo>
                <a:lnTo>
                  <a:pt x="746091" y="186552"/>
                </a:lnTo>
                <a:cubicBezTo>
                  <a:pt x="746091" y="186552"/>
                  <a:pt x="1119137" y="186552"/>
                  <a:pt x="1119137" y="186552"/>
                </a:cubicBezTo>
                <a:close/>
                <a:moveTo>
                  <a:pt x="1865228" y="0"/>
                </a:moveTo>
                <a:lnTo>
                  <a:pt x="1492182" y="0"/>
                </a:lnTo>
                <a:lnTo>
                  <a:pt x="1492182" y="186552"/>
                </a:lnTo>
                <a:cubicBezTo>
                  <a:pt x="1492182" y="186552"/>
                  <a:pt x="1865228" y="186552"/>
                  <a:pt x="1865228" y="186552"/>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47" name="Freeform 85">
            <a:extLst>
              <a:ext uri="{FF2B5EF4-FFF2-40B4-BE49-F238E27FC236}">
                <a16:creationId xmlns:a16="http://schemas.microsoft.com/office/drawing/2014/main" id="{C09C70F1-B203-4A2D-B398-81D05A98088D}"/>
              </a:ext>
            </a:extLst>
          </p:cNvPr>
          <p:cNvSpPr/>
          <p:nvPr/>
        </p:nvSpPr>
        <p:spPr>
          <a:xfrm flipH="1">
            <a:off x="10494382" y="2017117"/>
            <a:ext cx="1088369" cy="88565"/>
          </a:xfrm>
          <a:custGeom>
            <a:avLst/>
            <a:gdLst>
              <a:gd name="connsiteX0" fmla="*/ 54248 w 2292522"/>
              <a:gd name="connsiteY0" fmla="*/ 0 h 186551"/>
              <a:gd name="connsiteX1" fmla="*/ 0 w 2292522"/>
              <a:gd name="connsiteY1" fmla="*/ 0 h 186551"/>
              <a:gd name="connsiteX2" fmla="*/ 0 w 2292522"/>
              <a:gd name="connsiteY2" fmla="*/ 186551 h 186551"/>
              <a:gd name="connsiteX3" fmla="*/ 54248 w 2292522"/>
              <a:gd name="connsiteY3" fmla="*/ 186551 h 186551"/>
              <a:gd name="connsiteX4" fmla="*/ 800338 w 2292522"/>
              <a:gd name="connsiteY4" fmla="*/ 0 h 186551"/>
              <a:gd name="connsiteX5" fmla="*/ 427294 w 2292522"/>
              <a:gd name="connsiteY5" fmla="*/ 0 h 186551"/>
              <a:gd name="connsiteX6" fmla="*/ 427294 w 2292522"/>
              <a:gd name="connsiteY6" fmla="*/ 186551 h 186551"/>
              <a:gd name="connsiteX7" fmla="*/ 800338 w 2292522"/>
              <a:gd name="connsiteY7" fmla="*/ 186551 h 186551"/>
              <a:gd name="connsiteX8" fmla="*/ 1546430 w 2292522"/>
              <a:gd name="connsiteY8" fmla="*/ 0 h 186551"/>
              <a:gd name="connsiteX9" fmla="*/ 1173386 w 2292522"/>
              <a:gd name="connsiteY9" fmla="*/ 0 h 186551"/>
              <a:gd name="connsiteX10" fmla="*/ 1173386 w 2292522"/>
              <a:gd name="connsiteY10" fmla="*/ 186551 h 186551"/>
              <a:gd name="connsiteX11" fmla="*/ 1546430 w 2292522"/>
              <a:gd name="connsiteY11" fmla="*/ 186551 h 186551"/>
              <a:gd name="connsiteX12" fmla="*/ 2292522 w 2292522"/>
              <a:gd name="connsiteY12" fmla="*/ 0 h 186551"/>
              <a:gd name="connsiteX13" fmla="*/ 1919476 w 2292522"/>
              <a:gd name="connsiteY13" fmla="*/ 0 h 186551"/>
              <a:gd name="connsiteX14" fmla="*/ 1919476 w 2292522"/>
              <a:gd name="connsiteY14" fmla="*/ 186551 h 186551"/>
              <a:gd name="connsiteX15" fmla="*/ 2292522 w 2292522"/>
              <a:gd name="connsiteY15" fmla="*/ 186551 h 18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2522" h="186551">
                <a:moveTo>
                  <a:pt x="54248" y="0"/>
                </a:moveTo>
                <a:lnTo>
                  <a:pt x="0" y="0"/>
                </a:lnTo>
                <a:lnTo>
                  <a:pt x="0" y="186551"/>
                </a:lnTo>
                <a:lnTo>
                  <a:pt x="54248" y="186551"/>
                </a:lnTo>
                <a:close/>
                <a:moveTo>
                  <a:pt x="800338" y="0"/>
                </a:moveTo>
                <a:lnTo>
                  <a:pt x="427294" y="0"/>
                </a:lnTo>
                <a:lnTo>
                  <a:pt x="427294" y="186551"/>
                </a:lnTo>
                <a:cubicBezTo>
                  <a:pt x="427294" y="186551"/>
                  <a:pt x="800338" y="186551"/>
                  <a:pt x="800338" y="186551"/>
                </a:cubicBezTo>
                <a:close/>
                <a:moveTo>
                  <a:pt x="1546430" y="0"/>
                </a:moveTo>
                <a:lnTo>
                  <a:pt x="1173386" y="0"/>
                </a:lnTo>
                <a:lnTo>
                  <a:pt x="1173386" y="186551"/>
                </a:lnTo>
                <a:cubicBezTo>
                  <a:pt x="1173386" y="186551"/>
                  <a:pt x="1546430" y="186551"/>
                  <a:pt x="1546430" y="186551"/>
                </a:cubicBezTo>
                <a:close/>
                <a:moveTo>
                  <a:pt x="2292522" y="0"/>
                </a:moveTo>
                <a:lnTo>
                  <a:pt x="1919476" y="0"/>
                </a:lnTo>
                <a:lnTo>
                  <a:pt x="1919476" y="186551"/>
                </a:lnTo>
                <a:cubicBezTo>
                  <a:pt x="1919476" y="186551"/>
                  <a:pt x="2292522" y="186551"/>
                  <a:pt x="2292522" y="186551"/>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pic>
        <p:nvPicPr>
          <p:cNvPr id="50" name="Graphic 49" descr="Barn">
            <a:extLst>
              <a:ext uri="{FF2B5EF4-FFF2-40B4-BE49-F238E27FC236}">
                <a16:creationId xmlns:a16="http://schemas.microsoft.com/office/drawing/2014/main" id="{BAEB7FA5-451D-47A7-8C30-3FD4B4B51B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1695" y="2221240"/>
            <a:ext cx="536043" cy="536043"/>
          </a:xfrm>
          <a:prstGeom prst="rect">
            <a:avLst/>
          </a:prstGeom>
        </p:spPr>
      </p:pic>
      <p:pic>
        <p:nvPicPr>
          <p:cNvPr id="52" name="Graphic 51" descr="Factory">
            <a:extLst>
              <a:ext uri="{FF2B5EF4-FFF2-40B4-BE49-F238E27FC236}">
                <a16:creationId xmlns:a16="http://schemas.microsoft.com/office/drawing/2014/main" id="{37990B16-755A-459B-8C40-44469F5FBE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9840" y="4122542"/>
            <a:ext cx="536043" cy="536043"/>
          </a:xfrm>
          <a:prstGeom prst="rect">
            <a:avLst/>
          </a:prstGeom>
        </p:spPr>
      </p:pic>
      <p:pic>
        <p:nvPicPr>
          <p:cNvPr id="54" name="Graphic 53" descr="Silo">
            <a:extLst>
              <a:ext uri="{FF2B5EF4-FFF2-40B4-BE49-F238E27FC236}">
                <a16:creationId xmlns:a16="http://schemas.microsoft.com/office/drawing/2014/main" id="{03267387-7230-4F81-80B3-B0B56819D8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6699" y="3183892"/>
            <a:ext cx="536043" cy="536043"/>
          </a:xfrm>
          <a:prstGeom prst="rect">
            <a:avLst/>
          </a:prstGeom>
        </p:spPr>
      </p:pic>
      <p:pic>
        <p:nvPicPr>
          <p:cNvPr id="56" name="Graphic 55" descr="Store">
            <a:extLst>
              <a:ext uri="{FF2B5EF4-FFF2-40B4-BE49-F238E27FC236}">
                <a16:creationId xmlns:a16="http://schemas.microsoft.com/office/drawing/2014/main" id="{00BE07ED-DCFB-4D12-877C-E42A83CC86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0941" y="5090922"/>
            <a:ext cx="536043" cy="536043"/>
          </a:xfrm>
          <a:prstGeom prst="rect">
            <a:avLst/>
          </a:prstGeom>
        </p:spPr>
      </p:pic>
    </p:spTree>
    <p:extLst>
      <p:ext uri="{BB962C8B-B14F-4D97-AF65-F5344CB8AC3E}">
        <p14:creationId xmlns:p14="http://schemas.microsoft.com/office/powerpoint/2010/main" val="113458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543C0-0ACA-4046-9986-982210CCEE5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D1CD2F8-6B83-4541-BF8B-D6767CA33C0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E435724-0C27-4460-A7F4-6B4792685225}"/>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5" name="Title 4">
            <a:extLst>
              <a:ext uri="{FF2B5EF4-FFF2-40B4-BE49-F238E27FC236}">
                <a16:creationId xmlns:a16="http://schemas.microsoft.com/office/drawing/2014/main" id="{3B947C62-FA01-48BE-B460-7185C81D6B5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2D5770B-5F03-4210-8AB8-8ECEEAD4231D}"/>
              </a:ext>
            </a:extLst>
          </p:cNvPr>
          <p:cNvSpPr>
            <a:spLocks noGrp="1"/>
          </p:cNvSpPr>
          <p:nvPr>
            <p:ph type="body" sz="quarter" idx="13"/>
          </p:nvPr>
        </p:nvSpPr>
        <p:spPr/>
        <p:txBody>
          <a:bodyPr/>
          <a:lstStyle/>
          <a:p>
            <a:endParaRPr lang="en-ZA"/>
          </a:p>
        </p:txBody>
      </p:sp>
      <p:grpSp>
        <p:nvGrpSpPr>
          <p:cNvPr id="28" name="Group 27">
            <a:extLst>
              <a:ext uri="{FF2B5EF4-FFF2-40B4-BE49-F238E27FC236}">
                <a16:creationId xmlns:a16="http://schemas.microsoft.com/office/drawing/2014/main" id="{D3B9EA5C-693F-478A-934B-5C66C44FF7C0}"/>
              </a:ext>
            </a:extLst>
          </p:cNvPr>
          <p:cNvGrpSpPr/>
          <p:nvPr/>
        </p:nvGrpSpPr>
        <p:grpSpPr>
          <a:xfrm>
            <a:off x="371476" y="2422463"/>
            <a:ext cx="10799763" cy="2911492"/>
            <a:chOff x="-1" y="1516577"/>
            <a:chExt cx="10799763" cy="2911492"/>
          </a:xfrm>
        </p:grpSpPr>
        <p:sp>
          <p:nvSpPr>
            <p:cNvPr id="7" name="Shape 3791">
              <a:extLst>
                <a:ext uri="{FF2B5EF4-FFF2-40B4-BE49-F238E27FC236}">
                  <a16:creationId xmlns:a16="http://schemas.microsoft.com/office/drawing/2014/main" id="{5327A7D9-F737-438B-9350-68D15437CE82}"/>
                </a:ext>
              </a:extLst>
            </p:cNvPr>
            <p:cNvSpPr/>
            <p:nvPr/>
          </p:nvSpPr>
          <p:spPr>
            <a:xfrm flipH="1">
              <a:off x="-1" y="2969953"/>
              <a:ext cx="10799763" cy="0"/>
            </a:xfrm>
            <a:prstGeom prst="line">
              <a:avLst/>
            </a:prstGeom>
            <a:noFill/>
            <a:ln w="38100" cap="flat">
              <a:solidFill>
                <a:schemeClr val="bg1">
                  <a:lumMod val="8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600" dirty="0">
                <a:ea typeface="Lato Light" panose="020F0502020204030203" pitchFamily="34" charset="0"/>
                <a:cs typeface="Lato Light" panose="020F0502020204030203" pitchFamily="34" charset="0"/>
              </a:endParaRPr>
            </a:p>
          </p:txBody>
        </p:sp>
        <p:sp>
          <p:nvSpPr>
            <p:cNvPr id="8" name="Shape 3792">
              <a:extLst>
                <a:ext uri="{FF2B5EF4-FFF2-40B4-BE49-F238E27FC236}">
                  <a16:creationId xmlns:a16="http://schemas.microsoft.com/office/drawing/2014/main" id="{821661C2-F5C9-41EB-9974-B068C8263D2C}"/>
                </a:ext>
              </a:extLst>
            </p:cNvPr>
            <p:cNvSpPr/>
            <p:nvPr/>
          </p:nvSpPr>
          <p:spPr>
            <a:xfrm>
              <a:off x="6260303" y="2886242"/>
              <a:ext cx="166914" cy="166914"/>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9" name="Shape 3793">
              <a:extLst>
                <a:ext uri="{FF2B5EF4-FFF2-40B4-BE49-F238E27FC236}">
                  <a16:creationId xmlns:a16="http://schemas.microsoft.com/office/drawing/2014/main" id="{2C1C5036-6095-427F-AB0B-BD82B348C40B}"/>
                </a:ext>
              </a:extLst>
            </p:cNvPr>
            <p:cNvSpPr/>
            <p:nvPr/>
          </p:nvSpPr>
          <p:spPr>
            <a:xfrm>
              <a:off x="4375441" y="2886242"/>
              <a:ext cx="166914" cy="166914"/>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10" name="Shape 3794">
              <a:extLst>
                <a:ext uri="{FF2B5EF4-FFF2-40B4-BE49-F238E27FC236}">
                  <a16:creationId xmlns:a16="http://schemas.microsoft.com/office/drawing/2014/main" id="{04BFB506-494E-4939-A6E0-72980D2EAD20}"/>
                </a:ext>
              </a:extLst>
            </p:cNvPr>
            <p:cNvSpPr/>
            <p:nvPr/>
          </p:nvSpPr>
          <p:spPr>
            <a:xfrm>
              <a:off x="2490581" y="2886242"/>
              <a:ext cx="166914" cy="166914"/>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11" name="Shape 3795">
              <a:extLst>
                <a:ext uri="{FF2B5EF4-FFF2-40B4-BE49-F238E27FC236}">
                  <a16:creationId xmlns:a16="http://schemas.microsoft.com/office/drawing/2014/main" id="{CFFE712C-F34A-42F0-8832-AC4D17C4064D}"/>
                </a:ext>
              </a:extLst>
            </p:cNvPr>
            <p:cNvSpPr/>
            <p:nvPr/>
          </p:nvSpPr>
          <p:spPr>
            <a:xfrm>
              <a:off x="8145164" y="2886242"/>
              <a:ext cx="166914" cy="166914"/>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400" dirty="0"/>
            </a:p>
          </p:txBody>
        </p:sp>
        <p:sp>
          <p:nvSpPr>
            <p:cNvPr id="12" name="Shape 3797">
              <a:extLst>
                <a:ext uri="{FF2B5EF4-FFF2-40B4-BE49-F238E27FC236}">
                  <a16:creationId xmlns:a16="http://schemas.microsoft.com/office/drawing/2014/main" id="{2F8F72E1-69C0-45E9-98C8-040D0D5D9A82}"/>
                </a:ext>
              </a:extLst>
            </p:cNvPr>
            <p:cNvSpPr/>
            <p:nvPr/>
          </p:nvSpPr>
          <p:spPr>
            <a:xfrm>
              <a:off x="993001" y="1516577"/>
              <a:ext cx="1112751" cy="1112753"/>
            </a:xfrm>
            <a:prstGeom prst="wedgeEllipseCallout">
              <a:avLst>
                <a:gd name="adj1" fmla="val 777"/>
                <a:gd name="adj2" fmla="val 60441"/>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00" dirty="0">
                <a:latin typeface="+mn-lt"/>
                <a:ea typeface="Lato Light" panose="020F0502020204030203" pitchFamily="34" charset="0"/>
                <a:cs typeface="Lato Light" panose="020F0502020204030203" pitchFamily="34" charset="0"/>
              </a:endParaRPr>
            </a:p>
          </p:txBody>
        </p:sp>
        <p:sp>
          <p:nvSpPr>
            <p:cNvPr id="13" name="Shape 3798">
              <a:extLst>
                <a:ext uri="{FF2B5EF4-FFF2-40B4-BE49-F238E27FC236}">
                  <a16:creationId xmlns:a16="http://schemas.microsoft.com/office/drawing/2014/main" id="{A37A7752-B39D-4A64-96F9-6F7B8D56902C}"/>
                </a:ext>
              </a:extLst>
            </p:cNvPr>
            <p:cNvSpPr/>
            <p:nvPr/>
          </p:nvSpPr>
          <p:spPr>
            <a:xfrm>
              <a:off x="4845368" y="1516577"/>
              <a:ext cx="1112752" cy="1112752"/>
            </a:xfrm>
            <a:prstGeom prst="wedgeEllipseCallout">
              <a:avLst>
                <a:gd name="adj1" fmla="val 777"/>
                <a:gd name="adj2" fmla="val 60441"/>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defTabSz="363951">
                <a:defRPr sz="1500" cap="all">
                  <a:solidFill>
                    <a:srgbClr val="FFFFFF"/>
                  </a:solidFill>
                  <a:latin typeface="Helvetica Neue"/>
                  <a:ea typeface="Helvetica Neue"/>
                  <a:cs typeface="Helvetica Neue"/>
                  <a:sym typeface="Helvetica Neue"/>
                </a:defRPr>
              </a:pPr>
              <a:endParaRPr sz="1000" dirty="0">
                <a:ea typeface="Lato Light" panose="020F0502020204030203" pitchFamily="34" charset="0"/>
                <a:cs typeface="Lato Light" panose="020F0502020204030203" pitchFamily="34" charset="0"/>
              </a:endParaRPr>
            </a:p>
          </p:txBody>
        </p:sp>
        <p:sp>
          <p:nvSpPr>
            <p:cNvPr id="14" name="Shape 3799">
              <a:extLst>
                <a:ext uri="{FF2B5EF4-FFF2-40B4-BE49-F238E27FC236}">
                  <a16:creationId xmlns:a16="http://schemas.microsoft.com/office/drawing/2014/main" id="{58BCE471-B984-49D6-BC6E-C09D9A5D22C7}"/>
                </a:ext>
              </a:extLst>
            </p:cNvPr>
            <p:cNvSpPr/>
            <p:nvPr/>
          </p:nvSpPr>
          <p:spPr>
            <a:xfrm>
              <a:off x="8697734" y="1516577"/>
              <a:ext cx="1112752" cy="1112752"/>
            </a:xfrm>
            <a:prstGeom prst="wedgeEllipseCallout">
              <a:avLst>
                <a:gd name="adj1" fmla="val 777"/>
                <a:gd name="adj2" fmla="val 60441"/>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pPr defTabSz="363951">
                <a:defRPr sz="1500" cap="all">
                  <a:solidFill>
                    <a:srgbClr val="FFFFFF"/>
                  </a:solidFill>
                  <a:latin typeface="Helvetica Neue"/>
                  <a:ea typeface="Helvetica Neue"/>
                  <a:cs typeface="Helvetica Neue"/>
                  <a:sym typeface="Helvetica Neue"/>
                </a:defRPr>
              </a:pPr>
              <a:endParaRPr sz="1000" dirty="0">
                <a:ea typeface="Lato Light" panose="020F0502020204030203" pitchFamily="34" charset="0"/>
                <a:cs typeface="Lato Light" panose="020F0502020204030203" pitchFamily="34" charset="0"/>
              </a:endParaRPr>
            </a:p>
          </p:txBody>
        </p:sp>
        <p:sp>
          <p:nvSpPr>
            <p:cNvPr id="15" name="Shape 3800">
              <a:extLst>
                <a:ext uri="{FF2B5EF4-FFF2-40B4-BE49-F238E27FC236}">
                  <a16:creationId xmlns:a16="http://schemas.microsoft.com/office/drawing/2014/main" id="{48605B14-DD05-481E-B805-2B7AE03710DC}"/>
                </a:ext>
              </a:extLst>
            </p:cNvPr>
            <p:cNvSpPr/>
            <p:nvPr/>
          </p:nvSpPr>
          <p:spPr>
            <a:xfrm>
              <a:off x="2919184" y="3315316"/>
              <a:ext cx="1112752" cy="1112753"/>
            </a:xfrm>
            <a:prstGeom prst="wedgeEllipseCallout">
              <a:avLst>
                <a:gd name="adj1" fmla="val -445"/>
                <a:gd name="adj2" fmla="val -61328"/>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00" dirty="0">
                <a:latin typeface="+mn-lt"/>
                <a:ea typeface="Lato Light" panose="020F0502020204030203" pitchFamily="34" charset="0"/>
                <a:cs typeface="Lato Light" panose="020F0502020204030203" pitchFamily="34" charset="0"/>
              </a:endParaRPr>
            </a:p>
          </p:txBody>
        </p:sp>
        <p:sp>
          <p:nvSpPr>
            <p:cNvPr id="16" name="Shape 3801">
              <a:extLst>
                <a:ext uri="{FF2B5EF4-FFF2-40B4-BE49-F238E27FC236}">
                  <a16:creationId xmlns:a16="http://schemas.microsoft.com/office/drawing/2014/main" id="{FB46135D-9F79-41DF-9E22-098CDF789F6C}"/>
                </a:ext>
              </a:extLst>
            </p:cNvPr>
            <p:cNvSpPr/>
            <p:nvPr/>
          </p:nvSpPr>
          <p:spPr>
            <a:xfrm>
              <a:off x="6771551" y="3315316"/>
              <a:ext cx="1112752" cy="1112753"/>
            </a:xfrm>
            <a:prstGeom prst="wedgeEllipseCallout">
              <a:avLst>
                <a:gd name="adj1" fmla="val -445"/>
                <a:gd name="adj2" fmla="val -61328"/>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000" dirty="0">
                <a:latin typeface="+mn-lt"/>
                <a:ea typeface="Lato Light" panose="020F0502020204030203" pitchFamily="34" charset="0"/>
                <a:cs typeface="Lato Light" panose="020F0502020204030203" pitchFamily="34" charset="0"/>
              </a:endParaRPr>
            </a:p>
          </p:txBody>
        </p:sp>
        <p:sp>
          <p:nvSpPr>
            <p:cNvPr id="17" name="TextBox 16">
              <a:extLst>
                <a:ext uri="{FF2B5EF4-FFF2-40B4-BE49-F238E27FC236}">
                  <a16:creationId xmlns:a16="http://schemas.microsoft.com/office/drawing/2014/main" id="{68E28533-6D86-4309-9A0D-BE7E0A00A3E6}"/>
                </a:ext>
              </a:extLst>
            </p:cNvPr>
            <p:cNvSpPr txBox="1"/>
            <p:nvPr/>
          </p:nvSpPr>
          <p:spPr>
            <a:xfrm>
              <a:off x="1129229" y="3100024"/>
              <a:ext cx="840295"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WEEK 1</a:t>
              </a:r>
            </a:p>
          </p:txBody>
        </p:sp>
        <p:sp>
          <p:nvSpPr>
            <p:cNvPr id="18" name="TextBox 17">
              <a:extLst>
                <a:ext uri="{FF2B5EF4-FFF2-40B4-BE49-F238E27FC236}">
                  <a16:creationId xmlns:a16="http://schemas.microsoft.com/office/drawing/2014/main" id="{7DC95397-C8E7-49B2-AF50-A0C15C5AF08E}"/>
                </a:ext>
              </a:extLst>
            </p:cNvPr>
            <p:cNvSpPr txBox="1"/>
            <p:nvPr/>
          </p:nvSpPr>
          <p:spPr>
            <a:xfrm>
              <a:off x="3036979" y="2504104"/>
              <a:ext cx="877163"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WEEK 2</a:t>
              </a:r>
            </a:p>
          </p:txBody>
        </p:sp>
        <p:sp>
          <p:nvSpPr>
            <p:cNvPr id="19" name="TextBox 18">
              <a:extLst>
                <a:ext uri="{FF2B5EF4-FFF2-40B4-BE49-F238E27FC236}">
                  <a16:creationId xmlns:a16="http://schemas.microsoft.com/office/drawing/2014/main" id="{DD551D17-3FD5-4030-9873-616F45D9904D}"/>
                </a:ext>
              </a:extLst>
            </p:cNvPr>
            <p:cNvSpPr txBox="1"/>
            <p:nvPr/>
          </p:nvSpPr>
          <p:spPr>
            <a:xfrm>
              <a:off x="4961558" y="3100024"/>
              <a:ext cx="880370"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WEEK 3</a:t>
              </a:r>
            </a:p>
          </p:txBody>
        </p:sp>
        <p:sp>
          <p:nvSpPr>
            <p:cNvPr id="20" name="TextBox 19">
              <a:extLst>
                <a:ext uri="{FF2B5EF4-FFF2-40B4-BE49-F238E27FC236}">
                  <a16:creationId xmlns:a16="http://schemas.microsoft.com/office/drawing/2014/main" id="{836EAF3D-B84C-440D-86A7-9E0E1F640044}"/>
                </a:ext>
              </a:extLst>
            </p:cNvPr>
            <p:cNvSpPr txBox="1"/>
            <p:nvPr/>
          </p:nvSpPr>
          <p:spPr>
            <a:xfrm>
              <a:off x="6883735" y="2504104"/>
              <a:ext cx="888385"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WEEK 4</a:t>
              </a:r>
            </a:p>
          </p:txBody>
        </p:sp>
        <p:sp>
          <p:nvSpPr>
            <p:cNvPr id="21" name="TextBox 20">
              <a:extLst>
                <a:ext uri="{FF2B5EF4-FFF2-40B4-BE49-F238E27FC236}">
                  <a16:creationId xmlns:a16="http://schemas.microsoft.com/office/drawing/2014/main" id="{3CD347C1-35E0-4AB4-BBBF-039FEA977526}"/>
                </a:ext>
              </a:extLst>
            </p:cNvPr>
            <p:cNvSpPr txBox="1"/>
            <p:nvPr/>
          </p:nvSpPr>
          <p:spPr>
            <a:xfrm>
              <a:off x="8812323" y="3100024"/>
              <a:ext cx="883576"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WEEK 5</a:t>
              </a:r>
            </a:p>
          </p:txBody>
        </p:sp>
        <p:sp>
          <p:nvSpPr>
            <p:cNvPr id="22" name="TextBox 21">
              <a:extLst>
                <a:ext uri="{FF2B5EF4-FFF2-40B4-BE49-F238E27FC236}">
                  <a16:creationId xmlns:a16="http://schemas.microsoft.com/office/drawing/2014/main" id="{99A9FA2A-B92A-4829-A5DE-2E49106882D2}"/>
                </a:ext>
              </a:extLst>
            </p:cNvPr>
            <p:cNvSpPr txBox="1"/>
            <p:nvPr/>
          </p:nvSpPr>
          <p:spPr>
            <a:xfrm>
              <a:off x="1107589" y="1903675"/>
              <a:ext cx="883576" cy="338554"/>
            </a:xfrm>
            <a:prstGeom prst="rect">
              <a:avLst/>
            </a:prstGeom>
            <a:noFill/>
          </p:spPr>
          <p:txBody>
            <a:bodyPr wrap="squar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23" name="TextBox 22">
              <a:extLst>
                <a:ext uri="{FF2B5EF4-FFF2-40B4-BE49-F238E27FC236}">
                  <a16:creationId xmlns:a16="http://schemas.microsoft.com/office/drawing/2014/main" id="{0A631409-DC22-4D50-8347-7C7203F8B99C}"/>
                </a:ext>
              </a:extLst>
            </p:cNvPr>
            <p:cNvSpPr txBox="1"/>
            <p:nvPr/>
          </p:nvSpPr>
          <p:spPr>
            <a:xfrm>
              <a:off x="3033772" y="3702415"/>
              <a:ext cx="883576" cy="338554"/>
            </a:xfrm>
            <a:prstGeom prst="rect">
              <a:avLst/>
            </a:prstGeom>
            <a:noFill/>
          </p:spPr>
          <p:txBody>
            <a:bodyPr wrap="squar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24" name="TextBox 23">
              <a:extLst>
                <a:ext uri="{FF2B5EF4-FFF2-40B4-BE49-F238E27FC236}">
                  <a16:creationId xmlns:a16="http://schemas.microsoft.com/office/drawing/2014/main" id="{144B92FA-A984-4F74-B209-2A50AF0C7F63}"/>
                </a:ext>
              </a:extLst>
            </p:cNvPr>
            <p:cNvSpPr txBox="1"/>
            <p:nvPr/>
          </p:nvSpPr>
          <p:spPr>
            <a:xfrm>
              <a:off x="4958093" y="1903675"/>
              <a:ext cx="883576" cy="338554"/>
            </a:xfrm>
            <a:prstGeom prst="rect">
              <a:avLst/>
            </a:prstGeom>
            <a:noFill/>
          </p:spPr>
          <p:txBody>
            <a:bodyPr wrap="squar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25" name="TextBox 24">
              <a:extLst>
                <a:ext uri="{FF2B5EF4-FFF2-40B4-BE49-F238E27FC236}">
                  <a16:creationId xmlns:a16="http://schemas.microsoft.com/office/drawing/2014/main" id="{EB2A2B74-6F12-44DE-9C4F-E3D053604C99}"/>
                </a:ext>
              </a:extLst>
            </p:cNvPr>
            <p:cNvSpPr txBox="1"/>
            <p:nvPr/>
          </p:nvSpPr>
          <p:spPr>
            <a:xfrm>
              <a:off x="8812323" y="1903675"/>
              <a:ext cx="883576" cy="338554"/>
            </a:xfrm>
            <a:prstGeom prst="rect">
              <a:avLst/>
            </a:prstGeom>
            <a:noFill/>
          </p:spPr>
          <p:txBody>
            <a:bodyPr wrap="square" rtlCol="0" anchor="ctr" anchorCtr="0">
              <a:spAutoFit/>
            </a:bodyPr>
            <a:lstStyle/>
            <a:p>
              <a:pPr algn="ctr"/>
              <a:r>
                <a:rPr lang="en-US" sz="1600" b="1" dirty="0">
                  <a:solidFill>
                    <a:schemeClr val="bg1"/>
                  </a:solidFill>
                  <a:ea typeface="League Spartan" charset="0"/>
                  <a:cs typeface="Poppins" pitchFamily="2" charset="77"/>
                </a:rPr>
                <a:t>LABEL</a:t>
              </a:r>
            </a:p>
          </p:txBody>
        </p:sp>
        <p:sp>
          <p:nvSpPr>
            <p:cNvPr id="26" name="TextBox 25">
              <a:extLst>
                <a:ext uri="{FF2B5EF4-FFF2-40B4-BE49-F238E27FC236}">
                  <a16:creationId xmlns:a16="http://schemas.microsoft.com/office/drawing/2014/main" id="{9FD6F35F-7230-43A9-B881-DFCEEA0D84B7}"/>
                </a:ext>
              </a:extLst>
            </p:cNvPr>
            <p:cNvSpPr txBox="1"/>
            <p:nvPr/>
          </p:nvSpPr>
          <p:spPr>
            <a:xfrm>
              <a:off x="6886139" y="3702415"/>
              <a:ext cx="883576" cy="338554"/>
            </a:xfrm>
            <a:prstGeom prst="rect">
              <a:avLst/>
            </a:prstGeom>
            <a:noFill/>
          </p:spPr>
          <p:txBody>
            <a:bodyPr wrap="square" rtlCol="0" anchor="ctr" anchorCtr="0">
              <a:spAutoFit/>
            </a:bodyPr>
            <a:lstStyle/>
            <a:p>
              <a:pPr algn="ctr"/>
              <a:r>
                <a:rPr lang="en-US" sz="1600" b="1" dirty="0">
                  <a:solidFill>
                    <a:schemeClr val="bg1"/>
                  </a:solidFill>
                  <a:ea typeface="League Spartan" charset="0"/>
                  <a:cs typeface="Poppins" pitchFamily="2" charset="77"/>
                </a:rPr>
                <a:t>LABEL</a:t>
              </a:r>
            </a:p>
          </p:txBody>
        </p:sp>
      </p:grpSp>
    </p:spTree>
    <p:extLst>
      <p:ext uri="{BB962C8B-B14F-4D97-AF65-F5344CB8AC3E}">
        <p14:creationId xmlns:p14="http://schemas.microsoft.com/office/powerpoint/2010/main" val="2821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6B11AD-87C5-4900-8CB0-5905FD8EB6D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9D69143-BB47-4953-A36A-546CBF6512C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755FCC2-B203-4402-B530-A0D65A6204FA}"/>
              </a:ext>
            </a:extLst>
          </p:cNvPr>
          <p:cNvSpPr>
            <a:spLocks noGrp="1"/>
          </p:cNvSpPr>
          <p:nvPr>
            <p:ph type="sldNum" sz="quarter" idx="12"/>
          </p:nvPr>
        </p:nvSpPr>
        <p:spPr/>
        <p:txBody>
          <a:bodyPr/>
          <a:lstStyle/>
          <a:p>
            <a:r>
              <a:rPr lang="en-US"/>
              <a:t>|   </a:t>
            </a:r>
            <a:fld id="{24AA432E-61BB-4EF9-8610-004BEFB30EB4}" type="slidenum">
              <a:rPr lang="en-US" smtClean="0"/>
              <a:pPr/>
              <a:t>22</a:t>
            </a:fld>
            <a:endParaRPr lang="en-US" dirty="0"/>
          </a:p>
        </p:txBody>
      </p:sp>
      <p:sp>
        <p:nvSpPr>
          <p:cNvPr id="5" name="Title 4">
            <a:extLst>
              <a:ext uri="{FF2B5EF4-FFF2-40B4-BE49-F238E27FC236}">
                <a16:creationId xmlns:a16="http://schemas.microsoft.com/office/drawing/2014/main" id="{0F1CC50F-7B94-4770-A631-5875F8DC26C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2BCF427-F3D3-4DF0-A51C-DBFA7336E2CC}"/>
              </a:ext>
            </a:extLst>
          </p:cNvPr>
          <p:cNvSpPr>
            <a:spLocks noGrp="1"/>
          </p:cNvSpPr>
          <p:nvPr>
            <p:ph type="body" sz="quarter" idx="13"/>
          </p:nvPr>
        </p:nvSpPr>
        <p:spPr/>
        <p:txBody>
          <a:bodyPr/>
          <a:lstStyle/>
          <a:p>
            <a:endParaRPr lang="en-ZA"/>
          </a:p>
        </p:txBody>
      </p:sp>
      <p:grpSp>
        <p:nvGrpSpPr>
          <p:cNvPr id="34" name="Group 33">
            <a:extLst>
              <a:ext uri="{FF2B5EF4-FFF2-40B4-BE49-F238E27FC236}">
                <a16:creationId xmlns:a16="http://schemas.microsoft.com/office/drawing/2014/main" id="{34E4DC5E-C524-4408-9C98-281346C2701E}"/>
              </a:ext>
            </a:extLst>
          </p:cNvPr>
          <p:cNvGrpSpPr/>
          <p:nvPr/>
        </p:nvGrpSpPr>
        <p:grpSpPr>
          <a:xfrm>
            <a:off x="719820" y="1734903"/>
            <a:ext cx="6128879" cy="4442618"/>
            <a:chOff x="4358383" y="1725378"/>
            <a:chExt cx="6128879" cy="4442618"/>
          </a:xfrm>
        </p:grpSpPr>
        <p:sp>
          <p:nvSpPr>
            <p:cNvPr id="7" name="Shape 3655">
              <a:extLst>
                <a:ext uri="{FF2B5EF4-FFF2-40B4-BE49-F238E27FC236}">
                  <a16:creationId xmlns:a16="http://schemas.microsoft.com/office/drawing/2014/main" id="{6DD0D7F4-98EC-40E3-BB7A-C5E412F164BE}"/>
                </a:ext>
              </a:extLst>
            </p:cNvPr>
            <p:cNvSpPr/>
            <p:nvPr/>
          </p:nvSpPr>
          <p:spPr>
            <a:xfrm flipV="1">
              <a:off x="7399092" y="1725378"/>
              <a:ext cx="0" cy="3921207"/>
            </a:xfrm>
            <a:prstGeom prst="line">
              <a:avLst/>
            </a:prstGeom>
            <a:noFill/>
            <a:ln w="38100" cap="flat">
              <a:solidFill>
                <a:schemeClr val="bg1">
                  <a:lumMod val="85000"/>
                </a:schemeClr>
              </a:solidFill>
              <a:prstDash val="solid"/>
              <a:miter lim="400000"/>
            </a:ln>
            <a:effectLst/>
          </p:spPr>
          <p:txBody>
            <a:bodyPr wrap="square" lIns="16879" tIns="16879" rIns="16879" bIns="16879" numCol="1" anchor="ctr">
              <a:noAutofit/>
            </a:bodyPr>
            <a:lstStyle/>
            <a:p>
              <a:pPr>
                <a:defRPr sz="800">
                  <a:solidFill>
                    <a:srgbClr val="000000"/>
                  </a:solidFill>
                  <a:latin typeface="Helvetica"/>
                  <a:ea typeface="Helvetica"/>
                  <a:cs typeface="Helvetica"/>
                  <a:sym typeface="Helvetica"/>
                </a:defRPr>
              </a:pPr>
              <a:endParaRPr sz="498" dirty="0">
                <a:ea typeface="Lato Light" panose="020F0502020204030203" pitchFamily="34" charset="0"/>
                <a:cs typeface="Lato Light" panose="020F0502020204030203" pitchFamily="34" charset="0"/>
              </a:endParaRPr>
            </a:p>
          </p:txBody>
        </p:sp>
        <p:sp>
          <p:nvSpPr>
            <p:cNvPr id="8" name="Shape 3656">
              <a:extLst>
                <a:ext uri="{FF2B5EF4-FFF2-40B4-BE49-F238E27FC236}">
                  <a16:creationId xmlns:a16="http://schemas.microsoft.com/office/drawing/2014/main" id="{3587B47F-CF9F-4912-A611-E58397656E83}"/>
                </a:ext>
              </a:extLst>
            </p:cNvPr>
            <p:cNvSpPr/>
            <p:nvPr/>
          </p:nvSpPr>
          <p:spPr>
            <a:xfrm>
              <a:off x="7334928" y="3130983"/>
              <a:ext cx="130322" cy="130322"/>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9" name="Shape 3657">
              <a:extLst>
                <a:ext uri="{FF2B5EF4-FFF2-40B4-BE49-F238E27FC236}">
                  <a16:creationId xmlns:a16="http://schemas.microsoft.com/office/drawing/2014/main" id="{77EF62F4-A1E0-4657-87EA-0CEF8382063A}"/>
                </a:ext>
              </a:extLst>
            </p:cNvPr>
            <p:cNvSpPr/>
            <p:nvPr/>
          </p:nvSpPr>
          <p:spPr>
            <a:xfrm>
              <a:off x="7334928" y="4144591"/>
              <a:ext cx="130322" cy="130322"/>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0" name="Shape 3658">
              <a:extLst>
                <a:ext uri="{FF2B5EF4-FFF2-40B4-BE49-F238E27FC236}">
                  <a16:creationId xmlns:a16="http://schemas.microsoft.com/office/drawing/2014/main" id="{4CC581AD-27CC-4BF9-80F1-7897B1B65DB9}"/>
                </a:ext>
              </a:extLst>
            </p:cNvPr>
            <p:cNvSpPr/>
            <p:nvPr/>
          </p:nvSpPr>
          <p:spPr>
            <a:xfrm>
              <a:off x="7334928" y="2117376"/>
              <a:ext cx="130322" cy="130321"/>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1" name="Shape 3659">
              <a:extLst>
                <a:ext uri="{FF2B5EF4-FFF2-40B4-BE49-F238E27FC236}">
                  <a16:creationId xmlns:a16="http://schemas.microsoft.com/office/drawing/2014/main" id="{66311813-6C1A-47E3-9D8D-14C1792114DE}"/>
                </a:ext>
              </a:extLst>
            </p:cNvPr>
            <p:cNvSpPr/>
            <p:nvPr/>
          </p:nvSpPr>
          <p:spPr>
            <a:xfrm>
              <a:off x="7329800" y="5158198"/>
              <a:ext cx="130322" cy="130321"/>
            </a:xfrm>
            <a:prstGeom prst="ellipse">
              <a:avLst/>
            </a:pr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2" name="Shape 3661">
              <a:extLst>
                <a:ext uri="{FF2B5EF4-FFF2-40B4-BE49-F238E27FC236}">
                  <a16:creationId xmlns:a16="http://schemas.microsoft.com/office/drawing/2014/main" id="{94C895CB-1026-430F-B5F8-415EE0B66C84}"/>
                </a:ext>
              </a:extLst>
            </p:cNvPr>
            <p:cNvSpPr/>
            <p:nvPr/>
          </p:nvSpPr>
          <p:spPr>
            <a:xfrm>
              <a:off x="5987613" y="1725378"/>
              <a:ext cx="868806" cy="868806"/>
            </a:xfrm>
            <a:prstGeom prst="wedgeEllipseCallout">
              <a:avLst>
                <a:gd name="adj1" fmla="val 59570"/>
                <a:gd name="adj2" fmla="val 1289"/>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3" name="Shape 3663">
              <a:extLst>
                <a:ext uri="{FF2B5EF4-FFF2-40B4-BE49-F238E27FC236}">
                  <a16:creationId xmlns:a16="http://schemas.microsoft.com/office/drawing/2014/main" id="{1DEB321F-907A-457F-B98E-D3678E251782}"/>
                </a:ext>
              </a:extLst>
            </p:cNvPr>
            <p:cNvSpPr/>
            <p:nvPr/>
          </p:nvSpPr>
          <p:spPr>
            <a:xfrm>
              <a:off x="4364877" y="1725378"/>
              <a:ext cx="868806" cy="868806"/>
            </a:xfrm>
            <a:prstGeom prst="wedgeEllipseCallout">
              <a:avLst>
                <a:gd name="adj1" fmla="val 59570"/>
                <a:gd name="adj2" fmla="val 128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4" name="Shape 3665">
              <a:extLst>
                <a:ext uri="{FF2B5EF4-FFF2-40B4-BE49-F238E27FC236}">
                  <a16:creationId xmlns:a16="http://schemas.microsoft.com/office/drawing/2014/main" id="{7A1ACEFD-22E7-4278-B694-C9F7C9274A45}"/>
                </a:ext>
              </a:extLst>
            </p:cNvPr>
            <p:cNvSpPr/>
            <p:nvPr/>
          </p:nvSpPr>
          <p:spPr>
            <a:xfrm>
              <a:off x="5987613" y="3762846"/>
              <a:ext cx="868806" cy="868806"/>
            </a:xfrm>
            <a:prstGeom prst="wedgeEllipseCallout">
              <a:avLst>
                <a:gd name="adj1" fmla="val 59570"/>
                <a:gd name="adj2" fmla="val 1289"/>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5" name="Shape 3667">
              <a:extLst>
                <a:ext uri="{FF2B5EF4-FFF2-40B4-BE49-F238E27FC236}">
                  <a16:creationId xmlns:a16="http://schemas.microsoft.com/office/drawing/2014/main" id="{77E47009-8F9D-4DC3-8D8D-1E3AD52BF339}"/>
                </a:ext>
              </a:extLst>
            </p:cNvPr>
            <p:cNvSpPr/>
            <p:nvPr/>
          </p:nvSpPr>
          <p:spPr>
            <a:xfrm>
              <a:off x="4364877" y="3762846"/>
              <a:ext cx="868806" cy="868806"/>
            </a:xfrm>
            <a:prstGeom prst="wedgeEllipseCallout">
              <a:avLst>
                <a:gd name="adj1" fmla="val 59570"/>
                <a:gd name="adj2" fmla="val 1289"/>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6" name="Shape 3669">
              <a:extLst>
                <a:ext uri="{FF2B5EF4-FFF2-40B4-BE49-F238E27FC236}">
                  <a16:creationId xmlns:a16="http://schemas.microsoft.com/office/drawing/2014/main" id="{A8080D53-3DB4-424A-9C15-8029BF91E386}"/>
                </a:ext>
              </a:extLst>
            </p:cNvPr>
            <p:cNvSpPr/>
            <p:nvPr/>
          </p:nvSpPr>
          <p:spPr>
            <a:xfrm>
              <a:off x="7954014" y="2730502"/>
              <a:ext cx="868807" cy="868807"/>
            </a:xfrm>
            <a:prstGeom prst="wedgeEllipseCallout">
              <a:avLst>
                <a:gd name="adj1" fmla="val -59270"/>
                <a:gd name="adj2" fmla="val 1324"/>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7" name="Shape 3670">
              <a:extLst>
                <a:ext uri="{FF2B5EF4-FFF2-40B4-BE49-F238E27FC236}">
                  <a16:creationId xmlns:a16="http://schemas.microsoft.com/office/drawing/2014/main" id="{DCBD78FF-8BE9-4BDF-93BF-883A205BD6EF}"/>
                </a:ext>
              </a:extLst>
            </p:cNvPr>
            <p:cNvSpPr/>
            <p:nvPr/>
          </p:nvSpPr>
          <p:spPr>
            <a:xfrm>
              <a:off x="9576750" y="2730502"/>
              <a:ext cx="868807" cy="868808"/>
            </a:xfrm>
            <a:prstGeom prst="wedgeEllipseCallout">
              <a:avLst>
                <a:gd name="adj1" fmla="val -59270"/>
                <a:gd name="adj2" fmla="val 1324"/>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8" name="Shape 3673">
              <a:extLst>
                <a:ext uri="{FF2B5EF4-FFF2-40B4-BE49-F238E27FC236}">
                  <a16:creationId xmlns:a16="http://schemas.microsoft.com/office/drawing/2014/main" id="{DB702C4B-FDCF-4C35-9681-F66550C3E0AD}"/>
                </a:ext>
              </a:extLst>
            </p:cNvPr>
            <p:cNvSpPr/>
            <p:nvPr/>
          </p:nvSpPr>
          <p:spPr>
            <a:xfrm>
              <a:off x="7954014" y="4777778"/>
              <a:ext cx="868807" cy="868807"/>
            </a:xfrm>
            <a:prstGeom prst="wedgeEllipseCallout">
              <a:avLst>
                <a:gd name="adj1" fmla="val -59270"/>
                <a:gd name="adj2" fmla="val 1324"/>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9" name="Shape 3674">
              <a:extLst>
                <a:ext uri="{FF2B5EF4-FFF2-40B4-BE49-F238E27FC236}">
                  <a16:creationId xmlns:a16="http://schemas.microsoft.com/office/drawing/2014/main" id="{B7F01A72-CD94-44F5-BF44-26E279D434F5}"/>
                </a:ext>
              </a:extLst>
            </p:cNvPr>
            <p:cNvSpPr/>
            <p:nvPr/>
          </p:nvSpPr>
          <p:spPr>
            <a:xfrm>
              <a:off x="9576750" y="4777778"/>
              <a:ext cx="868807" cy="868807"/>
            </a:xfrm>
            <a:prstGeom prst="wedgeEllipseCallout">
              <a:avLst>
                <a:gd name="adj1" fmla="val -59270"/>
                <a:gd name="adj2" fmla="val 1324"/>
              </a:avLst>
            </a:pr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20" name="Subtitle 2">
              <a:extLst>
                <a:ext uri="{FF2B5EF4-FFF2-40B4-BE49-F238E27FC236}">
                  <a16:creationId xmlns:a16="http://schemas.microsoft.com/office/drawing/2014/main" id="{13CB1B2A-E234-4F95-9CE6-48F30C6BCA85}"/>
                </a:ext>
              </a:extLst>
            </p:cNvPr>
            <p:cNvSpPr txBox="1">
              <a:spLocks/>
            </p:cNvSpPr>
            <p:nvPr/>
          </p:nvSpPr>
          <p:spPr>
            <a:xfrm>
              <a:off x="4358383" y="2753955"/>
              <a:ext cx="2556702"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21" name="Subtitle 2">
              <a:extLst>
                <a:ext uri="{FF2B5EF4-FFF2-40B4-BE49-F238E27FC236}">
                  <a16:creationId xmlns:a16="http://schemas.microsoft.com/office/drawing/2014/main" id="{BDB66720-73BA-48C2-AA0C-B06E4067D2CB}"/>
                </a:ext>
              </a:extLst>
            </p:cNvPr>
            <p:cNvSpPr txBox="1">
              <a:spLocks/>
            </p:cNvSpPr>
            <p:nvPr/>
          </p:nvSpPr>
          <p:spPr>
            <a:xfrm>
              <a:off x="4358383" y="4801231"/>
              <a:ext cx="2556702"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22" name="Subtitle 2">
              <a:extLst>
                <a:ext uri="{FF2B5EF4-FFF2-40B4-BE49-F238E27FC236}">
                  <a16:creationId xmlns:a16="http://schemas.microsoft.com/office/drawing/2014/main" id="{AAD33388-387C-496F-B2E2-DBE16C7BDCFD}"/>
                </a:ext>
              </a:extLst>
            </p:cNvPr>
            <p:cNvSpPr txBox="1">
              <a:spLocks/>
            </p:cNvSpPr>
            <p:nvPr/>
          </p:nvSpPr>
          <p:spPr>
            <a:xfrm>
              <a:off x="7930560" y="3752674"/>
              <a:ext cx="2556702"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23" name="Subtitle 2">
              <a:extLst>
                <a:ext uri="{FF2B5EF4-FFF2-40B4-BE49-F238E27FC236}">
                  <a16:creationId xmlns:a16="http://schemas.microsoft.com/office/drawing/2014/main" id="{E3C0C567-2C8B-4240-AF4D-7EC1657BC4A5}"/>
                </a:ext>
              </a:extLst>
            </p:cNvPr>
            <p:cNvSpPr txBox="1">
              <a:spLocks/>
            </p:cNvSpPr>
            <p:nvPr/>
          </p:nvSpPr>
          <p:spPr>
            <a:xfrm>
              <a:off x="7930560" y="5799950"/>
              <a:ext cx="2556702"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 </a:t>
              </a:r>
              <a:r>
                <a:rPr lang="en-US" sz="1063" dirty="0" err="1">
                  <a:solidFill>
                    <a:schemeClr val="tx1"/>
                  </a:solidFill>
                  <a:latin typeface="+mn-lt"/>
                  <a:ea typeface="Lato Light" panose="020F0502020204030203" pitchFamily="34" charset="0"/>
                  <a:cs typeface="Mukta ExtraLight" panose="020B0000000000000000" pitchFamily="34" charset="77"/>
                </a:rPr>
                <a:t>comprehensam</a:t>
              </a:r>
              <a:r>
                <a:rPr lang="en-US" sz="1063" dirty="0">
                  <a:solidFill>
                    <a:schemeClr val="tx1"/>
                  </a:solidFill>
                  <a:latin typeface="+mn-lt"/>
                  <a:ea typeface="Lato Light" panose="020F0502020204030203" pitchFamily="34" charset="0"/>
                  <a:cs typeface="Mukta ExtraLight" panose="020B0000000000000000" pitchFamily="34" charset="77"/>
                </a:rPr>
                <a:t> in. Sed..</a:t>
              </a:r>
            </a:p>
          </p:txBody>
        </p:sp>
        <p:sp>
          <p:nvSpPr>
            <p:cNvPr id="24" name="TextBox 23">
              <a:extLst>
                <a:ext uri="{FF2B5EF4-FFF2-40B4-BE49-F238E27FC236}">
                  <a16:creationId xmlns:a16="http://schemas.microsoft.com/office/drawing/2014/main" id="{DF2BC6E3-1A35-4683-9EE5-7B8C385E825C}"/>
                </a:ext>
              </a:extLst>
            </p:cNvPr>
            <p:cNvSpPr txBox="1"/>
            <p:nvPr/>
          </p:nvSpPr>
          <p:spPr>
            <a:xfrm>
              <a:off x="4456880" y="1959725"/>
              <a:ext cx="684804"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2001</a:t>
              </a:r>
            </a:p>
          </p:txBody>
        </p:sp>
        <p:sp>
          <p:nvSpPr>
            <p:cNvPr id="25" name="TextBox 24">
              <a:extLst>
                <a:ext uri="{FF2B5EF4-FFF2-40B4-BE49-F238E27FC236}">
                  <a16:creationId xmlns:a16="http://schemas.microsoft.com/office/drawing/2014/main" id="{D825525A-47E6-4706-9124-42E0E0132ECF}"/>
                </a:ext>
              </a:extLst>
            </p:cNvPr>
            <p:cNvSpPr txBox="1"/>
            <p:nvPr/>
          </p:nvSpPr>
          <p:spPr>
            <a:xfrm>
              <a:off x="6052364" y="1959725"/>
              <a:ext cx="739305"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2005</a:t>
              </a:r>
            </a:p>
          </p:txBody>
        </p:sp>
        <p:sp>
          <p:nvSpPr>
            <p:cNvPr id="26" name="TextBox 25">
              <a:extLst>
                <a:ext uri="{FF2B5EF4-FFF2-40B4-BE49-F238E27FC236}">
                  <a16:creationId xmlns:a16="http://schemas.microsoft.com/office/drawing/2014/main" id="{C5D1313D-B2EB-421D-9EAB-6001178F0260}"/>
                </a:ext>
              </a:extLst>
            </p:cNvPr>
            <p:cNvSpPr txBox="1"/>
            <p:nvPr/>
          </p:nvSpPr>
          <p:spPr>
            <a:xfrm>
              <a:off x="8021710" y="2964949"/>
              <a:ext cx="731290"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2006</a:t>
              </a:r>
            </a:p>
          </p:txBody>
        </p:sp>
        <p:sp>
          <p:nvSpPr>
            <p:cNvPr id="27" name="TextBox 26">
              <a:extLst>
                <a:ext uri="{FF2B5EF4-FFF2-40B4-BE49-F238E27FC236}">
                  <a16:creationId xmlns:a16="http://schemas.microsoft.com/office/drawing/2014/main" id="{718BF44F-1BD5-4E79-9AA6-7C390AACE730}"/>
                </a:ext>
              </a:extLst>
            </p:cNvPr>
            <p:cNvSpPr txBox="1"/>
            <p:nvPr/>
          </p:nvSpPr>
          <p:spPr>
            <a:xfrm>
              <a:off x="9667689" y="2964949"/>
              <a:ext cx="684803"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2010</a:t>
              </a:r>
            </a:p>
          </p:txBody>
        </p:sp>
        <p:sp>
          <p:nvSpPr>
            <p:cNvPr id="28" name="TextBox 27">
              <a:extLst>
                <a:ext uri="{FF2B5EF4-FFF2-40B4-BE49-F238E27FC236}">
                  <a16:creationId xmlns:a16="http://schemas.microsoft.com/office/drawing/2014/main" id="{EE66D6ED-E0A4-42F1-8B38-3C88163FC37F}"/>
                </a:ext>
              </a:extLst>
            </p:cNvPr>
            <p:cNvSpPr txBox="1"/>
            <p:nvPr/>
          </p:nvSpPr>
          <p:spPr>
            <a:xfrm>
              <a:off x="4484933" y="4005667"/>
              <a:ext cx="628698"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2011</a:t>
              </a:r>
            </a:p>
          </p:txBody>
        </p:sp>
        <p:sp>
          <p:nvSpPr>
            <p:cNvPr id="29" name="TextBox 28">
              <a:extLst>
                <a:ext uri="{FF2B5EF4-FFF2-40B4-BE49-F238E27FC236}">
                  <a16:creationId xmlns:a16="http://schemas.microsoft.com/office/drawing/2014/main" id="{67CAF15C-B3AC-420D-857E-C68543ADFABA}"/>
                </a:ext>
              </a:extLst>
            </p:cNvPr>
            <p:cNvSpPr txBox="1"/>
            <p:nvPr/>
          </p:nvSpPr>
          <p:spPr>
            <a:xfrm>
              <a:off x="6080416" y="4005667"/>
              <a:ext cx="683200"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2015</a:t>
              </a:r>
            </a:p>
          </p:txBody>
        </p:sp>
        <p:sp>
          <p:nvSpPr>
            <p:cNvPr id="30" name="TextBox 29">
              <a:extLst>
                <a:ext uri="{FF2B5EF4-FFF2-40B4-BE49-F238E27FC236}">
                  <a16:creationId xmlns:a16="http://schemas.microsoft.com/office/drawing/2014/main" id="{9C306ED8-5ACD-43E2-BCEA-F495F4374EBE}"/>
                </a:ext>
              </a:extLst>
            </p:cNvPr>
            <p:cNvSpPr txBox="1"/>
            <p:nvPr/>
          </p:nvSpPr>
          <p:spPr>
            <a:xfrm>
              <a:off x="8049761" y="5010891"/>
              <a:ext cx="675186"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2016</a:t>
              </a:r>
            </a:p>
          </p:txBody>
        </p:sp>
        <p:sp>
          <p:nvSpPr>
            <p:cNvPr id="31" name="TextBox 30">
              <a:extLst>
                <a:ext uri="{FF2B5EF4-FFF2-40B4-BE49-F238E27FC236}">
                  <a16:creationId xmlns:a16="http://schemas.microsoft.com/office/drawing/2014/main" id="{38724E25-4A1C-49EB-8533-11DCD4A1B890}"/>
                </a:ext>
              </a:extLst>
            </p:cNvPr>
            <p:cNvSpPr txBox="1"/>
            <p:nvPr/>
          </p:nvSpPr>
          <p:spPr>
            <a:xfrm>
              <a:off x="9643643" y="5010891"/>
              <a:ext cx="732893" cy="400110"/>
            </a:xfrm>
            <a:prstGeom prst="rect">
              <a:avLst/>
            </a:prstGeom>
            <a:noFill/>
          </p:spPr>
          <p:txBody>
            <a:bodyPr wrap="none" rtlCol="0" anchor="ctr" anchorCtr="0">
              <a:spAutoFit/>
            </a:bodyPr>
            <a:lstStyle/>
            <a:p>
              <a:pPr algn="ctr"/>
              <a:r>
                <a:rPr lang="en-US" sz="2000" b="1" dirty="0">
                  <a:solidFill>
                    <a:schemeClr val="bg1"/>
                  </a:solidFill>
                  <a:ea typeface="League Spartan" charset="0"/>
                  <a:cs typeface="Poppins" pitchFamily="2" charset="77"/>
                </a:rPr>
                <a:t>2020</a:t>
              </a:r>
            </a:p>
          </p:txBody>
        </p:sp>
      </p:grpSp>
      <p:pic>
        <p:nvPicPr>
          <p:cNvPr id="33" name="Graphic 32">
            <a:extLst>
              <a:ext uri="{FF2B5EF4-FFF2-40B4-BE49-F238E27FC236}">
                <a16:creationId xmlns:a16="http://schemas.microsoft.com/office/drawing/2014/main" id="{919E72AB-710F-4940-9968-BCC4C80BF5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8766" y="1876709"/>
            <a:ext cx="4113508" cy="4113508"/>
          </a:xfrm>
          <a:prstGeom prst="rect">
            <a:avLst/>
          </a:prstGeom>
        </p:spPr>
      </p:pic>
    </p:spTree>
    <p:extLst>
      <p:ext uri="{BB962C8B-B14F-4D97-AF65-F5344CB8AC3E}">
        <p14:creationId xmlns:p14="http://schemas.microsoft.com/office/powerpoint/2010/main" val="372071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924D0-1BD9-45E3-AE49-9D3EC8F2D836}"/>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9D70094-C00D-4B5C-9A04-EF8C5B95F49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F45C054-E27A-41FA-8538-B62051890ADC}"/>
              </a:ext>
            </a:extLst>
          </p:cNvPr>
          <p:cNvSpPr>
            <a:spLocks noGrp="1"/>
          </p:cNvSpPr>
          <p:nvPr>
            <p:ph type="sldNum" sz="quarter" idx="12"/>
          </p:nvPr>
        </p:nvSpPr>
        <p:spPr/>
        <p:txBody>
          <a:bodyPr/>
          <a:lstStyle/>
          <a:p>
            <a:r>
              <a:rPr lang="en-US"/>
              <a:t>|   </a:t>
            </a:r>
            <a:fld id="{24AA432E-61BB-4EF9-8610-004BEFB30EB4}" type="slidenum">
              <a:rPr lang="en-US" smtClean="0"/>
              <a:pPr/>
              <a:t>23</a:t>
            </a:fld>
            <a:endParaRPr lang="en-US" dirty="0"/>
          </a:p>
        </p:txBody>
      </p:sp>
      <p:sp>
        <p:nvSpPr>
          <p:cNvPr id="5" name="Title 4">
            <a:extLst>
              <a:ext uri="{FF2B5EF4-FFF2-40B4-BE49-F238E27FC236}">
                <a16:creationId xmlns:a16="http://schemas.microsoft.com/office/drawing/2014/main" id="{2C3058FA-1407-4E55-8AB3-F2BCCB0E502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9B7AFA1-A87E-41CB-AD86-1DC9F056604D}"/>
              </a:ext>
            </a:extLst>
          </p:cNvPr>
          <p:cNvSpPr>
            <a:spLocks noGrp="1"/>
          </p:cNvSpPr>
          <p:nvPr>
            <p:ph type="body" sz="quarter" idx="13"/>
          </p:nvPr>
        </p:nvSpPr>
        <p:spPr/>
        <p:txBody>
          <a:bodyPr/>
          <a:lstStyle/>
          <a:p>
            <a:endParaRPr lang="en-ZA"/>
          </a:p>
        </p:txBody>
      </p:sp>
      <p:sp>
        <p:nvSpPr>
          <p:cNvPr id="42" name="Shape 6557">
            <a:extLst>
              <a:ext uri="{FF2B5EF4-FFF2-40B4-BE49-F238E27FC236}">
                <a16:creationId xmlns:a16="http://schemas.microsoft.com/office/drawing/2014/main" id="{D4A6E7B5-23D4-4F6D-9EF4-282516CCD6B2}"/>
              </a:ext>
            </a:extLst>
          </p:cNvPr>
          <p:cNvSpPr/>
          <p:nvPr/>
        </p:nvSpPr>
        <p:spPr>
          <a:xfrm>
            <a:off x="5063971" y="4786843"/>
            <a:ext cx="1415957" cy="1415957"/>
          </a:xfrm>
          <a:prstGeom prst="roundRect">
            <a:avLst>
              <a:gd name="adj" fmla="val 0"/>
            </a:avLst>
          </a:prstGeom>
          <a:solidFill>
            <a:schemeClr val="accent4"/>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43" name="Shape 6558">
            <a:extLst>
              <a:ext uri="{FF2B5EF4-FFF2-40B4-BE49-F238E27FC236}">
                <a16:creationId xmlns:a16="http://schemas.microsoft.com/office/drawing/2014/main" id="{13892814-B89D-4B3D-8CE8-D8B0BED7DDE0}"/>
              </a:ext>
            </a:extLst>
          </p:cNvPr>
          <p:cNvSpPr/>
          <p:nvPr/>
        </p:nvSpPr>
        <p:spPr>
          <a:xfrm>
            <a:off x="2651159" y="4786843"/>
            <a:ext cx="1415958" cy="1415957"/>
          </a:xfrm>
          <a:prstGeom prst="roundRect">
            <a:avLst>
              <a:gd name="adj" fmla="val 0"/>
            </a:avLst>
          </a:prstGeom>
          <a:solidFill>
            <a:schemeClr val="accent3"/>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44" name="Shape 6559">
            <a:extLst>
              <a:ext uri="{FF2B5EF4-FFF2-40B4-BE49-F238E27FC236}">
                <a16:creationId xmlns:a16="http://schemas.microsoft.com/office/drawing/2014/main" id="{40754D15-EB42-4194-89D7-C437F7A27B89}"/>
              </a:ext>
            </a:extLst>
          </p:cNvPr>
          <p:cNvSpPr/>
          <p:nvPr/>
        </p:nvSpPr>
        <p:spPr>
          <a:xfrm>
            <a:off x="7476783" y="4786843"/>
            <a:ext cx="1415958" cy="1415957"/>
          </a:xfrm>
          <a:prstGeom prst="roundRect">
            <a:avLst>
              <a:gd name="adj" fmla="val 0"/>
            </a:avLst>
          </a:prstGeom>
          <a:solidFill>
            <a:schemeClr val="accent1"/>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45" name="Shape 6560">
            <a:extLst>
              <a:ext uri="{FF2B5EF4-FFF2-40B4-BE49-F238E27FC236}">
                <a16:creationId xmlns:a16="http://schemas.microsoft.com/office/drawing/2014/main" id="{62020590-0BFA-490A-8B0F-2AC6A4FB117A}"/>
              </a:ext>
            </a:extLst>
          </p:cNvPr>
          <p:cNvSpPr>
            <a:spLocks noChangeAspect="1"/>
          </p:cNvSpPr>
          <p:nvPr/>
        </p:nvSpPr>
        <p:spPr>
          <a:xfrm>
            <a:off x="1451352" y="1806709"/>
            <a:ext cx="1417838" cy="1417838"/>
          </a:xfrm>
          <a:prstGeom prst="roundRect">
            <a:avLst>
              <a:gd name="adj" fmla="val 0"/>
            </a:avLst>
          </a:prstGeom>
          <a:solidFill>
            <a:schemeClr val="accent1"/>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46" name="Shape 6561">
            <a:extLst>
              <a:ext uri="{FF2B5EF4-FFF2-40B4-BE49-F238E27FC236}">
                <a16:creationId xmlns:a16="http://schemas.microsoft.com/office/drawing/2014/main" id="{6153812D-2D4A-4C9C-99BB-CBD6BCA6AB17}"/>
              </a:ext>
            </a:extLst>
          </p:cNvPr>
          <p:cNvSpPr>
            <a:spLocks noChangeAspect="1"/>
          </p:cNvSpPr>
          <p:nvPr/>
        </p:nvSpPr>
        <p:spPr>
          <a:xfrm>
            <a:off x="3864163" y="1806709"/>
            <a:ext cx="1417839" cy="1417838"/>
          </a:xfrm>
          <a:prstGeom prst="roundRect">
            <a:avLst>
              <a:gd name="adj" fmla="val 0"/>
            </a:avLst>
          </a:prstGeom>
          <a:solidFill>
            <a:schemeClr val="accent2"/>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47" name="Shape 6562">
            <a:extLst>
              <a:ext uri="{FF2B5EF4-FFF2-40B4-BE49-F238E27FC236}">
                <a16:creationId xmlns:a16="http://schemas.microsoft.com/office/drawing/2014/main" id="{EBF9845A-C08A-4210-BADD-859A740F4E27}"/>
              </a:ext>
            </a:extLst>
          </p:cNvPr>
          <p:cNvSpPr>
            <a:spLocks noChangeAspect="1"/>
          </p:cNvSpPr>
          <p:nvPr/>
        </p:nvSpPr>
        <p:spPr>
          <a:xfrm>
            <a:off x="6276975" y="1806709"/>
            <a:ext cx="1417839" cy="1417838"/>
          </a:xfrm>
          <a:prstGeom prst="roundRect">
            <a:avLst>
              <a:gd name="adj" fmla="val 0"/>
            </a:avLst>
          </a:prstGeom>
          <a:solidFill>
            <a:schemeClr val="accent3"/>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48" name="Shape 6563">
            <a:extLst>
              <a:ext uri="{FF2B5EF4-FFF2-40B4-BE49-F238E27FC236}">
                <a16:creationId xmlns:a16="http://schemas.microsoft.com/office/drawing/2014/main" id="{A245E6F2-ABFD-4AEC-A987-E524D8785E20}"/>
              </a:ext>
            </a:extLst>
          </p:cNvPr>
          <p:cNvSpPr>
            <a:spLocks noChangeAspect="1"/>
          </p:cNvSpPr>
          <p:nvPr/>
        </p:nvSpPr>
        <p:spPr>
          <a:xfrm>
            <a:off x="8689788" y="1806709"/>
            <a:ext cx="1417838" cy="1417838"/>
          </a:xfrm>
          <a:prstGeom prst="roundRect">
            <a:avLst>
              <a:gd name="adj" fmla="val 0"/>
            </a:avLst>
          </a:prstGeom>
          <a:solidFill>
            <a:schemeClr val="accent2"/>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49" name="Shape 6564">
            <a:extLst>
              <a:ext uri="{FF2B5EF4-FFF2-40B4-BE49-F238E27FC236}">
                <a16:creationId xmlns:a16="http://schemas.microsoft.com/office/drawing/2014/main" id="{79259452-4F7D-417C-9574-0EE69092C19C}"/>
              </a:ext>
            </a:extLst>
          </p:cNvPr>
          <p:cNvSpPr/>
          <p:nvPr/>
        </p:nvSpPr>
        <p:spPr>
          <a:xfrm>
            <a:off x="387613" y="4008290"/>
            <a:ext cx="10782888" cy="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50" name="Shape 6565">
            <a:extLst>
              <a:ext uri="{FF2B5EF4-FFF2-40B4-BE49-F238E27FC236}">
                <a16:creationId xmlns:a16="http://schemas.microsoft.com/office/drawing/2014/main" id="{81EE5693-8199-41C8-A6FE-F84AD436085F}"/>
              </a:ext>
            </a:extLst>
          </p:cNvPr>
          <p:cNvSpPr/>
          <p:nvPr/>
        </p:nvSpPr>
        <p:spPr>
          <a:xfrm>
            <a:off x="5770619" y="3997769"/>
            <a:ext cx="0" cy="789074"/>
          </a:xfrm>
          <a:prstGeom prst="line">
            <a:avLst/>
          </a:prstGeom>
          <a:noFill/>
          <a:ln w="38100" cap="flat">
            <a:solidFill>
              <a:schemeClr val="bg1">
                <a:lumMod val="85000"/>
              </a:schemeClr>
            </a:solidFill>
            <a:prstDash val="solid"/>
            <a:miter lim="400000"/>
            <a:tailEnd type="triangle" w="med" len="med"/>
          </a:ln>
          <a:effectLst/>
        </p:spPr>
        <p:txBody>
          <a:bodyPr wrap="square" lIns="31648" tIns="31648" rIns="31648" bIns="31648" numCol="1" anchor="ctr">
            <a:noAutofit/>
          </a:bodyPr>
          <a:lstStyle/>
          <a:p>
            <a:endParaRPr sz="2243" dirty="0"/>
          </a:p>
        </p:txBody>
      </p:sp>
      <p:sp>
        <p:nvSpPr>
          <p:cNvPr id="51" name="Shape 6566">
            <a:extLst>
              <a:ext uri="{FF2B5EF4-FFF2-40B4-BE49-F238E27FC236}">
                <a16:creationId xmlns:a16="http://schemas.microsoft.com/office/drawing/2014/main" id="{01835069-65FA-4576-86B9-23C9AC6EFF2A}"/>
              </a:ext>
            </a:extLst>
          </p:cNvPr>
          <p:cNvSpPr/>
          <p:nvPr/>
        </p:nvSpPr>
        <p:spPr>
          <a:xfrm flipH="1">
            <a:off x="3362096" y="3997769"/>
            <a:ext cx="0" cy="789074"/>
          </a:xfrm>
          <a:prstGeom prst="line">
            <a:avLst/>
          </a:prstGeom>
          <a:noFill/>
          <a:ln w="38100" cap="flat">
            <a:solidFill>
              <a:schemeClr val="bg1">
                <a:lumMod val="85000"/>
              </a:schemeClr>
            </a:solidFill>
            <a:prstDash val="solid"/>
            <a:miter lim="400000"/>
            <a:tailEnd type="triangle" w="med" len="med"/>
          </a:ln>
          <a:effectLst/>
        </p:spPr>
        <p:txBody>
          <a:bodyPr wrap="square" lIns="31648" tIns="31648" rIns="31648" bIns="31648" numCol="1" anchor="ctr">
            <a:noAutofit/>
          </a:bodyPr>
          <a:lstStyle/>
          <a:p>
            <a:endParaRPr sz="2243" dirty="0"/>
          </a:p>
        </p:txBody>
      </p:sp>
      <p:sp>
        <p:nvSpPr>
          <p:cNvPr id="52" name="Shape 6567">
            <a:extLst>
              <a:ext uri="{FF2B5EF4-FFF2-40B4-BE49-F238E27FC236}">
                <a16:creationId xmlns:a16="http://schemas.microsoft.com/office/drawing/2014/main" id="{397A2699-9CDD-4128-A180-34E39D1C6823}"/>
              </a:ext>
            </a:extLst>
          </p:cNvPr>
          <p:cNvSpPr/>
          <p:nvPr/>
        </p:nvSpPr>
        <p:spPr>
          <a:xfrm>
            <a:off x="8189664" y="3997769"/>
            <a:ext cx="0" cy="789074"/>
          </a:xfrm>
          <a:prstGeom prst="line">
            <a:avLst/>
          </a:prstGeom>
          <a:noFill/>
          <a:ln w="38100" cap="flat">
            <a:solidFill>
              <a:schemeClr val="bg1">
                <a:lumMod val="85000"/>
              </a:schemeClr>
            </a:solidFill>
            <a:prstDash val="solid"/>
            <a:miter lim="400000"/>
            <a:tailEnd type="triangle" w="med" len="med"/>
          </a:ln>
          <a:effectLst/>
        </p:spPr>
        <p:txBody>
          <a:bodyPr wrap="square" lIns="31648" tIns="31648" rIns="31648" bIns="31648" numCol="1" anchor="ctr">
            <a:noAutofit/>
          </a:bodyPr>
          <a:lstStyle/>
          <a:p>
            <a:endParaRPr sz="2243" dirty="0"/>
          </a:p>
        </p:txBody>
      </p:sp>
      <p:sp>
        <p:nvSpPr>
          <p:cNvPr id="53" name="Shape 6568">
            <a:extLst>
              <a:ext uri="{FF2B5EF4-FFF2-40B4-BE49-F238E27FC236}">
                <a16:creationId xmlns:a16="http://schemas.microsoft.com/office/drawing/2014/main" id="{0F77990D-BC08-4FD7-866F-2204793372F7}"/>
              </a:ext>
            </a:extLst>
          </p:cNvPr>
          <p:cNvSpPr/>
          <p:nvPr/>
        </p:nvSpPr>
        <p:spPr>
          <a:xfrm flipV="1">
            <a:off x="2163866" y="3229737"/>
            <a:ext cx="0" cy="768033"/>
          </a:xfrm>
          <a:prstGeom prst="line">
            <a:avLst/>
          </a:prstGeom>
          <a:noFill/>
          <a:ln w="38100" cap="flat">
            <a:solidFill>
              <a:schemeClr val="bg1">
                <a:lumMod val="85000"/>
              </a:schemeClr>
            </a:solidFill>
            <a:prstDash val="solid"/>
            <a:miter lim="400000"/>
            <a:tailEnd type="triangle" w="med" len="med"/>
          </a:ln>
          <a:effectLst/>
        </p:spPr>
        <p:txBody>
          <a:bodyPr wrap="square" lIns="31648" tIns="31648" rIns="31648" bIns="31648" numCol="1" anchor="ctr">
            <a:noAutofit/>
          </a:bodyPr>
          <a:lstStyle/>
          <a:p>
            <a:endParaRPr sz="2243" dirty="0"/>
          </a:p>
        </p:txBody>
      </p:sp>
      <p:sp>
        <p:nvSpPr>
          <p:cNvPr id="54" name="Shape 6569">
            <a:extLst>
              <a:ext uri="{FF2B5EF4-FFF2-40B4-BE49-F238E27FC236}">
                <a16:creationId xmlns:a16="http://schemas.microsoft.com/office/drawing/2014/main" id="{970BFCC5-CD06-4FE2-8F72-B3A40AB22835}"/>
              </a:ext>
            </a:extLst>
          </p:cNvPr>
          <p:cNvSpPr/>
          <p:nvPr/>
        </p:nvSpPr>
        <p:spPr>
          <a:xfrm flipV="1">
            <a:off x="4570446" y="3229737"/>
            <a:ext cx="0" cy="768033"/>
          </a:xfrm>
          <a:prstGeom prst="line">
            <a:avLst/>
          </a:prstGeom>
          <a:noFill/>
          <a:ln w="38100" cap="flat">
            <a:solidFill>
              <a:schemeClr val="bg1">
                <a:lumMod val="85000"/>
              </a:schemeClr>
            </a:solidFill>
            <a:prstDash val="solid"/>
            <a:miter lim="400000"/>
            <a:tailEnd type="triangle" w="med" len="med"/>
          </a:ln>
          <a:effectLst/>
        </p:spPr>
        <p:txBody>
          <a:bodyPr wrap="square" lIns="31648" tIns="31648" rIns="31648" bIns="31648" numCol="1" anchor="ctr">
            <a:noAutofit/>
          </a:bodyPr>
          <a:lstStyle/>
          <a:p>
            <a:endParaRPr sz="2243" dirty="0"/>
          </a:p>
        </p:txBody>
      </p:sp>
      <p:sp>
        <p:nvSpPr>
          <p:cNvPr id="55" name="Shape 6570">
            <a:extLst>
              <a:ext uri="{FF2B5EF4-FFF2-40B4-BE49-F238E27FC236}">
                <a16:creationId xmlns:a16="http://schemas.microsoft.com/office/drawing/2014/main" id="{39F78C73-CE5E-47A9-8DB3-24E2DA3C2703}"/>
              </a:ext>
            </a:extLst>
          </p:cNvPr>
          <p:cNvSpPr/>
          <p:nvPr/>
        </p:nvSpPr>
        <p:spPr>
          <a:xfrm flipV="1">
            <a:off x="6981314" y="3229737"/>
            <a:ext cx="0" cy="768033"/>
          </a:xfrm>
          <a:prstGeom prst="line">
            <a:avLst/>
          </a:prstGeom>
          <a:noFill/>
          <a:ln w="38100" cap="flat">
            <a:solidFill>
              <a:schemeClr val="bg1">
                <a:lumMod val="85000"/>
              </a:schemeClr>
            </a:solidFill>
            <a:prstDash val="solid"/>
            <a:miter lim="400000"/>
            <a:tailEnd type="triangle" w="med" len="med"/>
          </a:ln>
          <a:effectLst/>
        </p:spPr>
        <p:txBody>
          <a:bodyPr wrap="square" lIns="31648" tIns="31648" rIns="31648" bIns="31648" numCol="1" anchor="ctr">
            <a:noAutofit/>
          </a:bodyPr>
          <a:lstStyle/>
          <a:p>
            <a:endParaRPr sz="2243" dirty="0"/>
          </a:p>
        </p:txBody>
      </p:sp>
      <p:sp>
        <p:nvSpPr>
          <p:cNvPr id="56" name="Shape 6571">
            <a:extLst>
              <a:ext uri="{FF2B5EF4-FFF2-40B4-BE49-F238E27FC236}">
                <a16:creationId xmlns:a16="http://schemas.microsoft.com/office/drawing/2014/main" id="{59816994-3C4B-4BEF-BE72-A6CB72699801}"/>
              </a:ext>
            </a:extLst>
          </p:cNvPr>
          <p:cNvSpPr/>
          <p:nvPr/>
        </p:nvSpPr>
        <p:spPr>
          <a:xfrm flipV="1">
            <a:off x="9396070" y="3229737"/>
            <a:ext cx="0" cy="768033"/>
          </a:xfrm>
          <a:prstGeom prst="line">
            <a:avLst/>
          </a:prstGeom>
          <a:noFill/>
          <a:ln w="38100" cap="flat">
            <a:solidFill>
              <a:schemeClr val="bg1">
                <a:lumMod val="85000"/>
              </a:schemeClr>
            </a:solidFill>
            <a:prstDash val="solid"/>
            <a:miter lim="400000"/>
            <a:tailEnd type="triangle" w="med" len="med"/>
          </a:ln>
          <a:effectLst/>
        </p:spPr>
        <p:txBody>
          <a:bodyPr wrap="square" lIns="31648" tIns="31648" rIns="31648" bIns="31648" numCol="1" anchor="ctr">
            <a:noAutofit/>
          </a:bodyPr>
          <a:lstStyle/>
          <a:p>
            <a:endParaRPr sz="2243" dirty="0"/>
          </a:p>
        </p:txBody>
      </p:sp>
      <p:sp>
        <p:nvSpPr>
          <p:cNvPr id="57" name="Shape 6572">
            <a:extLst>
              <a:ext uri="{FF2B5EF4-FFF2-40B4-BE49-F238E27FC236}">
                <a16:creationId xmlns:a16="http://schemas.microsoft.com/office/drawing/2014/main" id="{028320BF-93C1-4D06-97AC-2D29DB893954}"/>
              </a:ext>
            </a:extLst>
          </p:cNvPr>
          <p:cNvSpPr/>
          <p:nvPr/>
        </p:nvSpPr>
        <p:spPr>
          <a:xfrm>
            <a:off x="2081489" y="3945164"/>
            <a:ext cx="157815" cy="157816"/>
          </a:xfrm>
          <a:prstGeom prst="ellipse">
            <a:avLst/>
          </a:prstGeom>
          <a:solidFill>
            <a:schemeClr val="bg1">
              <a:lumMod val="85000"/>
            </a:schemeClr>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58" name="Shape 6573">
            <a:extLst>
              <a:ext uri="{FF2B5EF4-FFF2-40B4-BE49-F238E27FC236}">
                <a16:creationId xmlns:a16="http://schemas.microsoft.com/office/drawing/2014/main" id="{7D41E346-B637-4F04-8AC6-42B5E6059678}"/>
              </a:ext>
            </a:extLst>
          </p:cNvPr>
          <p:cNvSpPr/>
          <p:nvPr/>
        </p:nvSpPr>
        <p:spPr>
          <a:xfrm>
            <a:off x="3287272" y="3945164"/>
            <a:ext cx="157816" cy="157816"/>
          </a:xfrm>
          <a:prstGeom prst="ellipse">
            <a:avLst/>
          </a:prstGeom>
          <a:solidFill>
            <a:schemeClr val="bg1">
              <a:lumMod val="85000"/>
            </a:schemeClr>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59" name="Shape 6574">
            <a:extLst>
              <a:ext uri="{FF2B5EF4-FFF2-40B4-BE49-F238E27FC236}">
                <a16:creationId xmlns:a16="http://schemas.microsoft.com/office/drawing/2014/main" id="{945CFD1C-E919-497B-B496-42EF6DF920C9}"/>
              </a:ext>
            </a:extLst>
          </p:cNvPr>
          <p:cNvSpPr/>
          <p:nvPr/>
        </p:nvSpPr>
        <p:spPr>
          <a:xfrm>
            <a:off x="4493055" y="3945164"/>
            <a:ext cx="157816" cy="157816"/>
          </a:xfrm>
          <a:prstGeom prst="ellipse">
            <a:avLst/>
          </a:prstGeom>
          <a:solidFill>
            <a:schemeClr val="bg1">
              <a:lumMod val="85000"/>
            </a:schemeClr>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60" name="Shape 6575">
            <a:extLst>
              <a:ext uri="{FF2B5EF4-FFF2-40B4-BE49-F238E27FC236}">
                <a16:creationId xmlns:a16="http://schemas.microsoft.com/office/drawing/2014/main" id="{AECA7DFF-9519-42B3-927D-75FA2A9DF92B}"/>
              </a:ext>
            </a:extLst>
          </p:cNvPr>
          <p:cNvSpPr/>
          <p:nvPr/>
        </p:nvSpPr>
        <p:spPr>
          <a:xfrm>
            <a:off x="5698839" y="3945164"/>
            <a:ext cx="157816" cy="157816"/>
          </a:xfrm>
          <a:prstGeom prst="ellipse">
            <a:avLst/>
          </a:prstGeom>
          <a:solidFill>
            <a:schemeClr val="bg1">
              <a:lumMod val="85000"/>
            </a:schemeClr>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61" name="Shape 6576">
            <a:extLst>
              <a:ext uri="{FF2B5EF4-FFF2-40B4-BE49-F238E27FC236}">
                <a16:creationId xmlns:a16="http://schemas.microsoft.com/office/drawing/2014/main" id="{69BE4C12-BD6B-4766-8834-67D330BD5DD4}"/>
              </a:ext>
            </a:extLst>
          </p:cNvPr>
          <p:cNvSpPr/>
          <p:nvPr/>
        </p:nvSpPr>
        <p:spPr>
          <a:xfrm>
            <a:off x="6904624" y="3945164"/>
            <a:ext cx="157816" cy="157816"/>
          </a:xfrm>
          <a:prstGeom prst="ellipse">
            <a:avLst/>
          </a:prstGeom>
          <a:solidFill>
            <a:schemeClr val="bg1">
              <a:lumMod val="85000"/>
            </a:schemeClr>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62" name="Shape 6577">
            <a:extLst>
              <a:ext uri="{FF2B5EF4-FFF2-40B4-BE49-F238E27FC236}">
                <a16:creationId xmlns:a16="http://schemas.microsoft.com/office/drawing/2014/main" id="{519FE400-22CD-4DC6-A8E6-A109CDF5146B}"/>
              </a:ext>
            </a:extLst>
          </p:cNvPr>
          <p:cNvSpPr/>
          <p:nvPr/>
        </p:nvSpPr>
        <p:spPr>
          <a:xfrm>
            <a:off x="8110407" y="3945164"/>
            <a:ext cx="157816" cy="157816"/>
          </a:xfrm>
          <a:prstGeom prst="ellipse">
            <a:avLst/>
          </a:prstGeom>
          <a:solidFill>
            <a:schemeClr val="bg1">
              <a:lumMod val="85000"/>
            </a:schemeClr>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63" name="Shape 6578">
            <a:extLst>
              <a:ext uri="{FF2B5EF4-FFF2-40B4-BE49-F238E27FC236}">
                <a16:creationId xmlns:a16="http://schemas.microsoft.com/office/drawing/2014/main" id="{EB847178-1F15-4746-BD1A-A2E09EDF4D3A}"/>
              </a:ext>
            </a:extLst>
          </p:cNvPr>
          <p:cNvSpPr/>
          <p:nvPr/>
        </p:nvSpPr>
        <p:spPr>
          <a:xfrm>
            <a:off x="9316191" y="3945164"/>
            <a:ext cx="157816" cy="157816"/>
          </a:xfrm>
          <a:prstGeom prst="ellipse">
            <a:avLst/>
          </a:prstGeom>
          <a:solidFill>
            <a:schemeClr val="bg1">
              <a:lumMod val="85000"/>
            </a:schemeClr>
          </a:solidFill>
          <a:ln w="12700" cap="flat">
            <a:noFill/>
            <a:miter lim="400000"/>
          </a:ln>
          <a:effectLst/>
        </p:spPr>
        <p:txBody>
          <a:bodyPr wrap="square" lIns="0" tIns="0" rIns="0" bIns="0" numCol="1" anchor="t">
            <a:noAutofit/>
          </a:bodyPr>
          <a:lstStyle/>
          <a:p>
            <a:pPr>
              <a:defRPr>
                <a:solidFill>
                  <a:srgbClr val="4C4C4C"/>
                </a:solidFill>
              </a:defRPr>
            </a:pPr>
            <a:endParaRPr sz="2243" dirty="0"/>
          </a:p>
        </p:txBody>
      </p:sp>
      <p:sp>
        <p:nvSpPr>
          <p:cNvPr id="64" name="TextBox 63">
            <a:extLst>
              <a:ext uri="{FF2B5EF4-FFF2-40B4-BE49-F238E27FC236}">
                <a16:creationId xmlns:a16="http://schemas.microsoft.com/office/drawing/2014/main" id="{18F60334-5E76-4FE7-B55A-EC43D1125D81}"/>
              </a:ext>
            </a:extLst>
          </p:cNvPr>
          <p:cNvSpPr txBox="1"/>
          <p:nvPr/>
        </p:nvSpPr>
        <p:spPr>
          <a:xfrm>
            <a:off x="1593036" y="1949038"/>
            <a:ext cx="114165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a:t>
            </a:r>
          </a:p>
        </p:txBody>
      </p:sp>
      <p:sp>
        <p:nvSpPr>
          <p:cNvPr id="65" name="Subtitle 2">
            <a:extLst>
              <a:ext uri="{FF2B5EF4-FFF2-40B4-BE49-F238E27FC236}">
                <a16:creationId xmlns:a16="http://schemas.microsoft.com/office/drawing/2014/main" id="{F0B77FEC-F328-449F-B299-B19E706FCCE8}"/>
              </a:ext>
            </a:extLst>
          </p:cNvPr>
          <p:cNvSpPr txBox="1">
            <a:spLocks/>
          </p:cNvSpPr>
          <p:nvPr/>
        </p:nvSpPr>
        <p:spPr>
          <a:xfrm>
            <a:off x="1549659" y="2256874"/>
            <a:ext cx="1221224"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66" name="TextBox 65">
            <a:extLst>
              <a:ext uri="{FF2B5EF4-FFF2-40B4-BE49-F238E27FC236}">
                <a16:creationId xmlns:a16="http://schemas.microsoft.com/office/drawing/2014/main" id="{CA769553-B85A-4590-9A5E-A579E0BE3AD5}"/>
              </a:ext>
            </a:extLst>
          </p:cNvPr>
          <p:cNvSpPr txBox="1"/>
          <p:nvPr/>
        </p:nvSpPr>
        <p:spPr>
          <a:xfrm>
            <a:off x="4003211" y="1949038"/>
            <a:ext cx="114165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a:t>
            </a:r>
          </a:p>
        </p:txBody>
      </p:sp>
      <p:sp>
        <p:nvSpPr>
          <p:cNvPr id="67" name="Subtitle 2">
            <a:extLst>
              <a:ext uri="{FF2B5EF4-FFF2-40B4-BE49-F238E27FC236}">
                <a16:creationId xmlns:a16="http://schemas.microsoft.com/office/drawing/2014/main" id="{D537BC81-DAD9-4ED1-AE41-065DF86B951A}"/>
              </a:ext>
            </a:extLst>
          </p:cNvPr>
          <p:cNvSpPr txBox="1">
            <a:spLocks/>
          </p:cNvSpPr>
          <p:nvPr/>
        </p:nvSpPr>
        <p:spPr>
          <a:xfrm>
            <a:off x="3959834" y="2256874"/>
            <a:ext cx="1221224"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68" name="TextBox 67">
            <a:extLst>
              <a:ext uri="{FF2B5EF4-FFF2-40B4-BE49-F238E27FC236}">
                <a16:creationId xmlns:a16="http://schemas.microsoft.com/office/drawing/2014/main" id="{1676AB2A-A58B-48CD-8752-633F7CC3AE76}"/>
              </a:ext>
            </a:extLst>
          </p:cNvPr>
          <p:cNvSpPr txBox="1"/>
          <p:nvPr/>
        </p:nvSpPr>
        <p:spPr>
          <a:xfrm>
            <a:off x="6414079" y="1949038"/>
            <a:ext cx="114165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a:t>
            </a:r>
          </a:p>
        </p:txBody>
      </p:sp>
      <p:sp>
        <p:nvSpPr>
          <p:cNvPr id="69" name="Subtitle 2">
            <a:extLst>
              <a:ext uri="{FF2B5EF4-FFF2-40B4-BE49-F238E27FC236}">
                <a16:creationId xmlns:a16="http://schemas.microsoft.com/office/drawing/2014/main" id="{51E6D8EF-CAA9-499D-A45C-2C28A502FB32}"/>
              </a:ext>
            </a:extLst>
          </p:cNvPr>
          <p:cNvSpPr txBox="1">
            <a:spLocks/>
          </p:cNvSpPr>
          <p:nvPr/>
        </p:nvSpPr>
        <p:spPr>
          <a:xfrm>
            <a:off x="6370702" y="2256874"/>
            <a:ext cx="1221224"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70" name="TextBox 69">
            <a:extLst>
              <a:ext uri="{FF2B5EF4-FFF2-40B4-BE49-F238E27FC236}">
                <a16:creationId xmlns:a16="http://schemas.microsoft.com/office/drawing/2014/main" id="{274EF907-A711-497B-B8C2-BB47D69A5676}"/>
              </a:ext>
            </a:extLst>
          </p:cNvPr>
          <p:cNvSpPr txBox="1"/>
          <p:nvPr/>
        </p:nvSpPr>
        <p:spPr>
          <a:xfrm>
            <a:off x="8828836" y="1949038"/>
            <a:ext cx="114165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a:t>
            </a:r>
          </a:p>
        </p:txBody>
      </p:sp>
      <p:sp>
        <p:nvSpPr>
          <p:cNvPr id="71" name="Subtitle 2">
            <a:extLst>
              <a:ext uri="{FF2B5EF4-FFF2-40B4-BE49-F238E27FC236}">
                <a16:creationId xmlns:a16="http://schemas.microsoft.com/office/drawing/2014/main" id="{B3355D79-48A6-4C14-991E-FE385E77E5DC}"/>
              </a:ext>
            </a:extLst>
          </p:cNvPr>
          <p:cNvSpPr txBox="1">
            <a:spLocks/>
          </p:cNvSpPr>
          <p:nvPr/>
        </p:nvSpPr>
        <p:spPr>
          <a:xfrm>
            <a:off x="8785458" y="2256874"/>
            <a:ext cx="1221224"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72" name="TextBox 71">
            <a:extLst>
              <a:ext uri="{FF2B5EF4-FFF2-40B4-BE49-F238E27FC236}">
                <a16:creationId xmlns:a16="http://schemas.microsoft.com/office/drawing/2014/main" id="{FA9DD794-D2C3-470E-9AA5-E610A26090F6}"/>
              </a:ext>
            </a:extLst>
          </p:cNvPr>
          <p:cNvSpPr txBox="1"/>
          <p:nvPr/>
        </p:nvSpPr>
        <p:spPr>
          <a:xfrm>
            <a:off x="2793475" y="4937109"/>
            <a:ext cx="114165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a:t>
            </a:r>
          </a:p>
        </p:txBody>
      </p:sp>
      <p:sp>
        <p:nvSpPr>
          <p:cNvPr id="73" name="Subtitle 2">
            <a:extLst>
              <a:ext uri="{FF2B5EF4-FFF2-40B4-BE49-F238E27FC236}">
                <a16:creationId xmlns:a16="http://schemas.microsoft.com/office/drawing/2014/main" id="{45A79AFC-D207-4A84-A926-C27696B03F7D}"/>
              </a:ext>
            </a:extLst>
          </p:cNvPr>
          <p:cNvSpPr txBox="1">
            <a:spLocks/>
          </p:cNvSpPr>
          <p:nvPr/>
        </p:nvSpPr>
        <p:spPr>
          <a:xfrm>
            <a:off x="2750097" y="5244945"/>
            <a:ext cx="1221224"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74" name="TextBox 73">
            <a:extLst>
              <a:ext uri="{FF2B5EF4-FFF2-40B4-BE49-F238E27FC236}">
                <a16:creationId xmlns:a16="http://schemas.microsoft.com/office/drawing/2014/main" id="{89CF9A89-7633-44F2-B132-FAF9B10F574D}"/>
              </a:ext>
            </a:extLst>
          </p:cNvPr>
          <p:cNvSpPr txBox="1"/>
          <p:nvPr/>
        </p:nvSpPr>
        <p:spPr>
          <a:xfrm>
            <a:off x="5204343" y="4937109"/>
            <a:ext cx="114165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a:t>
            </a:r>
          </a:p>
        </p:txBody>
      </p:sp>
      <p:sp>
        <p:nvSpPr>
          <p:cNvPr id="75" name="Subtitle 2">
            <a:extLst>
              <a:ext uri="{FF2B5EF4-FFF2-40B4-BE49-F238E27FC236}">
                <a16:creationId xmlns:a16="http://schemas.microsoft.com/office/drawing/2014/main" id="{8F3EE98B-E025-48EA-84EE-CB0569A46A80}"/>
              </a:ext>
            </a:extLst>
          </p:cNvPr>
          <p:cNvSpPr txBox="1">
            <a:spLocks/>
          </p:cNvSpPr>
          <p:nvPr/>
        </p:nvSpPr>
        <p:spPr>
          <a:xfrm>
            <a:off x="5160965" y="5244945"/>
            <a:ext cx="1221224"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76" name="TextBox 75">
            <a:extLst>
              <a:ext uri="{FF2B5EF4-FFF2-40B4-BE49-F238E27FC236}">
                <a16:creationId xmlns:a16="http://schemas.microsoft.com/office/drawing/2014/main" id="{215C1AC7-E44B-483E-AC8A-0017F871A3D8}"/>
              </a:ext>
            </a:extLst>
          </p:cNvPr>
          <p:cNvSpPr txBox="1"/>
          <p:nvPr/>
        </p:nvSpPr>
        <p:spPr>
          <a:xfrm>
            <a:off x="7619099" y="4937109"/>
            <a:ext cx="1141659"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a:t>
            </a:r>
          </a:p>
        </p:txBody>
      </p:sp>
      <p:sp>
        <p:nvSpPr>
          <p:cNvPr id="77" name="Subtitle 2">
            <a:extLst>
              <a:ext uri="{FF2B5EF4-FFF2-40B4-BE49-F238E27FC236}">
                <a16:creationId xmlns:a16="http://schemas.microsoft.com/office/drawing/2014/main" id="{1538FFE2-D142-4BAC-AEFB-74BEDBBC726D}"/>
              </a:ext>
            </a:extLst>
          </p:cNvPr>
          <p:cNvSpPr txBox="1">
            <a:spLocks/>
          </p:cNvSpPr>
          <p:nvPr/>
        </p:nvSpPr>
        <p:spPr>
          <a:xfrm>
            <a:off x="7575722" y="5244945"/>
            <a:ext cx="1221224" cy="63324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a:t>
            </a:r>
          </a:p>
        </p:txBody>
      </p:sp>
    </p:spTree>
    <p:extLst>
      <p:ext uri="{BB962C8B-B14F-4D97-AF65-F5344CB8AC3E}">
        <p14:creationId xmlns:p14="http://schemas.microsoft.com/office/powerpoint/2010/main" val="138358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24</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25</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6066A-5B11-4773-93DE-EA515304652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7F4E8A1-5C1F-4BBE-A74E-C4A3A22D40B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53BF109-4880-4117-B5E8-BB7476021BBA}"/>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91344B27-138E-461C-A3AD-78AB8E1578E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08783B7-C8E7-4626-BC5A-A3D034D54775}"/>
              </a:ext>
            </a:extLst>
          </p:cNvPr>
          <p:cNvSpPr>
            <a:spLocks noGrp="1"/>
          </p:cNvSpPr>
          <p:nvPr>
            <p:ph type="body" sz="quarter" idx="13"/>
          </p:nvPr>
        </p:nvSpPr>
        <p:spPr/>
        <p:txBody>
          <a:bodyPr/>
          <a:lstStyle/>
          <a:p>
            <a:endParaRPr lang="en-ZA"/>
          </a:p>
        </p:txBody>
      </p:sp>
      <p:sp>
        <p:nvSpPr>
          <p:cNvPr id="7" name="Shape 2189">
            <a:extLst>
              <a:ext uri="{FF2B5EF4-FFF2-40B4-BE49-F238E27FC236}">
                <a16:creationId xmlns:a16="http://schemas.microsoft.com/office/drawing/2014/main" id="{6AB846CF-9162-4DEE-A2EC-5701096E7289}"/>
              </a:ext>
            </a:extLst>
          </p:cNvPr>
          <p:cNvSpPr/>
          <p:nvPr/>
        </p:nvSpPr>
        <p:spPr>
          <a:xfrm flipH="1">
            <a:off x="3346236" y="4347742"/>
            <a:ext cx="1199239" cy="153519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363951">
              <a:lnSpc>
                <a:spcPct val="110000"/>
              </a:lnSpc>
              <a:spcBef>
                <a:spcPts val="1869"/>
              </a:spcBef>
              <a:defRPr sz="2000">
                <a:solidFill>
                  <a:srgbClr val="4C4C4C"/>
                </a:solidFill>
                <a:latin typeface="Helvetica Neue Light"/>
                <a:ea typeface="Helvetica Neue Light"/>
                <a:cs typeface="Helvetica Neue Light"/>
                <a:sym typeface="Helvetica Neue Light"/>
              </a:defRPr>
            </a:pPr>
            <a:endParaRPr sz="1246" dirty="0">
              <a:ea typeface="Lato Light" panose="020F0502020204030203" pitchFamily="34" charset="0"/>
              <a:cs typeface="Lato Light" panose="020F0502020204030203" pitchFamily="34" charset="0"/>
            </a:endParaRPr>
          </a:p>
        </p:txBody>
      </p:sp>
      <p:sp>
        <p:nvSpPr>
          <p:cNvPr id="8" name="Shape 2191">
            <a:extLst>
              <a:ext uri="{FF2B5EF4-FFF2-40B4-BE49-F238E27FC236}">
                <a16:creationId xmlns:a16="http://schemas.microsoft.com/office/drawing/2014/main" id="{C62CF9F9-FD86-434F-8D80-EB61DE72B96D}"/>
              </a:ext>
            </a:extLst>
          </p:cNvPr>
          <p:cNvSpPr/>
          <p:nvPr/>
        </p:nvSpPr>
        <p:spPr>
          <a:xfrm flipH="1">
            <a:off x="6266632" y="3323424"/>
            <a:ext cx="1199240" cy="153519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6206" y="0"/>
                  <a:pt x="13861" y="0"/>
                </a:cubicBezTo>
                <a:lnTo>
                  <a:pt x="21600" y="0"/>
                </a:lnTo>
                <a:lnTo>
                  <a:pt x="21600" y="7200"/>
                </a:lnTo>
                <a:lnTo>
                  <a:pt x="13861" y="7200"/>
                </a:lnTo>
                <a:cubicBezTo>
                  <a:pt x="11309" y="7200"/>
                  <a:pt x="9241" y="8811"/>
                  <a:pt x="9241" y="10800"/>
                </a:cubicBezTo>
                <a:cubicBezTo>
                  <a:pt x="9241" y="12788"/>
                  <a:pt x="11309" y="14400"/>
                  <a:pt x="13861" y="14400"/>
                </a:cubicBezTo>
                <a:lnTo>
                  <a:pt x="21600" y="14400"/>
                </a:lnTo>
                <a:lnTo>
                  <a:pt x="21600" y="21600"/>
                </a:lnTo>
                <a:lnTo>
                  <a:pt x="13861" y="21600"/>
                </a:lnTo>
                <a:cubicBezTo>
                  <a:pt x="6206" y="21600"/>
                  <a:pt x="0" y="16764"/>
                  <a:pt x="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9" name="Shape 2193">
            <a:extLst>
              <a:ext uri="{FF2B5EF4-FFF2-40B4-BE49-F238E27FC236}">
                <a16:creationId xmlns:a16="http://schemas.microsoft.com/office/drawing/2014/main" id="{91E8F8ED-B895-4E6D-915E-939520E551AA}"/>
              </a:ext>
            </a:extLst>
          </p:cNvPr>
          <p:cNvSpPr/>
          <p:nvPr/>
        </p:nvSpPr>
        <p:spPr>
          <a:xfrm flipH="1">
            <a:off x="4539276" y="4347742"/>
            <a:ext cx="1736089" cy="5117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0" name="Shape 2195">
            <a:extLst>
              <a:ext uri="{FF2B5EF4-FFF2-40B4-BE49-F238E27FC236}">
                <a16:creationId xmlns:a16="http://schemas.microsoft.com/office/drawing/2014/main" id="{139128D3-B157-4F6C-881F-B004A3F5C4BE}"/>
              </a:ext>
            </a:extLst>
          </p:cNvPr>
          <p:cNvSpPr/>
          <p:nvPr/>
        </p:nvSpPr>
        <p:spPr>
          <a:xfrm flipH="1">
            <a:off x="4535059" y="3323424"/>
            <a:ext cx="1736089" cy="511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1" name="Shape 2197">
            <a:extLst>
              <a:ext uri="{FF2B5EF4-FFF2-40B4-BE49-F238E27FC236}">
                <a16:creationId xmlns:a16="http://schemas.microsoft.com/office/drawing/2014/main" id="{0DCFBF94-937A-4B32-A3FB-F0BEC4680209}"/>
              </a:ext>
            </a:extLst>
          </p:cNvPr>
          <p:cNvSpPr/>
          <p:nvPr/>
        </p:nvSpPr>
        <p:spPr>
          <a:xfrm flipH="1">
            <a:off x="4539182" y="5373156"/>
            <a:ext cx="3335038" cy="513109"/>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2" name="Shape 2199">
            <a:extLst>
              <a:ext uri="{FF2B5EF4-FFF2-40B4-BE49-F238E27FC236}">
                <a16:creationId xmlns:a16="http://schemas.microsoft.com/office/drawing/2014/main" id="{02C04337-5F1D-4129-B428-8C409F03D1AE}"/>
              </a:ext>
            </a:extLst>
          </p:cNvPr>
          <p:cNvSpPr/>
          <p:nvPr/>
        </p:nvSpPr>
        <p:spPr>
          <a:xfrm flipH="1">
            <a:off x="3346236" y="2299218"/>
            <a:ext cx="1199239" cy="153519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5394" y="0"/>
                  <a:pt x="7739" y="0"/>
                </a:cubicBezTo>
                <a:lnTo>
                  <a:pt x="0" y="0"/>
                </a:lnTo>
                <a:lnTo>
                  <a:pt x="0" y="7200"/>
                </a:lnTo>
                <a:lnTo>
                  <a:pt x="7739" y="7200"/>
                </a:lnTo>
                <a:cubicBezTo>
                  <a:pt x="10291" y="7200"/>
                  <a:pt x="12359" y="8811"/>
                  <a:pt x="12359" y="10800"/>
                </a:cubicBezTo>
                <a:cubicBezTo>
                  <a:pt x="12359" y="12788"/>
                  <a:pt x="10291" y="14400"/>
                  <a:pt x="7739" y="14400"/>
                </a:cubicBezTo>
                <a:lnTo>
                  <a:pt x="0" y="14400"/>
                </a:lnTo>
                <a:lnTo>
                  <a:pt x="0" y="21600"/>
                </a:lnTo>
                <a:lnTo>
                  <a:pt x="7739" y="21600"/>
                </a:lnTo>
                <a:cubicBezTo>
                  <a:pt x="15394" y="21600"/>
                  <a:pt x="21600" y="16764"/>
                  <a:pt x="21600" y="108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3" name="Shape 2200">
            <a:extLst>
              <a:ext uri="{FF2B5EF4-FFF2-40B4-BE49-F238E27FC236}">
                <a16:creationId xmlns:a16="http://schemas.microsoft.com/office/drawing/2014/main" id="{2AA87831-E4A2-4045-82DD-341129CA9F0D}"/>
              </a:ext>
            </a:extLst>
          </p:cNvPr>
          <p:cNvSpPr/>
          <p:nvPr/>
        </p:nvSpPr>
        <p:spPr>
          <a:xfrm flipH="1">
            <a:off x="3561112" y="2509245"/>
            <a:ext cx="797617" cy="1132213"/>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1869" dirty="0"/>
          </a:p>
        </p:txBody>
      </p:sp>
      <p:sp>
        <p:nvSpPr>
          <p:cNvPr id="14" name="Shape 2201">
            <a:extLst>
              <a:ext uri="{FF2B5EF4-FFF2-40B4-BE49-F238E27FC236}">
                <a16:creationId xmlns:a16="http://schemas.microsoft.com/office/drawing/2014/main" id="{9BDD77D1-7C75-487B-81E6-091632679C30}"/>
              </a:ext>
            </a:extLst>
          </p:cNvPr>
          <p:cNvSpPr/>
          <p:nvPr/>
        </p:nvSpPr>
        <p:spPr>
          <a:xfrm flipH="1">
            <a:off x="4539182" y="2295777"/>
            <a:ext cx="3335038" cy="513109"/>
          </a:xfrm>
          <a:custGeom>
            <a:avLst/>
            <a:gdLst/>
            <a:ahLst/>
            <a:cxnLst>
              <a:cxn ang="0">
                <a:pos x="wd2" y="hd2"/>
              </a:cxn>
              <a:cxn ang="5400000">
                <a:pos x="wd2" y="hd2"/>
              </a:cxn>
              <a:cxn ang="10800000">
                <a:pos x="wd2" y="hd2"/>
              </a:cxn>
              <a:cxn ang="16200000">
                <a:pos x="wd2" y="hd2"/>
              </a:cxn>
            </a:cxnLst>
            <a:rect l="0" t="0" r="r" b="b"/>
            <a:pathLst>
              <a:path w="21600" h="21600" extrusionOk="0">
                <a:moveTo>
                  <a:pt x="0" y="21542"/>
                </a:moveTo>
                <a:lnTo>
                  <a:pt x="21600" y="21600"/>
                </a:lnTo>
                <a:lnTo>
                  <a:pt x="21600" y="58"/>
                </a:lnTo>
                <a:lnTo>
                  <a:pt x="0" y="0"/>
                </a:lnTo>
                <a:lnTo>
                  <a:pt x="0" y="21542"/>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5" name="Shape 2190">
            <a:extLst>
              <a:ext uri="{FF2B5EF4-FFF2-40B4-BE49-F238E27FC236}">
                <a16:creationId xmlns:a16="http://schemas.microsoft.com/office/drawing/2014/main" id="{CEDACC81-43E8-43D0-B4ED-E5D532BCABAE}"/>
              </a:ext>
            </a:extLst>
          </p:cNvPr>
          <p:cNvSpPr/>
          <p:nvPr/>
        </p:nvSpPr>
        <p:spPr>
          <a:xfrm flipH="1">
            <a:off x="3561112" y="4557768"/>
            <a:ext cx="797617" cy="1132213"/>
          </a:xfrm>
          <a:custGeom>
            <a:avLst/>
            <a:gdLst/>
            <a:ahLst/>
            <a:cxnLst>
              <a:cxn ang="0">
                <a:pos x="wd2" y="hd2"/>
              </a:cxn>
              <a:cxn ang="5400000">
                <a:pos x="wd2" y="hd2"/>
              </a:cxn>
              <a:cxn ang="10800000">
                <a:pos x="wd2" y="hd2"/>
              </a:cxn>
              <a:cxn ang="16200000">
                <a:pos x="wd2" y="hd2"/>
              </a:cxn>
            </a:cxnLst>
            <a:rect l="0" t="0" r="r" b="b"/>
            <a:pathLst>
              <a:path w="21600" h="21600" extrusionOk="0">
                <a:moveTo>
                  <a:pt x="16" y="1831"/>
                </a:moveTo>
                <a:lnTo>
                  <a:pt x="16" y="0"/>
                </a:lnTo>
                <a:lnTo>
                  <a:pt x="5212" y="0"/>
                </a:lnTo>
                <a:lnTo>
                  <a:pt x="5212" y="1831"/>
                </a:lnTo>
                <a:cubicBezTo>
                  <a:pt x="5212" y="1831"/>
                  <a:pt x="16" y="1831"/>
                  <a:pt x="16" y="1831"/>
                </a:cubicBezTo>
                <a:close/>
                <a:moveTo>
                  <a:pt x="14188" y="3650"/>
                </a:moveTo>
                <a:cubicBezTo>
                  <a:pt x="12923" y="2976"/>
                  <a:pt x="11515" y="2480"/>
                  <a:pt x="9998" y="2174"/>
                </a:cubicBezTo>
                <a:lnTo>
                  <a:pt x="10716" y="415"/>
                </a:lnTo>
                <a:cubicBezTo>
                  <a:pt x="12543" y="783"/>
                  <a:pt x="14241" y="1380"/>
                  <a:pt x="15763" y="2192"/>
                </a:cubicBezTo>
                <a:cubicBezTo>
                  <a:pt x="15763" y="2192"/>
                  <a:pt x="14188" y="3650"/>
                  <a:pt x="14188" y="3650"/>
                </a:cubicBezTo>
                <a:close/>
                <a:moveTo>
                  <a:pt x="19038" y="9157"/>
                </a:moveTo>
                <a:cubicBezTo>
                  <a:pt x="18750" y="8068"/>
                  <a:pt x="18180" y="7034"/>
                  <a:pt x="17347" y="6088"/>
                </a:cubicBezTo>
                <a:lnTo>
                  <a:pt x="19559" y="5123"/>
                </a:lnTo>
                <a:cubicBezTo>
                  <a:pt x="20567" y="6264"/>
                  <a:pt x="21252" y="7509"/>
                  <a:pt x="21600" y="8823"/>
                </a:cubicBezTo>
                <a:cubicBezTo>
                  <a:pt x="21600" y="8823"/>
                  <a:pt x="19038" y="9157"/>
                  <a:pt x="19038" y="9157"/>
                </a:cubicBezTo>
                <a:close/>
                <a:moveTo>
                  <a:pt x="19550" y="16486"/>
                </a:moveTo>
                <a:lnTo>
                  <a:pt x="17338" y="15519"/>
                </a:lnTo>
                <a:cubicBezTo>
                  <a:pt x="18175" y="14573"/>
                  <a:pt x="18746" y="13542"/>
                  <a:pt x="19037" y="12451"/>
                </a:cubicBezTo>
                <a:lnTo>
                  <a:pt x="21596" y="12788"/>
                </a:lnTo>
                <a:cubicBezTo>
                  <a:pt x="21248" y="14102"/>
                  <a:pt x="20559" y="15346"/>
                  <a:pt x="19550" y="16486"/>
                </a:cubicBezTo>
                <a:close/>
                <a:moveTo>
                  <a:pt x="10700" y="21187"/>
                </a:moveTo>
                <a:lnTo>
                  <a:pt x="9985" y="19427"/>
                </a:lnTo>
                <a:cubicBezTo>
                  <a:pt x="11501" y="19123"/>
                  <a:pt x="12911" y="18627"/>
                  <a:pt x="14177" y="17955"/>
                </a:cubicBezTo>
                <a:lnTo>
                  <a:pt x="15749" y="19414"/>
                </a:lnTo>
                <a:cubicBezTo>
                  <a:pt x="14226" y="20225"/>
                  <a:pt x="12527" y="20821"/>
                  <a:pt x="10700" y="21187"/>
                </a:cubicBezTo>
                <a:close/>
                <a:moveTo>
                  <a:pt x="0" y="21600"/>
                </a:moveTo>
                <a:lnTo>
                  <a:pt x="0" y="19769"/>
                </a:lnTo>
                <a:lnTo>
                  <a:pt x="5196" y="19769"/>
                </a:lnTo>
                <a:lnTo>
                  <a:pt x="5196" y="21600"/>
                </a:lnTo>
                <a:cubicBezTo>
                  <a:pt x="5196"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16" name="Shape 2192">
            <a:extLst>
              <a:ext uri="{FF2B5EF4-FFF2-40B4-BE49-F238E27FC236}">
                <a16:creationId xmlns:a16="http://schemas.microsoft.com/office/drawing/2014/main" id="{14BF4703-5F25-4A0A-B3D1-318DC9DE5664}"/>
              </a:ext>
            </a:extLst>
          </p:cNvPr>
          <p:cNvSpPr/>
          <p:nvPr/>
        </p:nvSpPr>
        <p:spPr>
          <a:xfrm flipH="1">
            <a:off x="6458166" y="3533452"/>
            <a:ext cx="797615" cy="1132213"/>
          </a:xfrm>
          <a:custGeom>
            <a:avLst/>
            <a:gdLst/>
            <a:ahLst/>
            <a:cxnLst>
              <a:cxn ang="0">
                <a:pos x="wd2" y="hd2"/>
              </a:cxn>
              <a:cxn ang="5400000">
                <a:pos x="wd2" y="hd2"/>
              </a:cxn>
              <a:cxn ang="10800000">
                <a:pos x="wd2" y="hd2"/>
              </a:cxn>
              <a:cxn ang="16200000">
                <a:pos x="wd2" y="hd2"/>
              </a:cxn>
            </a:cxnLst>
            <a:rect l="0" t="0" r="r" b="b"/>
            <a:pathLst>
              <a:path w="21600" h="21600" extrusionOk="0">
                <a:moveTo>
                  <a:pt x="16388" y="1831"/>
                </a:moveTo>
                <a:lnTo>
                  <a:pt x="16388" y="0"/>
                </a:lnTo>
                <a:lnTo>
                  <a:pt x="21584" y="0"/>
                </a:lnTo>
                <a:lnTo>
                  <a:pt x="21584" y="1831"/>
                </a:lnTo>
                <a:cubicBezTo>
                  <a:pt x="21584" y="1831"/>
                  <a:pt x="16388" y="1831"/>
                  <a:pt x="16388" y="1831"/>
                </a:cubicBezTo>
                <a:close/>
                <a:moveTo>
                  <a:pt x="5837" y="2192"/>
                </a:moveTo>
                <a:cubicBezTo>
                  <a:pt x="7359" y="1380"/>
                  <a:pt x="9057" y="783"/>
                  <a:pt x="10884" y="415"/>
                </a:cubicBezTo>
                <a:lnTo>
                  <a:pt x="11602" y="2174"/>
                </a:lnTo>
                <a:cubicBezTo>
                  <a:pt x="10085" y="2480"/>
                  <a:pt x="8677" y="2976"/>
                  <a:pt x="7412" y="3650"/>
                </a:cubicBezTo>
                <a:cubicBezTo>
                  <a:pt x="7412" y="3650"/>
                  <a:pt x="5837" y="2192"/>
                  <a:pt x="5837" y="2192"/>
                </a:cubicBezTo>
                <a:close/>
                <a:moveTo>
                  <a:pt x="0" y="8823"/>
                </a:moveTo>
                <a:cubicBezTo>
                  <a:pt x="348" y="7509"/>
                  <a:pt x="1033" y="6264"/>
                  <a:pt x="2041" y="5123"/>
                </a:cubicBezTo>
                <a:lnTo>
                  <a:pt x="4253" y="6088"/>
                </a:lnTo>
                <a:cubicBezTo>
                  <a:pt x="3420" y="7034"/>
                  <a:pt x="2850" y="8068"/>
                  <a:pt x="2562" y="9157"/>
                </a:cubicBezTo>
                <a:cubicBezTo>
                  <a:pt x="2562" y="9157"/>
                  <a:pt x="0" y="8823"/>
                  <a:pt x="0" y="8823"/>
                </a:cubicBezTo>
                <a:close/>
                <a:moveTo>
                  <a:pt x="4" y="12788"/>
                </a:moveTo>
                <a:lnTo>
                  <a:pt x="2563" y="12451"/>
                </a:lnTo>
                <a:cubicBezTo>
                  <a:pt x="2854" y="13542"/>
                  <a:pt x="3425" y="14573"/>
                  <a:pt x="4262" y="15519"/>
                </a:cubicBezTo>
                <a:lnTo>
                  <a:pt x="2050" y="16486"/>
                </a:lnTo>
                <a:cubicBezTo>
                  <a:pt x="1041" y="15346"/>
                  <a:pt x="352" y="14102"/>
                  <a:pt x="4" y="12788"/>
                </a:cubicBezTo>
                <a:close/>
                <a:moveTo>
                  <a:pt x="5851" y="19414"/>
                </a:moveTo>
                <a:lnTo>
                  <a:pt x="7423" y="17955"/>
                </a:lnTo>
                <a:cubicBezTo>
                  <a:pt x="8689" y="18627"/>
                  <a:pt x="10099" y="19123"/>
                  <a:pt x="11615" y="19427"/>
                </a:cubicBezTo>
                <a:lnTo>
                  <a:pt x="10900" y="21187"/>
                </a:lnTo>
                <a:cubicBezTo>
                  <a:pt x="9073" y="20821"/>
                  <a:pt x="7374" y="20225"/>
                  <a:pt x="5851" y="19414"/>
                </a:cubicBezTo>
                <a:close/>
                <a:moveTo>
                  <a:pt x="16404" y="21600"/>
                </a:moveTo>
                <a:lnTo>
                  <a:pt x="16404" y="19769"/>
                </a:lnTo>
                <a:lnTo>
                  <a:pt x="21600" y="19769"/>
                </a:lnTo>
                <a:lnTo>
                  <a:pt x="21600" y="21600"/>
                </a:lnTo>
                <a:cubicBezTo>
                  <a:pt x="21600" y="21600"/>
                  <a:pt x="16404" y="21600"/>
                  <a:pt x="16404"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17" name="Shape 2194">
            <a:extLst>
              <a:ext uri="{FF2B5EF4-FFF2-40B4-BE49-F238E27FC236}">
                <a16:creationId xmlns:a16="http://schemas.microsoft.com/office/drawing/2014/main" id="{5C9D909E-BF31-4F8D-B4C4-3B023279A5ED}"/>
              </a:ext>
            </a:extLst>
          </p:cNvPr>
          <p:cNvSpPr/>
          <p:nvPr/>
        </p:nvSpPr>
        <p:spPr>
          <a:xfrm flipH="1">
            <a:off x="4536766" y="4569437"/>
            <a:ext cx="1726926" cy="95955"/>
          </a:xfrm>
          <a:custGeom>
            <a:avLst/>
            <a:gdLst/>
            <a:ahLst/>
            <a:cxnLst>
              <a:cxn ang="0">
                <a:pos x="wd2" y="hd2"/>
              </a:cxn>
              <a:cxn ang="5400000">
                <a:pos x="wd2" y="hd2"/>
              </a:cxn>
              <a:cxn ang="10800000">
                <a:pos x="wd2" y="hd2"/>
              </a:cxn>
              <a:cxn ang="16200000">
                <a:pos x="wd2" y="hd2"/>
              </a:cxn>
            </a:cxnLst>
            <a:rect l="0" t="0" r="r" b="b"/>
            <a:pathLst>
              <a:path w="21600" h="21600" extrusionOk="0">
                <a:moveTo>
                  <a:pt x="19200" y="21600"/>
                </a:moveTo>
                <a:lnTo>
                  <a:pt x="19200" y="0"/>
                </a:lnTo>
                <a:lnTo>
                  <a:pt x="21600" y="0"/>
                </a:lnTo>
                <a:lnTo>
                  <a:pt x="21600" y="21600"/>
                </a:lnTo>
                <a:cubicBezTo>
                  <a:pt x="21600" y="21600"/>
                  <a:pt x="19200" y="21600"/>
                  <a:pt x="19200" y="21600"/>
                </a:cubicBezTo>
                <a:close/>
                <a:moveTo>
                  <a:pt x="14400" y="21600"/>
                </a:moveTo>
                <a:lnTo>
                  <a:pt x="14400" y="0"/>
                </a:lnTo>
                <a:lnTo>
                  <a:pt x="16800" y="0"/>
                </a:lnTo>
                <a:lnTo>
                  <a:pt x="16800" y="21600"/>
                </a:lnTo>
                <a:cubicBezTo>
                  <a:pt x="16800" y="21600"/>
                  <a:pt x="14400" y="21600"/>
                  <a:pt x="14400" y="21600"/>
                </a:cubicBezTo>
                <a:close/>
                <a:moveTo>
                  <a:pt x="9600" y="21600"/>
                </a:moveTo>
                <a:lnTo>
                  <a:pt x="9600" y="0"/>
                </a:lnTo>
                <a:lnTo>
                  <a:pt x="12000" y="0"/>
                </a:lnTo>
                <a:lnTo>
                  <a:pt x="12000" y="21600"/>
                </a:lnTo>
                <a:cubicBezTo>
                  <a:pt x="12000" y="21600"/>
                  <a:pt x="9600" y="21600"/>
                  <a:pt x="9600" y="21600"/>
                </a:cubicBezTo>
                <a:close/>
                <a:moveTo>
                  <a:pt x="4800" y="21600"/>
                </a:moveTo>
                <a:lnTo>
                  <a:pt x="4800" y="0"/>
                </a:lnTo>
                <a:lnTo>
                  <a:pt x="7200" y="0"/>
                </a:lnTo>
                <a:lnTo>
                  <a:pt x="7200" y="21600"/>
                </a:lnTo>
                <a:cubicBezTo>
                  <a:pt x="7200" y="21600"/>
                  <a:pt x="4800" y="21600"/>
                  <a:pt x="4800" y="21600"/>
                </a:cubicBezTo>
                <a:close/>
                <a:moveTo>
                  <a:pt x="0" y="21600"/>
                </a:moveTo>
                <a:lnTo>
                  <a:pt x="0" y="0"/>
                </a:lnTo>
                <a:lnTo>
                  <a:pt x="2400" y="0"/>
                </a:lnTo>
                <a:lnTo>
                  <a:pt x="2400" y="21600"/>
                </a:lnTo>
                <a:cubicBezTo>
                  <a:pt x="240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18" name="Shape 2196">
            <a:extLst>
              <a:ext uri="{FF2B5EF4-FFF2-40B4-BE49-F238E27FC236}">
                <a16:creationId xmlns:a16="http://schemas.microsoft.com/office/drawing/2014/main" id="{4F76530D-AA46-446E-9F1C-CB6533F07D22}"/>
              </a:ext>
            </a:extLst>
          </p:cNvPr>
          <p:cNvSpPr/>
          <p:nvPr/>
        </p:nvSpPr>
        <p:spPr>
          <a:xfrm flipH="1">
            <a:off x="4532551" y="3545120"/>
            <a:ext cx="1726926" cy="959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400" y="0"/>
                </a:lnTo>
                <a:lnTo>
                  <a:pt x="2400" y="21600"/>
                </a:lnTo>
                <a:cubicBezTo>
                  <a:pt x="2400" y="21600"/>
                  <a:pt x="0" y="21600"/>
                  <a:pt x="0" y="21600"/>
                </a:cubicBezTo>
                <a:close/>
                <a:moveTo>
                  <a:pt x="4800" y="21600"/>
                </a:moveTo>
                <a:lnTo>
                  <a:pt x="4800" y="0"/>
                </a:lnTo>
                <a:lnTo>
                  <a:pt x="7200" y="0"/>
                </a:lnTo>
                <a:lnTo>
                  <a:pt x="7200" y="21600"/>
                </a:lnTo>
                <a:cubicBezTo>
                  <a:pt x="7200" y="21600"/>
                  <a:pt x="4800" y="21600"/>
                  <a:pt x="4800" y="21600"/>
                </a:cubicBezTo>
                <a:close/>
                <a:moveTo>
                  <a:pt x="9600" y="21600"/>
                </a:moveTo>
                <a:lnTo>
                  <a:pt x="9600" y="0"/>
                </a:lnTo>
                <a:lnTo>
                  <a:pt x="12000" y="0"/>
                </a:lnTo>
                <a:lnTo>
                  <a:pt x="12000" y="21600"/>
                </a:lnTo>
                <a:cubicBezTo>
                  <a:pt x="12000" y="21600"/>
                  <a:pt x="9600" y="21600"/>
                  <a:pt x="9600" y="21600"/>
                </a:cubicBezTo>
                <a:close/>
                <a:moveTo>
                  <a:pt x="14400" y="21600"/>
                </a:moveTo>
                <a:lnTo>
                  <a:pt x="14400" y="0"/>
                </a:lnTo>
                <a:lnTo>
                  <a:pt x="16800" y="0"/>
                </a:lnTo>
                <a:lnTo>
                  <a:pt x="16800" y="21600"/>
                </a:lnTo>
                <a:cubicBezTo>
                  <a:pt x="16800" y="21600"/>
                  <a:pt x="14400" y="21600"/>
                  <a:pt x="14400" y="21600"/>
                </a:cubicBezTo>
                <a:close/>
                <a:moveTo>
                  <a:pt x="19200" y="21600"/>
                </a:moveTo>
                <a:lnTo>
                  <a:pt x="19200" y="0"/>
                </a:lnTo>
                <a:lnTo>
                  <a:pt x="21600" y="0"/>
                </a:lnTo>
                <a:lnTo>
                  <a:pt x="21600" y="21600"/>
                </a:lnTo>
                <a:cubicBezTo>
                  <a:pt x="21600" y="21600"/>
                  <a:pt x="19200" y="21600"/>
                  <a:pt x="1920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19" name="Shape 2198">
            <a:extLst>
              <a:ext uri="{FF2B5EF4-FFF2-40B4-BE49-F238E27FC236}">
                <a16:creationId xmlns:a16="http://schemas.microsoft.com/office/drawing/2014/main" id="{2C168F15-005C-46DC-B781-CD902490BA0A}"/>
              </a:ext>
            </a:extLst>
          </p:cNvPr>
          <p:cNvSpPr/>
          <p:nvPr/>
        </p:nvSpPr>
        <p:spPr>
          <a:xfrm flipH="1">
            <a:off x="4540972" y="5596236"/>
            <a:ext cx="3240773" cy="95955"/>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20" name="Shape 2202">
            <a:extLst>
              <a:ext uri="{FF2B5EF4-FFF2-40B4-BE49-F238E27FC236}">
                <a16:creationId xmlns:a16="http://schemas.microsoft.com/office/drawing/2014/main" id="{DD59A227-639B-4F5C-8BA9-6E49F2F32216}"/>
              </a:ext>
            </a:extLst>
          </p:cNvPr>
          <p:cNvSpPr/>
          <p:nvPr/>
        </p:nvSpPr>
        <p:spPr>
          <a:xfrm flipH="1">
            <a:off x="4540972" y="2518857"/>
            <a:ext cx="3240773" cy="95955"/>
          </a:xfrm>
          <a:custGeom>
            <a:avLst/>
            <a:gdLst/>
            <a:ahLst/>
            <a:cxnLst>
              <a:cxn ang="0">
                <a:pos x="wd2" y="hd2"/>
              </a:cxn>
              <a:cxn ang="5400000">
                <a:pos x="wd2" y="hd2"/>
              </a:cxn>
              <a:cxn ang="10800000">
                <a:pos x="wd2" y="hd2"/>
              </a:cxn>
              <a:cxn ang="16200000">
                <a:pos x="wd2" y="hd2"/>
              </a:cxn>
            </a:cxnLst>
            <a:rect l="0" t="0" r="r" b="b"/>
            <a:pathLst>
              <a:path w="21600" h="21600" extrusionOk="0">
                <a:moveTo>
                  <a:pt x="20160" y="21600"/>
                </a:moveTo>
                <a:lnTo>
                  <a:pt x="20160" y="0"/>
                </a:lnTo>
                <a:lnTo>
                  <a:pt x="21600" y="0"/>
                </a:lnTo>
                <a:lnTo>
                  <a:pt x="21600" y="21600"/>
                </a:lnTo>
                <a:cubicBezTo>
                  <a:pt x="21600" y="21600"/>
                  <a:pt x="20160" y="21600"/>
                  <a:pt x="20160" y="21600"/>
                </a:cubicBezTo>
                <a:close/>
                <a:moveTo>
                  <a:pt x="17280" y="21600"/>
                </a:moveTo>
                <a:lnTo>
                  <a:pt x="17280" y="0"/>
                </a:lnTo>
                <a:lnTo>
                  <a:pt x="18720" y="0"/>
                </a:lnTo>
                <a:lnTo>
                  <a:pt x="18720" y="21600"/>
                </a:lnTo>
                <a:cubicBezTo>
                  <a:pt x="18720" y="21600"/>
                  <a:pt x="17280" y="21600"/>
                  <a:pt x="17280" y="21600"/>
                </a:cubicBezTo>
                <a:close/>
                <a:moveTo>
                  <a:pt x="14400" y="21600"/>
                </a:moveTo>
                <a:lnTo>
                  <a:pt x="14400" y="0"/>
                </a:lnTo>
                <a:lnTo>
                  <a:pt x="15840" y="0"/>
                </a:lnTo>
                <a:lnTo>
                  <a:pt x="15840" y="21600"/>
                </a:lnTo>
                <a:cubicBezTo>
                  <a:pt x="15840" y="21600"/>
                  <a:pt x="14400" y="21600"/>
                  <a:pt x="14400" y="21600"/>
                </a:cubicBezTo>
                <a:close/>
                <a:moveTo>
                  <a:pt x="11520" y="21600"/>
                </a:moveTo>
                <a:lnTo>
                  <a:pt x="11520" y="0"/>
                </a:lnTo>
                <a:lnTo>
                  <a:pt x="12960" y="0"/>
                </a:lnTo>
                <a:lnTo>
                  <a:pt x="12960" y="21600"/>
                </a:lnTo>
                <a:cubicBezTo>
                  <a:pt x="12960" y="21600"/>
                  <a:pt x="11520" y="21600"/>
                  <a:pt x="11520" y="21600"/>
                </a:cubicBezTo>
                <a:close/>
                <a:moveTo>
                  <a:pt x="8640" y="21600"/>
                </a:moveTo>
                <a:lnTo>
                  <a:pt x="8640" y="0"/>
                </a:lnTo>
                <a:lnTo>
                  <a:pt x="10080" y="0"/>
                </a:lnTo>
                <a:lnTo>
                  <a:pt x="10080" y="21600"/>
                </a:lnTo>
                <a:cubicBezTo>
                  <a:pt x="10080" y="21600"/>
                  <a:pt x="8640" y="21600"/>
                  <a:pt x="8640" y="21600"/>
                </a:cubicBezTo>
                <a:close/>
                <a:moveTo>
                  <a:pt x="5760" y="21600"/>
                </a:moveTo>
                <a:lnTo>
                  <a:pt x="5760" y="0"/>
                </a:lnTo>
                <a:lnTo>
                  <a:pt x="7200" y="0"/>
                </a:lnTo>
                <a:lnTo>
                  <a:pt x="7200" y="21600"/>
                </a:lnTo>
                <a:cubicBezTo>
                  <a:pt x="7200" y="21600"/>
                  <a:pt x="5760" y="21600"/>
                  <a:pt x="5760" y="21600"/>
                </a:cubicBezTo>
                <a:close/>
                <a:moveTo>
                  <a:pt x="2880" y="21600"/>
                </a:moveTo>
                <a:lnTo>
                  <a:pt x="2880" y="0"/>
                </a:lnTo>
                <a:lnTo>
                  <a:pt x="4320" y="0"/>
                </a:lnTo>
                <a:lnTo>
                  <a:pt x="4320" y="21600"/>
                </a:lnTo>
                <a:cubicBezTo>
                  <a:pt x="4320" y="21600"/>
                  <a:pt x="2880" y="21600"/>
                  <a:pt x="2880" y="21600"/>
                </a:cubicBezTo>
                <a:close/>
                <a:moveTo>
                  <a:pt x="0" y="21600"/>
                </a:moveTo>
                <a:lnTo>
                  <a:pt x="0" y="0"/>
                </a:lnTo>
                <a:lnTo>
                  <a:pt x="1440" y="0"/>
                </a:lnTo>
                <a:lnTo>
                  <a:pt x="1440" y="21600"/>
                </a:lnTo>
                <a:cubicBezTo>
                  <a:pt x="1440" y="21600"/>
                  <a:pt x="0" y="21600"/>
                  <a:pt x="0" y="21600"/>
                </a:cubicBezTo>
                <a:close/>
              </a:path>
            </a:pathLst>
          </a:custGeom>
          <a:solidFill>
            <a:schemeClr val="bg1"/>
          </a:solidFill>
          <a:ln w="12700" cap="flat">
            <a:noFill/>
            <a:miter lim="400000"/>
          </a:ln>
          <a:effectLst/>
        </p:spPr>
        <p:txBody>
          <a:bodyPr wrap="square" lIns="0" tIns="0" rIns="0" bIns="0" numCol="1" anchor="ctr">
            <a:noAutofit/>
          </a:bodyPr>
          <a:lstStyle/>
          <a:p>
            <a:pPr>
              <a:defRPr sz="3000"/>
            </a:pPr>
            <a:endParaRPr sz="1869" dirty="0"/>
          </a:p>
        </p:txBody>
      </p:sp>
      <p:sp>
        <p:nvSpPr>
          <p:cNvPr id="21" name="Shape 2203">
            <a:extLst>
              <a:ext uri="{FF2B5EF4-FFF2-40B4-BE49-F238E27FC236}">
                <a16:creationId xmlns:a16="http://schemas.microsoft.com/office/drawing/2014/main" id="{909ADDFF-F4F1-4F94-A252-54C2418CA805}"/>
              </a:ext>
            </a:extLst>
          </p:cNvPr>
          <p:cNvSpPr/>
          <p:nvPr/>
        </p:nvSpPr>
        <p:spPr>
          <a:xfrm>
            <a:off x="7695526" y="1709052"/>
            <a:ext cx="2315944" cy="1337540"/>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118681" tIns="118681" rIns="118681" bIns="11868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endParaRPr sz="997" dirty="0">
              <a:latin typeface="+mn-lt"/>
              <a:ea typeface="Lato Light" panose="020F0502020204030203" pitchFamily="34" charset="0"/>
              <a:cs typeface="Lato Light" panose="020F0502020204030203" pitchFamily="34" charset="0"/>
            </a:endParaRPr>
          </a:p>
        </p:txBody>
      </p:sp>
      <p:sp>
        <p:nvSpPr>
          <p:cNvPr id="22" name="Shape 2205">
            <a:extLst>
              <a:ext uri="{FF2B5EF4-FFF2-40B4-BE49-F238E27FC236}">
                <a16:creationId xmlns:a16="http://schemas.microsoft.com/office/drawing/2014/main" id="{7CA97404-A6B2-4D15-A886-F62FEACD7F12}"/>
              </a:ext>
            </a:extLst>
          </p:cNvPr>
          <p:cNvSpPr/>
          <p:nvPr/>
        </p:nvSpPr>
        <p:spPr>
          <a:xfrm>
            <a:off x="7054329" y="2240425"/>
            <a:ext cx="69816" cy="569782"/>
          </a:xfrm>
          <a:prstGeom prst="rect">
            <a:avLst/>
          </a:prstGeom>
          <a:solidFill>
            <a:schemeClr val="accent5"/>
          </a:solidFill>
          <a:ln w="12700" cap="flat">
            <a:noFill/>
            <a:miter lim="400000"/>
          </a:ln>
          <a:effectLst/>
        </p:spPr>
        <p:txBody>
          <a:bodyPr wrap="square" lIns="0" tIns="0" rIns="0" bIns="0" numCol="1" anchor="ctr">
            <a:noAutofit/>
          </a:bodyPr>
          <a:lstStyle/>
          <a:p>
            <a:endParaRPr sz="2243" dirty="0"/>
          </a:p>
        </p:txBody>
      </p:sp>
      <p:sp>
        <p:nvSpPr>
          <p:cNvPr id="23" name="Shape 2206">
            <a:extLst>
              <a:ext uri="{FF2B5EF4-FFF2-40B4-BE49-F238E27FC236}">
                <a16:creationId xmlns:a16="http://schemas.microsoft.com/office/drawing/2014/main" id="{70E350E1-8F38-4DF8-A8ED-7CAC56A4846C}"/>
              </a:ext>
            </a:extLst>
          </p:cNvPr>
          <p:cNvSpPr/>
          <p:nvPr/>
        </p:nvSpPr>
        <p:spPr>
          <a:xfrm>
            <a:off x="6404424" y="2002135"/>
            <a:ext cx="1199239" cy="422566"/>
          </a:xfrm>
          <a:custGeom>
            <a:avLst/>
            <a:gdLst/>
            <a:ahLst/>
            <a:cxnLst>
              <a:cxn ang="0">
                <a:pos x="wd2" y="hd2"/>
              </a:cxn>
              <a:cxn ang="5400000">
                <a:pos x="wd2" y="hd2"/>
              </a:cxn>
              <a:cxn ang="10800000">
                <a:pos x="wd2" y="hd2"/>
              </a:cxn>
              <a:cxn ang="16200000">
                <a:pos x="wd2" y="hd2"/>
              </a:cxn>
            </a:cxnLst>
            <a:rect l="0" t="0" r="r" b="b"/>
            <a:pathLst>
              <a:path w="21600" h="21600" extrusionOk="0">
                <a:moveTo>
                  <a:pt x="3574" y="21600"/>
                </a:moveTo>
                <a:lnTo>
                  <a:pt x="0" y="10800"/>
                </a:lnTo>
                <a:lnTo>
                  <a:pt x="3574" y="0"/>
                </a:lnTo>
                <a:lnTo>
                  <a:pt x="21600" y="0"/>
                </a:lnTo>
                <a:lnTo>
                  <a:pt x="21600" y="21600"/>
                </a:lnTo>
                <a:lnTo>
                  <a:pt x="3574" y="21600"/>
                </a:lnTo>
                <a:close/>
              </a:path>
            </a:pathLst>
          </a:cu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24" name="Shape 2208">
            <a:extLst>
              <a:ext uri="{FF2B5EF4-FFF2-40B4-BE49-F238E27FC236}">
                <a16:creationId xmlns:a16="http://schemas.microsoft.com/office/drawing/2014/main" id="{82245E95-AD7A-4387-9DEE-7212276F0064}"/>
              </a:ext>
            </a:extLst>
          </p:cNvPr>
          <p:cNvSpPr/>
          <p:nvPr/>
        </p:nvSpPr>
        <p:spPr>
          <a:xfrm flipH="1">
            <a:off x="6990026" y="5317805"/>
            <a:ext cx="69816" cy="569782"/>
          </a:xfrm>
          <a:prstGeom prst="rect">
            <a:avLst/>
          </a:prstGeom>
          <a:solidFill>
            <a:schemeClr val="accent5"/>
          </a:solidFill>
          <a:ln w="12700" cap="flat">
            <a:noFill/>
            <a:miter lim="400000"/>
          </a:ln>
          <a:effectLst/>
        </p:spPr>
        <p:txBody>
          <a:bodyPr wrap="square" lIns="0" tIns="0" rIns="0" bIns="0" numCol="1" anchor="ctr">
            <a:noAutofit/>
          </a:bodyPr>
          <a:lstStyle/>
          <a:p>
            <a:endParaRPr sz="2243" dirty="0"/>
          </a:p>
        </p:txBody>
      </p:sp>
      <p:sp>
        <p:nvSpPr>
          <p:cNvPr id="25" name="Shape 2209">
            <a:extLst>
              <a:ext uri="{FF2B5EF4-FFF2-40B4-BE49-F238E27FC236}">
                <a16:creationId xmlns:a16="http://schemas.microsoft.com/office/drawing/2014/main" id="{0EDF0D45-C43F-4A4D-8E32-F6EBA0F0BCA4}"/>
              </a:ext>
            </a:extLst>
          </p:cNvPr>
          <p:cNvSpPr/>
          <p:nvPr/>
        </p:nvSpPr>
        <p:spPr>
          <a:xfrm>
            <a:off x="6404424" y="5079515"/>
            <a:ext cx="1199240" cy="422566"/>
          </a:xfrm>
          <a:custGeom>
            <a:avLst/>
            <a:gdLst/>
            <a:ahLst/>
            <a:cxnLst>
              <a:cxn ang="0">
                <a:pos x="wd2" y="hd2"/>
              </a:cxn>
              <a:cxn ang="5400000">
                <a:pos x="wd2" y="hd2"/>
              </a:cxn>
              <a:cxn ang="10800000">
                <a:pos x="wd2" y="hd2"/>
              </a:cxn>
              <a:cxn ang="16200000">
                <a:pos x="wd2" y="hd2"/>
              </a:cxn>
            </a:cxnLst>
            <a:rect l="0" t="0" r="r" b="b"/>
            <a:pathLst>
              <a:path w="21600" h="21600" extrusionOk="0">
                <a:moveTo>
                  <a:pt x="18026" y="21600"/>
                </a:moveTo>
                <a:lnTo>
                  <a:pt x="21600" y="10800"/>
                </a:lnTo>
                <a:lnTo>
                  <a:pt x="18026" y="0"/>
                </a:lnTo>
                <a:lnTo>
                  <a:pt x="0" y="0"/>
                </a:lnTo>
                <a:lnTo>
                  <a:pt x="0" y="21600"/>
                </a:lnTo>
                <a:lnTo>
                  <a:pt x="18026" y="21600"/>
                </a:lnTo>
                <a:close/>
              </a:path>
            </a:pathLst>
          </a:cu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26" name="Shape 2211">
            <a:extLst>
              <a:ext uri="{FF2B5EF4-FFF2-40B4-BE49-F238E27FC236}">
                <a16:creationId xmlns:a16="http://schemas.microsoft.com/office/drawing/2014/main" id="{29A8FE08-5D8C-432B-A60F-6722DE854906}"/>
              </a:ext>
            </a:extLst>
          </p:cNvPr>
          <p:cNvSpPr/>
          <p:nvPr/>
        </p:nvSpPr>
        <p:spPr>
          <a:xfrm>
            <a:off x="4649481" y="3269280"/>
            <a:ext cx="69816" cy="569782"/>
          </a:xfrm>
          <a:prstGeom prst="rect">
            <a:avLst/>
          </a:prstGeom>
          <a:solidFill>
            <a:schemeClr val="accent4"/>
          </a:solidFill>
          <a:ln w="12700" cap="flat">
            <a:noFill/>
            <a:miter lim="400000"/>
          </a:ln>
          <a:effectLst/>
        </p:spPr>
        <p:txBody>
          <a:bodyPr wrap="square" lIns="0" tIns="0" rIns="0" bIns="0" numCol="1" anchor="ctr">
            <a:noAutofit/>
          </a:bodyPr>
          <a:lstStyle/>
          <a:p>
            <a:endParaRPr sz="2243" dirty="0"/>
          </a:p>
        </p:txBody>
      </p:sp>
      <p:sp>
        <p:nvSpPr>
          <p:cNvPr id="27" name="Shape 2212">
            <a:extLst>
              <a:ext uri="{FF2B5EF4-FFF2-40B4-BE49-F238E27FC236}">
                <a16:creationId xmlns:a16="http://schemas.microsoft.com/office/drawing/2014/main" id="{2443E9BF-941E-491A-9223-BC5C0B9C7700}"/>
              </a:ext>
            </a:extLst>
          </p:cNvPr>
          <p:cNvSpPr/>
          <p:nvPr/>
        </p:nvSpPr>
        <p:spPr>
          <a:xfrm>
            <a:off x="4321141" y="2848004"/>
            <a:ext cx="724480" cy="72448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28" name="Shape 2214">
            <a:extLst>
              <a:ext uri="{FF2B5EF4-FFF2-40B4-BE49-F238E27FC236}">
                <a16:creationId xmlns:a16="http://schemas.microsoft.com/office/drawing/2014/main" id="{2FEF8B18-F41C-4B86-B8BB-2F31CFF64A48}"/>
              </a:ext>
            </a:extLst>
          </p:cNvPr>
          <p:cNvSpPr/>
          <p:nvPr/>
        </p:nvSpPr>
        <p:spPr>
          <a:xfrm>
            <a:off x="5795379" y="4286741"/>
            <a:ext cx="69816" cy="569782"/>
          </a:xfrm>
          <a:prstGeom prst="rect">
            <a:avLst/>
          </a:prstGeom>
          <a:solidFill>
            <a:schemeClr val="accent4"/>
          </a:solidFill>
          <a:ln w="12700" cap="flat">
            <a:noFill/>
            <a:miter lim="400000"/>
          </a:ln>
          <a:effectLst/>
        </p:spPr>
        <p:txBody>
          <a:bodyPr wrap="square" lIns="0" tIns="0" rIns="0" bIns="0" numCol="1" anchor="ctr">
            <a:noAutofit/>
          </a:bodyPr>
          <a:lstStyle/>
          <a:p>
            <a:endParaRPr sz="2243" dirty="0"/>
          </a:p>
        </p:txBody>
      </p:sp>
      <p:sp>
        <p:nvSpPr>
          <p:cNvPr id="29" name="Shape 2215">
            <a:extLst>
              <a:ext uri="{FF2B5EF4-FFF2-40B4-BE49-F238E27FC236}">
                <a16:creationId xmlns:a16="http://schemas.microsoft.com/office/drawing/2014/main" id="{D5537D89-36F3-496B-8A62-7FDE73905BD4}"/>
              </a:ext>
            </a:extLst>
          </p:cNvPr>
          <p:cNvSpPr/>
          <p:nvPr/>
        </p:nvSpPr>
        <p:spPr>
          <a:xfrm>
            <a:off x="5467038" y="3865465"/>
            <a:ext cx="724481" cy="724481"/>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30" name="Shape 2218">
            <a:extLst>
              <a:ext uri="{FF2B5EF4-FFF2-40B4-BE49-F238E27FC236}">
                <a16:creationId xmlns:a16="http://schemas.microsoft.com/office/drawing/2014/main" id="{71AF5638-E1B7-466F-B6D7-30EB4BA60CEE}"/>
              </a:ext>
            </a:extLst>
          </p:cNvPr>
          <p:cNvSpPr/>
          <p:nvPr/>
        </p:nvSpPr>
        <p:spPr>
          <a:xfrm>
            <a:off x="1435992" y="2377821"/>
            <a:ext cx="2315198" cy="1337541"/>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118681" tIns="118681" rIns="118681" bIns="11868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endParaRPr sz="997" dirty="0">
              <a:latin typeface="+mn-lt"/>
              <a:ea typeface="Lato Light" panose="020F0502020204030203" pitchFamily="34" charset="0"/>
              <a:cs typeface="Lato Light" panose="020F0502020204030203" pitchFamily="34" charset="0"/>
            </a:endParaRPr>
          </a:p>
        </p:txBody>
      </p:sp>
      <p:sp>
        <p:nvSpPr>
          <p:cNvPr id="31" name="Shape 2219">
            <a:extLst>
              <a:ext uri="{FF2B5EF4-FFF2-40B4-BE49-F238E27FC236}">
                <a16:creationId xmlns:a16="http://schemas.microsoft.com/office/drawing/2014/main" id="{8779D056-BEBD-4B42-A5D6-372B05B4430D}"/>
              </a:ext>
            </a:extLst>
          </p:cNvPr>
          <p:cNvSpPr/>
          <p:nvPr/>
        </p:nvSpPr>
        <p:spPr>
          <a:xfrm>
            <a:off x="7695526" y="4833309"/>
            <a:ext cx="2315944" cy="1337541"/>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118681" tIns="118681" rIns="118681" bIns="118681" numCol="1" anchor="t">
            <a:noAutofit/>
          </a:bodyPr>
          <a:lstStyle>
            <a:lvl1pPr algn="l"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endParaRPr sz="997" dirty="0">
              <a:latin typeface="+mn-lt"/>
              <a:ea typeface="Lato Light" panose="020F0502020204030203" pitchFamily="34" charset="0"/>
              <a:cs typeface="Lato Light" panose="020F0502020204030203" pitchFamily="34" charset="0"/>
            </a:endParaRPr>
          </a:p>
        </p:txBody>
      </p:sp>
      <p:sp>
        <p:nvSpPr>
          <p:cNvPr id="32" name="Subtitle 2">
            <a:extLst>
              <a:ext uri="{FF2B5EF4-FFF2-40B4-BE49-F238E27FC236}">
                <a16:creationId xmlns:a16="http://schemas.microsoft.com/office/drawing/2014/main" id="{0EC4E086-C2B5-4184-B598-D19E36E022EE}"/>
              </a:ext>
            </a:extLst>
          </p:cNvPr>
          <p:cNvSpPr txBox="1">
            <a:spLocks/>
          </p:cNvSpPr>
          <p:nvPr/>
        </p:nvSpPr>
        <p:spPr>
          <a:xfrm>
            <a:off x="1523688" y="2780709"/>
            <a:ext cx="2139807" cy="83939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 </a:t>
            </a:r>
            <a:r>
              <a:rPr lang="en-US" sz="1063" dirty="0" err="1">
                <a:solidFill>
                  <a:schemeClr val="bg1"/>
                </a:solidFill>
                <a:latin typeface="+mn-lt"/>
                <a:ea typeface="Open Sans Light" panose="020B0306030504020204" pitchFamily="34" charset="0"/>
                <a:cs typeface="Open Sans Light" panose="020B0306030504020204" pitchFamily="34" charset="0"/>
              </a:rPr>
              <a:t>comprehensam</a:t>
            </a:r>
            <a:r>
              <a:rPr lang="en-US" sz="1063" dirty="0">
                <a:solidFill>
                  <a:schemeClr val="bg1"/>
                </a:solidFill>
                <a:latin typeface="+mn-lt"/>
                <a:ea typeface="Open Sans Light" panose="020B0306030504020204" pitchFamily="34" charset="0"/>
                <a:cs typeface="Open Sans Light" panose="020B0306030504020204" pitchFamily="34" charset="0"/>
              </a:rPr>
              <a:t> in. Sed </a:t>
            </a:r>
            <a:r>
              <a:rPr lang="en-US" sz="1063" dirty="0" err="1">
                <a:solidFill>
                  <a:schemeClr val="bg1"/>
                </a:solidFill>
                <a:latin typeface="+mn-lt"/>
                <a:ea typeface="Open Sans Light" panose="020B0306030504020204" pitchFamily="34" charset="0"/>
                <a:cs typeface="Open Sans Light" panose="020B0306030504020204" pitchFamily="34" charset="0"/>
              </a:rPr>
              <a:t>nibh</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theophrastus</a:t>
            </a:r>
            <a:r>
              <a:rPr lang="en-US" sz="1063" dirty="0">
                <a:solidFill>
                  <a:schemeClr val="bg1"/>
                </a:solidFill>
                <a:latin typeface="+mn-lt"/>
                <a:ea typeface="Open Sans Light" panose="020B0306030504020204" pitchFamily="34" charset="0"/>
                <a:cs typeface="Open Sans Light" panose="020B0306030504020204" pitchFamily="34" charset="0"/>
              </a:rPr>
              <a:t> in, ex </a:t>
            </a:r>
            <a:r>
              <a:rPr lang="en-US" sz="1063" dirty="0" err="1">
                <a:solidFill>
                  <a:schemeClr val="bg1"/>
                </a:solidFill>
                <a:latin typeface="+mn-lt"/>
                <a:ea typeface="Open Sans Light" panose="020B0306030504020204" pitchFamily="34" charset="0"/>
                <a:cs typeface="Open Sans Light" panose="020B0306030504020204" pitchFamily="34" charset="0"/>
              </a:rPr>
              <a:t>dictas</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conceptam</a:t>
            </a:r>
            <a:r>
              <a:rPr lang="en-US" sz="1063" dirty="0">
                <a:solidFill>
                  <a:schemeClr val="bg1"/>
                </a:solidFill>
                <a:latin typeface="+mn-lt"/>
                <a:ea typeface="Open Sans Light" panose="020B0306030504020204" pitchFamily="34" charset="0"/>
                <a:cs typeface="Open Sans Light" panose="020B0306030504020204" pitchFamily="34" charset="0"/>
              </a:rPr>
              <a:t> vis.</a:t>
            </a:r>
          </a:p>
        </p:txBody>
      </p:sp>
      <p:sp>
        <p:nvSpPr>
          <p:cNvPr id="33" name="TextBox 32">
            <a:extLst>
              <a:ext uri="{FF2B5EF4-FFF2-40B4-BE49-F238E27FC236}">
                <a16:creationId xmlns:a16="http://schemas.microsoft.com/office/drawing/2014/main" id="{41DCE195-7B4A-4378-AE1D-D55CA76775CA}"/>
              </a:ext>
            </a:extLst>
          </p:cNvPr>
          <p:cNvSpPr txBox="1"/>
          <p:nvPr/>
        </p:nvSpPr>
        <p:spPr>
          <a:xfrm>
            <a:off x="1909750" y="2465332"/>
            <a:ext cx="1367683"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 02</a:t>
            </a:r>
          </a:p>
        </p:txBody>
      </p:sp>
      <p:sp>
        <p:nvSpPr>
          <p:cNvPr id="34" name="Subtitle 2">
            <a:extLst>
              <a:ext uri="{FF2B5EF4-FFF2-40B4-BE49-F238E27FC236}">
                <a16:creationId xmlns:a16="http://schemas.microsoft.com/office/drawing/2014/main" id="{0A15C44D-6B9A-45A0-94F7-31587F863CCC}"/>
              </a:ext>
            </a:extLst>
          </p:cNvPr>
          <p:cNvSpPr txBox="1">
            <a:spLocks/>
          </p:cNvSpPr>
          <p:nvPr/>
        </p:nvSpPr>
        <p:spPr>
          <a:xfrm>
            <a:off x="7790063" y="2119446"/>
            <a:ext cx="2139807" cy="83939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 </a:t>
            </a:r>
            <a:r>
              <a:rPr lang="en-US" sz="1063" dirty="0" err="1">
                <a:solidFill>
                  <a:schemeClr val="bg1"/>
                </a:solidFill>
                <a:latin typeface="+mn-lt"/>
                <a:ea typeface="Open Sans Light" panose="020B0306030504020204" pitchFamily="34" charset="0"/>
                <a:cs typeface="Open Sans Light" panose="020B0306030504020204" pitchFamily="34" charset="0"/>
              </a:rPr>
              <a:t>comprehensam</a:t>
            </a:r>
            <a:r>
              <a:rPr lang="en-US" sz="1063" dirty="0">
                <a:solidFill>
                  <a:schemeClr val="bg1"/>
                </a:solidFill>
                <a:latin typeface="+mn-lt"/>
                <a:ea typeface="Open Sans Light" panose="020B0306030504020204" pitchFamily="34" charset="0"/>
                <a:cs typeface="Open Sans Light" panose="020B0306030504020204" pitchFamily="34" charset="0"/>
              </a:rPr>
              <a:t> in. Sed </a:t>
            </a:r>
            <a:r>
              <a:rPr lang="en-US" sz="1063" dirty="0" err="1">
                <a:solidFill>
                  <a:schemeClr val="bg1"/>
                </a:solidFill>
                <a:latin typeface="+mn-lt"/>
                <a:ea typeface="Open Sans Light" panose="020B0306030504020204" pitchFamily="34" charset="0"/>
                <a:cs typeface="Open Sans Light" panose="020B0306030504020204" pitchFamily="34" charset="0"/>
              </a:rPr>
              <a:t>nibh</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theophrastus</a:t>
            </a:r>
            <a:r>
              <a:rPr lang="en-US" sz="1063" dirty="0">
                <a:solidFill>
                  <a:schemeClr val="bg1"/>
                </a:solidFill>
                <a:latin typeface="+mn-lt"/>
                <a:ea typeface="Open Sans Light" panose="020B0306030504020204" pitchFamily="34" charset="0"/>
                <a:cs typeface="Open Sans Light" panose="020B0306030504020204" pitchFamily="34" charset="0"/>
              </a:rPr>
              <a:t> in, ex </a:t>
            </a:r>
            <a:r>
              <a:rPr lang="en-US" sz="1063" dirty="0" err="1">
                <a:solidFill>
                  <a:schemeClr val="bg1"/>
                </a:solidFill>
                <a:latin typeface="+mn-lt"/>
                <a:ea typeface="Open Sans Light" panose="020B0306030504020204" pitchFamily="34" charset="0"/>
                <a:cs typeface="Open Sans Light" panose="020B0306030504020204" pitchFamily="34" charset="0"/>
              </a:rPr>
              <a:t>dictas</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conceptam</a:t>
            </a:r>
            <a:r>
              <a:rPr lang="en-US" sz="1063" dirty="0">
                <a:solidFill>
                  <a:schemeClr val="bg1"/>
                </a:solidFill>
                <a:latin typeface="+mn-lt"/>
                <a:ea typeface="Open Sans Light" panose="020B0306030504020204" pitchFamily="34" charset="0"/>
                <a:cs typeface="Open Sans Light" panose="020B0306030504020204" pitchFamily="34" charset="0"/>
              </a:rPr>
              <a:t> vis.</a:t>
            </a:r>
          </a:p>
        </p:txBody>
      </p:sp>
      <p:sp>
        <p:nvSpPr>
          <p:cNvPr id="35" name="TextBox 34">
            <a:extLst>
              <a:ext uri="{FF2B5EF4-FFF2-40B4-BE49-F238E27FC236}">
                <a16:creationId xmlns:a16="http://schemas.microsoft.com/office/drawing/2014/main" id="{9DB107ED-44D2-4F85-9729-B08CCEB41870}"/>
              </a:ext>
            </a:extLst>
          </p:cNvPr>
          <p:cNvSpPr txBox="1"/>
          <p:nvPr/>
        </p:nvSpPr>
        <p:spPr>
          <a:xfrm>
            <a:off x="8192957" y="1804069"/>
            <a:ext cx="1334020"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 01</a:t>
            </a:r>
          </a:p>
        </p:txBody>
      </p:sp>
      <p:sp>
        <p:nvSpPr>
          <p:cNvPr id="36" name="Subtitle 2">
            <a:extLst>
              <a:ext uri="{FF2B5EF4-FFF2-40B4-BE49-F238E27FC236}">
                <a16:creationId xmlns:a16="http://schemas.microsoft.com/office/drawing/2014/main" id="{99D0C3C6-6081-4023-B6AA-4FC9570A7E00}"/>
              </a:ext>
            </a:extLst>
          </p:cNvPr>
          <p:cNvSpPr txBox="1">
            <a:spLocks/>
          </p:cNvSpPr>
          <p:nvPr/>
        </p:nvSpPr>
        <p:spPr>
          <a:xfrm>
            <a:off x="7790063" y="5254911"/>
            <a:ext cx="2139807" cy="83939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cum modo </a:t>
            </a:r>
            <a:r>
              <a:rPr lang="en-US" sz="1063" dirty="0" err="1">
                <a:solidFill>
                  <a:schemeClr val="bg1"/>
                </a:solidFill>
                <a:latin typeface="+mn-lt"/>
                <a:ea typeface="Open Sans Light" panose="020B0306030504020204" pitchFamily="34" charset="0"/>
                <a:cs typeface="Open Sans Light" panose="020B0306030504020204" pitchFamily="34" charset="0"/>
              </a:rPr>
              <a:t>comprehensam</a:t>
            </a:r>
            <a:r>
              <a:rPr lang="en-US" sz="1063" dirty="0">
                <a:solidFill>
                  <a:schemeClr val="bg1"/>
                </a:solidFill>
                <a:latin typeface="+mn-lt"/>
                <a:ea typeface="Open Sans Light" panose="020B0306030504020204" pitchFamily="34" charset="0"/>
                <a:cs typeface="Open Sans Light" panose="020B0306030504020204" pitchFamily="34" charset="0"/>
              </a:rPr>
              <a:t> in. Sed </a:t>
            </a:r>
            <a:r>
              <a:rPr lang="en-US" sz="1063" dirty="0" err="1">
                <a:solidFill>
                  <a:schemeClr val="bg1"/>
                </a:solidFill>
                <a:latin typeface="+mn-lt"/>
                <a:ea typeface="Open Sans Light" panose="020B0306030504020204" pitchFamily="34" charset="0"/>
                <a:cs typeface="Open Sans Light" panose="020B0306030504020204" pitchFamily="34" charset="0"/>
              </a:rPr>
              <a:t>nibh</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theophrastus</a:t>
            </a:r>
            <a:r>
              <a:rPr lang="en-US" sz="1063" dirty="0">
                <a:solidFill>
                  <a:schemeClr val="bg1"/>
                </a:solidFill>
                <a:latin typeface="+mn-lt"/>
                <a:ea typeface="Open Sans Light" panose="020B0306030504020204" pitchFamily="34" charset="0"/>
                <a:cs typeface="Open Sans Light" panose="020B0306030504020204" pitchFamily="34" charset="0"/>
              </a:rPr>
              <a:t> in, ex </a:t>
            </a:r>
            <a:r>
              <a:rPr lang="en-US" sz="1063" dirty="0" err="1">
                <a:solidFill>
                  <a:schemeClr val="bg1"/>
                </a:solidFill>
                <a:latin typeface="+mn-lt"/>
                <a:ea typeface="Open Sans Light" panose="020B0306030504020204" pitchFamily="34" charset="0"/>
                <a:cs typeface="Open Sans Light" panose="020B0306030504020204" pitchFamily="34" charset="0"/>
              </a:rPr>
              <a:t>dictas</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conceptam</a:t>
            </a:r>
            <a:r>
              <a:rPr lang="en-US" sz="1063" dirty="0">
                <a:solidFill>
                  <a:schemeClr val="bg1"/>
                </a:solidFill>
                <a:latin typeface="+mn-lt"/>
                <a:ea typeface="Open Sans Light" panose="020B0306030504020204" pitchFamily="34" charset="0"/>
                <a:cs typeface="Open Sans Light" panose="020B0306030504020204" pitchFamily="34" charset="0"/>
              </a:rPr>
              <a:t> vis.</a:t>
            </a:r>
          </a:p>
        </p:txBody>
      </p:sp>
      <p:sp>
        <p:nvSpPr>
          <p:cNvPr id="37" name="TextBox 36">
            <a:extLst>
              <a:ext uri="{FF2B5EF4-FFF2-40B4-BE49-F238E27FC236}">
                <a16:creationId xmlns:a16="http://schemas.microsoft.com/office/drawing/2014/main" id="{123BF030-B41C-4507-88BC-95279C2E24DA}"/>
              </a:ext>
            </a:extLst>
          </p:cNvPr>
          <p:cNvSpPr txBox="1"/>
          <p:nvPr/>
        </p:nvSpPr>
        <p:spPr>
          <a:xfrm>
            <a:off x="8175323" y="4939534"/>
            <a:ext cx="1369286"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MILESTONE 03</a:t>
            </a:r>
          </a:p>
        </p:txBody>
      </p:sp>
      <p:sp>
        <p:nvSpPr>
          <p:cNvPr id="38" name="TextBox 37">
            <a:extLst>
              <a:ext uri="{FF2B5EF4-FFF2-40B4-BE49-F238E27FC236}">
                <a16:creationId xmlns:a16="http://schemas.microsoft.com/office/drawing/2014/main" id="{299DFFA1-4214-4223-8EC7-6BEEF14209F9}"/>
              </a:ext>
            </a:extLst>
          </p:cNvPr>
          <p:cNvSpPr txBox="1"/>
          <p:nvPr/>
        </p:nvSpPr>
        <p:spPr>
          <a:xfrm>
            <a:off x="6887662" y="2085157"/>
            <a:ext cx="599843" cy="255904"/>
          </a:xfrm>
          <a:prstGeom prst="rect">
            <a:avLst/>
          </a:prstGeom>
          <a:noFill/>
        </p:spPr>
        <p:txBody>
          <a:bodyPr wrap="none" rtlCol="0" anchor="ctr" anchorCtr="0">
            <a:spAutoFit/>
          </a:bodyPr>
          <a:lstStyle/>
          <a:p>
            <a:pPr algn="r"/>
            <a:r>
              <a:rPr lang="en-US" sz="1063" b="1" dirty="0">
                <a:solidFill>
                  <a:schemeClr val="bg1"/>
                </a:solidFill>
                <a:ea typeface="League Spartan" charset="0"/>
                <a:cs typeface="Poppins" pitchFamily="2" charset="77"/>
              </a:rPr>
              <a:t>LABEL</a:t>
            </a:r>
          </a:p>
        </p:txBody>
      </p:sp>
      <p:sp>
        <p:nvSpPr>
          <p:cNvPr id="39" name="TextBox 38">
            <a:extLst>
              <a:ext uri="{FF2B5EF4-FFF2-40B4-BE49-F238E27FC236}">
                <a16:creationId xmlns:a16="http://schemas.microsoft.com/office/drawing/2014/main" id="{0897E5D6-7674-4B49-9352-C79E8A302D4E}"/>
              </a:ext>
            </a:extLst>
          </p:cNvPr>
          <p:cNvSpPr txBox="1"/>
          <p:nvPr/>
        </p:nvSpPr>
        <p:spPr>
          <a:xfrm>
            <a:off x="6543103" y="5162845"/>
            <a:ext cx="599844" cy="255904"/>
          </a:xfrm>
          <a:prstGeom prst="rect">
            <a:avLst/>
          </a:prstGeom>
          <a:noFill/>
        </p:spPr>
        <p:txBody>
          <a:bodyPr wrap="none" rtlCol="0" anchor="ctr" anchorCtr="0">
            <a:spAutoFit/>
          </a:bodyPr>
          <a:lstStyle/>
          <a:p>
            <a:r>
              <a:rPr lang="en-US" sz="1063" b="1" dirty="0">
                <a:solidFill>
                  <a:schemeClr val="bg1"/>
                </a:solidFill>
                <a:ea typeface="League Spartan" charset="0"/>
                <a:cs typeface="Poppins" pitchFamily="2" charset="77"/>
              </a:rPr>
              <a:t>LABEL</a:t>
            </a:r>
          </a:p>
        </p:txBody>
      </p:sp>
      <p:sp>
        <p:nvSpPr>
          <p:cNvPr id="40" name="TextBox 39">
            <a:extLst>
              <a:ext uri="{FF2B5EF4-FFF2-40B4-BE49-F238E27FC236}">
                <a16:creationId xmlns:a16="http://schemas.microsoft.com/office/drawing/2014/main" id="{C620EE75-D75C-4E6F-A2C9-594A84E00C50}"/>
              </a:ext>
            </a:extLst>
          </p:cNvPr>
          <p:cNvSpPr txBox="1"/>
          <p:nvPr/>
        </p:nvSpPr>
        <p:spPr>
          <a:xfrm>
            <a:off x="5556607" y="4016150"/>
            <a:ext cx="545342" cy="419474"/>
          </a:xfrm>
          <a:prstGeom prst="rect">
            <a:avLst/>
          </a:prstGeom>
          <a:noFill/>
        </p:spPr>
        <p:txBody>
          <a:bodyPr wrap="none" rtlCol="0" anchor="ctr" anchorCtr="0">
            <a:spAutoFit/>
          </a:bodyPr>
          <a:lstStyle/>
          <a:p>
            <a:pPr algn="ctr"/>
            <a:r>
              <a:rPr lang="en-US" sz="1063" b="1" dirty="0">
                <a:solidFill>
                  <a:schemeClr val="bg1"/>
                </a:solidFill>
                <a:ea typeface="League Spartan" charset="0"/>
                <a:cs typeface="Poppins" pitchFamily="2" charset="77"/>
              </a:rPr>
              <a:t>YOUR </a:t>
            </a:r>
          </a:p>
          <a:p>
            <a:pPr algn="ctr"/>
            <a:r>
              <a:rPr lang="en-US" sz="1063" b="1" dirty="0">
                <a:solidFill>
                  <a:schemeClr val="bg1"/>
                </a:solidFill>
                <a:ea typeface="League Spartan" charset="0"/>
                <a:cs typeface="Poppins" pitchFamily="2" charset="77"/>
              </a:rPr>
              <a:t>TITLE</a:t>
            </a:r>
          </a:p>
        </p:txBody>
      </p:sp>
      <p:sp>
        <p:nvSpPr>
          <p:cNvPr id="41" name="TextBox 40">
            <a:extLst>
              <a:ext uri="{FF2B5EF4-FFF2-40B4-BE49-F238E27FC236}">
                <a16:creationId xmlns:a16="http://schemas.microsoft.com/office/drawing/2014/main" id="{455F5D0D-D404-4DD7-A64D-8B6682C55CA5}"/>
              </a:ext>
            </a:extLst>
          </p:cNvPr>
          <p:cNvSpPr txBox="1"/>
          <p:nvPr/>
        </p:nvSpPr>
        <p:spPr>
          <a:xfrm>
            <a:off x="4410709" y="2998928"/>
            <a:ext cx="545342" cy="419474"/>
          </a:xfrm>
          <a:prstGeom prst="rect">
            <a:avLst/>
          </a:prstGeom>
          <a:noFill/>
        </p:spPr>
        <p:txBody>
          <a:bodyPr wrap="none" rtlCol="0" anchor="ctr" anchorCtr="0">
            <a:spAutoFit/>
          </a:bodyPr>
          <a:lstStyle/>
          <a:p>
            <a:pPr algn="ctr"/>
            <a:r>
              <a:rPr lang="en-US" sz="1063" b="1" dirty="0">
                <a:solidFill>
                  <a:schemeClr val="bg1"/>
                </a:solidFill>
                <a:ea typeface="League Spartan" charset="0"/>
                <a:cs typeface="Poppins" pitchFamily="2" charset="77"/>
              </a:rPr>
              <a:t>YOUR </a:t>
            </a:r>
          </a:p>
          <a:p>
            <a:pPr algn="ctr"/>
            <a:r>
              <a:rPr lang="en-US" sz="1063" b="1" dirty="0">
                <a:solidFill>
                  <a:schemeClr val="bg1"/>
                </a:solidFill>
                <a:ea typeface="League Spartan" charset="0"/>
                <a:cs typeface="Poppins" pitchFamily="2" charset="77"/>
              </a:rPr>
              <a:t>TITLE</a:t>
            </a:r>
          </a:p>
        </p:txBody>
      </p:sp>
    </p:spTree>
    <p:extLst>
      <p:ext uri="{BB962C8B-B14F-4D97-AF65-F5344CB8AC3E}">
        <p14:creationId xmlns:p14="http://schemas.microsoft.com/office/powerpoint/2010/main" val="8638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8DE2E6-9778-44A4-8804-DD681389B02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F677558-9ED2-444F-BF80-D5C608B41FD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F215E2B-EAE0-4F3B-A98A-7FFF0C6F6041}"/>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CF9A7941-B3EB-4C42-ACF3-2AEFE773E59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9139048-583B-4069-88D2-3BE6625594ED}"/>
              </a:ext>
            </a:extLst>
          </p:cNvPr>
          <p:cNvSpPr>
            <a:spLocks noGrp="1"/>
          </p:cNvSpPr>
          <p:nvPr>
            <p:ph type="body" sz="quarter" idx="13"/>
          </p:nvPr>
        </p:nvSpPr>
        <p:spPr/>
        <p:txBody>
          <a:bodyPr/>
          <a:lstStyle/>
          <a:p>
            <a:endParaRPr lang="en-ZA"/>
          </a:p>
        </p:txBody>
      </p:sp>
      <p:sp>
        <p:nvSpPr>
          <p:cNvPr id="7" name="Shape 16940">
            <a:extLst>
              <a:ext uri="{FF2B5EF4-FFF2-40B4-BE49-F238E27FC236}">
                <a16:creationId xmlns:a16="http://schemas.microsoft.com/office/drawing/2014/main" id="{21B67B8E-BEE9-4FA6-BCD5-A7717035F55C}"/>
              </a:ext>
            </a:extLst>
          </p:cNvPr>
          <p:cNvSpPr/>
          <p:nvPr/>
        </p:nvSpPr>
        <p:spPr>
          <a:xfrm>
            <a:off x="5638108" y="3246968"/>
            <a:ext cx="551401" cy="843557"/>
          </a:xfrm>
          <a:custGeom>
            <a:avLst/>
            <a:gdLst/>
            <a:ahLst/>
            <a:cxnLst>
              <a:cxn ang="0">
                <a:pos x="wd2" y="hd2"/>
              </a:cxn>
              <a:cxn ang="5400000">
                <a:pos x="wd2" y="hd2"/>
              </a:cxn>
              <a:cxn ang="10800000">
                <a:pos x="wd2" y="hd2"/>
              </a:cxn>
              <a:cxn ang="16200000">
                <a:pos x="wd2" y="hd2"/>
              </a:cxn>
            </a:cxnLst>
            <a:rect l="0" t="0" r="r" b="b"/>
            <a:pathLst>
              <a:path w="21600" h="21600" extrusionOk="0">
                <a:moveTo>
                  <a:pt x="21149" y="0"/>
                </a:moveTo>
                <a:cubicBezTo>
                  <a:pt x="9468" y="0"/>
                  <a:pt x="0" y="6207"/>
                  <a:pt x="0" y="13861"/>
                </a:cubicBezTo>
                <a:lnTo>
                  <a:pt x="0" y="21600"/>
                </a:lnTo>
                <a:lnTo>
                  <a:pt x="14102" y="21600"/>
                </a:lnTo>
                <a:lnTo>
                  <a:pt x="14102" y="13861"/>
                </a:lnTo>
                <a:cubicBezTo>
                  <a:pt x="14102" y="11309"/>
                  <a:pt x="17254" y="9244"/>
                  <a:pt x="21149" y="9244"/>
                </a:cubicBezTo>
                <a:cubicBezTo>
                  <a:pt x="21303" y="9244"/>
                  <a:pt x="21448" y="9268"/>
                  <a:pt x="21600" y="9275"/>
                </a:cubicBezTo>
                <a:lnTo>
                  <a:pt x="21600" y="16"/>
                </a:lnTo>
                <a:cubicBezTo>
                  <a:pt x="21449" y="13"/>
                  <a:pt x="21301" y="0"/>
                  <a:pt x="21149"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8" name="Shape 16941">
            <a:extLst>
              <a:ext uri="{FF2B5EF4-FFF2-40B4-BE49-F238E27FC236}">
                <a16:creationId xmlns:a16="http://schemas.microsoft.com/office/drawing/2014/main" id="{0D7562F6-D752-466C-9916-26AD285701A1}"/>
              </a:ext>
            </a:extLst>
          </p:cNvPr>
          <p:cNvSpPr/>
          <p:nvPr/>
        </p:nvSpPr>
        <p:spPr>
          <a:xfrm>
            <a:off x="5638195" y="4087347"/>
            <a:ext cx="359913" cy="12210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9" name="Shape 16942">
            <a:extLst>
              <a:ext uri="{FF2B5EF4-FFF2-40B4-BE49-F238E27FC236}">
                <a16:creationId xmlns:a16="http://schemas.microsoft.com/office/drawing/2014/main" id="{150C8C4C-17F5-49FE-88FC-835F08C4AE1A}"/>
              </a:ext>
            </a:extLst>
          </p:cNvPr>
          <p:cNvSpPr/>
          <p:nvPr/>
        </p:nvSpPr>
        <p:spPr>
          <a:xfrm>
            <a:off x="4917839" y="5301066"/>
            <a:ext cx="1079751" cy="843462"/>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5394"/>
                  <a:pt x="0" y="7739"/>
                </a:cubicBezTo>
                <a:lnTo>
                  <a:pt x="0" y="0"/>
                </a:lnTo>
                <a:lnTo>
                  <a:pt x="7200" y="0"/>
                </a:lnTo>
                <a:lnTo>
                  <a:pt x="7200" y="7739"/>
                </a:lnTo>
                <a:cubicBezTo>
                  <a:pt x="7200" y="10291"/>
                  <a:pt x="8811" y="12359"/>
                  <a:pt x="10800" y="12359"/>
                </a:cubicBezTo>
                <a:cubicBezTo>
                  <a:pt x="12788" y="12359"/>
                  <a:pt x="14400" y="10291"/>
                  <a:pt x="14400" y="7739"/>
                </a:cubicBezTo>
                <a:lnTo>
                  <a:pt x="14400" y="0"/>
                </a:lnTo>
                <a:lnTo>
                  <a:pt x="21600" y="0"/>
                </a:lnTo>
                <a:lnTo>
                  <a:pt x="21600" y="7739"/>
                </a:lnTo>
                <a:cubicBezTo>
                  <a:pt x="21600" y="15394"/>
                  <a:pt x="16764" y="21600"/>
                  <a:pt x="10800" y="2160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0" name="Shape 16943">
            <a:extLst>
              <a:ext uri="{FF2B5EF4-FFF2-40B4-BE49-F238E27FC236}">
                <a16:creationId xmlns:a16="http://schemas.microsoft.com/office/drawing/2014/main" id="{9E61E6D1-3545-4EB5-AA0A-F76A002103EE}"/>
              </a:ext>
            </a:extLst>
          </p:cNvPr>
          <p:cNvSpPr/>
          <p:nvPr/>
        </p:nvSpPr>
        <p:spPr>
          <a:xfrm>
            <a:off x="4915420" y="1822680"/>
            <a:ext cx="360885" cy="3482811"/>
          </a:xfrm>
          <a:custGeom>
            <a:avLst/>
            <a:gdLst/>
            <a:ahLst/>
            <a:cxnLst>
              <a:cxn ang="0">
                <a:pos x="wd2" y="hd2"/>
              </a:cxn>
              <a:cxn ang="5400000">
                <a:pos x="wd2" y="hd2"/>
              </a:cxn>
              <a:cxn ang="10800000">
                <a:pos x="wd2" y="hd2"/>
              </a:cxn>
              <a:cxn ang="16200000">
                <a:pos x="wd2" y="hd2"/>
              </a:cxn>
            </a:cxnLst>
            <a:rect l="0" t="0" r="r" b="b"/>
            <a:pathLst>
              <a:path w="21600" h="21600" extrusionOk="0">
                <a:moveTo>
                  <a:pt x="21542" y="0"/>
                </a:moveTo>
                <a:lnTo>
                  <a:pt x="21600" y="21600"/>
                </a:lnTo>
                <a:lnTo>
                  <a:pt x="58" y="21600"/>
                </a:lnTo>
                <a:lnTo>
                  <a:pt x="0" y="0"/>
                </a:lnTo>
                <a:lnTo>
                  <a:pt x="21542" y="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1" name="Shape 16944">
            <a:extLst>
              <a:ext uri="{FF2B5EF4-FFF2-40B4-BE49-F238E27FC236}">
                <a16:creationId xmlns:a16="http://schemas.microsoft.com/office/drawing/2014/main" id="{A4B6106E-69BB-47F7-928D-583B8778C1E5}"/>
              </a:ext>
            </a:extLst>
          </p:cNvPr>
          <p:cNvSpPr/>
          <p:nvPr/>
        </p:nvSpPr>
        <p:spPr>
          <a:xfrm>
            <a:off x="6509417" y="3614847"/>
            <a:ext cx="1195216" cy="1193841"/>
          </a:xfrm>
          <a:custGeom>
            <a:avLst/>
            <a:gdLst/>
            <a:ahLst/>
            <a:cxnLst>
              <a:cxn ang="0">
                <a:pos x="wd2" y="hd2"/>
              </a:cxn>
              <a:cxn ang="5400000">
                <a:pos x="wd2" y="hd2"/>
              </a:cxn>
              <a:cxn ang="10800000">
                <a:pos x="wd2" y="hd2"/>
              </a:cxn>
              <a:cxn ang="16200000">
                <a:pos x="wd2" y="hd2"/>
              </a:cxn>
            </a:cxnLst>
            <a:rect l="0" t="0" r="r" b="b"/>
            <a:pathLst>
              <a:path w="21600" h="21600" extrusionOk="0">
                <a:moveTo>
                  <a:pt x="17001" y="21600"/>
                </a:moveTo>
                <a:lnTo>
                  <a:pt x="0" y="4605"/>
                </a:lnTo>
                <a:lnTo>
                  <a:pt x="4599" y="0"/>
                </a:lnTo>
                <a:lnTo>
                  <a:pt x="21600" y="16995"/>
                </a:lnTo>
                <a:lnTo>
                  <a:pt x="17001" y="21600"/>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2" name="Shape 16945">
            <a:extLst>
              <a:ext uri="{FF2B5EF4-FFF2-40B4-BE49-F238E27FC236}">
                <a16:creationId xmlns:a16="http://schemas.microsoft.com/office/drawing/2014/main" id="{25E3B85D-A6E1-48BD-932B-3E1F069A1C32}"/>
              </a:ext>
            </a:extLst>
          </p:cNvPr>
          <p:cNvSpPr/>
          <p:nvPr/>
        </p:nvSpPr>
        <p:spPr>
          <a:xfrm>
            <a:off x="5785914" y="3246968"/>
            <a:ext cx="985899" cy="627116"/>
          </a:xfrm>
          <a:custGeom>
            <a:avLst/>
            <a:gdLst/>
            <a:ahLst/>
            <a:cxnLst>
              <a:cxn ang="0">
                <a:pos x="wd2" y="hd2"/>
              </a:cxn>
              <a:cxn ang="5400000">
                <a:pos x="wd2" y="hd2"/>
              </a:cxn>
              <a:cxn ang="10800000">
                <a:pos x="wd2" y="hd2"/>
              </a:cxn>
              <a:cxn ang="16200000">
                <a:pos x="wd2" y="hd2"/>
              </a:cxn>
            </a:cxnLst>
            <a:rect l="0" t="0" r="r" b="b"/>
            <a:pathLst>
              <a:path w="21600" h="21594" extrusionOk="0">
                <a:moveTo>
                  <a:pt x="8537" y="0"/>
                </a:moveTo>
                <a:cubicBezTo>
                  <a:pt x="5506" y="-6"/>
                  <a:pt x="2478" y="1807"/>
                  <a:pt x="168" y="5437"/>
                </a:cubicBezTo>
                <a:cubicBezTo>
                  <a:pt x="108" y="5531"/>
                  <a:pt x="58" y="5633"/>
                  <a:pt x="0" y="5729"/>
                </a:cubicBezTo>
                <a:lnTo>
                  <a:pt x="4255" y="12424"/>
                </a:lnTo>
                <a:lnTo>
                  <a:pt x="8383" y="12424"/>
                </a:lnTo>
                <a:lnTo>
                  <a:pt x="8383" y="12431"/>
                </a:lnTo>
                <a:cubicBezTo>
                  <a:pt x="9446" y="12363"/>
                  <a:pt x="10524" y="12953"/>
                  <a:pt x="11337" y="14232"/>
                </a:cubicBezTo>
                <a:lnTo>
                  <a:pt x="16022" y="21594"/>
                </a:lnTo>
                <a:lnTo>
                  <a:pt x="21600" y="12827"/>
                </a:lnTo>
                <a:lnTo>
                  <a:pt x="16916" y="5472"/>
                </a:lnTo>
                <a:cubicBezTo>
                  <a:pt x="14600" y="1833"/>
                  <a:pt x="11569" y="7"/>
                  <a:pt x="853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3" name="Freeform 49">
            <a:extLst>
              <a:ext uri="{FF2B5EF4-FFF2-40B4-BE49-F238E27FC236}">
                <a16:creationId xmlns:a16="http://schemas.microsoft.com/office/drawing/2014/main" id="{5DCE7393-DABC-43E5-ADB1-EBC3E56A4262}"/>
              </a:ext>
            </a:extLst>
          </p:cNvPr>
          <p:cNvSpPr/>
          <p:nvPr/>
        </p:nvSpPr>
        <p:spPr>
          <a:xfrm>
            <a:off x="8141253" y="1820628"/>
            <a:ext cx="3007935" cy="2763247"/>
          </a:xfrm>
          <a:custGeom>
            <a:avLst/>
            <a:gdLst>
              <a:gd name="connsiteX0" fmla="*/ 7585984 w 9112296"/>
              <a:gd name="connsiteY0" fmla="*/ 0 h 8371031"/>
              <a:gd name="connsiteX1" fmla="*/ 9086862 w 9112296"/>
              <a:gd name="connsiteY1" fmla="*/ 0 h 8371031"/>
              <a:gd name="connsiteX2" fmla="*/ 9112296 w 9112296"/>
              <a:gd name="connsiteY2" fmla="*/ 25434 h 8371031"/>
              <a:gd name="connsiteX3" fmla="*/ 8346720 w 9112296"/>
              <a:gd name="connsiteY3" fmla="*/ 791007 h 8371031"/>
              <a:gd name="connsiteX4" fmla="*/ 8346720 w 9112296"/>
              <a:gd name="connsiteY4" fmla="*/ 791105 h 8371031"/>
              <a:gd name="connsiteX5" fmla="*/ 770859 w 9112296"/>
              <a:gd name="connsiteY5" fmla="*/ 8371031 h 8371031"/>
              <a:gd name="connsiteX6" fmla="*/ 0 w 9112296"/>
              <a:gd name="connsiteY6" fmla="*/ 7599922 h 8371031"/>
              <a:gd name="connsiteX7" fmla="*/ 7541148 w 9112296"/>
              <a:gd name="connsiteY7" fmla="*/ 55095 h 8371031"/>
              <a:gd name="connsiteX8" fmla="*/ 7536020 w 9112296"/>
              <a:gd name="connsiteY8" fmla="*/ 49965 h 837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2296" h="8371031">
                <a:moveTo>
                  <a:pt x="7585984" y="0"/>
                </a:moveTo>
                <a:lnTo>
                  <a:pt x="9086862" y="0"/>
                </a:lnTo>
                <a:lnTo>
                  <a:pt x="9112296" y="25434"/>
                </a:lnTo>
                <a:lnTo>
                  <a:pt x="8346720" y="791007"/>
                </a:lnTo>
                <a:lnTo>
                  <a:pt x="8346720" y="791105"/>
                </a:lnTo>
                <a:lnTo>
                  <a:pt x="770859" y="8371031"/>
                </a:lnTo>
                <a:lnTo>
                  <a:pt x="0" y="7599922"/>
                </a:lnTo>
                <a:lnTo>
                  <a:pt x="7541148" y="55095"/>
                </a:lnTo>
                <a:lnTo>
                  <a:pt x="7536020" y="49965"/>
                </a:ln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4" name="Shape 16947">
            <a:extLst>
              <a:ext uri="{FF2B5EF4-FFF2-40B4-BE49-F238E27FC236}">
                <a16:creationId xmlns:a16="http://schemas.microsoft.com/office/drawing/2014/main" id="{C1070E39-5463-45D4-9D1C-3F963079C272}"/>
              </a:ext>
            </a:extLst>
          </p:cNvPr>
          <p:cNvSpPr/>
          <p:nvPr/>
        </p:nvSpPr>
        <p:spPr>
          <a:xfrm>
            <a:off x="7421626" y="4315850"/>
            <a:ext cx="985957" cy="627113"/>
          </a:xfrm>
          <a:custGeom>
            <a:avLst/>
            <a:gdLst/>
            <a:ahLst/>
            <a:cxnLst>
              <a:cxn ang="0">
                <a:pos x="wd2" y="hd2"/>
              </a:cxn>
              <a:cxn ang="5400000">
                <a:pos x="wd2" y="hd2"/>
              </a:cxn>
              <a:cxn ang="10800000">
                <a:pos x="wd2" y="hd2"/>
              </a:cxn>
              <a:cxn ang="16200000">
                <a:pos x="wd2" y="hd2"/>
              </a:cxn>
            </a:cxnLst>
            <a:rect l="0" t="0" r="r" b="b"/>
            <a:pathLst>
              <a:path w="21600" h="19916" extrusionOk="0">
                <a:moveTo>
                  <a:pt x="169" y="14904"/>
                </a:moveTo>
                <a:cubicBezTo>
                  <a:pt x="4788" y="21600"/>
                  <a:pt x="12287" y="21584"/>
                  <a:pt x="16918" y="14872"/>
                </a:cubicBezTo>
                <a:lnTo>
                  <a:pt x="21600" y="8084"/>
                </a:lnTo>
                <a:lnTo>
                  <a:pt x="16023" y="0"/>
                </a:lnTo>
                <a:lnTo>
                  <a:pt x="11341" y="6788"/>
                </a:lnTo>
                <a:cubicBezTo>
                  <a:pt x="9798" y="9025"/>
                  <a:pt x="7302" y="9030"/>
                  <a:pt x="5761" y="6797"/>
                </a:cubicBezTo>
                <a:cubicBezTo>
                  <a:pt x="5700" y="6708"/>
                  <a:pt x="5658" y="6604"/>
                  <a:pt x="5602" y="6511"/>
                </a:cubicBezTo>
                <a:lnTo>
                  <a:pt x="0" y="14632"/>
                </a:lnTo>
                <a:cubicBezTo>
                  <a:pt x="58" y="14720"/>
                  <a:pt x="109" y="14817"/>
                  <a:pt x="169" y="1490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2243" dirty="0"/>
          </a:p>
        </p:txBody>
      </p:sp>
      <p:sp>
        <p:nvSpPr>
          <p:cNvPr id="15" name="Shape 16949">
            <a:extLst>
              <a:ext uri="{FF2B5EF4-FFF2-40B4-BE49-F238E27FC236}">
                <a16:creationId xmlns:a16="http://schemas.microsoft.com/office/drawing/2014/main" id="{FE83226F-CDB4-44B2-92C0-ED95FDA80046}"/>
              </a:ext>
            </a:extLst>
          </p:cNvPr>
          <p:cNvSpPr/>
          <p:nvPr/>
        </p:nvSpPr>
        <p:spPr>
          <a:xfrm>
            <a:off x="5794120" y="4095555"/>
            <a:ext cx="67489" cy="1214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400"/>
                </a:lnTo>
                <a:lnTo>
                  <a:pt x="21600" y="2400"/>
                </a:lnTo>
                <a:cubicBezTo>
                  <a:pt x="21600" y="2400"/>
                  <a:pt x="21600" y="0"/>
                  <a:pt x="21600" y="0"/>
                </a:cubicBezTo>
                <a:close/>
                <a:moveTo>
                  <a:pt x="21600" y="4800"/>
                </a:moveTo>
                <a:lnTo>
                  <a:pt x="0" y="4800"/>
                </a:lnTo>
                <a:lnTo>
                  <a:pt x="0" y="7200"/>
                </a:lnTo>
                <a:lnTo>
                  <a:pt x="21600" y="7200"/>
                </a:lnTo>
                <a:cubicBezTo>
                  <a:pt x="21600" y="7200"/>
                  <a:pt x="21600" y="4800"/>
                  <a:pt x="21600" y="4800"/>
                </a:cubicBezTo>
                <a:close/>
                <a:moveTo>
                  <a:pt x="21600" y="9600"/>
                </a:moveTo>
                <a:lnTo>
                  <a:pt x="0" y="9600"/>
                </a:lnTo>
                <a:lnTo>
                  <a:pt x="0" y="12000"/>
                </a:lnTo>
                <a:lnTo>
                  <a:pt x="21600" y="12000"/>
                </a:lnTo>
                <a:cubicBezTo>
                  <a:pt x="21600" y="12000"/>
                  <a:pt x="21600" y="9600"/>
                  <a:pt x="21600" y="9600"/>
                </a:cubicBezTo>
                <a:close/>
                <a:moveTo>
                  <a:pt x="21600" y="14400"/>
                </a:moveTo>
                <a:lnTo>
                  <a:pt x="0" y="14400"/>
                </a:lnTo>
                <a:lnTo>
                  <a:pt x="0" y="16800"/>
                </a:lnTo>
                <a:lnTo>
                  <a:pt x="21600" y="16800"/>
                </a:lnTo>
                <a:cubicBezTo>
                  <a:pt x="21600" y="16800"/>
                  <a:pt x="21600" y="14400"/>
                  <a:pt x="21600" y="14400"/>
                </a:cubicBezTo>
                <a:close/>
                <a:moveTo>
                  <a:pt x="21600" y="19200"/>
                </a:moveTo>
                <a:lnTo>
                  <a:pt x="0" y="19200"/>
                </a:lnTo>
                <a:lnTo>
                  <a:pt x="0" y="21600"/>
                </a:lnTo>
                <a:lnTo>
                  <a:pt x="21600" y="21600"/>
                </a:lnTo>
                <a:cubicBezTo>
                  <a:pt x="21600" y="21600"/>
                  <a:pt x="21600" y="19200"/>
                  <a:pt x="21600" y="1920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1869" dirty="0"/>
          </a:p>
        </p:txBody>
      </p:sp>
      <p:sp>
        <p:nvSpPr>
          <p:cNvPr id="16" name="Shape 16950">
            <a:extLst>
              <a:ext uri="{FF2B5EF4-FFF2-40B4-BE49-F238E27FC236}">
                <a16:creationId xmlns:a16="http://schemas.microsoft.com/office/drawing/2014/main" id="{D75C0F34-629D-4913-A8F8-A0EC17B48A37}"/>
              </a:ext>
            </a:extLst>
          </p:cNvPr>
          <p:cNvSpPr/>
          <p:nvPr/>
        </p:nvSpPr>
        <p:spPr>
          <a:xfrm>
            <a:off x="5065558" y="5432411"/>
            <a:ext cx="796320" cy="560988"/>
          </a:xfrm>
          <a:custGeom>
            <a:avLst/>
            <a:gdLst/>
            <a:ahLst/>
            <a:cxnLst>
              <a:cxn ang="0">
                <a:pos x="wd2" y="hd2"/>
              </a:cxn>
              <a:cxn ang="5400000">
                <a:pos x="wd2" y="hd2"/>
              </a:cxn>
              <a:cxn ang="10800000">
                <a:pos x="wd2" y="hd2"/>
              </a:cxn>
              <a:cxn ang="16200000">
                <a:pos x="wd2" y="hd2"/>
              </a:cxn>
            </a:cxnLst>
            <a:rect l="0" t="0" r="r" b="b"/>
            <a:pathLst>
              <a:path w="21600" h="21600" extrusionOk="0">
                <a:moveTo>
                  <a:pt x="1831" y="16"/>
                </a:moveTo>
                <a:lnTo>
                  <a:pt x="0" y="16"/>
                </a:lnTo>
                <a:lnTo>
                  <a:pt x="0" y="5212"/>
                </a:lnTo>
                <a:lnTo>
                  <a:pt x="1831" y="5212"/>
                </a:lnTo>
                <a:cubicBezTo>
                  <a:pt x="1831" y="5212"/>
                  <a:pt x="1831" y="16"/>
                  <a:pt x="1831" y="16"/>
                </a:cubicBezTo>
                <a:close/>
                <a:moveTo>
                  <a:pt x="3650" y="14188"/>
                </a:moveTo>
                <a:cubicBezTo>
                  <a:pt x="2976" y="12923"/>
                  <a:pt x="2480" y="11515"/>
                  <a:pt x="2174" y="9998"/>
                </a:cubicBezTo>
                <a:lnTo>
                  <a:pt x="415" y="10716"/>
                </a:lnTo>
                <a:cubicBezTo>
                  <a:pt x="783" y="12543"/>
                  <a:pt x="1380" y="14241"/>
                  <a:pt x="2192" y="15763"/>
                </a:cubicBezTo>
                <a:cubicBezTo>
                  <a:pt x="2192" y="15763"/>
                  <a:pt x="3650" y="14188"/>
                  <a:pt x="3650" y="14188"/>
                </a:cubicBezTo>
                <a:close/>
                <a:moveTo>
                  <a:pt x="9157" y="19038"/>
                </a:moveTo>
                <a:cubicBezTo>
                  <a:pt x="8068" y="18750"/>
                  <a:pt x="7034" y="18180"/>
                  <a:pt x="6088" y="17347"/>
                </a:cubicBezTo>
                <a:lnTo>
                  <a:pt x="5123" y="19559"/>
                </a:lnTo>
                <a:cubicBezTo>
                  <a:pt x="6264" y="20567"/>
                  <a:pt x="7509" y="21252"/>
                  <a:pt x="8823" y="21600"/>
                </a:cubicBezTo>
                <a:cubicBezTo>
                  <a:pt x="8823" y="21600"/>
                  <a:pt x="9157" y="19038"/>
                  <a:pt x="9157" y="19038"/>
                </a:cubicBezTo>
                <a:close/>
                <a:moveTo>
                  <a:pt x="16486" y="19550"/>
                </a:moveTo>
                <a:lnTo>
                  <a:pt x="15519" y="17338"/>
                </a:lnTo>
                <a:cubicBezTo>
                  <a:pt x="14573" y="18175"/>
                  <a:pt x="13542" y="18746"/>
                  <a:pt x="12451" y="19037"/>
                </a:cubicBezTo>
                <a:lnTo>
                  <a:pt x="12788" y="21596"/>
                </a:lnTo>
                <a:cubicBezTo>
                  <a:pt x="14102" y="21248"/>
                  <a:pt x="15346" y="20559"/>
                  <a:pt x="16486" y="19550"/>
                </a:cubicBezTo>
                <a:close/>
                <a:moveTo>
                  <a:pt x="21187" y="10700"/>
                </a:moveTo>
                <a:lnTo>
                  <a:pt x="19427" y="9985"/>
                </a:lnTo>
                <a:cubicBezTo>
                  <a:pt x="19123" y="11501"/>
                  <a:pt x="18627" y="12911"/>
                  <a:pt x="17955" y="14177"/>
                </a:cubicBezTo>
                <a:lnTo>
                  <a:pt x="19414" y="15749"/>
                </a:lnTo>
                <a:cubicBezTo>
                  <a:pt x="20225" y="14226"/>
                  <a:pt x="20821" y="12527"/>
                  <a:pt x="21187" y="10700"/>
                </a:cubicBezTo>
                <a:close/>
                <a:moveTo>
                  <a:pt x="21600" y="0"/>
                </a:moveTo>
                <a:lnTo>
                  <a:pt x="19769" y="0"/>
                </a:lnTo>
                <a:lnTo>
                  <a:pt x="19769" y="5196"/>
                </a:lnTo>
                <a:lnTo>
                  <a:pt x="21600" y="5196"/>
                </a:lnTo>
                <a:cubicBezTo>
                  <a:pt x="21600" y="5196"/>
                  <a:pt x="21600" y="0"/>
                  <a:pt x="21600" y="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1869" dirty="0"/>
          </a:p>
        </p:txBody>
      </p:sp>
      <p:sp>
        <p:nvSpPr>
          <p:cNvPr id="17" name="Shape 16951">
            <a:extLst>
              <a:ext uri="{FF2B5EF4-FFF2-40B4-BE49-F238E27FC236}">
                <a16:creationId xmlns:a16="http://schemas.microsoft.com/office/drawing/2014/main" id="{F20B76E7-A95C-431C-9112-1077E2389504}"/>
              </a:ext>
            </a:extLst>
          </p:cNvPr>
          <p:cNvSpPr/>
          <p:nvPr/>
        </p:nvSpPr>
        <p:spPr>
          <a:xfrm>
            <a:off x="5072318" y="3279897"/>
            <a:ext cx="67488" cy="2024336"/>
          </a:xfrm>
          <a:custGeom>
            <a:avLst/>
            <a:gdLst/>
            <a:ahLst/>
            <a:cxnLst>
              <a:cxn ang="0">
                <a:pos x="wd2" y="hd2"/>
              </a:cxn>
              <a:cxn ang="5400000">
                <a:pos x="wd2" y="hd2"/>
              </a:cxn>
              <a:cxn ang="10800000">
                <a:pos x="wd2" y="hd2"/>
              </a:cxn>
              <a:cxn ang="16200000">
                <a:pos x="wd2" y="hd2"/>
              </a:cxn>
            </a:cxnLst>
            <a:rect l="0" t="0" r="r" b="b"/>
            <a:pathLst>
              <a:path w="21600" h="21600" extrusionOk="0">
                <a:moveTo>
                  <a:pt x="21600" y="20160"/>
                </a:moveTo>
                <a:lnTo>
                  <a:pt x="0" y="20160"/>
                </a:lnTo>
                <a:lnTo>
                  <a:pt x="0" y="21600"/>
                </a:lnTo>
                <a:lnTo>
                  <a:pt x="21600" y="21600"/>
                </a:lnTo>
                <a:cubicBezTo>
                  <a:pt x="21600" y="21600"/>
                  <a:pt x="21600" y="20160"/>
                  <a:pt x="21600" y="20160"/>
                </a:cubicBezTo>
                <a:close/>
                <a:moveTo>
                  <a:pt x="21600" y="17280"/>
                </a:moveTo>
                <a:lnTo>
                  <a:pt x="0" y="17280"/>
                </a:lnTo>
                <a:lnTo>
                  <a:pt x="0" y="18720"/>
                </a:lnTo>
                <a:lnTo>
                  <a:pt x="21600" y="18720"/>
                </a:lnTo>
                <a:cubicBezTo>
                  <a:pt x="21600" y="18720"/>
                  <a:pt x="21600" y="17280"/>
                  <a:pt x="21600" y="17280"/>
                </a:cubicBezTo>
                <a:close/>
                <a:moveTo>
                  <a:pt x="21600" y="14400"/>
                </a:moveTo>
                <a:lnTo>
                  <a:pt x="0" y="14400"/>
                </a:lnTo>
                <a:lnTo>
                  <a:pt x="0" y="15840"/>
                </a:lnTo>
                <a:lnTo>
                  <a:pt x="21600" y="15840"/>
                </a:lnTo>
                <a:cubicBezTo>
                  <a:pt x="21600" y="15840"/>
                  <a:pt x="21600" y="14400"/>
                  <a:pt x="21600" y="14400"/>
                </a:cubicBezTo>
                <a:close/>
                <a:moveTo>
                  <a:pt x="21600" y="11520"/>
                </a:moveTo>
                <a:lnTo>
                  <a:pt x="0" y="11520"/>
                </a:lnTo>
                <a:lnTo>
                  <a:pt x="0" y="12960"/>
                </a:lnTo>
                <a:lnTo>
                  <a:pt x="21600" y="12960"/>
                </a:lnTo>
                <a:cubicBezTo>
                  <a:pt x="21600" y="12960"/>
                  <a:pt x="21600" y="11520"/>
                  <a:pt x="21600" y="11520"/>
                </a:cubicBezTo>
                <a:close/>
                <a:moveTo>
                  <a:pt x="21600" y="8640"/>
                </a:moveTo>
                <a:lnTo>
                  <a:pt x="0" y="8640"/>
                </a:lnTo>
                <a:lnTo>
                  <a:pt x="0" y="10080"/>
                </a:lnTo>
                <a:lnTo>
                  <a:pt x="21600" y="10080"/>
                </a:lnTo>
                <a:cubicBezTo>
                  <a:pt x="21600" y="10080"/>
                  <a:pt x="21600" y="8640"/>
                  <a:pt x="21600" y="8640"/>
                </a:cubicBezTo>
                <a:close/>
                <a:moveTo>
                  <a:pt x="21600" y="5760"/>
                </a:moveTo>
                <a:lnTo>
                  <a:pt x="0" y="5760"/>
                </a:lnTo>
                <a:lnTo>
                  <a:pt x="0" y="7200"/>
                </a:lnTo>
                <a:lnTo>
                  <a:pt x="21600" y="7200"/>
                </a:lnTo>
                <a:cubicBezTo>
                  <a:pt x="21600" y="7200"/>
                  <a:pt x="21600" y="5760"/>
                  <a:pt x="21600" y="5760"/>
                </a:cubicBezTo>
                <a:close/>
                <a:moveTo>
                  <a:pt x="21600" y="2880"/>
                </a:moveTo>
                <a:lnTo>
                  <a:pt x="0" y="2880"/>
                </a:lnTo>
                <a:lnTo>
                  <a:pt x="0" y="4320"/>
                </a:lnTo>
                <a:lnTo>
                  <a:pt x="21600" y="4320"/>
                </a:lnTo>
                <a:cubicBezTo>
                  <a:pt x="21600" y="4320"/>
                  <a:pt x="21600" y="2880"/>
                  <a:pt x="21600" y="2880"/>
                </a:cubicBezTo>
                <a:close/>
                <a:moveTo>
                  <a:pt x="21600" y="0"/>
                </a:moveTo>
                <a:lnTo>
                  <a:pt x="0" y="0"/>
                </a:lnTo>
                <a:lnTo>
                  <a:pt x="0" y="1440"/>
                </a:lnTo>
                <a:lnTo>
                  <a:pt x="21600" y="1440"/>
                </a:lnTo>
                <a:cubicBezTo>
                  <a:pt x="21600" y="1440"/>
                  <a:pt x="21600" y="0"/>
                  <a:pt x="21600" y="0"/>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1869" dirty="0"/>
          </a:p>
        </p:txBody>
      </p:sp>
      <p:sp>
        <p:nvSpPr>
          <p:cNvPr id="18" name="Shape 16952">
            <a:extLst>
              <a:ext uri="{FF2B5EF4-FFF2-40B4-BE49-F238E27FC236}">
                <a16:creationId xmlns:a16="http://schemas.microsoft.com/office/drawing/2014/main" id="{1BC6BDDE-A031-4AF4-BFC8-5BAA06F4E55A}"/>
              </a:ext>
            </a:extLst>
          </p:cNvPr>
          <p:cNvSpPr/>
          <p:nvPr/>
        </p:nvSpPr>
        <p:spPr>
          <a:xfrm>
            <a:off x="5072318" y="1933761"/>
            <a:ext cx="67488" cy="1214600"/>
          </a:xfrm>
          <a:custGeom>
            <a:avLst/>
            <a:gdLst/>
            <a:ahLst/>
            <a:cxnLst>
              <a:cxn ang="0">
                <a:pos x="wd2" y="hd2"/>
              </a:cxn>
              <a:cxn ang="5400000">
                <a:pos x="wd2" y="hd2"/>
              </a:cxn>
              <a:cxn ang="10800000">
                <a:pos x="wd2" y="hd2"/>
              </a:cxn>
              <a:cxn ang="16200000">
                <a:pos x="wd2" y="hd2"/>
              </a:cxn>
            </a:cxnLst>
            <a:rect l="0" t="0" r="r" b="b"/>
            <a:pathLst>
              <a:path w="21600" h="21600" extrusionOk="0">
                <a:moveTo>
                  <a:pt x="21600" y="19200"/>
                </a:moveTo>
                <a:lnTo>
                  <a:pt x="0" y="19200"/>
                </a:lnTo>
                <a:lnTo>
                  <a:pt x="0" y="21600"/>
                </a:lnTo>
                <a:lnTo>
                  <a:pt x="21600" y="21600"/>
                </a:lnTo>
                <a:lnTo>
                  <a:pt x="21600" y="19200"/>
                </a:lnTo>
                <a:close/>
                <a:moveTo>
                  <a:pt x="21600" y="14400"/>
                </a:moveTo>
                <a:lnTo>
                  <a:pt x="0" y="14400"/>
                </a:lnTo>
                <a:lnTo>
                  <a:pt x="0" y="16800"/>
                </a:lnTo>
                <a:lnTo>
                  <a:pt x="21600" y="16800"/>
                </a:lnTo>
                <a:lnTo>
                  <a:pt x="21600" y="14400"/>
                </a:lnTo>
                <a:close/>
                <a:moveTo>
                  <a:pt x="21600" y="9600"/>
                </a:moveTo>
                <a:lnTo>
                  <a:pt x="0" y="9600"/>
                </a:lnTo>
                <a:lnTo>
                  <a:pt x="0" y="12000"/>
                </a:lnTo>
                <a:lnTo>
                  <a:pt x="21600" y="12000"/>
                </a:lnTo>
                <a:lnTo>
                  <a:pt x="21600" y="9600"/>
                </a:lnTo>
                <a:close/>
                <a:moveTo>
                  <a:pt x="21600" y="4800"/>
                </a:moveTo>
                <a:lnTo>
                  <a:pt x="0" y="4800"/>
                </a:lnTo>
                <a:lnTo>
                  <a:pt x="0" y="7200"/>
                </a:lnTo>
                <a:lnTo>
                  <a:pt x="21600" y="7200"/>
                </a:lnTo>
                <a:lnTo>
                  <a:pt x="21600" y="4800"/>
                </a:lnTo>
                <a:close/>
                <a:moveTo>
                  <a:pt x="21600" y="0"/>
                </a:moveTo>
                <a:lnTo>
                  <a:pt x="0" y="0"/>
                </a:lnTo>
                <a:lnTo>
                  <a:pt x="0" y="2400"/>
                </a:lnTo>
                <a:lnTo>
                  <a:pt x="21600" y="2400"/>
                </a:lnTo>
                <a:lnTo>
                  <a:pt x="21600" y="0"/>
                </a:ln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1869" dirty="0"/>
          </a:p>
        </p:txBody>
      </p:sp>
      <p:sp>
        <p:nvSpPr>
          <p:cNvPr id="19" name="Shape 16953">
            <a:extLst>
              <a:ext uri="{FF2B5EF4-FFF2-40B4-BE49-F238E27FC236}">
                <a16:creationId xmlns:a16="http://schemas.microsoft.com/office/drawing/2014/main" id="{598588E6-404D-45FC-A7F8-92567BB30419}"/>
              </a:ext>
            </a:extLst>
          </p:cNvPr>
          <p:cNvSpPr/>
          <p:nvPr/>
        </p:nvSpPr>
        <p:spPr>
          <a:xfrm>
            <a:off x="5785914" y="3394823"/>
            <a:ext cx="601307" cy="560572"/>
          </a:xfrm>
          <a:custGeom>
            <a:avLst/>
            <a:gdLst/>
            <a:ahLst/>
            <a:cxnLst>
              <a:cxn ang="0">
                <a:pos x="wd2" y="hd2"/>
              </a:cxn>
              <a:cxn ang="5400000">
                <a:pos x="wd2" y="hd2"/>
              </a:cxn>
              <a:cxn ang="10800000">
                <a:pos x="wd2" y="hd2"/>
              </a:cxn>
              <a:cxn ang="16200000">
                <a:pos x="wd2" y="hd2"/>
              </a:cxn>
            </a:cxnLst>
            <a:rect l="0" t="0" r="r" b="b"/>
            <a:pathLst>
              <a:path w="21600" h="21600" extrusionOk="0">
                <a:moveTo>
                  <a:pt x="2424" y="16400"/>
                </a:moveTo>
                <a:lnTo>
                  <a:pt x="0" y="16400"/>
                </a:lnTo>
                <a:lnTo>
                  <a:pt x="0" y="21600"/>
                </a:lnTo>
                <a:lnTo>
                  <a:pt x="2424" y="21600"/>
                </a:lnTo>
                <a:lnTo>
                  <a:pt x="2424" y="16400"/>
                </a:lnTo>
                <a:close/>
                <a:moveTo>
                  <a:pt x="2902" y="5842"/>
                </a:moveTo>
                <a:cubicBezTo>
                  <a:pt x="2365" y="6603"/>
                  <a:pt x="1899" y="7408"/>
                  <a:pt x="1506" y="8252"/>
                </a:cubicBezTo>
                <a:cubicBezTo>
                  <a:pt x="1113" y="9096"/>
                  <a:pt x="794" y="9978"/>
                  <a:pt x="550" y="10892"/>
                </a:cubicBezTo>
                <a:lnTo>
                  <a:pt x="2880" y="11610"/>
                </a:lnTo>
                <a:cubicBezTo>
                  <a:pt x="3082" y="10852"/>
                  <a:pt x="3347" y="10122"/>
                  <a:pt x="3674" y="9420"/>
                </a:cubicBezTo>
                <a:cubicBezTo>
                  <a:pt x="4000" y="8719"/>
                  <a:pt x="4388" y="8050"/>
                  <a:pt x="4834" y="7418"/>
                </a:cubicBezTo>
                <a:lnTo>
                  <a:pt x="2902" y="5842"/>
                </a:lnTo>
                <a:close/>
                <a:moveTo>
                  <a:pt x="11684" y="0"/>
                </a:moveTo>
                <a:cubicBezTo>
                  <a:pt x="10814" y="174"/>
                  <a:pt x="9967" y="432"/>
                  <a:pt x="9148" y="774"/>
                </a:cubicBezTo>
                <a:cubicBezTo>
                  <a:pt x="8330" y="1115"/>
                  <a:pt x="7540" y="1538"/>
                  <a:pt x="6784" y="2042"/>
                </a:cubicBezTo>
                <a:lnTo>
                  <a:pt x="8063" y="4257"/>
                </a:lnTo>
                <a:cubicBezTo>
                  <a:pt x="8689" y="3839"/>
                  <a:pt x="9344" y="3488"/>
                  <a:pt x="10023" y="3206"/>
                </a:cubicBezTo>
                <a:cubicBezTo>
                  <a:pt x="10705" y="2922"/>
                  <a:pt x="11406" y="2708"/>
                  <a:pt x="12127" y="2564"/>
                </a:cubicBezTo>
                <a:lnTo>
                  <a:pt x="11684" y="0"/>
                </a:lnTo>
                <a:close/>
                <a:moveTo>
                  <a:pt x="16703" y="751"/>
                </a:moveTo>
                <a:lnTo>
                  <a:pt x="16257" y="3312"/>
                </a:lnTo>
                <a:cubicBezTo>
                  <a:pt x="16979" y="3457"/>
                  <a:pt x="17682" y="3673"/>
                  <a:pt x="18361" y="3957"/>
                </a:cubicBezTo>
                <a:cubicBezTo>
                  <a:pt x="19039" y="4241"/>
                  <a:pt x="19694" y="4593"/>
                  <a:pt x="20320" y="5012"/>
                </a:cubicBezTo>
                <a:lnTo>
                  <a:pt x="21600" y="2798"/>
                </a:lnTo>
                <a:cubicBezTo>
                  <a:pt x="20845" y="2293"/>
                  <a:pt x="20056" y="1868"/>
                  <a:pt x="19238" y="1526"/>
                </a:cubicBezTo>
                <a:cubicBezTo>
                  <a:pt x="18420" y="1184"/>
                  <a:pt x="17573" y="925"/>
                  <a:pt x="16703" y="751"/>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1869" dirty="0"/>
          </a:p>
        </p:txBody>
      </p:sp>
      <p:sp>
        <p:nvSpPr>
          <p:cNvPr id="20" name="Shape 16954">
            <a:extLst>
              <a:ext uri="{FF2B5EF4-FFF2-40B4-BE49-F238E27FC236}">
                <a16:creationId xmlns:a16="http://schemas.microsoft.com/office/drawing/2014/main" id="{9B80D004-5E52-4DD8-879D-A26BA2023D2B}"/>
              </a:ext>
            </a:extLst>
          </p:cNvPr>
          <p:cNvSpPr/>
          <p:nvPr/>
        </p:nvSpPr>
        <p:spPr>
          <a:xfrm>
            <a:off x="6435462" y="3550814"/>
            <a:ext cx="1097429" cy="1097430"/>
          </a:xfrm>
          <a:custGeom>
            <a:avLst/>
            <a:gdLst/>
            <a:ahLst/>
            <a:cxnLst>
              <a:cxn ang="0">
                <a:pos x="wd2" y="hd2"/>
              </a:cxn>
              <a:cxn ang="5400000">
                <a:pos x="wd2" y="hd2"/>
              </a:cxn>
              <a:cxn ang="10800000">
                <a:pos x="wd2" y="hd2"/>
              </a:cxn>
              <a:cxn ang="16200000">
                <a:pos x="wd2" y="hd2"/>
              </a:cxn>
            </a:cxnLst>
            <a:rect l="0" t="0" r="r" b="b"/>
            <a:pathLst>
              <a:path w="21600" h="21600" extrusionOk="0">
                <a:moveTo>
                  <a:pt x="18782" y="19722"/>
                </a:moveTo>
                <a:lnTo>
                  <a:pt x="19722" y="18782"/>
                </a:lnTo>
                <a:lnTo>
                  <a:pt x="21600" y="20661"/>
                </a:lnTo>
                <a:lnTo>
                  <a:pt x="20661" y="21600"/>
                </a:lnTo>
                <a:lnTo>
                  <a:pt x="18782" y="19722"/>
                </a:lnTo>
                <a:close/>
                <a:moveTo>
                  <a:pt x="15026" y="15965"/>
                </a:moveTo>
                <a:lnTo>
                  <a:pt x="15965" y="15026"/>
                </a:lnTo>
                <a:lnTo>
                  <a:pt x="17843" y="16904"/>
                </a:lnTo>
                <a:lnTo>
                  <a:pt x="16904" y="17843"/>
                </a:lnTo>
                <a:lnTo>
                  <a:pt x="15026" y="15965"/>
                </a:lnTo>
                <a:close/>
                <a:moveTo>
                  <a:pt x="11270" y="12209"/>
                </a:moveTo>
                <a:lnTo>
                  <a:pt x="12209" y="11270"/>
                </a:lnTo>
                <a:lnTo>
                  <a:pt x="14087" y="13148"/>
                </a:lnTo>
                <a:lnTo>
                  <a:pt x="13148" y="14087"/>
                </a:lnTo>
                <a:lnTo>
                  <a:pt x="11270" y="12209"/>
                </a:lnTo>
                <a:close/>
                <a:moveTo>
                  <a:pt x="7513" y="8452"/>
                </a:moveTo>
                <a:lnTo>
                  <a:pt x="8452" y="7513"/>
                </a:lnTo>
                <a:lnTo>
                  <a:pt x="10330" y="9391"/>
                </a:lnTo>
                <a:lnTo>
                  <a:pt x="9391" y="10330"/>
                </a:lnTo>
                <a:lnTo>
                  <a:pt x="7513" y="8452"/>
                </a:lnTo>
                <a:close/>
                <a:moveTo>
                  <a:pt x="3757" y="4696"/>
                </a:moveTo>
                <a:lnTo>
                  <a:pt x="4696" y="3757"/>
                </a:lnTo>
                <a:lnTo>
                  <a:pt x="6574" y="5635"/>
                </a:lnTo>
                <a:lnTo>
                  <a:pt x="5635" y="6574"/>
                </a:lnTo>
                <a:lnTo>
                  <a:pt x="3757" y="4696"/>
                </a:lnTo>
                <a:close/>
                <a:moveTo>
                  <a:pt x="0" y="939"/>
                </a:moveTo>
                <a:lnTo>
                  <a:pt x="939" y="0"/>
                </a:lnTo>
                <a:lnTo>
                  <a:pt x="2818" y="1878"/>
                </a:lnTo>
                <a:lnTo>
                  <a:pt x="1878" y="2818"/>
                </a:lnTo>
                <a:lnTo>
                  <a:pt x="0" y="939"/>
                </a:ln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1869" dirty="0"/>
          </a:p>
        </p:txBody>
      </p:sp>
      <p:sp>
        <p:nvSpPr>
          <p:cNvPr id="21" name="Shape 16955">
            <a:extLst>
              <a:ext uri="{FF2B5EF4-FFF2-40B4-BE49-F238E27FC236}">
                <a16:creationId xmlns:a16="http://schemas.microsoft.com/office/drawing/2014/main" id="{07312968-07D9-4E67-8010-F359F2AC67F6}"/>
              </a:ext>
            </a:extLst>
          </p:cNvPr>
          <p:cNvSpPr/>
          <p:nvPr/>
        </p:nvSpPr>
        <p:spPr>
          <a:xfrm>
            <a:off x="7587568" y="4679965"/>
            <a:ext cx="412807" cy="117233"/>
          </a:xfrm>
          <a:custGeom>
            <a:avLst/>
            <a:gdLst/>
            <a:ahLst/>
            <a:cxnLst>
              <a:cxn ang="0">
                <a:pos x="wd2" y="hd2"/>
              </a:cxn>
              <a:cxn ang="5400000">
                <a:pos x="wd2" y="hd2"/>
              </a:cxn>
              <a:cxn ang="10800000">
                <a:pos x="wd2" y="hd2"/>
              </a:cxn>
              <a:cxn ang="16200000">
                <a:pos x="wd2" y="hd2"/>
              </a:cxn>
            </a:cxnLst>
            <a:rect l="0" t="0" r="r" b="b"/>
            <a:pathLst>
              <a:path w="21600" h="21600" extrusionOk="0">
                <a:moveTo>
                  <a:pt x="14673" y="21600"/>
                </a:moveTo>
                <a:cubicBezTo>
                  <a:pt x="15921" y="20459"/>
                  <a:pt x="17128" y="18923"/>
                  <a:pt x="18285" y="17003"/>
                </a:cubicBezTo>
                <a:cubicBezTo>
                  <a:pt x="19442" y="15083"/>
                  <a:pt x="20550" y="12779"/>
                  <a:pt x="21600" y="10104"/>
                </a:cubicBezTo>
                <a:lnTo>
                  <a:pt x="19532" y="0"/>
                </a:lnTo>
                <a:cubicBezTo>
                  <a:pt x="18662" y="2214"/>
                  <a:pt x="17743" y="4124"/>
                  <a:pt x="16783" y="5715"/>
                </a:cubicBezTo>
                <a:cubicBezTo>
                  <a:pt x="15820" y="7311"/>
                  <a:pt x="14822" y="8582"/>
                  <a:pt x="13787" y="9529"/>
                </a:cubicBezTo>
                <a:lnTo>
                  <a:pt x="14673" y="21600"/>
                </a:lnTo>
                <a:close/>
                <a:moveTo>
                  <a:pt x="7310" y="19815"/>
                </a:moveTo>
                <a:lnTo>
                  <a:pt x="7715" y="7436"/>
                </a:lnTo>
                <a:cubicBezTo>
                  <a:pt x="6652" y="7002"/>
                  <a:pt x="5610" y="6226"/>
                  <a:pt x="4597" y="5114"/>
                </a:cubicBezTo>
                <a:cubicBezTo>
                  <a:pt x="3584" y="4002"/>
                  <a:pt x="2600" y="2556"/>
                  <a:pt x="1650" y="782"/>
                </a:cubicBezTo>
                <a:lnTo>
                  <a:pt x="0" y="11801"/>
                </a:lnTo>
                <a:cubicBezTo>
                  <a:pt x="1145" y="13940"/>
                  <a:pt x="2332" y="15683"/>
                  <a:pt x="3552" y="17021"/>
                </a:cubicBezTo>
                <a:cubicBezTo>
                  <a:pt x="4773" y="18360"/>
                  <a:pt x="6028" y="19294"/>
                  <a:pt x="7310" y="19815"/>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1869" dirty="0"/>
          </a:p>
        </p:txBody>
      </p:sp>
      <p:sp>
        <p:nvSpPr>
          <p:cNvPr id="22" name="Shape 16956">
            <a:extLst>
              <a:ext uri="{FF2B5EF4-FFF2-40B4-BE49-F238E27FC236}">
                <a16:creationId xmlns:a16="http://schemas.microsoft.com/office/drawing/2014/main" id="{2E9C80B3-F78A-4A63-8E5B-651B2DFC546A}"/>
              </a:ext>
            </a:extLst>
          </p:cNvPr>
          <p:cNvSpPr/>
          <p:nvPr/>
        </p:nvSpPr>
        <p:spPr>
          <a:xfrm>
            <a:off x="8057488" y="3183928"/>
            <a:ext cx="1479142" cy="1479142"/>
          </a:xfrm>
          <a:custGeom>
            <a:avLst/>
            <a:gdLst/>
            <a:ahLst/>
            <a:cxnLst>
              <a:cxn ang="0">
                <a:pos x="wd2" y="hd2"/>
              </a:cxn>
              <a:cxn ang="5400000">
                <a:pos x="wd2" y="hd2"/>
              </a:cxn>
              <a:cxn ang="10800000">
                <a:pos x="wd2" y="hd2"/>
              </a:cxn>
              <a:cxn ang="16200000">
                <a:pos x="wd2" y="hd2"/>
              </a:cxn>
            </a:cxnLst>
            <a:rect l="0" t="0" r="r" b="b"/>
            <a:pathLst>
              <a:path w="21600" h="21600" extrusionOk="0">
                <a:moveTo>
                  <a:pt x="2090" y="20206"/>
                </a:moveTo>
                <a:lnTo>
                  <a:pt x="1394" y="19510"/>
                </a:lnTo>
                <a:lnTo>
                  <a:pt x="0" y="20903"/>
                </a:lnTo>
                <a:lnTo>
                  <a:pt x="697" y="21600"/>
                </a:lnTo>
                <a:cubicBezTo>
                  <a:pt x="697" y="21600"/>
                  <a:pt x="2090" y="20206"/>
                  <a:pt x="2090" y="20206"/>
                </a:cubicBezTo>
                <a:close/>
                <a:moveTo>
                  <a:pt x="4877" y="17419"/>
                </a:moveTo>
                <a:lnTo>
                  <a:pt x="4181" y="16723"/>
                </a:lnTo>
                <a:lnTo>
                  <a:pt x="2787" y="18116"/>
                </a:lnTo>
                <a:lnTo>
                  <a:pt x="3484" y="18813"/>
                </a:lnTo>
                <a:cubicBezTo>
                  <a:pt x="3484" y="18813"/>
                  <a:pt x="4877" y="17419"/>
                  <a:pt x="4877" y="17419"/>
                </a:cubicBezTo>
                <a:close/>
                <a:moveTo>
                  <a:pt x="7665" y="14632"/>
                </a:moveTo>
                <a:lnTo>
                  <a:pt x="6968" y="13935"/>
                </a:lnTo>
                <a:lnTo>
                  <a:pt x="5574" y="15329"/>
                </a:lnTo>
                <a:lnTo>
                  <a:pt x="6271" y="16026"/>
                </a:lnTo>
                <a:cubicBezTo>
                  <a:pt x="6271" y="16026"/>
                  <a:pt x="7665" y="14632"/>
                  <a:pt x="7665" y="14632"/>
                </a:cubicBezTo>
                <a:close/>
                <a:moveTo>
                  <a:pt x="10452" y="11845"/>
                </a:moveTo>
                <a:lnTo>
                  <a:pt x="9755" y="11148"/>
                </a:lnTo>
                <a:lnTo>
                  <a:pt x="8361" y="12542"/>
                </a:lnTo>
                <a:lnTo>
                  <a:pt x="9058" y="13239"/>
                </a:lnTo>
                <a:cubicBezTo>
                  <a:pt x="9058" y="13239"/>
                  <a:pt x="10452" y="11845"/>
                  <a:pt x="10452" y="11845"/>
                </a:cubicBezTo>
                <a:close/>
                <a:moveTo>
                  <a:pt x="13239" y="9058"/>
                </a:moveTo>
                <a:lnTo>
                  <a:pt x="12542" y="8361"/>
                </a:lnTo>
                <a:lnTo>
                  <a:pt x="11148" y="9755"/>
                </a:lnTo>
                <a:lnTo>
                  <a:pt x="11845" y="10452"/>
                </a:lnTo>
                <a:cubicBezTo>
                  <a:pt x="11845" y="10452"/>
                  <a:pt x="13239" y="9058"/>
                  <a:pt x="13239" y="9058"/>
                </a:cubicBezTo>
                <a:close/>
                <a:moveTo>
                  <a:pt x="16026" y="6271"/>
                </a:moveTo>
                <a:lnTo>
                  <a:pt x="15329" y="5574"/>
                </a:lnTo>
                <a:lnTo>
                  <a:pt x="13935" y="6968"/>
                </a:lnTo>
                <a:lnTo>
                  <a:pt x="14632" y="7665"/>
                </a:lnTo>
                <a:cubicBezTo>
                  <a:pt x="14632" y="7665"/>
                  <a:pt x="16026" y="6271"/>
                  <a:pt x="16026" y="6271"/>
                </a:cubicBezTo>
                <a:close/>
                <a:moveTo>
                  <a:pt x="18813" y="3484"/>
                </a:moveTo>
                <a:lnTo>
                  <a:pt x="18116" y="2787"/>
                </a:lnTo>
                <a:lnTo>
                  <a:pt x="16722" y="4181"/>
                </a:lnTo>
                <a:lnTo>
                  <a:pt x="17419" y="4878"/>
                </a:lnTo>
                <a:cubicBezTo>
                  <a:pt x="17419" y="4878"/>
                  <a:pt x="18813" y="3484"/>
                  <a:pt x="18813" y="3484"/>
                </a:cubicBezTo>
                <a:close/>
                <a:moveTo>
                  <a:pt x="21600" y="697"/>
                </a:moveTo>
                <a:lnTo>
                  <a:pt x="20903" y="0"/>
                </a:lnTo>
                <a:lnTo>
                  <a:pt x="19510" y="1394"/>
                </a:lnTo>
                <a:lnTo>
                  <a:pt x="20206" y="2090"/>
                </a:lnTo>
                <a:cubicBezTo>
                  <a:pt x="20206" y="2090"/>
                  <a:pt x="21600" y="697"/>
                  <a:pt x="21600" y="697"/>
                </a:cubicBez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1869" dirty="0"/>
          </a:p>
        </p:txBody>
      </p:sp>
      <p:sp>
        <p:nvSpPr>
          <p:cNvPr id="23" name="Shape 16957">
            <a:extLst>
              <a:ext uri="{FF2B5EF4-FFF2-40B4-BE49-F238E27FC236}">
                <a16:creationId xmlns:a16="http://schemas.microsoft.com/office/drawing/2014/main" id="{4F122065-DEE7-4166-903C-3A199CFC8316}"/>
              </a:ext>
            </a:extLst>
          </p:cNvPr>
          <p:cNvSpPr/>
          <p:nvPr/>
        </p:nvSpPr>
        <p:spPr>
          <a:xfrm>
            <a:off x="9581918" y="1850353"/>
            <a:ext cx="1288286" cy="1288286"/>
          </a:xfrm>
          <a:custGeom>
            <a:avLst/>
            <a:gdLst/>
            <a:ahLst/>
            <a:cxnLst>
              <a:cxn ang="0">
                <a:pos x="wd2" y="hd2"/>
              </a:cxn>
              <a:cxn ang="5400000">
                <a:pos x="wd2" y="hd2"/>
              </a:cxn>
              <a:cxn ang="10800000">
                <a:pos x="wd2" y="hd2"/>
              </a:cxn>
              <a:cxn ang="16200000">
                <a:pos x="wd2" y="hd2"/>
              </a:cxn>
            </a:cxnLst>
            <a:rect l="0" t="0" r="r" b="b"/>
            <a:pathLst>
              <a:path w="21600" h="21600" extrusionOk="0">
                <a:moveTo>
                  <a:pt x="2400" y="20000"/>
                </a:moveTo>
                <a:lnTo>
                  <a:pt x="1600" y="19200"/>
                </a:lnTo>
                <a:lnTo>
                  <a:pt x="0" y="20800"/>
                </a:lnTo>
                <a:lnTo>
                  <a:pt x="800" y="21600"/>
                </a:lnTo>
                <a:lnTo>
                  <a:pt x="2400" y="20000"/>
                </a:lnTo>
                <a:close/>
                <a:moveTo>
                  <a:pt x="5600" y="16800"/>
                </a:moveTo>
                <a:lnTo>
                  <a:pt x="4800" y="16000"/>
                </a:lnTo>
                <a:lnTo>
                  <a:pt x="3200" y="17600"/>
                </a:lnTo>
                <a:lnTo>
                  <a:pt x="4000" y="18400"/>
                </a:lnTo>
                <a:lnTo>
                  <a:pt x="5600" y="16800"/>
                </a:lnTo>
                <a:close/>
                <a:moveTo>
                  <a:pt x="8800" y="13600"/>
                </a:moveTo>
                <a:lnTo>
                  <a:pt x="8000" y="12800"/>
                </a:lnTo>
                <a:lnTo>
                  <a:pt x="6400" y="14400"/>
                </a:lnTo>
                <a:lnTo>
                  <a:pt x="7200" y="15200"/>
                </a:lnTo>
                <a:lnTo>
                  <a:pt x="8800" y="13600"/>
                </a:lnTo>
                <a:close/>
                <a:moveTo>
                  <a:pt x="12000" y="10400"/>
                </a:moveTo>
                <a:lnTo>
                  <a:pt x="11200" y="9600"/>
                </a:lnTo>
                <a:lnTo>
                  <a:pt x="9600" y="11200"/>
                </a:lnTo>
                <a:lnTo>
                  <a:pt x="10400" y="12000"/>
                </a:lnTo>
                <a:lnTo>
                  <a:pt x="12000" y="10400"/>
                </a:lnTo>
                <a:close/>
                <a:moveTo>
                  <a:pt x="15200" y="7200"/>
                </a:moveTo>
                <a:lnTo>
                  <a:pt x="14400" y="6400"/>
                </a:lnTo>
                <a:lnTo>
                  <a:pt x="12800" y="8000"/>
                </a:lnTo>
                <a:lnTo>
                  <a:pt x="13600" y="8800"/>
                </a:lnTo>
                <a:lnTo>
                  <a:pt x="15200" y="7200"/>
                </a:lnTo>
                <a:close/>
                <a:moveTo>
                  <a:pt x="18400" y="4000"/>
                </a:moveTo>
                <a:lnTo>
                  <a:pt x="17600" y="3200"/>
                </a:lnTo>
                <a:lnTo>
                  <a:pt x="16000" y="4800"/>
                </a:lnTo>
                <a:lnTo>
                  <a:pt x="16800" y="5600"/>
                </a:lnTo>
                <a:lnTo>
                  <a:pt x="18400" y="4000"/>
                </a:lnTo>
                <a:close/>
                <a:moveTo>
                  <a:pt x="21600" y="800"/>
                </a:moveTo>
                <a:lnTo>
                  <a:pt x="20800" y="0"/>
                </a:lnTo>
                <a:lnTo>
                  <a:pt x="19200" y="1600"/>
                </a:lnTo>
                <a:lnTo>
                  <a:pt x="20000" y="2400"/>
                </a:lnTo>
                <a:lnTo>
                  <a:pt x="21600" y="800"/>
                </a:lnTo>
                <a:close/>
              </a:path>
            </a:pathLst>
          </a:custGeom>
          <a:solidFill>
            <a:srgbClr val="FFFFFF"/>
          </a:solidFill>
          <a:ln w="12700" cap="flat">
            <a:noFill/>
            <a:miter lim="400000"/>
          </a:ln>
          <a:effectLst/>
        </p:spPr>
        <p:txBody>
          <a:bodyPr wrap="square" lIns="0" tIns="0" rIns="0" bIns="0" numCol="1" anchor="ctr">
            <a:noAutofit/>
          </a:bodyPr>
          <a:lstStyle/>
          <a:p>
            <a:pPr>
              <a:defRPr sz="3000"/>
            </a:pPr>
            <a:endParaRPr sz="1869" dirty="0"/>
          </a:p>
        </p:txBody>
      </p:sp>
      <p:sp>
        <p:nvSpPr>
          <p:cNvPr id="26" name="Shape 16963">
            <a:extLst>
              <a:ext uri="{FF2B5EF4-FFF2-40B4-BE49-F238E27FC236}">
                <a16:creationId xmlns:a16="http://schemas.microsoft.com/office/drawing/2014/main" id="{BD65267E-0AD7-46BB-B9B6-3C782C15482F}"/>
              </a:ext>
            </a:extLst>
          </p:cNvPr>
          <p:cNvSpPr/>
          <p:nvPr/>
        </p:nvSpPr>
        <p:spPr>
          <a:xfrm>
            <a:off x="6591369" y="3111137"/>
            <a:ext cx="49104" cy="400745"/>
          </a:xfrm>
          <a:prstGeom prst="rect">
            <a:avLst/>
          </a:prstGeom>
          <a:solidFill>
            <a:schemeClr val="accent2"/>
          </a:solidFill>
          <a:ln w="12700" cap="flat">
            <a:noFill/>
            <a:miter lim="400000"/>
          </a:ln>
          <a:effectLst/>
        </p:spPr>
        <p:txBody>
          <a:bodyPr wrap="square" lIns="0" tIns="0" rIns="0" bIns="0" numCol="1" anchor="ctr">
            <a:noAutofit/>
          </a:bodyPr>
          <a:lstStyle/>
          <a:p>
            <a:endParaRPr sz="2243" dirty="0"/>
          </a:p>
        </p:txBody>
      </p:sp>
      <p:sp>
        <p:nvSpPr>
          <p:cNvPr id="27" name="Shape 16964">
            <a:extLst>
              <a:ext uri="{FF2B5EF4-FFF2-40B4-BE49-F238E27FC236}">
                <a16:creationId xmlns:a16="http://schemas.microsoft.com/office/drawing/2014/main" id="{ED4861E7-0328-4E1F-AFCC-299363710731}"/>
              </a:ext>
            </a:extLst>
          </p:cNvPr>
          <p:cNvSpPr/>
          <p:nvPr/>
        </p:nvSpPr>
        <p:spPr>
          <a:xfrm>
            <a:off x="6389788" y="2888883"/>
            <a:ext cx="452266" cy="452266"/>
          </a:xfrm>
          <a:prstGeom prst="ellipse">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28" name="Shape 16966">
            <a:extLst>
              <a:ext uri="{FF2B5EF4-FFF2-40B4-BE49-F238E27FC236}">
                <a16:creationId xmlns:a16="http://schemas.microsoft.com/office/drawing/2014/main" id="{9678D9C4-1820-4642-BF2F-98A96491AB7C}"/>
              </a:ext>
            </a:extLst>
          </p:cNvPr>
          <p:cNvSpPr/>
          <p:nvPr/>
        </p:nvSpPr>
        <p:spPr>
          <a:xfrm rot="10800000" flipH="1">
            <a:off x="8430811" y="4426309"/>
            <a:ext cx="49104" cy="400745"/>
          </a:xfrm>
          <a:prstGeom prst="rect">
            <a:avLst/>
          </a:prstGeom>
          <a:solidFill>
            <a:schemeClr val="accent3"/>
          </a:solidFill>
          <a:ln w="12700" cap="flat">
            <a:noFill/>
            <a:miter lim="400000"/>
          </a:ln>
          <a:effectLst/>
        </p:spPr>
        <p:txBody>
          <a:bodyPr wrap="square" lIns="0" tIns="0" rIns="0" bIns="0" numCol="1" anchor="ctr">
            <a:noAutofit/>
          </a:bodyPr>
          <a:lstStyle/>
          <a:p>
            <a:endParaRPr sz="2243" dirty="0"/>
          </a:p>
        </p:txBody>
      </p:sp>
      <p:sp>
        <p:nvSpPr>
          <p:cNvPr id="29" name="Shape 16967">
            <a:extLst>
              <a:ext uri="{FF2B5EF4-FFF2-40B4-BE49-F238E27FC236}">
                <a16:creationId xmlns:a16="http://schemas.microsoft.com/office/drawing/2014/main" id="{1BF4C7F6-C4A2-43D7-BF1C-6DB07E5C4D6E}"/>
              </a:ext>
            </a:extLst>
          </p:cNvPr>
          <p:cNvSpPr/>
          <p:nvPr/>
        </p:nvSpPr>
        <p:spPr>
          <a:xfrm flipH="1">
            <a:off x="8229230" y="4597040"/>
            <a:ext cx="452266" cy="452266"/>
          </a:xfrm>
          <a:prstGeom prst="ellipse">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grpSp>
        <p:nvGrpSpPr>
          <p:cNvPr id="41" name="Group 40">
            <a:extLst>
              <a:ext uri="{FF2B5EF4-FFF2-40B4-BE49-F238E27FC236}">
                <a16:creationId xmlns:a16="http://schemas.microsoft.com/office/drawing/2014/main" id="{2B1C6F93-79F7-4331-939A-916422AA5FDE}"/>
              </a:ext>
            </a:extLst>
          </p:cNvPr>
          <p:cNvGrpSpPr/>
          <p:nvPr/>
        </p:nvGrpSpPr>
        <p:grpSpPr>
          <a:xfrm>
            <a:off x="8586219" y="2118051"/>
            <a:ext cx="2005959" cy="1018808"/>
            <a:chOff x="7056794" y="2451249"/>
            <a:chExt cx="1141659" cy="579838"/>
          </a:xfrm>
        </p:grpSpPr>
        <p:sp>
          <p:nvSpPr>
            <p:cNvPr id="24" name="Shape 16960">
              <a:extLst>
                <a:ext uri="{FF2B5EF4-FFF2-40B4-BE49-F238E27FC236}">
                  <a16:creationId xmlns:a16="http://schemas.microsoft.com/office/drawing/2014/main" id="{A7D43CB8-4AB1-4918-A9D7-E36581A12508}"/>
                </a:ext>
              </a:extLst>
            </p:cNvPr>
            <p:cNvSpPr/>
            <p:nvPr/>
          </p:nvSpPr>
          <p:spPr>
            <a:xfrm flipH="1">
              <a:off x="7603071" y="2630342"/>
              <a:ext cx="49104" cy="400745"/>
            </a:xfrm>
            <a:prstGeom prst="rect">
              <a:avLst/>
            </a:prstGeom>
            <a:solidFill>
              <a:schemeClr val="accent4"/>
            </a:solidFill>
            <a:ln w="12700" cap="flat">
              <a:noFill/>
              <a:miter lim="400000"/>
            </a:ln>
            <a:effectLst/>
          </p:spPr>
          <p:txBody>
            <a:bodyPr wrap="square" lIns="0" tIns="0" rIns="0" bIns="0" numCol="1" anchor="ctr">
              <a:noAutofit/>
            </a:bodyPr>
            <a:lstStyle/>
            <a:p>
              <a:endParaRPr sz="2243" dirty="0"/>
            </a:p>
          </p:txBody>
        </p:sp>
        <p:sp>
          <p:nvSpPr>
            <p:cNvPr id="25" name="Shape 16961">
              <a:extLst>
                <a:ext uri="{FF2B5EF4-FFF2-40B4-BE49-F238E27FC236}">
                  <a16:creationId xmlns:a16="http://schemas.microsoft.com/office/drawing/2014/main" id="{CE76102D-07B1-468A-9C16-19775FC64247}"/>
                </a:ext>
              </a:extLst>
            </p:cNvPr>
            <p:cNvSpPr/>
            <p:nvPr/>
          </p:nvSpPr>
          <p:spPr>
            <a:xfrm>
              <a:off x="7189706" y="2462747"/>
              <a:ext cx="992132" cy="297204"/>
            </a:xfrm>
            <a:custGeom>
              <a:avLst/>
              <a:gdLst/>
              <a:ahLst/>
              <a:cxnLst>
                <a:cxn ang="0">
                  <a:pos x="wd2" y="hd2"/>
                </a:cxn>
                <a:cxn ang="5400000">
                  <a:pos x="wd2" y="hd2"/>
                </a:cxn>
                <a:cxn ang="10800000">
                  <a:pos x="wd2" y="hd2"/>
                </a:cxn>
                <a:cxn ang="16200000">
                  <a:pos x="wd2" y="hd2"/>
                </a:cxn>
              </a:cxnLst>
              <a:rect l="0" t="0" r="r" b="b"/>
              <a:pathLst>
                <a:path w="21600" h="21600" extrusionOk="0">
                  <a:moveTo>
                    <a:pt x="18026" y="21600"/>
                  </a:moveTo>
                  <a:lnTo>
                    <a:pt x="21600" y="10800"/>
                  </a:lnTo>
                  <a:lnTo>
                    <a:pt x="18026" y="0"/>
                  </a:lnTo>
                  <a:lnTo>
                    <a:pt x="0" y="0"/>
                  </a:lnTo>
                  <a:lnTo>
                    <a:pt x="0" y="21600"/>
                  </a:lnTo>
                  <a:lnTo>
                    <a:pt x="18026" y="21600"/>
                  </a:lnTo>
                  <a:close/>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3FFF4726-38D4-426C-9C79-835F7C28E34A}"/>
                </a:ext>
              </a:extLst>
            </p:cNvPr>
            <p:cNvSpPr txBox="1"/>
            <p:nvPr/>
          </p:nvSpPr>
          <p:spPr>
            <a:xfrm>
              <a:off x="7056794" y="2451249"/>
              <a:ext cx="1141659" cy="310534"/>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MILESTONE</a:t>
              </a:r>
            </a:p>
          </p:txBody>
        </p:sp>
      </p:grpSp>
      <p:sp>
        <p:nvSpPr>
          <p:cNvPr id="34" name="TextBox 33">
            <a:extLst>
              <a:ext uri="{FF2B5EF4-FFF2-40B4-BE49-F238E27FC236}">
                <a16:creationId xmlns:a16="http://schemas.microsoft.com/office/drawing/2014/main" id="{C0EF93FE-2BE5-4B3B-987F-A40589654441}"/>
              </a:ext>
            </a:extLst>
          </p:cNvPr>
          <p:cNvSpPr txBox="1"/>
          <p:nvPr/>
        </p:nvSpPr>
        <p:spPr>
          <a:xfrm>
            <a:off x="8265247" y="4671788"/>
            <a:ext cx="380232"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02</a:t>
            </a:r>
          </a:p>
        </p:txBody>
      </p:sp>
      <p:sp>
        <p:nvSpPr>
          <p:cNvPr id="35" name="TextBox 34">
            <a:extLst>
              <a:ext uri="{FF2B5EF4-FFF2-40B4-BE49-F238E27FC236}">
                <a16:creationId xmlns:a16="http://schemas.microsoft.com/office/drawing/2014/main" id="{A7527D83-D12D-4473-AF4E-2AACE238034C}"/>
              </a:ext>
            </a:extLst>
          </p:cNvPr>
          <p:cNvSpPr txBox="1"/>
          <p:nvPr/>
        </p:nvSpPr>
        <p:spPr>
          <a:xfrm>
            <a:off x="6440604" y="2957382"/>
            <a:ext cx="346570"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01</a:t>
            </a:r>
          </a:p>
        </p:txBody>
      </p:sp>
      <p:sp>
        <p:nvSpPr>
          <p:cNvPr id="36" name="TextBox 35">
            <a:extLst>
              <a:ext uri="{FF2B5EF4-FFF2-40B4-BE49-F238E27FC236}">
                <a16:creationId xmlns:a16="http://schemas.microsoft.com/office/drawing/2014/main" id="{D031A378-1511-4477-BD7A-C6F5D3159DC8}"/>
              </a:ext>
            </a:extLst>
          </p:cNvPr>
          <p:cNvSpPr txBox="1"/>
          <p:nvPr/>
        </p:nvSpPr>
        <p:spPr>
          <a:xfrm>
            <a:off x="6890120" y="2691009"/>
            <a:ext cx="1334020"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 01</a:t>
            </a:r>
          </a:p>
        </p:txBody>
      </p:sp>
      <p:sp>
        <p:nvSpPr>
          <p:cNvPr id="37" name="Subtitle 2">
            <a:extLst>
              <a:ext uri="{FF2B5EF4-FFF2-40B4-BE49-F238E27FC236}">
                <a16:creationId xmlns:a16="http://schemas.microsoft.com/office/drawing/2014/main" id="{0CBB352F-4BAD-4DC2-9089-FEA84391FF6B}"/>
              </a:ext>
            </a:extLst>
          </p:cNvPr>
          <p:cNvSpPr txBox="1">
            <a:spLocks/>
          </p:cNvSpPr>
          <p:nvPr/>
        </p:nvSpPr>
        <p:spPr>
          <a:xfrm>
            <a:off x="6937745" y="2976040"/>
            <a:ext cx="2005958"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a:t>
            </a:r>
          </a:p>
        </p:txBody>
      </p:sp>
      <p:sp>
        <p:nvSpPr>
          <p:cNvPr id="38" name="TextBox 37">
            <a:extLst>
              <a:ext uri="{FF2B5EF4-FFF2-40B4-BE49-F238E27FC236}">
                <a16:creationId xmlns:a16="http://schemas.microsoft.com/office/drawing/2014/main" id="{2E3BE300-F6C3-45FB-8275-C13107BA3CF1}"/>
              </a:ext>
            </a:extLst>
          </p:cNvPr>
          <p:cNvSpPr txBox="1"/>
          <p:nvPr/>
        </p:nvSpPr>
        <p:spPr>
          <a:xfrm>
            <a:off x="8715324" y="4363212"/>
            <a:ext cx="1367682"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 02</a:t>
            </a:r>
          </a:p>
        </p:txBody>
      </p:sp>
      <p:sp>
        <p:nvSpPr>
          <p:cNvPr id="39" name="Subtitle 2">
            <a:extLst>
              <a:ext uri="{FF2B5EF4-FFF2-40B4-BE49-F238E27FC236}">
                <a16:creationId xmlns:a16="http://schemas.microsoft.com/office/drawing/2014/main" id="{D5AC7AAD-66B0-4CA1-B1E9-6B4D388E7A95}"/>
              </a:ext>
            </a:extLst>
          </p:cNvPr>
          <p:cNvSpPr txBox="1">
            <a:spLocks/>
          </p:cNvSpPr>
          <p:nvPr/>
        </p:nvSpPr>
        <p:spPr>
          <a:xfrm>
            <a:off x="8762948" y="4648244"/>
            <a:ext cx="2107255"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a:t>
            </a:r>
          </a:p>
        </p:txBody>
      </p:sp>
      <p:sp>
        <p:nvSpPr>
          <p:cNvPr id="44" name="Shape 16960">
            <a:extLst>
              <a:ext uri="{FF2B5EF4-FFF2-40B4-BE49-F238E27FC236}">
                <a16:creationId xmlns:a16="http://schemas.microsoft.com/office/drawing/2014/main" id="{B269132F-0526-4C4A-B13B-C1BEF1C16AE7}"/>
              </a:ext>
            </a:extLst>
          </p:cNvPr>
          <p:cNvSpPr/>
          <p:nvPr/>
        </p:nvSpPr>
        <p:spPr>
          <a:xfrm flipH="1">
            <a:off x="5079721" y="2909286"/>
            <a:ext cx="86278" cy="704132"/>
          </a:xfrm>
          <a:prstGeom prst="rect">
            <a:avLst/>
          </a:prstGeom>
          <a:solidFill>
            <a:schemeClr val="accent4"/>
          </a:solidFill>
          <a:ln w="12700" cap="flat">
            <a:noFill/>
            <a:miter lim="400000"/>
          </a:ln>
          <a:effectLst/>
        </p:spPr>
        <p:txBody>
          <a:bodyPr wrap="square" lIns="0" tIns="0" rIns="0" bIns="0" numCol="1" anchor="ctr">
            <a:noAutofit/>
          </a:bodyPr>
          <a:lstStyle/>
          <a:p>
            <a:endParaRPr sz="2243" dirty="0"/>
          </a:p>
        </p:txBody>
      </p:sp>
      <p:sp>
        <p:nvSpPr>
          <p:cNvPr id="45" name="Shape 16961">
            <a:extLst>
              <a:ext uri="{FF2B5EF4-FFF2-40B4-BE49-F238E27FC236}">
                <a16:creationId xmlns:a16="http://schemas.microsoft.com/office/drawing/2014/main" id="{BE9DB728-1D14-48FE-9787-3EEFB45F5AEE}"/>
              </a:ext>
            </a:extLst>
          </p:cNvPr>
          <p:cNvSpPr/>
          <p:nvPr/>
        </p:nvSpPr>
        <p:spPr>
          <a:xfrm>
            <a:off x="4353416" y="2614813"/>
            <a:ext cx="1743232" cy="522204"/>
          </a:xfrm>
          <a:custGeom>
            <a:avLst/>
            <a:gdLst/>
            <a:ahLst/>
            <a:cxnLst>
              <a:cxn ang="0">
                <a:pos x="wd2" y="hd2"/>
              </a:cxn>
              <a:cxn ang="5400000">
                <a:pos x="wd2" y="hd2"/>
              </a:cxn>
              <a:cxn ang="10800000">
                <a:pos x="wd2" y="hd2"/>
              </a:cxn>
              <a:cxn ang="16200000">
                <a:pos x="wd2" y="hd2"/>
              </a:cxn>
            </a:cxnLst>
            <a:rect l="0" t="0" r="r" b="b"/>
            <a:pathLst>
              <a:path w="21600" h="21600" extrusionOk="0">
                <a:moveTo>
                  <a:pt x="18026" y="21600"/>
                </a:moveTo>
                <a:lnTo>
                  <a:pt x="21600" y="10800"/>
                </a:lnTo>
                <a:lnTo>
                  <a:pt x="18026" y="0"/>
                </a:lnTo>
                <a:lnTo>
                  <a:pt x="0" y="0"/>
                </a:lnTo>
                <a:lnTo>
                  <a:pt x="0" y="21600"/>
                </a:lnTo>
                <a:lnTo>
                  <a:pt x="18026" y="21600"/>
                </a:lnTo>
                <a:close/>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46" name="TextBox 45">
            <a:extLst>
              <a:ext uri="{FF2B5EF4-FFF2-40B4-BE49-F238E27FC236}">
                <a16:creationId xmlns:a16="http://schemas.microsoft.com/office/drawing/2014/main" id="{264EB564-76C4-419D-BEA8-D1698A8B2202}"/>
              </a:ext>
            </a:extLst>
          </p:cNvPr>
          <p:cNvSpPr txBox="1"/>
          <p:nvPr/>
        </p:nvSpPr>
        <p:spPr>
          <a:xfrm>
            <a:off x="4119882" y="2594610"/>
            <a:ext cx="2005959" cy="545626"/>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MILESTONE</a:t>
            </a:r>
          </a:p>
        </p:txBody>
      </p:sp>
      <p:pic>
        <p:nvPicPr>
          <p:cNvPr id="48" name="Graphic 47">
            <a:extLst>
              <a:ext uri="{FF2B5EF4-FFF2-40B4-BE49-F238E27FC236}">
                <a16:creationId xmlns:a16="http://schemas.microsoft.com/office/drawing/2014/main" id="{4CCCBC61-8593-48A6-AEF9-D31650C66E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961" y="2346489"/>
            <a:ext cx="5105597" cy="3403731"/>
          </a:xfrm>
          <a:prstGeom prst="rect">
            <a:avLst/>
          </a:prstGeom>
        </p:spPr>
      </p:pic>
    </p:spTree>
    <p:extLst>
      <p:ext uri="{BB962C8B-B14F-4D97-AF65-F5344CB8AC3E}">
        <p14:creationId xmlns:p14="http://schemas.microsoft.com/office/powerpoint/2010/main" val="214050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809B1-1267-4179-9905-489466A7B9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F07F246-5CE2-4B19-A301-0E0D50ACB93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CBD2C16-BF45-4983-A508-BB0C03B5FF3C}"/>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EBA1B4E2-9F6E-4BD9-B1D7-ABFE89DC197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ABBAD60-8A3B-4E2C-B851-CFDB4B4CDE09}"/>
              </a:ext>
            </a:extLst>
          </p:cNvPr>
          <p:cNvSpPr>
            <a:spLocks noGrp="1"/>
          </p:cNvSpPr>
          <p:nvPr>
            <p:ph type="body" sz="quarter" idx="13"/>
          </p:nvPr>
        </p:nvSpPr>
        <p:spPr/>
        <p:txBody>
          <a:bodyPr/>
          <a:lstStyle/>
          <a:p>
            <a:endParaRPr lang="en-ZA"/>
          </a:p>
        </p:txBody>
      </p:sp>
      <p:grpSp>
        <p:nvGrpSpPr>
          <p:cNvPr id="53" name="Group 52">
            <a:extLst>
              <a:ext uri="{FF2B5EF4-FFF2-40B4-BE49-F238E27FC236}">
                <a16:creationId xmlns:a16="http://schemas.microsoft.com/office/drawing/2014/main" id="{1EB111D3-9C71-4E95-8457-924EF1BED56C}"/>
              </a:ext>
            </a:extLst>
          </p:cNvPr>
          <p:cNvGrpSpPr/>
          <p:nvPr/>
        </p:nvGrpSpPr>
        <p:grpSpPr>
          <a:xfrm>
            <a:off x="-19051" y="2328352"/>
            <a:ext cx="11601451" cy="3648468"/>
            <a:chOff x="0" y="2288899"/>
            <a:chExt cx="10799762" cy="3396346"/>
          </a:xfrm>
        </p:grpSpPr>
        <p:sp>
          <p:nvSpPr>
            <p:cNvPr id="7" name="Shape 2929">
              <a:extLst>
                <a:ext uri="{FF2B5EF4-FFF2-40B4-BE49-F238E27FC236}">
                  <a16:creationId xmlns:a16="http://schemas.microsoft.com/office/drawing/2014/main" id="{35F8D5C9-719B-4D64-BFF0-C8912F197797}"/>
                </a:ext>
              </a:extLst>
            </p:cNvPr>
            <p:cNvSpPr/>
            <p:nvPr/>
          </p:nvSpPr>
          <p:spPr>
            <a:xfrm>
              <a:off x="3782140" y="5056151"/>
              <a:ext cx="3250317" cy="629094"/>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lnTo>
                    <a:pt x="0" y="0"/>
                  </a:lnTo>
                  <a:lnTo>
                    <a:pt x="1831" y="10800"/>
                  </a:lnTo>
                  <a:lnTo>
                    <a:pt x="0" y="21600"/>
                  </a:lnTo>
                  <a:lnTo>
                    <a:pt x="19769" y="21600"/>
                  </a:lnTo>
                  <a:lnTo>
                    <a:pt x="21600" y="10800"/>
                  </a:lnTo>
                  <a:cubicBezTo>
                    <a:pt x="21600" y="10800"/>
                    <a:pt x="19769" y="0"/>
                    <a:pt x="19769" y="0"/>
                  </a:cubicBezTo>
                  <a:close/>
                </a:path>
              </a:pathLst>
            </a:cu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8" name="Shape 2930">
              <a:extLst>
                <a:ext uri="{FF2B5EF4-FFF2-40B4-BE49-F238E27FC236}">
                  <a16:creationId xmlns:a16="http://schemas.microsoft.com/office/drawing/2014/main" id="{8743E9E2-3F50-4DA0-8B6E-612064300959}"/>
                </a:ext>
              </a:extLst>
            </p:cNvPr>
            <p:cNvSpPr/>
            <p:nvPr/>
          </p:nvSpPr>
          <p:spPr>
            <a:xfrm>
              <a:off x="683393" y="5056151"/>
              <a:ext cx="3250316" cy="629094"/>
            </a:xfrm>
            <a:custGeom>
              <a:avLst/>
              <a:gdLst/>
              <a:ahLst/>
              <a:cxnLst>
                <a:cxn ang="0">
                  <a:pos x="wd2" y="hd2"/>
                </a:cxn>
                <a:cxn ang="5400000">
                  <a:pos x="wd2" y="hd2"/>
                </a:cxn>
                <a:cxn ang="10800000">
                  <a:pos x="wd2" y="hd2"/>
                </a:cxn>
                <a:cxn ang="16200000">
                  <a:pos x="wd2" y="hd2"/>
                </a:cxn>
              </a:cxnLst>
              <a:rect l="0" t="0" r="r" b="b"/>
              <a:pathLst>
                <a:path w="21600" h="21600" extrusionOk="0">
                  <a:moveTo>
                    <a:pt x="19769" y="0"/>
                  </a:moveTo>
                  <a:lnTo>
                    <a:pt x="0" y="0"/>
                  </a:lnTo>
                  <a:lnTo>
                    <a:pt x="0" y="21600"/>
                  </a:lnTo>
                  <a:lnTo>
                    <a:pt x="19769" y="21600"/>
                  </a:lnTo>
                  <a:lnTo>
                    <a:pt x="21600" y="10800"/>
                  </a:lnTo>
                  <a:cubicBezTo>
                    <a:pt x="21600" y="10800"/>
                    <a:pt x="19769" y="0"/>
                    <a:pt x="19769" y="0"/>
                  </a:cubicBezTo>
                  <a:close/>
                </a:path>
              </a:pathLst>
            </a:cu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9" name="Shape 2931">
              <a:extLst>
                <a:ext uri="{FF2B5EF4-FFF2-40B4-BE49-F238E27FC236}">
                  <a16:creationId xmlns:a16="http://schemas.microsoft.com/office/drawing/2014/main" id="{AEAF42FE-77DC-4962-A4B2-C9EAF9017B69}"/>
                </a:ext>
              </a:extLst>
            </p:cNvPr>
            <p:cNvSpPr/>
            <p:nvPr/>
          </p:nvSpPr>
          <p:spPr>
            <a:xfrm>
              <a:off x="6880889" y="5056151"/>
              <a:ext cx="3250317" cy="6290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831" y="10800"/>
                  </a:lnTo>
                  <a:lnTo>
                    <a:pt x="0" y="21600"/>
                  </a:lnTo>
                  <a:lnTo>
                    <a:pt x="21600" y="21600"/>
                  </a:lnTo>
                  <a:cubicBezTo>
                    <a:pt x="21600" y="21600"/>
                    <a:pt x="21600" y="0"/>
                    <a:pt x="21600" y="0"/>
                  </a:cubicBezTo>
                  <a:close/>
                </a:path>
              </a:pathLst>
            </a:cu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558" dirty="0">
                <a:latin typeface="+mn-lt"/>
                <a:ea typeface="Lato Light" panose="020F0502020204030203" pitchFamily="34" charset="0"/>
                <a:cs typeface="Lato Light" panose="020F0502020204030203" pitchFamily="34" charset="0"/>
              </a:endParaRPr>
            </a:p>
          </p:txBody>
        </p:sp>
        <p:sp>
          <p:nvSpPr>
            <p:cNvPr id="10" name="Shape 2944">
              <a:extLst>
                <a:ext uri="{FF2B5EF4-FFF2-40B4-BE49-F238E27FC236}">
                  <a16:creationId xmlns:a16="http://schemas.microsoft.com/office/drawing/2014/main" id="{2AFBA6A3-3358-458E-BD5C-30B1727B764D}"/>
                </a:ext>
              </a:extLst>
            </p:cNvPr>
            <p:cNvSpPr/>
            <p:nvPr/>
          </p:nvSpPr>
          <p:spPr>
            <a:xfrm>
              <a:off x="4842375" y="4201516"/>
              <a:ext cx="5957387" cy="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11" name="Shape 2945">
              <a:extLst>
                <a:ext uri="{FF2B5EF4-FFF2-40B4-BE49-F238E27FC236}">
                  <a16:creationId xmlns:a16="http://schemas.microsoft.com/office/drawing/2014/main" id="{CBE2EB5D-0F1A-45C6-8A6E-D876C853867A}"/>
                </a:ext>
              </a:extLst>
            </p:cNvPr>
            <p:cNvSpPr/>
            <p:nvPr/>
          </p:nvSpPr>
          <p:spPr>
            <a:xfrm>
              <a:off x="0" y="4201516"/>
              <a:ext cx="4846433" cy="0"/>
            </a:xfrm>
            <a:prstGeom prst="line">
              <a:avLst/>
            </a:prstGeom>
            <a:noFill/>
            <a:ln w="38100" cap="flat">
              <a:solidFill>
                <a:schemeClr val="accent3"/>
              </a:solidFill>
              <a:prstDash val="solid"/>
              <a:miter lim="400000"/>
            </a:ln>
            <a:effectLst/>
          </p:spPr>
          <p:txBody>
            <a:bodyPr wrap="square" lIns="31648" tIns="31648" rIns="31648" bIns="31648" numCol="1" anchor="ctr">
              <a:noAutofit/>
            </a:bodyPr>
            <a:lstStyle/>
            <a:p>
              <a:endParaRPr sz="2243" dirty="0"/>
            </a:p>
          </p:txBody>
        </p:sp>
        <p:sp>
          <p:nvSpPr>
            <p:cNvPr id="12" name="Shape 2946">
              <a:extLst>
                <a:ext uri="{FF2B5EF4-FFF2-40B4-BE49-F238E27FC236}">
                  <a16:creationId xmlns:a16="http://schemas.microsoft.com/office/drawing/2014/main" id="{A5F0E497-2E2B-4A14-9E1A-F2123E059E42}"/>
                </a:ext>
              </a:extLst>
            </p:cNvPr>
            <p:cNvSpPr/>
            <p:nvPr/>
          </p:nvSpPr>
          <p:spPr>
            <a:xfrm>
              <a:off x="777328" y="4115730"/>
              <a:ext cx="171570" cy="171572"/>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13" name="Shape 2947">
              <a:extLst>
                <a:ext uri="{FF2B5EF4-FFF2-40B4-BE49-F238E27FC236}">
                  <a16:creationId xmlns:a16="http://schemas.microsoft.com/office/drawing/2014/main" id="{1F884E0A-C790-48CC-9D8D-FD6C262B72BE}"/>
                </a:ext>
              </a:extLst>
            </p:cNvPr>
            <p:cNvSpPr/>
            <p:nvPr/>
          </p:nvSpPr>
          <p:spPr>
            <a:xfrm>
              <a:off x="9730667" y="4115730"/>
              <a:ext cx="171572" cy="171572"/>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4" name="Shape 2948">
              <a:extLst>
                <a:ext uri="{FF2B5EF4-FFF2-40B4-BE49-F238E27FC236}">
                  <a16:creationId xmlns:a16="http://schemas.microsoft.com/office/drawing/2014/main" id="{93743BD3-5D3E-4E80-B599-BA881CFCB982}"/>
                </a:ext>
              </a:extLst>
            </p:cNvPr>
            <p:cNvSpPr/>
            <p:nvPr/>
          </p:nvSpPr>
          <p:spPr>
            <a:xfrm>
              <a:off x="1772143" y="4115730"/>
              <a:ext cx="171572" cy="171572"/>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15" name="Shape 2949">
              <a:extLst>
                <a:ext uri="{FF2B5EF4-FFF2-40B4-BE49-F238E27FC236}">
                  <a16:creationId xmlns:a16="http://schemas.microsoft.com/office/drawing/2014/main" id="{896CCECF-7F19-4A3B-B86D-614286BCBD33}"/>
                </a:ext>
              </a:extLst>
            </p:cNvPr>
            <p:cNvSpPr/>
            <p:nvPr/>
          </p:nvSpPr>
          <p:spPr>
            <a:xfrm>
              <a:off x="3761774" y="4115730"/>
              <a:ext cx="171572" cy="171572"/>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16" name="Shape 2950">
              <a:extLst>
                <a:ext uri="{FF2B5EF4-FFF2-40B4-BE49-F238E27FC236}">
                  <a16:creationId xmlns:a16="http://schemas.microsoft.com/office/drawing/2014/main" id="{75848B1D-560F-462D-8149-85200649C793}"/>
                </a:ext>
              </a:extLst>
            </p:cNvPr>
            <p:cNvSpPr/>
            <p:nvPr/>
          </p:nvSpPr>
          <p:spPr>
            <a:xfrm>
              <a:off x="4756589" y="4115730"/>
              <a:ext cx="171572" cy="171572"/>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17" name="Shape 2951">
              <a:extLst>
                <a:ext uri="{FF2B5EF4-FFF2-40B4-BE49-F238E27FC236}">
                  <a16:creationId xmlns:a16="http://schemas.microsoft.com/office/drawing/2014/main" id="{B1836D95-F171-4723-9F97-D49ABD8B3D89}"/>
                </a:ext>
              </a:extLst>
            </p:cNvPr>
            <p:cNvSpPr/>
            <p:nvPr/>
          </p:nvSpPr>
          <p:spPr>
            <a:xfrm>
              <a:off x="6746220" y="4115730"/>
              <a:ext cx="171572" cy="171572"/>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8" name="Shape 2952">
              <a:extLst>
                <a:ext uri="{FF2B5EF4-FFF2-40B4-BE49-F238E27FC236}">
                  <a16:creationId xmlns:a16="http://schemas.microsoft.com/office/drawing/2014/main" id="{4AF20BAA-6014-4546-88E7-89379AF508E7}"/>
                </a:ext>
              </a:extLst>
            </p:cNvPr>
            <p:cNvSpPr/>
            <p:nvPr/>
          </p:nvSpPr>
          <p:spPr>
            <a:xfrm>
              <a:off x="7741036" y="4115730"/>
              <a:ext cx="171572" cy="171572"/>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19" name="Shape 2953">
              <a:extLst>
                <a:ext uri="{FF2B5EF4-FFF2-40B4-BE49-F238E27FC236}">
                  <a16:creationId xmlns:a16="http://schemas.microsoft.com/office/drawing/2014/main" id="{21B6B758-5F6B-4F9B-BEB5-898487EC38CE}"/>
                </a:ext>
              </a:extLst>
            </p:cNvPr>
            <p:cNvSpPr/>
            <p:nvPr/>
          </p:nvSpPr>
          <p:spPr>
            <a:xfrm>
              <a:off x="8735852" y="4115730"/>
              <a:ext cx="171572" cy="171572"/>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20" name="Shape 2954">
              <a:extLst>
                <a:ext uri="{FF2B5EF4-FFF2-40B4-BE49-F238E27FC236}">
                  <a16:creationId xmlns:a16="http://schemas.microsoft.com/office/drawing/2014/main" id="{B9FB238B-749D-4B56-B383-BB5A91234912}"/>
                </a:ext>
              </a:extLst>
            </p:cNvPr>
            <p:cNvSpPr/>
            <p:nvPr/>
          </p:nvSpPr>
          <p:spPr>
            <a:xfrm>
              <a:off x="2766958" y="4115730"/>
              <a:ext cx="171572" cy="171572"/>
            </a:xfrm>
            <a:prstGeom prst="ellipse">
              <a:avLst/>
            </a:prstGeom>
            <a:solidFill>
              <a:schemeClr val="accent1"/>
            </a:solidFill>
            <a:ln w="12700" cap="flat">
              <a:noFill/>
              <a:miter lim="400000"/>
            </a:ln>
            <a:effectLst/>
          </p:spPr>
          <p:txBody>
            <a:bodyPr wrap="square" lIns="31648" tIns="31648" rIns="31648" bIns="31648" numCol="1" anchor="ctr">
              <a:noAutofit/>
            </a:bodyPr>
            <a:lstStyle/>
            <a:p>
              <a:endParaRPr sz="2243" dirty="0"/>
            </a:p>
          </p:txBody>
        </p:sp>
        <p:sp>
          <p:nvSpPr>
            <p:cNvPr id="21" name="Shape 2955">
              <a:extLst>
                <a:ext uri="{FF2B5EF4-FFF2-40B4-BE49-F238E27FC236}">
                  <a16:creationId xmlns:a16="http://schemas.microsoft.com/office/drawing/2014/main" id="{A143AE5A-F7A6-4440-A2EC-F2ACF2FEB72C}"/>
                </a:ext>
              </a:extLst>
            </p:cNvPr>
            <p:cNvSpPr/>
            <p:nvPr/>
          </p:nvSpPr>
          <p:spPr>
            <a:xfrm>
              <a:off x="5751405" y="4115730"/>
              <a:ext cx="171572" cy="171572"/>
            </a:xfrm>
            <a:prstGeom prst="ellipse">
              <a:avLst/>
            </a:prstGeom>
            <a:solidFill>
              <a:schemeClr val="accent2"/>
            </a:solidFill>
            <a:ln w="12700" cap="flat">
              <a:noFill/>
              <a:miter lim="400000"/>
            </a:ln>
            <a:effectLst/>
          </p:spPr>
          <p:txBody>
            <a:bodyPr wrap="square" lIns="31648" tIns="31648" rIns="31648" bIns="31648" numCol="1" anchor="ctr">
              <a:noAutofit/>
            </a:bodyPr>
            <a:lstStyle/>
            <a:p>
              <a:endParaRPr sz="2243" dirty="0"/>
            </a:p>
          </p:txBody>
        </p:sp>
        <p:sp>
          <p:nvSpPr>
            <p:cNvPr id="22" name="Shape 2958">
              <a:extLst>
                <a:ext uri="{FF2B5EF4-FFF2-40B4-BE49-F238E27FC236}">
                  <a16:creationId xmlns:a16="http://schemas.microsoft.com/office/drawing/2014/main" id="{FB940A3E-287C-4957-A3F5-0556D01E4FCB}"/>
                </a:ext>
              </a:extLst>
            </p:cNvPr>
            <p:cNvSpPr/>
            <p:nvPr/>
          </p:nvSpPr>
          <p:spPr>
            <a:xfrm flipH="1" flipV="1">
              <a:off x="2309958" y="2689679"/>
              <a:ext cx="483755" cy="1214463"/>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23" name="Shape 2961">
              <a:extLst>
                <a:ext uri="{FF2B5EF4-FFF2-40B4-BE49-F238E27FC236}">
                  <a16:creationId xmlns:a16="http://schemas.microsoft.com/office/drawing/2014/main" id="{FCF94B49-6C7D-41FA-82BE-C6F44CF352F3}"/>
                </a:ext>
              </a:extLst>
            </p:cNvPr>
            <p:cNvSpPr/>
            <p:nvPr/>
          </p:nvSpPr>
          <p:spPr>
            <a:xfrm flipH="1" flipV="1">
              <a:off x="4290440" y="2689679"/>
              <a:ext cx="483754" cy="1214463"/>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24" name="Shape 2964">
              <a:extLst>
                <a:ext uri="{FF2B5EF4-FFF2-40B4-BE49-F238E27FC236}">
                  <a16:creationId xmlns:a16="http://schemas.microsoft.com/office/drawing/2014/main" id="{31E6B44E-4D70-46EB-BE25-59ACE976594B}"/>
                </a:ext>
              </a:extLst>
            </p:cNvPr>
            <p:cNvSpPr/>
            <p:nvPr/>
          </p:nvSpPr>
          <p:spPr>
            <a:xfrm flipH="1" flipV="1">
              <a:off x="6270924" y="2689679"/>
              <a:ext cx="483754" cy="1214463"/>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25" name="Shape 2967">
              <a:extLst>
                <a:ext uri="{FF2B5EF4-FFF2-40B4-BE49-F238E27FC236}">
                  <a16:creationId xmlns:a16="http://schemas.microsoft.com/office/drawing/2014/main" id="{3D48315D-AA92-47F3-B634-FB86C6BFED1D}"/>
                </a:ext>
              </a:extLst>
            </p:cNvPr>
            <p:cNvSpPr/>
            <p:nvPr/>
          </p:nvSpPr>
          <p:spPr>
            <a:xfrm flipH="1" flipV="1">
              <a:off x="8251406" y="2689679"/>
              <a:ext cx="483754" cy="1214463"/>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26" name="Shape 2970">
              <a:extLst>
                <a:ext uri="{FF2B5EF4-FFF2-40B4-BE49-F238E27FC236}">
                  <a16:creationId xmlns:a16="http://schemas.microsoft.com/office/drawing/2014/main" id="{9F667738-0746-4B6A-8285-6E183B93507A}"/>
                </a:ext>
              </a:extLst>
            </p:cNvPr>
            <p:cNvSpPr/>
            <p:nvPr/>
          </p:nvSpPr>
          <p:spPr>
            <a:xfrm flipH="1" flipV="1">
              <a:off x="1706957" y="3711462"/>
              <a:ext cx="103884" cy="25712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27" name="Shape 2973">
              <a:extLst>
                <a:ext uri="{FF2B5EF4-FFF2-40B4-BE49-F238E27FC236}">
                  <a16:creationId xmlns:a16="http://schemas.microsoft.com/office/drawing/2014/main" id="{5EB0FBE9-1D56-41D8-8D38-CE1DCDA73DE3}"/>
                </a:ext>
              </a:extLst>
            </p:cNvPr>
            <p:cNvSpPr/>
            <p:nvPr/>
          </p:nvSpPr>
          <p:spPr>
            <a:xfrm flipH="1" flipV="1">
              <a:off x="3696019" y="3711462"/>
              <a:ext cx="103884" cy="25712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28" name="Shape 2976">
              <a:extLst>
                <a:ext uri="{FF2B5EF4-FFF2-40B4-BE49-F238E27FC236}">
                  <a16:creationId xmlns:a16="http://schemas.microsoft.com/office/drawing/2014/main" id="{2BFC8F79-799A-42B3-8D2C-6F033F916F8E}"/>
                </a:ext>
              </a:extLst>
            </p:cNvPr>
            <p:cNvSpPr/>
            <p:nvPr/>
          </p:nvSpPr>
          <p:spPr>
            <a:xfrm flipH="1" flipV="1">
              <a:off x="5685080" y="3665710"/>
              <a:ext cx="103884" cy="25712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29" name="Shape 2979">
              <a:extLst>
                <a:ext uri="{FF2B5EF4-FFF2-40B4-BE49-F238E27FC236}">
                  <a16:creationId xmlns:a16="http://schemas.microsoft.com/office/drawing/2014/main" id="{793AD201-DD9A-4F40-9A87-EA9ADD3C6CBD}"/>
                </a:ext>
              </a:extLst>
            </p:cNvPr>
            <p:cNvSpPr/>
            <p:nvPr/>
          </p:nvSpPr>
          <p:spPr>
            <a:xfrm flipH="1" flipV="1">
              <a:off x="7674142" y="3703590"/>
              <a:ext cx="103884" cy="25712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30" name="TextBox 29">
              <a:extLst>
                <a:ext uri="{FF2B5EF4-FFF2-40B4-BE49-F238E27FC236}">
                  <a16:creationId xmlns:a16="http://schemas.microsoft.com/office/drawing/2014/main" id="{5559505B-5A23-4BC6-8742-BC3CCB1E3E9F}"/>
                </a:ext>
              </a:extLst>
            </p:cNvPr>
            <p:cNvSpPr txBox="1"/>
            <p:nvPr/>
          </p:nvSpPr>
          <p:spPr>
            <a:xfrm>
              <a:off x="588038" y="4331193"/>
              <a:ext cx="550152" cy="289075"/>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2019</a:t>
              </a:r>
            </a:p>
          </p:txBody>
        </p:sp>
        <p:sp>
          <p:nvSpPr>
            <p:cNvPr id="31" name="TextBox 30">
              <a:extLst>
                <a:ext uri="{FF2B5EF4-FFF2-40B4-BE49-F238E27FC236}">
                  <a16:creationId xmlns:a16="http://schemas.microsoft.com/office/drawing/2014/main" id="{BECD15DF-1833-4BB8-ABAB-FD432BC8E116}"/>
                </a:ext>
              </a:extLst>
            </p:cNvPr>
            <p:cNvSpPr txBox="1"/>
            <p:nvPr/>
          </p:nvSpPr>
          <p:spPr>
            <a:xfrm>
              <a:off x="1582853" y="4331193"/>
              <a:ext cx="550152" cy="289075"/>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2020</a:t>
              </a:r>
            </a:p>
          </p:txBody>
        </p:sp>
        <p:sp>
          <p:nvSpPr>
            <p:cNvPr id="32" name="TextBox 31">
              <a:extLst>
                <a:ext uri="{FF2B5EF4-FFF2-40B4-BE49-F238E27FC236}">
                  <a16:creationId xmlns:a16="http://schemas.microsoft.com/office/drawing/2014/main" id="{5C6F5E66-8003-493C-91ED-89B925CDC7BB}"/>
                </a:ext>
              </a:extLst>
            </p:cNvPr>
            <p:cNvSpPr txBox="1"/>
            <p:nvPr/>
          </p:nvSpPr>
          <p:spPr>
            <a:xfrm>
              <a:off x="2577669" y="4331193"/>
              <a:ext cx="550152" cy="289075"/>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2021</a:t>
              </a:r>
            </a:p>
          </p:txBody>
        </p:sp>
        <p:sp>
          <p:nvSpPr>
            <p:cNvPr id="33" name="TextBox 32">
              <a:extLst>
                <a:ext uri="{FF2B5EF4-FFF2-40B4-BE49-F238E27FC236}">
                  <a16:creationId xmlns:a16="http://schemas.microsoft.com/office/drawing/2014/main" id="{1DBD12B8-7760-4320-B546-E685459E56CB}"/>
                </a:ext>
              </a:extLst>
            </p:cNvPr>
            <p:cNvSpPr txBox="1"/>
            <p:nvPr/>
          </p:nvSpPr>
          <p:spPr>
            <a:xfrm>
              <a:off x="3572484" y="4331193"/>
              <a:ext cx="550152" cy="289075"/>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2022</a:t>
              </a:r>
            </a:p>
          </p:txBody>
        </p:sp>
        <p:sp>
          <p:nvSpPr>
            <p:cNvPr id="34" name="TextBox 33">
              <a:extLst>
                <a:ext uri="{FF2B5EF4-FFF2-40B4-BE49-F238E27FC236}">
                  <a16:creationId xmlns:a16="http://schemas.microsoft.com/office/drawing/2014/main" id="{320D4C84-07B5-4C9C-91C1-FA7369F78CC3}"/>
                </a:ext>
              </a:extLst>
            </p:cNvPr>
            <p:cNvSpPr txBox="1"/>
            <p:nvPr/>
          </p:nvSpPr>
          <p:spPr>
            <a:xfrm>
              <a:off x="4567299" y="4331193"/>
              <a:ext cx="550152" cy="289075"/>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2023</a:t>
              </a:r>
            </a:p>
          </p:txBody>
        </p:sp>
        <p:sp>
          <p:nvSpPr>
            <p:cNvPr id="35" name="TextBox 34">
              <a:extLst>
                <a:ext uri="{FF2B5EF4-FFF2-40B4-BE49-F238E27FC236}">
                  <a16:creationId xmlns:a16="http://schemas.microsoft.com/office/drawing/2014/main" id="{81E40C48-4D8E-4CCE-9C21-4D373B156AF4}"/>
                </a:ext>
              </a:extLst>
            </p:cNvPr>
            <p:cNvSpPr txBox="1"/>
            <p:nvPr/>
          </p:nvSpPr>
          <p:spPr>
            <a:xfrm>
              <a:off x="5562115" y="4331193"/>
              <a:ext cx="550152" cy="289075"/>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2024</a:t>
              </a:r>
            </a:p>
          </p:txBody>
        </p:sp>
        <p:sp>
          <p:nvSpPr>
            <p:cNvPr id="36" name="TextBox 35">
              <a:extLst>
                <a:ext uri="{FF2B5EF4-FFF2-40B4-BE49-F238E27FC236}">
                  <a16:creationId xmlns:a16="http://schemas.microsoft.com/office/drawing/2014/main" id="{D8F2B03A-1552-4712-B5DF-CCFA755789E7}"/>
                </a:ext>
              </a:extLst>
            </p:cNvPr>
            <p:cNvSpPr txBox="1"/>
            <p:nvPr/>
          </p:nvSpPr>
          <p:spPr>
            <a:xfrm>
              <a:off x="6556930" y="4331193"/>
              <a:ext cx="550152" cy="289075"/>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2025</a:t>
              </a:r>
            </a:p>
          </p:txBody>
        </p:sp>
        <p:sp>
          <p:nvSpPr>
            <p:cNvPr id="37" name="TextBox 36">
              <a:extLst>
                <a:ext uri="{FF2B5EF4-FFF2-40B4-BE49-F238E27FC236}">
                  <a16:creationId xmlns:a16="http://schemas.microsoft.com/office/drawing/2014/main" id="{E9293320-D724-4511-8912-D7284B607CFC}"/>
                </a:ext>
              </a:extLst>
            </p:cNvPr>
            <p:cNvSpPr txBox="1"/>
            <p:nvPr/>
          </p:nvSpPr>
          <p:spPr>
            <a:xfrm>
              <a:off x="7551746" y="4331193"/>
              <a:ext cx="550152" cy="289075"/>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2026</a:t>
              </a:r>
            </a:p>
          </p:txBody>
        </p:sp>
        <p:sp>
          <p:nvSpPr>
            <p:cNvPr id="38" name="TextBox 37">
              <a:extLst>
                <a:ext uri="{FF2B5EF4-FFF2-40B4-BE49-F238E27FC236}">
                  <a16:creationId xmlns:a16="http://schemas.microsoft.com/office/drawing/2014/main" id="{56CFF999-A761-4005-A81E-5911811B4CC1}"/>
                </a:ext>
              </a:extLst>
            </p:cNvPr>
            <p:cNvSpPr txBox="1"/>
            <p:nvPr/>
          </p:nvSpPr>
          <p:spPr>
            <a:xfrm>
              <a:off x="8546562" y="4331193"/>
              <a:ext cx="550152" cy="289075"/>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2027</a:t>
              </a:r>
            </a:p>
          </p:txBody>
        </p:sp>
        <p:sp>
          <p:nvSpPr>
            <p:cNvPr id="39" name="TextBox 38">
              <a:extLst>
                <a:ext uri="{FF2B5EF4-FFF2-40B4-BE49-F238E27FC236}">
                  <a16:creationId xmlns:a16="http://schemas.microsoft.com/office/drawing/2014/main" id="{E55FF381-241E-41BD-B86E-8917CDBD49A5}"/>
                </a:ext>
              </a:extLst>
            </p:cNvPr>
            <p:cNvSpPr txBox="1"/>
            <p:nvPr/>
          </p:nvSpPr>
          <p:spPr>
            <a:xfrm>
              <a:off x="9541377" y="4331193"/>
              <a:ext cx="550152" cy="289075"/>
            </a:xfrm>
            <a:prstGeom prst="rect">
              <a:avLst/>
            </a:prstGeom>
            <a:noFill/>
          </p:spPr>
          <p:txBody>
            <a:bodyPr wrap="square" rtlCol="0" anchor="ctr" anchorCtr="0">
              <a:spAutoFit/>
            </a:bodyPr>
            <a:lstStyle/>
            <a:p>
              <a:pPr algn="ctr"/>
              <a:r>
                <a:rPr lang="en-US" sz="1418" b="1" dirty="0">
                  <a:solidFill>
                    <a:schemeClr val="tx2"/>
                  </a:solidFill>
                  <a:ea typeface="League Spartan" charset="0"/>
                  <a:cs typeface="Poppins" pitchFamily="2" charset="77"/>
                </a:rPr>
                <a:t>2028</a:t>
              </a:r>
            </a:p>
          </p:txBody>
        </p:sp>
        <p:sp>
          <p:nvSpPr>
            <p:cNvPr id="40" name="TextBox 39">
              <a:extLst>
                <a:ext uri="{FF2B5EF4-FFF2-40B4-BE49-F238E27FC236}">
                  <a16:creationId xmlns:a16="http://schemas.microsoft.com/office/drawing/2014/main" id="{6C6D9ACD-5331-4CFD-806B-D6D7220ACAB8}"/>
                </a:ext>
              </a:extLst>
            </p:cNvPr>
            <p:cNvSpPr txBox="1"/>
            <p:nvPr/>
          </p:nvSpPr>
          <p:spPr>
            <a:xfrm>
              <a:off x="683390" y="5226160"/>
              <a:ext cx="3078383" cy="289075"/>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STAGE ONE</a:t>
              </a:r>
            </a:p>
          </p:txBody>
        </p:sp>
        <p:sp>
          <p:nvSpPr>
            <p:cNvPr id="41" name="TextBox 40">
              <a:extLst>
                <a:ext uri="{FF2B5EF4-FFF2-40B4-BE49-F238E27FC236}">
                  <a16:creationId xmlns:a16="http://schemas.microsoft.com/office/drawing/2014/main" id="{D03325D1-9319-433A-B447-15152FF34906}"/>
                </a:ext>
              </a:extLst>
            </p:cNvPr>
            <p:cNvSpPr txBox="1"/>
            <p:nvPr/>
          </p:nvSpPr>
          <p:spPr>
            <a:xfrm>
              <a:off x="4092227" y="5226160"/>
              <a:ext cx="2788662" cy="289075"/>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STAGE TWO</a:t>
              </a:r>
            </a:p>
          </p:txBody>
        </p:sp>
        <p:sp>
          <p:nvSpPr>
            <p:cNvPr id="42" name="TextBox 41">
              <a:extLst>
                <a:ext uri="{FF2B5EF4-FFF2-40B4-BE49-F238E27FC236}">
                  <a16:creationId xmlns:a16="http://schemas.microsoft.com/office/drawing/2014/main" id="{77A6AAEF-5B1F-4338-88C5-48897426B0C9}"/>
                </a:ext>
              </a:extLst>
            </p:cNvPr>
            <p:cNvSpPr txBox="1"/>
            <p:nvPr/>
          </p:nvSpPr>
          <p:spPr>
            <a:xfrm>
              <a:off x="7190975" y="5226160"/>
              <a:ext cx="2711264" cy="289075"/>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STAGE THREE</a:t>
              </a:r>
            </a:p>
          </p:txBody>
        </p:sp>
        <p:sp>
          <p:nvSpPr>
            <p:cNvPr id="43" name="Subtitle 2">
              <a:extLst>
                <a:ext uri="{FF2B5EF4-FFF2-40B4-BE49-F238E27FC236}">
                  <a16:creationId xmlns:a16="http://schemas.microsoft.com/office/drawing/2014/main" id="{95ED761F-140B-4F0E-BA82-E0C778D5EFFB}"/>
                </a:ext>
              </a:extLst>
            </p:cNvPr>
            <p:cNvSpPr txBox="1">
              <a:spLocks/>
            </p:cNvSpPr>
            <p:nvPr/>
          </p:nvSpPr>
          <p:spPr>
            <a:xfrm>
              <a:off x="2887135" y="3286204"/>
              <a:ext cx="1409391" cy="34261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a:t>
              </a:r>
            </a:p>
          </p:txBody>
        </p:sp>
        <p:sp>
          <p:nvSpPr>
            <p:cNvPr id="44" name="Subtitle 2">
              <a:extLst>
                <a:ext uri="{FF2B5EF4-FFF2-40B4-BE49-F238E27FC236}">
                  <a16:creationId xmlns:a16="http://schemas.microsoft.com/office/drawing/2014/main" id="{B892F906-F3DD-41DC-B415-D1EC4AF14E6A}"/>
                </a:ext>
              </a:extLst>
            </p:cNvPr>
            <p:cNvSpPr txBox="1">
              <a:spLocks/>
            </p:cNvSpPr>
            <p:nvPr/>
          </p:nvSpPr>
          <p:spPr>
            <a:xfrm>
              <a:off x="916500" y="3286204"/>
              <a:ext cx="1409391" cy="34261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a:t>
              </a:r>
            </a:p>
          </p:txBody>
        </p:sp>
        <p:sp>
          <p:nvSpPr>
            <p:cNvPr id="45" name="Subtitle 2">
              <a:extLst>
                <a:ext uri="{FF2B5EF4-FFF2-40B4-BE49-F238E27FC236}">
                  <a16:creationId xmlns:a16="http://schemas.microsoft.com/office/drawing/2014/main" id="{2520E57B-E4E1-4B28-808D-C87F9726E1A7}"/>
                </a:ext>
              </a:extLst>
            </p:cNvPr>
            <p:cNvSpPr txBox="1">
              <a:spLocks/>
            </p:cNvSpPr>
            <p:nvPr/>
          </p:nvSpPr>
          <p:spPr>
            <a:xfrm>
              <a:off x="4867179" y="3286204"/>
              <a:ext cx="1409391" cy="34261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a:t>
              </a:r>
            </a:p>
          </p:txBody>
        </p:sp>
        <p:sp>
          <p:nvSpPr>
            <p:cNvPr id="46" name="Subtitle 2">
              <a:extLst>
                <a:ext uri="{FF2B5EF4-FFF2-40B4-BE49-F238E27FC236}">
                  <a16:creationId xmlns:a16="http://schemas.microsoft.com/office/drawing/2014/main" id="{780362A5-3AA4-46D8-B74A-9AAC0EE378DA}"/>
                </a:ext>
              </a:extLst>
            </p:cNvPr>
            <p:cNvSpPr txBox="1">
              <a:spLocks/>
            </p:cNvSpPr>
            <p:nvPr/>
          </p:nvSpPr>
          <p:spPr>
            <a:xfrm>
              <a:off x="6860361" y="3286204"/>
              <a:ext cx="1409391" cy="34261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a:t>
              </a:r>
            </a:p>
          </p:txBody>
        </p:sp>
        <p:sp>
          <p:nvSpPr>
            <p:cNvPr id="47" name="Subtitle 2">
              <a:extLst>
                <a:ext uri="{FF2B5EF4-FFF2-40B4-BE49-F238E27FC236}">
                  <a16:creationId xmlns:a16="http://schemas.microsoft.com/office/drawing/2014/main" id="{07A99FF9-946D-435C-9DD7-C37804D8A009}"/>
                </a:ext>
              </a:extLst>
            </p:cNvPr>
            <p:cNvSpPr txBox="1">
              <a:spLocks/>
            </p:cNvSpPr>
            <p:nvPr/>
          </p:nvSpPr>
          <p:spPr>
            <a:xfrm>
              <a:off x="3464773" y="2288899"/>
              <a:ext cx="1409391" cy="34261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a:t>
              </a:r>
            </a:p>
          </p:txBody>
        </p:sp>
        <p:sp>
          <p:nvSpPr>
            <p:cNvPr id="48" name="Subtitle 2">
              <a:extLst>
                <a:ext uri="{FF2B5EF4-FFF2-40B4-BE49-F238E27FC236}">
                  <a16:creationId xmlns:a16="http://schemas.microsoft.com/office/drawing/2014/main" id="{FCB25BAD-0A8F-4302-8853-37958A25F3DA}"/>
                </a:ext>
              </a:extLst>
            </p:cNvPr>
            <p:cNvSpPr txBox="1">
              <a:spLocks/>
            </p:cNvSpPr>
            <p:nvPr/>
          </p:nvSpPr>
          <p:spPr>
            <a:xfrm>
              <a:off x="1494138" y="2288899"/>
              <a:ext cx="1409391" cy="34261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a:t>
              </a:r>
            </a:p>
          </p:txBody>
        </p:sp>
        <p:sp>
          <p:nvSpPr>
            <p:cNvPr id="49" name="Subtitle 2">
              <a:extLst>
                <a:ext uri="{FF2B5EF4-FFF2-40B4-BE49-F238E27FC236}">
                  <a16:creationId xmlns:a16="http://schemas.microsoft.com/office/drawing/2014/main" id="{FBABEB31-F911-42E8-BCDA-4239130DB678}"/>
                </a:ext>
              </a:extLst>
            </p:cNvPr>
            <p:cNvSpPr txBox="1">
              <a:spLocks/>
            </p:cNvSpPr>
            <p:nvPr/>
          </p:nvSpPr>
          <p:spPr>
            <a:xfrm>
              <a:off x="5444817" y="2288899"/>
              <a:ext cx="1409391" cy="34261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a:t>
              </a:r>
            </a:p>
          </p:txBody>
        </p:sp>
        <p:sp>
          <p:nvSpPr>
            <p:cNvPr id="50" name="Subtitle 2">
              <a:extLst>
                <a:ext uri="{FF2B5EF4-FFF2-40B4-BE49-F238E27FC236}">
                  <a16:creationId xmlns:a16="http://schemas.microsoft.com/office/drawing/2014/main" id="{336FED79-FBF2-4ABC-97F1-24E098E43130}"/>
                </a:ext>
              </a:extLst>
            </p:cNvPr>
            <p:cNvSpPr txBox="1">
              <a:spLocks/>
            </p:cNvSpPr>
            <p:nvPr/>
          </p:nvSpPr>
          <p:spPr>
            <a:xfrm>
              <a:off x="7437999" y="2288899"/>
              <a:ext cx="1409391" cy="34261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a:t>
              </a:r>
            </a:p>
          </p:txBody>
        </p:sp>
        <p:sp>
          <p:nvSpPr>
            <p:cNvPr id="51" name="Shape 2979">
              <a:extLst>
                <a:ext uri="{FF2B5EF4-FFF2-40B4-BE49-F238E27FC236}">
                  <a16:creationId xmlns:a16="http://schemas.microsoft.com/office/drawing/2014/main" id="{92BEF352-01CF-4167-B892-E93DB76F59D8}"/>
                </a:ext>
              </a:extLst>
            </p:cNvPr>
            <p:cNvSpPr/>
            <p:nvPr/>
          </p:nvSpPr>
          <p:spPr>
            <a:xfrm flipH="1" flipV="1">
              <a:off x="9667864" y="3703590"/>
              <a:ext cx="103884" cy="257120"/>
            </a:xfrm>
            <a:prstGeom prst="line">
              <a:avLst/>
            </a:prstGeom>
            <a:noFill/>
            <a:ln w="38100" cap="flat">
              <a:solidFill>
                <a:schemeClr val="bg1">
                  <a:lumMod val="85000"/>
                </a:schemeClr>
              </a:solidFill>
              <a:prstDash val="solid"/>
              <a:miter lim="400000"/>
            </a:ln>
            <a:effectLst/>
          </p:spPr>
          <p:txBody>
            <a:bodyPr wrap="square" lIns="31648" tIns="31648" rIns="31648" bIns="31648" numCol="1" anchor="ctr">
              <a:noAutofit/>
            </a:bodyPr>
            <a:lstStyle/>
            <a:p>
              <a:endParaRPr sz="2243" dirty="0"/>
            </a:p>
          </p:txBody>
        </p:sp>
        <p:sp>
          <p:nvSpPr>
            <p:cNvPr id="52" name="Subtitle 2">
              <a:extLst>
                <a:ext uri="{FF2B5EF4-FFF2-40B4-BE49-F238E27FC236}">
                  <a16:creationId xmlns:a16="http://schemas.microsoft.com/office/drawing/2014/main" id="{95DF82B4-BB53-44D0-9764-668C7A18734C}"/>
                </a:ext>
              </a:extLst>
            </p:cNvPr>
            <p:cNvSpPr txBox="1">
              <a:spLocks/>
            </p:cNvSpPr>
            <p:nvPr/>
          </p:nvSpPr>
          <p:spPr>
            <a:xfrm>
              <a:off x="8854083" y="3286212"/>
              <a:ext cx="1409391" cy="342613"/>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Lato Light" panose="020F0502020204030203" pitchFamily="34" charset="0"/>
                  <a:cs typeface="Mukta ExtraLight" panose="020B0000000000000000" pitchFamily="34" charset="77"/>
                </a:rPr>
                <a:t>Lorem ipsum dolor sit </a:t>
              </a:r>
              <a:r>
                <a:rPr lang="en-US" sz="1063" dirty="0" err="1">
                  <a:solidFill>
                    <a:schemeClr val="tx1"/>
                  </a:solidFill>
                  <a:latin typeface="+mn-lt"/>
                  <a:ea typeface="Lato Light" panose="020F0502020204030203" pitchFamily="34" charset="0"/>
                  <a:cs typeface="Mukta ExtraLight" panose="020B0000000000000000" pitchFamily="34" charset="77"/>
                </a:rPr>
                <a:t>amet</a:t>
              </a:r>
              <a:r>
                <a:rPr lang="en-US" sz="1063" dirty="0">
                  <a:solidFill>
                    <a:schemeClr val="tx1"/>
                  </a:solidFill>
                  <a:latin typeface="+mn-lt"/>
                  <a:ea typeface="Lato Light" panose="020F0502020204030203" pitchFamily="34" charset="0"/>
                  <a:cs typeface="Mukta ExtraLight" panose="020B0000000000000000" pitchFamily="34" charset="77"/>
                </a:rPr>
                <a:t>, cum modo.</a:t>
              </a:r>
            </a:p>
          </p:txBody>
        </p:sp>
      </p:grpSp>
    </p:spTree>
    <p:extLst>
      <p:ext uri="{BB962C8B-B14F-4D97-AF65-F5344CB8AC3E}">
        <p14:creationId xmlns:p14="http://schemas.microsoft.com/office/powerpoint/2010/main" val="239601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286BC-FD39-41DD-ADC1-0CD868D107F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CC74B32-4A2C-43CA-B54A-329277CC019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D9A7A91-24CD-4AB3-B1B5-2CA1EF319011}"/>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016A082A-D77E-4889-985E-0B2AB06131D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9E49135-FF6C-4E72-9D7F-3A3B1A6B5E3D}"/>
              </a:ext>
            </a:extLst>
          </p:cNvPr>
          <p:cNvSpPr>
            <a:spLocks noGrp="1"/>
          </p:cNvSpPr>
          <p:nvPr>
            <p:ph type="body" sz="quarter" idx="13"/>
          </p:nvPr>
        </p:nvSpPr>
        <p:spPr/>
        <p:txBody>
          <a:bodyPr/>
          <a:lstStyle/>
          <a:p>
            <a:endParaRPr lang="en-ZA"/>
          </a:p>
        </p:txBody>
      </p:sp>
      <p:sp>
        <p:nvSpPr>
          <p:cNvPr id="7" name="Shape 1548">
            <a:extLst>
              <a:ext uri="{FF2B5EF4-FFF2-40B4-BE49-F238E27FC236}">
                <a16:creationId xmlns:a16="http://schemas.microsoft.com/office/drawing/2014/main" id="{D4DC2836-9C2B-400F-A5A2-E031D3375604}"/>
              </a:ext>
            </a:extLst>
          </p:cNvPr>
          <p:cNvSpPr/>
          <p:nvPr/>
        </p:nvSpPr>
        <p:spPr>
          <a:xfrm>
            <a:off x="3400697" y="2816335"/>
            <a:ext cx="791204" cy="791204"/>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8" name="Shape 1549">
            <a:extLst>
              <a:ext uri="{FF2B5EF4-FFF2-40B4-BE49-F238E27FC236}">
                <a16:creationId xmlns:a16="http://schemas.microsoft.com/office/drawing/2014/main" id="{467C4468-D47A-4E9D-9033-75F87E7B556E}"/>
              </a:ext>
            </a:extLst>
          </p:cNvPr>
          <p:cNvSpPr/>
          <p:nvPr/>
        </p:nvSpPr>
        <p:spPr>
          <a:xfrm>
            <a:off x="5585304" y="3805341"/>
            <a:ext cx="791204" cy="791204"/>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9" name="Shape 1550">
            <a:extLst>
              <a:ext uri="{FF2B5EF4-FFF2-40B4-BE49-F238E27FC236}">
                <a16:creationId xmlns:a16="http://schemas.microsoft.com/office/drawing/2014/main" id="{C7155730-7A90-4477-874E-4257583A65CB}"/>
              </a:ext>
            </a:extLst>
          </p:cNvPr>
          <p:cNvSpPr/>
          <p:nvPr/>
        </p:nvSpPr>
        <p:spPr>
          <a:xfrm>
            <a:off x="9478381" y="3805341"/>
            <a:ext cx="791204" cy="791204"/>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934" dirty="0">
              <a:latin typeface="+mn-lt"/>
              <a:ea typeface="Lato Light" panose="020F0502020204030203" pitchFamily="34" charset="0"/>
              <a:cs typeface="Lato Light" panose="020F0502020204030203" pitchFamily="34" charset="0"/>
            </a:endParaRPr>
          </a:p>
        </p:txBody>
      </p:sp>
      <p:sp>
        <p:nvSpPr>
          <p:cNvPr id="10" name="Shape 1552">
            <a:extLst>
              <a:ext uri="{FF2B5EF4-FFF2-40B4-BE49-F238E27FC236}">
                <a16:creationId xmlns:a16="http://schemas.microsoft.com/office/drawing/2014/main" id="{5469515A-574E-4898-95A3-5BCF20FA9E60}"/>
              </a:ext>
            </a:extLst>
          </p:cNvPr>
          <p:cNvSpPr/>
          <p:nvPr/>
        </p:nvSpPr>
        <p:spPr>
          <a:xfrm>
            <a:off x="1658469" y="1851066"/>
            <a:ext cx="791204" cy="791204"/>
          </a:xfrm>
          <a:prstGeom prst="ellipse">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1" name="Shape 1553">
            <a:extLst>
              <a:ext uri="{FF2B5EF4-FFF2-40B4-BE49-F238E27FC236}">
                <a16:creationId xmlns:a16="http://schemas.microsoft.com/office/drawing/2014/main" id="{11F7DAB5-0389-441A-8EA5-5577D88FF7B8}"/>
              </a:ext>
            </a:extLst>
          </p:cNvPr>
          <p:cNvSpPr/>
          <p:nvPr/>
        </p:nvSpPr>
        <p:spPr>
          <a:xfrm>
            <a:off x="5585304" y="1851066"/>
            <a:ext cx="791204" cy="791204"/>
          </a:xfrm>
          <a:prstGeom prst="ellipse">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2" name="Shape 1554">
            <a:extLst>
              <a:ext uri="{FF2B5EF4-FFF2-40B4-BE49-F238E27FC236}">
                <a16:creationId xmlns:a16="http://schemas.microsoft.com/office/drawing/2014/main" id="{8B8D4A38-1FCA-4B76-B2BC-1401A3A2E0F6}"/>
              </a:ext>
            </a:extLst>
          </p:cNvPr>
          <p:cNvSpPr/>
          <p:nvPr/>
        </p:nvSpPr>
        <p:spPr>
          <a:xfrm>
            <a:off x="7610739" y="2816335"/>
            <a:ext cx="791204" cy="791204"/>
          </a:xfrm>
          <a:prstGeom prst="ellipse">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3" name="Shape 1555">
            <a:extLst>
              <a:ext uri="{FF2B5EF4-FFF2-40B4-BE49-F238E27FC236}">
                <a16:creationId xmlns:a16="http://schemas.microsoft.com/office/drawing/2014/main" id="{812D2FA1-BE16-4786-BE85-E1C9F4BB5DAE}"/>
              </a:ext>
            </a:extLst>
          </p:cNvPr>
          <p:cNvSpPr/>
          <p:nvPr/>
        </p:nvSpPr>
        <p:spPr>
          <a:xfrm>
            <a:off x="9478381" y="5348189"/>
            <a:ext cx="791204" cy="791204"/>
          </a:xfrm>
          <a:prstGeom prst="ellipse">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sp>
        <p:nvSpPr>
          <p:cNvPr id="14" name="Shape 1556">
            <a:extLst>
              <a:ext uri="{FF2B5EF4-FFF2-40B4-BE49-F238E27FC236}">
                <a16:creationId xmlns:a16="http://schemas.microsoft.com/office/drawing/2014/main" id="{10D21C64-6FE6-42C3-BB43-6054D007FCC8}"/>
              </a:ext>
            </a:extLst>
          </p:cNvPr>
          <p:cNvSpPr/>
          <p:nvPr/>
        </p:nvSpPr>
        <p:spPr>
          <a:xfrm>
            <a:off x="7610739" y="4588633"/>
            <a:ext cx="791204" cy="791204"/>
          </a:xfrm>
          <a:prstGeom prst="ellipse">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180" dirty="0"/>
          </a:p>
        </p:txBody>
      </p:sp>
      <p:cxnSp>
        <p:nvCxnSpPr>
          <p:cNvPr id="15" name="Straight Connector 14">
            <a:extLst>
              <a:ext uri="{FF2B5EF4-FFF2-40B4-BE49-F238E27FC236}">
                <a16:creationId xmlns:a16="http://schemas.microsoft.com/office/drawing/2014/main" id="{A3837DAD-B011-4CB2-98DE-FE6E7F183332}"/>
              </a:ext>
            </a:extLst>
          </p:cNvPr>
          <p:cNvCxnSpPr>
            <a:stCxn id="10" idx="4"/>
          </p:cNvCxnSpPr>
          <p:nvPr/>
        </p:nvCxnSpPr>
        <p:spPr>
          <a:xfrm>
            <a:off x="2054071" y="2642270"/>
            <a:ext cx="0" cy="566169"/>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9B1655-5B9B-426C-88B9-5FE543B95103}"/>
              </a:ext>
            </a:extLst>
          </p:cNvPr>
          <p:cNvCxnSpPr>
            <a:cxnSpLocks/>
            <a:stCxn id="7" idx="1"/>
          </p:cNvCxnSpPr>
          <p:nvPr/>
        </p:nvCxnSpPr>
        <p:spPr>
          <a:xfrm flipH="1" flipV="1">
            <a:off x="2054072" y="3208439"/>
            <a:ext cx="1346625" cy="349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E82612-70CE-4FDF-8E81-693083B4EDD8}"/>
              </a:ext>
            </a:extLst>
          </p:cNvPr>
          <p:cNvCxnSpPr>
            <a:cxnSpLocks/>
          </p:cNvCxnSpPr>
          <p:nvPr/>
        </p:nvCxnSpPr>
        <p:spPr>
          <a:xfrm flipH="1">
            <a:off x="3796298" y="2246668"/>
            <a:ext cx="1789006"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E9B79E-3A64-4AF6-9CFB-4F04418D1EA4}"/>
              </a:ext>
            </a:extLst>
          </p:cNvPr>
          <p:cNvCxnSpPr>
            <a:cxnSpLocks/>
            <a:endCxn id="7" idx="0"/>
          </p:cNvCxnSpPr>
          <p:nvPr/>
        </p:nvCxnSpPr>
        <p:spPr>
          <a:xfrm>
            <a:off x="3794379" y="2241474"/>
            <a:ext cx="1920" cy="57486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66B8BB-F9C8-40CF-97CC-3DB3237876C8}"/>
              </a:ext>
            </a:extLst>
          </p:cNvPr>
          <p:cNvCxnSpPr>
            <a:cxnSpLocks/>
          </p:cNvCxnSpPr>
          <p:nvPr/>
        </p:nvCxnSpPr>
        <p:spPr>
          <a:xfrm>
            <a:off x="3792458" y="3607540"/>
            <a:ext cx="0" cy="59340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C7D86E-8E0F-487E-905C-783C510EC3A6}"/>
              </a:ext>
            </a:extLst>
          </p:cNvPr>
          <p:cNvCxnSpPr>
            <a:cxnSpLocks/>
          </p:cNvCxnSpPr>
          <p:nvPr/>
        </p:nvCxnSpPr>
        <p:spPr>
          <a:xfrm flipH="1">
            <a:off x="3792457" y="4200942"/>
            <a:ext cx="179284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42A8C0-9A95-4CE4-AD30-010070357A52}"/>
              </a:ext>
            </a:extLst>
          </p:cNvPr>
          <p:cNvCxnSpPr>
            <a:cxnSpLocks/>
          </p:cNvCxnSpPr>
          <p:nvPr/>
        </p:nvCxnSpPr>
        <p:spPr>
          <a:xfrm flipH="1">
            <a:off x="4182865" y="3193543"/>
            <a:ext cx="1792847"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604430-910B-42F0-ADD0-F06DE804FBEC}"/>
              </a:ext>
            </a:extLst>
          </p:cNvPr>
          <p:cNvCxnSpPr>
            <a:cxnSpLocks/>
            <a:endCxn id="8" idx="0"/>
          </p:cNvCxnSpPr>
          <p:nvPr/>
        </p:nvCxnSpPr>
        <p:spPr>
          <a:xfrm>
            <a:off x="5980906" y="3193543"/>
            <a:ext cx="0" cy="61179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BF2A4F-D8D2-4DF1-B10A-619E2F22CFB9}"/>
              </a:ext>
            </a:extLst>
          </p:cNvPr>
          <p:cNvCxnSpPr>
            <a:cxnSpLocks/>
          </p:cNvCxnSpPr>
          <p:nvPr/>
        </p:nvCxnSpPr>
        <p:spPr>
          <a:xfrm flipH="1">
            <a:off x="6376508" y="2246668"/>
            <a:ext cx="162983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74197D-4E0F-4EB1-95DC-74860C8BEAEF}"/>
              </a:ext>
            </a:extLst>
          </p:cNvPr>
          <p:cNvCxnSpPr>
            <a:cxnSpLocks/>
          </p:cNvCxnSpPr>
          <p:nvPr/>
        </p:nvCxnSpPr>
        <p:spPr>
          <a:xfrm>
            <a:off x="8006341" y="2246667"/>
            <a:ext cx="0" cy="56966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1A819C-864D-4C43-BA26-E884F7B06359}"/>
              </a:ext>
            </a:extLst>
          </p:cNvPr>
          <p:cNvCxnSpPr>
            <a:cxnSpLocks/>
          </p:cNvCxnSpPr>
          <p:nvPr/>
        </p:nvCxnSpPr>
        <p:spPr>
          <a:xfrm flipH="1">
            <a:off x="8401944" y="3211937"/>
            <a:ext cx="1472039"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EECAA3-0143-4E87-B1B1-B9FE8733E407}"/>
              </a:ext>
            </a:extLst>
          </p:cNvPr>
          <p:cNvCxnSpPr>
            <a:cxnSpLocks/>
            <a:endCxn id="9" idx="0"/>
          </p:cNvCxnSpPr>
          <p:nvPr/>
        </p:nvCxnSpPr>
        <p:spPr>
          <a:xfrm>
            <a:off x="9873983" y="3214608"/>
            <a:ext cx="0" cy="590733"/>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ED5467A-7DC2-4B68-87BC-CDB6F47C1F0C}"/>
              </a:ext>
            </a:extLst>
          </p:cNvPr>
          <p:cNvCxnSpPr>
            <a:cxnSpLocks/>
            <a:endCxn id="13" idx="0"/>
          </p:cNvCxnSpPr>
          <p:nvPr/>
        </p:nvCxnSpPr>
        <p:spPr>
          <a:xfrm>
            <a:off x="9873983" y="4596545"/>
            <a:ext cx="0" cy="751644"/>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D74D368-7FEA-4C97-868F-7289CA779E39}"/>
              </a:ext>
            </a:extLst>
          </p:cNvPr>
          <p:cNvCxnSpPr>
            <a:cxnSpLocks/>
          </p:cNvCxnSpPr>
          <p:nvPr/>
        </p:nvCxnSpPr>
        <p:spPr>
          <a:xfrm flipH="1">
            <a:off x="6376508" y="4200942"/>
            <a:ext cx="1629833"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4332F28-9644-48D7-B083-25AF0CBC3F08}"/>
              </a:ext>
            </a:extLst>
          </p:cNvPr>
          <p:cNvCxnSpPr>
            <a:cxnSpLocks/>
            <a:endCxn id="14" idx="0"/>
          </p:cNvCxnSpPr>
          <p:nvPr/>
        </p:nvCxnSpPr>
        <p:spPr>
          <a:xfrm>
            <a:off x="8004934" y="4200943"/>
            <a:ext cx="1407" cy="38769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1F8CC2C-007F-4CA9-AB3D-C331FF38A5D1}"/>
              </a:ext>
            </a:extLst>
          </p:cNvPr>
          <p:cNvSpPr txBox="1"/>
          <p:nvPr/>
        </p:nvSpPr>
        <p:spPr>
          <a:xfrm>
            <a:off x="1174145" y="5122553"/>
            <a:ext cx="1141659" cy="310534"/>
          </a:xfrm>
          <a:prstGeom prst="rect">
            <a:avLst/>
          </a:prstGeom>
          <a:noFill/>
        </p:spPr>
        <p:txBody>
          <a:bodyPr wrap="none" rtlCol="0" anchor="ctr" anchorCtr="0">
            <a:spAutoFit/>
          </a:bodyPr>
          <a:lstStyle/>
          <a:p>
            <a:r>
              <a:rPr lang="en-US" sz="1418" b="1" dirty="0">
                <a:solidFill>
                  <a:schemeClr val="tx2"/>
                </a:solidFill>
                <a:ea typeface="League Spartan" charset="0"/>
                <a:cs typeface="Poppins" pitchFamily="2" charset="77"/>
              </a:rPr>
              <a:t>MILESTONE</a:t>
            </a:r>
          </a:p>
        </p:txBody>
      </p:sp>
      <p:sp>
        <p:nvSpPr>
          <p:cNvPr id="31" name="Subtitle 2">
            <a:extLst>
              <a:ext uri="{FF2B5EF4-FFF2-40B4-BE49-F238E27FC236}">
                <a16:creationId xmlns:a16="http://schemas.microsoft.com/office/drawing/2014/main" id="{E52C3C9A-1F0F-43B2-838E-213AC50E5043}"/>
              </a:ext>
            </a:extLst>
          </p:cNvPr>
          <p:cNvSpPr txBox="1">
            <a:spLocks/>
          </p:cNvSpPr>
          <p:nvPr/>
        </p:nvSpPr>
        <p:spPr>
          <a:xfrm>
            <a:off x="1172796" y="5423041"/>
            <a:ext cx="5294675" cy="68963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 </a:t>
            </a:r>
            <a:r>
              <a:rPr lang="en-US" sz="1063" dirty="0" err="1">
                <a:solidFill>
                  <a:schemeClr val="tx1"/>
                </a:solidFill>
                <a:latin typeface="+mn-lt"/>
                <a:ea typeface="Open Sans Light" panose="020B0306030504020204" pitchFamily="34" charset="0"/>
                <a:cs typeface="Open Sans Light" panose="020B0306030504020204" pitchFamily="34" charset="0"/>
              </a:rPr>
              <a:t>Tollit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labitur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mediocritatem</a:t>
            </a:r>
            <a:r>
              <a:rPr lang="en-US" sz="1063" dirty="0">
                <a:solidFill>
                  <a:schemeClr val="tx1"/>
                </a:solidFill>
                <a:latin typeface="+mn-lt"/>
                <a:ea typeface="Open Sans Light" panose="020B0306030504020204" pitchFamily="34" charset="0"/>
                <a:cs typeface="Open Sans Light" panose="020B0306030504020204" pitchFamily="34" charset="0"/>
              </a:rPr>
              <a:t> ne vim, </a:t>
            </a:r>
            <a:r>
              <a:rPr lang="en-US" sz="1063" dirty="0" err="1">
                <a:solidFill>
                  <a:schemeClr val="tx1"/>
                </a:solidFill>
                <a:latin typeface="+mn-lt"/>
                <a:ea typeface="Open Sans Light" panose="020B0306030504020204" pitchFamily="34" charset="0"/>
                <a:cs typeface="Open Sans Light" panose="020B0306030504020204" pitchFamily="34" charset="0"/>
              </a:rPr>
              <a:t>nec</a:t>
            </a:r>
            <a:r>
              <a:rPr lang="en-US" sz="1063" dirty="0">
                <a:solidFill>
                  <a:schemeClr val="tx1"/>
                </a:solidFill>
                <a:latin typeface="+mn-lt"/>
                <a:ea typeface="Open Sans Light" panose="020B0306030504020204" pitchFamily="34" charset="0"/>
                <a:cs typeface="Open Sans Light" panose="020B0306030504020204" pitchFamily="34" charset="0"/>
              </a:rPr>
              <a:t> sale </a:t>
            </a:r>
            <a:r>
              <a:rPr lang="en-US" sz="1063" dirty="0" err="1">
                <a:solidFill>
                  <a:schemeClr val="tx1"/>
                </a:solidFill>
                <a:latin typeface="+mn-lt"/>
                <a:ea typeface="Open Sans Light" panose="020B0306030504020204" pitchFamily="34" charset="0"/>
                <a:cs typeface="Open Sans Light" panose="020B0306030504020204" pitchFamily="34" charset="0"/>
              </a:rPr>
              <a:t>oratio</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similique</a:t>
            </a:r>
            <a:r>
              <a:rPr lang="en-US" sz="1063" dirty="0">
                <a:solidFill>
                  <a:schemeClr val="tx1"/>
                </a:solidFill>
                <a:latin typeface="+mn-lt"/>
                <a:ea typeface="Open Sans Light" panose="020B0306030504020204" pitchFamily="34" charset="0"/>
                <a:cs typeface="Open Sans Light" panose="020B0306030504020204" pitchFamily="34" charset="0"/>
              </a:rPr>
              <a:t> no, ad </a:t>
            </a:r>
            <a:r>
              <a:rPr lang="en-US" sz="1063" dirty="0" err="1">
                <a:solidFill>
                  <a:schemeClr val="tx1"/>
                </a:solidFill>
                <a:latin typeface="+mn-lt"/>
                <a:ea typeface="Open Sans Light" panose="020B0306030504020204" pitchFamily="34" charset="0"/>
                <a:cs typeface="Open Sans Light" panose="020B0306030504020204" pitchFamily="34" charset="0"/>
              </a:rPr>
              <a:t>est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eleifend</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Ut diam </a:t>
            </a:r>
            <a:r>
              <a:rPr lang="en-US" sz="1063" dirty="0" err="1">
                <a:solidFill>
                  <a:schemeClr val="tx1"/>
                </a:solidFill>
                <a:latin typeface="+mn-lt"/>
                <a:ea typeface="Open Sans Light" panose="020B0306030504020204" pitchFamily="34" charset="0"/>
                <a:cs typeface="Open Sans Light" panose="020B0306030504020204" pitchFamily="34" charset="0"/>
              </a:rPr>
              <a:t>recusabo</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praesent</a:t>
            </a:r>
            <a:r>
              <a:rPr lang="en-US" sz="1063" dirty="0">
                <a:solidFill>
                  <a:schemeClr val="tx1"/>
                </a:solidFill>
                <a:latin typeface="+mn-lt"/>
                <a:ea typeface="Open Sans Light" panose="020B0306030504020204" pitchFamily="34" charset="0"/>
                <a:cs typeface="Open Sans Light" panose="020B0306030504020204" pitchFamily="34" charset="0"/>
              </a:rPr>
              <a:t> vel.</a:t>
            </a:r>
          </a:p>
        </p:txBody>
      </p:sp>
      <p:sp>
        <p:nvSpPr>
          <p:cNvPr id="32" name="TextBox 31">
            <a:extLst>
              <a:ext uri="{FF2B5EF4-FFF2-40B4-BE49-F238E27FC236}">
                <a16:creationId xmlns:a16="http://schemas.microsoft.com/office/drawing/2014/main" id="{B66F9C2E-3901-4DF3-ACBB-308A4AFD3C6D}"/>
              </a:ext>
            </a:extLst>
          </p:cNvPr>
          <p:cNvSpPr txBox="1"/>
          <p:nvPr/>
        </p:nvSpPr>
        <p:spPr>
          <a:xfrm>
            <a:off x="1811057" y="1995991"/>
            <a:ext cx="486030"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01</a:t>
            </a:r>
          </a:p>
        </p:txBody>
      </p:sp>
      <p:sp>
        <p:nvSpPr>
          <p:cNvPr id="33" name="TextBox 32">
            <a:extLst>
              <a:ext uri="{FF2B5EF4-FFF2-40B4-BE49-F238E27FC236}">
                <a16:creationId xmlns:a16="http://schemas.microsoft.com/office/drawing/2014/main" id="{E0F5B244-750B-4218-A8F1-23071AA8BD40}"/>
              </a:ext>
            </a:extLst>
          </p:cNvPr>
          <p:cNvSpPr txBox="1"/>
          <p:nvPr/>
        </p:nvSpPr>
        <p:spPr>
          <a:xfrm>
            <a:off x="5701439" y="1995991"/>
            <a:ext cx="548548"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02</a:t>
            </a:r>
          </a:p>
        </p:txBody>
      </p:sp>
      <p:sp>
        <p:nvSpPr>
          <p:cNvPr id="34" name="TextBox 33">
            <a:extLst>
              <a:ext uri="{FF2B5EF4-FFF2-40B4-BE49-F238E27FC236}">
                <a16:creationId xmlns:a16="http://schemas.microsoft.com/office/drawing/2014/main" id="{68252B6C-41DB-41BD-AB71-D1D5F20D6072}"/>
              </a:ext>
            </a:extLst>
          </p:cNvPr>
          <p:cNvSpPr txBox="1"/>
          <p:nvPr/>
        </p:nvSpPr>
        <p:spPr>
          <a:xfrm>
            <a:off x="7729058" y="2962172"/>
            <a:ext cx="551754"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03</a:t>
            </a:r>
          </a:p>
        </p:txBody>
      </p:sp>
      <p:sp>
        <p:nvSpPr>
          <p:cNvPr id="35" name="TextBox 34">
            <a:extLst>
              <a:ext uri="{FF2B5EF4-FFF2-40B4-BE49-F238E27FC236}">
                <a16:creationId xmlns:a16="http://schemas.microsoft.com/office/drawing/2014/main" id="{F3852992-078E-4393-9D8B-F1F8433685F7}"/>
              </a:ext>
            </a:extLst>
          </p:cNvPr>
          <p:cNvSpPr txBox="1"/>
          <p:nvPr/>
        </p:nvSpPr>
        <p:spPr>
          <a:xfrm>
            <a:off x="7721844" y="4733557"/>
            <a:ext cx="566182"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04</a:t>
            </a:r>
          </a:p>
        </p:txBody>
      </p:sp>
      <p:sp>
        <p:nvSpPr>
          <p:cNvPr id="36" name="TextBox 35">
            <a:extLst>
              <a:ext uri="{FF2B5EF4-FFF2-40B4-BE49-F238E27FC236}">
                <a16:creationId xmlns:a16="http://schemas.microsoft.com/office/drawing/2014/main" id="{A92E6859-1DE2-4C04-A6BD-8F8A8DA5D28B}"/>
              </a:ext>
            </a:extLst>
          </p:cNvPr>
          <p:cNvSpPr txBox="1"/>
          <p:nvPr/>
        </p:nvSpPr>
        <p:spPr>
          <a:xfrm>
            <a:off x="9593493" y="5493113"/>
            <a:ext cx="558166" cy="501356"/>
          </a:xfrm>
          <a:prstGeom prst="rect">
            <a:avLst/>
          </a:prstGeom>
          <a:noFill/>
        </p:spPr>
        <p:txBody>
          <a:bodyPr wrap="none" rtlCol="0" anchor="ctr" anchorCtr="0">
            <a:spAutoFit/>
          </a:bodyPr>
          <a:lstStyle/>
          <a:p>
            <a:pPr algn="ctr"/>
            <a:r>
              <a:rPr lang="en-US" sz="2658" b="1" dirty="0">
                <a:solidFill>
                  <a:schemeClr val="bg1"/>
                </a:solidFill>
                <a:ea typeface="League Spartan" charset="0"/>
                <a:cs typeface="Poppins" pitchFamily="2" charset="77"/>
              </a:rPr>
              <a:t>05</a:t>
            </a:r>
          </a:p>
        </p:txBody>
      </p:sp>
      <p:sp>
        <p:nvSpPr>
          <p:cNvPr id="37" name="TextBox 36">
            <a:extLst>
              <a:ext uri="{FF2B5EF4-FFF2-40B4-BE49-F238E27FC236}">
                <a16:creationId xmlns:a16="http://schemas.microsoft.com/office/drawing/2014/main" id="{F17E0C59-D01C-4CEF-AA75-2C1A79DA3DA1}"/>
              </a:ext>
            </a:extLst>
          </p:cNvPr>
          <p:cNvSpPr txBox="1"/>
          <p:nvPr/>
        </p:nvSpPr>
        <p:spPr>
          <a:xfrm>
            <a:off x="3401139" y="3053172"/>
            <a:ext cx="791204" cy="310534"/>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LABEL</a:t>
            </a:r>
          </a:p>
        </p:txBody>
      </p:sp>
      <p:sp>
        <p:nvSpPr>
          <p:cNvPr id="38" name="TextBox 37">
            <a:extLst>
              <a:ext uri="{FF2B5EF4-FFF2-40B4-BE49-F238E27FC236}">
                <a16:creationId xmlns:a16="http://schemas.microsoft.com/office/drawing/2014/main" id="{D2F07C2D-ECA8-4DE1-9717-053B8015639C}"/>
              </a:ext>
            </a:extLst>
          </p:cNvPr>
          <p:cNvSpPr txBox="1"/>
          <p:nvPr/>
        </p:nvSpPr>
        <p:spPr>
          <a:xfrm>
            <a:off x="5586707" y="4045675"/>
            <a:ext cx="791204" cy="310534"/>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LABEL</a:t>
            </a:r>
          </a:p>
        </p:txBody>
      </p:sp>
      <p:sp>
        <p:nvSpPr>
          <p:cNvPr id="39" name="TextBox 38">
            <a:extLst>
              <a:ext uri="{FF2B5EF4-FFF2-40B4-BE49-F238E27FC236}">
                <a16:creationId xmlns:a16="http://schemas.microsoft.com/office/drawing/2014/main" id="{7C9FCCE4-1DF6-4416-9EC9-61DBB6ACF43E}"/>
              </a:ext>
            </a:extLst>
          </p:cNvPr>
          <p:cNvSpPr txBox="1"/>
          <p:nvPr/>
        </p:nvSpPr>
        <p:spPr>
          <a:xfrm>
            <a:off x="9478376" y="4045675"/>
            <a:ext cx="791204" cy="310534"/>
          </a:xfrm>
          <a:prstGeom prst="rect">
            <a:avLst/>
          </a:prstGeom>
          <a:noFill/>
        </p:spPr>
        <p:txBody>
          <a:bodyPr wrap="square" rtlCol="0" anchor="ctr" anchorCtr="0">
            <a:spAutoFit/>
          </a:bodyPr>
          <a:lstStyle/>
          <a:p>
            <a:pPr algn="ctr"/>
            <a:r>
              <a:rPr lang="en-US" sz="1418" b="1" dirty="0">
                <a:solidFill>
                  <a:schemeClr val="bg1"/>
                </a:solidFill>
                <a:ea typeface="League Spartan" charset="0"/>
                <a:cs typeface="Poppins" pitchFamily="2" charset="77"/>
              </a:rPr>
              <a:t>LABEL</a:t>
            </a:r>
          </a:p>
        </p:txBody>
      </p:sp>
    </p:spTree>
    <p:extLst>
      <p:ext uri="{BB962C8B-B14F-4D97-AF65-F5344CB8AC3E}">
        <p14:creationId xmlns:p14="http://schemas.microsoft.com/office/powerpoint/2010/main" val="36970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2B8129-B1EE-410E-85A5-6627BCA7E02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346BBEB-D34C-4B51-9C41-05B7BB440E0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73DC210-B343-416E-B7F1-179FFD77C70F}"/>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E503D94D-EC8B-445E-A75E-E3C38B38B78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7CABD1A-D29D-48CF-A1CC-04006BC4B322}"/>
              </a:ext>
            </a:extLst>
          </p:cNvPr>
          <p:cNvSpPr>
            <a:spLocks noGrp="1"/>
          </p:cNvSpPr>
          <p:nvPr>
            <p:ph type="body" sz="quarter" idx="13"/>
          </p:nvPr>
        </p:nvSpPr>
        <p:spPr/>
        <p:txBody>
          <a:bodyPr/>
          <a:lstStyle/>
          <a:p>
            <a:endParaRPr lang="en-ZA" dirty="0"/>
          </a:p>
        </p:txBody>
      </p:sp>
      <p:sp>
        <p:nvSpPr>
          <p:cNvPr id="7" name="Shape 12617">
            <a:extLst>
              <a:ext uri="{FF2B5EF4-FFF2-40B4-BE49-F238E27FC236}">
                <a16:creationId xmlns:a16="http://schemas.microsoft.com/office/drawing/2014/main" id="{A86ACBF2-A48C-456E-B931-9C8F3CADD473}"/>
              </a:ext>
            </a:extLst>
          </p:cNvPr>
          <p:cNvSpPr/>
          <p:nvPr/>
        </p:nvSpPr>
        <p:spPr>
          <a:xfrm rot="5400000">
            <a:off x="809030" y="2625529"/>
            <a:ext cx="1476180" cy="1828595"/>
          </a:xfrm>
          <a:prstGeom prst="rightArrow">
            <a:avLst>
              <a:gd name="adj1" fmla="val 72859"/>
              <a:gd name="adj2" fmla="val 53567"/>
            </a:avLst>
          </a:prstGeom>
          <a:solidFill>
            <a:schemeClr val="accent1"/>
          </a:solidFill>
          <a:ln w="12700" cap="flat">
            <a:noFill/>
            <a:miter lim="400000"/>
          </a:ln>
          <a:effectLst/>
        </p:spPr>
        <p:txBody>
          <a:bodyPr wrap="square" lIns="0" tIns="0" rIns="0" bIns="0" numCol="1" anchor="t">
            <a:noAutofit/>
          </a:bodyPr>
          <a:lstStyle/>
          <a:p>
            <a:endParaRPr sz="2800" dirty="0"/>
          </a:p>
        </p:txBody>
      </p:sp>
      <p:sp>
        <p:nvSpPr>
          <p:cNvPr id="8" name="Shape 12624">
            <a:extLst>
              <a:ext uri="{FF2B5EF4-FFF2-40B4-BE49-F238E27FC236}">
                <a16:creationId xmlns:a16="http://schemas.microsoft.com/office/drawing/2014/main" id="{15894FF0-4A4A-458A-A258-5F7243C82E28}"/>
              </a:ext>
            </a:extLst>
          </p:cNvPr>
          <p:cNvSpPr/>
          <p:nvPr/>
        </p:nvSpPr>
        <p:spPr>
          <a:xfrm rot="5400000">
            <a:off x="2921796" y="2625530"/>
            <a:ext cx="1476180" cy="1828593"/>
          </a:xfrm>
          <a:prstGeom prst="rightArrow">
            <a:avLst>
              <a:gd name="adj1" fmla="val 72859"/>
              <a:gd name="adj2" fmla="val 53567"/>
            </a:avLst>
          </a:prstGeom>
          <a:solidFill>
            <a:schemeClr val="accent2"/>
          </a:solidFill>
          <a:ln w="12700" cap="flat">
            <a:noFill/>
            <a:miter lim="400000"/>
          </a:ln>
          <a:effectLst/>
        </p:spPr>
        <p:txBody>
          <a:bodyPr wrap="square" lIns="0" tIns="0" rIns="0" bIns="0" numCol="1" anchor="t">
            <a:noAutofit/>
          </a:bodyPr>
          <a:lstStyle/>
          <a:p>
            <a:endParaRPr sz="2800" dirty="0"/>
          </a:p>
        </p:txBody>
      </p:sp>
      <p:sp>
        <p:nvSpPr>
          <p:cNvPr id="9" name="Shape 12631">
            <a:extLst>
              <a:ext uri="{FF2B5EF4-FFF2-40B4-BE49-F238E27FC236}">
                <a16:creationId xmlns:a16="http://schemas.microsoft.com/office/drawing/2014/main" id="{DCC33DBC-AE84-4972-92B2-E48A1B4E50F0}"/>
              </a:ext>
            </a:extLst>
          </p:cNvPr>
          <p:cNvSpPr/>
          <p:nvPr/>
        </p:nvSpPr>
        <p:spPr>
          <a:xfrm rot="5400000">
            <a:off x="5034561" y="2625530"/>
            <a:ext cx="1476180" cy="1828593"/>
          </a:xfrm>
          <a:prstGeom prst="rightArrow">
            <a:avLst>
              <a:gd name="adj1" fmla="val 72859"/>
              <a:gd name="adj2" fmla="val 53567"/>
            </a:avLst>
          </a:prstGeom>
          <a:solidFill>
            <a:schemeClr val="accent3"/>
          </a:solidFill>
          <a:ln w="12700" cap="flat">
            <a:noFill/>
            <a:miter lim="400000"/>
          </a:ln>
          <a:effectLst/>
        </p:spPr>
        <p:txBody>
          <a:bodyPr wrap="square" lIns="0" tIns="0" rIns="0" bIns="0" numCol="1" anchor="t">
            <a:noAutofit/>
          </a:bodyPr>
          <a:lstStyle/>
          <a:p>
            <a:endParaRPr sz="2800" dirty="0"/>
          </a:p>
        </p:txBody>
      </p:sp>
      <p:sp>
        <p:nvSpPr>
          <p:cNvPr id="10" name="Shape 12638">
            <a:extLst>
              <a:ext uri="{FF2B5EF4-FFF2-40B4-BE49-F238E27FC236}">
                <a16:creationId xmlns:a16="http://schemas.microsoft.com/office/drawing/2014/main" id="{AB20F651-6943-4D98-B469-C7940B975C94}"/>
              </a:ext>
            </a:extLst>
          </p:cNvPr>
          <p:cNvSpPr/>
          <p:nvPr/>
        </p:nvSpPr>
        <p:spPr>
          <a:xfrm rot="5400000">
            <a:off x="7147327" y="2625529"/>
            <a:ext cx="1476180" cy="1828594"/>
          </a:xfrm>
          <a:prstGeom prst="rightArrow">
            <a:avLst>
              <a:gd name="adj1" fmla="val 72859"/>
              <a:gd name="adj2" fmla="val 53567"/>
            </a:avLst>
          </a:prstGeom>
          <a:solidFill>
            <a:schemeClr val="accent6"/>
          </a:solidFill>
          <a:ln w="12700" cap="flat">
            <a:noFill/>
            <a:miter lim="400000"/>
          </a:ln>
          <a:effectLst/>
        </p:spPr>
        <p:txBody>
          <a:bodyPr wrap="square" lIns="0" tIns="0" rIns="0" bIns="0" numCol="1" anchor="t">
            <a:noAutofit/>
          </a:bodyPr>
          <a:lstStyle/>
          <a:p>
            <a:endParaRPr sz="2800" dirty="0"/>
          </a:p>
        </p:txBody>
      </p:sp>
      <p:sp>
        <p:nvSpPr>
          <p:cNvPr id="11" name="Shape 12645">
            <a:extLst>
              <a:ext uri="{FF2B5EF4-FFF2-40B4-BE49-F238E27FC236}">
                <a16:creationId xmlns:a16="http://schemas.microsoft.com/office/drawing/2014/main" id="{7F53FD4A-EBF5-466A-B89F-DBB229B28582}"/>
              </a:ext>
            </a:extLst>
          </p:cNvPr>
          <p:cNvSpPr/>
          <p:nvPr/>
        </p:nvSpPr>
        <p:spPr>
          <a:xfrm rot="5400000">
            <a:off x="9260093" y="2625530"/>
            <a:ext cx="1476180" cy="1828593"/>
          </a:xfrm>
          <a:prstGeom prst="rightArrow">
            <a:avLst>
              <a:gd name="adj1" fmla="val 72859"/>
              <a:gd name="adj2" fmla="val 53567"/>
            </a:avLst>
          </a:prstGeom>
          <a:solidFill>
            <a:schemeClr val="accent5"/>
          </a:solidFill>
          <a:ln w="12700" cap="flat">
            <a:noFill/>
            <a:miter lim="400000"/>
          </a:ln>
          <a:effectLst/>
        </p:spPr>
        <p:txBody>
          <a:bodyPr wrap="square" lIns="0" tIns="0" rIns="0" bIns="0" numCol="1" anchor="t">
            <a:noAutofit/>
          </a:bodyPr>
          <a:lstStyle/>
          <a:p>
            <a:endParaRPr sz="2800" dirty="0"/>
          </a:p>
        </p:txBody>
      </p:sp>
      <p:sp>
        <p:nvSpPr>
          <p:cNvPr id="12" name="Shape 12658">
            <a:extLst>
              <a:ext uri="{FF2B5EF4-FFF2-40B4-BE49-F238E27FC236}">
                <a16:creationId xmlns:a16="http://schemas.microsoft.com/office/drawing/2014/main" id="{BC1660AD-71B3-4138-961D-996AC6754BCB}"/>
              </a:ext>
            </a:extLst>
          </p:cNvPr>
          <p:cNvSpPr/>
          <p:nvPr/>
        </p:nvSpPr>
        <p:spPr>
          <a:xfrm>
            <a:off x="3926029" y="2373728"/>
            <a:ext cx="1477673" cy="270086"/>
          </a:xfrm>
          <a:custGeom>
            <a:avLst/>
            <a:gdLst/>
            <a:ahLst/>
            <a:cxnLst>
              <a:cxn ang="0">
                <a:pos x="wd2" y="hd2"/>
              </a:cxn>
              <a:cxn ang="5400000">
                <a:pos x="wd2" y="hd2"/>
              </a:cxn>
              <a:cxn ang="10800000">
                <a:pos x="wd2" y="hd2"/>
              </a:cxn>
              <a:cxn ang="16200000">
                <a:pos x="wd2" y="hd2"/>
              </a:cxn>
            </a:cxnLst>
            <a:rect l="0" t="0" r="r" b="b"/>
            <a:pathLst>
              <a:path w="21600" h="16204" extrusionOk="0">
                <a:moveTo>
                  <a:pt x="0" y="15205"/>
                </a:moveTo>
                <a:cubicBezTo>
                  <a:pt x="7544" y="-5396"/>
                  <a:pt x="14744" y="-5063"/>
                  <a:pt x="21600" y="16204"/>
                </a:cubicBezTo>
              </a:path>
            </a:pathLst>
          </a:custGeom>
          <a:noFill/>
          <a:ln w="38100" cap="flat">
            <a:solidFill>
              <a:schemeClr val="bg1">
                <a:lumMod val="85000"/>
              </a:schemeClr>
            </a:solidFill>
            <a:prstDash val="solid"/>
            <a:miter lim="400000"/>
            <a:tailEnd type="stealth" w="med" len="med"/>
          </a:ln>
          <a:effectLst/>
        </p:spPr>
        <p:txBody>
          <a:bodyPr/>
          <a:lstStyle/>
          <a:p>
            <a:endParaRPr sz="2800" dirty="0"/>
          </a:p>
        </p:txBody>
      </p:sp>
      <p:sp>
        <p:nvSpPr>
          <p:cNvPr id="13" name="Shape 12659">
            <a:extLst>
              <a:ext uri="{FF2B5EF4-FFF2-40B4-BE49-F238E27FC236}">
                <a16:creationId xmlns:a16="http://schemas.microsoft.com/office/drawing/2014/main" id="{0955D93E-9F1C-49F7-A92D-E03494F3A2FA}"/>
              </a:ext>
            </a:extLst>
          </p:cNvPr>
          <p:cNvSpPr/>
          <p:nvPr/>
        </p:nvSpPr>
        <p:spPr>
          <a:xfrm>
            <a:off x="5956667" y="2373728"/>
            <a:ext cx="1477673" cy="270086"/>
          </a:xfrm>
          <a:custGeom>
            <a:avLst/>
            <a:gdLst/>
            <a:ahLst/>
            <a:cxnLst>
              <a:cxn ang="0">
                <a:pos x="wd2" y="hd2"/>
              </a:cxn>
              <a:cxn ang="5400000">
                <a:pos x="wd2" y="hd2"/>
              </a:cxn>
              <a:cxn ang="10800000">
                <a:pos x="wd2" y="hd2"/>
              </a:cxn>
              <a:cxn ang="16200000">
                <a:pos x="wd2" y="hd2"/>
              </a:cxn>
            </a:cxnLst>
            <a:rect l="0" t="0" r="r" b="b"/>
            <a:pathLst>
              <a:path w="21600" h="16204" extrusionOk="0">
                <a:moveTo>
                  <a:pt x="0" y="15205"/>
                </a:moveTo>
                <a:cubicBezTo>
                  <a:pt x="7544" y="-5396"/>
                  <a:pt x="14744" y="-5063"/>
                  <a:pt x="21600" y="16204"/>
                </a:cubicBezTo>
              </a:path>
            </a:pathLst>
          </a:custGeom>
          <a:noFill/>
          <a:ln w="38100" cap="flat">
            <a:solidFill>
              <a:schemeClr val="bg1">
                <a:lumMod val="85000"/>
              </a:schemeClr>
            </a:solidFill>
            <a:prstDash val="solid"/>
            <a:miter lim="400000"/>
            <a:tailEnd type="stealth" w="med" len="med"/>
          </a:ln>
          <a:effectLst/>
        </p:spPr>
        <p:txBody>
          <a:bodyPr/>
          <a:lstStyle/>
          <a:p>
            <a:endParaRPr sz="2800" dirty="0"/>
          </a:p>
        </p:txBody>
      </p:sp>
      <p:sp>
        <p:nvSpPr>
          <p:cNvPr id="14" name="Shape 12660">
            <a:extLst>
              <a:ext uri="{FF2B5EF4-FFF2-40B4-BE49-F238E27FC236}">
                <a16:creationId xmlns:a16="http://schemas.microsoft.com/office/drawing/2014/main" id="{F452E8EB-DAFF-474F-8565-702B5F1E4FFE}"/>
              </a:ext>
            </a:extLst>
          </p:cNvPr>
          <p:cNvSpPr/>
          <p:nvPr/>
        </p:nvSpPr>
        <p:spPr>
          <a:xfrm>
            <a:off x="8069432" y="2373728"/>
            <a:ext cx="1477673" cy="270086"/>
          </a:xfrm>
          <a:custGeom>
            <a:avLst/>
            <a:gdLst/>
            <a:ahLst/>
            <a:cxnLst>
              <a:cxn ang="0">
                <a:pos x="wd2" y="hd2"/>
              </a:cxn>
              <a:cxn ang="5400000">
                <a:pos x="wd2" y="hd2"/>
              </a:cxn>
              <a:cxn ang="10800000">
                <a:pos x="wd2" y="hd2"/>
              </a:cxn>
              <a:cxn ang="16200000">
                <a:pos x="wd2" y="hd2"/>
              </a:cxn>
            </a:cxnLst>
            <a:rect l="0" t="0" r="r" b="b"/>
            <a:pathLst>
              <a:path w="21600" h="16204" extrusionOk="0">
                <a:moveTo>
                  <a:pt x="0" y="15205"/>
                </a:moveTo>
                <a:cubicBezTo>
                  <a:pt x="7544" y="-5396"/>
                  <a:pt x="14744" y="-5063"/>
                  <a:pt x="21600" y="16204"/>
                </a:cubicBezTo>
              </a:path>
            </a:pathLst>
          </a:custGeom>
          <a:noFill/>
          <a:ln w="38100" cap="flat">
            <a:solidFill>
              <a:schemeClr val="bg1">
                <a:lumMod val="85000"/>
              </a:schemeClr>
            </a:solidFill>
            <a:prstDash val="solid"/>
            <a:miter lim="400000"/>
            <a:tailEnd type="stealth" w="med" len="med"/>
          </a:ln>
          <a:effectLst/>
        </p:spPr>
        <p:txBody>
          <a:bodyPr/>
          <a:lstStyle/>
          <a:p>
            <a:endParaRPr sz="2800" dirty="0"/>
          </a:p>
        </p:txBody>
      </p:sp>
      <p:sp>
        <p:nvSpPr>
          <p:cNvPr id="15" name="Shape 12661">
            <a:extLst>
              <a:ext uri="{FF2B5EF4-FFF2-40B4-BE49-F238E27FC236}">
                <a16:creationId xmlns:a16="http://schemas.microsoft.com/office/drawing/2014/main" id="{7AA2154E-21E2-4384-A67F-4620A1C78F1B}"/>
              </a:ext>
            </a:extLst>
          </p:cNvPr>
          <p:cNvSpPr/>
          <p:nvPr/>
        </p:nvSpPr>
        <p:spPr>
          <a:xfrm>
            <a:off x="1810793" y="2373728"/>
            <a:ext cx="1477673" cy="270086"/>
          </a:xfrm>
          <a:custGeom>
            <a:avLst/>
            <a:gdLst/>
            <a:ahLst/>
            <a:cxnLst>
              <a:cxn ang="0">
                <a:pos x="wd2" y="hd2"/>
              </a:cxn>
              <a:cxn ang="5400000">
                <a:pos x="wd2" y="hd2"/>
              </a:cxn>
              <a:cxn ang="10800000">
                <a:pos x="wd2" y="hd2"/>
              </a:cxn>
              <a:cxn ang="16200000">
                <a:pos x="wd2" y="hd2"/>
              </a:cxn>
            </a:cxnLst>
            <a:rect l="0" t="0" r="r" b="b"/>
            <a:pathLst>
              <a:path w="21600" h="16204" extrusionOk="0">
                <a:moveTo>
                  <a:pt x="0" y="15205"/>
                </a:moveTo>
                <a:cubicBezTo>
                  <a:pt x="7544" y="-5396"/>
                  <a:pt x="14744" y="-5063"/>
                  <a:pt x="21600" y="16204"/>
                </a:cubicBezTo>
              </a:path>
            </a:pathLst>
          </a:custGeom>
          <a:noFill/>
          <a:ln w="38100" cap="flat">
            <a:solidFill>
              <a:schemeClr val="bg1">
                <a:lumMod val="85000"/>
              </a:schemeClr>
            </a:solidFill>
            <a:prstDash val="solid"/>
            <a:miter lim="400000"/>
            <a:tailEnd type="stealth" w="med" len="med"/>
          </a:ln>
          <a:effectLst/>
        </p:spPr>
        <p:txBody>
          <a:bodyPr/>
          <a:lstStyle/>
          <a:p>
            <a:endParaRPr sz="2800" dirty="0"/>
          </a:p>
        </p:txBody>
      </p:sp>
      <p:sp>
        <p:nvSpPr>
          <p:cNvPr id="21" name="Subtitle 2">
            <a:extLst>
              <a:ext uri="{FF2B5EF4-FFF2-40B4-BE49-F238E27FC236}">
                <a16:creationId xmlns:a16="http://schemas.microsoft.com/office/drawing/2014/main" id="{14B6ECA2-7C43-4ACD-8D2D-2DCDF09980EA}"/>
              </a:ext>
            </a:extLst>
          </p:cNvPr>
          <p:cNvSpPr txBox="1">
            <a:spLocks/>
          </p:cNvSpPr>
          <p:nvPr/>
        </p:nvSpPr>
        <p:spPr>
          <a:xfrm>
            <a:off x="632822" y="4435839"/>
            <a:ext cx="1828597" cy="964235"/>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a:t>
            </a:r>
          </a:p>
        </p:txBody>
      </p:sp>
      <p:sp>
        <p:nvSpPr>
          <p:cNvPr id="22" name="Subtitle 2">
            <a:extLst>
              <a:ext uri="{FF2B5EF4-FFF2-40B4-BE49-F238E27FC236}">
                <a16:creationId xmlns:a16="http://schemas.microsoft.com/office/drawing/2014/main" id="{3BFEE2E8-5D24-4297-8917-1AA9614D61B3}"/>
              </a:ext>
            </a:extLst>
          </p:cNvPr>
          <p:cNvSpPr txBox="1">
            <a:spLocks/>
          </p:cNvSpPr>
          <p:nvPr/>
        </p:nvSpPr>
        <p:spPr>
          <a:xfrm>
            <a:off x="2745589" y="4435839"/>
            <a:ext cx="1828597" cy="964235"/>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a:t>
            </a:r>
          </a:p>
        </p:txBody>
      </p:sp>
      <p:sp>
        <p:nvSpPr>
          <p:cNvPr id="23" name="Subtitle 2">
            <a:extLst>
              <a:ext uri="{FF2B5EF4-FFF2-40B4-BE49-F238E27FC236}">
                <a16:creationId xmlns:a16="http://schemas.microsoft.com/office/drawing/2014/main" id="{DED86FE2-232B-4DCE-BEF3-C410F8B6A834}"/>
              </a:ext>
            </a:extLst>
          </p:cNvPr>
          <p:cNvSpPr txBox="1">
            <a:spLocks/>
          </p:cNvSpPr>
          <p:nvPr/>
        </p:nvSpPr>
        <p:spPr>
          <a:xfrm>
            <a:off x="4858352" y="4435839"/>
            <a:ext cx="1828597" cy="118583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a:t>
            </a:r>
          </a:p>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 </a:t>
            </a:r>
          </a:p>
        </p:txBody>
      </p:sp>
      <p:sp>
        <p:nvSpPr>
          <p:cNvPr id="24" name="Subtitle 2">
            <a:extLst>
              <a:ext uri="{FF2B5EF4-FFF2-40B4-BE49-F238E27FC236}">
                <a16:creationId xmlns:a16="http://schemas.microsoft.com/office/drawing/2014/main" id="{D116D846-8EEF-4E6C-86F7-EAECDB48390E}"/>
              </a:ext>
            </a:extLst>
          </p:cNvPr>
          <p:cNvSpPr txBox="1">
            <a:spLocks/>
          </p:cNvSpPr>
          <p:nvPr/>
        </p:nvSpPr>
        <p:spPr>
          <a:xfrm>
            <a:off x="6971119" y="4435839"/>
            <a:ext cx="1828597" cy="1185834"/>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a:t>
            </a:r>
          </a:p>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 </a:t>
            </a:r>
          </a:p>
        </p:txBody>
      </p:sp>
      <p:sp>
        <p:nvSpPr>
          <p:cNvPr id="25" name="Subtitle 2">
            <a:extLst>
              <a:ext uri="{FF2B5EF4-FFF2-40B4-BE49-F238E27FC236}">
                <a16:creationId xmlns:a16="http://schemas.microsoft.com/office/drawing/2014/main" id="{8178E7ED-F36B-4117-A460-21B1F90468CA}"/>
              </a:ext>
            </a:extLst>
          </p:cNvPr>
          <p:cNvSpPr txBox="1">
            <a:spLocks/>
          </p:cNvSpPr>
          <p:nvPr/>
        </p:nvSpPr>
        <p:spPr>
          <a:xfrm>
            <a:off x="9083883" y="4435839"/>
            <a:ext cx="1828597" cy="964235"/>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a:t>
            </a:r>
          </a:p>
        </p:txBody>
      </p:sp>
      <p:sp>
        <p:nvSpPr>
          <p:cNvPr id="26" name="TextBox 25">
            <a:extLst>
              <a:ext uri="{FF2B5EF4-FFF2-40B4-BE49-F238E27FC236}">
                <a16:creationId xmlns:a16="http://schemas.microsoft.com/office/drawing/2014/main" id="{A0BCEF5F-CD54-4F7A-8AAB-3941D540EF5A}"/>
              </a:ext>
            </a:extLst>
          </p:cNvPr>
          <p:cNvSpPr txBox="1"/>
          <p:nvPr/>
        </p:nvSpPr>
        <p:spPr>
          <a:xfrm>
            <a:off x="1127518" y="2054589"/>
            <a:ext cx="841898" cy="461665"/>
          </a:xfrm>
          <a:prstGeom prst="rect">
            <a:avLst/>
          </a:prstGeom>
          <a:noFill/>
        </p:spPr>
        <p:txBody>
          <a:bodyPr wrap="none" rtlCol="0" anchor="ctr" anchorCtr="0">
            <a:spAutoFit/>
          </a:bodyPr>
          <a:lstStyle/>
          <a:p>
            <a:pPr algn="ctr"/>
            <a:r>
              <a:rPr lang="en-US" sz="2400" b="1" dirty="0">
                <a:solidFill>
                  <a:schemeClr val="tx2"/>
                </a:solidFill>
                <a:ea typeface="League Spartan" charset="0"/>
                <a:cs typeface="Poppins" pitchFamily="2" charset="77"/>
              </a:rPr>
              <a:t>2020</a:t>
            </a:r>
          </a:p>
        </p:txBody>
      </p:sp>
      <p:sp>
        <p:nvSpPr>
          <p:cNvPr id="27" name="TextBox 26">
            <a:extLst>
              <a:ext uri="{FF2B5EF4-FFF2-40B4-BE49-F238E27FC236}">
                <a16:creationId xmlns:a16="http://schemas.microsoft.com/office/drawing/2014/main" id="{F9355B1D-8FE7-448C-92AE-2E6B9C0243F1}"/>
              </a:ext>
            </a:extLst>
          </p:cNvPr>
          <p:cNvSpPr txBox="1"/>
          <p:nvPr/>
        </p:nvSpPr>
        <p:spPr>
          <a:xfrm>
            <a:off x="3269541" y="2054588"/>
            <a:ext cx="774571" cy="461665"/>
          </a:xfrm>
          <a:prstGeom prst="rect">
            <a:avLst/>
          </a:prstGeom>
          <a:noFill/>
        </p:spPr>
        <p:txBody>
          <a:bodyPr wrap="none" rtlCol="0" anchor="ctr" anchorCtr="0">
            <a:spAutoFit/>
          </a:bodyPr>
          <a:lstStyle/>
          <a:p>
            <a:pPr algn="ctr"/>
            <a:r>
              <a:rPr lang="en-US" sz="2400" b="1" dirty="0">
                <a:solidFill>
                  <a:schemeClr val="tx2"/>
                </a:solidFill>
                <a:ea typeface="League Spartan" charset="0"/>
                <a:cs typeface="Poppins" pitchFamily="2" charset="77"/>
              </a:rPr>
              <a:t>2021</a:t>
            </a:r>
          </a:p>
        </p:txBody>
      </p:sp>
      <p:sp>
        <p:nvSpPr>
          <p:cNvPr id="28" name="TextBox 27">
            <a:extLst>
              <a:ext uri="{FF2B5EF4-FFF2-40B4-BE49-F238E27FC236}">
                <a16:creationId xmlns:a16="http://schemas.microsoft.com/office/drawing/2014/main" id="{2E6DCB5A-D818-4ABE-BEFC-F6FD24C089BF}"/>
              </a:ext>
            </a:extLst>
          </p:cNvPr>
          <p:cNvSpPr txBox="1"/>
          <p:nvPr/>
        </p:nvSpPr>
        <p:spPr>
          <a:xfrm>
            <a:off x="5356169" y="2054588"/>
            <a:ext cx="830677" cy="461665"/>
          </a:xfrm>
          <a:prstGeom prst="rect">
            <a:avLst/>
          </a:prstGeom>
          <a:noFill/>
        </p:spPr>
        <p:txBody>
          <a:bodyPr wrap="none" rtlCol="0" anchor="ctr" anchorCtr="0">
            <a:spAutoFit/>
          </a:bodyPr>
          <a:lstStyle/>
          <a:p>
            <a:pPr algn="ctr"/>
            <a:r>
              <a:rPr lang="en-US" sz="2400" b="1" dirty="0">
                <a:solidFill>
                  <a:schemeClr val="tx2"/>
                </a:solidFill>
                <a:ea typeface="League Spartan" charset="0"/>
                <a:cs typeface="Poppins" pitchFamily="2" charset="77"/>
              </a:rPr>
              <a:t>2022</a:t>
            </a:r>
          </a:p>
        </p:txBody>
      </p:sp>
      <p:sp>
        <p:nvSpPr>
          <p:cNvPr id="29" name="TextBox 28">
            <a:extLst>
              <a:ext uri="{FF2B5EF4-FFF2-40B4-BE49-F238E27FC236}">
                <a16:creationId xmlns:a16="http://schemas.microsoft.com/office/drawing/2014/main" id="{41D91130-D017-4109-B860-F330AD25610E}"/>
              </a:ext>
            </a:extLst>
          </p:cNvPr>
          <p:cNvSpPr txBox="1"/>
          <p:nvPr/>
        </p:nvSpPr>
        <p:spPr>
          <a:xfrm>
            <a:off x="7467675" y="2054587"/>
            <a:ext cx="835486" cy="461665"/>
          </a:xfrm>
          <a:prstGeom prst="rect">
            <a:avLst/>
          </a:prstGeom>
          <a:noFill/>
        </p:spPr>
        <p:txBody>
          <a:bodyPr wrap="none" rtlCol="0" anchor="ctr" anchorCtr="0">
            <a:spAutoFit/>
          </a:bodyPr>
          <a:lstStyle/>
          <a:p>
            <a:pPr algn="ctr"/>
            <a:r>
              <a:rPr lang="en-US" sz="2400" b="1" dirty="0">
                <a:solidFill>
                  <a:schemeClr val="tx2"/>
                </a:solidFill>
                <a:ea typeface="League Spartan" charset="0"/>
                <a:cs typeface="Poppins" pitchFamily="2" charset="77"/>
              </a:rPr>
              <a:t>2023</a:t>
            </a:r>
          </a:p>
        </p:txBody>
      </p:sp>
      <p:sp>
        <p:nvSpPr>
          <p:cNvPr id="30" name="TextBox 29">
            <a:extLst>
              <a:ext uri="{FF2B5EF4-FFF2-40B4-BE49-F238E27FC236}">
                <a16:creationId xmlns:a16="http://schemas.microsoft.com/office/drawing/2014/main" id="{545EDCE2-D74F-4C4D-9A78-E7469FF60DD0}"/>
              </a:ext>
            </a:extLst>
          </p:cNvPr>
          <p:cNvSpPr txBox="1"/>
          <p:nvPr/>
        </p:nvSpPr>
        <p:spPr>
          <a:xfrm>
            <a:off x="9574828" y="2054587"/>
            <a:ext cx="846707" cy="461665"/>
          </a:xfrm>
          <a:prstGeom prst="rect">
            <a:avLst/>
          </a:prstGeom>
          <a:noFill/>
        </p:spPr>
        <p:txBody>
          <a:bodyPr wrap="none" rtlCol="0" anchor="ctr" anchorCtr="0">
            <a:spAutoFit/>
          </a:bodyPr>
          <a:lstStyle/>
          <a:p>
            <a:pPr algn="ctr"/>
            <a:r>
              <a:rPr lang="en-US" sz="2400" b="1" dirty="0">
                <a:solidFill>
                  <a:schemeClr val="tx2"/>
                </a:solidFill>
                <a:ea typeface="League Spartan" charset="0"/>
                <a:cs typeface="Poppins" pitchFamily="2" charset="77"/>
              </a:rPr>
              <a:t>2024</a:t>
            </a:r>
          </a:p>
        </p:txBody>
      </p:sp>
      <p:pic>
        <p:nvPicPr>
          <p:cNvPr id="33" name="Graphic 32" descr="Africa">
            <a:extLst>
              <a:ext uri="{FF2B5EF4-FFF2-40B4-BE49-F238E27FC236}">
                <a16:creationId xmlns:a16="http://schemas.microsoft.com/office/drawing/2014/main" id="{C64926E1-164D-4946-9029-42721246FE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239" y="3014420"/>
            <a:ext cx="914400" cy="914400"/>
          </a:xfrm>
          <a:prstGeom prst="rect">
            <a:avLst/>
          </a:prstGeom>
        </p:spPr>
      </p:pic>
      <p:pic>
        <p:nvPicPr>
          <p:cNvPr id="35" name="Graphic 34" descr="Antarctica">
            <a:extLst>
              <a:ext uri="{FF2B5EF4-FFF2-40B4-BE49-F238E27FC236}">
                <a16:creationId xmlns:a16="http://schemas.microsoft.com/office/drawing/2014/main" id="{ED915550-CE9F-4FBC-B26C-D2706206C1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13" y="3014420"/>
            <a:ext cx="914400" cy="914400"/>
          </a:xfrm>
          <a:prstGeom prst="rect">
            <a:avLst/>
          </a:prstGeom>
        </p:spPr>
      </p:pic>
      <p:pic>
        <p:nvPicPr>
          <p:cNvPr id="37" name="Graphic 36" descr="Asia">
            <a:extLst>
              <a:ext uri="{FF2B5EF4-FFF2-40B4-BE49-F238E27FC236}">
                <a16:creationId xmlns:a16="http://schemas.microsoft.com/office/drawing/2014/main" id="{422CB0B1-285F-43A6-9FF0-B2860532FD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5652" y="2998739"/>
            <a:ext cx="914400" cy="914400"/>
          </a:xfrm>
          <a:prstGeom prst="rect">
            <a:avLst/>
          </a:prstGeom>
        </p:spPr>
      </p:pic>
      <p:pic>
        <p:nvPicPr>
          <p:cNvPr id="39" name="Graphic 38" descr="Australia">
            <a:extLst>
              <a:ext uri="{FF2B5EF4-FFF2-40B4-BE49-F238E27FC236}">
                <a16:creationId xmlns:a16="http://schemas.microsoft.com/office/drawing/2014/main" id="{C741BA8D-0F8F-4E73-B7EE-43795C97E5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5501" y="3014420"/>
            <a:ext cx="914400" cy="914400"/>
          </a:xfrm>
          <a:prstGeom prst="rect">
            <a:avLst/>
          </a:prstGeom>
        </p:spPr>
      </p:pic>
      <p:pic>
        <p:nvPicPr>
          <p:cNvPr id="41" name="Graphic 40" descr="North America">
            <a:extLst>
              <a:ext uri="{FF2B5EF4-FFF2-40B4-BE49-F238E27FC236}">
                <a16:creationId xmlns:a16="http://schemas.microsoft.com/office/drawing/2014/main" id="{8F595BA3-5827-4595-AEE0-7D06374F92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24494" y="3014420"/>
            <a:ext cx="914400" cy="914400"/>
          </a:xfrm>
          <a:prstGeom prst="rect">
            <a:avLst/>
          </a:prstGeom>
        </p:spPr>
      </p:pic>
    </p:spTree>
    <p:extLst>
      <p:ext uri="{BB962C8B-B14F-4D97-AF65-F5344CB8AC3E}">
        <p14:creationId xmlns:p14="http://schemas.microsoft.com/office/powerpoint/2010/main" val="248564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milestones, goals, projections, business, startup, presentation, infographics, free, editable template, template, pitch, graphs, charts, diagrams, tables, data, slides, layout, concept, idea, inspiration, download, Google Slides"/>
  <p:tag name="DESCRIPTION" val="Find the right infographic elements to illustrate the route to success for your next project proposal or new business venture using editable elements from the Milestones Infographic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2355</Words>
  <Application>Microsoft Office PowerPoint</Application>
  <PresentationFormat>Widescreen</PresentationFormat>
  <Paragraphs>326</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Bahnschrift</vt:lpstr>
      <vt:lpstr>Bahnschrift SemiBold</vt:lpstr>
      <vt:lpstr>Calibri</vt:lpstr>
      <vt:lpstr>Helvetica</vt:lpstr>
      <vt:lpstr>Helvetica Neue</vt:lpstr>
      <vt:lpstr>Helvetica Neue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114</cp:revision>
  <dcterms:created xsi:type="dcterms:W3CDTF">2020-04-19T22:46:17Z</dcterms:created>
  <dcterms:modified xsi:type="dcterms:W3CDTF">2020-05-15T13:14:28Z</dcterms:modified>
  <cp:category>Business Concepts</cp:category>
</cp:coreProperties>
</file>