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15"/>
  </p:notesMasterIdLst>
  <p:sldIdLst>
    <p:sldId id="277" r:id="rId2"/>
    <p:sldId id="278" r:id="rId3"/>
    <p:sldId id="279" r:id="rId4"/>
    <p:sldId id="256" r:id="rId5"/>
    <p:sldId id="283" r:id="rId6"/>
    <p:sldId id="284" r:id="rId7"/>
    <p:sldId id="285" r:id="rId8"/>
    <p:sldId id="286" r:id="rId9"/>
    <p:sldId id="287" r:id="rId10"/>
    <p:sldId id="288" r:id="rId11"/>
    <p:sldId id="289" r:id="rId12"/>
    <p:sldId id="281" r:id="rId13"/>
    <p:sldId id="282" r:id="rId14"/>
  </p:sldIdLst>
  <p:sldSz cx="12192000" cy="6858000"/>
  <p:notesSz cx="6858000" cy="9144000"/>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guide id="3" pos="59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a:srgbClr val="1D9AA1"/>
    <a:srgbClr val="1482AB"/>
    <a:srgbClr val="DA431A"/>
    <a:srgbClr val="FFFFFF"/>
    <a:srgbClr val="000000"/>
    <a:srgbClr val="A13113"/>
    <a:srgbClr val="45D2CF"/>
    <a:srgbClr val="366390"/>
    <a:srgbClr val="2E54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7" autoAdjust="0"/>
    <p:restoredTop sz="94660"/>
  </p:normalViewPr>
  <p:slideViewPr>
    <p:cSldViewPr snapToGrid="0" showGuides="1">
      <p:cViewPr varScale="1">
        <p:scale>
          <a:sx n="80" d="100"/>
          <a:sy n="80" d="100"/>
        </p:scale>
        <p:origin x="420" y="84"/>
      </p:cViewPr>
      <p:guideLst>
        <p:guide orient="horz" pos="2184"/>
        <p:guide pos="3840"/>
        <p:guide pos="597"/>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3DC721-DF81-4DB7-8865-34D6EDA3F41A}" type="datetimeFigureOut">
              <a:rPr lang="en-US" smtClean="0"/>
              <a:t>5/15/2020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8B33EE-DD7B-4BFC-BEB9-A2BD62347EEF}" type="slidenum">
              <a:rPr lang="en-US" smtClean="0"/>
              <a:t>‹#›</a:t>
            </a:fld>
            <a:endParaRPr lang="en-US"/>
          </a:p>
        </p:txBody>
      </p:sp>
    </p:spTree>
    <p:extLst>
      <p:ext uri="{BB962C8B-B14F-4D97-AF65-F5344CB8AC3E}">
        <p14:creationId xmlns:p14="http://schemas.microsoft.com/office/powerpoint/2010/main" val="2323807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890599" y="727929"/>
            <a:ext cx="10410804" cy="540214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1524000" y="1313749"/>
            <a:ext cx="9144000" cy="2387600"/>
          </a:xfrm>
        </p:spPr>
        <p:txBody>
          <a:bodyPr anchor="b">
            <a:normAutofit/>
          </a:bodyPr>
          <a:lstStyle>
            <a:lvl1pPr algn="ctr">
              <a:defRPr sz="54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3793424"/>
            <a:ext cx="9144000" cy="1655762"/>
          </a:xfrm>
        </p:spPr>
        <p:txBody>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cxnSp>
        <p:nvCxnSpPr>
          <p:cNvPr id="13" name="Straight Connector 12">
            <a:extLst>
              <a:ext uri="{FF2B5EF4-FFF2-40B4-BE49-F238E27FC236}">
                <a16:creationId xmlns:a16="http://schemas.microsoft.com/office/drawing/2014/main" id="{95CD8096-E422-43C0-A285-A78B2A43CE27}"/>
              </a:ext>
            </a:extLst>
          </p:cNvPr>
          <p:cNvCxnSpPr>
            <a:cxnSpLocks/>
          </p:cNvCxnSpPr>
          <p:nvPr userDrawn="1"/>
        </p:nvCxnSpPr>
        <p:spPr>
          <a:xfrm>
            <a:off x="890599" y="6130071"/>
            <a:ext cx="10410804"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54048637-21C2-4CAF-83BC-7ABC7D854369}"/>
              </a:ext>
            </a:extLst>
          </p:cNvPr>
          <p:cNvSpPr/>
          <p:nvPr userDrawn="1"/>
        </p:nvSpPr>
        <p:spPr>
          <a:xfrm>
            <a:off x="4740730" y="5449186"/>
            <a:ext cx="2710543" cy="1408814"/>
          </a:xfrm>
          <a:prstGeom prst="rect">
            <a:avLst/>
          </a:prstGeom>
          <a:solidFill>
            <a:schemeClr val="bg1"/>
          </a:solidFill>
          <a:ln>
            <a:noFill/>
          </a:ln>
          <a:effectLst>
            <a:outerShdw blurRad="203200" dist="228600" dir="16200000" sx="99000" sy="99000" rotWithShape="0">
              <a:prstClr val="black">
                <a:alpha val="8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ZA" sz="1600" dirty="0">
              <a:solidFill>
                <a:schemeClr val="bg1"/>
              </a:solidFill>
            </a:endParaRPr>
          </a:p>
        </p:txBody>
      </p:sp>
      <p:sp>
        <p:nvSpPr>
          <p:cNvPr id="5" name="Picture Placeholder 4">
            <a:extLst>
              <a:ext uri="{FF2B5EF4-FFF2-40B4-BE49-F238E27FC236}">
                <a16:creationId xmlns:a16="http://schemas.microsoft.com/office/drawing/2014/main" id="{70EAB66D-E83B-4EF5-9F2A-23AC47EAACFA}"/>
              </a:ext>
            </a:extLst>
          </p:cNvPr>
          <p:cNvSpPr>
            <a:spLocks noGrp="1"/>
          </p:cNvSpPr>
          <p:nvPr>
            <p:ph type="pic" sz="quarter" idx="10" hasCustomPrompt="1"/>
          </p:nvPr>
        </p:nvSpPr>
        <p:spPr>
          <a:xfrm>
            <a:off x="4947444" y="5563033"/>
            <a:ext cx="2297112" cy="1174630"/>
          </a:xfrm>
          <a:noFill/>
        </p:spPr>
        <p:txBody>
          <a:bodyPr>
            <a:normAutofit/>
          </a:bodyPr>
          <a:lstStyle>
            <a:lvl1pPr marL="0" indent="0" algn="ctr">
              <a:buNone/>
              <a:defRPr sz="1200">
                <a:solidFill>
                  <a:schemeClr val="bg2"/>
                </a:solidFill>
              </a:defRPr>
            </a:lvl1pPr>
          </a:lstStyle>
          <a:p>
            <a:r>
              <a:rPr lang="en-ZA" dirty="0"/>
              <a:t>Click on placeholder icon  to add your company  logo </a:t>
            </a:r>
          </a:p>
        </p:txBody>
      </p:sp>
    </p:spTree>
    <p:extLst>
      <p:ext uri="{BB962C8B-B14F-4D97-AF65-F5344CB8AC3E}">
        <p14:creationId xmlns:p14="http://schemas.microsoft.com/office/powerpoint/2010/main" val="408843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0" y="342900"/>
            <a:ext cx="4584405" cy="1400840"/>
          </a:xfrm>
        </p:spPr>
        <p:txBody>
          <a:bodyPr anchor="b"/>
          <a:lstStyle>
            <a:lvl1pPr>
              <a:defRPr sz="3200"/>
            </a:lvl1pPr>
          </a:lstStyle>
          <a:p>
            <a:r>
              <a:rPr lang="en-US"/>
              <a:t>Click to edit Master title style</a:t>
            </a:r>
            <a:endParaRPr lang="en-US" dirty="0"/>
          </a:p>
        </p:txBody>
      </p:sp>
      <p:sp>
        <p:nvSpPr>
          <p:cNvPr id="3" name="Picture Placeholder 2"/>
          <p:cNvSpPr>
            <a:spLocks noGrp="1"/>
          </p:cNvSpPr>
          <p:nvPr>
            <p:ph type="pic" idx="1"/>
          </p:nvPr>
        </p:nvSpPr>
        <p:spPr>
          <a:xfrm>
            <a:off x="5183188" y="342902"/>
            <a:ext cx="5446712" cy="5829299"/>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381000" y="2060574"/>
            <a:ext cx="4584405" cy="4111625"/>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12" name="Date Placeholder 11"/>
          <p:cNvSpPr>
            <a:spLocks noGrp="1"/>
          </p:cNvSpPr>
          <p:nvPr>
            <p:ph type="dt" sz="half" idx="10"/>
          </p:nvPr>
        </p:nvSpPr>
        <p:spPr/>
        <p:txBody>
          <a:bodyPr/>
          <a:lstStyle/>
          <a:p>
            <a:fld id="{B166E46D-BABF-4ADE-AD37-9EC7C35C0E28}" type="datetime3">
              <a:rPr lang="en-US" smtClean="0"/>
              <a:t>15 May 2020</a:t>
            </a:fld>
            <a:endParaRPr lang="en-US" dirty="0"/>
          </a:p>
        </p:txBody>
      </p:sp>
      <p:sp>
        <p:nvSpPr>
          <p:cNvPr id="13" name="Footer Placeholder 12"/>
          <p:cNvSpPr>
            <a:spLocks noGrp="1"/>
          </p:cNvSpPr>
          <p:nvPr>
            <p:ph type="ftr" sz="quarter" idx="11"/>
          </p:nvPr>
        </p:nvSpPr>
        <p:spPr/>
        <p:txBody>
          <a:bodyPr/>
          <a:lstStyle/>
          <a:p>
            <a:r>
              <a:rPr lang="en-US"/>
              <a:t>YOUR COMPANY NAME</a:t>
            </a:r>
            <a:endParaRPr lang="en-US" dirty="0"/>
          </a:p>
        </p:txBody>
      </p:sp>
      <p:sp>
        <p:nvSpPr>
          <p:cNvPr id="14" name="Slide Number Placeholder 13"/>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2454351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3E1491-7FE9-42FE-9700-07078CCB3E10}" type="datetime3">
              <a:rPr lang="en-US" smtClean="0"/>
              <a:t>15 May 2020</a:t>
            </a:fld>
            <a:endParaRPr lang="en-US" dirty="0"/>
          </a:p>
        </p:txBody>
      </p:sp>
      <p:sp>
        <p:nvSpPr>
          <p:cNvPr id="8" name="Footer Placeholder 7"/>
          <p:cNvSpPr>
            <a:spLocks noGrp="1"/>
          </p:cNvSpPr>
          <p:nvPr>
            <p:ph type="ftr" sz="quarter" idx="11"/>
          </p:nvPr>
        </p:nvSpPr>
        <p:spPr/>
        <p:txBody>
          <a:bodyPr/>
          <a:lstStyle/>
          <a:p>
            <a:r>
              <a:rPr lang="en-US"/>
              <a:t>YOUR COMPANY NAME</a:t>
            </a:r>
            <a:endParaRPr lang="en-US" dirty="0"/>
          </a:p>
        </p:txBody>
      </p:sp>
      <p:sp>
        <p:nvSpPr>
          <p:cNvPr id="9" name="Slide Number Placeholder 8"/>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1" name="Title 1">
            <a:extLst>
              <a:ext uri="{FF2B5EF4-FFF2-40B4-BE49-F238E27FC236}">
                <a16:creationId xmlns:a16="http://schemas.microsoft.com/office/drawing/2014/main" id="{287FD85A-6134-449B-9168-5901684FEDC7}"/>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12" name="Text Placeholder 13">
            <a:extLst>
              <a:ext uri="{FF2B5EF4-FFF2-40B4-BE49-F238E27FC236}">
                <a16:creationId xmlns:a16="http://schemas.microsoft.com/office/drawing/2014/main" id="{AB14ACBB-E777-4600-B163-FADB704428D6}"/>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1687202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15300" y="365125"/>
            <a:ext cx="25146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10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p:cNvSpPr>
            <a:spLocks noGrp="1"/>
          </p:cNvSpPr>
          <p:nvPr>
            <p:ph type="dt" sz="half" idx="10"/>
          </p:nvPr>
        </p:nvSpPr>
        <p:spPr/>
        <p:txBody>
          <a:bodyPr/>
          <a:lstStyle/>
          <a:p>
            <a:fld id="{2A3AC2EA-7B55-4DD3-B5A5-001A7AB7D306}" type="datetime3">
              <a:rPr lang="en-US" smtClean="0"/>
              <a:t>15 May 2020</a:t>
            </a:fld>
            <a:endParaRPr lang="en-US" dirty="0"/>
          </a:p>
        </p:txBody>
      </p:sp>
      <p:sp>
        <p:nvSpPr>
          <p:cNvPr id="11" name="Footer Placeholder 10"/>
          <p:cNvSpPr>
            <a:spLocks noGrp="1"/>
          </p:cNvSpPr>
          <p:nvPr>
            <p:ph type="ftr" sz="quarter" idx="11"/>
          </p:nvPr>
        </p:nvSpPr>
        <p:spPr/>
        <p:txBody>
          <a:bodyPr/>
          <a:lstStyle/>
          <a:p>
            <a:r>
              <a:rPr lang="en-US"/>
              <a:t>YOUR COMPANY NAME</a:t>
            </a:r>
            <a:endParaRPr lang="en-US" dirty="0"/>
          </a:p>
        </p:txBody>
      </p:sp>
      <p:sp>
        <p:nvSpPr>
          <p:cNvPr id="12" name="Slide Number Placeholder 11"/>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3459855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Quote Layout">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2EF6482-F551-4558-B10C-DCA693B90B6D}"/>
              </a:ext>
            </a:extLst>
          </p:cNvPr>
          <p:cNvSpPr>
            <a:spLocks noGrp="1"/>
          </p:cNvSpPr>
          <p:nvPr>
            <p:ph type="dt" sz="half" idx="10"/>
          </p:nvPr>
        </p:nvSpPr>
        <p:spPr/>
        <p:txBody>
          <a:bodyPr/>
          <a:lstStyle>
            <a:lvl1pPr>
              <a:defRPr>
                <a:solidFill>
                  <a:schemeClr val="tx1"/>
                </a:solidFill>
              </a:defRPr>
            </a:lvl1pPr>
          </a:lstStyle>
          <a:p>
            <a:fld id="{C62EE261-FC47-49A0-996C-23ADF4395B33}" type="datetime3">
              <a:rPr lang="en-US" smtClean="0"/>
              <a:pPr/>
              <a:t>15 May 2020</a:t>
            </a:fld>
            <a:endParaRPr lang="en-US" dirty="0"/>
          </a:p>
        </p:txBody>
      </p:sp>
      <p:sp>
        <p:nvSpPr>
          <p:cNvPr id="4" name="Slide Number Placeholder 3">
            <a:extLst>
              <a:ext uri="{FF2B5EF4-FFF2-40B4-BE49-F238E27FC236}">
                <a16:creationId xmlns:a16="http://schemas.microsoft.com/office/drawing/2014/main" id="{01E8A7B3-1150-4E34-8F0D-F633E5CA81D4}"/>
              </a:ext>
            </a:extLst>
          </p:cNvPr>
          <p:cNvSpPr>
            <a:spLocks noGrp="1"/>
          </p:cNvSpPr>
          <p:nvPr>
            <p:ph type="sldNum" sz="quarter" idx="11"/>
          </p:nvPr>
        </p:nvSpPr>
        <p:spPr/>
        <p:txBody>
          <a:bodyPr/>
          <a:lstStyle>
            <a:lvl1pPr>
              <a:defRPr>
                <a:solidFill>
                  <a:schemeClr val="tx1"/>
                </a:solidFill>
              </a:defRPr>
            </a:lvl1pPr>
          </a:lstStyle>
          <a:p>
            <a:r>
              <a:rPr lang="en-US"/>
              <a:t>|   </a:t>
            </a:r>
            <a:fld id="{24AA432E-61BB-4EF9-8610-004BEFB30EB4}" type="slidenum">
              <a:rPr lang="en-US" smtClean="0"/>
              <a:pPr/>
              <a:t>‹#›</a:t>
            </a:fld>
            <a:endParaRPr lang="en-US" dirty="0"/>
          </a:p>
        </p:txBody>
      </p:sp>
      <p:sp>
        <p:nvSpPr>
          <p:cNvPr id="5" name="Footer Placeholder 4">
            <a:extLst>
              <a:ext uri="{FF2B5EF4-FFF2-40B4-BE49-F238E27FC236}">
                <a16:creationId xmlns:a16="http://schemas.microsoft.com/office/drawing/2014/main" id="{19F32CE2-B52D-4179-8153-277FA78105EE}"/>
              </a:ext>
            </a:extLst>
          </p:cNvPr>
          <p:cNvSpPr>
            <a:spLocks noGrp="1"/>
          </p:cNvSpPr>
          <p:nvPr>
            <p:ph type="ftr" sz="quarter" idx="12"/>
          </p:nvPr>
        </p:nvSpPr>
        <p:spPr/>
        <p:txBody>
          <a:bodyPr/>
          <a:lstStyle>
            <a:lvl1pPr>
              <a:defRPr>
                <a:solidFill>
                  <a:schemeClr val="tx1"/>
                </a:solidFill>
              </a:defRPr>
            </a:lvl1pPr>
          </a:lstStyle>
          <a:p>
            <a:r>
              <a:rPr lang="en-US"/>
              <a:t>YOUR COMPANY NAME</a:t>
            </a:r>
            <a:endParaRPr lang="en-US" dirty="0"/>
          </a:p>
        </p:txBody>
      </p:sp>
      <p:sp>
        <p:nvSpPr>
          <p:cNvPr id="6" name="Google Shape;184;p32">
            <a:extLst>
              <a:ext uri="{FF2B5EF4-FFF2-40B4-BE49-F238E27FC236}">
                <a16:creationId xmlns:a16="http://schemas.microsoft.com/office/drawing/2014/main" id="{4181FFE8-1350-4BFE-AD64-48E9CE3B0730}"/>
              </a:ext>
            </a:extLst>
          </p:cNvPr>
          <p:cNvSpPr/>
          <p:nvPr userDrawn="1"/>
        </p:nvSpPr>
        <p:spPr>
          <a:xfrm>
            <a:off x="2688075" y="1435100"/>
            <a:ext cx="6815850" cy="4108487"/>
          </a:xfrm>
          <a:prstGeom prst="rect">
            <a:avLst/>
          </a:prstGeom>
          <a:noFill/>
          <a:ln w="76200" cap="flat"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7" name="Google Shape;185;p32">
            <a:extLst>
              <a:ext uri="{FF2B5EF4-FFF2-40B4-BE49-F238E27FC236}">
                <a16:creationId xmlns:a16="http://schemas.microsoft.com/office/drawing/2014/main" id="{138C7D10-71B2-4B9C-908F-72874B6B7C36}"/>
              </a:ext>
            </a:extLst>
          </p:cNvPr>
          <p:cNvSpPr txBox="1">
            <a:spLocks noGrp="1"/>
          </p:cNvSpPr>
          <p:nvPr userDrawn="1"/>
        </p:nvSpPr>
        <p:spPr>
          <a:xfrm>
            <a:off x="7027822" y="5026437"/>
            <a:ext cx="3690977" cy="710700"/>
          </a:xfrm>
          <a:prstGeom prst="rect">
            <a:avLst/>
          </a:prstGeom>
          <a:solidFill>
            <a:schemeClr val="lt2"/>
          </a:solid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1"/>
              </a:buClr>
              <a:buSzPts val="1800"/>
              <a:buFont typeface="Montserrat"/>
              <a:buNone/>
              <a:defRPr sz="1800" b="0" i="0" u="none" strike="noStrike" cap="none">
                <a:solidFill>
                  <a:schemeClr val="accent1"/>
                </a:solidFill>
                <a:latin typeface="Montserrat"/>
                <a:ea typeface="Montserrat"/>
                <a:cs typeface="Montserrat"/>
                <a:sym typeface="Montserrat"/>
              </a:defRPr>
            </a:lvl1pPr>
            <a:lvl2pPr marR="0" lvl="1"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2pPr>
            <a:lvl3pPr marR="0" lvl="2"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3pPr>
            <a:lvl4pPr marR="0" lvl="3"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4pPr>
            <a:lvl5pPr marR="0" lvl="4"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5pPr>
            <a:lvl6pPr marR="0" lvl="5"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6pPr>
            <a:lvl7pPr marR="0" lvl="6"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7pPr>
            <a:lvl8pPr marR="0" lvl="7"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8pPr>
            <a:lvl9pPr marR="0" lvl="8"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9pPr>
          </a:lstStyle>
          <a:p>
            <a:pPr marL="0" lvl="0" indent="0" algn="l" rtl="0">
              <a:spcBef>
                <a:spcPts val="0"/>
              </a:spcBef>
              <a:spcAft>
                <a:spcPts val="0"/>
              </a:spcAft>
              <a:buNone/>
            </a:pPr>
            <a:r>
              <a:rPr lang="en" dirty="0">
                <a:solidFill>
                  <a:schemeClr val="tx1"/>
                </a:solidFill>
                <a:latin typeface="+mj-lt"/>
              </a:rPr>
              <a:t>   — </a:t>
            </a:r>
            <a:r>
              <a:rPr lang="en-ZA" dirty="0">
                <a:solidFill>
                  <a:schemeClr val="tx1"/>
                </a:solidFill>
                <a:latin typeface="+mj-lt"/>
              </a:rPr>
              <a:t>Name of Author or Source</a:t>
            </a:r>
            <a:endParaRPr dirty="0">
              <a:solidFill>
                <a:schemeClr val="tx1"/>
              </a:solidFill>
              <a:latin typeface="+mj-lt"/>
            </a:endParaRPr>
          </a:p>
        </p:txBody>
      </p:sp>
      <p:sp>
        <p:nvSpPr>
          <p:cNvPr id="10" name="Text Placeholder 9">
            <a:extLst>
              <a:ext uri="{FF2B5EF4-FFF2-40B4-BE49-F238E27FC236}">
                <a16:creationId xmlns:a16="http://schemas.microsoft.com/office/drawing/2014/main" id="{CA93A0F9-E6BA-4AC0-BD4E-DD3D55D1ACE3}"/>
              </a:ext>
            </a:extLst>
          </p:cNvPr>
          <p:cNvSpPr>
            <a:spLocks noGrp="1"/>
          </p:cNvSpPr>
          <p:nvPr>
            <p:ph type="body" sz="quarter" idx="13" hasCustomPrompt="1"/>
          </p:nvPr>
        </p:nvSpPr>
        <p:spPr>
          <a:xfrm>
            <a:off x="3321050" y="1965119"/>
            <a:ext cx="5549900" cy="2927762"/>
          </a:xfrm>
        </p:spPr>
        <p:txBody>
          <a:bodyPr anchor="ctr">
            <a:normAutofit/>
          </a:bodyPr>
          <a:lstStyle>
            <a:lvl1pPr marL="0" indent="0" algn="l">
              <a:buNone/>
              <a:defRPr sz="4400">
                <a:solidFill>
                  <a:schemeClr val="bg1"/>
                </a:solidFill>
              </a:defRPr>
            </a:lvl1pPr>
          </a:lstStyle>
          <a:p>
            <a:pPr lvl="0"/>
            <a:r>
              <a:rPr lang="en-ZA" dirty="0"/>
              <a:t>Insert quote in this text box. The text size will automatically shrink to the space available.</a:t>
            </a:r>
          </a:p>
        </p:txBody>
      </p:sp>
    </p:spTree>
    <p:extLst>
      <p:ext uri="{BB962C8B-B14F-4D97-AF65-F5344CB8AC3E}">
        <p14:creationId xmlns:p14="http://schemas.microsoft.com/office/powerpoint/2010/main" val="1488135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Impact Slide">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2EF6482-F551-4558-B10C-DCA693B90B6D}"/>
              </a:ext>
            </a:extLst>
          </p:cNvPr>
          <p:cNvSpPr>
            <a:spLocks noGrp="1"/>
          </p:cNvSpPr>
          <p:nvPr>
            <p:ph type="dt" sz="half" idx="10"/>
          </p:nvPr>
        </p:nvSpPr>
        <p:spPr/>
        <p:txBody>
          <a:bodyPr/>
          <a:lstStyle>
            <a:lvl1pPr>
              <a:defRPr>
                <a:solidFill>
                  <a:schemeClr val="tx1"/>
                </a:solidFill>
              </a:defRPr>
            </a:lvl1pPr>
          </a:lstStyle>
          <a:p>
            <a:fld id="{C62EE261-FC47-49A0-996C-23ADF4395B33}" type="datetime3">
              <a:rPr lang="en-US" smtClean="0"/>
              <a:pPr/>
              <a:t>15 May 2020</a:t>
            </a:fld>
            <a:endParaRPr lang="en-US" dirty="0"/>
          </a:p>
        </p:txBody>
      </p:sp>
      <p:sp>
        <p:nvSpPr>
          <p:cNvPr id="4" name="Slide Number Placeholder 3">
            <a:extLst>
              <a:ext uri="{FF2B5EF4-FFF2-40B4-BE49-F238E27FC236}">
                <a16:creationId xmlns:a16="http://schemas.microsoft.com/office/drawing/2014/main" id="{01E8A7B3-1150-4E34-8F0D-F633E5CA81D4}"/>
              </a:ext>
            </a:extLst>
          </p:cNvPr>
          <p:cNvSpPr>
            <a:spLocks noGrp="1"/>
          </p:cNvSpPr>
          <p:nvPr>
            <p:ph type="sldNum" sz="quarter" idx="11"/>
          </p:nvPr>
        </p:nvSpPr>
        <p:spPr/>
        <p:txBody>
          <a:bodyPr/>
          <a:lstStyle>
            <a:lvl1pPr>
              <a:defRPr>
                <a:solidFill>
                  <a:schemeClr val="tx1"/>
                </a:solidFill>
              </a:defRPr>
            </a:lvl1pPr>
          </a:lstStyle>
          <a:p>
            <a:r>
              <a:rPr lang="en-US"/>
              <a:t>|   </a:t>
            </a:r>
            <a:fld id="{24AA432E-61BB-4EF9-8610-004BEFB30EB4}" type="slidenum">
              <a:rPr lang="en-US" smtClean="0"/>
              <a:pPr/>
              <a:t>‹#›</a:t>
            </a:fld>
            <a:endParaRPr lang="en-US" dirty="0"/>
          </a:p>
        </p:txBody>
      </p:sp>
      <p:sp>
        <p:nvSpPr>
          <p:cNvPr id="5" name="Footer Placeholder 4">
            <a:extLst>
              <a:ext uri="{FF2B5EF4-FFF2-40B4-BE49-F238E27FC236}">
                <a16:creationId xmlns:a16="http://schemas.microsoft.com/office/drawing/2014/main" id="{19F32CE2-B52D-4179-8153-277FA78105EE}"/>
              </a:ext>
            </a:extLst>
          </p:cNvPr>
          <p:cNvSpPr>
            <a:spLocks noGrp="1"/>
          </p:cNvSpPr>
          <p:nvPr>
            <p:ph type="ftr" sz="quarter" idx="12"/>
          </p:nvPr>
        </p:nvSpPr>
        <p:spPr/>
        <p:txBody>
          <a:bodyPr/>
          <a:lstStyle>
            <a:lvl1pPr>
              <a:defRPr>
                <a:solidFill>
                  <a:schemeClr val="tx1"/>
                </a:solidFill>
              </a:defRPr>
            </a:lvl1pPr>
          </a:lstStyle>
          <a:p>
            <a:r>
              <a:rPr lang="en-US"/>
              <a:t>YOUR COMPANY NAME</a:t>
            </a:r>
            <a:endParaRPr lang="en-US" dirty="0"/>
          </a:p>
        </p:txBody>
      </p:sp>
      <p:sp>
        <p:nvSpPr>
          <p:cNvPr id="8" name="Text Placeholder 7">
            <a:extLst>
              <a:ext uri="{FF2B5EF4-FFF2-40B4-BE49-F238E27FC236}">
                <a16:creationId xmlns:a16="http://schemas.microsoft.com/office/drawing/2014/main" id="{56D4287C-2467-415C-8335-8A683C144C1B}"/>
              </a:ext>
            </a:extLst>
          </p:cNvPr>
          <p:cNvSpPr>
            <a:spLocks noGrp="1"/>
          </p:cNvSpPr>
          <p:nvPr>
            <p:ph type="body" sz="quarter" idx="13" hasCustomPrompt="1"/>
          </p:nvPr>
        </p:nvSpPr>
        <p:spPr>
          <a:xfrm>
            <a:off x="1797050" y="1714500"/>
            <a:ext cx="8597900" cy="2413000"/>
          </a:xfrm>
        </p:spPr>
        <p:txBody>
          <a:bodyPr anchor="b" anchorCtr="0">
            <a:normAutofit/>
          </a:bodyPr>
          <a:lstStyle>
            <a:lvl1pPr marL="0" indent="0" algn="ctr">
              <a:buNone/>
              <a:defRPr sz="8000">
                <a:solidFill>
                  <a:schemeClr val="bg1"/>
                </a:solidFill>
                <a:latin typeface="+mj-lt"/>
              </a:defRPr>
            </a:lvl1pPr>
          </a:lstStyle>
          <a:p>
            <a:pPr lvl="0"/>
            <a:r>
              <a:rPr lang="en-ZA" dirty="0"/>
              <a:t>LARGE FACT FOR MAXIMUM IMPACT</a:t>
            </a:r>
          </a:p>
        </p:txBody>
      </p:sp>
      <p:cxnSp>
        <p:nvCxnSpPr>
          <p:cNvPr id="11" name="Straight Connector 10">
            <a:extLst>
              <a:ext uri="{FF2B5EF4-FFF2-40B4-BE49-F238E27FC236}">
                <a16:creationId xmlns:a16="http://schemas.microsoft.com/office/drawing/2014/main" id="{4A49FE14-0713-47FF-A9E0-950027999860}"/>
              </a:ext>
            </a:extLst>
          </p:cNvPr>
          <p:cNvCxnSpPr>
            <a:cxnSpLocks/>
          </p:cNvCxnSpPr>
          <p:nvPr userDrawn="1"/>
        </p:nvCxnSpPr>
        <p:spPr>
          <a:xfrm>
            <a:off x="1870075" y="4432300"/>
            <a:ext cx="845185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 Placeholder 13">
            <a:extLst>
              <a:ext uri="{FF2B5EF4-FFF2-40B4-BE49-F238E27FC236}">
                <a16:creationId xmlns:a16="http://schemas.microsoft.com/office/drawing/2014/main" id="{B65FE950-2FB5-4B5F-854E-A227E6EECEF3}"/>
              </a:ext>
            </a:extLst>
          </p:cNvPr>
          <p:cNvSpPr>
            <a:spLocks noGrp="1"/>
          </p:cNvSpPr>
          <p:nvPr>
            <p:ph type="body" sz="quarter" idx="14" hasCustomPrompt="1"/>
          </p:nvPr>
        </p:nvSpPr>
        <p:spPr>
          <a:xfrm>
            <a:off x="2006600" y="4838700"/>
            <a:ext cx="8128000" cy="762000"/>
          </a:xfrm>
        </p:spPr>
        <p:txBody>
          <a:bodyPr>
            <a:normAutofit/>
          </a:bodyPr>
          <a:lstStyle>
            <a:lvl1pPr marL="0" indent="0" algn="ctr">
              <a:buNone/>
              <a:defRPr sz="2000"/>
            </a:lvl1pPr>
          </a:lstStyle>
          <a:p>
            <a:pPr lvl="0"/>
            <a:r>
              <a:rPr lang="en-US" dirty="0"/>
              <a:t>Click here to add subtext/source or leave blank if not applicable</a:t>
            </a:r>
            <a:endParaRPr lang="en-ZA" dirty="0"/>
          </a:p>
        </p:txBody>
      </p:sp>
    </p:spTree>
    <p:extLst>
      <p:ext uri="{BB962C8B-B14F-4D97-AF65-F5344CB8AC3E}">
        <p14:creationId xmlns:p14="http://schemas.microsoft.com/office/powerpoint/2010/main" val="1239869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World Map and Elements">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2EF6482-F551-4558-B10C-DCA693B90B6D}"/>
              </a:ext>
            </a:extLst>
          </p:cNvPr>
          <p:cNvSpPr>
            <a:spLocks noGrp="1"/>
          </p:cNvSpPr>
          <p:nvPr>
            <p:ph type="dt" sz="half" idx="10"/>
          </p:nvPr>
        </p:nvSpPr>
        <p:spPr/>
        <p:txBody>
          <a:bodyPr/>
          <a:lstStyle>
            <a:lvl1pPr>
              <a:defRPr>
                <a:solidFill>
                  <a:schemeClr val="tx1"/>
                </a:solidFill>
              </a:defRPr>
            </a:lvl1pPr>
          </a:lstStyle>
          <a:p>
            <a:fld id="{C62EE261-FC47-49A0-996C-23ADF4395B33}" type="datetime3">
              <a:rPr lang="en-US" smtClean="0"/>
              <a:pPr/>
              <a:t>15 May 2020</a:t>
            </a:fld>
            <a:endParaRPr lang="en-US" dirty="0"/>
          </a:p>
        </p:txBody>
      </p:sp>
      <p:sp>
        <p:nvSpPr>
          <p:cNvPr id="4" name="Slide Number Placeholder 3">
            <a:extLst>
              <a:ext uri="{FF2B5EF4-FFF2-40B4-BE49-F238E27FC236}">
                <a16:creationId xmlns:a16="http://schemas.microsoft.com/office/drawing/2014/main" id="{01E8A7B3-1150-4E34-8F0D-F633E5CA81D4}"/>
              </a:ext>
            </a:extLst>
          </p:cNvPr>
          <p:cNvSpPr>
            <a:spLocks noGrp="1"/>
          </p:cNvSpPr>
          <p:nvPr>
            <p:ph type="sldNum" sz="quarter" idx="11"/>
          </p:nvPr>
        </p:nvSpPr>
        <p:spPr/>
        <p:txBody>
          <a:bodyPr/>
          <a:lstStyle>
            <a:lvl1pPr>
              <a:defRPr>
                <a:solidFill>
                  <a:schemeClr val="tx1"/>
                </a:solidFill>
              </a:defRPr>
            </a:lvl1pPr>
          </a:lstStyle>
          <a:p>
            <a:r>
              <a:rPr lang="en-US"/>
              <a:t>|   </a:t>
            </a:r>
            <a:fld id="{24AA432E-61BB-4EF9-8610-004BEFB30EB4}" type="slidenum">
              <a:rPr lang="en-US" smtClean="0"/>
              <a:pPr/>
              <a:t>‹#›</a:t>
            </a:fld>
            <a:endParaRPr lang="en-US" dirty="0"/>
          </a:p>
        </p:txBody>
      </p:sp>
      <p:sp>
        <p:nvSpPr>
          <p:cNvPr id="5" name="Footer Placeholder 4">
            <a:extLst>
              <a:ext uri="{FF2B5EF4-FFF2-40B4-BE49-F238E27FC236}">
                <a16:creationId xmlns:a16="http://schemas.microsoft.com/office/drawing/2014/main" id="{19F32CE2-B52D-4179-8153-277FA78105EE}"/>
              </a:ext>
            </a:extLst>
          </p:cNvPr>
          <p:cNvSpPr>
            <a:spLocks noGrp="1"/>
          </p:cNvSpPr>
          <p:nvPr>
            <p:ph type="ftr" sz="quarter" idx="12"/>
          </p:nvPr>
        </p:nvSpPr>
        <p:spPr/>
        <p:txBody>
          <a:bodyPr/>
          <a:lstStyle>
            <a:lvl1pPr>
              <a:defRPr>
                <a:solidFill>
                  <a:schemeClr val="tx1"/>
                </a:solidFill>
              </a:defRPr>
            </a:lvl1pPr>
          </a:lstStyle>
          <a:p>
            <a:r>
              <a:rPr lang="en-US"/>
              <a:t>YOUR COMPANY NAME</a:t>
            </a:r>
            <a:endParaRPr lang="en-US" dirty="0"/>
          </a:p>
        </p:txBody>
      </p:sp>
      <p:grpSp>
        <p:nvGrpSpPr>
          <p:cNvPr id="9" name="Google Shape;2889;p60">
            <a:extLst>
              <a:ext uri="{FF2B5EF4-FFF2-40B4-BE49-F238E27FC236}">
                <a16:creationId xmlns:a16="http://schemas.microsoft.com/office/drawing/2014/main" id="{78DD9C08-E588-462F-AAC8-4307A2330B64}"/>
              </a:ext>
            </a:extLst>
          </p:cNvPr>
          <p:cNvGrpSpPr/>
          <p:nvPr userDrawn="1"/>
        </p:nvGrpSpPr>
        <p:grpSpPr>
          <a:xfrm>
            <a:off x="1800259" y="1140502"/>
            <a:ext cx="8591482" cy="4576997"/>
            <a:chOff x="233350" y="949250"/>
            <a:chExt cx="7137300" cy="3802300"/>
          </a:xfrm>
          <a:solidFill>
            <a:schemeClr val="bg2">
              <a:lumMod val="50000"/>
            </a:schemeClr>
          </a:solidFill>
        </p:grpSpPr>
        <p:sp>
          <p:nvSpPr>
            <p:cNvPr id="10" name="Google Shape;2890;p60">
              <a:extLst>
                <a:ext uri="{FF2B5EF4-FFF2-40B4-BE49-F238E27FC236}">
                  <a16:creationId xmlns:a16="http://schemas.microsoft.com/office/drawing/2014/main" id="{1BB80FC4-6FFC-451C-98FA-89588A2F9388}"/>
                </a:ext>
              </a:extLst>
            </p:cNvPr>
            <p:cNvSpPr/>
            <p:nvPr/>
          </p:nvSpPr>
          <p:spPr>
            <a:xfrm>
              <a:off x="4428450" y="2808675"/>
              <a:ext cx="1478900" cy="330100"/>
            </a:xfrm>
            <a:custGeom>
              <a:avLst/>
              <a:gdLst/>
              <a:ahLst/>
              <a:cxnLst/>
              <a:rect l="l" t="t" r="r" b="b"/>
              <a:pathLst>
                <a:path w="59156" h="13204" extrusionOk="0">
                  <a:moveTo>
                    <a:pt x="1" y="0"/>
                  </a:moveTo>
                  <a:lnTo>
                    <a:pt x="1" y="0"/>
                  </a:lnTo>
                  <a:close/>
                  <a:moveTo>
                    <a:pt x="59155" y="13203"/>
                  </a:move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891;p60">
              <a:extLst>
                <a:ext uri="{FF2B5EF4-FFF2-40B4-BE49-F238E27FC236}">
                  <a16:creationId xmlns:a16="http://schemas.microsoft.com/office/drawing/2014/main" id="{0D33EA9E-5AEB-4529-A0EE-1F6309CEF47A}"/>
                </a:ext>
              </a:extLst>
            </p:cNvPr>
            <p:cNvSpPr/>
            <p:nvPr/>
          </p:nvSpPr>
          <p:spPr>
            <a:xfrm>
              <a:off x="2909400" y="1076125"/>
              <a:ext cx="4118650" cy="3109225"/>
            </a:xfrm>
            <a:custGeom>
              <a:avLst/>
              <a:gdLst/>
              <a:ahLst/>
              <a:cxnLst/>
              <a:rect l="l" t="t" r="r" b="b"/>
              <a:pathLst>
                <a:path w="164746" h="124369" extrusionOk="0">
                  <a:moveTo>
                    <a:pt x="49520" y="11070"/>
                  </a:moveTo>
                  <a:cubicBezTo>
                    <a:pt x="49737" y="11070"/>
                    <a:pt x="49861" y="11136"/>
                    <a:pt x="49875" y="11358"/>
                  </a:cubicBezTo>
                  <a:cubicBezTo>
                    <a:pt x="49875" y="11575"/>
                    <a:pt x="49818" y="11698"/>
                    <a:pt x="49684" y="11698"/>
                  </a:cubicBezTo>
                  <a:cubicBezTo>
                    <a:pt x="49636" y="11698"/>
                    <a:pt x="49580" y="11683"/>
                    <a:pt x="49512" y="11651"/>
                  </a:cubicBezTo>
                  <a:cubicBezTo>
                    <a:pt x="49305" y="11565"/>
                    <a:pt x="49115" y="11444"/>
                    <a:pt x="48925" y="11323"/>
                  </a:cubicBezTo>
                  <a:lnTo>
                    <a:pt x="49339" y="11081"/>
                  </a:lnTo>
                  <a:cubicBezTo>
                    <a:pt x="49405" y="11074"/>
                    <a:pt x="49465" y="11070"/>
                    <a:pt x="49520" y="11070"/>
                  </a:cubicBezTo>
                  <a:close/>
                  <a:moveTo>
                    <a:pt x="46983" y="11081"/>
                  </a:moveTo>
                  <a:cubicBezTo>
                    <a:pt x="47014" y="11081"/>
                    <a:pt x="47051" y="11087"/>
                    <a:pt x="47093" y="11098"/>
                  </a:cubicBezTo>
                  <a:cubicBezTo>
                    <a:pt x="47369" y="11185"/>
                    <a:pt x="47870" y="11168"/>
                    <a:pt x="47767" y="11686"/>
                  </a:cubicBezTo>
                  <a:cubicBezTo>
                    <a:pt x="47732" y="11893"/>
                    <a:pt x="47888" y="12274"/>
                    <a:pt x="47490" y="12343"/>
                  </a:cubicBezTo>
                  <a:cubicBezTo>
                    <a:pt x="47110" y="12222"/>
                    <a:pt x="46834" y="11893"/>
                    <a:pt x="46799" y="11496"/>
                  </a:cubicBezTo>
                  <a:cubicBezTo>
                    <a:pt x="46784" y="11302"/>
                    <a:pt x="46782" y="11081"/>
                    <a:pt x="46983" y="11081"/>
                  </a:cubicBezTo>
                  <a:close/>
                  <a:moveTo>
                    <a:pt x="38158" y="11530"/>
                  </a:moveTo>
                  <a:cubicBezTo>
                    <a:pt x="38279" y="11530"/>
                    <a:pt x="38417" y="11703"/>
                    <a:pt x="38642" y="11876"/>
                  </a:cubicBezTo>
                  <a:cubicBezTo>
                    <a:pt x="38366" y="12118"/>
                    <a:pt x="38089" y="12360"/>
                    <a:pt x="37778" y="12585"/>
                  </a:cubicBezTo>
                  <a:cubicBezTo>
                    <a:pt x="35549" y="13967"/>
                    <a:pt x="35514" y="15903"/>
                    <a:pt x="37692" y="17268"/>
                  </a:cubicBezTo>
                  <a:cubicBezTo>
                    <a:pt x="38003" y="17458"/>
                    <a:pt x="38227" y="17631"/>
                    <a:pt x="38158" y="18080"/>
                  </a:cubicBezTo>
                  <a:cubicBezTo>
                    <a:pt x="38106" y="18529"/>
                    <a:pt x="37951" y="18599"/>
                    <a:pt x="37553" y="18737"/>
                  </a:cubicBezTo>
                  <a:cubicBezTo>
                    <a:pt x="36568" y="19117"/>
                    <a:pt x="36309" y="19981"/>
                    <a:pt x="36378" y="20949"/>
                  </a:cubicBezTo>
                  <a:cubicBezTo>
                    <a:pt x="36427" y="21679"/>
                    <a:pt x="36279" y="22143"/>
                    <a:pt x="35819" y="22143"/>
                  </a:cubicBezTo>
                  <a:cubicBezTo>
                    <a:pt x="35625" y="22143"/>
                    <a:pt x="35377" y="22061"/>
                    <a:pt x="35065" y="21882"/>
                  </a:cubicBezTo>
                  <a:cubicBezTo>
                    <a:pt x="34913" y="21798"/>
                    <a:pt x="34745" y="21754"/>
                    <a:pt x="34578" y="21754"/>
                  </a:cubicBezTo>
                  <a:cubicBezTo>
                    <a:pt x="34403" y="21754"/>
                    <a:pt x="34230" y="21802"/>
                    <a:pt x="34080" y="21899"/>
                  </a:cubicBezTo>
                  <a:cubicBezTo>
                    <a:pt x="33134" y="22372"/>
                    <a:pt x="32094" y="22613"/>
                    <a:pt x="31041" y="22613"/>
                  </a:cubicBezTo>
                  <a:cubicBezTo>
                    <a:pt x="30747" y="22613"/>
                    <a:pt x="30451" y="22594"/>
                    <a:pt x="30157" y="22556"/>
                  </a:cubicBezTo>
                  <a:cubicBezTo>
                    <a:pt x="29915" y="22521"/>
                    <a:pt x="29759" y="22608"/>
                    <a:pt x="29829" y="22262"/>
                  </a:cubicBezTo>
                  <a:lnTo>
                    <a:pt x="29829" y="22262"/>
                  </a:lnTo>
                  <a:lnTo>
                    <a:pt x="29829" y="22279"/>
                  </a:lnTo>
                  <a:cubicBezTo>
                    <a:pt x="29898" y="21986"/>
                    <a:pt x="29984" y="21882"/>
                    <a:pt x="30364" y="21830"/>
                  </a:cubicBezTo>
                  <a:cubicBezTo>
                    <a:pt x="31505" y="21675"/>
                    <a:pt x="32836" y="21467"/>
                    <a:pt x="33354" y="20361"/>
                  </a:cubicBezTo>
                  <a:cubicBezTo>
                    <a:pt x="33821" y="19342"/>
                    <a:pt x="33872" y="18184"/>
                    <a:pt x="34927" y="17458"/>
                  </a:cubicBezTo>
                  <a:cubicBezTo>
                    <a:pt x="35238" y="17216"/>
                    <a:pt x="34978" y="16836"/>
                    <a:pt x="34667" y="16594"/>
                  </a:cubicBezTo>
                  <a:cubicBezTo>
                    <a:pt x="33216" y="15436"/>
                    <a:pt x="33907" y="14572"/>
                    <a:pt x="35099" y="13846"/>
                  </a:cubicBezTo>
                  <a:cubicBezTo>
                    <a:pt x="35860" y="13380"/>
                    <a:pt x="36724" y="13086"/>
                    <a:pt x="37018" y="12066"/>
                  </a:cubicBezTo>
                  <a:cubicBezTo>
                    <a:pt x="37156" y="11582"/>
                    <a:pt x="37709" y="11548"/>
                    <a:pt x="38158" y="11530"/>
                  </a:cubicBezTo>
                  <a:close/>
                  <a:moveTo>
                    <a:pt x="46802" y="32066"/>
                  </a:moveTo>
                  <a:cubicBezTo>
                    <a:pt x="47245" y="32066"/>
                    <a:pt x="47720" y="32469"/>
                    <a:pt x="47888" y="33080"/>
                  </a:cubicBezTo>
                  <a:cubicBezTo>
                    <a:pt x="48059" y="33754"/>
                    <a:pt x="48393" y="34225"/>
                    <a:pt x="48918" y="34225"/>
                  </a:cubicBezTo>
                  <a:cubicBezTo>
                    <a:pt x="49080" y="34225"/>
                    <a:pt x="49261" y="34181"/>
                    <a:pt x="49460" y="34083"/>
                  </a:cubicBezTo>
                  <a:cubicBezTo>
                    <a:pt x="50103" y="33764"/>
                    <a:pt x="50701" y="33627"/>
                    <a:pt x="51269" y="33627"/>
                  </a:cubicBezTo>
                  <a:cubicBezTo>
                    <a:pt x="52489" y="33627"/>
                    <a:pt x="53566" y="34260"/>
                    <a:pt x="54628" y="35085"/>
                  </a:cubicBezTo>
                  <a:cubicBezTo>
                    <a:pt x="54818" y="35223"/>
                    <a:pt x="55008" y="35396"/>
                    <a:pt x="55163" y="35586"/>
                  </a:cubicBezTo>
                  <a:cubicBezTo>
                    <a:pt x="55543" y="36053"/>
                    <a:pt x="56684" y="36070"/>
                    <a:pt x="56321" y="36917"/>
                  </a:cubicBezTo>
                  <a:lnTo>
                    <a:pt x="56321" y="36934"/>
                  </a:lnTo>
                  <a:cubicBezTo>
                    <a:pt x="56149" y="37350"/>
                    <a:pt x="55751" y="37415"/>
                    <a:pt x="55318" y="37415"/>
                  </a:cubicBezTo>
                  <a:cubicBezTo>
                    <a:pt x="55122" y="37415"/>
                    <a:pt x="54919" y="37401"/>
                    <a:pt x="54727" y="37401"/>
                  </a:cubicBezTo>
                  <a:cubicBezTo>
                    <a:pt x="54620" y="37401"/>
                    <a:pt x="54517" y="37405"/>
                    <a:pt x="54420" y="37418"/>
                  </a:cubicBezTo>
                  <a:cubicBezTo>
                    <a:pt x="54278" y="37432"/>
                    <a:pt x="54136" y="37440"/>
                    <a:pt x="53995" y="37440"/>
                  </a:cubicBezTo>
                  <a:cubicBezTo>
                    <a:pt x="53292" y="37440"/>
                    <a:pt x="52602" y="37262"/>
                    <a:pt x="51983" y="36917"/>
                  </a:cubicBezTo>
                  <a:cubicBezTo>
                    <a:pt x="51332" y="36539"/>
                    <a:pt x="50680" y="36418"/>
                    <a:pt x="50028" y="36418"/>
                  </a:cubicBezTo>
                  <a:cubicBezTo>
                    <a:pt x="48867" y="36418"/>
                    <a:pt x="47706" y="36802"/>
                    <a:pt x="46545" y="36802"/>
                  </a:cubicBezTo>
                  <a:cubicBezTo>
                    <a:pt x="46302" y="36802"/>
                    <a:pt x="46058" y="36785"/>
                    <a:pt x="45814" y="36744"/>
                  </a:cubicBezTo>
                  <a:cubicBezTo>
                    <a:pt x="44881" y="36588"/>
                    <a:pt x="44552" y="36105"/>
                    <a:pt x="44673" y="35241"/>
                  </a:cubicBezTo>
                  <a:cubicBezTo>
                    <a:pt x="44846" y="34083"/>
                    <a:pt x="45537" y="33115"/>
                    <a:pt x="46263" y="32320"/>
                  </a:cubicBezTo>
                  <a:cubicBezTo>
                    <a:pt x="46417" y="32145"/>
                    <a:pt x="46607" y="32066"/>
                    <a:pt x="46802" y="32066"/>
                  </a:cubicBezTo>
                  <a:close/>
                  <a:moveTo>
                    <a:pt x="64554" y="31370"/>
                  </a:moveTo>
                  <a:cubicBezTo>
                    <a:pt x="64860" y="31370"/>
                    <a:pt x="65185" y="31437"/>
                    <a:pt x="65532" y="31594"/>
                  </a:cubicBezTo>
                  <a:cubicBezTo>
                    <a:pt x="65878" y="31767"/>
                    <a:pt x="65930" y="32251"/>
                    <a:pt x="65636" y="32493"/>
                  </a:cubicBezTo>
                  <a:cubicBezTo>
                    <a:pt x="64063" y="34065"/>
                    <a:pt x="64184" y="35085"/>
                    <a:pt x="65895" y="36588"/>
                  </a:cubicBezTo>
                  <a:cubicBezTo>
                    <a:pt x="67243" y="37815"/>
                    <a:pt x="67762" y="39544"/>
                    <a:pt x="68211" y="41237"/>
                  </a:cubicBezTo>
                  <a:cubicBezTo>
                    <a:pt x="68364" y="41802"/>
                    <a:pt x="68057" y="41990"/>
                    <a:pt x="67435" y="41990"/>
                  </a:cubicBezTo>
                  <a:cubicBezTo>
                    <a:pt x="67353" y="41990"/>
                    <a:pt x="67266" y="41986"/>
                    <a:pt x="67174" y="41980"/>
                  </a:cubicBezTo>
                  <a:cubicBezTo>
                    <a:pt x="66517" y="41064"/>
                    <a:pt x="64271" y="41825"/>
                    <a:pt x="64547" y="39146"/>
                  </a:cubicBezTo>
                  <a:lnTo>
                    <a:pt x="64547" y="39146"/>
                  </a:lnTo>
                  <a:lnTo>
                    <a:pt x="64547" y="39181"/>
                  </a:lnTo>
                  <a:cubicBezTo>
                    <a:pt x="64685" y="37885"/>
                    <a:pt x="63113" y="36295"/>
                    <a:pt x="62076" y="35050"/>
                  </a:cubicBezTo>
                  <a:cubicBezTo>
                    <a:pt x="61281" y="34100"/>
                    <a:pt x="61385" y="33288"/>
                    <a:pt x="62076" y="32683"/>
                  </a:cubicBezTo>
                  <a:cubicBezTo>
                    <a:pt x="62786" y="32052"/>
                    <a:pt x="63577" y="31370"/>
                    <a:pt x="64554" y="31370"/>
                  </a:cubicBezTo>
                  <a:close/>
                  <a:moveTo>
                    <a:pt x="30705" y="33465"/>
                  </a:moveTo>
                  <a:cubicBezTo>
                    <a:pt x="30874" y="33465"/>
                    <a:pt x="31043" y="33637"/>
                    <a:pt x="31090" y="33720"/>
                  </a:cubicBezTo>
                  <a:cubicBezTo>
                    <a:pt x="31920" y="35120"/>
                    <a:pt x="33579" y="35258"/>
                    <a:pt x="34719" y="36226"/>
                  </a:cubicBezTo>
                  <a:cubicBezTo>
                    <a:pt x="36205" y="37487"/>
                    <a:pt x="36275" y="39354"/>
                    <a:pt x="37191" y="40822"/>
                  </a:cubicBezTo>
                  <a:cubicBezTo>
                    <a:pt x="37484" y="41289"/>
                    <a:pt x="37571" y="41980"/>
                    <a:pt x="37968" y="42274"/>
                  </a:cubicBezTo>
                  <a:cubicBezTo>
                    <a:pt x="38403" y="42594"/>
                    <a:pt x="39075" y="43217"/>
                    <a:pt x="39556" y="43217"/>
                  </a:cubicBezTo>
                  <a:cubicBezTo>
                    <a:pt x="39725" y="43217"/>
                    <a:pt x="39870" y="43141"/>
                    <a:pt x="39973" y="42948"/>
                  </a:cubicBezTo>
                  <a:cubicBezTo>
                    <a:pt x="40336" y="42274"/>
                    <a:pt x="41234" y="41289"/>
                    <a:pt x="40543" y="40183"/>
                  </a:cubicBezTo>
                  <a:cubicBezTo>
                    <a:pt x="40301" y="39803"/>
                    <a:pt x="39610" y="39215"/>
                    <a:pt x="40284" y="38904"/>
                  </a:cubicBezTo>
                  <a:cubicBezTo>
                    <a:pt x="40592" y="38765"/>
                    <a:pt x="41024" y="38302"/>
                    <a:pt x="41439" y="38302"/>
                  </a:cubicBezTo>
                  <a:cubicBezTo>
                    <a:pt x="41746" y="38302"/>
                    <a:pt x="42043" y="38557"/>
                    <a:pt x="42271" y="39388"/>
                  </a:cubicBezTo>
                  <a:cubicBezTo>
                    <a:pt x="42782" y="41200"/>
                    <a:pt x="43748" y="43327"/>
                    <a:pt x="46038" y="43327"/>
                  </a:cubicBezTo>
                  <a:cubicBezTo>
                    <a:pt x="46150" y="43327"/>
                    <a:pt x="46266" y="43321"/>
                    <a:pt x="46384" y="43311"/>
                  </a:cubicBezTo>
                  <a:cubicBezTo>
                    <a:pt x="46463" y="43304"/>
                    <a:pt x="46542" y="43300"/>
                    <a:pt x="46620" y="43300"/>
                  </a:cubicBezTo>
                  <a:cubicBezTo>
                    <a:pt x="47585" y="43300"/>
                    <a:pt x="48526" y="43802"/>
                    <a:pt x="49487" y="43802"/>
                  </a:cubicBezTo>
                  <a:cubicBezTo>
                    <a:pt x="49955" y="43802"/>
                    <a:pt x="50429" y="43683"/>
                    <a:pt x="50912" y="43328"/>
                  </a:cubicBezTo>
                  <a:cubicBezTo>
                    <a:pt x="51106" y="43191"/>
                    <a:pt x="51242" y="43135"/>
                    <a:pt x="51336" y="43135"/>
                  </a:cubicBezTo>
                  <a:cubicBezTo>
                    <a:pt x="51643" y="43135"/>
                    <a:pt x="51508" y="43736"/>
                    <a:pt x="51534" y="44054"/>
                  </a:cubicBezTo>
                  <a:cubicBezTo>
                    <a:pt x="51845" y="45488"/>
                    <a:pt x="50843" y="46629"/>
                    <a:pt x="50618" y="47942"/>
                  </a:cubicBezTo>
                  <a:cubicBezTo>
                    <a:pt x="50585" y="48144"/>
                    <a:pt x="50240" y="48444"/>
                    <a:pt x="50046" y="48444"/>
                  </a:cubicBezTo>
                  <a:cubicBezTo>
                    <a:pt x="50041" y="48444"/>
                    <a:pt x="50036" y="48444"/>
                    <a:pt x="50031" y="48444"/>
                  </a:cubicBezTo>
                  <a:cubicBezTo>
                    <a:pt x="49523" y="48389"/>
                    <a:pt x="49010" y="48372"/>
                    <a:pt x="48494" y="48372"/>
                  </a:cubicBezTo>
                  <a:cubicBezTo>
                    <a:pt x="47534" y="48372"/>
                    <a:pt x="46564" y="48433"/>
                    <a:pt x="45600" y="48433"/>
                  </a:cubicBezTo>
                  <a:cubicBezTo>
                    <a:pt x="43779" y="48433"/>
                    <a:pt x="41984" y="48215"/>
                    <a:pt x="40336" y="46957"/>
                  </a:cubicBezTo>
                  <a:cubicBezTo>
                    <a:pt x="40033" y="46726"/>
                    <a:pt x="39675" y="46623"/>
                    <a:pt x="39308" y="46623"/>
                  </a:cubicBezTo>
                  <a:cubicBezTo>
                    <a:pt x="38250" y="46623"/>
                    <a:pt x="37116" y="47478"/>
                    <a:pt x="37000" y="48582"/>
                  </a:cubicBezTo>
                  <a:cubicBezTo>
                    <a:pt x="36972" y="48947"/>
                    <a:pt x="36796" y="49426"/>
                    <a:pt x="36527" y="49426"/>
                  </a:cubicBezTo>
                  <a:cubicBezTo>
                    <a:pt x="36465" y="49426"/>
                    <a:pt x="36398" y="49400"/>
                    <a:pt x="36326" y="49342"/>
                  </a:cubicBezTo>
                  <a:cubicBezTo>
                    <a:pt x="35376" y="48582"/>
                    <a:pt x="34045" y="48772"/>
                    <a:pt x="33147" y="47752"/>
                  </a:cubicBezTo>
                  <a:cubicBezTo>
                    <a:pt x="32334" y="46819"/>
                    <a:pt x="30900" y="46785"/>
                    <a:pt x="29673" y="46525"/>
                  </a:cubicBezTo>
                  <a:cubicBezTo>
                    <a:pt x="28913" y="46370"/>
                    <a:pt x="27807" y="46422"/>
                    <a:pt x="28567" y="44953"/>
                  </a:cubicBezTo>
                  <a:cubicBezTo>
                    <a:pt x="28982" y="44158"/>
                    <a:pt x="29034" y="43000"/>
                    <a:pt x="28515" y="42257"/>
                  </a:cubicBezTo>
                  <a:cubicBezTo>
                    <a:pt x="28230" y="41853"/>
                    <a:pt x="27848" y="41722"/>
                    <a:pt x="27412" y="41722"/>
                  </a:cubicBezTo>
                  <a:cubicBezTo>
                    <a:pt x="27028" y="41722"/>
                    <a:pt x="26602" y="41823"/>
                    <a:pt x="26165" y="41928"/>
                  </a:cubicBezTo>
                  <a:cubicBezTo>
                    <a:pt x="25497" y="42091"/>
                    <a:pt x="24818" y="42128"/>
                    <a:pt x="24133" y="42128"/>
                  </a:cubicBezTo>
                  <a:cubicBezTo>
                    <a:pt x="23569" y="42128"/>
                    <a:pt x="23001" y="42103"/>
                    <a:pt x="22432" y="42103"/>
                  </a:cubicBezTo>
                  <a:cubicBezTo>
                    <a:pt x="21707" y="42103"/>
                    <a:pt x="20980" y="42143"/>
                    <a:pt x="20255" y="42326"/>
                  </a:cubicBezTo>
                  <a:cubicBezTo>
                    <a:pt x="19287" y="42585"/>
                    <a:pt x="18319" y="42862"/>
                    <a:pt x="17559" y="43380"/>
                  </a:cubicBezTo>
                  <a:cubicBezTo>
                    <a:pt x="17082" y="43705"/>
                    <a:pt x="16613" y="43798"/>
                    <a:pt x="16149" y="43798"/>
                  </a:cubicBezTo>
                  <a:cubicBezTo>
                    <a:pt x="15538" y="43798"/>
                    <a:pt x="14935" y="43638"/>
                    <a:pt x="14326" y="43638"/>
                  </a:cubicBezTo>
                  <a:cubicBezTo>
                    <a:pt x="14292" y="43638"/>
                    <a:pt x="14258" y="43638"/>
                    <a:pt x="14223" y="43639"/>
                  </a:cubicBezTo>
                  <a:cubicBezTo>
                    <a:pt x="14120" y="43622"/>
                    <a:pt x="14016" y="43570"/>
                    <a:pt x="13930" y="43466"/>
                  </a:cubicBezTo>
                  <a:cubicBezTo>
                    <a:pt x="14043" y="43169"/>
                    <a:pt x="14308" y="43115"/>
                    <a:pt x="14562" y="43115"/>
                  </a:cubicBezTo>
                  <a:cubicBezTo>
                    <a:pt x="14617" y="43115"/>
                    <a:pt x="14672" y="43118"/>
                    <a:pt x="14725" y="43121"/>
                  </a:cubicBezTo>
                  <a:cubicBezTo>
                    <a:pt x="14838" y="43129"/>
                    <a:pt x="14949" y="43134"/>
                    <a:pt x="15058" y="43134"/>
                  </a:cubicBezTo>
                  <a:cubicBezTo>
                    <a:pt x="16723" y="43134"/>
                    <a:pt x="17967" y="42165"/>
                    <a:pt x="18388" y="40771"/>
                  </a:cubicBezTo>
                  <a:cubicBezTo>
                    <a:pt x="18976" y="38921"/>
                    <a:pt x="20808" y="38282"/>
                    <a:pt x="21482" y="37090"/>
                  </a:cubicBezTo>
                  <a:cubicBezTo>
                    <a:pt x="22174" y="35865"/>
                    <a:pt x="22770" y="35535"/>
                    <a:pt x="23579" y="35535"/>
                  </a:cubicBezTo>
                  <a:cubicBezTo>
                    <a:pt x="23899" y="35535"/>
                    <a:pt x="24254" y="35587"/>
                    <a:pt x="24661" y="35655"/>
                  </a:cubicBezTo>
                  <a:cubicBezTo>
                    <a:pt x="24682" y="35658"/>
                    <a:pt x="24703" y="35660"/>
                    <a:pt x="24725" y="35660"/>
                  </a:cubicBezTo>
                  <a:cubicBezTo>
                    <a:pt x="25065" y="35660"/>
                    <a:pt x="25513" y="35293"/>
                    <a:pt x="25854" y="35033"/>
                  </a:cubicBezTo>
                  <a:cubicBezTo>
                    <a:pt x="26267" y="34730"/>
                    <a:pt x="26584" y="34570"/>
                    <a:pt x="26849" y="34570"/>
                  </a:cubicBezTo>
                  <a:cubicBezTo>
                    <a:pt x="27249" y="34570"/>
                    <a:pt x="27529" y="34935"/>
                    <a:pt x="27841" y="35724"/>
                  </a:cubicBezTo>
                  <a:cubicBezTo>
                    <a:pt x="28325" y="36969"/>
                    <a:pt x="29742" y="37574"/>
                    <a:pt x="30952" y="38161"/>
                  </a:cubicBezTo>
                  <a:cubicBezTo>
                    <a:pt x="31712" y="38524"/>
                    <a:pt x="32732" y="38852"/>
                    <a:pt x="32680" y="39716"/>
                  </a:cubicBezTo>
                  <a:cubicBezTo>
                    <a:pt x="32594" y="40753"/>
                    <a:pt x="31488" y="40546"/>
                    <a:pt x="30710" y="40615"/>
                  </a:cubicBezTo>
                  <a:cubicBezTo>
                    <a:pt x="30312" y="40650"/>
                    <a:pt x="29794" y="40598"/>
                    <a:pt x="29673" y="41134"/>
                  </a:cubicBezTo>
                  <a:cubicBezTo>
                    <a:pt x="29552" y="41669"/>
                    <a:pt x="30036" y="41825"/>
                    <a:pt x="30382" y="42032"/>
                  </a:cubicBezTo>
                  <a:cubicBezTo>
                    <a:pt x="30898" y="42336"/>
                    <a:pt x="31474" y="42934"/>
                    <a:pt x="32011" y="42934"/>
                  </a:cubicBezTo>
                  <a:cubicBezTo>
                    <a:pt x="32175" y="42934"/>
                    <a:pt x="32336" y="42878"/>
                    <a:pt x="32490" y="42741"/>
                  </a:cubicBezTo>
                  <a:cubicBezTo>
                    <a:pt x="33354" y="41963"/>
                    <a:pt x="33890" y="40788"/>
                    <a:pt x="34512" y="39751"/>
                  </a:cubicBezTo>
                  <a:cubicBezTo>
                    <a:pt x="34586" y="39617"/>
                    <a:pt x="34289" y="39329"/>
                    <a:pt x="34602" y="39329"/>
                  </a:cubicBezTo>
                  <a:cubicBezTo>
                    <a:pt x="34653" y="39329"/>
                    <a:pt x="34719" y="39337"/>
                    <a:pt x="34806" y="39354"/>
                  </a:cubicBezTo>
                  <a:cubicBezTo>
                    <a:pt x="34890" y="39373"/>
                    <a:pt x="34965" y="39381"/>
                    <a:pt x="35031" y="39381"/>
                  </a:cubicBezTo>
                  <a:cubicBezTo>
                    <a:pt x="35567" y="39381"/>
                    <a:pt x="35557" y="38814"/>
                    <a:pt x="35341" y="38507"/>
                  </a:cubicBezTo>
                  <a:cubicBezTo>
                    <a:pt x="34806" y="37781"/>
                    <a:pt x="34546" y="36658"/>
                    <a:pt x="33561" y="36468"/>
                  </a:cubicBezTo>
                  <a:cubicBezTo>
                    <a:pt x="32248" y="36208"/>
                    <a:pt x="31591" y="35206"/>
                    <a:pt x="30727" y="34411"/>
                  </a:cubicBezTo>
                  <a:cubicBezTo>
                    <a:pt x="30468" y="34169"/>
                    <a:pt x="30278" y="33910"/>
                    <a:pt x="30485" y="33599"/>
                  </a:cubicBezTo>
                  <a:cubicBezTo>
                    <a:pt x="30551" y="33501"/>
                    <a:pt x="30628" y="33465"/>
                    <a:pt x="30705" y="33465"/>
                  </a:cubicBezTo>
                  <a:close/>
                  <a:moveTo>
                    <a:pt x="65829" y="50622"/>
                  </a:moveTo>
                  <a:cubicBezTo>
                    <a:pt x="66138" y="50622"/>
                    <a:pt x="66376" y="50877"/>
                    <a:pt x="66569" y="51209"/>
                  </a:cubicBezTo>
                  <a:cubicBezTo>
                    <a:pt x="67601" y="52923"/>
                    <a:pt x="68767" y="54401"/>
                    <a:pt x="70703" y="54401"/>
                  </a:cubicBezTo>
                  <a:cubicBezTo>
                    <a:pt x="71167" y="54401"/>
                    <a:pt x="71676" y="54316"/>
                    <a:pt x="72237" y="54129"/>
                  </a:cubicBezTo>
                  <a:cubicBezTo>
                    <a:pt x="72263" y="54119"/>
                    <a:pt x="72291" y="54114"/>
                    <a:pt x="72320" y="54114"/>
                  </a:cubicBezTo>
                  <a:cubicBezTo>
                    <a:pt x="72487" y="54114"/>
                    <a:pt x="72701" y="54260"/>
                    <a:pt x="72877" y="54319"/>
                  </a:cubicBezTo>
                  <a:cubicBezTo>
                    <a:pt x="72687" y="54406"/>
                    <a:pt x="72514" y="54527"/>
                    <a:pt x="72358" y="54665"/>
                  </a:cubicBezTo>
                  <a:lnTo>
                    <a:pt x="72358" y="54682"/>
                  </a:lnTo>
                  <a:cubicBezTo>
                    <a:pt x="71675" y="55659"/>
                    <a:pt x="71022" y="56681"/>
                    <a:pt x="69648" y="56681"/>
                  </a:cubicBezTo>
                  <a:cubicBezTo>
                    <a:pt x="69564" y="56681"/>
                    <a:pt x="69476" y="56678"/>
                    <a:pt x="69386" y="56669"/>
                  </a:cubicBezTo>
                  <a:cubicBezTo>
                    <a:pt x="69196" y="56600"/>
                    <a:pt x="68850" y="56549"/>
                    <a:pt x="68850" y="56445"/>
                  </a:cubicBezTo>
                  <a:cubicBezTo>
                    <a:pt x="68660" y="54216"/>
                    <a:pt x="66258" y="53559"/>
                    <a:pt x="65532" y="51727"/>
                  </a:cubicBezTo>
                  <a:cubicBezTo>
                    <a:pt x="65394" y="51381"/>
                    <a:pt x="64945" y="50932"/>
                    <a:pt x="65584" y="50673"/>
                  </a:cubicBezTo>
                  <a:cubicBezTo>
                    <a:pt x="65670" y="50638"/>
                    <a:pt x="65752" y="50622"/>
                    <a:pt x="65829" y="50622"/>
                  </a:cubicBezTo>
                  <a:close/>
                  <a:moveTo>
                    <a:pt x="50497" y="52695"/>
                  </a:moveTo>
                  <a:lnTo>
                    <a:pt x="50497" y="52695"/>
                  </a:lnTo>
                  <a:cubicBezTo>
                    <a:pt x="51016" y="52885"/>
                    <a:pt x="51863" y="52937"/>
                    <a:pt x="52001" y="53265"/>
                  </a:cubicBezTo>
                  <a:cubicBezTo>
                    <a:pt x="53055" y="55840"/>
                    <a:pt x="55734" y="57464"/>
                    <a:pt x="56114" y="60420"/>
                  </a:cubicBezTo>
                  <a:cubicBezTo>
                    <a:pt x="56252" y="61439"/>
                    <a:pt x="57323" y="61802"/>
                    <a:pt x="57859" y="62580"/>
                  </a:cubicBezTo>
                  <a:cubicBezTo>
                    <a:pt x="59294" y="64654"/>
                    <a:pt x="60106" y="66952"/>
                    <a:pt x="60763" y="69337"/>
                  </a:cubicBezTo>
                  <a:cubicBezTo>
                    <a:pt x="58533" y="67643"/>
                    <a:pt x="56615" y="65656"/>
                    <a:pt x="55336" y="63133"/>
                  </a:cubicBezTo>
                  <a:cubicBezTo>
                    <a:pt x="55198" y="62874"/>
                    <a:pt x="55008" y="62614"/>
                    <a:pt x="55008" y="62355"/>
                  </a:cubicBezTo>
                  <a:cubicBezTo>
                    <a:pt x="54990" y="58916"/>
                    <a:pt x="52139" y="56739"/>
                    <a:pt x="51189" y="53697"/>
                  </a:cubicBezTo>
                  <a:cubicBezTo>
                    <a:pt x="51085" y="53334"/>
                    <a:pt x="50739" y="53040"/>
                    <a:pt x="50497" y="52695"/>
                  </a:cubicBezTo>
                  <a:close/>
                  <a:moveTo>
                    <a:pt x="87976" y="1"/>
                  </a:moveTo>
                  <a:cubicBezTo>
                    <a:pt x="87018" y="1"/>
                    <a:pt x="85745" y="1010"/>
                    <a:pt x="84455" y="1127"/>
                  </a:cubicBezTo>
                  <a:cubicBezTo>
                    <a:pt x="83776" y="1176"/>
                    <a:pt x="83111" y="1512"/>
                    <a:pt x="82448" y="1512"/>
                  </a:cubicBezTo>
                  <a:cubicBezTo>
                    <a:pt x="82403" y="1512"/>
                    <a:pt x="82358" y="1511"/>
                    <a:pt x="82313" y="1507"/>
                  </a:cubicBezTo>
                  <a:cubicBezTo>
                    <a:pt x="82281" y="1506"/>
                    <a:pt x="82250" y="1506"/>
                    <a:pt x="82218" y="1506"/>
                  </a:cubicBezTo>
                  <a:cubicBezTo>
                    <a:pt x="80376" y="1506"/>
                    <a:pt x="79245" y="3375"/>
                    <a:pt x="77443" y="3375"/>
                  </a:cubicBezTo>
                  <a:cubicBezTo>
                    <a:pt x="77340" y="3375"/>
                    <a:pt x="77235" y="3369"/>
                    <a:pt x="77128" y="3356"/>
                  </a:cubicBezTo>
                  <a:cubicBezTo>
                    <a:pt x="77026" y="3344"/>
                    <a:pt x="76928" y="3335"/>
                    <a:pt x="76837" y="3335"/>
                  </a:cubicBezTo>
                  <a:cubicBezTo>
                    <a:pt x="76434" y="3335"/>
                    <a:pt x="76136" y="3491"/>
                    <a:pt x="75953" y="4082"/>
                  </a:cubicBezTo>
                  <a:cubicBezTo>
                    <a:pt x="75843" y="4459"/>
                    <a:pt x="75132" y="4980"/>
                    <a:pt x="74758" y="4980"/>
                  </a:cubicBezTo>
                  <a:cubicBezTo>
                    <a:pt x="74720" y="4980"/>
                    <a:pt x="74687" y="4974"/>
                    <a:pt x="74657" y="4964"/>
                  </a:cubicBezTo>
                  <a:cubicBezTo>
                    <a:pt x="73910" y="4715"/>
                    <a:pt x="73366" y="4590"/>
                    <a:pt x="73013" y="4590"/>
                  </a:cubicBezTo>
                  <a:cubicBezTo>
                    <a:pt x="72190" y="4590"/>
                    <a:pt x="72409" y="5268"/>
                    <a:pt x="73534" y="6623"/>
                  </a:cubicBezTo>
                  <a:cubicBezTo>
                    <a:pt x="73585" y="6692"/>
                    <a:pt x="73499" y="6882"/>
                    <a:pt x="73482" y="7003"/>
                  </a:cubicBezTo>
                  <a:cubicBezTo>
                    <a:pt x="73413" y="6968"/>
                    <a:pt x="73292" y="6951"/>
                    <a:pt x="73240" y="6882"/>
                  </a:cubicBezTo>
                  <a:cubicBezTo>
                    <a:pt x="72877" y="6381"/>
                    <a:pt x="72324" y="5914"/>
                    <a:pt x="72220" y="5344"/>
                  </a:cubicBezTo>
                  <a:cubicBezTo>
                    <a:pt x="72065" y="4531"/>
                    <a:pt x="71961" y="3840"/>
                    <a:pt x="71010" y="3650"/>
                  </a:cubicBezTo>
                  <a:cubicBezTo>
                    <a:pt x="70839" y="3615"/>
                    <a:pt x="70680" y="3599"/>
                    <a:pt x="70533" y="3599"/>
                  </a:cubicBezTo>
                  <a:cubicBezTo>
                    <a:pt x="69359" y="3599"/>
                    <a:pt x="68898" y="4626"/>
                    <a:pt x="68315" y="5517"/>
                  </a:cubicBezTo>
                  <a:cubicBezTo>
                    <a:pt x="67865" y="6208"/>
                    <a:pt x="68349" y="6536"/>
                    <a:pt x="68729" y="6934"/>
                  </a:cubicBezTo>
                  <a:cubicBezTo>
                    <a:pt x="68798" y="7003"/>
                    <a:pt x="68850" y="7089"/>
                    <a:pt x="68902" y="7176"/>
                  </a:cubicBezTo>
                  <a:cubicBezTo>
                    <a:pt x="68817" y="7188"/>
                    <a:pt x="68731" y="7200"/>
                    <a:pt x="68645" y="7200"/>
                  </a:cubicBezTo>
                  <a:cubicBezTo>
                    <a:pt x="68610" y="7200"/>
                    <a:pt x="68575" y="7198"/>
                    <a:pt x="68539" y="7193"/>
                  </a:cubicBezTo>
                  <a:cubicBezTo>
                    <a:pt x="67376" y="7024"/>
                    <a:pt x="66212" y="6691"/>
                    <a:pt x="65033" y="6691"/>
                  </a:cubicBezTo>
                  <a:cubicBezTo>
                    <a:pt x="65003" y="6691"/>
                    <a:pt x="64974" y="6691"/>
                    <a:pt x="64945" y="6692"/>
                  </a:cubicBezTo>
                  <a:cubicBezTo>
                    <a:pt x="64584" y="6692"/>
                    <a:pt x="63909" y="6196"/>
                    <a:pt x="63437" y="6196"/>
                  </a:cubicBezTo>
                  <a:cubicBezTo>
                    <a:pt x="63072" y="6196"/>
                    <a:pt x="62827" y="6492"/>
                    <a:pt x="62940" y="7538"/>
                  </a:cubicBezTo>
                  <a:cubicBezTo>
                    <a:pt x="62940" y="7608"/>
                    <a:pt x="62525" y="7711"/>
                    <a:pt x="62283" y="7798"/>
                  </a:cubicBezTo>
                  <a:cubicBezTo>
                    <a:pt x="61879" y="7955"/>
                    <a:pt x="61464" y="8005"/>
                    <a:pt x="61043" y="8005"/>
                  </a:cubicBezTo>
                  <a:cubicBezTo>
                    <a:pt x="60325" y="8005"/>
                    <a:pt x="59591" y="7860"/>
                    <a:pt x="58870" y="7860"/>
                  </a:cubicBezTo>
                  <a:cubicBezTo>
                    <a:pt x="58295" y="7860"/>
                    <a:pt x="57729" y="7952"/>
                    <a:pt x="57185" y="8282"/>
                  </a:cubicBezTo>
                  <a:cubicBezTo>
                    <a:pt x="56736" y="8610"/>
                    <a:pt x="56304" y="8938"/>
                    <a:pt x="55837" y="9267"/>
                  </a:cubicBezTo>
                  <a:cubicBezTo>
                    <a:pt x="55671" y="9381"/>
                    <a:pt x="55417" y="9527"/>
                    <a:pt x="55226" y="9527"/>
                  </a:cubicBezTo>
                  <a:cubicBezTo>
                    <a:pt x="55100" y="9527"/>
                    <a:pt x="55001" y="9463"/>
                    <a:pt x="54973" y="9284"/>
                  </a:cubicBezTo>
                  <a:cubicBezTo>
                    <a:pt x="54819" y="8258"/>
                    <a:pt x="54209" y="8003"/>
                    <a:pt x="53545" y="8003"/>
                  </a:cubicBezTo>
                  <a:cubicBezTo>
                    <a:pt x="53313" y="8003"/>
                    <a:pt x="53075" y="8034"/>
                    <a:pt x="52848" y="8074"/>
                  </a:cubicBezTo>
                  <a:cubicBezTo>
                    <a:pt x="51897" y="8264"/>
                    <a:pt x="52416" y="9232"/>
                    <a:pt x="52295" y="9854"/>
                  </a:cubicBezTo>
                  <a:cubicBezTo>
                    <a:pt x="52156" y="10615"/>
                    <a:pt x="51344" y="10096"/>
                    <a:pt x="50998" y="10545"/>
                  </a:cubicBezTo>
                  <a:cubicBezTo>
                    <a:pt x="50949" y="10609"/>
                    <a:pt x="50910" y="10635"/>
                    <a:pt x="50880" y="10635"/>
                  </a:cubicBezTo>
                  <a:cubicBezTo>
                    <a:pt x="50805" y="10635"/>
                    <a:pt x="50789" y="10469"/>
                    <a:pt x="50826" y="10321"/>
                  </a:cubicBezTo>
                  <a:cubicBezTo>
                    <a:pt x="51033" y="8990"/>
                    <a:pt x="50221" y="8541"/>
                    <a:pt x="49115" y="8161"/>
                  </a:cubicBezTo>
                  <a:cubicBezTo>
                    <a:pt x="46903" y="7400"/>
                    <a:pt x="44535" y="7176"/>
                    <a:pt x="42392" y="6070"/>
                  </a:cubicBezTo>
                  <a:cubicBezTo>
                    <a:pt x="41667" y="5697"/>
                    <a:pt x="40852" y="5536"/>
                    <a:pt x="40032" y="5536"/>
                  </a:cubicBezTo>
                  <a:cubicBezTo>
                    <a:pt x="39367" y="5536"/>
                    <a:pt x="38699" y="5642"/>
                    <a:pt x="38072" y="5828"/>
                  </a:cubicBezTo>
                  <a:cubicBezTo>
                    <a:pt x="36033" y="6432"/>
                    <a:pt x="33838" y="6502"/>
                    <a:pt x="31989" y="7642"/>
                  </a:cubicBezTo>
                  <a:cubicBezTo>
                    <a:pt x="31263" y="8074"/>
                    <a:pt x="29206" y="7296"/>
                    <a:pt x="30226" y="9457"/>
                  </a:cubicBezTo>
                  <a:cubicBezTo>
                    <a:pt x="30278" y="9578"/>
                    <a:pt x="29984" y="9854"/>
                    <a:pt x="29863" y="10079"/>
                  </a:cubicBezTo>
                  <a:cubicBezTo>
                    <a:pt x="28653" y="12412"/>
                    <a:pt x="26234" y="13224"/>
                    <a:pt x="24229" y="14555"/>
                  </a:cubicBezTo>
                  <a:cubicBezTo>
                    <a:pt x="22536" y="15661"/>
                    <a:pt x="23486" y="17112"/>
                    <a:pt x="24022" y="18236"/>
                  </a:cubicBezTo>
                  <a:cubicBezTo>
                    <a:pt x="24328" y="18880"/>
                    <a:pt x="24972" y="19241"/>
                    <a:pt x="25627" y="19241"/>
                  </a:cubicBezTo>
                  <a:cubicBezTo>
                    <a:pt x="26008" y="19241"/>
                    <a:pt x="26393" y="19119"/>
                    <a:pt x="26718" y="18858"/>
                  </a:cubicBezTo>
                  <a:cubicBezTo>
                    <a:pt x="27228" y="18470"/>
                    <a:pt x="27609" y="18306"/>
                    <a:pt x="27903" y="18306"/>
                  </a:cubicBezTo>
                  <a:cubicBezTo>
                    <a:pt x="28524" y="18306"/>
                    <a:pt x="28748" y="19042"/>
                    <a:pt x="28947" y="19946"/>
                  </a:cubicBezTo>
                  <a:cubicBezTo>
                    <a:pt x="28982" y="20223"/>
                    <a:pt x="28999" y="20499"/>
                    <a:pt x="28982" y="20776"/>
                  </a:cubicBezTo>
                  <a:cubicBezTo>
                    <a:pt x="28774" y="20551"/>
                    <a:pt x="28446" y="20396"/>
                    <a:pt x="28342" y="20119"/>
                  </a:cubicBezTo>
                  <a:cubicBezTo>
                    <a:pt x="28124" y="19474"/>
                    <a:pt x="27849" y="19234"/>
                    <a:pt x="27528" y="19234"/>
                  </a:cubicBezTo>
                  <a:cubicBezTo>
                    <a:pt x="27212" y="19234"/>
                    <a:pt x="26853" y="19465"/>
                    <a:pt x="26459" y="19774"/>
                  </a:cubicBezTo>
                  <a:cubicBezTo>
                    <a:pt x="25646" y="20379"/>
                    <a:pt x="25958" y="21260"/>
                    <a:pt x="26130" y="21899"/>
                  </a:cubicBezTo>
                  <a:cubicBezTo>
                    <a:pt x="26459" y="23092"/>
                    <a:pt x="25802" y="23420"/>
                    <a:pt x="24938" y="23627"/>
                  </a:cubicBezTo>
                  <a:cubicBezTo>
                    <a:pt x="23901" y="23852"/>
                    <a:pt x="23072" y="24267"/>
                    <a:pt x="22553" y="25269"/>
                  </a:cubicBezTo>
                  <a:cubicBezTo>
                    <a:pt x="22273" y="25790"/>
                    <a:pt x="21682" y="26043"/>
                    <a:pt x="21157" y="26043"/>
                  </a:cubicBezTo>
                  <a:cubicBezTo>
                    <a:pt x="21003" y="26043"/>
                    <a:pt x="20855" y="26021"/>
                    <a:pt x="20721" y="25978"/>
                  </a:cubicBezTo>
                  <a:cubicBezTo>
                    <a:pt x="20116" y="25788"/>
                    <a:pt x="20963" y="25390"/>
                    <a:pt x="20946" y="24993"/>
                  </a:cubicBezTo>
                  <a:cubicBezTo>
                    <a:pt x="20929" y="24543"/>
                    <a:pt x="20738" y="24129"/>
                    <a:pt x="20410" y="23835"/>
                  </a:cubicBezTo>
                  <a:cubicBezTo>
                    <a:pt x="19477" y="22798"/>
                    <a:pt x="18354" y="21709"/>
                    <a:pt x="18215" y="20327"/>
                  </a:cubicBezTo>
                  <a:cubicBezTo>
                    <a:pt x="18098" y="19205"/>
                    <a:pt x="17332" y="17921"/>
                    <a:pt x="16200" y="17921"/>
                  </a:cubicBezTo>
                  <a:cubicBezTo>
                    <a:pt x="16163" y="17921"/>
                    <a:pt x="16127" y="17922"/>
                    <a:pt x="16090" y="17925"/>
                  </a:cubicBezTo>
                  <a:cubicBezTo>
                    <a:pt x="15105" y="17976"/>
                    <a:pt x="14068" y="18391"/>
                    <a:pt x="13930" y="19221"/>
                  </a:cubicBezTo>
                  <a:cubicBezTo>
                    <a:pt x="13670" y="20430"/>
                    <a:pt x="14137" y="21709"/>
                    <a:pt x="15122" y="22470"/>
                  </a:cubicBezTo>
                  <a:cubicBezTo>
                    <a:pt x="15952" y="23109"/>
                    <a:pt x="15952" y="23161"/>
                    <a:pt x="15589" y="23489"/>
                  </a:cubicBezTo>
                  <a:cubicBezTo>
                    <a:pt x="14448" y="24526"/>
                    <a:pt x="14915" y="26116"/>
                    <a:pt x="14292" y="27377"/>
                  </a:cubicBezTo>
                  <a:cubicBezTo>
                    <a:pt x="14143" y="27687"/>
                    <a:pt x="14420" y="27822"/>
                    <a:pt x="14760" y="27822"/>
                  </a:cubicBezTo>
                  <a:cubicBezTo>
                    <a:pt x="14932" y="27822"/>
                    <a:pt x="15121" y="27787"/>
                    <a:pt x="15278" y="27723"/>
                  </a:cubicBezTo>
                  <a:cubicBezTo>
                    <a:pt x="16510" y="27249"/>
                    <a:pt x="17772" y="26919"/>
                    <a:pt x="19089" y="26919"/>
                  </a:cubicBezTo>
                  <a:cubicBezTo>
                    <a:pt x="19212" y="26919"/>
                    <a:pt x="19336" y="26922"/>
                    <a:pt x="19460" y="26928"/>
                  </a:cubicBezTo>
                  <a:lnTo>
                    <a:pt x="19874" y="26928"/>
                  </a:lnTo>
                  <a:cubicBezTo>
                    <a:pt x="19840" y="26997"/>
                    <a:pt x="19823" y="27136"/>
                    <a:pt x="19753" y="27153"/>
                  </a:cubicBezTo>
                  <a:cubicBezTo>
                    <a:pt x="18630" y="27585"/>
                    <a:pt x="17507" y="28138"/>
                    <a:pt x="16349" y="28414"/>
                  </a:cubicBezTo>
                  <a:cubicBezTo>
                    <a:pt x="15692" y="28570"/>
                    <a:pt x="14915" y="28432"/>
                    <a:pt x="14707" y="29209"/>
                  </a:cubicBezTo>
                  <a:cubicBezTo>
                    <a:pt x="14500" y="30004"/>
                    <a:pt x="15260" y="30194"/>
                    <a:pt x="15813" y="30505"/>
                  </a:cubicBezTo>
                  <a:cubicBezTo>
                    <a:pt x="17161" y="31318"/>
                    <a:pt x="17369" y="32493"/>
                    <a:pt x="16867" y="33910"/>
                  </a:cubicBezTo>
                  <a:cubicBezTo>
                    <a:pt x="16664" y="34503"/>
                    <a:pt x="16349" y="34660"/>
                    <a:pt x="15995" y="34660"/>
                  </a:cubicBezTo>
                  <a:cubicBezTo>
                    <a:pt x="15626" y="34660"/>
                    <a:pt x="15216" y="34489"/>
                    <a:pt x="14846" y="34463"/>
                  </a:cubicBezTo>
                  <a:cubicBezTo>
                    <a:pt x="13916" y="34396"/>
                    <a:pt x="12987" y="34203"/>
                    <a:pt x="12042" y="34203"/>
                  </a:cubicBezTo>
                  <a:cubicBezTo>
                    <a:pt x="12003" y="34203"/>
                    <a:pt x="11964" y="34203"/>
                    <a:pt x="11925" y="34204"/>
                  </a:cubicBezTo>
                  <a:cubicBezTo>
                    <a:pt x="10957" y="34221"/>
                    <a:pt x="9834" y="34446"/>
                    <a:pt x="9989" y="35759"/>
                  </a:cubicBezTo>
                  <a:cubicBezTo>
                    <a:pt x="10128" y="37072"/>
                    <a:pt x="9834" y="38196"/>
                    <a:pt x="9592" y="39440"/>
                  </a:cubicBezTo>
                  <a:cubicBezTo>
                    <a:pt x="9385" y="40425"/>
                    <a:pt x="8693" y="42136"/>
                    <a:pt x="10542" y="42464"/>
                  </a:cubicBezTo>
                  <a:cubicBezTo>
                    <a:pt x="12305" y="42758"/>
                    <a:pt x="12668" y="43173"/>
                    <a:pt x="11735" y="44693"/>
                  </a:cubicBezTo>
                  <a:cubicBezTo>
                    <a:pt x="11389" y="45298"/>
                    <a:pt x="10888" y="45817"/>
                    <a:pt x="10300" y="46180"/>
                  </a:cubicBezTo>
                  <a:cubicBezTo>
                    <a:pt x="9108" y="46871"/>
                    <a:pt x="8175" y="47752"/>
                    <a:pt x="8313" y="49342"/>
                  </a:cubicBezTo>
                  <a:cubicBezTo>
                    <a:pt x="8365" y="49964"/>
                    <a:pt x="8140" y="50707"/>
                    <a:pt x="7535" y="50967"/>
                  </a:cubicBezTo>
                  <a:cubicBezTo>
                    <a:pt x="5168" y="52021"/>
                    <a:pt x="3768" y="53991"/>
                    <a:pt x="2662" y="56168"/>
                  </a:cubicBezTo>
                  <a:cubicBezTo>
                    <a:pt x="1781" y="57931"/>
                    <a:pt x="122" y="59469"/>
                    <a:pt x="1279" y="61888"/>
                  </a:cubicBezTo>
                  <a:cubicBezTo>
                    <a:pt x="1936" y="63236"/>
                    <a:pt x="1573" y="64792"/>
                    <a:pt x="830" y="66209"/>
                  </a:cubicBezTo>
                  <a:cubicBezTo>
                    <a:pt x="1" y="67781"/>
                    <a:pt x="744" y="70477"/>
                    <a:pt x="2126" y="71687"/>
                  </a:cubicBezTo>
                  <a:cubicBezTo>
                    <a:pt x="2420" y="71946"/>
                    <a:pt x="2662" y="72240"/>
                    <a:pt x="2818" y="72586"/>
                  </a:cubicBezTo>
                  <a:cubicBezTo>
                    <a:pt x="4027" y="75040"/>
                    <a:pt x="5462" y="77303"/>
                    <a:pt x="7881" y="78755"/>
                  </a:cubicBezTo>
                  <a:cubicBezTo>
                    <a:pt x="8455" y="79100"/>
                    <a:pt x="9053" y="79742"/>
                    <a:pt x="9645" y="79742"/>
                  </a:cubicBezTo>
                  <a:cubicBezTo>
                    <a:pt x="9766" y="79742"/>
                    <a:pt x="9887" y="79715"/>
                    <a:pt x="10007" y="79654"/>
                  </a:cubicBezTo>
                  <a:cubicBezTo>
                    <a:pt x="12824" y="78254"/>
                    <a:pt x="16142" y="79844"/>
                    <a:pt x="18889" y="77874"/>
                  </a:cubicBezTo>
                  <a:cubicBezTo>
                    <a:pt x="19326" y="77562"/>
                    <a:pt x="19938" y="77352"/>
                    <a:pt x="20558" y="77352"/>
                  </a:cubicBezTo>
                  <a:cubicBezTo>
                    <a:pt x="21313" y="77352"/>
                    <a:pt x="22079" y="77663"/>
                    <a:pt x="22553" y="78479"/>
                  </a:cubicBezTo>
                  <a:cubicBezTo>
                    <a:pt x="23034" y="79313"/>
                    <a:pt x="23538" y="79650"/>
                    <a:pt x="24283" y="79650"/>
                  </a:cubicBezTo>
                  <a:cubicBezTo>
                    <a:pt x="24448" y="79650"/>
                    <a:pt x="24626" y="79633"/>
                    <a:pt x="24817" y="79602"/>
                  </a:cubicBezTo>
                  <a:cubicBezTo>
                    <a:pt x="24994" y="79574"/>
                    <a:pt x="25161" y="79561"/>
                    <a:pt x="25317" y="79561"/>
                  </a:cubicBezTo>
                  <a:cubicBezTo>
                    <a:pt x="26715" y="79561"/>
                    <a:pt x="27271" y="80640"/>
                    <a:pt x="26960" y="82194"/>
                  </a:cubicBezTo>
                  <a:cubicBezTo>
                    <a:pt x="26683" y="83611"/>
                    <a:pt x="25750" y="85218"/>
                    <a:pt x="26545" y="86480"/>
                  </a:cubicBezTo>
                  <a:cubicBezTo>
                    <a:pt x="27461" y="87966"/>
                    <a:pt x="28515" y="89400"/>
                    <a:pt x="29206" y="90973"/>
                  </a:cubicBezTo>
                  <a:cubicBezTo>
                    <a:pt x="30416" y="93721"/>
                    <a:pt x="31298" y="96641"/>
                    <a:pt x="29777" y="99631"/>
                  </a:cubicBezTo>
                  <a:cubicBezTo>
                    <a:pt x="28809" y="101515"/>
                    <a:pt x="28619" y="103502"/>
                    <a:pt x="29535" y="105369"/>
                  </a:cubicBezTo>
                  <a:cubicBezTo>
                    <a:pt x="30503" y="107321"/>
                    <a:pt x="31228" y="109274"/>
                    <a:pt x="31488" y="111469"/>
                  </a:cubicBezTo>
                  <a:cubicBezTo>
                    <a:pt x="31712" y="113456"/>
                    <a:pt x="31695" y="115599"/>
                    <a:pt x="33371" y="117172"/>
                  </a:cubicBezTo>
                  <a:cubicBezTo>
                    <a:pt x="34322" y="118088"/>
                    <a:pt x="34581" y="119436"/>
                    <a:pt x="35013" y="120645"/>
                  </a:cubicBezTo>
                  <a:cubicBezTo>
                    <a:pt x="35393" y="121717"/>
                    <a:pt x="34546" y="123065"/>
                    <a:pt x="35843" y="123998"/>
                  </a:cubicBezTo>
                  <a:cubicBezTo>
                    <a:pt x="36206" y="124270"/>
                    <a:pt x="36549" y="124368"/>
                    <a:pt x="36881" y="124368"/>
                  </a:cubicBezTo>
                  <a:cubicBezTo>
                    <a:pt x="37735" y="124368"/>
                    <a:pt x="38515" y="123721"/>
                    <a:pt x="39372" y="123721"/>
                  </a:cubicBezTo>
                  <a:cubicBezTo>
                    <a:pt x="39388" y="123721"/>
                    <a:pt x="39404" y="123721"/>
                    <a:pt x="39420" y="123721"/>
                  </a:cubicBezTo>
                  <a:cubicBezTo>
                    <a:pt x="39526" y="123724"/>
                    <a:pt x="39630" y="123725"/>
                    <a:pt x="39734" y="123725"/>
                  </a:cubicBezTo>
                  <a:cubicBezTo>
                    <a:pt x="44937" y="123725"/>
                    <a:pt x="47636" y="120353"/>
                    <a:pt x="49754" y="116100"/>
                  </a:cubicBezTo>
                  <a:cubicBezTo>
                    <a:pt x="50186" y="115236"/>
                    <a:pt x="49720" y="113957"/>
                    <a:pt x="50826" y="113508"/>
                  </a:cubicBezTo>
                  <a:cubicBezTo>
                    <a:pt x="52761" y="112713"/>
                    <a:pt x="53193" y="111175"/>
                    <a:pt x="52692" y="109499"/>
                  </a:cubicBezTo>
                  <a:cubicBezTo>
                    <a:pt x="51949" y="107028"/>
                    <a:pt x="53297" y="106112"/>
                    <a:pt x="55181" y="105282"/>
                  </a:cubicBezTo>
                  <a:cubicBezTo>
                    <a:pt x="57773" y="104107"/>
                    <a:pt x="59449" y="98370"/>
                    <a:pt x="57963" y="96071"/>
                  </a:cubicBezTo>
                  <a:cubicBezTo>
                    <a:pt x="56770" y="94239"/>
                    <a:pt x="57099" y="92217"/>
                    <a:pt x="57444" y="90316"/>
                  </a:cubicBezTo>
                  <a:cubicBezTo>
                    <a:pt x="57911" y="87621"/>
                    <a:pt x="59933" y="85823"/>
                    <a:pt x="61851" y="84164"/>
                  </a:cubicBezTo>
                  <a:cubicBezTo>
                    <a:pt x="65601" y="80915"/>
                    <a:pt x="68055" y="76992"/>
                    <a:pt x="69109" y="72171"/>
                  </a:cubicBezTo>
                  <a:cubicBezTo>
                    <a:pt x="69271" y="71459"/>
                    <a:pt x="69266" y="70656"/>
                    <a:pt x="68371" y="70656"/>
                  </a:cubicBezTo>
                  <a:cubicBezTo>
                    <a:pt x="68311" y="70656"/>
                    <a:pt x="68246" y="70660"/>
                    <a:pt x="68176" y="70667"/>
                  </a:cubicBezTo>
                  <a:cubicBezTo>
                    <a:pt x="67157" y="70788"/>
                    <a:pt x="66154" y="71151"/>
                    <a:pt x="65152" y="71462"/>
                  </a:cubicBezTo>
                  <a:cubicBezTo>
                    <a:pt x="63960" y="71826"/>
                    <a:pt x="63201" y="72060"/>
                    <a:pt x="62664" y="72060"/>
                  </a:cubicBezTo>
                  <a:cubicBezTo>
                    <a:pt x="61727" y="72060"/>
                    <a:pt x="61469" y="71346"/>
                    <a:pt x="60772" y="69363"/>
                  </a:cubicBezTo>
                  <a:lnTo>
                    <a:pt x="60772" y="69363"/>
                  </a:lnTo>
                  <a:cubicBezTo>
                    <a:pt x="61180" y="69747"/>
                    <a:pt x="61467" y="70422"/>
                    <a:pt x="62074" y="70422"/>
                  </a:cubicBezTo>
                  <a:cubicBezTo>
                    <a:pt x="62180" y="70422"/>
                    <a:pt x="62295" y="70402"/>
                    <a:pt x="62422" y="70356"/>
                  </a:cubicBezTo>
                  <a:cubicBezTo>
                    <a:pt x="63925" y="69769"/>
                    <a:pt x="65359" y="68957"/>
                    <a:pt x="66897" y="68455"/>
                  </a:cubicBezTo>
                  <a:cubicBezTo>
                    <a:pt x="68660" y="67868"/>
                    <a:pt x="69732" y="66209"/>
                    <a:pt x="71391" y="65639"/>
                  </a:cubicBezTo>
                  <a:cubicBezTo>
                    <a:pt x="73706" y="64844"/>
                    <a:pt x="76713" y="61716"/>
                    <a:pt x="76852" y="59383"/>
                  </a:cubicBezTo>
                  <a:cubicBezTo>
                    <a:pt x="76834" y="59072"/>
                    <a:pt x="76713" y="58778"/>
                    <a:pt x="76506" y="58553"/>
                  </a:cubicBezTo>
                  <a:cubicBezTo>
                    <a:pt x="75918" y="57810"/>
                    <a:pt x="75279" y="57153"/>
                    <a:pt x="74294" y="56894"/>
                  </a:cubicBezTo>
                  <a:cubicBezTo>
                    <a:pt x="73724" y="56739"/>
                    <a:pt x="73378" y="56151"/>
                    <a:pt x="73516" y="55581"/>
                  </a:cubicBezTo>
                  <a:cubicBezTo>
                    <a:pt x="73547" y="55481"/>
                    <a:pt x="73596" y="55443"/>
                    <a:pt x="73658" y="55443"/>
                  </a:cubicBezTo>
                  <a:cubicBezTo>
                    <a:pt x="73842" y="55443"/>
                    <a:pt x="74139" y="55775"/>
                    <a:pt x="74398" y="55788"/>
                  </a:cubicBezTo>
                  <a:cubicBezTo>
                    <a:pt x="75366" y="55855"/>
                    <a:pt x="76333" y="56083"/>
                    <a:pt x="77301" y="56083"/>
                  </a:cubicBezTo>
                  <a:cubicBezTo>
                    <a:pt x="77336" y="56083"/>
                    <a:pt x="77370" y="56083"/>
                    <a:pt x="77405" y="56082"/>
                  </a:cubicBezTo>
                  <a:cubicBezTo>
                    <a:pt x="77727" y="56077"/>
                    <a:pt x="78047" y="56073"/>
                    <a:pt x="78365" y="56073"/>
                  </a:cubicBezTo>
                  <a:cubicBezTo>
                    <a:pt x="81373" y="56073"/>
                    <a:pt x="84145" y="56432"/>
                    <a:pt x="85786" y="59746"/>
                  </a:cubicBezTo>
                  <a:cubicBezTo>
                    <a:pt x="86136" y="60461"/>
                    <a:pt x="86996" y="61297"/>
                    <a:pt x="88011" y="61297"/>
                  </a:cubicBezTo>
                  <a:cubicBezTo>
                    <a:pt x="88148" y="61297"/>
                    <a:pt x="88288" y="61282"/>
                    <a:pt x="88430" y="61249"/>
                  </a:cubicBezTo>
                  <a:cubicBezTo>
                    <a:pt x="88585" y="61214"/>
                    <a:pt x="88707" y="61197"/>
                    <a:pt x="88805" y="61197"/>
                  </a:cubicBezTo>
                  <a:cubicBezTo>
                    <a:pt x="89186" y="61197"/>
                    <a:pt x="89184" y="61451"/>
                    <a:pt x="89225" y="61837"/>
                  </a:cubicBezTo>
                  <a:cubicBezTo>
                    <a:pt x="89830" y="66554"/>
                    <a:pt x="91990" y="70685"/>
                    <a:pt x="94133" y="74832"/>
                  </a:cubicBezTo>
                  <a:cubicBezTo>
                    <a:pt x="94475" y="75487"/>
                    <a:pt x="94875" y="75911"/>
                    <a:pt x="95290" y="75911"/>
                  </a:cubicBezTo>
                  <a:cubicBezTo>
                    <a:pt x="95652" y="75911"/>
                    <a:pt x="96025" y="75588"/>
                    <a:pt x="96380" y="74815"/>
                  </a:cubicBezTo>
                  <a:cubicBezTo>
                    <a:pt x="96622" y="74297"/>
                    <a:pt x="97036" y="73847"/>
                    <a:pt x="97382" y="73381"/>
                  </a:cubicBezTo>
                  <a:lnTo>
                    <a:pt x="97538" y="73225"/>
                  </a:lnTo>
                  <a:cubicBezTo>
                    <a:pt x="98212" y="71618"/>
                    <a:pt x="98056" y="69993"/>
                    <a:pt x="97831" y="68317"/>
                  </a:cubicBezTo>
                  <a:cubicBezTo>
                    <a:pt x="97762" y="67833"/>
                    <a:pt x="97589" y="67211"/>
                    <a:pt x="98194" y="67073"/>
                  </a:cubicBezTo>
                  <a:cubicBezTo>
                    <a:pt x="99784" y="66693"/>
                    <a:pt x="100268" y="65258"/>
                    <a:pt x="101149" y="64187"/>
                  </a:cubicBezTo>
                  <a:cubicBezTo>
                    <a:pt x="102117" y="63029"/>
                    <a:pt x="103137" y="61629"/>
                    <a:pt x="104243" y="60903"/>
                  </a:cubicBezTo>
                  <a:cubicBezTo>
                    <a:pt x="104825" y="60515"/>
                    <a:pt x="105739" y="59942"/>
                    <a:pt x="106690" y="59942"/>
                  </a:cubicBezTo>
                  <a:cubicBezTo>
                    <a:pt x="107432" y="59942"/>
                    <a:pt x="108196" y="60292"/>
                    <a:pt x="108840" y="61353"/>
                  </a:cubicBezTo>
                  <a:cubicBezTo>
                    <a:pt x="109600" y="62632"/>
                    <a:pt x="110965" y="63565"/>
                    <a:pt x="111017" y="65258"/>
                  </a:cubicBezTo>
                  <a:cubicBezTo>
                    <a:pt x="111034" y="65777"/>
                    <a:pt x="110793" y="66433"/>
                    <a:pt x="111536" y="66693"/>
                  </a:cubicBezTo>
                  <a:cubicBezTo>
                    <a:pt x="111822" y="66788"/>
                    <a:pt x="112112" y="66862"/>
                    <a:pt x="112391" y="66862"/>
                  </a:cubicBezTo>
                  <a:cubicBezTo>
                    <a:pt x="112769" y="66862"/>
                    <a:pt x="113129" y="66727"/>
                    <a:pt x="113437" y="66330"/>
                  </a:cubicBezTo>
                  <a:cubicBezTo>
                    <a:pt x="113540" y="66205"/>
                    <a:pt x="113700" y="66031"/>
                    <a:pt x="113856" y="66031"/>
                  </a:cubicBezTo>
                  <a:cubicBezTo>
                    <a:pt x="113960" y="66031"/>
                    <a:pt x="114062" y="66109"/>
                    <a:pt x="114145" y="66330"/>
                  </a:cubicBezTo>
                  <a:cubicBezTo>
                    <a:pt x="114543" y="67470"/>
                    <a:pt x="114802" y="68663"/>
                    <a:pt x="115286" y="69769"/>
                  </a:cubicBezTo>
                  <a:cubicBezTo>
                    <a:pt x="116271" y="72033"/>
                    <a:pt x="114940" y="74677"/>
                    <a:pt x="116858" y="76871"/>
                  </a:cubicBezTo>
                  <a:cubicBezTo>
                    <a:pt x="118241" y="78461"/>
                    <a:pt x="118362" y="80915"/>
                    <a:pt x="119900" y="82540"/>
                  </a:cubicBezTo>
                  <a:cubicBezTo>
                    <a:pt x="120401" y="82799"/>
                    <a:pt x="120885" y="83058"/>
                    <a:pt x="121386" y="83300"/>
                  </a:cubicBezTo>
                  <a:cubicBezTo>
                    <a:pt x="121538" y="83368"/>
                    <a:pt x="121699" y="83403"/>
                    <a:pt x="121846" y="83403"/>
                  </a:cubicBezTo>
                  <a:cubicBezTo>
                    <a:pt x="122184" y="83403"/>
                    <a:pt x="122445" y="83219"/>
                    <a:pt x="122337" y="82834"/>
                  </a:cubicBezTo>
                  <a:cubicBezTo>
                    <a:pt x="121818" y="80915"/>
                    <a:pt x="121991" y="78790"/>
                    <a:pt x="119969" y="77355"/>
                  </a:cubicBezTo>
                  <a:cubicBezTo>
                    <a:pt x="118414" y="76249"/>
                    <a:pt x="117239" y="74521"/>
                    <a:pt x="117463" y="72378"/>
                  </a:cubicBezTo>
                  <a:cubicBezTo>
                    <a:pt x="117528" y="71821"/>
                    <a:pt x="116912" y="70437"/>
                    <a:pt x="117695" y="70437"/>
                  </a:cubicBezTo>
                  <a:cubicBezTo>
                    <a:pt x="117955" y="70437"/>
                    <a:pt x="118371" y="70590"/>
                    <a:pt x="119019" y="70979"/>
                  </a:cubicBezTo>
                  <a:cubicBezTo>
                    <a:pt x="120194" y="71704"/>
                    <a:pt x="121386" y="72655"/>
                    <a:pt x="121749" y="73605"/>
                  </a:cubicBezTo>
                  <a:cubicBezTo>
                    <a:pt x="122096" y="74553"/>
                    <a:pt x="122434" y="74868"/>
                    <a:pt x="122776" y="74868"/>
                  </a:cubicBezTo>
                  <a:cubicBezTo>
                    <a:pt x="123251" y="74868"/>
                    <a:pt x="123732" y="74261"/>
                    <a:pt x="124255" y="73899"/>
                  </a:cubicBezTo>
                  <a:cubicBezTo>
                    <a:pt x="124531" y="73709"/>
                    <a:pt x="124721" y="73363"/>
                    <a:pt x="125015" y="73208"/>
                  </a:cubicBezTo>
                  <a:cubicBezTo>
                    <a:pt x="126743" y="72292"/>
                    <a:pt x="127210" y="70961"/>
                    <a:pt x="126743" y="69043"/>
                  </a:cubicBezTo>
                  <a:cubicBezTo>
                    <a:pt x="126294" y="67159"/>
                    <a:pt x="125292" y="65725"/>
                    <a:pt x="123892" y="64533"/>
                  </a:cubicBezTo>
                  <a:cubicBezTo>
                    <a:pt x="122596" y="63409"/>
                    <a:pt x="122285" y="62459"/>
                    <a:pt x="123546" y="61059"/>
                  </a:cubicBezTo>
                  <a:cubicBezTo>
                    <a:pt x="123952" y="60621"/>
                    <a:pt x="124332" y="60388"/>
                    <a:pt x="124705" y="60388"/>
                  </a:cubicBezTo>
                  <a:cubicBezTo>
                    <a:pt x="124936" y="60388"/>
                    <a:pt x="125164" y="60477"/>
                    <a:pt x="125395" y="60661"/>
                  </a:cubicBezTo>
                  <a:cubicBezTo>
                    <a:pt x="126000" y="61145"/>
                    <a:pt x="125810" y="61750"/>
                    <a:pt x="125119" y="62234"/>
                  </a:cubicBezTo>
                  <a:cubicBezTo>
                    <a:pt x="124618" y="62580"/>
                    <a:pt x="124445" y="63219"/>
                    <a:pt x="125050" y="63651"/>
                  </a:cubicBezTo>
                  <a:cubicBezTo>
                    <a:pt x="125442" y="63952"/>
                    <a:pt x="125858" y="64171"/>
                    <a:pt x="126268" y="64171"/>
                  </a:cubicBezTo>
                  <a:cubicBezTo>
                    <a:pt x="126635" y="64171"/>
                    <a:pt x="126996" y="63996"/>
                    <a:pt x="127331" y="63547"/>
                  </a:cubicBezTo>
                  <a:cubicBezTo>
                    <a:pt x="127694" y="63046"/>
                    <a:pt x="128247" y="62407"/>
                    <a:pt x="127469" y="61940"/>
                  </a:cubicBezTo>
                  <a:cubicBezTo>
                    <a:pt x="126398" y="61318"/>
                    <a:pt x="127037" y="61042"/>
                    <a:pt x="127590" y="60696"/>
                  </a:cubicBezTo>
                  <a:cubicBezTo>
                    <a:pt x="130061" y="59210"/>
                    <a:pt x="133449" y="59106"/>
                    <a:pt x="134693" y="55788"/>
                  </a:cubicBezTo>
                  <a:cubicBezTo>
                    <a:pt x="135298" y="54146"/>
                    <a:pt x="136093" y="52591"/>
                    <a:pt x="135851" y="50725"/>
                  </a:cubicBezTo>
                  <a:cubicBezTo>
                    <a:pt x="135522" y="48288"/>
                    <a:pt x="133932" y="46629"/>
                    <a:pt x="132498" y="44918"/>
                  </a:cubicBezTo>
                  <a:cubicBezTo>
                    <a:pt x="131772" y="44054"/>
                    <a:pt x="131859" y="43622"/>
                    <a:pt x="132775" y="43173"/>
                  </a:cubicBezTo>
                  <a:cubicBezTo>
                    <a:pt x="133120" y="43017"/>
                    <a:pt x="133397" y="42793"/>
                    <a:pt x="133362" y="42378"/>
                  </a:cubicBezTo>
                  <a:cubicBezTo>
                    <a:pt x="133345" y="41980"/>
                    <a:pt x="133051" y="41635"/>
                    <a:pt x="132671" y="41548"/>
                  </a:cubicBezTo>
                  <a:cubicBezTo>
                    <a:pt x="132227" y="41462"/>
                    <a:pt x="131713" y="41297"/>
                    <a:pt x="131292" y="41297"/>
                  </a:cubicBezTo>
                  <a:cubicBezTo>
                    <a:pt x="131122" y="41297"/>
                    <a:pt x="130968" y="41323"/>
                    <a:pt x="130839" y="41393"/>
                  </a:cubicBezTo>
                  <a:cubicBezTo>
                    <a:pt x="130667" y="41486"/>
                    <a:pt x="130517" y="41524"/>
                    <a:pt x="130385" y="41524"/>
                  </a:cubicBezTo>
                  <a:cubicBezTo>
                    <a:pt x="129751" y="41524"/>
                    <a:pt x="129496" y="40648"/>
                    <a:pt x="128935" y="40648"/>
                  </a:cubicBezTo>
                  <a:cubicBezTo>
                    <a:pt x="128871" y="40648"/>
                    <a:pt x="128804" y="40659"/>
                    <a:pt x="128731" y="40684"/>
                  </a:cubicBezTo>
                  <a:cubicBezTo>
                    <a:pt x="129025" y="40425"/>
                    <a:pt x="129336" y="40166"/>
                    <a:pt x="129612" y="39889"/>
                  </a:cubicBezTo>
                  <a:cubicBezTo>
                    <a:pt x="129699" y="39786"/>
                    <a:pt x="129768" y="39647"/>
                    <a:pt x="129802" y="39509"/>
                  </a:cubicBezTo>
                  <a:cubicBezTo>
                    <a:pt x="129896" y="39229"/>
                    <a:pt x="130059" y="38963"/>
                    <a:pt x="130355" y="38963"/>
                  </a:cubicBezTo>
                  <a:cubicBezTo>
                    <a:pt x="130388" y="38963"/>
                    <a:pt x="130423" y="38966"/>
                    <a:pt x="130459" y="38973"/>
                  </a:cubicBezTo>
                  <a:cubicBezTo>
                    <a:pt x="130822" y="39025"/>
                    <a:pt x="130718" y="39405"/>
                    <a:pt x="130753" y="39665"/>
                  </a:cubicBezTo>
                  <a:cubicBezTo>
                    <a:pt x="130885" y="40368"/>
                    <a:pt x="131150" y="40680"/>
                    <a:pt x="131522" y="40680"/>
                  </a:cubicBezTo>
                  <a:cubicBezTo>
                    <a:pt x="131781" y="40680"/>
                    <a:pt x="132092" y="40529"/>
                    <a:pt x="132446" y="40252"/>
                  </a:cubicBezTo>
                  <a:cubicBezTo>
                    <a:pt x="132816" y="39963"/>
                    <a:pt x="133198" y="39825"/>
                    <a:pt x="133552" y="39825"/>
                  </a:cubicBezTo>
                  <a:cubicBezTo>
                    <a:pt x="134190" y="39825"/>
                    <a:pt x="134735" y="40276"/>
                    <a:pt x="134935" y="41099"/>
                  </a:cubicBezTo>
                  <a:cubicBezTo>
                    <a:pt x="135004" y="41410"/>
                    <a:pt x="135246" y="41911"/>
                    <a:pt x="135436" y="41928"/>
                  </a:cubicBezTo>
                  <a:cubicBezTo>
                    <a:pt x="136836" y="42067"/>
                    <a:pt x="137130" y="43259"/>
                    <a:pt x="137441" y="44192"/>
                  </a:cubicBezTo>
                  <a:cubicBezTo>
                    <a:pt x="137757" y="45176"/>
                    <a:pt x="138205" y="45491"/>
                    <a:pt x="138710" y="45491"/>
                  </a:cubicBezTo>
                  <a:cubicBezTo>
                    <a:pt x="139226" y="45491"/>
                    <a:pt x="139803" y="45163"/>
                    <a:pt x="140361" y="44884"/>
                  </a:cubicBezTo>
                  <a:cubicBezTo>
                    <a:pt x="141813" y="44175"/>
                    <a:pt x="140586" y="43363"/>
                    <a:pt x="140327" y="42654"/>
                  </a:cubicBezTo>
                  <a:cubicBezTo>
                    <a:pt x="140188" y="42188"/>
                    <a:pt x="139739" y="41773"/>
                    <a:pt x="139324" y="41479"/>
                  </a:cubicBezTo>
                  <a:cubicBezTo>
                    <a:pt x="137717" y="40356"/>
                    <a:pt x="137648" y="38921"/>
                    <a:pt x="138305" y="37245"/>
                  </a:cubicBezTo>
                  <a:cubicBezTo>
                    <a:pt x="138533" y="36644"/>
                    <a:pt x="138753" y="36160"/>
                    <a:pt x="139216" y="36160"/>
                  </a:cubicBezTo>
                  <a:cubicBezTo>
                    <a:pt x="139418" y="36160"/>
                    <a:pt x="139666" y="36252"/>
                    <a:pt x="139981" y="36468"/>
                  </a:cubicBezTo>
                  <a:cubicBezTo>
                    <a:pt x="140121" y="36569"/>
                    <a:pt x="140268" y="36617"/>
                    <a:pt x="140413" y="36617"/>
                  </a:cubicBezTo>
                  <a:cubicBezTo>
                    <a:pt x="140661" y="36617"/>
                    <a:pt x="140902" y="36477"/>
                    <a:pt x="141087" y="36226"/>
                  </a:cubicBezTo>
                  <a:cubicBezTo>
                    <a:pt x="142573" y="34255"/>
                    <a:pt x="142850" y="29797"/>
                    <a:pt x="141640" y="27706"/>
                  </a:cubicBezTo>
                  <a:cubicBezTo>
                    <a:pt x="141485" y="27447"/>
                    <a:pt x="141104" y="27187"/>
                    <a:pt x="141398" y="26807"/>
                  </a:cubicBezTo>
                  <a:lnTo>
                    <a:pt x="141398" y="26807"/>
                  </a:lnTo>
                  <a:cubicBezTo>
                    <a:pt x="141623" y="26997"/>
                    <a:pt x="141917" y="27153"/>
                    <a:pt x="142072" y="27395"/>
                  </a:cubicBezTo>
                  <a:cubicBezTo>
                    <a:pt x="142988" y="28812"/>
                    <a:pt x="143869" y="30229"/>
                    <a:pt x="144733" y="31663"/>
                  </a:cubicBezTo>
                  <a:cubicBezTo>
                    <a:pt x="144984" y="32062"/>
                    <a:pt x="145261" y="32460"/>
                    <a:pt x="145713" y="32460"/>
                  </a:cubicBezTo>
                  <a:cubicBezTo>
                    <a:pt x="145790" y="32460"/>
                    <a:pt x="145872" y="32449"/>
                    <a:pt x="145960" y="32424"/>
                  </a:cubicBezTo>
                  <a:cubicBezTo>
                    <a:pt x="146323" y="32320"/>
                    <a:pt x="146825" y="32043"/>
                    <a:pt x="146928" y="31750"/>
                  </a:cubicBezTo>
                  <a:cubicBezTo>
                    <a:pt x="147118" y="31197"/>
                    <a:pt x="146496" y="30972"/>
                    <a:pt x="146151" y="30644"/>
                  </a:cubicBezTo>
                  <a:cubicBezTo>
                    <a:pt x="145805" y="30298"/>
                    <a:pt x="144889" y="29935"/>
                    <a:pt x="145511" y="29348"/>
                  </a:cubicBezTo>
                  <a:cubicBezTo>
                    <a:pt x="146220" y="28674"/>
                    <a:pt x="145701" y="28363"/>
                    <a:pt x="145373" y="27982"/>
                  </a:cubicBezTo>
                  <a:cubicBezTo>
                    <a:pt x="144924" y="27464"/>
                    <a:pt x="144353" y="27049"/>
                    <a:pt x="143904" y="26513"/>
                  </a:cubicBezTo>
                  <a:cubicBezTo>
                    <a:pt x="142452" y="24803"/>
                    <a:pt x="140309" y="24008"/>
                    <a:pt x="138927" y="23455"/>
                  </a:cubicBezTo>
                  <a:cubicBezTo>
                    <a:pt x="137233" y="22781"/>
                    <a:pt x="135350" y="23368"/>
                    <a:pt x="133794" y="22349"/>
                  </a:cubicBezTo>
                  <a:cubicBezTo>
                    <a:pt x="133621" y="22228"/>
                    <a:pt x="133120" y="22141"/>
                    <a:pt x="133379" y="21934"/>
                  </a:cubicBezTo>
                  <a:cubicBezTo>
                    <a:pt x="134416" y="21156"/>
                    <a:pt x="134192" y="19843"/>
                    <a:pt x="134814" y="18910"/>
                  </a:cubicBezTo>
                  <a:cubicBezTo>
                    <a:pt x="135183" y="18357"/>
                    <a:pt x="137525" y="17996"/>
                    <a:pt x="139389" y="17996"/>
                  </a:cubicBezTo>
                  <a:cubicBezTo>
                    <a:pt x="140321" y="17996"/>
                    <a:pt x="141133" y="18086"/>
                    <a:pt x="141519" y="18287"/>
                  </a:cubicBezTo>
                  <a:cubicBezTo>
                    <a:pt x="141913" y="18491"/>
                    <a:pt x="142318" y="18567"/>
                    <a:pt x="142722" y="18567"/>
                  </a:cubicBezTo>
                  <a:cubicBezTo>
                    <a:pt x="143310" y="18567"/>
                    <a:pt x="143896" y="18407"/>
                    <a:pt x="144440" y="18253"/>
                  </a:cubicBezTo>
                  <a:cubicBezTo>
                    <a:pt x="145183" y="18028"/>
                    <a:pt x="144301" y="17320"/>
                    <a:pt x="144440" y="16905"/>
                  </a:cubicBezTo>
                  <a:cubicBezTo>
                    <a:pt x="144595" y="16473"/>
                    <a:pt x="144232" y="15764"/>
                    <a:pt x="144803" y="15626"/>
                  </a:cubicBezTo>
                  <a:cubicBezTo>
                    <a:pt x="144894" y="15602"/>
                    <a:pt x="144986" y="15590"/>
                    <a:pt x="145078" y="15590"/>
                  </a:cubicBezTo>
                  <a:cubicBezTo>
                    <a:pt x="145503" y="15590"/>
                    <a:pt x="145922" y="15838"/>
                    <a:pt x="146306" y="16179"/>
                  </a:cubicBezTo>
                  <a:cubicBezTo>
                    <a:pt x="146709" y="16532"/>
                    <a:pt x="147171" y="16997"/>
                    <a:pt x="147617" y="16997"/>
                  </a:cubicBezTo>
                  <a:cubicBezTo>
                    <a:pt x="147935" y="16997"/>
                    <a:pt x="148244" y="16760"/>
                    <a:pt x="148518" y="16075"/>
                  </a:cubicBezTo>
                  <a:cubicBezTo>
                    <a:pt x="148584" y="15900"/>
                    <a:pt x="148692" y="15801"/>
                    <a:pt x="148828" y="15801"/>
                  </a:cubicBezTo>
                  <a:cubicBezTo>
                    <a:pt x="148906" y="15801"/>
                    <a:pt x="148994" y="15833"/>
                    <a:pt x="149088" y="15903"/>
                  </a:cubicBezTo>
                  <a:cubicBezTo>
                    <a:pt x="149348" y="16110"/>
                    <a:pt x="149348" y="16335"/>
                    <a:pt x="149192" y="16646"/>
                  </a:cubicBezTo>
                  <a:cubicBezTo>
                    <a:pt x="148743" y="17596"/>
                    <a:pt x="147965" y="18547"/>
                    <a:pt x="147965" y="19497"/>
                  </a:cubicBezTo>
                  <a:cubicBezTo>
                    <a:pt x="147931" y="21122"/>
                    <a:pt x="148708" y="22677"/>
                    <a:pt x="150022" y="23627"/>
                  </a:cubicBezTo>
                  <a:cubicBezTo>
                    <a:pt x="151231" y="24561"/>
                    <a:pt x="152631" y="25269"/>
                    <a:pt x="153582" y="26513"/>
                  </a:cubicBezTo>
                  <a:cubicBezTo>
                    <a:pt x="153835" y="26852"/>
                    <a:pt x="154112" y="27339"/>
                    <a:pt x="154580" y="27339"/>
                  </a:cubicBezTo>
                  <a:cubicBezTo>
                    <a:pt x="154686" y="27339"/>
                    <a:pt x="154802" y="27314"/>
                    <a:pt x="154930" y="27257"/>
                  </a:cubicBezTo>
                  <a:cubicBezTo>
                    <a:pt x="155621" y="26928"/>
                    <a:pt x="155673" y="26271"/>
                    <a:pt x="155604" y="25615"/>
                  </a:cubicBezTo>
                  <a:cubicBezTo>
                    <a:pt x="155448" y="24025"/>
                    <a:pt x="155863" y="22435"/>
                    <a:pt x="154739" y="20845"/>
                  </a:cubicBezTo>
                  <a:cubicBezTo>
                    <a:pt x="154065" y="19877"/>
                    <a:pt x="153772" y="18823"/>
                    <a:pt x="152406" y="18737"/>
                  </a:cubicBezTo>
                  <a:cubicBezTo>
                    <a:pt x="152044" y="18720"/>
                    <a:pt x="151940" y="18478"/>
                    <a:pt x="151888" y="18201"/>
                  </a:cubicBezTo>
                  <a:cubicBezTo>
                    <a:pt x="151820" y="17931"/>
                    <a:pt x="151918" y="17578"/>
                    <a:pt x="152229" y="17578"/>
                  </a:cubicBezTo>
                  <a:cubicBezTo>
                    <a:pt x="152236" y="17578"/>
                    <a:pt x="152243" y="17579"/>
                    <a:pt x="152251" y="17579"/>
                  </a:cubicBezTo>
                  <a:cubicBezTo>
                    <a:pt x="152284" y="17581"/>
                    <a:pt x="152317" y="17582"/>
                    <a:pt x="152350" y="17582"/>
                  </a:cubicBezTo>
                  <a:cubicBezTo>
                    <a:pt x="153000" y="17582"/>
                    <a:pt x="153628" y="17254"/>
                    <a:pt x="154277" y="17254"/>
                  </a:cubicBezTo>
                  <a:cubicBezTo>
                    <a:pt x="154558" y="17254"/>
                    <a:pt x="154844" y="17316"/>
                    <a:pt x="155137" y="17493"/>
                  </a:cubicBezTo>
                  <a:cubicBezTo>
                    <a:pt x="155393" y="17649"/>
                    <a:pt x="155627" y="17726"/>
                    <a:pt x="155836" y="17726"/>
                  </a:cubicBezTo>
                  <a:cubicBezTo>
                    <a:pt x="156249" y="17726"/>
                    <a:pt x="156566" y="17427"/>
                    <a:pt x="156761" y="16853"/>
                  </a:cubicBezTo>
                  <a:cubicBezTo>
                    <a:pt x="157072" y="15920"/>
                    <a:pt x="157954" y="15505"/>
                    <a:pt x="158662" y="15039"/>
                  </a:cubicBezTo>
                  <a:cubicBezTo>
                    <a:pt x="158771" y="14969"/>
                    <a:pt x="158912" y="14953"/>
                    <a:pt x="159064" y="14953"/>
                  </a:cubicBezTo>
                  <a:cubicBezTo>
                    <a:pt x="159192" y="14953"/>
                    <a:pt x="159327" y="14964"/>
                    <a:pt x="159458" y="14964"/>
                  </a:cubicBezTo>
                  <a:cubicBezTo>
                    <a:pt x="159792" y="14964"/>
                    <a:pt x="160100" y="14892"/>
                    <a:pt x="160183" y="14382"/>
                  </a:cubicBezTo>
                  <a:cubicBezTo>
                    <a:pt x="160304" y="13501"/>
                    <a:pt x="159475" y="13310"/>
                    <a:pt x="158887" y="12965"/>
                  </a:cubicBezTo>
                  <a:cubicBezTo>
                    <a:pt x="158662" y="12827"/>
                    <a:pt x="158334" y="12550"/>
                    <a:pt x="158351" y="12395"/>
                  </a:cubicBezTo>
                  <a:cubicBezTo>
                    <a:pt x="158404" y="12154"/>
                    <a:pt x="158582" y="12097"/>
                    <a:pt x="158776" y="12097"/>
                  </a:cubicBezTo>
                  <a:cubicBezTo>
                    <a:pt x="158903" y="12097"/>
                    <a:pt x="159037" y="12122"/>
                    <a:pt x="159146" y="12135"/>
                  </a:cubicBezTo>
                  <a:cubicBezTo>
                    <a:pt x="160460" y="12308"/>
                    <a:pt x="161652" y="12999"/>
                    <a:pt x="163017" y="12999"/>
                  </a:cubicBezTo>
                  <a:cubicBezTo>
                    <a:pt x="163570" y="12999"/>
                    <a:pt x="163795" y="12913"/>
                    <a:pt x="164002" y="12274"/>
                  </a:cubicBezTo>
                  <a:cubicBezTo>
                    <a:pt x="164745" y="10182"/>
                    <a:pt x="163311" y="10010"/>
                    <a:pt x="161998" y="9923"/>
                  </a:cubicBezTo>
                  <a:cubicBezTo>
                    <a:pt x="160218" y="9820"/>
                    <a:pt x="158438" y="9543"/>
                    <a:pt x="156710" y="9076"/>
                  </a:cubicBezTo>
                  <a:cubicBezTo>
                    <a:pt x="153313" y="8169"/>
                    <a:pt x="149984" y="6872"/>
                    <a:pt x="146431" y="6872"/>
                  </a:cubicBezTo>
                  <a:cubicBezTo>
                    <a:pt x="145249" y="6872"/>
                    <a:pt x="144041" y="7016"/>
                    <a:pt x="142798" y="7366"/>
                  </a:cubicBezTo>
                  <a:cubicBezTo>
                    <a:pt x="142441" y="7468"/>
                    <a:pt x="142044" y="7507"/>
                    <a:pt x="141624" y="7507"/>
                  </a:cubicBezTo>
                  <a:cubicBezTo>
                    <a:pt x="140475" y="7507"/>
                    <a:pt x="139148" y="7211"/>
                    <a:pt x="137959" y="7072"/>
                  </a:cubicBezTo>
                  <a:cubicBezTo>
                    <a:pt x="135760" y="6810"/>
                    <a:pt x="133765" y="5577"/>
                    <a:pt x="131513" y="5577"/>
                  </a:cubicBezTo>
                  <a:cubicBezTo>
                    <a:pt x="131235" y="5577"/>
                    <a:pt x="130953" y="5596"/>
                    <a:pt x="130666" y="5637"/>
                  </a:cubicBezTo>
                  <a:cubicBezTo>
                    <a:pt x="130197" y="5701"/>
                    <a:pt x="129713" y="5752"/>
                    <a:pt x="129231" y="5752"/>
                  </a:cubicBezTo>
                  <a:cubicBezTo>
                    <a:pt x="128525" y="5752"/>
                    <a:pt x="127823" y="5641"/>
                    <a:pt x="127175" y="5292"/>
                  </a:cubicBezTo>
                  <a:cubicBezTo>
                    <a:pt x="124583" y="3857"/>
                    <a:pt x="121352" y="4808"/>
                    <a:pt x="118811" y="3097"/>
                  </a:cubicBezTo>
                  <a:cubicBezTo>
                    <a:pt x="118623" y="2965"/>
                    <a:pt x="118385" y="2894"/>
                    <a:pt x="118144" y="2894"/>
                  </a:cubicBezTo>
                  <a:cubicBezTo>
                    <a:pt x="117786" y="2894"/>
                    <a:pt x="117421" y="3050"/>
                    <a:pt x="117204" y="3391"/>
                  </a:cubicBezTo>
                  <a:cubicBezTo>
                    <a:pt x="116737" y="4117"/>
                    <a:pt x="117601" y="4134"/>
                    <a:pt x="117930" y="4462"/>
                  </a:cubicBezTo>
                  <a:cubicBezTo>
                    <a:pt x="118103" y="4670"/>
                    <a:pt x="118154" y="4946"/>
                    <a:pt x="118068" y="5188"/>
                  </a:cubicBezTo>
                  <a:cubicBezTo>
                    <a:pt x="117958" y="5398"/>
                    <a:pt x="116241" y="5510"/>
                    <a:pt x="114740" y="5510"/>
                  </a:cubicBezTo>
                  <a:cubicBezTo>
                    <a:pt x="113645" y="5510"/>
                    <a:pt x="112664" y="5450"/>
                    <a:pt x="112503" y="5326"/>
                  </a:cubicBezTo>
                  <a:cubicBezTo>
                    <a:pt x="111242" y="4410"/>
                    <a:pt x="109825" y="3719"/>
                    <a:pt x="108321" y="3287"/>
                  </a:cubicBezTo>
                  <a:cubicBezTo>
                    <a:pt x="108108" y="3224"/>
                    <a:pt x="107902" y="3198"/>
                    <a:pt x="107703" y="3198"/>
                  </a:cubicBezTo>
                  <a:cubicBezTo>
                    <a:pt x="106742" y="3198"/>
                    <a:pt x="105934" y="3807"/>
                    <a:pt x="105084" y="3807"/>
                  </a:cubicBezTo>
                  <a:cubicBezTo>
                    <a:pt x="105000" y="3807"/>
                    <a:pt x="104915" y="3801"/>
                    <a:pt x="104830" y="3788"/>
                  </a:cubicBezTo>
                  <a:cubicBezTo>
                    <a:pt x="102083" y="3391"/>
                    <a:pt x="99266" y="3909"/>
                    <a:pt x="96760" y="1559"/>
                  </a:cubicBezTo>
                  <a:cubicBezTo>
                    <a:pt x="95295" y="185"/>
                    <a:pt x="93272" y="50"/>
                    <a:pt x="91223" y="50"/>
                  </a:cubicBezTo>
                  <a:cubicBezTo>
                    <a:pt x="90718" y="50"/>
                    <a:pt x="90212" y="58"/>
                    <a:pt x="89713" y="58"/>
                  </a:cubicBezTo>
                  <a:cubicBezTo>
                    <a:pt x="89152" y="58"/>
                    <a:pt x="88600" y="48"/>
                    <a:pt x="88067" y="4"/>
                  </a:cubicBezTo>
                  <a:cubicBezTo>
                    <a:pt x="88037" y="2"/>
                    <a:pt x="88007" y="1"/>
                    <a:pt x="8797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892;p60">
              <a:extLst>
                <a:ext uri="{FF2B5EF4-FFF2-40B4-BE49-F238E27FC236}">
                  <a16:creationId xmlns:a16="http://schemas.microsoft.com/office/drawing/2014/main" id="{619073AE-6A49-4AD1-AF2F-F0049AB70BE1}"/>
                </a:ext>
              </a:extLst>
            </p:cNvPr>
            <p:cNvSpPr/>
            <p:nvPr/>
          </p:nvSpPr>
          <p:spPr>
            <a:xfrm>
              <a:off x="5913800" y="3523050"/>
              <a:ext cx="1109075" cy="813875"/>
            </a:xfrm>
            <a:custGeom>
              <a:avLst/>
              <a:gdLst/>
              <a:ahLst/>
              <a:cxnLst/>
              <a:rect l="l" t="t" r="r" b="b"/>
              <a:pathLst>
                <a:path w="44363" h="32555" extrusionOk="0">
                  <a:moveTo>
                    <a:pt x="28245" y="1"/>
                  </a:moveTo>
                  <a:cubicBezTo>
                    <a:pt x="27747" y="1"/>
                    <a:pt x="27602" y="373"/>
                    <a:pt x="27634" y="804"/>
                  </a:cubicBezTo>
                  <a:cubicBezTo>
                    <a:pt x="27737" y="2117"/>
                    <a:pt x="27979" y="3482"/>
                    <a:pt x="27996" y="4778"/>
                  </a:cubicBezTo>
                  <a:cubicBezTo>
                    <a:pt x="28014" y="5660"/>
                    <a:pt x="28567" y="7094"/>
                    <a:pt x="27634" y="7267"/>
                  </a:cubicBezTo>
                  <a:cubicBezTo>
                    <a:pt x="27521" y="7286"/>
                    <a:pt x="27406" y="7295"/>
                    <a:pt x="27290" y="7295"/>
                  </a:cubicBezTo>
                  <a:cubicBezTo>
                    <a:pt x="25431" y="7295"/>
                    <a:pt x="23230" y="4918"/>
                    <a:pt x="23555" y="3275"/>
                  </a:cubicBezTo>
                  <a:cubicBezTo>
                    <a:pt x="23754" y="2264"/>
                    <a:pt x="23333" y="1317"/>
                    <a:pt x="22034" y="1317"/>
                  </a:cubicBezTo>
                  <a:cubicBezTo>
                    <a:pt x="21978" y="1317"/>
                    <a:pt x="21920" y="1318"/>
                    <a:pt x="21862" y="1322"/>
                  </a:cubicBezTo>
                  <a:cubicBezTo>
                    <a:pt x="21814" y="1325"/>
                    <a:pt x="21765" y="1327"/>
                    <a:pt x="21716" y="1327"/>
                  </a:cubicBezTo>
                  <a:cubicBezTo>
                    <a:pt x="20777" y="1327"/>
                    <a:pt x="19668" y="752"/>
                    <a:pt x="18692" y="752"/>
                  </a:cubicBezTo>
                  <a:cubicBezTo>
                    <a:pt x="18107" y="752"/>
                    <a:pt x="17570" y="958"/>
                    <a:pt x="17144" y="1616"/>
                  </a:cubicBezTo>
                  <a:cubicBezTo>
                    <a:pt x="16642" y="2376"/>
                    <a:pt x="15295" y="2826"/>
                    <a:pt x="15191" y="4035"/>
                  </a:cubicBezTo>
                  <a:cubicBezTo>
                    <a:pt x="15162" y="4430"/>
                    <a:pt x="15144" y="4616"/>
                    <a:pt x="15002" y="4616"/>
                  </a:cubicBezTo>
                  <a:cubicBezTo>
                    <a:pt x="14889" y="4616"/>
                    <a:pt x="14698" y="4499"/>
                    <a:pt x="14361" y="4277"/>
                  </a:cubicBezTo>
                  <a:cubicBezTo>
                    <a:pt x="13724" y="3844"/>
                    <a:pt x="13113" y="3612"/>
                    <a:pt x="12606" y="3612"/>
                  </a:cubicBezTo>
                  <a:cubicBezTo>
                    <a:pt x="12042" y="3612"/>
                    <a:pt x="11607" y="3900"/>
                    <a:pt x="11406" y="4519"/>
                  </a:cubicBezTo>
                  <a:cubicBezTo>
                    <a:pt x="10784" y="6334"/>
                    <a:pt x="8710" y="7215"/>
                    <a:pt x="8624" y="9392"/>
                  </a:cubicBezTo>
                  <a:cubicBezTo>
                    <a:pt x="8607" y="10153"/>
                    <a:pt x="7933" y="10619"/>
                    <a:pt x="7086" y="10879"/>
                  </a:cubicBezTo>
                  <a:cubicBezTo>
                    <a:pt x="5669" y="11311"/>
                    <a:pt x="4355" y="11864"/>
                    <a:pt x="3007" y="12382"/>
                  </a:cubicBezTo>
                  <a:cubicBezTo>
                    <a:pt x="1003" y="13160"/>
                    <a:pt x="0" y="16910"/>
                    <a:pt x="1538" y="19018"/>
                  </a:cubicBezTo>
                  <a:cubicBezTo>
                    <a:pt x="2835" y="20798"/>
                    <a:pt x="3128" y="22595"/>
                    <a:pt x="3992" y="24375"/>
                  </a:cubicBezTo>
                  <a:cubicBezTo>
                    <a:pt x="4494" y="25360"/>
                    <a:pt x="4424" y="26276"/>
                    <a:pt x="3750" y="26950"/>
                  </a:cubicBezTo>
                  <a:cubicBezTo>
                    <a:pt x="3353" y="27348"/>
                    <a:pt x="3509" y="27797"/>
                    <a:pt x="4148" y="28298"/>
                  </a:cubicBezTo>
                  <a:cubicBezTo>
                    <a:pt x="5020" y="28962"/>
                    <a:pt x="5824" y="29302"/>
                    <a:pt x="6549" y="29302"/>
                  </a:cubicBezTo>
                  <a:cubicBezTo>
                    <a:pt x="7089" y="29302"/>
                    <a:pt x="7586" y="29114"/>
                    <a:pt x="8036" y="28730"/>
                  </a:cubicBezTo>
                  <a:cubicBezTo>
                    <a:pt x="8740" y="28095"/>
                    <a:pt x="9643" y="27747"/>
                    <a:pt x="10576" y="27747"/>
                  </a:cubicBezTo>
                  <a:cubicBezTo>
                    <a:pt x="10811" y="27747"/>
                    <a:pt x="11049" y="27769"/>
                    <a:pt x="11285" y="27814"/>
                  </a:cubicBezTo>
                  <a:cubicBezTo>
                    <a:pt x="11420" y="27836"/>
                    <a:pt x="11551" y="27846"/>
                    <a:pt x="11676" y="27846"/>
                  </a:cubicBezTo>
                  <a:cubicBezTo>
                    <a:pt x="12065" y="27846"/>
                    <a:pt x="12402" y="27743"/>
                    <a:pt x="12650" y="27521"/>
                  </a:cubicBezTo>
                  <a:cubicBezTo>
                    <a:pt x="14551" y="25793"/>
                    <a:pt x="17368" y="25343"/>
                    <a:pt x="20047" y="24790"/>
                  </a:cubicBezTo>
                  <a:cubicBezTo>
                    <a:pt x="20247" y="24746"/>
                    <a:pt x="20464" y="24721"/>
                    <a:pt x="20691" y="24721"/>
                  </a:cubicBezTo>
                  <a:cubicBezTo>
                    <a:pt x="21623" y="24721"/>
                    <a:pt x="22712" y="25150"/>
                    <a:pt x="23365" y="26484"/>
                  </a:cubicBezTo>
                  <a:cubicBezTo>
                    <a:pt x="23667" y="27105"/>
                    <a:pt x="23855" y="28198"/>
                    <a:pt x="25083" y="28198"/>
                  </a:cubicBezTo>
                  <a:cubicBezTo>
                    <a:pt x="25120" y="28198"/>
                    <a:pt x="25158" y="28197"/>
                    <a:pt x="25197" y="28195"/>
                  </a:cubicBezTo>
                  <a:cubicBezTo>
                    <a:pt x="25345" y="28183"/>
                    <a:pt x="25455" y="28022"/>
                    <a:pt x="25593" y="28022"/>
                  </a:cubicBezTo>
                  <a:cubicBezTo>
                    <a:pt x="25664" y="28022"/>
                    <a:pt x="25742" y="28065"/>
                    <a:pt x="25836" y="28195"/>
                  </a:cubicBezTo>
                  <a:cubicBezTo>
                    <a:pt x="25923" y="28298"/>
                    <a:pt x="25767" y="28592"/>
                    <a:pt x="25612" y="28713"/>
                  </a:cubicBezTo>
                  <a:cubicBezTo>
                    <a:pt x="25318" y="28938"/>
                    <a:pt x="24903" y="29128"/>
                    <a:pt x="25283" y="29646"/>
                  </a:cubicBezTo>
                  <a:cubicBezTo>
                    <a:pt x="25508" y="29871"/>
                    <a:pt x="25802" y="30026"/>
                    <a:pt x="26113" y="30078"/>
                  </a:cubicBezTo>
                  <a:cubicBezTo>
                    <a:pt x="26172" y="30086"/>
                    <a:pt x="26229" y="30090"/>
                    <a:pt x="26283" y="30090"/>
                  </a:cubicBezTo>
                  <a:cubicBezTo>
                    <a:pt x="26710" y="30090"/>
                    <a:pt x="27006" y="29856"/>
                    <a:pt x="27098" y="29473"/>
                  </a:cubicBezTo>
                  <a:cubicBezTo>
                    <a:pt x="27115" y="29335"/>
                    <a:pt x="27098" y="29197"/>
                    <a:pt x="27029" y="29076"/>
                  </a:cubicBezTo>
                  <a:cubicBezTo>
                    <a:pt x="26976" y="28903"/>
                    <a:pt x="26992" y="28848"/>
                    <a:pt x="27041" y="28848"/>
                  </a:cubicBezTo>
                  <a:cubicBezTo>
                    <a:pt x="27105" y="28848"/>
                    <a:pt x="27225" y="28941"/>
                    <a:pt x="27322" y="28990"/>
                  </a:cubicBezTo>
                  <a:cubicBezTo>
                    <a:pt x="27824" y="29266"/>
                    <a:pt x="28463" y="29473"/>
                    <a:pt x="28169" y="30113"/>
                  </a:cubicBezTo>
                  <a:cubicBezTo>
                    <a:pt x="27945" y="30597"/>
                    <a:pt x="28117" y="31029"/>
                    <a:pt x="28809" y="31461"/>
                  </a:cubicBezTo>
                  <a:cubicBezTo>
                    <a:pt x="30199" y="32318"/>
                    <a:pt x="31628" y="32554"/>
                    <a:pt x="32898" y="32554"/>
                  </a:cubicBezTo>
                  <a:cubicBezTo>
                    <a:pt x="33522" y="32554"/>
                    <a:pt x="34108" y="32497"/>
                    <a:pt x="34633" y="32429"/>
                  </a:cubicBezTo>
                  <a:cubicBezTo>
                    <a:pt x="36672" y="32135"/>
                    <a:pt x="39299" y="31824"/>
                    <a:pt x="39299" y="29145"/>
                  </a:cubicBezTo>
                  <a:cubicBezTo>
                    <a:pt x="39299" y="28938"/>
                    <a:pt x="39541" y="28799"/>
                    <a:pt x="39592" y="28575"/>
                  </a:cubicBezTo>
                  <a:cubicBezTo>
                    <a:pt x="40024" y="26968"/>
                    <a:pt x="41804" y="26363"/>
                    <a:pt x="42496" y="24998"/>
                  </a:cubicBezTo>
                  <a:cubicBezTo>
                    <a:pt x="44224" y="21559"/>
                    <a:pt x="44362" y="17722"/>
                    <a:pt x="40232" y="13661"/>
                  </a:cubicBezTo>
                  <a:cubicBezTo>
                    <a:pt x="38953" y="12399"/>
                    <a:pt x="38037" y="10671"/>
                    <a:pt x="36309" y="9859"/>
                  </a:cubicBezTo>
                  <a:cubicBezTo>
                    <a:pt x="34494" y="9012"/>
                    <a:pt x="34080" y="7716"/>
                    <a:pt x="33509" y="6472"/>
                  </a:cubicBezTo>
                  <a:cubicBezTo>
                    <a:pt x="33388" y="5608"/>
                    <a:pt x="33008" y="4761"/>
                    <a:pt x="32213" y="4346"/>
                  </a:cubicBezTo>
                  <a:cubicBezTo>
                    <a:pt x="30658" y="3465"/>
                    <a:pt x="30278" y="2100"/>
                    <a:pt x="29414" y="942"/>
                  </a:cubicBezTo>
                  <a:cubicBezTo>
                    <a:pt x="29120" y="544"/>
                    <a:pt x="28947" y="78"/>
                    <a:pt x="28377" y="9"/>
                  </a:cubicBezTo>
                  <a:cubicBezTo>
                    <a:pt x="28330" y="3"/>
                    <a:pt x="28287" y="1"/>
                    <a:pt x="2824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893;p60">
              <a:extLst>
                <a:ext uri="{FF2B5EF4-FFF2-40B4-BE49-F238E27FC236}">
                  <a16:creationId xmlns:a16="http://schemas.microsoft.com/office/drawing/2014/main" id="{5954B0C2-0767-4AF3-A31B-55174B3D98CA}"/>
                </a:ext>
              </a:extLst>
            </p:cNvPr>
            <p:cNvSpPr/>
            <p:nvPr/>
          </p:nvSpPr>
          <p:spPr>
            <a:xfrm>
              <a:off x="6442175" y="3238700"/>
              <a:ext cx="571625" cy="311800"/>
            </a:xfrm>
            <a:custGeom>
              <a:avLst/>
              <a:gdLst/>
              <a:ahLst/>
              <a:cxnLst/>
              <a:rect l="l" t="t" r="r" b="b"/>
              <a:pathLst>
                <a:path w="22865" h="12472" extrusionOk="0">
                  <a:moveTo>
                    <a:pt x="3070" y="1"/>
                  </a:moveTo>
                  <a:cubicBezTo>
                    <a:pt x="2939" y="1"/>
                    <a:pt x="2792" y="15"/>
                    <a:pt x="2627" y="46"/>
                  </a:cubicBezTo>
                  <a:cubicBezTo>
                    <a:pt x="1833" y="202"/>
                    <a:pt x="830" y="29"/>
                    <a:pt x="415" y="927"/>
                  </a:cubicBezTo>
                  <a:cubicBezTo>
                    <a:pt x="1" y="1826"/>
                    <a:pt x="934" y="1861"/>
                    <a:pt x="1400" y="2189"/>
                  </a:cubicBezTo>
                  <a:cubicBezTo>
                    <a:pt x="1504" y="2258"/>
                    <a:pt x="1366" y="2569"/>
                    <a:pt x="1435" y="2742"/>
                  </a:cubicBezTo>
                  <a:cubicBezTo>
                    <a:pt x="1757" y="3623"/>
                    <a:pt x="1963" y="4886"/>
                    <a:pt x="3062" y="4886"/>
                  </a:cubicBezTo>
                  <a:cubicBezTo>
                    <a:pt x="3084" y="4886"/>
                    <a:pt x="3106" y="4886"/>
                    <a:pt x="3129" y="4885"/>
                  </a:cubicBezTo>
                  <a:cubicBezTo>
                    <a:pt x="3207" y="4880"/>
                    <a:pt x="3284" y="4878"/>
                    <a:pt x="3360" y="4878"/>
                  </a:cubicBezTo>
                  <a:cubicBezTo>
                    <a:pt x="4698" y="4878"/>
                    <a:pt x="5731" y="5570"/>
                    <a:pt x="6810" y="6077"/>
                  </a:cubicBezTo>
                  <a:cubicBezTo>
                    <a:pt x="7328" y="6319"/>
                    <a:pt x="8019" y="7322"/>
                    <a:pt x="7207" y="8203"/>
                  </a:cubicBezTo>
                  <a:cubicBezTo>
                    <a:pt x="6913" y="8531"/>
                    <a:pt x="6948" y="8911"/>
                    <a:pt x="7121" y="9292"/>
                  </a:cubicBezTo>
                  <a:cubicBezTo>
                    <a:pt x="7274" y="9613"/>
                    <a:pt x="7597" y="9810"/>
                    <a:pt x="7934" y="9810"/>
                  </a:cubicBezTo>
                  <a:cubicBezTo>
                    <a:pt x="8014" y="9810"/>
                    <a:pt x="8095" y="9799"/>
                    <a:pt x="8175" y="9775"/>
                  </a:cubicBezTo>
                  <a:cubicBezTo>
                    <a:pt x="8275" y="9755"/>
                    <a:pt x="8368" y="9745"/>
                    <a:pt x="8457" y="9745"/>
                  </a:cubicBezTo>
                  <a:cubicBezTo>
                    <a:pt x="8811" y="9745"/>
                    <a:pt x="9087" y="9900"/>
                    <a:pt x="9419" y="10121"/>
                  </a:cubicBezTo>
                  <a:cubicBezTo>
                    <a:pt x="10079" y="10569"/>
                    <a:pt x="10930" y="10787"/>
                    <a:pt x="11688" y="10787"/>
                  </a:cubicBezTo>
                  <a:cubicBezTo>
                    <a:pt x="12538" y="10787"/>
                    <a:pt x="13270" y="10513"/>
                    <a:pt x="13480" y="9983"/>
                  </a:cubicBezTo>
                  <a:cubicBezTo>
                    <a:pt x="13648" y="9563"/>
                    <a:pt x="13555" y="9014"/>
                    <a:pt x="14230" y="9014"/>
                  </a:cubicBezTo>
                  <a:cubicBezTo>
                    <a:pt x="14250" y="9014"/>
                    <a:pt x="14271" y="9014"/>
                    <a:pt x="14293" y="9015"/>
                  </a:cubicBezTo>
                  <a:cubicBezTo>
                    <a:pt x="15036" y="9050"/>
                    <a:pt x="15381" y="9516"/>
                    <a:pt x="15450" y="10138"/>
                  </a:cubicBezTo>
                  <a:cubicBezTo>
                    <a:pt x="15640" y="11486"/>
                    <a:pt x="16522" y="11953"/>
                    <a:pt x="17697" y="11988"/>
                  </a:cubicBezTo>
                  <a:cubicBezTo>
                    <a:pt x="18224" y="11988"/>
                    <a:pt x="18870" y="12472"/>
                    <a:pt x="19366" y="12472"/>
                  </a:cubicBezTo>
                  <a:cubicBezTo>
                    <a:pt x="19602" y="12472"/>
                    <a:pt x="19804" y="12362"/>
                    <a:pt x="19944" y="12039"/>
                  </a:cubicBezTo>
                  <a:cubicBezTo>
                    <a:pt x="20289" y="11210"/>
                    <a:pt x="19287" y="10398"/>
                    <a:pt x="18596" y="9758"/>
                  </a:cubicBezTo>
                  <a:cubicBezTo>
                    <a:pt x="18164" y="9361"/>
                    <a:pt x="17420" y="8825"/>
                    <a:pt x="17749" y="8272"/>
                  </a:cubicBezTo>
                  <a:cubicBezTo>
                    <a:pt x="17984" y="7884"/>
                    <a:pt x="18253" y="7197"/>
                    <a:pt x="18937" y="7197"/>
                  </a:cubicBezTo>
                  <a:cubicBezTo>
                    <a:pt x="19107" y="7197"/>
                    <a:pt x="19302" y="7239"/>
                    <a:pt x="19529" y="7339"/>
                  </a:cubicBezTo>
                  <a:cubicBezTo>
                    <a:pt x="19732" y="7429"/>
                    <a:pt x="19935" y="7468"/>
                    <a:pt x="20135" y="7468"/>
                  </a:cubicBezTo>
                  <a:cubicBezTo>
                    <a:pt x="20854" y="7468"/>
                    <a:pt x="21544" y="6970"/>
                    <a:pt x="22138" y="6578"/>
                  </a:cubicBezTo>
                  <a:cubicBezTo>
                    <a:pt x="22795" y="6146"/>
                    <a:pt x="22864" y="5248"/>
                    <a:pt x="22311" y="4643"/>
                  </a:cubicBezTo>
                  <a:cubicBezTo>
                    <a:pt x="22115" y="4425"/>
                    <a:pt x="21948" y="4340"/>
                    <a:pt x="21799" y="4340"/>
                  </a:cubicBezTo>
                  <a:cubicBezTo>
                    <a:pt x="21465" y="4340"/>
                    <a:pt x="21227" y="4774"/>
                    <a:pt x="20963" y="5110"/>
                  </a:cubicBezTo>
                  <a:cubicBezTo>
                    <a:pt x="20756" y="5334"/>
                    <a:pt x="20479" y="5472"/>
                    <a:pt x="20168" y="5507"/>
                  </a:cubicBezTo>
                  <a:cubicBezTo>
                    <a:pt x="20112" y="5512"/>
                    <a:pt x="20051" y="5514"/>
                    <a:pt x="19986" y="5514"/>
                  </a:cubicBezTo>
                  <a:cubicBezTo>
                    <a:pt x="18639" y="5514"/>
                    <a:pt x="15548" y="4518"/>
                    <a:pt x="14344" y="3727"/>
                  </a:cubicBezTo>
                  <a:cubicBezTo>
                    <a:pt x="13999" y="3485"/>
                    <a:pt x="13636" y="3295"/>
                    <a:pt x="13238" y="3139"/>
                  </a:cubicBezTo>
                  <a:cubicBezTo>
                    <a:pt x="11925" y="2690"/>
                    <a:pt x="10473" y="2465"/>
                    <a:pt x="9298" y="1774"/>
                  </a:cubicBezTo>
                  <a:cubicBezTo>
                    <a:pt x="8770" y="1458"/>
                    <a:pt x="8301" y="1322"/>
                    <a:pt x="7877" y="1322"/>
                  </a:cubicBezTo>
                  <a:cubicBezTo>
                    <a:pt x="7093" y="1322"/>
                    <a:pt x="6459" y="1787"/>
                    <a:pt x="5876" y="2448"/>
                  </a:cubicBezTo>
                  <a:cubicBezTo>
                    <a:pt x="5497" y="2886"/>
                    <a:pt x="5240" y="3062"/>
                    <a:pt x="5050" y="3062"/>
                  </a:cubicBezTo>
                  <a:cubicBezTo>
                    <a:pt x="4739" y="3062"/>
                    <a:pt x="4614" y="2586"/>
                    <a:pt x="4442" y="2016"/>
                  </a:cubicBezTo>
                  <a:cubicBezTo>
                    <a:pt x="4193" y="1191"/>
                    <a:pt x="4266" y="1"/>
                    <a:pt x="3070"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894;p60">
              <a:extLst>
                <a:ext uri="{FF2B5EF4-FFF2-40B4-BE49-F238E27FC236}">
                  <a16:creationId xmlns:a16="http://schemas.microsoft.com/office/drawing/2014/main" id="{F5D2F5D7-A871-4A77-8BD1-A8D1C9234216}"/>
                </a:ext>
              </a:extLst>
            </p:cNvPr>
            <p:cNvSpPr/>
            <p:nvPr/>
          </p:nvSpPr>
          <p:spPr>
            <a:xfrm>
              <a:off x="5898675" y="3029225"/>
              <a:ext cx="282150" cy="318450"/>
            </a:xfrm>
            <a:custGeom>
              <a:avLst/>
              <a:gdLst/>
              <a:ahLst/>
              <a:cxnLst/>
              <a:rect l="l" t="t" r="r" b="b"/>
              <a:pathLst>
                <a:path w="11286" h="12738" extrusionOk="0">
                  <a:moveTo>
                    <a:pt x="8163" y="0"/>
                  </a:moveTo>
                  <a:cubicBezTo>
                    <a:pt x="7646" y="0"/>
                    <a:pt x="7307" y="634"/>
                    <a:pt x="7121" y="1115"/>
                  </a:cubicBezTo>
                  <a:cubicBezTo>
                    <a:pt x="6498" y="2618"/>
                    <a:pt x="5081" y="3362"/>
                    <a:pt x="4027" y="4450"/>
                  </a:cubicBezTo>
                  <a:cubicBezTo>
                    <a:pt x="3562" y="4916"/>
                    <a:pt x="2753" y="5709"/>
                    <a:pt x="2170" y="5709"/>
                  </a:cubicBezTo>
                  <a:cubicBezTo>
                    <a:pt x="2125" y="5709"/>
                    <a:pt x="2082" y="5704"/>
                    <a:pt x="2040" y="5695"/>
                  </a:cubicBezTo>
                  <a:cubicBezTo>
                    <a:pt x="1767" y="5631"/>
                    <a:pt x="1536" y="5602"/>
                    <a:pt x="1339" y="5602"/>
                  </a:cubicBezTo>
                  <a:cubicBezTo>
                    <a:pt x="150" y="5602"/>
                    <a:pt x="215" y="6659"/>
                    <a:pt x="52" y="7475"/>
                  </a:cubicBezTo>
                  <a:cubicBezTo>
                    <a:pt x="1" y="9410"/>
                    <a:pt x="1625" y="11518"/>
                    <a:pt x="3267" y="12123"/>
                  </a:cubicBezTo>
                  <a:cubicBezTo>
                    <a:pt x="3638" y="12262"/>
                    <a:pt x="4019" y="12277"/>
                    <a:pt x="4389" y="12277"/>
                  </a:cubicBezTo>
                  <a:cubicBezTo>
                    <a:pt x="4488" y="12277"/>
                    <a:pt x="4586" y="12276"/>
                    <a:pt x="4683" y="12276"/>
                  </a:cubicBezTo>
                  <a:cubicBezTo>
                    <a:pt x="5034" y="12276"/>
                    <a:pt x="5369" y="12290"/>
                    <a:pt x="5669" y="12417"/>
                  </a:cubicBezTo>
                  <a:cubicBezTo>
                    <a:pt x="6156" y="12630"/>
                    <a:pt x="6559" y="12738"/>
                    <a:pt x="6895" y="12738"/>
                  </a:cubicBezTo>
                  <a:cubicBezTo>
                    <a:pt x="7678" y="12738"/>
                    <a:pt x="8093" y="12148"/>
                    <a:pt x="8348" y="10914"/>
                  </a:cubicBezTo>
                  <a:cubicBezTo>
                    <a:pt x="8572" y="9773"/>
                    <a:pt x="9073" y="8235"/>
                    <a:pt x="9937" y="7786"/>
                  </a:cubicBezTo>
                  <a:cubicBezTo>
                    <a:pt x="11268" y="7094"/>
                    <a:pt x="10577" y="6697"/>
                    <a:pt x="10231" y="6023"/>
                  </a:cubicBezTo>
                  <a:cubicBezTo>
                    <a:pt x="9782" y="5124"/>
                    <a:pt x="8797" y="4278"/>
                    <a:pt x="10058" y="3189"/>
                  </a:cubicBezTo>
                  <a:cubicBezTo>
                    <a:pt x="10404" y="2895"/>
                    <a:pt x="11285" y="2618"/>
                    <a:pt x="10853" y="1945"/>
                  </a:cubicBezTo>
                  <a:cubicBezTo>
                    <a:pt x="10266" y="1063"/>
                    <a:pt x="9402" y="286"/>
                    <a:pt x="8348" y="26"/>
                  </a:cubicBezTo>
                  <a:cubicBezTo>
                    <a:pt x="8284" y="9"/>
                    <a:pt x="8222" y="0"/>
                    <a:pt x="8163"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895;p60">
              <a:extLst>
                <a:ext uri="{FF2B5EF4-FFF2-40B4-BE49-F238E27FC236}">
                  <a16:creationId xmlns:a16="http://schemas.microsoft.com/office/drawing/2014/main" id="{535139D1-8804-496F-9727-E03B6F0C2DF1}"/>
                </a:ext>
              </a:extLst>
            </p:cNvPr>
            <p:cNvSpPr/>
            <p:nvPr/>
          </p:nvSpPr>
          <p:spPr>
            <a:xfrm>
              <a:off x="5544400" y="3065225"/>
              <a:ext cx="541800" cy="430700"/>
            </a:xfrm>
            <a:custGeom>
              <a:avLst/>
              <a:gdLst/>
              <a:ahLst/>
              <a:cxnLst/>
              <a:rect l="l" t="t" r="r" b="b"/>
              <a:pathLst>
                <a:path w="21672" h="17228" extrusionOk="0">
                  <a:moveTo>
                    <a:pt x="7484" y="4583"/>
                  </a:moveTo>
                  <a:lnTo>
                    <a:pt x="7484" y="4583"/>
                  </a:lnTo>
                  <a:cubicBezTo>
                    <a:pt x="7486" y="4586"/>
                    <a:pt x="7488" y="4589"/>
                    <a:pt x="7491" y="4592"/>
                  </a:cubicBezTo>
                  <a:lnTo>
                    <a:pt x="7491" y="4592"/>
                  </a:lnTo>
                  <a:cubicBezTo>
                    <a:pt x="7494" y="4595"/>
                    <a:pt x="7498" y="4597"/>
                    <a:pt x="7501" y="4600"/>
                  </a:cubicBezTo>
                  <a:lnTo>
                    <a:pt x="7484" y="4583"/>
                  </a:lnTo>
                  <a:close/>
                  <a:moveTo>
                    <a:pt x="1210" y="0"/>
                  </a:moveTo>
                  <a:cubicBezTo>
                    <a:pt x="910" y="0"/>
                    <a:pt x="646" y="84"/>
                    <a:pt x="415" y="314"/>
                  </a:cubicBezTo>
                  <a:cubicBezTo>
                    <a:pt x="1" y="712"/>
                    <a:pt x="260" y="1127"/>
                    <a:pt x="571" y="1403"/>
                  </a:cubicBezTo>
                  <a:cubicBezTo>
                    <a:pt x="1833" y="2561"/>
                    <a:pt x="2939" y="3874"/>
                    <a:pt x="3872" y="5309"/>
                  </a:cubicBezTo>
                  <a:cubicBezTo>
                    <a:pt x="5894" y="8264"/>
                    <a:pt x="6948" y="12014"/>
                    <a:pt x="10663" y="13552"/>
                  </a:cubicBezTo>
                  <a:cubicBezTo>
                    <a:pt x="10715" y="13587"/>
                    <a:pt x="10733" y="13656"/>
                    <a:pt x="10733" y="13725"/>
                  </a:cubicBezTo>
                  <a:cubicBezTo>
                    <a:pt x="10007" y="15522"/>
                    <a:pt x="11579" y="15401"/>
                    <a:pt x="12478" y="15660"/>
                  </a:cubicBezTo>
                  <a:cubicBezTo>
                    <a:pt x="14932" y="16334"/>
                    <a:pt x="17420" y="16801"/>
                    <a:pt x="19961" y="17043"/>
                  </a:cubicBezTo>
                  <a:cubicBezTo>
                    <a:pt x="20276" y="17079"/>
                    <a:pt x="20618" y="17227"/>
                    <a:pt x="20904" y="17227"/>
                  </a:cubicBezTo>
                  <a:cubicBezTo>
                    <a:pt x="21167" y="17227"/>
                    <a:pt x="21382" y="17101"/>
                    <a:pt x="21482" y="16645"/>
                  </a:cubicBezTo>
                  <a:cubicBezTo>
                    <a:pt x="21672" y="15816"/>
                    <a:pt x="20842" y="15626"/>
                    <a:pt x="20306" y="15280"/>
                  </a:cubicBezTo>
                  <a:cubicBezTo>
                    <a:pt x="18129" y="13932"/>
                    <a:pt x="15502" y="14347"/>
                    <a:pt x="13204" y="13448"/>
                  </a:cubicBezTo>
                  <a:cubicBezTo>
                    <a:pt x="13103" y="13410"/>
                    <a:pt x="12986" y="13400"/>
                    <a:pt x="12863" y="13400"/>
                  </a:cubicBezTo>
                  <a:cubicBezTo>
                    <a:pt x="12726" y="13400"/>
                    <a:pt x="12582" y="13412"/>
                    <a:pt x="12448" y="13412"/>
                  </a:cubicBezTo>
                  <a:cubicBezTo>
                    <a:pt x="12162" y="13412"/>
                    <a:pt x="11919" y="13355"/>
                    <a:pt x="11873" y="12999"/>
                  </a:cubicBezTo>
                  <a:cubicBezTo>
                    <a:pt x="11769" y="12221"/>
                    <a:pt x="11614" y="11288"/>
                    <a:pt x="12409" y="10666"/>
                  </a:cubicBezTo>
                  <a:cubicBezTo>
                    <a:pt x="12979" y="10199"/>
                    <a:pt x="12806" y="9836"/>
                    <a:pt x="12478" y="9249"/>
                  </a:cubicBezTo>
                  <a:cubicBezTo>
                    <a:pt x="11908" y="8195"/>
                    <a:pt x="10352" y="8558"/>
                    <a:pt x="10076" y="7849"/>
                  </a:cubicBezTo>
                  <a:cubicBezTo>
                    <a:pt x="9542" y="6419"/>
                    <a:pt x="8354" y="5659"/>
                    <a:pt x="7491" y="4592"/>
                  </a:cubicBezTo>
                  <a:lnTo>
                    <a:pt x="7491" y="4592"/>
                  </a:lnTo>
                  <a:cubicBezTo>
                    <a:pt x="6993" y="4179"/>
                    <a:pt x="6512" y="3733"/>
                    <a:pt x="5980" y="3339"/>
                  </a:cubicBezTo>
                  <a:cubicBezTo>
                    <a:pt x="4563" y="2285"/>
                    <a:pt x="3682" y="522"/>
                    <a:pt x="1763" y="72"/>
                  </a:cubicBezTo>
                  <a:cubicBezTo>
                    <a:pt x="1567" y="28"/>
                    <a:pt x="1383" y="0"/>
                    <a:pt x="1210"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896;p60">
              <a:extLst>
                <a:ext uri="{FF2B5EF4-FFF2-40B4-BE49-F238E27FC236}">
                  <a16:creationId xmlns:a16="http://schemas.microsoft.com/office/drawing/2014/main" id="{67FA6E99-ECEB-405F-B3AE-47AC609BA1B5}"/>
                </a:ext>
              </a:extLst>
            </p:cNvPr>
            <p:cNvSpPr/>
            <p:nvPr/>
          </p:nvSpPr>
          <p:spPr>
            <a:xfrm>
              <a:off x="4388700" y="3530600"/>
              <a:ext cx="227275" cy="395425"/>
            </a:xfrm>
            <a:custGeom>
              <a:avLst/>
              <a:gdLst/>
              <a:ahLst/>
              <a:cxnLst/>
              <a:rect l="l" t="t" r="r" b="b"/>
              <a:pathLst>
                <a:path w="9091" h="15817" extrusionOk="0">
                  <a:moveTo>
                    <a:pt x="7622" y="0"/>
                  </a:moveTo>
                  <a:cubicBezTo>
                    <a:pt x="7155" y="0"/>
                    <a:pt x="6965" y="363"/>
                    <a:pt x="6740" y="761"/>
                  </a:cubicBezTo>
                  <a:cubicBezTo>
                    <a:pt x="5963" y="2212"/>
                    <a:pt x="5323" y="3802"/>
                    <a:pt x="3405" y="4200"/>
                  </a:cubicBezTo>
                  <a:cubicBezTo>
                    <a:pt x="2645" y="4338"/>
                    <a:pt x="2247" y="4891"/>
                    <a:pt x="2109" y="5738"/>
                  </a:cubicBezTo>
                  <a:cubicBezTo>
                    <a:pt x="1781" y="7587"/>
                    <a:pt x="1971" y="9471"/>
                    <a:pt x="917" y="11285"/>
                  </a:cubicBezTo>
                  <a:cubicBezTo>
                    <a:pt x="1" y="12910"/>
                    <a:pt x="1660" y="15813"/>
                    <a:pt x="3077" y="15813"/>
                  </a:cubicBezTo>
                  <a:cubicBezTo>
                    <a:pt x="3125" y="15815"/>
                    <a:pt x="3172" y="15816"/>
                    <a:pt x="3219" y="15816"/>
                  </a:cubicBezTo>
                  <a:cubicBezTo>
                    <a:pt x="4640" y="15816"/>
                    <a:pt x="5279" y="14808"/>
                    <a:pt x="5496" y="13670"/>
                  </a:cubicBezTo>
                  <a:cubicBezTo>
                    <a:pt x="6049" y="11095"/>
                    <a:pt x="7034" y="8676"/>
                    <a:pt x="8002" y="6256"/>
                  </a:cubicBezTo>
                  <a:cubicBezTo>
                    <a:pt x="8745" y="4373"/>
                    <a:pt x="9091" y="2645"/>
                    <a:pt x="8192" y="778"/>
                  </a:cubicBezTo>
                  <a:cubicBezTo>
                    <a:pt x="8054" y="467"/>
                    <a:pt x="8106" y="18"/>
                    <a:pt x="762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897;p60">
              <a:extLst>
                <a:ext uri="{FF2B5EF4-FFF2-40B4-BE49-F238E27FC236}">
                  <a16:creationId xmlns:a16="http://schemas.microsoft.com/office/drawing/2014/main" id="{61CE0068-B2F8-4324-A30A-48536CCB9656}"/>
                </a:ext>
              </a:extLst>
            </p:cNvPr>
            <p:cNvSpPr/>
            <p:nvPr/>
          </p:nvSpPr>
          <p:spPr>
            <a:xfrm>
              <a:off x="6438300" y="1893850"/>
              <a:ext cx="267450" cy="418275"/>
            </a:xfrm>
            <a:custGeom>
              <a:avLst/>
              <a:gdLst/>
              <a:ahLst/>
              <a:cxnLst/>
              <a:rect l="l" t="t" r="r" b="b"/>
              <a:pathLst>
                <a:path w="10698" h="16731" extrusionOk="0">
                  <a:moveTo>
                    <a:pt x="4909" y="1"/>
                  </a:moveTo>
                  <a:cubicBezTo>
                    <a:pt x="4667" y="1"/>
                    <a:pt x="4504" y="61"/>
                    <a:pt x="4562" y="216"/>
                  </a:cubicBezTo>
                  <a:cubicBezTo>
                    <a:pt x="5064" y="1633"/>
                    <a:pt x="3992" y="3465"/>
                    <a:pt x="5444" y="4502"/>
                  </a:cubicBezTo>
                  <a:cubicBezTo>
                    <a:pt x="6654" y="5366"/>
                    <a:pt x="6515" y="6627"/>
                    <a:pt x="6913" y="7647"/>
                  </a:cubicBezTo>
                  <a:cubicBezTo>
                    <a:pt x="6804" y="8207"/>
                    <a:pt x="6835" y="9062"/>
                    <a:pt x="6426" y="9062"/>
                  </a:cubicBezTo>
                  <a:cubicBezTo>
                    <a:pt x="6380" y="9062"/>
                    <a:pt x="6330" y="9052"/>
                    <a:pt x="6273" y="9029"/>
                  </a:cubicBezTo>
                  <a:cubicBezTo>
                    <a:pt x="6019" y="8928"/>
                    <a:pt x="5817" y="8884"/>
                    <a:pt x="5657" y="8884"/>
                  </a:cubicBezTo>
                  <a:cubicBezTo>
                    <a:pt x="5131" y="8884"/>
                    <a:pt x="5047" y="9360"/>
                    <a:pt x="4995" y="9876"/>
                  </a:cubicBezTo>
                  <a:cubicBezTo>
                    <a:pt x="4925" y="10533"/>
                    <a:pt x="4614" y="10757"/>
                    <a:pt x="4044" y="10896"/>
                  </a:cubicBezTo>
                  <a:cubicBezTo>
                    <a:pt x="726" y="11673"/>
                    <a:pt x="0" y="13229"/>
                    <a:pt x="1659" y="16028"/>
                  </a:cubicBezTo>
                  <a:cubicBezTo>
                    <a:pt x="1834" y="16314"/>
                    <a:pt x="1935" y="16730"/>
                    <a:pt x="2351" y="16730"/>
                  </a:cubicBezTo>
                  <a:cubicBezTo>
                    <a:pt x="2389" y="16730"/>
                    <a:pt x="2429" y="16727"/>
                    <a:pt x="2471" y="16720"/>
                  </a:cubicBezTo>
                  <a:cubicBezTo>
                    <a:pt x="3007" y="16633"/>
                    <a:pt x="3197" y="16236"/>
                    <a:pt x="3301" y="15752"/>
                  </a:cubicBezTo>
                  <a:cubicBezTo>
                    <a:pt x="3405" y="15251"/>
                    <a:pt x="3301" y="14784"/>
                    <a:pt x="4009" y="14542"/>
                  </a:cubicBezTo>
                  <a:cubicBezTo>
                    <a:pt x="5651" y="13955"/>
                    <a:pt x="7241" y="13194"/>
                    <a:pt x="8866" y="12555"/>
                  </a:cubicBezTo>
                  <a:cubicBezTo>
                    <a:pt x="9298" y="12399"/>
                    <a:pt x="9643" y="12261"/>
                    <a:pt x="9799" y="11829"/>
                  </a:cubicBezTo>
                  <a:cubicBezTo>
                    <a:pt x="10300" y="10308"/>
                    <a:pt x="8866" y="5746"/>
                    <a:pt x="7604" y="4709"/>
                  </a:cubicBezTo>
                  <a:cubicBezTo>
                    <a:pt x="7397" y="4536"/>
                    <a:pt x="6809" y="4571"/>
                    <a:pt x="7016" y="4139"/>
                  </a:cubicBezTo>
                  <a:cubicBezTo>
                    <a:pt x="7082" y="4008"/>
                    <a:pt x="7166" y="3963"/>
                    <a:pt x="7262" y="3963"/>
                  </a:cubicBezTo>
                  <a:cubicBezTo>
                    <a:pt x="7468" y="3963"/>
                    <a:pt x="7725" y="4173"/>
                    <a:pt x="7950" y="4173"/>
                  </a:cubicBezTo>
                  <a:cubicBezTo>
                    <a:pt x="7979" y="4174"/>
                    <a:pt x="8009" y="4175"/>
                    <a:pt x="8039" y="4175"/>
                  </a:cubicBezTo>
                  <a:cubicBezTo>
                    <a:pt x="9008" y="4175"/>
                    <a:pt x="9913" y="3634"/>
                    <a:pt x="10265" y="2946"/>
                  </a:cubicBezTo>
                  <a:cubicBezTo>
                    <a:pt x="10697" y="2117"/>
                    <a:pt x="9695" y="1667"/>
                    <a:pt x="8987" y="1581"/>
                  </a:cubicBezTo>
                  <a:cubicBezTo>
                    <a:pt x="7811" y="1443"/>
                    <a:pt x="6930" y="786"/>
                    <a:pt x="5962" y="250"/>
                  </a:cubicBezTo>
                  <a:cubicBezTo>
                    <a:pt x="5704" y="111"/>
                    <a:pt x="5235" y="1"/>
                    <a:pt x="4909"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898;p60">
              <a:extLst>
                <a:ext uri="{FF2B5EF4-FFF2-40B4-BE49-F238E27FC236}">
                  <a16:creationId xmlns:a16="http://schemas.microsoft.com/office/drawing/2014/main" id="{D170B0F4-5C8D-48E4-91D7-6545DE63906E}"/>
                </a:ext>
              </a:extLst>
            </p:cNvPr>
            <p:cNvSpPr/>
            <p:nvPr/>
          </p:nvSpPr>
          <p:spPr>
            <a:xfrm>
              <a:off x="6901875" y="4220725"/>
              <a:ext cx="468775" cy="354550"/>
            </a:xfrm>
            <a:custGeom>
              <a:avLst/>
              <a:gdLst/>
              <a:ahLst/>
              <a:cxnLst/>
              <a:rect l="l" t="t" r="r" b="b"/>
              <a:pathLst>
                <a:path w="18751" h="14182" extrusionOk="0">
                  <a:moveTo>
                    <a:pt x="15666" y="0"/>
                  </a:moveTo>
                  <a:cubicBezTo>
                    <a:pt x="15588" y="0"/>
                    <a:pt x="15504" y="9"/>
                    <a:pt x="15415" y="28"/>
                  </a:cubicBezTo>
                  <a:cubicBezTo>
                    <a:pt x="14690" y="184"/>
                    <a:pt x="14759" y="772"/>
                    <a:pt x="14897" y="1290"/>
                  </a:cubicBezTo>
                  <a:cubicBezTo>
                    <a:pt x="15294" y="2845"/>
                    <a:pt x="14880" y="4038"/>
                    <a:pt x="13463" y="4850"/>
                  </a:cubicBezTo>
                  <a:cubicBezTo>
                    <a:pt x="13013" y="5109"/>
                    <a:pt x="12823" y="5472"/>
                    <a:pt x="13065" y="5991"/>
                  </a:cubicBezTo>
                  <a:cubicBezTo>
                    <a:pt x="13324" y="6578"/>
                    <a:pt x="12823" y="6803"/>
                    <a:pt x="12512" y="7097"/>
                  </a:cubicBezTo>
                  <a:cubicBezTo>
                    <a:pt x="12410" y="7191"/>
                    <a:pt x="12303" y="7233"/>
                    <a:pt x="12200" y="7233"/>
                  </a:cubicBezTo>
                  <a:cubicBezTo>
                    <a:pt x="12041" y="7233"/>
                    <a:pt x="11891" y="7133"/>
                    <a:pt x="11786" y="6976"/>
                  </a:cubicBezTo>
                  <a:cubicBezTo>
                    <a:pt x="11531" y="6610"/>
                    <a:pt x="11284" y="6477"/>
                    <a:pt x="11039" y="6477"/>
                  </a:cubicBezTo>
                  <a:cubicBezTo>
                    <a:pt x="10705" y="6477"/>
                    <a:pt x="10373" y="6726"/>
                    <a:pt x="10024" y="6976"/>
                  </a:cubicBezTo>
                  <a:cubicBezTo>
                    <a:pt x="8797" y="7891"/>
                    <a:pt x="7811" y="9188"/>
                    <a:pt x="6308" y="9637"/>
                  </a:cubicBezTo>
                  <a:cubicBezTo>
                    <a:pt x="4303" y="10242"/>
                    <a:pt x="2696" y="11572"/>
                    <a:pt x="812" y="12385"/>
                  </a:cubicBezTo>
                  <a:cubicBezTo>
                    <a:pt x="242" y="12627"/>
                    <a:pt x="0" y="13214"/>
                    <a:pt x="692" y="13577"/>
                  </a:cubicBezTo>
                  <a:cubicBezTo>
                    <a:pt x="1262" y="13888"/>
                    <a:pt x="1936" y="13992"/>
                    <a:pt x="2610" y="14182"/>
                  </a:cubicBezTo>
                  <a:cubicBezTo>
                    <a:pt x="3819" y="13854"/>
                    <a:pt x="4943" y="13249"/>
                    <a:pt x="5893" y="12436"/>
                  </a:cubicBezTo>
                  <a:cubicBezTo>
                    <a:pt x="7829" y="10743"/>
                    <a:pt x="10144" y="9447"/>
                    <a:pt x="12357" y="8496"/>
                  </a:cubicBezTo>
                  <a:cubicBezTo>
                    <a:pt x="14396" y="7615"/>
                    <a:pt x="15847" y="6042"/>
                    <a:pt x="17817" y="5213"/>
                  </a:cubicBezTo>
                  <a:cubicBezTo>
                    <a:pt x="18301" y="4988"/>
                    <a:pt x="18751" y="4452"/>
                    <a:pt x="18612" y="3848"/>
                  </a:cubicBezTo>
                  <a:cubicBezTo>
                    <a:pt x="18539" y="3538"/>
                    <a:pt x="18402" y="3442"/>
                    <a:pt x="18239" y="3442"/>
                  </a:cubicBezTo>
                  <a:cubicBezTo>
                    <a:pt x="18019" y="3442"/>
                    <a:pt x="17752" y="3615"/>
                    <a:pt x="17524" y="3675"/>
                  </a:cubicBezTo>
                  <a:cubicBezTo>
                    <a:pt x="17487" y="3682"/>
                    <a:pt x="17451" y="3686"/>
                    <a:pt x="17417" y="3686"/>
                  </a:cubicBezTo>
                  <a:cubicBezTo>
                    <a:pt x="17207" y="3686"/>
                    <a:pt x="17050" y="3554"/>
                    <a:pt x="17109" y="3346"/>
                  </a:cubicBezTo>
                  <a:cubicBezTo>
                    <a:pt x="17385" y="2431"/>
                    <a:pt x="16625" y="1791"/>
                    <a:pt x="16556" y="962"/>
                  </a:cubicBezTo>
                  <a:cubicBezTo>
                    <a:pt x="16526" y="461"/>
                    <a:pt x="16229" y="0"/>
                    <a:pt x="15666"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899;p60">
              <a:extLst>
                <a:ext uri="{FF2B5EF4-FFF2-40B4-BE49-F238E27FC236}">
                  <a16:creationId xmlns:a16="http://schemas.microsoft.com/office/drawing/2014/main" id="{848E0562-CE00-4503-8B9B-69232F5D7AC6}"/>
                </a:ext>
              </a:extLst>
            </p:cNvPr>
            <p:cNvSpPr/>
            <p:nvPr/>
          </p:nvSpPr>
          <p:spPr>
            <a:xfrm>
              <a:off x="6306100" y="2654825"/>
              <a:ext cx="232875" cy="385425"/>
            </a:xfrm>
            <a:custGeom>
              <a:avLst/>
              <a:gdLst/>
              <a:ahLst/>
              <a:cxnLst/>
              <a:rect l="l" t="t" r="r" b="b"/>
              <a:pathLst>
                <a:path w="9315" h="15417" extrusionOk="0">
                  <a:moveTo>
                    <a:pt x="6907" y="9941"/>
                  </a:moveTo>
                  <a:cubicBezTo>
                    <a:pt x="6738" y="10523"/>
                    <a:pt x="6645" y="11167"/>
                    <a:pt x="5910" y="11304"/>
                  </a:cubicBezTo>
                  <a:cubicBezTo>
                    <a:pt x="5905" y="11305"/>
                    <a:pt x="5899" y="11305"/>
                    <a:pt x="5892" y="11305"/>
                  </a:cubicBezTo>
                  <a:cubicBezTo>
                    <a:pt x="5767" y="11305"/>
                    <a:pt x="5547" y="11146"/>
                    <a:pt x="5547" y="11097"/>
                  </a:cubicBezTo>
                  <a:cubicBezTo>
                    <a:pt x="5616" y="10270"/>
                    <a:pt x="6304" y="10147"/>
                    <a:pt x="6907" y="9941"/>
                  </a:cubicBezTo>
                  <a:close/>
                  <a:moveTo>
                    <a:pt x="2345" y="1"/>
                  </a:moveTo>
                  <a:cubicBezTo>
                    <a:pt x="2049" y="1"/>
                    <a:pt x="1708" y="93"/>
                    <a:pt x="1419" y="93"/>
                  </a:cubicBezTo>
                  <a:cubicBezTo>
                    <a:pt x="1383" y="93"/>
                    <a:pt x="1348" y="92"/>
                    <a:pt x="1313" y="88"/>
                  </a:cubicBezTo>
                  <a:cubicBezTo>
                    <a:pt x="1306" y="88"/>
                    <a:pt x="1299" y="88"/>
                    <a:pt x="1292" y="88"/>
                  </a:cubicBezTo>
                  <a:cubicBezTo>
                    <a:pt x="885" y="88"/>
                    <a:pt x="504" y="561"/>
                    <a:pt x="639" y="883"/>
                  </a:cubicBezTo>
                  <a:cubicBezTo>
                    <a:pt x="1244" y="2283"/>
                    <a:pt x="0" y="3977"/>
                    <a:pt x="1348" y="5273"/>
                  </a:cubicBezTo>
                  <a:cubicBezTo>
                    <a:pt x="1538" y="5446"/>
                    <a:pt x="1383" y="5964"/>
                    <a:pt x="1538" y="6241"/>
                  </a:cubicBezTo>
                  <a:cubicBezTo>
                    <a:pt x="1851" y="6738"/>
                    <a:pt x="1941" y="7889"/>
                    <a:pt x="2501" y="7889"/>
                  </a:cubicBezTo>
                  <a:cubicBezTo>
                    <a:pt x="2623" y="7889"/>
                    <a:pt x="2766" y="7836"/>
                    <a:pt x="2938" y="7710"/>
                  </a:cubicBezTo>
                  <a:cubicBezTo>
                    <a:pt x="3345" y="7411"/>
                    <a:pt x="3664" y="7306"/>
                    <a:pt x="3951" y="7306"/>
                  </a:cubicBezTo>
                  <a:cubicBezTo>
                    <a:pt x="4345" y="7306"/>
                    <a:pt x="4678" y="7505"/>
                    <a:pt x="5098" y="7675"/>
                  </a:cubicBezTo>
                  <a:cubicBezTo>
                    <a:pt x="5375" y="7796"/>
                    <a:pt x="5651" y="7848"/>
                    <a:pt x="5668" y="8176"/>
                  </a:cubicBezTo>
                  <a:cubicBezTo>
                    <a:pt x="5668" y="8297"/>
                    <a:pt x="5547" y="8401"/>
                    <a:pt x="5478" y="8504"/>
                  </a:cubicBezTo>
                  <a:cubicBezTo>
                    <a:pt x="5288" y="8384"/>
                    <a:pt x="5098" y="8263"/>
                    <a:pt x="4908" y="8107"/>
                  </a:cubicBezTo>
                  <a:cubicBezTo>
                    <a:pt x="4670" y="7869"/>
                    <a:pt x="4349" y="7740"/>
                    <a:pt x="4020" y="7740"/>
                  </a:cubicBezTo>
                  <a:cubicBezTo>
                    <a:pt x="3895" y="7740"/>
                    <a:pt x="3770" y="7758"/>
                    <a:pt x="3646" y="7796"/>
                  </a:cubicBezTo>
                  <a:cubicBezTo>
                    <a:pt x="3059" y="7951"/>
                    <a:pt x="3284" y="8470"/>
                    <a:pt x="3249" y="8850"/>
                  </a:cubicBezTo>
                  <a:cubicBezTo>
                    <a:pt x="3180" y="10008"/>
                    <a:pt x="4701" y="11270"/>
                    <a:pt x="4580" y="11408"/>
                  </a:cubicBezTo>
                  <a:cubicBezTo>
                    <a:pt x="3042" y="13170"/>
                    <a:pt x="4251" y="13205"/>
                    <a:pt x="5599" y="13758"/>
                  </a:cubicBezTo>
                  <a:cubicBezTo>
                    <a:pt x="6014" y="13948"/>
                    <a:pt x="6429" y="15244"/>
                    <a:pt x="7379" y="15400"/>
                  </a:cubicBezTo>
                  <a:cubicBezTo>
                    <a:pt x="7454" y="15411"/>
                    <a:pt x="7523" y="15417"/>
                    <a:pt x="7586" y="15417"/>
                  </a:cubicBezTo>
                  <a:cubicBezTo>
                    <a:pt x="8462" y="15417"/>
                    <a:pt x="8316" y="14362"/>
                    <a:pt x="8606" y="13879"/>
                  </a:cubicBezTo>
                  <a:cubicBezTo>
                    <a:pt x="9315" y="12687"/>
                    <a:pt x="8554" y="11529"/>
                    <a:pt x="8105" y="10423"/>
                  </a:cubicBezTo>
                  <a:cubicBezTo>
                    <a:pt x="7967" y="10058"/>
                    <a:pt x="7709" y="9812"/>
                    <a:pt x="7353" y="9812"/>
                  </a:cubicBezTo>
                  <a:cubicBezTo>
                    <a:pt x="7222" y="9812"/>
                    <a:pt x="7078" y="9845"/>
                    <a:pt x="6922" y="9917"/>
                  </a:cubicBezTo>
                  <a:lnTo>
                    <a:pt x="6922" y="9917"/>
                  </a:lnTo>
                  <a:cubicBezTo>
                    <a:pt x="7290" y="9072"/>
                    <a:pt x="8114" y="7913"/>
                    <a:pt x="7103" y="7433"/>
                  </a:cubicBezTo>
                  <a:cubicBezTo>
                    <a:pt x="5789" y="6828"/>
                    <a:pt x="5530" y="5048"/>
                    <a:pt x="3854" y="4927"/>
                  </a:cubicBezTo>
                  <a:cubicBezTo>
                    <a:pt x="3335" y="4893"/>
                    <a:pt x="2886" y="4167"/>
                    <a:pt x="3318" y="3424"/>
                  </a:cubicBezTo>
                  <a:cubicBezTo>
                    <a:pt x="3975" y="2318"/>
                    <a:pt x="3353" y="1298"/>
                    <a:pt x="2955" y="348"/>
                  </a:cubicBezTo>
                  <a:cubicBezTo>
                    <a:pt x="2833" y="73"/>
                    <a:pt x="2607" y="1"/>
                    <a:pt x="234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900;p60">
              <a:extLst>
                <a:ext uri="{FF2B5EF4-FFF2-40B4-BE49-F238E27FC236}">
                  <a16:creationId xmlns:a16="http://schemas.microsoft.com/office/drawing/2014/main" id="{8FE5A3C8-5E1B-4AFF-B123-191530854986}"/>
                </a:ext>
              </a:extLst>
            </p:cNvPr>
            <p:cNvSpPr/>
            <p:nvPr/>
          </p:nvSpPr>
          <p:spPr>
            <a:xfrm>
              <a:off x="6139750" y="3178550"/>
              <a:ext cx="185375" cy="227425"/>
            </a:xfrm>
            <a:custGeom>
              <a:avLst/>
              <a:gdLst/>
              <a:ahLst/>
              <a:cxnLst/>
              <a:rect l="l" t="t" r="r" b="b"/>
              <a:pathLst>
                <a:path w="7415" h="9097" extrusionOk="0">
                  <a:moveTo>
                    <a:pt x="6576" y="0"/>
                  </a:moveTo>
                  <a:cubicBezTo>
                    <a:pt x="6440" y="0"/>
                    <a:pt x="6314" y="46"/>
                    <a:pt x="6222" y="154"/>
                  </a:cubicBezTo>
                  <a:cubicBezTo>
                    <a:pt x="5928" y="483"/>
                    <a:pt x="5611" y="592"/>
                    <a:pt x="5290" y="592"/>
                  </a:cubicBezTo>
                  <a:cubicBezTo>
                    <a:pt x="4988" y="592"/>
                    <a:pt x="4683" y="496"/>
                    <a:pt x="4390" y="396"/>
                  </a:cubicBezTo>
                  <a:cubicBezTo>
                    <a:pt x="3964" y="242"/>
                    <a:pt x="3597" y="173"/>
                    <a:pt x="3279" y="173"/>
                  </a:cubicBezTo>
                  <a:cubicBezTo>
                    <a:pt x="1986" y="173"/>
                    <a:pt x="1492" y="1318"/>
                    <a:pt x="1020" y="2608"/>
                  </a:cubicBezTo>
                  <a:cubicBezTo>
                    <a:pt x="364" y="4353"/>
                    <a:pt x="1" y="6064"/>
                    <a:pt x="796" y="7360"/>
                  </a:cubicBezTo>
                  <a:cubicBezTo>
                    <a:pt x="847" y="8362"/>
                    <a:pt x="761" y="8984"/>
                    <a:pt x="1470" y="9088"/>
                  </a:cubicBezTo>
                  <a:cubicBezTo>
                    <a:pt x="1519" y="9094"/>
                    <a:pt x="1568" y="9097"/>
                    <a:pt x="1614" y="9097"/>
                  </a:cubicBezTo>
                  <a:cubicBezTo>
                    <a:pt x="2117" y="9097"/>
                    <a:pt x="2435" y="8762"/>
                    <a:pt x="2593" y="8224"/>
                  </a:cubicBezTo>
                  <a:cubicBezTo>
                    <a:pt x="2634" y="8075"/>
                    <a:pt x="2578" y="7743"/>
                    <a:pt x="2746" y="7743"/>
                  </a:cubicBezTo>
                  <a:cubicBezTo>
                    <a:pt x="2792" y="7743"/>
                    <a:pt x="2854" y="7768"/>
                    <a:pt x="2938" y="7827"/>
                  </a:cubicBezTo>
                  <a:cubicBezTo>
                    <a:pt x="3173" y="7995"/>
                    <a:pt x="3380" y="8062"/>
                    <a:pt x="3567" y="8062"/>
                  </a:cubicBezTo>
                  <a:cubicBezTo>
                    <a:pt x="4013" y="8062"/>
                    <a:pt x="4340" y="7677"/>
                    <a:pt x="4632" y="7360"/>
                  </a:cubicBezTo>
                  <a:cubicBezTo>
                    <a:pt x="5116" y="6842"/>
                    <a:pt x="4563" y="6358"/>
                    <a:pt x="4373" y="5839"/>
                  </a:cubicBezTo>
                  <a:cubicBezTo>
                    <a:pt x="4183" y="5321"/>
                    <a:pt x="3491" y="4750"/>
                    <a:pt x="4442" y="4249"/>
                  </a:cubicBezTo>
                  <a:cubicBezTo>
                    <a:pt x="4943" y="3990"/>
                    <a:pt x="5790" y="3852"/>
                    <a:pt x="5427" y="3057"/>
                  </a:cubicBezTo>
                  <a:cubicBezTo>
                    <a:pt x="5274" y="2713"/>
                    <a:pt x="5030" y="2616"/>
                    <a:pt x="4752" y="2616"/>
                  </a:cubicBezTo>
                  <a:cubicBezTo>
                    <a:pt x="4400" y="2616"/>
                    <a:pt x="3994" y="2771"/>
                    <a:pt x="3647" y="2780"/>
                  </a:cubicBezTo>
                  <a:cubicBezTo>
                    <a:pt x="3388" y="2815"/>
                    <a:pt x="3129" y="2850"/>
                    <a:pt x="2887" y="2919"/>
                  </a:cubicBezTo>
                  <a:cubicBezTo>
                    <a:pt x="2887" y="2746"/>
                    <a:pt x="2800" y="2487"/>
                    <a:pt x="2887" y="2435"/>
                  </a:cubicBezTo>
                  <a:cubicBezTo>
                    <a:pt x="3111" y="2262"/>
                    <a:pt x="3405" y="2037"/>
                    <a:pt x="3664" y="2037"/>
                  </a:cubicBezTo>
                  <a:cubicBezTo>
                    <a:pt x="4321" y="2055"/>
                    <a:pt x="4995" y="2262"/>
                    <a:pt x="5634" y="2262"/>
                  </a:cubicBezTo>
                  <a:cubicBezTo>
                    <a:pt x="6481" y="2262"/>
                    <a:pt x="6861" y="1553"/>
                    <a:pt x="7242" y="931"/>
                  </a:cubicBezTo>
                  <a:cubicBezTo>
                    <a:pt x="7414" y="689"/>
                    <a:pt x="7328" y="344"/>
                    <a:pt x="7086" y="188"/>
                  </a:cubicBezTo>
                  <a:cubicBezTo>
                    <a:pt x="6932" y="73"/>
                    <a:pt x="6746" y="0"/>
                    <a:pt x="6576"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901;p60">
              <a:extLst>
                <a:ext uri="{FF2B5EF4-FFF2-40B4-BE49-F238E27FC236}">
                  <a16:creationId xmlns:a16="http://schemas.microsoft.com/office/drawing/2014/main" id="{60ADDAB0-2279-48ED-9309-B5CE4FF350D5}"/>
                </a:ext>
              </a:extLst>
            </p:cNvPr>
            <p:cNvSpPr/>
            <p:nvPr/>
          </p:nvSpPr>
          <p:spPr>
            <a:xfrm>
              <a:off x="4320000" y="1079225"/>
              <a:ext cx="260125" cy="163000"/>
            </a:xfrm>
            <a:custGeom>
              <a:avLst/>
              <a:gdLst/>
              <a:ahLst/>
              <a:cxnLst/>
              <a:rect l="l" t="t" r="r" b="b"/>
              <a:pathLst>
                <a:path w="10405" h="6520" extrusionOk="0">
                  <a:moveTo>
                    <a:pt x="8970" y="1"/>
                  </a:moveTo>
                  <a:cubicBezTo>
                    <a:pt x="6620" y="778"/>
                    <a:pt x="3786" y="294"/>
                    <a:pt x="1764" y="2576"/>
                  </a:cubicBezTo>
                  <a:cubicBezTo>
                    <a:pt x="502" y="3993"/>
                    <a:pt x="1" y="5410"/>
                    <a:pt x="1038" y="5876"/>
                  </a:cubicBezTo>
                  <a:cubicBezTo>
                    <a:pt x="2057" y="6274"/>
                    <a:pt x="3146" y="6499"/>
                    <a:pt x="4252" y="6516"/>
                  </a:cubicBezTo>
                  <a:cubicBezTo>
                    <a:pt x="4303" y="6518"/>
                    <a:pt x="4355" y="6520"/>
                    <a:pt x="4406" y="6520"/>
                  </a:cubicBezTo>
                  <a:cubicBezTo>
                    <a:pt x="4717" y="6520"/>
                    <a:pt x="5012" y="6455"/>
                    <a:pt x="5116" y="6084"/>
                  </a:cubicBezTo>
                  <a:cubicBezTo>
                    <a:pt x="5237" y="5652"/>
                    <a:pt x="4892" y="5479"/>
                    <a:pt x="4563" y="5323"/>
                  </a:cubicBezTo>
                  <a:cubicBezTo>
                    <a:pt x="3094" y="4598"/>
                    <a:pt x="3630" y="3924"/>
                    <a:pt x="4598" y="3198"/>
                  </a:cubicBezTo>
                  <a:cubicBezTo>
                    <a:pt x="5980" y="2144"/>
                    <a:pt x="7726" y="2126"/>
                    <a:pt x="9264" y="1487"/>
                  </a:cubicBezTo>
                  <a:cubicBezTo>
                    <a:pt x="9696" y="1331"/>
                    <a:pt x="10404" y="1556"/>
                    <a:pt x="10352" y="796"/>
                  </a:cubicBezTo>
                  <a:cubicBezTo>
                    <a:pt x="10301" y="35"/>
                    <a:pt x="9627" y="70"/>
                    <a:pt x="8970"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902;p60">
              <a:extLst>
                <a:ext uri="{FF2B5EF4-FFF2-40B4-BE49-F238E27FC236}">
                  <a16:creationId xmlns:a16="http://schemas.microsoft.com/office/drawing/2014/main" id="{E79A1715-551A-4927-B875-E299A84A63EE}"/>
                </a:ext>
              </a:extLst>
            </p:cNvPr>
            <p:cNvSpPr/>
            <p:nvPr/>
          </p:nvSpPr>
          <p:spPr>
            <a:xfrm>
              <a:off x="3605850" y="1017225"/>
              <a:ext cx="246275" cy="88775"/>
            </a:xfrm>
            <a:custGeom>
              <a:avLst/>
              <a:gdLst/>
              <a:ahLst/>
              <a:cxnLst/>
              <a:rect l="l" t="t" r="r" b="b"/>
              <a:pathLst>
                <a:path w="9851" h="3551" extrusionOk="0">
                  <a:moveTo>
                    <a:pt x="3896" y="1"/>
                  </a:moveTo>
                  <a:cubicBezTo>
                    <a:pt x="2951" y="1"/>
                    <a:pt x="1998" y="113"/>
                    <a:pt x="1055" y="130"/>
                  </a:cubicBezTo>
                  <a:cubicBezTo>
                    <a:pt x="674" y="130"/>
                    <a:pt x="260" y="217"/>
                    <a:pt x="121" y="649"/>
                  </a:cubicBezTo>
                  <a:cubicBezTo>
                    <a:pt x="0" y="1046"/>
                    <a:pt x="173" y="1461"/>
                    <a:pt x="536" y="1651"/>
                  </a:cubicBezTo>
                  <a:cubicBezTo>
                    <a:pt x="1487" y="2256"/>
                    <a:pt x="2489" y="2792"/>
                    <a:pt x="3474" y="3345"/>
                  </a:cubicBezTo>
                  <a:cubicBezTo>
                    <a:pt x="3715" y="3472"/>
                    <a:pt x="3939" y="3551"/>
                    <a:pt x="4149" y="3551"/>
                  </a:cubicBezTo>
                  <a:cubicBezTo>
                    <a:pt x="4450" y="3551"/>
                    <a:pt x="4723" y="3389"/>
                    <a:pt x="4978" y="2982"/>
                  </a:cubicBezTo>
                  <a:cubicBezTo>
                    <a:pt x="5203" y="2650"/>
                    <a:pt x="5511" y="2104"/>
                    <a:pt x="5931" y="2104"/>
                  </a:cubicBezTo>
                  <a:cubicBezTo>
                    <a:pt x="6058" y="2104"/>
                    <a:pt x="6195" y="2153"/>
                    <a:pt x="6343" y="2273"/>
                  </a:cubicBezTo>
                  <a:cubicBezTo>
                    <a:pt x="6982" y="2809"/>
                    <a:pt x="7673" y="2826"/>
                    <a:pt x="8365" y="2895"/>
                  </a:cubicBezTo>
                  <a:cubicBezTo>
                    <a:pt x="8588" y="2920"/>
                    <a:pt x="8869" y="3004"/>
                    <a:pt x="9118" y="3004"/>
                  </a:cubicBezTo>
                  <a:cubicBezTo>
                    <a:pt x="9390" y="3004"/>
                    <a:pt x="9623" y="2904"/>
                    <a:pt x="9695" y="2515"/>
                  </a:cubicBezTo>
                  <a:cubicBezTo>
                    <a:pt x="9851" y="1789"/>
                    <a:pt x="9142" y="1668"/>
                    <a:pt x="8641" y="1478"/>
                  </a:cubicBezTo>
                  <a:lnTo>
                    <a:pt x="6585" y="493"/>
                  </a:lnTo>
                  <a:cubicBezTo>
                    <a:pt x="5704" y="104"/>
                    <a:pt x="4803" y="1"/>
                    <a:pt x="389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903;p60">
              <a:extLst>
                <a:ext uri="{FF2B5EF4-FFF2-40B4-BE49-F238E27FC236}">
                  <a16:creationId xmlns:a16="http://schemas.microsoft.com/office/drawing/2014/main" id="{0C455179-F7E7-4933-B1A4-0DBAE248FFAB}"/>
                </a:ext>
              </a:extLst>
            </p:cNvPr>
            <p:cNvSpPr/>
            <p:nvPr/>
          </p:nvSpPr>
          <p:spPr>
            <a:xfrm>
              <a:off x="3161275" y="1612775"/>
              <a:ext cx="115825" cy="115825"/>
            </a:xfrm>
            <a:custGeom>
              <a:avLst/>
              <a:gdLst/>
              <a:ahLst/>
              <a:cxnLst/>
              <a:rect l="l" t="t" r="r" b="b"/>
              <a:pathLst>
                <a:path w="4633" h="4633" extrusionOk="0">
                  <a:moveTo>
                    <a:pt x="2966" y="1"/>
                  </a:moveTo>
                  <a:cubicBezTo>
                    <a:pt x="2951" y="1"/>
                    <a:pt x="2936" y="1"/>
                    <a:pt x="2921" y="1"/>
                  </a:cubicBezTo>
                  <a:cubicBezTo>
                    <a:pt x="1729" y="36"/>
                    <a:pt x="1" y="2421"/>
                    <a:pt x="139" y="3803"/>
                  </a:cubicBezTo>
                  <a:cubicBezTo>
                    <a:pt x="139" y="4252"/>
                    <a:pt x="502" y="4615"/>
                    <a:pt x="951" y="4633"/>
                  </a:cubicBezTo>
                  <a:cubicBezTo>
                    <a:pt x="2956" y="4581"/>
                    <a:pt x="4632" y="3026"/>
                    <a:pt x="4529" y="1297"/>
                  </a:cubicBezTo>
                  <a:cubicBezTo>
                    <a:pt x="4478" y="482"/>
                    <a:pt x="3809" y="1"/>
                    <a:pt x="296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904;p60">
              <a:extLst>
                <a:ext uri="{FF2B5EF4-FFF2-40B4-BE49-F238E27FC236}">
                  <a16:creationId xmlns:a16="http://schemas.microsoft.com/office/drawing/2014/main" id="{BCC52C77-2768-4997-8A31-F78EF9E5F64B}"/>
                </a:ext>
              </a:extLst>
            </p:cNvPr>
            <p:cNvSpPr/>
            <p:nvPr/>
          </p:nvSpPr>
          <p:spPr>
            <a:xfrm>
              <a:off x="6082850" y="3458350"/>
              <a:ext cx="215350" cy="82375"/>
            </a:xfrm>
            <a:custGeom>
              <a:avLst/>
              <a:gdLst/>
              <a:ahLst/>
              <a:cxnLst/>
              <a:rect l="l" t="t" r="r" b="b"/>
              <a:pathLst>
                <a:path w="8614" h="3295" extrusionOk="0">
                  <a:moveTo>
                    <a:pt x="8412" y="834"/>
                  </a:moveTo>
                  <a:lnTo>
                    <a:pt x="8412" y="834"/>
                  </a:lnTo>
                  <a:cubicBezTo>
                    <a:pt x="8408" y="835"/>
                    <a:pt x="8404" y="836"/>
                    <a:pt x="8401" y="837"/>
                  </a:cubicBezTo>
                  <a:lnTo>
                    <a:pt x="8401" y="837"/>
                  </a:lnTo>
                  <a:cubicBezTo>
                    <a:pt x="8399" y="842"/>
                    <a:pt x="8396" y="846"/>
                    <a:pt x="8394" y="851"/>
                  </a:cubicBezTo>
                  <a:lnTo>
                    <a:pt x="8412" y="834"/>
                  </a:lnTo>
                  <a:close/>
                  <a:moveTo>
                    <a:pt x="6441" y="1"/>
                  </a:moveTo>
                  <a:cubicBezTo>
                    <a:pt x="5426" y="1"/>
                    <a:pt x="4424" y="103"/>
                    <a:pt x="3504" y="557"/>
                  </a:cubicBezTo>
                  <a:cubicBezTo>
                    <a:pt x="3268" y="683"/>
                    <a:pt x="3156" y="756"/>
                    <a:pt x="3064" y="756"/>
                  </a:cubicBezTo>
                  <a:cubicBezTo>
                    <a:pt x="2968" y="756"/>
                    <a:pt x="2895" y="675"/>
                    <a:pt x="2726" y="488"/>
                  </a:cubicBezTo>
                  <a:cubicBezTo>
                    <a:pt x="2440" y="160"/>
                    <a:pt x="2158" y="41"/>
                    <a:pt x="1882" y="41"/>
                  </a:cubicBezTo>
                  <a:cubicBezTo>
                    <a:pt x="1373" y="41"/>
                    <a:pt x="881" y="443"/>
                    <a:pt x="410" y="678"/>
                  </a:cubicBezTo>
                  <a:cubicBezTo>
                    <a:pt x="0" y="866"/>
                    <a:pt x="164" y="1612"/>
                    <a:pt x="452" y="1612"/>
                  </a:cubicBezTo>
                  <a:cubicBezTo>
                    <a:pt x="455" y="1612"/>
                    <a:pt x="459" y="1612"/>
                    <a:pt x="462" y="1612"/>
                  </a:cubicBezTo>
                  <a:cubicBezTo>
                    <a:pt x="518" y="1607"/>
                    <a:pt x="572" y="1605"/>
                    <a:pt x="625" y="1605"/>
                  </a:cubicBezTo>
                  <a:cubicBezTo>
                    <a:pt x="1895" y="1605"/>
                    <a:pt x="2508" y="2753"/>
                    <a:pt x="3504" y="3184"/>
                  </a:cubicBezTo>
                  <a:cubicBezTo>
                    <a:pt x="3665" y="3259"/>
                    <a:pt x="3818" y="3295"/>
                    <a:pt x="3955" y="3295"/>
                  </a:cubicBezTo>
                  <a:cubicBezTo>
                    <a:pt x="4389" y="3295"/>
                    <a:pt x="4667" y="2934"/>
                    <a:pt x="4575" y="2303"/>
                  </a:cubicBezTo>
                  <a:cubicBezTo>
                    <a:pt x="4523" y="1905"/>
                    <a:pt x="4541" y="1784"/>
                    <a:pt x="4973" y="1698"/>
                  </a:cubicBezTo>
                  <a:cubicBezTo>
                    <a:pt x="6127" y="1457"/>
                    <a:pt x="7264" y="1130"/>
                    <a:pt x="8401" y="837"/>
                  </a:cubicBezTo>
                  <a:lnTo>
                    <a:pt x="8401" y="837"/>
                  </a:lnTo>
                  <a:cubicBezTo>
                    <a:pt x="8535" y="525"/>
                    <a:pt x="8613" y="56"/>
                    <a:pt x="8256" y="56"/>
                  </a:cubicBezTo>
                  <a:cubicBezTo>
                    <a:pt x="7656" y="37"/>
                    <a:pt x="7046" y="1"/>
                    <a:pt x="6441"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905;p60">
              <a:extLst>
                <a:ext uri="{FF2B5EF4-FFF2-40B4-BE49-F238E27FC236}">
                  <a16:creationId xmlns:a16="http://schemas.microsoft.com/office/drawing/2014/main" id="{57FE3042-43B5-417C-91DB-0C6124DE68CF}"/>
                </a:ext>
              </a:extLst>
            </p:cNvPr>
            <p:cNvSpPr/>
            <p:nvPr/>
          </p:nvSpPr>
          <p:spPr>
            <a:xfrm>
              <a:off x="5726825" y="1103850"/>
              <a:ext cx="262175" cy="54825"/>
            </a:xfrm>
            <a:custGeom>
              <a:avLst/>
              <a:gdLst/>
              <a:ahLst/>
              <a:cxnLst/>
              <a:rect l="l" t="t" r="r" b="b"/>
              <a:pathLst>
                <a:path w="10487" h="2193" extrusionOk="0">
                  <a:moveTo>
                    <a:pt x="2675" y="1"/>
                  </a:moveTo>
                  <a:cubicBezTo>
                    <a:pt x="2260" y="122"/>
                    <a:pt x="1984" y="208"/>
                    <a:pt x="1707" y="260"/>
                  </a:cubicBezTo>
                  <a:cubicBezTo>
                    <a:pt x="1625" y="276"/>
                    <a:pt x="1533" y="281"/>
                    <a:pt x="1436" y="281"/>
                  </a:cubicBezTo>
                  <a:cubicBezTo>
                    <a:pt x="1238" y="281"/>
                    <a:pt x="1018" y="259"/>
                    <a:pt x="814" y="259"/>
                  </a:cubicBezTo>
                  <a:cubicBezTo>
                    <a:pt x="370" y="259"/>
                    <a:pt x="1" y="367"/>
                    <a:pt x="83" y="1055"/>
                  </a:cubicBezTo>
                  <a:cubicBezTo>
                    <a:pt x="160" y="1671"/>
                    <a:pt x="629" y="1783"/>
                    <a:pt x="1147" y="1783"/>
                  </a:cubicBezTo>
                  <a:cubicBezTo>
                    <a:pt x="1443" y="1783"/>
                    <a:pt x="1754" y="1746"/>
                    <a:pt x="2018" y="1746"/>
                  </a:cubicBezTo>
                  <a:cubicBezTo>
                    <a:pt x="3176" y="1729"/>
                    <a:pt x="4334" y="1625"/>
                    <a:pt x="5488" y="1625"/>
                  </a:cubicBezTo>
                  <a:cubicBezTo>
                    <a:pt x="6641" y="1625"/>
                    <a:pt x="7790" y="1729"/>
                    <a:pt x="8931" y="2126"/>
                  </a:cubicBezTo>
                  <a:cubicBezTo>
                    <a:pt x="9064" y="2171"/>
                    <a:pt x="9201" y="2192"/>
                    <a:pt x="9336" y="2192"/>
                  </a:cubicBezTo>
                  <a:cubicBezTo>
                    <a:pt x="9780" y="2192"/>
                    <a:pt x="10194" y="1955"/>
                    <a:pt x="10314" y="1504"/>
                  </a:cubicBezTo>
                  <a:cubicBezTo>
                    <a:pt x="10486" y="813"/>
                    <a:pt x="9761" y="744"/>
                    <a:pt x="9294" y="606"/>
                  </a:cubicBezTo>
                  <a:cubicBezTo>
                    <a:pt x="8746" y="426"/>
                    <a:pt x="8189" y="370"/>
                    <a:pt x="7630" y="370"/>
                  </a:cubicBezTo>
                  <a:cubicBezTo>
                    <a:pt x="6715" y="370"/>
                    <a:pt x="5795" y="519"/>
                    <a:pt x="4900" y="519"/>
                  </a:cubicBezTo>
                  <a:cubicBezTo>
                    <a:pt x="4133" y="519"/>
                    <a:pt x="3384" y="409"/>
                    <a:pt x="267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906;p60">
              <a:extLst>
                <a:ext uri="{FF2B5EF4-FFF2-40B4-BE49-F238E27FC236}">
                  <a16:creationId xmlns:a16="http://schemas.microsoft.com/office/drawing/2014/main" id="{3A8F13B4-EEFD-432E-B52F-CA53FF9F3C7F}"/>
                </a:ext>
              </a:extLst>
            </p:cNvPr>
            <p:cNvSpPr/>
            <p:nvPr/>
          </p:nvSpPr>
          <p:spPr>
            <a:xfrm>
              <a:off x="6497925" y="4391525"/>
              <a:ext cx="125725" cy="97375"/>
            </a:xfrm>
            <a:custGeom>
              <a:avLst/>
              <a:gdLst/>
              <a:ahLst/>
              <a:cxnLst/>
              <a:rect l="l" t="t" r="r" b="b"/>
              <a:pathLst>
                <a:path w="5029" h="3895" extrusionOk="0">
                  <a:moveTo>
                    <a:pt x="4062" y="0"/>
                  </a:moveTo>
                  <a:cubicBezTo>
                    <a:pt x="3557" y="0"/>
                    <a:pt x="2937" y="491"/>
                    <a:pt x="2445" y="491"/>
                  </a:cubicBezTo>
                  <a:cubicBezTo>
                    <a:pt x="2234" y="491"/>
                    <a:pt x="2046" y="401"/>
                    <a:pt x="1901" y="144"/>
                  </a:cubicBezTo>
                  <a:cubicBezTo>
                    <a:pt x="0" y="403"/>
                    <a:pt x="570" y="1975"/>
                    <a:pt x="225" y="2960"/>
                  </a:cubicBezTo>
                  <a:cubicBezTo>
                    <a:pt x="38" y="3485"/>
                    <a:pt x="566" y="3894"/>
                    <a:pt x="1172" y="3894"/>
                  </a:cubicBezTo>
                  <a:cubicBezTo>
                    <a:pt x="1185" y="3894"/>
                    <a:pt x="1197" y="3894"/>
                    <a:pt x="1210" y="3894"/>
                  </a:cubicBezTo>
                  <a:cubicBezTo>
                    <a:pt x="2298" y="3876"/>
                    <a:pt x="5029" y="1630"/>
                    <a:pt x="4804" y="783"/>
                  </a:cubicBezTo>
                  <a:cubicBezTo>
                    <a:pt x="4638" y="185"/>
                    <a:pt x="4372" y="0"/>
                    <a:pt x="406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07;p60">
              <a:extLst>
                <a:ext uri="{FF2B5EF4-FFF2-40B4-BE49-F238E27FC236}">
                  <a16:creationId xmlns:a16="http://schemas.microsoft.com/office/drawing/2014/main" id="{E7C13BA2-B7A7-47DC-BD39-FF76380DD893}"/>
                </a:ext>
              </a:extLst>
            </p:cNvPr>
            <p:cNvSpPr/>
            <p:nvPr/>
          </p:nvSpPr>
          <p:spPr>
            <a:xfrm>
              <a:off x="5334875" y="2906300"/>
              <a:ext cx="82100" cy="128050"/>
            </a:xfrm>
            <a:custGeom>
              <a:avLst/>
              <a:gdLst/>
              <a:ahLst/>
              <a:cxnLst/>
              <a:rect l="l" t="t" r="r" b="b"/>
              <a:pathLst>
                <a:path w="3284" h="5122" extrusionOk="0">
                  <a:moveTo>
                    <a:pt x="519" y="1"/>
                  </a:moveTo>
                  <a:lnTo>
                    <a:pt x="380" y="139"/>
                  </a:lnTo>
                  <a:cubicBezTo>
                    <a:pt x="104" y="1452"/>
                    <a:pt x="0" y="2766"/>
                    <a:pt x="380" y="4062"/>
                  </a:cubicBezTo>
                  <a:cubicBezTo>
                    <a:pt x="534" y="4660"/>
                    <a:pt x="796" y="5122"/>
                    <a:pt x="1420" y="5122"/>
                  </a:cubicBezTo>
                  <a:cubicBezTo>
                    <a:pt x="1500" y="5122"/>
                    <a:pt x="1585" y="5114"/>
                    <a:pt x="1676" y="5099"/>
                  </a:cubicBezTo>
                  <a:cubicBezTo>
                    <a:pt x="2471" y="4978"/>
                    <a:pt x="3284" y="4408"/>
                    <a:pt x="3111" y="3734"/>
                  </a:cubicBezTo>
                  <a:cubicBezTo>
                    <a:pt x="2748" y="2213"/>
                    <a:pt x="2108" y="744"/>
                    <a:pt x="519"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908;p60">
              <a:extLst>
                <a:ext uri="{FF2B5EF4-FFF2-40B4-BE49-F238E27FC236}">
                  <a16:creationId xmlns:a16="http://schemas.microsoft.com/office/drawing/2014/main" id="{D21BB07A-5A55-44C0-B26D-5611F61FC7A4}"/>
                </a:ext>
              </a:extLst>
            </p:cNvPr>
            <p:cNvSpPr/>
            <p:nvPr/>
          </p:nvSpPr>
          <p:spPr>
            <a:xfrm>
              <a:off x="4869125" y="997550"/>
              <a:ext cx="160750" cy="66150"/>
            </a:xfrm>
            <a:custGeom>
              <a:avLst/>
              <a:gdLst/>
              <a:ahLst/>
              <a:cxnLst/>
              <a:rect l="l" t="t" r="r" b="b"/>
              <a:pathLst>
                <a:path w="6430" h="2646" extrusionOk="0">
                  <a:moveTo>
                    <a:pt x="1040" y="1"/>
                  </a:moveTo>
                  <a:cubicBezTo>
                    <a:pt x="589" y="1"/>
                    <a:pt x="239" y="358"/>
                    <a:pt x="104" y="814"/>
                  </a:cubicBezTo>
                  <a:cubicBezTo>
                    <a:pt x="1" y="1108"/>
                    <a:pt x="191" y="1419"/>
                    <a:pt x="502" y="1470"/>
                  </a:cubicBezTo>
                  <a:cubicBezTo>
                    <a:pt x="1971" y="1885"/>
                    <a:pt x="3440" y="2283"/>
                    <a:pt x="4736" y="2646"/>
                  </a:cubicBezTo>
                  <a:cubicBezTo>
                    <a:pt x="5427" y="2611"/>
                    <a:pt x="5928" y="2611"/>
                    <a:pt x="6239" y="2127"/>
                  </a:cubicBezTo>
                  <a:cubicBezTo>
                    <a:pt x="6429" y="1851"/>
                    <a:pt x="6308" y="1470"/>
                    <a:pt x="6066" y="1419"/>
                  </a:cubicBezTo>
                  <a:cubicBezTo>
                    <a:pt x="4373" y="1021"/>
                    <a:pt x="2852" y="36"/>
                    <a:pt x="1072" y="2"/>
                  </a:cubicBezTo>
                  <a:cubicBezTo>
                    <a:pt x="1061" y="1"/>
                    <a:pt x="1051" y="1"/>
                    <a:pt x="1040"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909;p60">
              <a:extLst>
                <a:ext uri="{FF2B5EF4-FFF2-40B4-BE49-F238E27FC236}">
                  <a16:creationId xmlns:a16="http://schemas.microsoft.com/office/drawing/2014/main" id="{036578B8-8D02-4EB4-9881-0096FBD8589C}"/>
                </a:ext>
              </a:extLst>
            </p:cNvPr>
            <p:cNvSpPr/>
            <p:nvPr/>
          </p:nvSpPr>
          <p:spPr>
            <a:xfrm>
              <a:off x="3763550" y="998475"/>
              <a:ext cx="117975" cy="55725"/>
            </a:xfrm>
            <a:custGeom>
              <a:avLst/>
              <a:gdLst/>
              <a:ahLst/>
              <a:cxnLst/>
              <a:rect l="l" t="t" r="r" b="b"/>
              <a:pathLst>
                <a:path w="4719" h="2229" extrusionOk="0">
                  <a:moveTo>
                    <a:pt x="747" y="0"/>
                  </a:moveTo>
                  <a:cubicBezTo>
                    <a:pt x="407" y="0"/>
                    <a:pt x="65" y="161"/>
                    <a:pt x="18" y="690"/>
                  </a:cubicBezTo>
                  <a:cubicBezTo>
                    <a:pt x="0" y="863"/>
                    <a:pt x="190" y="1053"/>
                    <a:pt x="277" y="1243"/>
                  </a:cubicBezTo>
                  <a:lnTo>
                    <a:pt x="2333" y="2228"/>
                  </a:lnTo>
                  <a:cubicBezTo>
                    <a:pt x="2437" y="2220"/>
                    <a:pt x="2541" y="2220"/>
                    <a:pt x="2644" y="2220"/>
                  </a:cubicBezTo>
                  <a:cubicBezTo>
                    <a:pt x="2748" y="2220"/>
                    <a:pt x="2852" y="2220"/>
                    <a:pt x="2955" y="2211"/>
                  </a:cubicBezTo>
                  <a:cubicBezTo>
                    <a:pt x="3647" y="2142"/>
                    <a:pt x="4718" y="2090"/>
                    <a:pt x="4511" y="1261"/>
                  </a:cubicBezTo>
                  <a:cubicBezTo>
                    <a:pt x="4255" y="308"/>
                    <a:pt x="3582" y="187"/>
                    <a:pt x="2842" y="187"/>
                  </a:cubicBezTo>
                  <a:cubicBezTo>
                    <a:pt x="2589" y="187"/>
                    <a:pt x="2328" y="201"/>
                    <a:pt x="2074" y="201"/>
                  </a:cubicBezTo>
                  <a:cubicBezTo>
                    <a:pt x="1762" y="201"/>
                    <a:pt x="1460" y="180"/>
                    <a:pt x="1193" y="85"/>
                  </a:cubicBezTo>
                  <a:cubicBezTo>
                    <a:pt x="1066" y="36"/>
                    <a:pt x="907" y="0"/>
                    <a:pt x="747"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910;p60">
              <a:extLst>
                <a:ext uri="{FF2B5EF4-FFF2-40B4-BE49-F238E27FC236}">
                  <a16:creationId xmlns:a16="http://schemas.microsoft.com/office/drawing/2014/main" id="{8AC48DFE-57C4-4F57-81A7-D8B06F827297}"/>
                </a:ext>
              </a:extLst>
            </p:cNvPr>
            <p:cNvSpPr/>
            <p:nvPr/>
          </p:nvSpPr>
          <p:spPr>
            <a:xfrm>
              <a:off x="6244750" y="3463175"/>
              <a:ext cx="127900" cy="76650"/>
            </a:xfrm>
            <a:custGeom>
              <a:avLst/>
              <a:gdLst/>
              <a:ahLst/>
              <a:cxnLst/>
              <a:rect l="l" t="t" r="r" b="b"/>
              <a:pathLst>
                <a:path w="5116" h="3066" extrusionOk="0">
                  <a:moveTo>
                    <a:pt x="4184" y="1"/>
                  </a:moveTo>
                  <a:cubicBezTo>
                    <a:pt x="4093" y="1"/>
                    <a:pt x="4000" y="13"/>
                    <a:pt x="3906" y="36"/>
                  </a:cubicBezTo>
                  <a:cubicBezTo>
                    <a:pt x="3232" y="209"/>
                    <a:pt x="2575" y="416"/>
                    <a:pt x="1918" y="641"/>
                  </a:cubicBezTo>
                  <a:lnTo>
                    <a:pt x="1936" y="641"/>
                  </a:lnTo>
                  <a:cubicBezTo>
                    <a:pt x="1659" y="848"/>
                    <a:pt x="1383" y="1038"/>
                    <a:pt x="1089" y="1194"/>
                  </a:cubicBezTo>
                  <a:cubicBezTo>
                    <a:pt x="432" y="1505"/>
                    <a:pt x="0" y="2093"/>
                    <a:pt x="311" y="2680"/>
                  </a:cubicBezTo>
                  <a:cubicBezTo>
                    <a:pt x="460" y="2964"/>
                    <a:pt x="650" y="3065"/>
                    <a:pt x="856" y="3065"/>
                  </a:cubicBezTo>
                  <a:cubicBezTo>
                    <a:pt x="1178" y="3065"/>
                    <a:pt x="1537" y="2818"/>
                    <a:pt x="1832" y="2628"/>
                  </a:cubicBezTo>
                  <a:cubicBezTo>
                    <a:pt x="2558" y="2093"/>
                    <a:pt x="3370" y="1695"/>
                    <a:pt x="4234" y="1436"/>
                  </a:cubicBezTo>
                  <a:cubicBezTo>
                    <a:pt x="4631" y="1332"/>
                    <a:pt x="5115" y="1108"/>
                    <a:pt x="4994" y="606"/>
                  </a:cubicBezTo>
                  <a:cubicBezTo>
                    <a:pt x="4883" y="203"/>
                    <a:pt x="4559" y="1"/>
                    <a:pt x="4184"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911;p60">
              <a:extLst>
                <a:ext uri="{FF2B5EF4-FFF2-40B4-BE49-F238E27FC236}">
                  <a16:creationId xmlns:a16="http://schemas.microsoft.com/office/drawing/2014/main" id="{B98B3EB8-EFD1-40F4-A92C-82E86303ECC5}"/>
                </a:ext>
              </a:extLst>
            </p:cNvPr>
            <p:cNvSpPr/>
            <p:nvPr/>
          </p:nvSpPr>
          <p:spPr>
            <a:xfrm>
              <a:off x="6286725" y="2464325"/>
              <a:ext cx="67775" cy="93850"/>
            </a:xfrm>
            <a:custGeom>
              <a:avLst/>
              <a:gdLst/>
              <a:ahLst/>
              <a:cxnLst/>
              <a:rect l="l" t="t" r="r" b="b"/>
              <a:pathLst>
                <a:path w="2711" h="3754" extrusionOk="0">
                  <a:moveTo>
                    <a:pt x="1532" y="0"/>
                  </a:moveTo>
                  <a:cubicBezTo>
                    <a:pt x="1516" y="0"/>
                    <a:pt x="1500" y="0"/>
                    <a:pt x="1484" y="1"/>
                  </a:cubicBezTo>
                  <a:cubicBezTo>
                    <a:pt x="187" y="53"/>
                    <a:pt x="239" y="1332"/>
                    <a:pt x="101" y="2265"/>
                  </a:cubicBezTo>
                  <a:cubicBezTo>
                    <a:pt x="1" y="3066"/>
                    <a:pt x="465" y="3754"/>
                    <a:pt x="1243" y="3754"/>
                  </a:cubicBezTo>
                  <a:cubicBezTo>
                    <a:pt x="1271" y="3754"/>
                    <a:pt x="1299" y="3753"/>
                    <a:pt x="1328" y="3751"/>
                  </a:cubicBezTo>
                  <a:cubicBezTo>
                    <a:pt x="2711" y="3682"/>
                    <a:pt x="1967" y="2403"/>
                    <a:pt x="2313" y="1815"/>
                  </a:cubicBezTo>
                  <a:cubicBezTo>
                    <a:pt x="2228" y="1050"/>
                    <a:pt x="2528" y="0"/>
                    <a:pt x="153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912;p60">
              <a:extLst>
                <a:ext uri="{FF2B5EF4-FFF2-40B4-BE49-F238E27FC236}">
                  <a16:creationId xmlns:a16="http://schemas.microsoft.com/office/drawing/2014/main" id="{C01AA4F8-482E-4A06-8796-B5CF3539D02A}"/>
                </a:ext>
              </a:extLst>
            </p:cNvPr>
            <p:cNvSpPr/>
            <p:nvPr/>
          </p:nvSpPr>
          <p:spPr>
            <a:xfrm>
              <a:off x="6279300" y="2861375"/>
              <a:ext cx="75625" cy="97275"/>
            </a:xfrm>
            <a:custGeom>
              <a:avLst/>
              <a:gdLst/>
              <a:ahLst/>
              <a:cxnLst/>
              <a:rect l="l" t="t" r="r" b="b"/>
              <a:pathLst>
                <a:path w="3025" h="3891" extrusionOk="0">
                  <a:moveTo>
                    <a:pt x="2403" y="1"/>
                  </a:moveTo>
                  <a:cubicBezTo>
                    <a:pt x="2178" y="1"/>
                    <a:pt x="1971" y="104"/>
                    <a:pt x="1850" y="277"/>
                  </a:cubicBezTo>
                  <a:cubicBezTo>
                    <a:pt x="1504" y="1193"/>
                    <a:pt x="882" y="1884"/>
                    <a:pt x="277" y="2610"/>
                  </a:cubicBezTo>
                  <a:cubicBezTo>
                    <a:pt x="35" y="2869"/>
                    <a:pt x="1" y="3284"/>
                    <a:pt x="208" y="3578"/>
                  </a:cubicBezTo>
                  <a:cubicBezTo>
                    <a:pt x="326" y="3766"/>
                    <a:pt x="507" y="3890"/>
                    <a:pt x="682" y="3890"/>
                  </a:cubicBezTo>
                  <a:cubicBezTo>
                    <a:pt x="764" y="3890"/>
                    <a:pt x="845" y="3863"/>
                    <a:pt x="916" y="3802"/>
                  </a:cubicBezTo>
                  <a:cubicBezTo>
                    <a:pt x="1815" y="3128"/>
                    <a:pt x="2731" y="2420"/>
                    <a:pt x="3025" y="1452"/>
                  </a:cubicBezTo>
                  <a:cubicBezTo>
                    <a:pt x="2973" y="744"/>
                    <a:pt x="2921" y="225"/>
                    <a:pt x="240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913;p60">
              <a:extLst>
                <a:ext uri="{FF2B5EF4-FFF2-40B4-BE49-F238E27FC236}">
                  <a16:creationId xmlns:a16="http://schemas.microsoft.com/office/drawing/2014/main" id="{C5533867-0255-4009-8C74-198CBFEB154E}"/>
                </a:ext>
              </a:extLst>
            </p:cNvPr>
            <p:cNvSpPr/>
            <p:nvPr/>
          </p:nvSpPr>
          <p:spPr>
            <a:xfrm>
              <a:off x="4145025" y="994975"/>
              <a:ext cx="111500" cy="47325"/>
            </a:xfrm>
            <a:custGeom>
              <a:avLst/>
              <a:gdLst/>
              <a:ahLst/>
              <a:cxnLst/>
              <a:rect l="l" t="t" r="r" b="b"/>
              <a:pathLst>
                <a:path w="4460" h="1893" extrusionOk="0">
                  <a:moveTo>
                    <a:pt x="1539" y="105"/>
                  </a:moveTo>
                  <a:cubicBezTo>
                    <a:pt x="969" y="243"/>
                    <a:pt x="139" y="1"/>
                    <a:pt x="70" y="744"/>
                  </a:cubicBezTo>
                  <a:cubicBezTo>
                    <a:pt x="1" y="1418"/>
                    <a:pt x="813" y="1418"/>
                    <a:pt x="1332" y="1556"/>
                  </a:cubicBezTo>
                  <a:cubicBezTo>
                    <a:pt x="1764" y="1677"/>
                    <a:pt x="2213" y="1764"/>
                    <a:pt x="2645" y="1815"/>
                  </a:cubicBezTo>
                  <a:cubicBezTo>
                    <a:pt x="2898" y="1847"/>
                    <a:pt x="3179" y="1893"/>
                    <a:pt x="3440" y="1893"/>
                  </a:cubicBezTo>
                  <a:cubicBezTo>
                    <a:pt x="3890" y="1893"/>
                    <a:pt x="4279" y="1756"/>
                    <a:pt x="4356" y="1176"/>
                  </a:cubicBezTo>
                  <a:cubicBezTo>
                    <a:pt x="4459" y="346"/>
                    <a:pt x="3561" y="416"/>
                    <a:pt x="2956" y="329"/>
                  </a:cubicBezTo>
                  <a:lnTo>
                    <a:pt x="1539" y="105"/>
                  </a:ln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914;p60">
              <a:extLst>
                <a:ext uri="{FF2B5EF4-FFF2-40B4-BE49-F238E27FC236}">
                  <a16:creationId xmlns:a16="http://schemas.microsoft.com/office/drawing/2014/main" id="{D1F35685-F00E-4362-B04D-817EBF0AB88A}"/>
                </a:ext>
              </a:extLst>
            </p:cNvPr>
            <p:cNvSpPr/>
            <p:nvPr/>
          </p:nvSpPr>
          <p:spPr>
            <a:xfrm>
              <a:off x="7213625" y="3803350"/>
              <a:ext cx="74075" cy="80050"/>
            </a:xfrm>
            <a:custGeom>
              <a:avLst/>
              <a:gdLst/>
              <a:ahLst/>
              <a:cxnLst/>
              <a:rect l="l" t="t" r="r" b="b"/>
              <a:pathLst>
                <a:path w="2963" h="3202" extrusionOk="0">
                  <a:moveTo>
                    <a:pt x="573" y="1"/>
                  </a:moveTo>
                  <a:cubicBezTo>
                    <a:pt x="233" y="1"/>
                    <a:pt x="0" y="333"/>
                    <a:pt x="59" y="704"/>
                  </a:cubicBezTo>
                  <a:cubicBezTo>
                    <a:pt x="284" y="1965"/>
                    <a:pt x="1096" y="2777"/>
                    <a:pt x="2289" y="3175"/>
                  </a:cubicBezTo>
                  <a:cubicBezTo>
                    <a:pt x="2343" y="3193"/>
                    <a:pt x="2395" y="3202"/>
                    <a:pt x="2445" y="3202"/>
                  </a:cubicBezTo>
                  <a:cubicBezTo>
                    <a:pt x="2729" y="3202"/>
                    <a:pt x="2933" y="2914"/>
                    <a:pt x="2963" y="2414"/>
                  </a:cubicBezTo>
                  <a:cubicBezTo>
                    <a:pt x="2341" y="1619"/>
                    <a:pt x="1960" y="427"/>
                    <a:pt x="751" y="30"/>
                  </a:cubicBezTo>
                  <a:cubicBezTo>
                    <a:pt x="689" y="10"/>
                    <a:pt x="630" y="1"/>
                    <a:pt x="57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915;p60">
              <a:extLst>
                <a:ext uri="{FF2B5EF4-FFF2-40B4-BE49-F238E27FC236}">
                  <a16:creationId xmlns:a16="http://schemas.microsoft.com/office/drawing/2014/main" id="{0DE15AAA-4284-4B12-9D9F-C24FA612A0C0}"/>
                </a:ext>
              </a:extLst>
            </p:cNvPr>
            <p:cNvSpPr/>
            <p:nvPr/>
          </p:nvSpPr>
          <p:spPr>
            <a:xfrm>
              <a:off x="6542025" y="3118350"/>
              <a:ext cx="66075" cy="79800"/>
            </a:xfrm>
            <a:custGeom>
              <a:avLst/>
              <a:gdLst/>
              <a:ahLst/>
              <a:cxnLst/>
              <a:rect l="l" t="t" r="r" b="b"/>
              <a:pathLst>
                <a:path w="2643" h="3192" extrusionOk="0">
                  <a:moveTo>
                    <a:pt x="1295" y="1"/>
                  </a:moveTo>
                  <a:cubicBezTo>
                    <a:pt x="1273" y="1"/>
                    <a:pt x="1250" y="2"/>
                    <a:pt x="1226" y="4"/>
                  </a:cubicBezTo>
                  <a:cubicBezTo>
                    <a:pt x="275" y="108"/>
                    <a:pt x="51" y="954"/>
                    <a:pt x="33" y="1732"/>
                  </a:cubicBezTo>
                  <a:cubicBezTo>
                    <a:pt x="1" y="2354"/>
                    <a:pt x="200" y="3192"/>
                    <a:pt x="910" y="3192"/>
                  </a:cubicBezTo>
                  <a:cubicBezTo>
                    <a:pt x="950" y="3192"/>
                    <a:pt x="992" y="3189"/>
                    <a:pt x="1036" y="3184"/>
                  </a:cubicBezTo>
                  <a:cubicBezTo>
                    <a:pt x="2643" y="2959"/>
                    <a:pt x="1640" y="1767"/>
                    <a:pt x="1640" y="1110"/>
                  </a:cubicBezTo>
                  <a:cubicBezTo>
                    <a:pt x="1740" y="547"/>
                    <a:pt x="1792" y="1"/>
                    <a:pt x="129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916;p60">
              <a:extLst>
                <a:ext uri="{FF2B5EF4-FFF2-40B4-BE49-F238E27FC236}">
                  <a16:creationId xmlns:a16="http://schemas.microsoft.com/office/drawing/2014/main" id="{C373BAE7-9646-44AF-B95A-2CF8275DCF21}"/>
                </a:ext>
              </a:extLst>
            </p:cNvPr>
            <p:cNvSpPr/>
            <p:nvPr/>
          </p:nvSpPr>
          <p:spPr>
            <a:xfrm>
              <a:off x="4278100" y="987200"/>
              <a:ext cx="87225" cy="50150"/>
            </a:xfrm>
            <a:custGeom>
              <a:avLst/>
              <a:gdLst/>
              <a:ahLst/>
              <a:cxnLst/>
              <a:rect l="l" t="t" r="r" b="b"/>
              <a:pathLst>
                <a:path w="3489" h="2006" extrusionOk="0">
                  <a:moveTo>
                    <a:pt x="2519" y="46"/>
                  </a:moveTo>
                  <a:cubicBezTo>
                    <a:pt x="2407" y="46"/>
                    <a:pt x="2296" y="60"/>
                    <a:pt x="2195" y="87"/>
                  </a:cubicBezTo>
                  <a:cubicBezTo>
                    <a:pt x="1435" y="312"/>
                    <a:pt x="191" y="1"/>
                    <a:pt x="87" y="1107"/>
                  </a:cubicBezTo>
                  <a:cubicBezTo>
                    <a:pt x="1" y="1798"/>
                    <a:pt x="986" y="1746"/>
                    <a:pt x="1642" y="1781"/>
                  </a:cubicBezTo>
                  <a:cubicBezTo>
                    <a:pt x="2299" y="1556"/>
                    <a:pt x="3422" y="2005"/>
                    <a:pt x="3474" y="813"/>
                  </a:cubicBezTo>
                  <a:cubicBezTo>
                    <a:pt x="3488" y="284"/>
                    <a:pt x="2986" y="46"/>
                    <a:pt x="2519" y="46"/>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917;p60">
              <a:extLst>
                <a:ext uri="{FF2B5EF4-FFF2-40B4-BE49-F238E27FC236}">
                  <a16:creationId xmlns:a16="http://schemas.microsoft.com/office/drawing/2014/main" id="{082398B5-9400-4E5D-8D10-42FC9A085382}"/>
                </a:ext>
              </a:extLst>
            </p:cNvPr>
            <p:cNvSpPr/>
            <p:nvPr/>
          </p:nvSpPr>
          <p:spPr>
            <a:xfrm>
              <a:off x="6595650" y="1204100"/>
              <a:ext cx="81075" cy="41800"/>
            </a:xfrm>
            <a:custGeom>
              <a:avLst/>
              <a:gdLst/>
              <a:ahLst/>
              <a:cxnLst/>
              <a:rect l="l" t="t" r="r" b="b"/>
              <a:pathLst>
                <a:path w="3243" h="1672" extrusionOk="0">
                  <a:moveTo>
                    <a:pt x="1466" y="121"/>
                  </a:moveTo>
                  <a:cubicBezTo>
                    <a:pt x="1366" y="163"/>
                    <a:pt x="1241" y="173"/>
                    <a:pt x="1106" y="173"/>
                  </a:cubicBezTo>
                  <a:cubicBezTo>
                    <a:pt x="987" y="173"/>
                    <a:pt x="861" y="165"/>
                    <a:pt x="738" y="165"/>
                  </a:cubicBezTo>
                  <a:cubicBezTo>
                    <a:pt x="371" y="165"/>
                    <a:pt x="34" y="234"/>
                    <a:pt x="14" y="778"/>
                  </a:cubicBezTo>
                  <a:cubicBezTo>
                    <a:pt x="0" y="1593"/>
                    <a:pt x="628" y="1660"/>
                    <a:pt x="1232" y="1660"/>
                  </a:cubicBezTo>
                  <a:cubicBezTo>
                    <a:pt x="1352" y="1660"/>
                    <a:pt x="1472" y="1658"/>
                    <a:pt x="1585" y="1658"/>
                  </a:cubicBezTo>
                  <a:cubicBezTo>
                    <a:pt x="1627" y="1658"/>
                    <a:pt x="1668" y="1658"/>
                    <a:pt x="1708" y="1659"/>
                  </a:cubicBezTo>
                  <a:cubicBezTo>
                    <a:pt x="1826" y="1666"/>
                    <a:pt x="1954" y="1672"/>
                    <a:pt x="2085" y="1672"/>
                  </a:cubicBezTo>
                  <a:cubicBezTo>
                    <a:pt x="2644" y="1672"/>
                    <a:pt x="3242" y="1563"/>
                    <a:pt x="3228" y="933"/>
                  </a:cubicBezTo>
                  <a:cubicBezTo>
                    <a:pt x="3194" y="0"/>
                    <a:pt x="2209" y="207"/>
                    <a:pt x="1466" y="12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918;p60">
              <a:extLst>
                <a:ext uri="{FF2B5EF4-FFF2-40B4-BE49-F238E27FC236}">
                  <a16:creationId xmlns:a16="http://schemas.microsoft.com/office/drawing/2014/main" id="{C9DABB57-03A9-4B38-BE83-906E96784413}"/>
                </a:ext>
              </a:extLst>
            </p:cNvPr>
            <p:cNvSpPr/>
            <p:nvPr/>
          </p:nvSpPr>
          <p:spPr>
            <a:xfrm>
              <a:off x="5040350" y="1034625"/>
              <a:ext cx="81550" cy="46975"/>
            </a:xfrm>
            <a:custGeom>
              <a:avLst/>
              <a:gdLst/>
              <a:ahLst/>
              <a:cxnLst/>
              <a:rect l="l" t="t" r="r" b="b"/>
              <a:pathLst>
                <a:path w="3262" h="1879" extrusionOk="0">
                  <a:moveTo>
                    <a:pt x="1625" y="1"/>
                  </a:moveTo>
                  <a:cubicBezTo>
                    <a:pt x="803" y="1"/>
                    <a:pt x="279" y="461"/>
                    <a:pt x="99" y="1249"/>
                  </a:cubicBezTo>
                  <a:cubicBezTo>
                    <a:pt x="0" y="1616"/>
                    <a:pt x="339" y="1879"/>
                    <a:pt x="645" y="1879"/>
                  </a:cubicBezTo>
                  <a:cubicBezTo>
                    <a:pt x="714" y="1879"/>
                    <a:pt x="781" y="1865"/>
                    <a:pt x="842" y="1837"/>
                  </a:cubicBezTo>
                  <a:cubicBezTo>
                    <a:pt x="1620" y="1474"/>
                    <a:pt x="2829" y="1750"/>
                    <a:pt x="3106" y="800"/>
                  </a:cubicBezTo>
                  <a:cubicBezTo>
                    <a:pt x="3261" y="229"/>
                    <a:pt x="2363" y="22"/>
                    <a:pt x="1758" y="5"/>
                  </a:cubicBezTo>
                  <a:cubicBezTo>
                    <a:pt x="1713" y="2"/>
                    <a:pt x="1668" y="1"/>
                    <a:pt x="162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919;p60">
              <a:extLst>
                <a:ext uri="{FF2B5EF4-FFF2-40B4-BE49-F238E27FC236}">
                  <a16:creationId xmlns:a16="http://schemas.microsoft.com/office/drawing/2014/main" id="{831DC459-8DF2-4BD2-986C-8A47995C33AF}"/>
                </a:ext>
              </a:extLst>
            </p:cNvPr>
            <p:cNvSpPr/>
            <p:nvPr/>
          </p:nvSpPr>
          <p:spPr>
            <a:xfrm>
              <a:off x="6380950" y="3302475"/>
              <a:ext cx="77800" cy="40225"/>
            </a:xfrm>
            <a:custGeom>
              <a:avLst/>
              <a:gdLst/>
              <a:ahLst/>
              <a:cxnLst/>
              <a:rect l="l" t="t" r="r" b="b"/>
              <a:pathLst>
                <a:path w="3112" h="1609" extrusionOk="0">
                  <a:moveTo>
                    <a:pt x="843" y="80"/>
                  </a:moveTo>
                  <a:cubicBezTo>
                    <a:pt x="352" y="80"/>
                    <a:pt x="1" y="466"/>
                    <a:pt x="65" y="882"/>
                  </a:cubicBezTo>
                  <a:cubicBezTo>
                    <a:pt x="161" y="1545"/>
                    <a:pt x="602" y="1578"/>
                    <a:pt x="1054" y="1578"/>
                  </a:cubicBezTo>
                  <a:cubicBezTo>
                    <a:pt x="1103" y="1578"/>
                    <a:pt x="1152" y="1577"/>
                    <a:pt x="1201" y="1577"/>
                  </a:cubicBezTo>
                  <a:cubicBezTo>
                    <a:pt x="1347" y="1577"/>
                    <a:pt x="1491" y="1581"/>
                    <a:pt x="1620" y="1608"/>
                  </a:cubicBezTo>
                  <a:cubicBezTo>
                    <a:pt x="1746" y="1549"/>
                    <a:pt x="1903" y="1535"/>
                    <a:pt x="2065" y="1535"/>
                  </a:cubicBezTo>
                  <a:cubicBezTo>
                    <a:pt x="2212" y="1535"/>
                    <a:pt x="2363" y="1547"/>
                    <a:pt x="2502" y="1547"/>
                  </a:cubicBezTo>
                  <a:cubicBezTo>
                    <a:pt x="2845" y="1547"/>
                    <a:pt x="3112" y="1478"/>
                    <a:pt x="3037" y="1003"/>
                  </a:cubicBezTo>
                  <a:cubicBezTo>
                    <a:pt x="2882" y="1"/>
                    <a:pt x="1741" y="191"/>
                    <a:pt x="963" y="87"/>
                  </a:cubicBezTo>
                  <a:cubicBezTo>
                    <a:pt x="923" y="82"/>
                    <a:pt x="882" y="80"/>
                    <a:pt x="843" y="8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920;p60">
              <a:extLst>
                <a:ext uri="{FF2B5EF4-FFF2-40B4-BE49-F238E27FC236}">
                  <a16:creationId xmlns:a16="http://schemas.microsoft.com/office/drawing/2014/main" id="{70CBDE12-6FF2-4F40-9813-0065B8852B8D}"/>
                </a:ext>
              </a:extLst>
            </p:cNvPr>
            <p:cNvSpPr/>
            <p:nvPr/>
          </p:nvSpPr>
          <p:spPr>
            <a:xfrm>
              <a:off x="4384825" y="996700"/>
              <a:ext cx="62025" cy="39775"/>
            </a:xfrm>
            <a:custGeom>
              <a:avLst/>
              <a:gdLst/>
              <a:ahLst/>
              <a:cxnLst/>
              <a:rect l="l" t="t" r="r" b="b"/>
              <a:pathLst>
                <a:path w="2481" h="1591" extrusionOk="0">
                  <a:moveTo>
                    <a:pt x="1811" y="155"/>
                  </a:moveTo>
                  <a:cubicBezTo>
                    <a:pt x="1713" y="155"/>
                    <a:pt x="1613" y="168"/>
                    <a:pt x="1521" y="191"/>
                  </a:cubicBezTo>
                  <a:cubicBezTo>
                    <a:pt x="985" y="312"/>
                    <a:pt x="121" y="1"/>
                    <a:pt x="52" y="917"/>
                  </a:cubicBezTo>
                  <a:cubicBezTo>
                    <a:pt x="0" y="1487"/>
                    <a:pt x="536" y="1574"/>
                    <a:pt x="1054" y="1591"/>
                  </a:cubicBezTo>
                  <a:cubicBezTo>
                    <a:pt x="1573" y="1418"/>
                    <a:pt x="2385" y="1556"/>
                    <a:pt x="2454" y="727"/>
                  </a:cubicBezTo>
                  <a:cubicBezTo>
                    <a:pt x="2481" y="311"/>
                    <a:pt x="2153" y="155"/>
                    <a:pt x="1811" y="155"/>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921;p60">
              <a:extLst>
                <a:ext uri="{FF2B5EF4-FFF2-40B4-BE49-F238E27FC236}">
                  <a16:creationId xmlns:a16="http://schemas.microsoft.com/office/drawing/2014/main" id="{7D15D1BA-327B-45DF-8A5E-2AD7750016BB}"/>
                </a:ext>
              </a:extLst>
            </p:cNvPr>
            <p:cNvSpPr/>
            <p:nvPr/>
          </p:nvSpPr>
          <p:spPr>
            <a:xfrm>
              <a:off x="2100625" y="1004500"/>
              <a:ext cx="520200" cy="95050"/>
            </a:xfrm>
            <a:custGeom>
              <a:avLst/>
              <a:gdLst/>
              <a:ahLst/>
              <a:cxnLst/>
              <a:rect l="l" t="t" r="r" b="b"/>
              <a:pathLst>
                <a:path w="20808" h="3802" extrusionOk="0">
                  <a:moveTo>
                    <a:pt x="20756" y="0"/>
                  </a:moveTo>
                  <a:lnTo>
                    <a:pt x="20738" y="17"/>
                  </a:lnTo>
                  <a:lnTo>
                    <a:pt x="20773" y="17"/>
                  </a:lnTo>
                  <a:lnTo>
                    <a:pt x="20808" y="0"/>
                  </a:lnTo>
                  <a:close/>
                  <a:moveTo>
                    <a:pt x="1" y="3785"/>
                  </a:moveTo>
                  <a:lnTo>
                    <a:pt x="1" y="3802"/>
                  </a:lnTo>
                  <a:lnTo>
                    <a:pt x="18" y="3802"/>
                  </a:lnTo>
                  <a:lnTo>
                    <a:pt x="18" y="3785"/>
                  </a:ln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922;p60">
              <a:extLst>
                <a:ext uri="{FF2B5EF4-FFF2-40B4-BE49-F238E27FC236}">
                  <a16:creationId xmlns:a16="http://schemas.microsoft.com/office/drawing/2014/main" id="{A83EEBD1-AA6F-4A36-B64A-81BD470F58D6}"/>
                </a:ext>
              </a:extLst>
            </p:cNvPr>
            <p:cNvSpPr/>
            <p:nvPr/>
          </p:nvSpPr>
          <p:spPr>
            <a:xfrm>
              <a:off x="233350" y="949250"/>
              <a:ext cx="3232550" cy="3802300"/>
            </a:xfrm>
            <a:custGeom>
              <a:avLst/>
              <a:gdLst/>
              <a:ahLst/>
              <a:cxnLst/>
              <a:rect l="l" t="t" r="r" b="b"/>
              <a:pathLst>
                <a:path w="129302" h="152092" extrusionOk="0">
                  <a:moveTo>
                    <a:pt x="97270" y="1644"/>
                  </a:moveTo>
                  <a:cubicBezTo>
                    <a:pt x="97347" y="1644"/>
                    <a:pt x="97424" y="1648"/>
                    <a:pt x="97503" y="1657"/>
                  </a:cubicBezTo>
                  <a:cubicBezTo>
                    <a:pt x="97555" y="1674"/>
                    <a:pt x="97607" y="1692"/>
                    <a:pt x="97642" y="1709"/>
                  </a:cubicBezTo>
                  <a:lnTo>
                    <a:pt x="95601" y="2170"/>
                  </a:lnTo>
                  <a:lnTo>
                    <a:pt x="95601" y="2170"/>
                  </a:lnTo>
                  <a:cubicBezTo>
                    <a:pt x="96129" y="1917"/>
                    <a:pt x="96661" y="1644"/>
                    <a:pt x="97270" y="1644"/>
                  </a:cubicBezTo>
                  <a:close/>
                  <a:moveTo>
                    <a:pt x="95473" y="2210"/>
                  </a:moveTo>
                  <a:lnTo>
                    <a:pt x="95447" y="2227"/>
                  </a:lnTo>
                  <a:lnTo>
                    <a:pt x="95429" y="2227"/>
                  </a:lnTo>
                  <a:lnTo>
                    <a:pt x="95464" y="2210"/>
                  </a:lnTo>
                  <a:close/>
                  <a:moveTo>
                    <a:pt x="68358" y="8951"/>
                  </a:moveTo>
                  <a:cubicBezTo>
                    <a:pt x="68553" y="8951"/>
                    <a:pt x="68761" y="9049"/>
                    <a:pt x="68989" y="9313"/>
                  </a:cubicBezTo>
                  <a:cubicBezTo>
                    <a:pt x="69208" y="9280"/>
                    <a:pt x="69420" y="9268"/>
                    <a:pt x="69634" y="9268"/>
                  </a:cubicBezTo>
                  <a:cubicBezTo>
                    <a:pt x="69758" y="9268"/>
                    <a:pt x="69882" y="9272"/>
                    <a:pt x="70008" y="9278"/>
                  </a:cubicBezTo>
                  <a:cubicBezTo>
                    <a:pt x="70061" y="9286"/>
                    <a:pt x="70117" y="9289"/>
                    <a:pt x="70177" y="9289"/>
                  </a:cubicBezTo>
                  <a:cubicBezTo>
                    <a:pt x="70522" y="9289"/>
                    <a:pt x="70965" y="9176"/>
                    <a:pt x="71318" y="9176"/>
                  </a:cubicBezTo>
                  <a:cubicBezTo>
                    <a:pt x="71841" y="9176"/>
                    <a:pt x="72167" y="9425"/>
                    <a:pt x="71685" y="10661"/>
                  </a:cubicBezTo>
                  <a:cubicBezTo>
                    <a:pt x="71581" y="10937"/>
                    <a:pt x="71823" y="11265"/>
                    <a:pt x="72151" y="11386"/>
                  </a:cubicBezTo>
                  <a:cubicBezTo>
                    <a:pt x="72428" y="11438"/>
                    <a:pt x="72722" y="11490"/>
                    <a:pt x="72998" y="11507"/>
                  </a:cubicBezTo>
                  <a:cubicBezTo>
                    <a:pt x="72652" y="11922"/>
                    <a:pt x="72359" y="12406"/>
                    <a:pt x="71927" y="12717"/>
                  </a:cubicBezTo>
                  <a:cubicBezTo>
                    <a:pt x="71831" y="12786"/>
                    <a:pt x="71741" y="12813"/>
                    <a:pt x="71654" y="12813"/>
                  </a:cubicBezTo>
                  <a:cubicBezTo>
                    <a:pt x="71349" y="12813"/>
                    <a:pt x="71090" y="12473"/>
                    <a:pt x="70821" y="12406"/>
                  </a:cubicBezTo>
                  <a:cubicBezTo>
                    <a:pt x="69127" y="11939"/>
                    <a:pt x="69334" y="10488"/>
                    <a:pt x="68989" y="9313"/>
                  </a:cubicBezTo>
                  <a:lnTo>
                    <a:pt x="67330" y="9520"/>
                  </a:lnTo>
                  <a:cubicBezTo>
                    <a:pt x="67668" y="9295"/>
                    <a:pt x="67992" y="8951"/>
                    <a:pt x="68358" y="8951"/>
                  </a:cubicBezTo>
                  <a:close/>
                  <a:moveTo>
                    <a:pt x="51546" y="12467"/>
                  </a:moveTo>
                  <a:cubicBezTo>
                    <a:pt x="51593" y="12467"/>
                    <a:pt x="51647" y="12470"/>
                    <a:pt x="51707" y="12475"/>
                  </a:cubicBezTo>
                  <a:cubicBezTo>
                    <a:pt x="51897" y="12648"/>
                    <a:pt x="52157" y="12890"/>
                    <a:pt x="52433" y="13115"/>
                  </a:cubicBezTo>
                  <a:cubicBezTo>
                    <a:pt x="52260" y="13270"/>
                    <a:pt x="52053" y="13374"/>
                    <a:pt x="51845" y="13460"/>
                  </a:cubicBezTo>
                  <a:cubicBezTo>
                    <a:pt x="51802" y="13467"/>
                    <a:pt x="51764" y="13470"/>
                    <a:pt x="51729" y="13470"/>
                  </a:cubicBezTo>
                  <a:cubicBezTo>
                    <a:pt x="51300" y="13470"/>
                    <a:pt x="51439" y="13007"/>
                    <a:pt x="51327" y="12752"/>
                  </a:cubicBezTo>
                  <a:cubicBezTo>
                    <a:pt x="51225" y="12548"/>
                    <a:pt x="51295" y="12467"/>
                    <a:pt x="51546" y="12467"/>
                  </a:cubicBezTo>
                  <a:close/>
                  <a:moveTo>
                    <a:pt x="55481" y="12549"/>
                  </a:moveTo>
                  <a:cubicBezTo>
                    <a:pt x="55526" y="12549"/>
                    <a:pt x="55570" y="12553"/>
                    <a:pt x="55613" y="12562"/>
                  </a:cubicBezTo>
                  <a:lnTo>
                    <a:pt x="54576" y="13789"/>
                  </a:lnTo>
                  <a:lnTo>
                    <a:pt x="53954" y="13184"/>
                  </a:lnTo>
                  <a:cubicBezTo>
                    <a:pt x="54420" y="12976"/>
                    <a:pt x="54870" y="12752"/>
                    <a:pt x="55336" y="12562"/>
                  </a:cubicBezTo>
                  <a:cubicBezTo>
                    <a:pt x="55388" y="12553"/>
                    <a:pt x="55436" y="12549"/>
                    <a:pt x="55481" y="12549"/>
                  </a:cubicBezTo>
                  <a:close/>
                  <a:moveTo>
                    <a:pt x="116966" y="0"/>
                  </a:moveTo>
                  <a:cubicBezTo>
                    <a:pt x="112339" y="0"/>
                    <a:pt x="107712" y="747"/>
                    <a:pt x="103085" y="1035"/>
                  </a:cubicBezTo>
                  <a:cubicBezTo>
                    <a:pt x="101910" y="1104"/>
                    <a:pt x="100735" y="983"/>
                    <a:pt x="99542" y="1260"/>
                  </a:cubicBezTo>
                  <a:cubicBezTo>
                    <a:pt x="99533" y="1262"/>
                    <a:pt x="99523" y="1263"/>
                    <a:pt x="99512" y="1263"/>
                  </a:cubicBezTo>
                  <a:cubicBezTo>
                    <a:pt x="99194" y="1263"/>
                    <a:pt x="98389" y="307"/>
                    <a:pt x="97503" y="240"/>
                  </a:cubicBezTo>
                  <a:cubicBezTo>
                    <a:pt x="96554" y="172"/>
                    <a:pt x="95607" y="143"/>
                    <a:pt x="94661" y="143"/>
                  </a:cubicBezTo>
                  <a:cubicBezTo>
                    <a:pt x="91541" y="143"/>
                    <a:pt x="88432" y="459"/>
                    <a:pt x="85303" y="724"/>
                  </a:cubicBezTo>
                  <a:cubicBezTo>
                    <a:pt x="83379" y="875"/>
                    <a:pt x="81549" y="1637"/>
                    <a:pt x="79578" y="1637"/>
                  </a:cubicBezTo>
                  <a:cubicBezTo>
                    <a:pt x="79300" y="1637"/>
                    <a:pt x="79020" y="1622"/>
                    <a:pt x="78736" y="1588"/>
                  </a:cubicBezTo>
                  <a:cubicBezTo>
                    <a:pt x="78573" y="1568"/>
                    <a:pt x="78403" y="1557"/>
                    <a:pt x="78229" y="1557"/>
                  </a:cubicBezTo>
                  <a:cubicBezTo>
                    <a:pt x="77349" y="1557"/>
                    <a:pt x="76386" y="1840"/>
                    <a:pt x="75953" y="2677"/>
                  </a:cubicBezTo>
                  <a:cubicBezTo>
                    <a:pt x="75538" y="3489"/>
                    <a:pt x="76333" y="4163"/>
                    <a:pt x="76956" y="4750"/>
                  </a:cubicBezTo>
                  <a:cubicBezTo>
                    <a:pt x="77215" y="4992"/>
                    <a:pt x="77232" y="5511"/>
                    <a:pt x="77370" y="5891"/>
                  </a:cubicBezTo>
                  <a:cubicBezTo>
                    <a:pt x="77348" y="5890"/>
                    <a:pt x="77325" y="5889"/>
                    <a:pt x="77301" y="5889"/>
                  </a:cubicBezTo>
                  <a:cubicBezTo>
                    <a:pt x="77154" y="5889"/>
                    <a:pt x="76988" y="5912"/>
                    <a:pt x="76844" y="5912"/>
                  </a:cubicBezTo>
                  <a:cubicBezTo>
                    <a:pt x="76726" y="5912"/>
                    <a:pt x="76623" y="5896"/>
                    <a:pt x="76558" y="5839"/>
                  </a:cubicBezTo>
                  <a:cubicBezTo>
                    <a:pt x="76285" y="5586"/>
                    <a:pt x="76034" y="5489"/>
                    <a:pt x="75796" y="5489"/>
                  </a:cubicBezTo>
                  <a:cubicBezTo>
                    <a:pt x="75417" y="5489"/>
                    <a:pt x="75070" y="5733"/>
                    <a:pt x="74709" y="5977"/>
                  </a:cubicBezTo>
                  <a:lnTo>
                    <a:pt x="74709" y="5995"/>
                  </a:lnTo>
                  <a:lnTo>
                    <a:pt x="74692" y="5995"/>
                  </a:lnTo>
                  <a:cubicBezTo>
                    <a:pt x="74415" y="6358"/>
                    <a:pt x="73707" y="6479"/>
                    <a:pt x="73897" y="7066"/>
                  </a:cubicBezTo>
                  <a:cubicBezTo>
                    <a:pt x="74104" y="7654"/>
                    <a:pt x="74761" y="7671"/>
                    <a:pt x="75331" y="7723"/>
                  </a:cubicBezTo>
                  <a:lnTo>
                    <a:pt x="75625" y="7723"/>
                  </a:lnTo>
                  <a:lnTo>
                    <a:pt x="77146" y="7982"/>
                  </a:lnTo>
                  <a:cubicBezTo>
                    <a:pt x="76904" y="8068"/>
                    <a:pt x="76662" y="8120"/>
                    <a:pt x="76403" y="8120"/>
                  </a:cubicBezTo>
                  <a:cubicBezTo>
                    <a:pt x="76178" y="8103"/>
                    <a:pt x="75970" y="7930"/>
                    <a:pt x="75729" y="7861"/>
                  </a:cubicBezTo>
                  <a:cubicBezTo>
                    <a:pt x="75594" y="7823"/>
                    <a:pt x="75464" y="7807"/>
                    <a:pt x="75337" y="7807"/>
                  </a:cubicBezTo>
                  <a:cubicBezTo>
                    <a:pt x="74777" y="7807"/>
                    <a:pt x="74273" y="8116"/>
                    <a:pt x="73724" y="8172"/>
                  </a:cubicBezTo>
                  <a:cubicBezTo>
                    <a:pt x="73717" y="8173"/>
                    <a:pt x="73710" y="8174"/>
                    <a:pt x="73702" y="8174"/>
                  </a:cubicBezTo>
                  <a:cubicBezTo>
                    <a:pt x="73450" y="8174"/>
                    <a:pt x="72913" y="7613"/>
                    <a:pt x="72946" y="7394"/>
                  </a:cubicBezTo>
                  <a:cubicBezTo>
                    <a:pt x="73102" y="6479"/>
                    <a:pt x="73810" y="6098"/>
                    <a:pt x="74674" y="5995"/>
                  </a:cubicBezTo>
                  <a:lnTo>
                    <a:pt x="74674" y="5977"/>
                  </a:lnTo>
                  <a:cubicBezTo>
                    <a:pt x="74726" y="5545"/>
                    <a:pt x="74830" y="5113"/>
                    <a:pt x="74951" y="4681"/>
                  </a:cubicBezTo>
                  <a:cubicBezTo>
                    <a:pt x="75072" y="4370"/>
                    <a:pt x="75435" y="4076"/>
                    <a:pt x="75124" y="3748"/>
                  </a:cubicBezTo>
                  <a:cubicBezTo>
                    <a:pt x="74832" y="3467"/>
                    <a:pt x="74483" y="3396"/>
                    <a:pt x="74119" y="3396"/>
                  </a:cubicBezTo>
                  <a:cubicBezTo>
                    <a:pt x="73856" y="3396"/>
                    <a:pt x="73587" y="3433"/>
                    <a:pt x="73326" y="3454"/>
                  </a:cubicBezTo>
                  <a:cubicBezTo>
                    <a:pt x="72946" y="3506"/>
                    <a:pt x="72756" y="3748"/>
                    <a:pt x="72704" y="4180"/>
                  </a:cubicBezTo>
                  <a:cubicBezTo>
                    <a:pt x="72601" y="5252"/>
                    <a:pt x="72134" y="6098"/>
                    <a:pt x="70959" y="6340"/>
                  </a:cubicBezTo>
                  <a:cubicBezTo>
                    <a:pt x="70855" y="6427"/>
                    <a:pt x="70769" y="6513"/>
                    <a:pt x="70665" y="6617"/>
                  </a:cubicBezTo>
                  <a:cubicBezTo>
                    <a:pt x="70786" y="6859"/>
                    <a:pt x="70924" y="7083"/>
                    <a:pt x="71097" y="7291"/>
                  </a:cubicBezTo>
                  <a:cubicBezTo>
                    <a:pt x="71304" y="7412"/>
                    <a:pt x="71546" y="7515"/>
                    <a:pt x="71788" y="7567"/>
                  </a:cubicBezTo>
                  <a:cubicBezTo>
                    <a:pt x="71650" y="7550"/>
                    <a:pt x="71512" y="7541"/>
                    <a:pt x="71374" y="7541"/>
                  </a:cubicBezTo>
                  <a:cubicBezTo>
                    <a:pt x="71235" y="7541"/>
                    <a:pt x="71097" y="7550"/>
                    <a:pt x="70959" y="7567"/>
                  </a:cubicBezTo>
                  <a:cubicBezTo>
                    <a:pt x="70569" y="7671"/>
                    <a:pt x="70173" y="7708"/>
                    <a:pt x="69775" y="7708"/>
                  </a:cubicBezTo>
                  <a:cubicBezTo>
                    <a:pt x="68812" y="7708"/>
                    <a:pt x="67832" y="7494"/>
                    <a:pt x="66868" y="7494"/>
                  </a:cubicBezTo>
                  <a:cubicBezTo>
                    <a:pt x="66108" y="7494"/>
                    <a:pt x="65357" y="7627"/>
                    <a:pt x="64634" y="8103"/>
                  </a:cubicBezTo>
                  <a:cubicBezTo>
                    <a:pt x="64271" y="8345"/>
                    <a:pt x="63580" y="8379"/>
                    <a:pt x="63666" y="8863"/>
                  </a:cubicBezTo>
                  <a:cubicBezTo>
                    <a:pt x="63752" y="9382"/>
                    <a:pt x="64167" y="9900"/>
                    <a:pt x="64547" y="10315"/>
                  </a:cubicBezTo>
                  <a:cubicBezTo>
                    <a:pt x="64666" y="10447"/>
                    <a:pt x="64798" y="10498"/>
                    <a:pt x="64939" y="10498"/>
                  </a:cubicBezTo>
                  <a:cubicBezTo>
                    <a:pt x="65148" y="10498"/>
                    <a:pt x="65375" y="10387"/>
                    <a:pt x="65602" y="10263"/>
                  </a:cubicBezTo>
                  <a:cubicBezTo>
                    <a:pt x="66124" y="9977"/>
                    <a:pt x="66711" y="9789"/>
                    <a:pt x="67269" y="9556"/>
                  </a:cubicBezTo>
                  <a:lnTo>
                    <a:pt x="67269" y="9556"/>
                  </a:lnTo>
                  <a:cubicBezTo>
                    <a:pt x="66173" y="11022"/>
                    <a:pt x="64072" y="10911"/>
                    <a:pt x="62975" y="11974"/>
                  </a:cubicBezTo>
                  <a:cubicBezTo>
                    <a:pt x="62086" y="12850"/>
                    <a:pt x="61268" y="13162"/>
                    <a:pt x="60357" y="13162"/>
                  </a:cubicBezTo>
                  <a:cubicBezTo>
                    <a:pt x="59993" y="13162"/>
                    <a:pt x="59613" y="13112"/>
                    <a:pt x="59207" y="13028"/>
                  </a:cubicBezTo>
                  <a:cubicBezTo>
                    <a:pt x="58430" y="12873"/>
                    <a:pt x="57687" y="12510"/>
                    <a:pt x="56926" y="12233"/>
                  </a:cubicBezTo>
                  <a:cubicBezTo>
                    <a:pt x="57173" y="12050"/>
                    <a:pt x="57402" y="11981"/>
                    <a:pt x="57619" y="11981"/>
                  </a:cubicBezTo>
                  <a:cubicBezTo>
                    <a:pt x="58162" y="11981"/>
                    <a:pt x="58632" y="12416"/>
                    <a:pt x="59138" y="12613"/>
                  </a:cubicBezTo>
                  <a:cubicBezTo>
                    <a:pt x="59332" y="12687"/>
                    <a:pt x="59512" y="12718"/>
                    <a:pt x="59680" y="12718"/>
                  </a:cubicBezTo>
                  <a:cubicBezTo>
                    <a:pt x="60502" y="12718"/>
                    <a:pt x="61062" y="11967"/>
                    <a:pt x="61765" y="11680"/>
                  </a:cubicBezTo>
                  <a:cubicBezTo>
                    <a:pt x="62404" y="11421"/>
                    <a:pt x="61903" y="10851"/>
                    <a:pt x="61661" y="10384"/>
                  </a:cubicBezTo>
                  <a:cubicBezTo>
                    <a:pt x="61454" y="9987"/>
                    <a:pt x="61921" y="9745"/>
                    <a:pt x="62249" y="9537"/>
                  </a:cubicBezTo>
                  <a:cubicBezTo>
                    <a:pt x="62664" y="9295"/>
                    <a:pt x="63441" y="9226"/>
                    <a:pt x="63182" y="8518"/>
                  </a:cubicBezTo>
                  <a:cubicBezTo>
                    <a:pt x="63018" y="8098"/>
                    <a:pt x="62703" y="8030"/>
                    <a:pt x="62354" y="8030"/>
                  </a:cubicBezTo>
                  <a:cubicBezTo>
                    <a:pt x="62187" y="8030"/>
                    <a:pt x="62013" y="8045"/>
                    <a:pt x="61845" y="8045"/>
                  </a:cubicBezTo>
                  <a:cubicBezTo>
                    <a:pt x="61771" y="8045"/>
                    <a:pt x="61698" y="8042"/>
                    <a:pt x="61627" y="8034"/>
                  </a:cubicBezTo>
                  <a:cubicBezTo>
                    <a:pt x="61564" y="8027"/>
                    <a:pt x="61502" y="8024"/>
                    <a:pt x="61440" y="8024"/>
                  </a:cubicBezTo>
                  <a:cubicBezTo>
                    <a:pt x="60620" y="8024"/>
                    <a:pt x="59973" y="8583"/>
                    <a:pt x="59080" y="8583"/>
                  </a:cubicBezTo>
                  <a:cubicBezTo>
                    <a:pt x="59004" y="8583"/>
                    <a:pt x="58925" y="8579"/>
                    <a:pt x="58844" y="8570"/>
                  </a:cubicBezTo>
                  <a:cubicBezTo>
                    <a:pt x="57410" y="8414"/>
                    <a:pt x="56391" y="7671"/>
                    <a:pt x="55181" y="7187"/>
                  </a:cubicBezTo>
                  <a:cubicBezTo>
                    <a:pt x="54440" y="6892"/>
                    <a:pt x="53723" y="6767"/>
                    <a:pt x="53025" y="6767"/>
                  </a:cubicBezTo>
                  <a:cubicBezTo>
                    <a:pt x="51022" y="6767"/>
                    <a:pt x="49177" y="7799"/>
                    <a:pt x="47370" y="8812"/>
                  </a:cubicBezTo>
                  <a:cubicBezTo>
                    <a:pt x="46903" y="9071"/>
                    <a:pt x="46765" y="9434"/>
                    <a:pt x="46972" y="9969"/>
                  </a:cubicBezTo>
                  <a:cubicBezTo>
                    <a:pt x="47155" y="10426"/>
                    <a:pt x="47351" y="10748"/>
                    <a:pt x="47819" y="10748"/>
                  </a:cubicBezTo>
                  <a:cubicBezTo>
                    <a:pt x="47883" y="10748"/>
                    <a:pt x="47952" y="10742"/>
                    <a:pt x="48026" y="10730"/>
                  </a:cubicBezTo>
                  <a:lnTo>
                    <a:pt x="50498" y="10280"/>
                  </a:lnTo>
                  <a:cubicBezTo>
                    <a:pt x="50618" y="10263"/>
                    <a:pt x="50739" y="10229"/>
                    <a:pt x="50878" y="10194"/>
                  </a:cubicBezTo>
                  <a:lnTo>
                    <a:pt x="50878" y="10194"/>
                  </a:lnTo>
                  <a:cubicBezTo>
                    <a:pt x="50878" y="10298"/>
                    <a:pt x="50860" y="10401"/>
                    <a:pt x="50860" y="10505"/>
                  </a:cubicBezTo>
                  <a:cubicBezTo>
                    <a:pt x="50614" y="11663"/>
                    <a:pt x="50148" y="12321"/>
                    <a:pt x="49280" y="12321"/>
                  </a:cubicBezTo>
                  <a:cubicBezTo>
                    <a:pt x="48931" y="12321"/>
                    <a:pt x="48517" y="12214"/>
                    <a:pt x="48026" y="11991"/>
                  </a:cubicBezTo>
                  <a:cubicBezTo>
                    <a:pt x="46374" y="11254"/>
                    <a:pt x="44693" y="10979"/>
                    <a:pt x="42955" y="10979"/>
                  </a:cubicBezTo>
                  <a:cubicBezTo>
                    <a:pt x="42002" y="10979"/>
                    <a:pt x="41033" y="11062"/>
                    <a:pt x="40042" y="11196"/>
                  </a:cubicBezTo>
                  <a:cubicBezTo>
                    <a:pt x="38536" y="11404"/>
                    <a:pt x="37062" y="12285"/>
                    <a:pt x="35569" y="12285"/>
                  </a:cubicBezTo>
                  <a:cubicBezTo>
                    <a:pt x="35195" y="12285"/>
                    <a:pt x="34820" y="12230"/>
                    <a:pt x="34443" y="12095"/>
                  </a:cubicBezTo>
                  <a:cubicBezTo>
                    <a:pt x="32698" y="11490"/>
                    <a:pt x="30900" y="11110"/>
                    <a:pt x="29068" y="10920"/>
                  </a:cubicBezTo>
                  <a:cubicBezTo>
                    <a:pt x="27080" y="10698"/>
                    <a:pt x="25171" y="10202"/>
                    <a:pt x="23146" y="10202"/>
                  </a:cubicBezTo>
                  <a:cubicBezTo>
                    <a:pt x="22337" y="10202"/>
                    <a:pt x="21510" y="10281"/>
                    <a:pt x="20652" y="10488"/>
                  </a:cubicBezTo>
                  <a:cubicBezTo>
                    <a:pt x="18383" y="11055"/>
                    <a:pt x="16215" y="12269"/>
                    <a:pt x="13793" y="12269"/>
                  </a:cubicBezTo>
                  <a:cubicBezTo>
                    <a:pt x="13559" y="12269"/>
                    <a:pt x="13322" y="12258"/>
                    <a:pt x="13083" y="12233"/>
                  </a:cubicBezTo>
                  <a:cubicBezTo>
                    <a:pt x="13049" y="12230"/>
                    <a:pt x="13015" y="12229"/>
                    <a:pt x="12982" y="12229"/>
                  </a:cubicBezTo>
                  <a:cubicBezTo>
                    <a:pt x="12473" y="12229"/>
                    <a:pt x="12176" y="12605"/>
                    <a:pt x="12323" y="13287"/>
                  </a:cubicBezTo>
                  <a:cubicBezTo>
                    <a:pt x="12498" y="14071"/>
                    <a:pt x="12325" y="14707"/>
                    <a:pt x="11687" y="14707"/>
                  </a:cubicBezTo>
                  <a:cubicBezTo>
                    <a:pt x="11510" y="14707"/>
                    <a:pt x="11296" y="14658"/>
                    <a:pt x="11044" y="14549"/>
                  </a:cubicBezTo>
                  <a:cubicBezTo>
                    <a:pt x="10655" y="14378"/>
                    <a:pt x="10292" y="14308"/>
                    <a:pt x="9947" y="14308"/>
                  </a:cubicBezTo>
                  <a:cubicBezTo>
                    <a:pt x="9034" y="14308"/>
                    <a:pt x="8242" y="14801"/>
                    <a:pt x="7415" y="15240"/>
                  </a:cubicBezTo>
                  <a:cubicBezTo>
                    <a:pt x="6965" y="15482"/>
                    <a:pt x="6672" y="15914"/>
                    <a:pt x="6879" y="16467"/>
                  </a:cubicBezTo>
                  <a:cubicBezTo>
                    <a:pt x="7027" y="16886"/>
                    <a:pt x="7334" y="16988"/>
                    <a:pt x="7700" y="16988"/>
                  </a:cubicBezTo>
                  <a:cubicBezTo>
                    <a:pt x="7802" y="16988"/>
                    <a:pt x="7910" y="16980"/>
                    <a:pt x="8020" y="16968"/>
                  </a:cubicBezTo>
                  <a:cubicBezTo>
                    <a:pt x="8305" y="16929"/>
                    <a:pt x="8590" y="16910"/>
                    <a:pt x="8875" y="16910"/>
                  </a:cubicBezTo>
                  <a:cubicBezTo>
                    <a:pt x="8970" y="16910"/>
                    <a:pt x="9065" y="16912"/>
                    <a:pt x="9160" y="16917"/>
                  </a:cubicBezTo>
                  <a:cubicBezTo>
                    <a:pt x="9186" y="16919"/>
                    <a:pt x="9214" y="16920"/>
                    <a:pt x="9242" y="16920"/>
                  </a:cubicBezTo>
                  <a:cubicBezTo>
                    <a:pt x="9458" y="16920"/>
                    <a:pt x="9735" y="16862"/>
                    <a:pt x="9947" y="16862"/>
                  </a:cubicBezTo>
                  <a:cubicBezTo>
                    <a:pt x="10131" y="16862"/>
                    <a:pt x="10266" y="16906"/>
                    <a:pt x="10266" y="17072"/>
                  </a:cubicBezTo>
                  <a:cubicBezTo>
                    <a:pt x="10266" y="17498"/>
                    <a:pt x="9728" y="17637"/>
                    <a:pt x="9291" y="17637"/>
                  </a:cubicBezTo>
                  <a:cubicBezTo>
                    <a:pt x="9214" y="17637"/>
                    <a:pt x="9141" y="17633"/>
                    <a:pt x="9074" y="17625"/>
                  </a:cubicBezTo>
                  <a:cubicBezTo>
                    <a:pt x="8873" y="17604"/>
                    <a:pt x="8677" y="17594"/>
                    <a:pt x="8484" y="17594"/>
                  </a:cubicBezTo>
                  <a:cubicBezTo>
                    <a:pt x="6314" y="17594"/>
                    <a:pt x="4587" y="18859"/>
                    <a:pt x="2714" y="19716"/>
                  </a:cubicBezTo>
                  <a:cubicBezTo>
                    <a:pt x="1193" y="20407"/>
                    <a:pt x="2351" y="21548"/>
                    <a:pt x="2282" y="22429"/>
                  </a:cubicBezTo>
                  <a:cubicBezTo>
                    <a:pt x="2264" y="22814"/>
                    <a:pt x="2455" y="22907"/>
                    <a:pt x="2706" y="22907"/>
                  </a:cubicBezTo>
                  <a:cubicBezTo>
                    <a:pt x="2939" y="22907"/>
                    <a:pt x="3223" y="22827"/>
                    <a:pt x="3440" y="22827"/>
                  </a:cubicBezTo>
                  <a:cubicBezTo>
                    <a:pt x="3665" y="22827"/>
                    <a:pt x="3872" y="22982"/>
                    <a:pt x="4079" y="23069"/>
                  </a:cubicBezTo>
                  <a:cubicBezTo>
                    <a:pt x="3924" y="23242"/>
                    <a:pt x="3751" y="23380"/>
                    <a:pt x="3544" y="23501"/>
                  </a:cubicBezTo>
                  <a:cubicBezTo>
                    <a:pt x="2610" y="23881"/>
                    <a:pt x="1643" y="24192"/>
                    <a:pt x="709" y="24589"/>
                  </a:cubicBezTo>
                  <a:cubicBezTo>
                    <a:pt x="329" y="24745"/>
                    <a:pt x="1" y="25142"/>
                    <a:pt x="226" y="25609"/>
                  </a:cubicBezTo>
                  <a:cubicBezTo>
                    <a:pt x="325" y="25816"/>
                    <a:pt x="462" y="25880"/>
                    <a:pt x="615" y="25880"/>
                  </a:cubicBezTo>
                  <a:cubicBezTo>
                    <a:pt x="807" y="25880"/>
                    <a:pt x="1026" y="25778"/>
                    <a:pt x="1228" y="25730"/>
                  </a:cubicBezTo>
                  <a:cubicBezTo>
                    <a:pt x="2248" y="25454"/>
                    <a:pt x="3354" y="25350"/>
                    <a:pt x="4252" y="24866"/>
                  </a:cubicBezTo>
                  <a:cubicBezTo>
                    <a:pt x="4601" y="24679"/>
                    <a:pt x="4965" y="24620"/>
                    <a:pt x="5336" y="24620"/>
                  </a:cubicBezTo>
                  <a:cubicBezTo>
                    <a:pt x="5952" y="24620"/>
                    <a:pt x="6585" y="24782"/>
                    <a:pt x="7191" y="24782"/>
                  </a:cubicBezTo>
                  <a:cubicBezTo>
                    <a:pt x="7702" y="24782"/>
                    <a:pt x="8195" y="24667"/>
                    <a:pt x="8642" y="24244"/>
                  </a:cubicBezTo>
                  <a:cubicBezTo>
                    <a:pt x="9143" y="23760"/>
                    <a:pt x="9627" y="23276"/>
                    <a:pt x="10128" y="22809"/>
                  </a:cubicBezTo>
                  <a:cubicBezTo>
                    <a:pt x="10518" y="22438"/>
                    <a:pt x="10935" y="22335"/>
                    <a:pt x="11366" y="22335"/>
                  </a:cubicBezTo>
                  <a:cubicBezTo>
                    <a:pt x="11904" y="22335"/>
                    <a:pt x="12465" y="22495"/>
                    <a:pt x="13026" y="22495"/>
                  </a:cubicBezTo>
                  <a:cubicBezTo>
                    <a:pt x="13270" y="22495"/>
                    <a:pt x="13515" y="22465"/>
                    <a:pt x="13757" y="22377"/>
                  </a:cubicBezTo>
                  <a:cubicBezTo>
                    <a:pt x="14876" y="21972"/>
                    <a:pt x="15968" y="21278"/>
                    <a:pt x="17215" y="21278"/>
                  </a:cubicBezTo>
                  <a:cubicBezTo>
                    <a:pt x="17721" y="21278"/>
                    <a:pt x="18252" y="21392"/>
                    <a:pt x="18820" y="21686"/>
                  </a:cubicBezTo>
                  <a:cubicBezTo>
                    <a:pt x="20272" y="22429"/>
                    <a:pt x="22242" y="22343"/>
                    <a:pt x="21966" y="24780"/>
                  </a:cubicBezTo>
                  <a:cubicBezTo>
                    <a:pt x="21914" y="25212"/>
                    <a:pt x="22104" y="25868"/>
                    <a:pt x="22415" y="26127"/>
                  </a:cubicBezTo>
                  <a:cubicBezTo>
                    <a:pt x="23746" y="27251"/>
                    <a:pt x="23659" y="29411"/>
                    <a:pt x="23210" y="29981"/>
                  </a:cubicBezTo>
                  <a:cubicBezTo>
                    <a:pt x="22052" y="31485"/>
                    <a:pt x="22484" y="32573"/>
                    <a:pt x="22985" y="33973"/>
                  </a:cubicBezTo>
                  <a:cubicBezTo>
                    <a:pt x="23124" y="34405"/>
                    <a:pt x="22795" y="35045"/>
                    <a:pt x="22553" y="35529"/>
                  </a:cubicBezTo>
                  <a:cubicBezTo>
                    <a:pt x="21447" y="37844"/>
                    <a:pt x="19356" y="39469"/>
                    <a:pt x="18233" y="41802"/>
                  </a:cubicBezTo>
                  <a:cubicBezTo>
                    <a:pt x="17455" y="43409"/>
                    <a:pt x="17058" y="48783"/>
                    <a:pt x="18354" y="49734"/>
                  </a:cubicBezTo>
                  <a:cubicBezTo>
                    <a:pt x="20220" y="51116"/>
                    <a:pt x="19927" y="52862"/>
                    <a:pt x="20238" y="54659"/>
                  </a:cubicBezTo>
                  <a:cubicBezTo>
                    <a:pt x="20428" y="55748"/>
                    <a:pt x="20410" y="57528"/>
                    <a:pt x="20687" y="57752"/>
                  </a:cubicBezTo>
                  <a:cubicBezTo>
                    <a:pt x="22380" y="59083"/>
                    <a:pt x="22242" y="61364"/>
                    <a:pt x="23625" y="62764"/>
                  </a:cubicBezTo>
                  <a:cubicBezTo>
                    <a:pt x="23915" y="63066"/>
                    <a:pt x="24197" y="63258"/>
                    <a:pt x="24508" y="63258"/>
                  </a:cubicBezTo>
                  <a:cubicBezTo>
                    <a:pt x="24660" y="63258"/>
                    <a:pt x="24820" y="63212"/>
                    <a:pt x="24990" y="63110"/>
                  </a:cubicBezTo>
                  <a:cubicBezTo>
                    <a:pt x="25508" y="62816"/>
                    <a:pt x="25526" y="62246"/>
                    <a:pt x="25197" y="61831"/>
                  </a:cubicBezTo>
                  <a:cubicBezTo>
                    <a:pt x="23607" y="59671"/>
                    <a:pt x="23746" y="56888"/>
                    <a:pt x="22536" y="54590"/>
                  </a:cubicBezTo>
                  <a:cubicBezTo>
                    <a:pt x="22415" y="54348"/>
                    <a:pt x="22605" y="53933"/>
                    <a:pt x="22692" y="53605"/>
                  </a:cubicBezTo>
                  <a:cubicBezTo>
                    <a:pt x="22704" y="53568"/>
                    <a:pt x="22878" y="53539"/>
                    <a:pt x="22981" y="53539"/>
                  </a:cubicBezTo>
                  <a:cubicBezTo>
                    <a:pt x="23021" y="53539"/>
                    <a:pt x="23050" y="53543"/>
                    <a:pt x="23054" y="53553"/>
                  </a:cubicBezTo>
                  <a:cubicBezTo>
                    <a:pt x="23175" y="53812"/>
                    <a:pt x="23366" y="54106"/>
                    <a:pt x="23366" y="54400"/>
                  </a:cubicBezTo>
                  <a:cubicBezTo>
                    <a:pt x="23383" y="56819"/>
                    <a:pt x="24973" y="58617"/>
                    <a:pt x="26027" y="60569"/>
                  </a:cubicBezTo>
                  <a:cubicBezTo>
                    <a:pt x="26977" y="62297"/>
                    <a:pt x="28654" y="63663"/>
                    <a:pt x="27720" y="65978"/>
                  </a:cubicBezTo>
                  <a:cubicBezTo>
                    <a:pt x="27530" y="66445"/>
                    <a:pt x="27928" y="66791"/>
                    <a:pt x="28273" y="67136"/>
                  </a:cubicBezTo>
                  <a:cubicBezTo>
                    <a:pt x="29138" y="68000"/>
                    <a:pt x="30226" y="68536"/>
                    <a:pt x="31246" y="69193"/>
                  </a:cubicBezTo>
                  <a:cubicBezTo>
                    <a:pt x="32910" y="70222"/>
                    <a:pt x="34447" y="71516"/>
                    <a:pt x="36422" y="71516"/>
                  </a:cubicBezTo>
                  <a:cubicBezTo>
                    <a:pt x="36867" y="71516"/>
                    <a:pt x="37334" y="71451"/>
                    <a:pt x="37830" y="71301"/>
                  </a:cubicBezTo>
                  <a:cubicBezTo>
                    <a:pt x="37930" y="71272"/>
                    <a:pt x="38022" y="71258"/>
                    <a:pt x="38107" y="71258"/>
                  </a:cubicBezTo>
                  <a:cubicBezTo>
                    <a:pt x="38527" y="71258"/>
                    <a:pt x="38793" y="71582"/>
                    <a:pt x="39023" y="71941"/>
                  </a:cubicBezTo>
                  <a:cubicBezTo>
                    <a:pt x="39748" y="73098"/>
                    <a:pt x="40768" y="73721"/>
                    <a:pt x="42116" y="74032"/>
                  </a:cubicBezTo>
                  <a:cubicBezTo>
                    <a:pt x="43585" y="74360"/>
                    <a:pt x="45296" y="74775"/>
                    <a:pt x="45745" y="76399"/>
                  </a:cubicBezTo>
                  <a:cubicBezTo>
                    <a:pt x="46194" y="78110"/>
                    <a:pt x="47439" y="79112"/>
                    <a:pt x="48648" y="79907"/>
                  </a:cubicBezTo>
                  <a:cubicBezTo>
                    <a:pt x="49237" y="80296"/>
                    <a:pt x="50039" y="81326"/>
                    <a:pt x="50895" y="81326"/>
                  </a:cubicBezTo>
                  <a:cubicBezTo>
                    <a:pt x="51372" y="81326"/>
                    <a:pt x="51865" y="81007"/>
                    <a:pt x="52347" y="80080"/>
                  </a:cubicBezTo>
                  <a:cubicBezTo>
                    <a:pt x="52462" y="79850"/>
                    <a:pt x="52631" y="79714"/>
                    <a:pt x="52813" y="79714"/>
                  </a:cubicBezTo>
                  <a:cubicBezTo>
                    <a:pt x="53013" y="79714"/>
                    <a:pt x="53228" y="79880"/>
                    <a:pt x="53401" y="80270"/>
                  </a:cubicBezTo>
                  <a:cubicBezTo>
                    <a:pt x="54593" y="83156"/>
                    <a:pt x="53919" y="85697"/>
                    <a:pt x="51621" y="87943"/>
                  </a:cubicBezTo>
                  <a:cubicBezTo>
                    <a:pt x="50498" y="89049"/>
                    <a:pt x="49806" y="90604"/>
                    <a:pt x="50774" y="92194"/>
                  </a:cubicBezTo>
                  <a:cubicBezTo>
                    <a:pt x="51085" y="92730"/>
                    <a:pt x="51068" y="92886"/>
                    <a:pt x="50688" y="93283"/>
                  </a:cubicBezTo>
                  <a:cubicBezTo>
                    <a:pt x="49685" y="94337"/>
                    <a:pt x="49703" y="95875"/>
                    <a:pt x="50567" y="96636"/>
                  </a:cubicBezTo>
                  <a:cubicBezTo>
                    <a:pt x="52208" y="98087"/>
                    <a:pt x="52986" y="99971"/>
                    <a:pt x="53971" y="101803"/>
                  </a:cubicBezTo>
                  <a:cubicBezTo>
                    <a:pt x="55440" y="104516"/>
                    <a:pt x="56771" y="107281"/>
                    <a:pt x="59933" y="108629"/>
                  </a:cubicBezTo>
                  <a:cubicBezTo>
                    <a:pt x="61661" y="109372"/>
                    <a:pt x="62629" y="111014"/>
                    <a:pt x="62664" y="113122"/>
                  </a:cubicBezTo>
                  <a:cubicBezTo>
                    <a:pt x="62716" y="116319"/>
                    <a:pt x="62871" y="119516"/>
                    <a:pt x="63096" y="122713"/>
                  </a:cubicBezTo>
                  <a:cubicBezTo>
                    <a:pt x="63251" y="125115"/>
                    <a:pt x="64426" y="127431"/>
                    <a:pt x="63631" y="129920"/>
                  </a:cubicBezTo>
                  <a:cubicBezTo>
                    <a:pt x="63303" y="130922"/>
                    <a:pt x="63459" y="131907"/>
                    <a:pt x="63839" y="132875"/>
                  </a:cubicBezTo>
                  <a:cubicBezTo>
                    <a:pt x="64323" y="134067"/>
                    <a:pt x="64461" y="135363"/>
                    <a:pt x="64288" y="136642"/>
                  </a:cubicBezTo>
                  <a:cubicBezTo>
                    <a:pt x="64184" y="137593"/>
                    <a:pt x="64582" y="138664"/>
                    <a:pt x="65653" y="139148"/>
                  </a:cubicBezTo>
                  <a:cubicBezTo>
                    <a:pt x="65680" y="139159"/>
                    <a:pt x="65711" y="139163"/>
                    <a:pt x="65743" y="139163"/>
                  </a:cubicBezTo>
                  <a:cubicBezTo>
                    <a:pt x="65886" y="139163"/>
                    <a:pt x="66069" y="139076"/>
                    <a:pt x="66205" y="139076"/>
                  </a:cubicBezTo>
                  <a:cubicBezTo>
                    <a:pt x="66332" y="139076"/>
                    <a:pt x="66419" y="139151"/>
                    <a:pt x="66397" y="139442"/>
                  </a:cubicBezTo>
                  <a:cubicBezTo>
                    <a:pt x="66362" y="139995"/>
                    <a:pt x="67071" y="140565"/>
                    <a:pt x="66293" y="141135"/>
                  </a:cubicBezTo>
                  <a:cubicBezTo>
                    <a:pt x="65895" y="141412"/>
                    <a:pt x="65360" y="142259"/>
                    <a:pt x="65774" y="142414"/>
                  </a:cubicBezTo>
                  <a:cubicBezTo>
                    <a:pt x="66898" y="142846"/>
                    <a:pt x="66500" y="143797"/>
                    <a:pt x="66777" y="144488"/>
                  </a:cubicBezTo>
                  <a:cubicBezTo>
                    <a:pt x="67468" y="146164"/>
                    <a:pt x="68505" y="147668"/>
                    <a:pt x="69801" y="148929"/>
                  </a:cubicBezTo>
                  <a:cubicBezTo>
                    <a:pt x="71823" y="150906"/>
                    <a:pt x="74091" y="152091"/>
                    <a:pt x="76808" y="152091"/>
                  </a:cubicBezTo>
                  <a:cubicBezTo>
                    <a:pt x="77226" y="152091"/>
                    <a:pt x="77656" y="152063"/>
                    <a:pt x="78096" y="152005"/>
                  </a:cubicBezTo>
                  <a:cubicBezTo>
                    <a:pt x="78355" y="151953"/>
                    <a:pt x="78580" y="151781"/>
                    <a:pt x="78718" y="151556"/>
                  </a:cubicBezTo>
                  <a:cubicBezTo>
                    <a:pt x="78874" y="151262"/>
                    <a:pt x="78615" y="151038"/>
                    <a:pt x="78355" y="150882"/>
                  </a:cubicBezTo>
                  <a:cubicBezTo>
                    <a:pt x="77595" y="150415"/>
                    <a:pt x="76835" y="149914"/>
                    <a:pt x="76040" y="149482"/>
                  </a:cubicBezTo>
                  <a:cubicBezTo>
                    <a:pt x="73914" y="148342"/>
                    <a:pt x="73551" y="146648"/>
                    <a:pt x="74899" y="144695"/>
                  </a:cubicBezTo>
                  <a:cubicBezTo>
                    <a:pt x="75608" y="143658"/>
                    <a:pt x="75694" y="142570"/>
                    <a:pt x="74173" y="142017"/>
                  </a:cubicBezTo>
                  <a:cubicBezTo>
                    <a:pt x="73707" y="141861"/>
                    <a:pt x="72929" y="141550"/>
                    <a:pt x="73551" y="140997"/>
                  </a:cubicBezTo>
                  <a:cubicBezTo>
                    <a:pt x="74260" y="140340"/>
                    <a:pt x="74260" y="139597"/>
                    <a:pt x="74415" y="138837"/>
                  </a:cubicBezTo>
                  <a:cubicBezTo>
                    <a:pt x="74605" y="137783"/>
                    <a:pt x="73534" y="136193"/>
                    <a:pt x="75677" y="135985"/>
                  </a:cubicBezTo>
                  <a:cubicBezTo>
                    <a:pt x="75746" y="135985"/>
                    <a:pt x="75850" y="135588"/>
                    <a:pt x="75798" y="135432"/>
                  </a:cubicBezTo>
                  <a:cubicBezTo>
                    <a:pt x="75444" y="134260"/>
                    <a:pt x="75867" y="133923"/>
                    <a:pt x="76900" y="133923"/>
                  </a:cubicBezTo>
                  <a:cubicBezTo>
                    <a:pt x="76978" y="133923"/>
                    <a:pt x="77060" y="133925"/>
                    <a:pt x="77146" y="133929"/>
                  </a:cubicBezTo>
                  <a:cubicBezTo>
                    <a:pt x="77188" y="133931"/>
                    <a:pt x="77231" y="133932"/>
                    <a:pt x="77272" y="133932"/>
                  </a:cubicBezTo>
                  <a:cubicBezTo>
                    <a:pt x="78202" y="133932"/>
                    <a:pt x="78980" y="133388"/>
                    <a:pt x="79427" y="132512"/>
                  </a:cubicBezTo>
                  <a:cubicBezTo>
                    <a:pt x="79859" y="131648"/>
                    <a:pt x="79738" y="130836"/>
                    <a:pt x="79047" y="130110"/>
                  </a:cubicBezTo>
                  <a:cubicBezTo>
                    <a:pt x="78857" y="129902"/>
                    <a:pt x="78822" y="129557"/>
                    <a:pt x="78701" y="129280"/>
                  </a:cubicBezTo>
                  <a:lnTo>
                    <a:pt x="78701" y="129280"/>
                  </a:lnTo>
                  <a:cubicBezTo>
                    <a:pt x="78977" y="129298"/>
                    <a:pt x="79237" y="129332"/>
                    <a:pt x="79513" y="129384"/>
                  </a:cubicBezTo>
                  <a:cubicBezTo>
                    <a:pt x="79669" y="129427"/>
                    <a:pt x="79830" y="129448"/>
                    <a:pt x="79991" y="129448"/>
                  </a:cubicBezTo>
                  <a:cubicBezTo>
                    <a:pt x="80347" y="129448"/>
                    <a:pt x="80702" y="129344"/>
                    <a:pt x="80999" y="129142"/>
                  </a:cubicBezTo>
                  <a:cubicBezTo>
                    <a:pt x="82900" y="128001"/>
                    <a:pt x="83350" y="125841"/>
                    <a:pt x="84473" y="124148"/>
                  </a:cubicBezTo>
                  <a:cubicBezTo>
                    <a:pt x="85216" y="123024"/>
                    <a:pt x="86149" y="121815"/>
                    <a:pt x="85544" y="120225"/>
                  </a:cubicBezTo>
                  <a:cubicBezTo>
                    <a:pt x="85026" y="118808"/>
                    <a:pt x="85959" y="118186"/>
                    <a:pt x="86927" y="117356"/>
                  </a:cubicBezTo>
                  <a:cubicBezTo>
                    <a:pt x="88258" y="116233"/>
                    <a:pt x="90314" y="116371"/>
                    <a:pt x="91230" y="115213"/>
                  </a:cubicBezTo>
                  <a:cubicBezTo>
                    <a:pt x="93096" y="112846"/>
                    <a:pt x="93788" y="109908"/>
                    <a:pt x="93874" y="106866"/>
                  </a:cubicBezTo>
                  <a:cubicBezTo>
                    <a:pt x="93909" y="105743"/>
                    <a:pt x="93563" y="104637"/>
                    <a:pt x="94635" y="103635"/>
                  </a:cubicBezTo>
                  <a:cubicBezTo>
                    <a:pt x="95637" y="102650"/>
                    <a:pt x="96432" y="101492"/>
                    <a:pt x="97002" y="100213"/>
                  </a:cubicBezTo>
                  <a:cubicBezTo>
                    <a:pt x="98350" y="97189"/>
                    <a:pt x="97555" y="95668"/>
                    <a:pt x="93770" y="93404"/>
                  </a:cubicBezTo>
                  <a:cubicBezTo>
                    <a:pt x="92864" y="92866"/>
                    <a:pt x="92012" y="92178"/>
                    <a:pt x="90923" y="92178"/>
                  </a:cubicBezTo>
                  <a:cubicBezTo>
                    <a:pt x="90787" y="92178"/>
                    <a:pt x="90648" y="92189"/>
                    <a:pt x="90504" y="92212"/>
                  </a:cubicBezTo>
                  <a:cubicBezTo>
                    <a:pt x="90375" y="92232"/>
                    <a:pt x="90250" y="92241"/>
                    <a:pt x="90128" y="92241"/>
                  </a:cubicBezTo>
                  <a:cubicBezTo>
                    <a:pt x="89316" y="92241"/>
                    <a:pt x="88640" y="91827"/>
                    <a:pt x="87964" y="91451"/>
                  </a:cubicBezTo>
                  <a:cubicBezTo>
                    <a:pt x="86720" y="90760"/>
                    <a:pt x="85423" y="90190"/>
                    <a:pt x="84076" y="89740"/>
                  </a:cubicBezTo>
                  <a:cubicBezTo>
                    <a:pt x="83419" y="89533"/>
                    <a:pt x="82365" y="89412"/>
                    <a:pt x="82226" y="88306"/>
                  </a:cubicBezTo>
                  <a:cubicBezTo>
                    <a:pt x="81898" y="85511"/>
                    <a:pt x="80349" y="82231"/>
                    <a:pt x="77208" y="82231"/>
                  </a:cubicBezTo>
                  <a:cubicBezTo>
                    <a:pt x="77047" y="82231"/>
                    <a:pt x="76883" y="82240"/>
                    <a:pt x="76714" y="82258"/>
                  </a:cubicBezTo>
                  <a:cubicBezTo>
                    <a:pt x="76610" y="82274"/>
                    <a:pt x="76507" y="82282"/>
                    <a:pt x="76405" y="82282"/>
                  </a:cubicBezTo>
                  <a:cubicBezTo>
                    <a:pt x="75873" y="82282"/>
                    <a:pt x="75365" y="82061"/>
                    <a:pt x="75003" y="81670"/>
                  </a:cubicBezTo>
                  <a:cubicBezTo>
                    <a:pt x="73810" y="80478"/>
                    <a:pt x="72722" y="79147"/>
                    <a:pt x="71356" y="78179"/>
                  </a:cubicBezTo>
                  <a:cubicBezTo>
                    <a:pt x="70652" y="77672"/>
                    <a:pt x="69937" y="76844"/>
                    <a:pt x="68958" y="76844"/>
                  </a:cubicBezTo>
                  <a:cubicBezTo>
                    <a:pt x="68735" y="76844"/>
                    <a:pt x="68499" y="76887"/>
                    <a:pt x="68246" y="76987"/>
                  </a:cubicBezTo>
                  <a:cubicBezTo>
                    <a:pt x="68013" y="77081"/>
                    <a:pt x="67785" y="77113"/>
                    <a:pt x="67562" y="77113"/>
                  </a:cubicBezTo>
                  <a:cubicBezTo>
                    <a:pt x="67089" y="77113"/>
                    <a:pt x="66635" y="76969"/>
                    <a:pt x="66189" y="76969"/>
                  </a:cubicBezTo>
                  <a:cubicBezTo>
                    <a:pt x="64783" y="76969"/>
                    <a:pt x="63941" y="75706"/>
                    <a:pt x="62605" y="75706"/>
                  </a:cubicBezTo>
                  <a:cubicBezTo>
                    <a:pt x="62579" y="75706"/>
                    <a:pt x="62552" y="75707"/>
                    <a:pt x="62525" y="75708"/>
                  </a:cubicBezTo>
                  <a:cubicBezTo>
                    <a:pt x="62280" y="75708"/>
                    <a:pt x="61828" y="76012"/>
                    <a:pt x="61511" y="76012"/>
                  </a:cubicBezTo>
                  <a:cubicBezTo>
                    <a:pt x="61248" y="76012"/>
                    <a:pt x="61077" y="75802"/>
                    <a:pt x="61195" y="75034"/>
                  </a:cubicBezTo>
                  <a:cubicBezTo>
                    <a:pt x="61232" y="74788"/>
                    <a:pt x="60883" y="74612"/>
                    <a:pt x="60617" y="74612"/>
                  </a:cubicBezTo>
                  <a:cubicBezTo>
                    <a:pt x="60509" y="74612"/>
                    <a:pt x="60415" y="74641"/>
                    <a:pt x="60365" y="74706"/>
                  </a:cubicBezTo>
                  <a:cubicBezTo>
                    <a:pt x="59225" y="76088"/>
                    <a:pt x="57099" y="76071"/>
                    <a:pt x="56166" y="77747"/>
                  </a:cubicBezTo>
                  <a:cubicBezTo>
                    <a:pt x="55842" y="78325"/>
                    <a:pt x="55457" y="78771"/>
                    <a:pt x="54917" y="78771"/>
                  </a:cubicBezTo>
                  <a:cubicBezTo>
                    <a:pt x="54649" y="78771"/>
                    <a:pt x="54343" y="78661"/>
                    <a:pt x="53988" y="78404"/>
                  </a:cubicBezTo>
                  <a:cubicBezTo>
                    <a:pt x="53637" y="78125"/>
                    <a:pt x="53206" y="77982"/>
                    <a:pt x="52772" y="77982"/>
                  </a:cubicBezTo>
                  <a:cubicBezTo>
                    <a:pt x="52480" y="77982"/>
                    <a:pt x="52186" y="78047"/>
                    <a:pt x="51915" y="78179"/>
                  </a:cubicBezTo>
                  <a:cubicBezTo>
                    <a:pt x="51373" y="78410"/>
                    <a:pt x="50918" y="78527"/>
                    <a:pt x="50541" y="78527"/>
                  </a:cubicBezTo>
                  <a:cubicBezTo>
                    <a:pt x="49618" y="78527"/>
                    <a:pt x="49166" y="77825"/>
                    <a:pt x="49080" y="76365"/>
                  </a:cubicBezTo>
                  <a:cubicBezTo>
                    <a:pt x="49046" y="75397"/>
                    <a:pt x="49184" y="74446"/>
                    <a:pt x="49478" y="73530"/>
                  </a:cubicBezTo>
                  <a:cubicBezTo>
                    <a:pt x="50012" y="71861"/>
                    <a:pt x="49095" y="70692"/>
                    <a:pt x="47366" y="70692"/>
                  </a:cubicBezTo>
                  <a:cubicBezTo>
                    <a:pt x="47305" y="70692"/>
                    <a:pt x="47243" y="70693"/>
                    <a:pt x="47179" y="70696"/>
                  </a:cubicBezTo>
                  <a:cubicBezTo>
                    <a:pt x="46730" y="70714"/>
                    <a:pt x="46281" y="70765"/>
                    <a:pt x="45814" y="70783"/>
                  </a:cubicBezTo>
                  <a:cubicBezTo>
                    <a:pt x="45755" y="70784"/>
                    <a:pt x="45699" y="70786"/>
                    <a:pt x="45645" y="70786"/>
                  </a:cubicBezTo>
                  <a:cubicBezTo>
                    <a:pt x="45148" y="70786"/>
                    <a:pt x="44886" y="70683"/>
                    <a:pt x="45088" y="69919"/>
                  </a:cubicBezTo>
                  <a:cubicBezTo>
                    <a:pt x="45469" y="68484"/>
                    <a:pt x="46143" y="67240"/>
                    <a:pt x="46886" y="65996"/>
                  </a:cubicBezTo>
                  <a:cubicBezTo>
                    <a:pt x="47214" y="65443"/>
                    <a:pt x="47231" y="64993"/>
                    <a:pt x="46747" y="64613"/>
                  </a:cubicBezTo>
                  <a:cubicBezTo>
                    <a:pt x="46406" y="64334"/>
                    <a:pt x="45929" y="64209"/>
                    <a:pt x="45417" y="64209"/>
                  </a:cubicBezTo>
                  <a:cubicBezTo>
                    <a:pt x="44221" y="64209"/>
                    <a:pt x="42833" y="64889"/>
                    <a:pt x="42531" y="65857"/>
                  </a:cubicBezTo>
                  <a:cubicBezTo>
                    <a:pt x="42161" y="67044"/>
                    <a:pt x="40793" y="67929"/>
                    <a:pt x="39553" y="67929"/>
                  </a:cubicBezTo>
                  <a:cubicBezTo>
                    <a:pt x="39113" y="67929"/>
                    <a:pt x="38689" y="67817"/>
                    <a:pt x="38331" y="67568"/>
                  </a:cubicBezTo>
                  <a:cubicBezTo>
                    <a:pt x="36966" y="66601"/>
                    <a:pt x="35998" y="64872"/>
                    <a:pt x="36517" y="63455"/>
                  </a:cubicBezTo>
                  <a:cubicBezTo>
                    <a:pt x="37571" y="60569"/>
                    <a:pt x="37986" y="56802"/>
                    <a:pt x="41822" y="56093"/>
                  </a:cubicBezTo>
                  <a:cubicBezTo>
                    <a:pt x="44259" y="55627"/>
                    <a:pt x="46696" y="55299"/>
                    <a:pt x="49167" y="55126"/>
                  </a:cubicBezTo>
                  <a:cubicBezTo>
                    <a:pt x="49252" y="55120"/>
                    <a:pt x="49338" y="55117"/>
                    <a:pt x="49425" y="55117"/>
                  </a:cubicBezTo>
                  <a:cubicBezTo>
                    <a:pt x="50819" y="55117"/>
                    <a:pt x="52364" y="55920"/>
                    <a:pt x="51811" y="58133"/>
                  </a:cubicBezTo>
                  <a:cubicBezTo>
                    <a:pt x="51707" y="58582"/>
                    <a:pt x="52087" y="59204"/>
                    <a:pt x="52329" y="59688"/>
                  </a:cubicBezTo>
                  <a:cubicBezTo>
                    <a:pt x="52602" y="60250"/>
                    <a:pt x="52992" y="60846"/>
                    <a:pt x="53666" y="60846"/>
                  </a:cubicBezTo>
                  <a:cubicBezTo>
                    <a:pt x="53675" y="60846"/>
                    <a:pt x="53685" y="60846"/>
                    <a:pt x="53695" y="60846"/>
                  </a:cubicBezTo>
                  <a:cubicBezTo>
                    <a:pt x="54455" y="60811"/>
                    <a:pt x="54628" y="60085"/>
                    <a:pt x="54852" y="59498"/>
                  </a:cubicBezTo>
                  <a:cubicBezTo>
                    <a:pt x="55146" y="58703"/>
                    <a:pt x="55146" y="57822"/>
                    <a:pt x="54887" y="57027"/>
                  </a:cubicBezTo>
                  <a:cubicBezTo>
                    <a:pt x="54127" y="54642"/>
                    <a:pt x="54922" y="53017"/>
                    <a:pt x="57116" y="51894"/>
                  </a:cubicBezTo>
                  <a:cubicBezTo>
                    <a:pt x="58291" y="51307"/>
                    <a:pt x="59328" y="50442"/>
                    <a:pt x="60469" y="49786"/>
                  </a:cubicBezTo>
                  <a:cubicBezTo>
                    <a:pt x="62128" y="48818"/>
                    <a:pt x="61575" y="46641"/>
                    <a:pt x="63096" y="45448"/>
                  </a:cubicBezTo>
                  <a:cubicBezTo>
                    <a:pt x="64720" y="44169"/>
                    <a:pt x="65757" y="42113"/>
                    <a:pt x="68194" y="42061"/>
                  </a:cubicBezTo>
                  <a:cubicBezTo>
                    <a:pt x="68574" y="42044"/>
                    <a:pt x="69006" y="41888"/>
                    <a:pt x="69075" y="41456"/>
                  </a:cubicBezTo>
                  <a:cubicBezTo>
                    <a:pt x="69369" y="39711"/>
                    <a:pt x="70924" y="39417"/>
                    <a:pt x="72151" y="38760"/>
                  </a:cubicBezTo>
                  <a:cubicBezTo>
                    <a:pt x="72321" y="38667"/>
                    <a:pt x="72565" y="38512"/>
                    <a:pt x="72753" y="38512"/>
                  </a:cubicBezTo>
                  <a:cubicBezTo>
                    <a:pt x="72950" y="38512"/>
                    <a:pt x="73086" y="38680"/>
                    <a:pt x="73015" y="39261"/>
                  </a:cubicBezTo>
                  <a:cubicBezTo>
                    <a:pt x="72956" y="39796"/>
                    <a:pt x="73330" y="40078"/>
                    <a:pt x="73743" y="40078"/>
                  </a:cubicBezTo>
                  <a:cubicBezTo>
                    <a:pt x="73931" y="40078"/>
                    <a:pt x="74127" y="40020"/>
                    <a:pt x="74294" y="39901"/>
                  </a:cubicBezTo>
                  <a:cubicBezTo>
                    <a:pt x="75746" y="38898"/>
                    <a:pt x="77457" y="38501"/>
                    <a:pt x="78995" y="37723"/>
                  </a:cubicBezTo>
                  <a:cubicBezTo>
                    <a:pt x="79738" y="37326"/>
                    <a:pt x="80291" y="36773"/>
                    <a:pt x="79790" y="35995"/>
                  </a:cubicBezTo>
                  <a:cubicBezTo>
                    <a:pt x="79597" y="35708"/>
                    <a:pt x="79414" y="35603"/>
                    <a:pt x="79239" y="35603"/>
                  </a:cubicBezTo>
                  <a:cubicBezTo>
                    <a:pt x="78865" y="35603"/>
                    <a:pt x="78524" y="36083"/>
                    <a:pt x="78183" y="36306"/>
                  </a:cubicBezTo>
                  <a:cubicBezTo>
                    <a:pt x="77820" y="36545"/>
                    <a:pt x="77447" y="36741"/>
                    <a:pt x="77083" y="36741"/>
                  </a:cubicBezTo>
                  <a:cubicBezTo>
                    <a:pt x="76789" y="36741"/>
                    <a:pt x="76501" y="36612"/>
                    <a:pt x="76230" y="36272"/>
                  </a:cubicBezTo>
                  <a:cubicBezTo>
                    <a:pt x="75677" y="35563"/>
                    <a:pt x="76126" y="35148"/>
                    <a:pt x="76731" y="34751"/>
                  </a:cubicBezTo>
                  <a:cubicBezTo>
                    <a:pt x="77318" y="34371"/>
                    <a:pt x="77284" y="33818"/>
                    <a:pt x="77025" y="33196"/>
                  </a:cubicBezTo>
                  <a:cubicBezTo>
                    <a:pt x="76921" y="32919"/>
                    <a:pt x="76161" y="33023"/>
                    <a:pt x="76593" y="32643"/>
                  </a:cubicBezTo>
                  <a:cubicBezTo>
                    <a:pt x="76708" y="32536"/>
                    <a:pt x="76805" y="32492"/>
                    <a:pt x="76888" y="32492"/>
                  </a:cubicBezTo>
                  <a:cubicBezTo>
                    <a:pt x="77143" y="32492"/>
                    <a:pt x="77279" y="32892"/>
                    <a:pt x="77474" y="33126"/>
                  </a:cubicBezTo>
                  <a:cubicBezTo>
                    <a:pt x="77830" y="33563"/>
                    <a:pt x="78559" y="33892"/>
                    <a:pt x="79019" y="33892"/>
                  </a:cubicBezTo>
                  <a:cubicBezTo>
                    <a:pt x="79251" y="33892"/>
                    <a:pt x="79415" y="33808"/>
                    <a:pt x="79427" y="33610"/>
                  </a:cubicBezTo>
                  <a:cubicBezTo>
                    <a:pt x="79485" y="32639"/>
                    <a:pt x="79866" y="32465"/>
                    <a:pt x="80317" y="32465"/>
                  </a:cubicBezTo>
                  <a:cubicBezTo>
                    <a:pt x="80569" y="32465"/>
                    <a:pt x="80843" y="32519"/>
                    <a:pt x="81095" y="32519"/>
                  </a:cubicBezTo>
                  <a:cubicBezTo>
                    <a:pt x="81194" y="32519"/>
                    <a:pt x="81290" y="32511"/>
                    <a:pt x="81380" y="32487"/>
                  </a:cubicBezTo>
                  <a:cubicBezTo>
                    <a:pt x="81894" y="32340"/>
                    <a:pt x="82271" y="31830"/>
                    <a:pt x="82830" y="31830"/>
                  </a:cubicBezTo>
                  <a:cubicBezTo>
                    <a:pt x="82928" y="31830"/>
                    <a:pt x="83031" y="31846"/>
                    <a:pt x="83142" y="31882"/>
                  </a:cubicBezTo>
                  <a:cubicBezTo>
                    <a:pt x="82658" y="32470"/>
                    <a:pt x="82192" y="33075"/>
                    <a:pt x="81708" y="33679"/>
                  </a:cubicBezTo>
                  <a:cubicBezTo>
                    <a:pt x="81604" y="33766"/>
                    <a:pt x="81483" y="33835"/>
                    <a:pt x="81362" y="33904"/>
                  </a:cubicBezTo>
                  <a:cubicBezTo>
                    <a:pt x="81034" y="34129"/>
                    <a:pt x="80775" y="34423"/>
                    <a:pt x="80878" y="34872"/>
                  </a:cubicBezTo>
                  <a:cubicBezTo>
                    <a:pt x="80999" y="35304"/>
                    <a:pt x="81380" y="35252"/>
                    <a:pt x="81673" y="35425"/>
                  </a:cubicBezTo>
                  <a:cubicBezTo>
                    <a:pt x="81973" y="35596"/>
                    <a:pt x="82292" y="35648"/>
                    <a:pt x="82615" y="35648"/>
                  </a:cubicBezTo>
                  <a:cubicBezTo>
                    <a:pt x="83130" y="35648"/>
                    <a:pt x="83658" y="35514"/>
                    <a:pt x="84141" y="35514"/>
                  </a:cubicBezTo>
                  <a:cubicBezTo>
                    <a:pt x="84489" y="35514"/>
                    <a:pt x="84814" y="35584"/>
                    <a:pt x="85095" y="35822"/>
                  </a:cubicBezTo>
                  <a:cubicBezTo>
                    <a:pt x="85535" y="36187"/>
                    <a:pt x="85875" y="36332"/>
                    <a:pt x="86134" y="36332"/>
                  </a:cubicBezTo>
                  <a:cubicBezTo>
                    <a:pt x="86710" y="36332"/>
                    <a:pt x="86887" y="35618"/>
                    <a:pt x="86875" y="35010"/>
                  </a:cubicBezTo>
                  <a:cubicBezTo>
                    <a:pt x="86858" y="34215"/>
                    <a:pt x="87601" y="32729"/>
                    <a:pt x="85665" y="32625"/>
                  </a:cubicBezTo>
                  <a:cubicBezTo>
                    <a:pt x="84991" y="32591"/>
                    <a:pt x="85130" y="31986"/>
                    <a:pt x="85596" y="31485"/>
                  </a:cubicBezTo>
                  <a:cubicBezTo>
                    <a:pt x="87186" y="29791"/>
                    <a:pt x="86650" y="27527"/>
                    <a:pt x="84508" y="26767"/>
                  </a:cubicBezTo>
                  <a:cubicBezTo>
                    <a:pt x="84006" y="26594"/>
                    <a:pt x="83557" y="26214"/>
                    <a:pt x="83661" y="25834"/>
                  </a:cubicBezTo>
                  <a:cubicBezTo>
                    <a:pt x="83972" y="24503"/>
                    <a:pt x="83039" y="23432"/>
                    <a:pt x="83090" y="22170"/>
                  </a:cubicBezTo>
                  <a:cubicBezTo>
                    <a:pt x="83108" y="21773"/>
                    <a:pt x="83073" y="21375"/>
                    <a:pt x="82624" y="21220"/>
                  </a:cubicBezTo>
                  <a:cubicBezTo>
                    <a:pt x="82529" y="21188"/>
                    <a:pt x="82437" y="21174"/>
                    <a:pt x="82348" y="21174"/>
                  </a:cubicBezTo>
                  <a:cubicBezTo>
                    <a:pt x="82049" y="21174"/>
                    <a:pt x="81787" y="21339"/>
                    <a:pt x="81587" y="21565"/>
                  </a:cubicBezTo>
                  <a:cubicBezTo>
                    <a:pt x="81086" y="22135"/>
                    <a:pt x="80464" y="22602"/>
                    <a:pt x="79755" y="22913"/>
                  </a:cubicBezTo>
                  <a:cubicBezTo>
                    <a:pt x="79583" y="22995"/>
                    <a:pt x="79411" y="23071"/>
                    <a:pt x="79247" y="23071"/>
                  </a:cubicBezTo>
                  <a:cubicBezTo>
                    <a:pt x="79097" y="23071"/>
                    <a:pt x="78954" y="23008"/>
                    <a:pt x="78822" y="22827"/>
                  </a:cubicBezTo>
                  <a:cubicBezTo>
                    <a:pt x="78563" y="22498"/>
                    <a:pt x="78753" y="22274"/>
                    <a:pt x="78960" y="22015"/>
                  </a:cubicBezTo>
                  <a:cubicBezTo>
                    <a:pt x="79496" y="21254"/>
                    <a:pt x="79254" y="20736"/>
                    <a:pt x="78459" y="20338"/>
                  </a:cubicBezTo>
                  <a:cubicBezTo>
                    <a:pt x="78131" y="20165"/>
                    <a:pt x="77837" y="19941"/>
                    <a:pt x="77578" y="19664"/>
                  </a:cubicBezTo>
                  <a:cubicBezTo>
                    <a:pt x="77168" y="19146"/>
                    <a:pt x="76356" y="18913"/>
                    <a:pt x="75491" y="18913"/>
                  </a:cubicBezTo>
                  <a:cubicBezTo>
                    <a:pt x="74278" y="18913"/>
                    <a:pt x="72961" y="19371"/>
                    <a:pt x="72497" y="20148"/>
                  </a:cubicBezTo>
                  <a:cubicBezTo>
                    <a:pt x="72065" y="20874"/>
                    <a:pt x="71788" y="21824"/>
                    <a:pt x="70803" y="22170"/>
                  </a:cubicBezTo>
                  <a:cubicBezTo>
                    <a:pt x="70354" y="22326"/>
                    <a:pt x="70043" y="22792"/>
                    <a:pt x="70337" y="23276"/>
                  </a:cubicBezTo>
                  <a:cubicBezTo>
                    <a:pt x="71356" y="25004"/>
                    <a:pt x="70043" y="25488"/>
                    <a:pt x="68902" y="26024"/>
                  </a:cubicBezTo>
                  <a:cubicBezTo>
                    <a:pt x="67693" y="26577"/>
                    <a:pt x="66241" y="26801"/>
                    <a:pt x="66345" y="28685"/>
                  </a:cubicBezTo>
                  <a:cubicBezTo>
                    <a:pt x="66379" y="29117"/>
                    <a:pt x="65895" y="29601"/>
                    <a:pt x="65584" y="30016"/>
                  </a:cubicBezTo>
                  <a:cubicBezTo>
                    <a:pt x="65442" y="30197"/>
                    <a:pt x="65232" y="30465"/>
                    <a:pt x="64983" y="30465"/>
                  </a:cubicBezTo>
                  <a:cubicBezTo>
                    <a:pt x="64899" y="30465"/>
                    <a:pt x="64811" y="30435"/>
                    <a:pt x="64720" y="30361"/>
                  </a:cubicBezTo>
                  <a:cubicBezTo>
                    <a:pt x="64409" y="30120"/>
                    <a:pt x="64288" y="29705"/>
                    <a:pt x="64409" y="29342"/>
                  </a:cubicBezTo>
                  <a:cubicBezTo>
                    <a:pt x="64893" y="27596"/>
                    <a:pt x="65083" y="25989"/>
                    <a:pt x="62508" y="25903"/>
                  </a:cubicBezTo>
                  <a:cubicBezTo>
                    <a:pt x="62249" y="25903"/>
                    <a:pt x="61938" y="25644"/>
                    <a:pt x="61748" y="25436"/>
                  </a:cubicBezTo>
                  <a:cubicBezTo>
                    <a:pt x="61084" y="24759"/>
                    <a:pt x="60400" y="24243"/>
                    <a:pt x="59552" y="24243"/>
                  </a:cubicBezTo>
                  <a:cubicBezTo>
                    <a:pt x="59252" y="24243"/>
                    <a:pt x="58932" y="24307"/>
                    <a:pt x="58585" y="24451"/>
                  </a:cubicBezTo>
                  <a:cubicBezTo>
                    <a:pt x="58566" y="24457"/>
                    <a:pt x="58545" y="24459"/>
                    <a:pt x="58523" y="24459"/>
                  </a:cubicBezTo>
                  <a:cubicBezTo>
                    <a:pt x="58409" y="24459"/>
                    <a:pt x="58269" y="24394"/>
                    <a:pt x="58153" y="24365"/>
                  </a:cubicBezTo>
                  <a:cubicBezTo>
                    <a:pt x="58758" y="23501"/>
                    <a:pt x="57687" y="22429"/>
                    <a:pt x="58827" y="21462"/>
                  </a:cubicBezTo>
                  <a:cubicBezTo>
                    <a:pt x="61800" y="18990"/>
                    <a:pt x="65757" y="18558"/>
                    <a:pt x="68781" y="16294"/>
                  </a:cubicBezTo>
                  <a:lnTo>
                    <a:pt x="69455" y="15828"/>
                  </a:lnTo>
                  <a:cubicBezTo>
                    <a:pt x="70337" y="15586"/>
                    <a:pt x="71218" y="15206"/>
                    <a:pt x="72117" y="15119"/>
                  </a:cubicBezTo>
                  <a:cubicBezTo>
                    <a:pt x="74346" y="14912"/>
                    <a:pt x="75331" y="13910"/>
                    <a:pt x="75262" y="11767"/>
                  </a:cubicBezTo>
                  <a:cubicBezTo>
                    <a:pt x="75262" y="11596"/>
                    <a:pt x="75299" y="11543"/>
                    <a:pt x="75353" y="11543"/>
                  </a:cubicBezTo>
                  <a:cubicBezTo>
                    <a:pt x="75441" y="11543"/>
                    <a:pt x="75574" y="11687"/>
                    <a:pt x="75659" y="11698"/>
                  </a:cubicBezTo>
                  <a:cubicBezTo>
                    <a:pt x="76835" y="11749"/>
                    <a:pt x="77733" y="12683"/>
                    <a:pt x="78943" y="12752"/>
                  </a:cubicBezTo>
                  <a:cubicBezTo>
                    <a:pt x="79461" y="12769"/>
                    <a:pt x="79945" y="13391"/>
                    <a:pt x="80412" y="13789"/>
                  </a:cubicBezTo>
                  <a:cubicBezTo>
                    <a:pt x="80395" y="13944"/>
                    <a:pt x="80325" y="14082"/>
                    <a:pt x="80204" y="14203"/>
                  </a:cubicBezTo>
                  <a:cubicBezTo>
                    <a:pt x="79099" y="14649"/>
                    <a:pt x="78211" y="15599"/>
                    <a:pt x="76924" y="15599"/>
                  </a:cubicBezTo>
                  <a:cubicBezTo>
                    <a:pt x="76763" y="15599"/>
                    <a:pt x="76595" y="15584"/>
                    <a:pt x="76420" y="15551"/>
                  </a:cubicBezTo>
                  <a:cubicBezTo>
                    <a:pt x="76325" y="15534"/>
                    <a:pt x="76229" y="15525"/>
                    <a:pt x="76135" y="15525"/>
                  </a:cubicBezTo>
                  <a:cubicBezTo>
                    <a:pt x="75478" y="15525"/>
                    <a:pt x="74895" y="15947"/>
                    <a:pt x="74985" y="16778"/>
                  </a:cubicBezTo>
                  <a:cubicBezTo>
                    <a:pt x="75041" y="17437"/>
                    <a:pt x="75422" y="17620"/>
                    <a:pt x="75866" y="17620"/>
                  </a:cubicBezTo>
                  <a:cubicBezTo>
                    <a:pt x="76109" y="17620"/>
                    <a:pt x="76372" y="17565"/>
                    <a:pt x="76610" y="17504"/>
                  </a:cubicBezTo>
                  <a:cubicBezTo>
                    <a:pt x="76822" y="17451"/>
                    <a:pt x="77015" y="17425"/>
                    <a:pt x="77193" y="17425"/>
                  </a:cubicBezTo>
                  <a:cubicBezTo>
                    <a:pt x="77828" y="17425"/>
                    <a:pt x="78286" y="17750"/>
                    <a:pt x="78839" y="18316"/>
                  </a:cubicBezTo>
                  <a:cubicBezTo>
                    <a:pt x="79617" y="19094"/>
                    <a:pt x="80723" y="19612"/>
                    <a:pt x="81794" y="19993"/>
                  </a:cubicBezTo>
                  <a:cubicBezTo>
                    <a:pt x="81906" y="20034"/>
                    <a:pt x="82005" y="20053"/>
                    <a:pt x="82094" y="20053"/>
                  </a:cubicBezTo>
                  <a:cubicBezTo>
                    <a:pt x="82595" y="20053"/>
                    <a:pt x="82747" y="19445"/>
                    <a:pt x="82762" y="18887"/>
                  </a:cubicBezTo>
                  <a:cubicBezTo>
                    <a:pt x="82805" y="18878"/>
                    <a:pt x="82849" y="18874"/>
                    <a:pt x="82892" y="18874"/>
                  </a:cubicBezTo>
                  <a:cubicBezTo>
                    <a:pt x="82935" y="18874"/>
                    <a:pt x="82978" y="18878"/>
                    <a:pt x="83021" y="18887"/>
                  </a:cubicBezTo>
                  <a:cubicBezTo>
                    <a:pt x="83375" y="18985"/>
                    <a:pt x="83662" y="19030"/>
                    <a:pt x="83892" y="19030"/>
                  </a:cubicBezTo>
                  <a:cubicBezTo>
                    <a:pt x="85038" y="19030"/>
                    <a:pt x="84816" y="17932"/>
                    <a:pt x="84629" y="16882"/>
                  </a:cubicBezTo>
                  <a:cubicBezTo>
                    <a:pt x="84577" y="16588"/>
                    <a:pt x="84404" y="16122"/>
                    <a:pt x="84525" y="16018"/>
                  </a:cubicBezTo>
                  <a:cubicBezTo>
                    <a:pt x="84606" y="15948"/>
                    <a:pt x="84680" y="15920"/>
                    <a:pt x="84749" y="15920"/>
                  </a:cubicBezTo>
                  <a:cubicBezTo>
                    <a:pt x="84985" y="15920"/>
                    <a:pt x="85161" y="16252"/>
                    <a:pt x="85389" y="16346"/>
                  </a:cubicBezTo>
                  <a:cubicBezTo>
                    <a:pt x="85637" y="16436"/>
                    <a:pt x="85876" y="16474"/>
                    <a:pt x="86110" y="16474"/>
                  </a:cubicBezTo>
                  <a:cubicBezTo>
                    <a:pt x="86771" y="16474"/>
                    <a:pt x="87381" y="16174"/>
                    <a:pt x="87981" y="15931"/>
                  </a:cubicBezTo>
                  <a:cubicBezTo>
                    <a:pt x="88344" y="15793"/>
                    <a:pt x="88500" y="15275"/>
                    <a:pt x="88258" y="15033"/>
                  </a:cubicBezTo>
                  <a:cubicBezTo>
                    <a:pt x="87065" y="13754"/>
                    <a:pt x="85976" y="12406"/>
                    <a:pt x="84819" y="11110"/>
                  </a:cubicBezTo>
                  <a:cubicBezTo>
                    <a:pt x="84162" y="10350"/>
                    <a:pt x="83160" y="9779"/>
                    <a:pt x="82537" y="8915"/>
                  </a:cubicBezTo>
                  <a:cubicBezTo>
                    <a:pt x="82209" y="8379"/>
                    <a:pt x="81639" y="8034"/>
                    <a:pt x="81017" y="7999"/>
                  </a:cubicBezTo>
                  <a:cubicBezTo>
                    <a:pt x="80983" y="7995"/>
                    <a:pt x="80950" y="7994"/>
                    <a:pt x="80916" y="7994"/>
                  </a:cubicBezTo>
                  <a:cubicBezTo>
                    <a:pt x="80688" y="7994"/>
                    <a:pt x="80453" y="8074"/>
                    <a:pt x="80228" y="8074"/>
                  </a:cubicBezTo>
                  <a:cubicBezTo>
                    <a:pt x="80056" y="8074"/>
                    <a:pt x="79890" y="8027"/>
                    <a:pt x="79738" y="7861"/>
                  </a:cubicBezTo>
                  <a:cubicBezTo>
                    <a:pt x="80170" y="7757"/>
                    <a:pt x="80602" y="7654"/>
                    <a:pt x="81017" y="7585"/>
                  </a:cubicBezTo>
                  <a:cubicBezTo>
                    <a:pt x="81518" y="7481"/>
                    <a:pt x="82192" y="7567"/>
                    <a:pt x="82226" y="6859"/>
                  </a:cubicBezTo>
                  <a:cubicBezTo>
                    <a:pt x="82278" y="6202"/>
                    <a:pt x="81673" y="6167"/>
                    <a:pt x="81207" y="6046"/>
                  </a:cubicBezTo>
                  <a:cubicBezTo>
                    <a:pt x="81086" y="6012"/>
                    <a:pt x="80948" y="5960"/>
                    <a:pt x="80844" y="5891"/>
                  </a:cubicBezTo>
                  <a:cubicBezTo>
                    <a:pt x="80958" y="5878"/>
                    <a:pt x="81101" y="5837"/>
                    <a:pt x="81223" y="5837"/>
                  </a:cubicBezTo>
                  <a:cubicBezTo>
                    <a:pt x="81267" y="5837"/>
                    <a:pt x="81309" y="5843"/>
                    <a:pt x="81345" y="5856"/>
                  </a:cubicBezTo>
                  <a:cubicBezTo>
                    <a:pt x="81816" y="6065"/>
                    <a:pt x="82272" y="6151"/>
                    <a:pt x="82714" y="6151"/>
                  </a:cubicBezTo>
                  <a:cubicBezTo>
                    <a:pt x="83993" y="6151"/>
                    <a:pt x="85157" y="5437"/>
                    <a:pt x="86236" y="4923"/>
                  </a:cubicBezTo>
                  <a:cubicBezTo>
                    <a:pt x="89182" y="3528"/>
                    <a:pt x="92334" y="3094"/>
                    <a:pt x="95401" y="2235"/>
                  </a:cubicBezTo>
                  <a:lnTo>
                    <a:pt x="95401" y="2235"/>
                  </a:lnTo>
                  <a:cubicBezTo>
                    <a:pt x="93986" y="3267"/>
                    <a:pt x="92263" y="3834"/>
                    <a:pt x="90504" y="3834"/>
                  </a:cubicBezTo>
                  <a:cubicBezTo>
                    <a:pt x="90401" y="3834"/>
                    <a:pt x="90295" y="3831"/>
                    <a:pt x="90191" y="3831"/>
                  </a:cubicBezTo>
                  <a:cubicBezTo>
                    <a:pt x="89827" y="3831"/>
                    <a:pt x="89479" y="3873"/>
                    <a:pt x="89277" y="4249"/>
                  </a:cubicBezTo>
                  <a:cubicBezTo>
                    <a:pt x="89018" y="4802"/>
                    <a:pt x="89467" y="5113"/>
                    <a:pt x="89744" y="5528"/>
                  </a:cubicBezTo>
                  <a:cubicBezTo>
                    <a:pt x="90251" y="6307"/>
                    <a:pt x="90887" y="6586"/>
                    <a:pt x="91608" y="6586"/>
                  </a:cubicBezTo>
                  <a:cubicBezTo>
                    <a:pt x="91943" y="6586"/>
                    <a:pt x="92297" y="6525"/>
                    <a:pt x="92664" y="6427"/>
                  </a:cubicBezTo>
                  <a:cubicBezTo>
                    <a:pt x="93037" y="6322"/>
                    <a:pt x="93404" y="6272"/>
                    <a:pt x="93755" y="6272"/>
                  </a:cubicBezTo>
                  <a:cubicBezTo>
                    <a:pt x="95314" y="6272"/>
                    <a:pt x="96561" y="7243"/>
                    <a:pt x="96518" y="8639"/>
                  </a:cubicBezTo>
                  <a:cubicBezTo>
                    <a:pt x="96501" y="9123"/>
                    <a:pt x="96000" y="9710"/>
                    <a:pt x="96155" y="10073"/>
                  </a:cubicBezTo>
                  <a:cubicBezTo>
                    <a:pt x="96656" y="11300"/>
                    <a:pt x="95758" y="12302"/>
                    <a:pt x="95378" y="13045"/>
                  </a:cubicBezTo>
                  <a:cubicBezTo>
                    <a:pt x="94393" y="15016"/>
                    <a:pt x="93649" y="16709"/>
                    <a:pt x="95412" y="18541"/>
                  </a:cubicBezTo>
                  <a:cubicBezTo>
                    <a:pt x="95602" y="18714"/>
                    <a:pt x="95723" y="18938"/>
                    <a:pt x="95758" y="19180"/>
                  </a:cubicBezTo>
                  <a:cubicBezTo>
                    <a:pt x="95810" y="21358"/>
                    <a:pt x="97901" y="20788"/>
                    <a:pt x="99007" y="21479"/>
                  </a:cubicBezTo>
                  <a:cubicBezTo>
                    <a:pt x="99192" y="21597"/>
                    <a:pt x="99367" y="21648"/>
                    <a:pt x="99531" y="21648"/>
                  </a:cubicBezTo>
                  <a:cubicBezTo>
                    <a:pt x="100207" y="21648"/>
                    <a:pt x="100708" y="20784"/>
                    <a:pt x="101098" y="20200"/>
                  </a:cubicBezTo>
                  <a:cubicBezTo>
                    <a:pt x="102256" y="18472"/>
                    <a:pt x="104088" y="17055"/>
                    <a:pt x="105729" y="16536"/>
                  </a:cubicBezTo>
                  <a:cubicBezTo>
                    <a:pt x="109220" y="15396"/>
                    <a:pt x="112486" y="13547"/>
                    <a:pt x="116254" y="13115"/>
                  </a:cubicBezTo>
                  <a:cubicBezTo>
                    <a:pt x="117965" y="12907"/>
                    <a:pt x="119935" y="12320"/>
                    <a:pt x="120021" y="9883"/>
                  </a:cubicBezTo>
                  <a:cubicBezTo>
                    <a:pt x="120021" y="9693"/>
                    <a:pt x="120349" y="9485"/>
                    <a:pt x="120557" y="9330"/>
                  </a:cubicBezTo>
                  <a:cubicBezTo>
                    <a:pt x="121663" y="8552"/>
                    <a:pt x="123132" y="8034"/>
                    <a:pt x="122631" y="6202"/>
                  </a:cubicBezTo>
                  <a:cubicBezTo>
                    <a:pt x="122594" y="6055"/>
                    <a:pt x="122626" y="6020"/>
                    <a:pt x="122682" y="6020"/>
                  </a:cubicBezTo>
                  <a:cubicBezTo>
                    <a:pt x="122731" y="6020"/>
                    <a:pt x="122799" y="6046"/>
                    <a:pt x="122855" y="6046"/>
                  </a:cubicBezTo>
                  <a:cubicBezTo>
                    <a:pt x="122928" y="6051"/>
                    <a:pt x="122998" y="6053"/>
                    <a:pt x="123064" y="6053"/>
                  </a:cubicBezTo>
                  <a:cubicBezTo>
                    <a:pt x="124269" y="6053"/>
                    <a:pt x="124381" y="5321"/>
                    <a:pt x="123840" y="4387"/>
                  </a:cubicBezTo>
                  <a:cubicBezTo>
                    <a:pt x="123581" y="3921"/>
                    <a:pt x="123875" y="3955"/>
                    <a:pt x="124048" y="3817"/>
                  </a:cubicBezTo>
                  <a:cubicBezTo>
                    <a:pt x="125240" y="2867"/>
                    <a:pt x="126640" y="2728"/>
                    <a:pt x="128092" y="2659"/>
                  </a:cubicBezTo>
                  <a:cubicBezTo>
                    <a:pt x="128575" y="2625"/>
                    <a:pt x="129180" y="2521"/>
                    <a:pt x="129249" y="1934"/>
                  </a:cubicBezTo>
                  <a:cubicBezTo>
                    <a:pt x="129301" y="1363"/>
                    <a:pt x="128714" y="1242"/>
                    <a:pt x="128299" y="1190"/>
                  </a:cubicBezTo>
                  <a:cubicBezTo>
                    <a:pt x="125707" y="948"/>
                    <a:pt x="123132" y="430"/>
                    <a:pt x="120557" y="171"/>
                  </a:cubicBezTo>
                  <a:cubicBezTo>
                    <a:pt x="119360" y="50"/>
                    <a:pt x="118163" y="0"/>
                    <a:pt x="116966"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923;p60">
              <a:extLst>
                <a:ext uri="{FF2B5EF4-FFF2-40B4-BE49-F238E27FC236}">
                  <a16:creationId xmlns:a16="http://schemas.microsoft.com/office/drawing/2014/main" id="{C74E7F77-0468-44AE-AFF2-7EDF657589F9}"/>
                </a:ext>
              </a:extLst>
            </p:cNvPr>
            <p:cNvSpPr/>
            <p:nvPr/>
          </p:nvSpPr>
          <p:spPr>
            <a:xfrm>
              <a:off x="1581325" y="1051125"/>
              <a:ext cx="283000" cy="91675"/>
            </a:xfrm>
            <a:custGeom>
              <a:avLst/>
              <a:gdLst/>
              <a:ahLst/>
              <a:cxnLst/>
              <a:rect l="l" t="t" r="r" b="b"/>
              <a:pathLst>
                <a:path w="11320" h="3667" extrusionOk="0">
                  <a:moveTo>
                    <a:pt x="6214" y="0"/>
                  </a:moveTo>
                  <a:cubicBezTo>
                    <a:pt x="5926" y="0"/>
                    <a:pt x="5584" y="48"/>
                    <a:pt x="5219" y="71"/>
                  </a:cubicBezTo>
                  <a:cubicBezTo>
                    <a:pt x="5082" y="56"/>
                    <a:pt x="4943" y="49"/>
                    <a:pt x="4804" y="49"/>
                  </a:cubicBezTo>
                  <a:cubicBezTo>
                    <a:pt x="3493" y="49"/>
                    <a:pt x="2115" y="667"/>
                    <a:pt x="709" y="1073"/>
                  </a:cubicBezTo>
                  <a:cubicBezTo>
                    <a:pt x="432" y="1177"/>
                    <a:pt x="208" y="1401"/>
                    <a:pt x="69" y="1678"/>
                  </a:cubicBezTo>
                  <a:cubicBezTo>
                    <a:pt x="0" y="1781"/>
                    <a:pt x="242" y="2213"/>
                    <a:pt x="363" y="2231"/>
                  </a:cubicBezTo>
                  <a:cubicBezTo>
                    <a:pt x="2163" y="2438"/>
                    <a:pt x="3786" y="3667"/>
                    <a:pt x="5640" y="3667"/>
                  </a:cubicBezTo>
                  <a:cubicBezTo>
                    <a:pt x="6100" y="3667"/>
                    <a:pt x="6574" y="3591"/>
                    <a:pt x="7068" y="3406"/>
                  </a:cubicBezTo>
                  <a:cubicBezTo>
                    <a:pt x="7396" y="3281"/>
                    <a:pt x="7767" y="3236"/>
                    <a:pt x="8142" y="3236"/>
                  </a:cubicBezTo>
                  <a:cubicBezTo>
                    <a:pt x="8439" y="3236"/>
                    <a:pt x="8738" y="3264"/>
                    <a:pt x="9021" y="3302"/>
                  </a:cubicBezTo>
                  <a:cubicBezTo>
                    <a:pt x="9277" y="3340"/>
                    <a:pt x="9523" y="3370"/>
                    <a:pt x="9759" y="3370"/>
                  </a:cubicBezTo>
                  <a:cubicBezTo>
                    <a:pt x="10271" y="3370"/>
                    <a:pt x="10728" y="3229"/>
                    <a:pt x="11095" y="2732"/>
                  </a:cubicBezTo>
                  <a:cubicBezTo>
                    <a:pt x="11320" y="2473"/>
                    <a:pt x="11268" y="2075"/>
                    <a:pt x="10991" y="1885"/>
                  </a:cubicBezTo>
                  <a:cubicBezTo>
                    <a:pt x="10479" y="1524"/>
                    <a:pt x="10006" y="1077"/>
                    <a:pt x="9430" y="1077"/>
                  </a:cubicBezTo>
                  <a:cubicBezTo>
                    <a:pt x="9151" y="1077"/>
                    <a:pt x="8847" y="1182"/>
                    <a:pt x="8503" y="1453"/>
                  </a:cubicBezTo>
                  <a:cubicBezTo>
                    <a:pt x="8280" y="1626"/>
                    <a:pt x="7919" y="1737"/>
                    <a:pt x="7612" y="1737"/>
                  </a:cubicBezTo>
                  <a:cubicBezTo>
                    <a:pt x="7277" y="1737"/>
                    <a:pt x="7006" y="1605"/>
                    <a:pt x="7051" y="1280"/>
                  </a:cubicBezTo>
                  <a:cubicBezTo>
                    <a:pt x="7179" y="207"/>
                    <a:pt x="6812" y="0"/>
                    <a:pt x="6214"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924;p60">
              <a:extLst>
                <a:ext uri="{FF2B5EF4-FFF2-40B4-BE49-F238E27FC236}">
                  <a16:creationId xmlns:a16="http://schemas.microsoft.com/office/drawing/2014/main" id="{C95E17B4-FEA9-4FED-81AE-0E8FD0B3F5FA}"/>
                </a:ext>
              </a:extLst>
            </p:cNvPr>
            <p:cNvSpPr/>
            <p:nvPr/>
          </p:nvSpPr>
          <p:spPr>
            <a:xfrm>
              <a:off x="3144425" y="1319375"/>
              <a:ext cx="213450" cy="95575"/>
            </a:xfrm>
            <a:custGeom>
              <a:avLst/>
              <a:gdLst/>
              <a:ahLst/>
              <a:cxnLst/>
              <a:rect l="l" t="t" r="r" b="b"/>
              <a:pathLst>
                <a:path w="8538" h="3823" extrusionOk="0">
                  <a:moveTo>
                    <a:pt x="6155" y="1"/>
                  </a:moveTo>
                  <a:cubicBezTo>
                    <a:pt x="6054" y="1"/>
                    <a:pt x="5950" y="7"/>
                    <a:pt x="5842" y="20"/>
                  </a:cubicBezTo>
                  <a:cubicBezTo>
                    <a:pt x="4846" y="139"/>
                    <a:pt x="3874" y="469"/>
                    <a:pt x="2859" y="469"/>
                  </a:cubicBezTo>
                  <a:cubicBezTo>
                    <a:pt x="2396" y="469"/>
                    <a:pt x="1923" y="400"/>
                    <a:pt x="1435" y="211"/>
                  </a:cubicBezTo>
                  <a:cubicBezTo>
                    <a:pt x="1292" y="150"/>
                    <a:pt x="1133" y="113"/>
                    <a:pt x="974" y="113"/>
                  </a:cubicBezTo>
                  <a:cubicBezTo>
                    <a:pt x="501" y="113"/>
                    <a:pt x="35" y="441"/>
                    <a:pt x="35" y="1438"/>
                  </a:cubicBezTo>
                  <a:cubicBezTo>
                    <a:pt x="1" y="3771"/>
                    <a:pt x="1573" y="3580"/>
                    <a:pt x="3025" y="3822"/>
                  </a:cubicBezTo>
                  <a:cubicBezTo>
                    <a:pt x="4338" y="3753"/>
                    <a:pt x="5617" y="3408"/>
                    <a:pt x="6792" y="2837"/>
                  </a:cubicBezTo>
                  <a:cubicBezTo>
                    <a:pt x="7415" y="2526"/>
                    <a:pt x="8538" y="2474"/>
                    <a:pt x="8192" y="1541"/>
                  </a:cubicBezTo>
                  <a:cubicBezTo>
                    <a:pt x="7892" y="720"/>
                    <a:pt x="7218" y="1"/>
                    <a:pt x="615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925;p60">
              <a:extLst>
                <a:ext uri="{FF2B5EF4-FFF2-40B4-BE49-F238E27FC236}">
                  <a16:creationId xmlns:a16="http://schemas.microsoft.com/office/drawing/2014/main" id="{967805AD-86F5-489E-A083-C29518D2850B}"/>
                </a:ext>
              </a:extLst>
            </p:cNvPr>
            <p:cNvSpPr/>
            <p:nvPr/>
          </p:nvSpPr>
          <p:spPr>
            <a:xfrm>
              <a:off x="1453000" y="2509000"/>
              <a:ext cx="263575" cy="113100"/>
            </a:xfrm>
            <a:custGeom>
              <a:avLst/>
              <a:gdLst/>
              <a:ahLst/>
              <a:cxnLst/>
              <a:rect l="l" t="t" r="r" b="b"/>
              <a:pathLst>
                <a:path w="10543" h="4524" extrusionOk="0">
                  <a:moveTo>
                    <a:pt x="3451" y="1"/>
                  </a:moveTo>
                  <a:cubicBezTo>
                    <a:pt x="2445" y="1"/>
                    <a:pt x="1486" y="228"/>
                    <a:pt x="761" y="702"/>
                  </a:cubicBezTo>
                  <a:cubicBezTo>
                    <a:pt x="398" y="927"/>
                    <a:pt x="1" y="1186"/>
                    <a:pt x="243" y="1687"/>
                  </a:cubicBezTo>
                  <a:cubicBezTo>
                    <a:pt x="390" y="1972"/>
                    <a:pt x="609" y="2083"/>
                    <a:pt x="855" y="2083"/>
                  </a:cubicBezTo>
                  <a:cubicBezTo>
                    <a:pt x="1012" y="2083"/>
                    <a:pt x="1180" y="2038"/>
                    <a:pt x="1349" y="1964"/>
                  </a:cubicBezTo>
                  <a:cubicBezTo>
                    <a:pt x="1677" y="1828"/>
                    <a:pt x="1990" y="1776"/>
                    <a:pt x="2298" y="1776"/>
                  </a:cubicBezTo>
                  <a:cubicBezTo>
                    <a:pt x="2932" y="1776"/>
                    <a:pt x="3543" y="1997"/>
                    <a:pt x="4217" y="2171"/>
                  </a:cubicBezTo>
                  <a:cubicBezTo>
                    <a:pt x="5708" y="2540"/>
                    <a:pt x="6405" y="4523"/>
                    <a:pt x="7868" y="4523"/>
                  </a:cubicBezTo>
                  <a:cubicBezTo>
                    <a:pt x="8118" y="4523"/>
                    <a:pt x="8391" y="4465"/>
                    <a:pt x="8693" y="4332"/>
                  </a:cubicBezTo>
                  <a:cubicBezTo>
                    <a:pt x="8824" y="4337"/>
                    <a:pt x="8947" y="4340"/>
                    <a:pt x="9062" y="4340"/>
                  </a:cubicBezTo>
                  <a:cubicBezTo>
                    <a:pt x="10032" y="4340"/>
                    <a:pt x="10475" y="4144"/>
                    <a:pt x="10491" y="3727"/>
                  </a:cubicBezTo>
                  <a:cubicBezTo>
                    <a:pt x="10542" y="2897"/>
                    <a:pt x="9817" y="2724"/>
                    <a:pt x="9264" y="2517"/>
                  </a:cubicBezTo>
                  <a:cubicBezTo>
                    <a:pt x="8711" y="2292"/>
                    <a:pt x="8209" y="1964"/>
                    <a:pt x="7777" y="1567"/>
                  </a:cubicBezTo>
                  <a:cubicBezTo>
                    <a:pt x="6685" y="547"/>
                    <a:pt x="5011" y="1"/>
                    <a:pt x="3451"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926;p60">
              <a:extLst>
                <a:ext uri="{FF2B5EF4-FFF2-40B4-BE49-F238E27FC236}">
                  <a16:creationId xmlns:a16="http://schemas.microsoft.com/office/drawing/2014/main" id="{468F163F-8FFD-47B0-9522-330DCC412F26}"/>
                </a:ext>
              </a:extLst>
            </p:cNvPr>
            <p:cNvSpPr/>
            <p:nvPr/>
          </p:nvSpPr>
          <p:spPr>
            <a:xfrm>
              <a:off x="1880725" y="1020350"/>
              <a:ext cx="162025" cy="112025"/>
            </a:xfrm>
            <a:custGeom>
              <a:avLst/>
              <a:gdLst/>
              <a:ahLst/>
              <a:cxnLst/>
              <a:rect l="l" t="t" r="r" b="b"/>
              <a:pathLst>
                <a:path w="6481" h="4481" extrusionOk="0">
                  <a:moveTo>
                    <a:pt x="4294" y="0"/>
                  </a:moveTo>
                  <a:cubicBezTo>
                    <a:pt x="4062" y="0"/>
                    <a:pt x="3818" y="44"/>
                    <a:pt x="3560" y="144"/>
                  </a:cubicBezTo>
                  <a:cubicBezTo>
                    <a:pt x="3094" y="317"/>
                    <a:pt x="2593" y="541"/>
                    <a:pt x="2886" y="1198"/>
                  </a:cubicBezTo>
                  <a:cubicBezTo>
                    <a:pt x="3042" y="1509"/>
                    <a:pt x="3232" y="1820"/>
                    <a:pt x="3457" y="2114"/>
                  </a:cubicBezTo>
                  <a:cubicBezTo>
                    <a:pt x="3147" y="2260"/>
                    <a:pt x="2851" y="2348"/>
                    <a:pt x="2545" y="2348"/>
                  </a:cubicBezTo>
                  <a:cubicBezTo>
                    <a:pt x="2270" y="2348"/>
                    <a:pt x="1987" y="2277"/>
                    <a:pt x="1677" y="2114"/>
                  </a:cubicBezTo>
                  <a:cubicBezTo>
                    <a:pt x="1531" y="2037"/>
                    <a:pt x="1393" y="2002"/>
                    <a:pt x="1262" y="2002"/>
                  </a:cubicBezTo>
                  <a:cubicBezTo>
                    <a:pt x="867" y="2002"/>
                    <a:pt x="545" y="2320"/>
                    <a:pt x="311" y="2736"/>
                  </a:cubicBezTo>
                  <a:cubicBezTo>
                    <a:pt x="0" y="3289"/>
                    <a:pt x="467" y="3479"/>
                    <a:pt x="813" y="3807"/>
                  </a:cubicBezTo>
                  <a:cubicBezTo>
                    <a:pt x="1327" y="4309"/>
                    <a:pt x="1837" y="4480"/>
                    <a:pt x="2344" y="4480"/>
                  </a:cubicBezTo>
                  <a:cubicBezTo>
                    <a:pt x="3164" y="4480"/>
                    <a:pt x="3976" y="4032"/>
                    <a:pt x="4787" y="3807"/>
                  </a:cubicBezTo>
                  <a:lnTo>
                    <a:pt x="5081" y="3514"/>
                  </a:lnTo>
                  <a:cubicBezTo>
                    <a:pt x="5237" y="2788"/>
                    <a:pt x="5098" y="1924"/>
                    <a:pt x="6204" y="1734"/>
                  </a:cubicBezTo>
                  <a:cubicBezTo>
                    <a:pt x="6464" y="1699"/>
                    <a:pt x="6481" y="1129"/>
                    <a:pt x="6222" y="921"/>
                  </a:cubicBezTo>
                  <a:cubicBezTo>
                    <a:pt x="5644" y="436"/>
                    <a:pt x="5027" y="0"/>
                    <a:pt x="4294"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927;p60">
              <a:extLst>
                <a:ext uri="{FF2B5EF4-FFF2-40B4-BE49-F238E27FC236}">
                  <a16:creationId xmlns:a16="http://schemas.microsoft.com/office/drawing/2014/main" id="{0B9E38B9-78A8-412F-A804-C9322B798163}"/>
                </a:ext>
              </a:extLst>
            </p:cNvPr>
            <p:cNvSpPr/>
            <p:nvPr/>
          </p:nvSpPr>
          <p:spPr>
            <a:xfrm>
              <a:off x="1688900" y="2603450"/>
              <a:ext cx="165050" cy="73950"/>
            </a:xfrm>
            <a:custGeom>
              <a:avLst/>
              <a:gdLst/>
              <a:ahLst/>
              <a:cxnLst/>
              <a:rect l="l" t="t" r="r" b="b"/>
              <a:pathLst>
                <a:path w="6602" h="2958" extrusionOk="0">
                  <a:moveTo>
                    <a:pt x="2842" y="0"/>
                  </a:moveTo>
                  <a:cubicBezTo>
                    <a:pt x="2588" y="0"/>
                    <a:pt x="2332" y="28"/>
                    <a:pt x="2074" y="87"/>
                  </a:cubicBezTo>
                  <a:cubicBezTo>
                    <a:pt x="1452" y="225"/>
                    <a:pt x="1055" y="1331"/>
                    <a:pt x="225" y="1694"/>
                  </a:cubicBezTo>
                  <a:cubicBezTo>
                    <a:pt x="0" y="1798"/>
                    <a:pt x="277" y="2247"/>
                    <a:pt x="536" y="2454"/>
                  </a:cubicBezTo>
                  <a:cubicBezTo>
                    <a:pt x="957" y="2789"/>
                    <a:pt x="2162" y="2958"/>
                    <a:pt x="3373" y="2958"/>
                  </a:cubicBezTo>
                  <a:cubicBezTo>
                    <a:pt x="4599" y="2958"/>
                    <a:pt x="5830" y="2785"/>
                    <a:pt x="6256" y="2437"/>
                  </a:cubicBezTo>
                  <a:cubicBezTo>
                    <a:pt x="6395" y="2282"/>
                    <a:pt x="6515" y="2109"/>
                    <a:pt x="6602" y="1919"/>
                  </a:cubicBezTo>
                  <a:cubicBezTo>
                    <a:pt x="6481" y="1711"/>
                    <a:pt x="6429" y="1469"/>
                    <a:pt x="6291" y="1366"/>
                  </a:cubicBezTo>
                  <a:cubicBezTo>
                    <a:pt x="5231" y="636"/>
                    <a:pt x="4065" y="0"/>
                    <a:pt x="284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928;p60">
              <a:extLst>
                <a:ext uri="{FF2B5EF4-FFF2-40B4-BE49-F238E27FC236}">
                  <a16:creationId xmlns:a16="http://schemas.microsoft.com/office/drawing/2014/main" id="{5D435C84-784E-440E-B7BA-A8CFDA7DDD47}"/>
                </a:ext>
              </a:extLst>
            </p:cNvPr>
            <p:cNvSpPr/>
            <p:nvPr/>
          </p:nvSpPr>
          <p:spPr>
            <a:xfrm>
              <a:off x="1922200" y="1344925"/>
              <a:ext cx="129625" cy="64525"/>
            </a:xfrm>
            <a:custGeom>
              <a:avLst/>
              <a:gdLst/>
              <a:ahLst/>
              <a:cxnLst/>
              <a:rect l="l" t="t" r="r" b="b"/>
              <a:pathLst>
                <a:path w="5185" h="2581" extrusionOk="0">
                  <a:moveTo>
                    <a:pt x="1901" y="1"/>
                  </a:moveTo>
                  <a:lnTo>
                    <a:pt x="1227" y="467"/>
                  </a:lnTo>
                  <a:cubicBezTo>
                    <a:pt x="934" y="1020"/>
                    <a:pt x="0" y="1383"/>
                    <a:pt x="415" y="2144"/>
                  </a:cubicBezTo>
                  <a:cubicBezTo>
                    <a:pt x="602" y="2475"/>
                    <a:pt x="838" y="2581"/>
                    <a:pt x="1096" y="2581"/>
                  </a:cubicBezTo>
                  <a:cubicBezTo>
                    <a:pt x="1482" y="2581"/>
                    <a:pt x="1915" y="2344"/>
                    <a:pt x="2299" y="2282"/>
                  </a:cubicBezTo>
                  <a:cubicBezTo>
                    <a:pt x="2552" y="2236"/>
                    <a:pt x="2806" y="2213"/>
                    <a:pt x="3064" y="2213"/>
                  </a:cubicBezTo>
                  <a:cubicBezTo>
                    <a:pt x="3194" y="2213"/>
                    <a:pt x="3324" y="2219"/>
                    <a:pt x="3457" y="2230"/>
                  </a:cubicBezTo>
                  <a:cubicBezTo>
                    <a:pt x="3730" y="2245"/>
                    <a:pt x="4039" y="2324"/>
                    <a:pt x="4314" y="2324"/>
                  </a:cubicBezTo>
                  <a:cubicBezTo>
                    <a:pt x="4665" y="2324"/>
                    <a:pt x="4959" y="2195"/>
                    <a:pt x="5047" y="1643"/>
                  </a:cubicBezTo>
                  <a:cubicBezTo>
                    <a:pt x="5185" y="744"/>
                    <a:pt x="4563" y="277"/>
                    <a:pt x="3768" y="122"/>
                  </a:cubicBezTo>
                  <a:cubicBezTo>
                    <a:pt x="3146" y="35"/>
                    <a:pt x="2523" y="1"/>
                    <a:pt x="1901"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929;p60">
              <a:extLst>
                <a:ext uri="{FF2B5EF4-FFF2-40B4-BE49-F238E27FC236}">
                  <a16:creationId xmlns:a16="http://schemas.microsoft.com/office/drawing/2014/main" id="{06C44CA5-6504-4589-A493-2ED1B943AB3B}"/>
                </a:ext>
              </a:extLst>
            </p:cNvPr>
            <p:cNvSpPr/>
            <p:nvPr/>
          </p:nvSpPr>
          <p:spPr>
            <a:xfrm>
              <a:off x="1787825" y="1030550"/>
              <a:ext cx="94250" cy="44825"/>
            </a:xfrm>
            <a:custGeom>
              <a:avLst/>
              <a:gdLst/>
              <a:ahLst/>
              <a:cxnLst/>
              <a:rect l="l" t="t" r="r" b="b"/>
              <a:pathLst>
                <a:path w="3770" h="1793" extrusionOk="0">
                  <a:moveTo>
                    <a:pt x="2929" y="0"/>
                  </a:moveTo>
                  <a:cubicBezTo>
                    <a:pt x="2800" y="0"/>
                    <a:pt x="2676" y="17"/>
                    <a:pt x="2576" y="47"/>
                  </a:cubicBezTo>
                  <a:cubicBezTo>
                    <a:pt x="2412" y="93"/>
                    <a:pt x="2229" y="105"/>
                    <a:pt x="2039" y="105"/>
                  </a:cubicBezTo>
                  <a:cubicBezTo>
                    <a:pt x="1817" y="105"/>
                    <a:pt x="1584" y="88"/>
                    <a:pt x="1360" y="88"/>
                  </a:cubicBezTo>
                  <a:cubicBezTo>
                    <a:pt x="763" y="88"/>
                    <a:pt x="227" y="208"/>
                    <a:pt x="105" y="1084"/>
                  </a:cubicBezTo>
                  <a:cubicBezTo>
                    <a:pt x="1" y="1792"/>
                    <a:pt x="865" y="1688"/>
                    <a:pt x="1504" y="1740"/>
                  </a:cubicBezTo>
                  <a:cubicBezTo>
                    <a:pt x="2265" y="1568"/>
                    <a:pt x="3405" y="1792"/>
                    <a:pt x="3665" y="652"/>
                  </a:cubicBezTo>
                  <a:cubicBezTo>
                    <a:pt x="3769" y="167"/>
                    <a:pt x="3329" y="0"/>
                    <a:pt x="2929"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930;p60">
              <a:extLst>
                <a:ext uri="{FF2B5EF4-FFF2-40B4-BE49-F238E27FC236}">
                  <a16:creationId xmlns:a16="http://schemas.microsoft.com/office/drawing/2014/main" id="{81C18D80-8CCC-44F1-A6A5-C008FA5115CA}"/>
                </a:ext>
              </a:extLst>
            </p:cNvPr>
            <p:cNvSpPr/>
            <p:nvPr/>
          </p:nvSpPr>
          <p:spPr>
            <a:xfrm>
              <a:off x="1870350" y="2639275"/>
              <a:ext cx="59225" cy="44325"/>
            </a:xfrm>
            <a:custGeom>
              <a:avLst/>
              <a:gdLst/>
              <a:ahLst/>
              <a:cxnLst/>
              <a:rect l="l" t="t" r="r" b="b"/>
              <a:pathLst>
                <a:path w="2369" h="1773" extrusionOk="0">
                  <a:moveTo>
                    <a:pt x="922" y="1"/>
                  </a:moveTo>
                  <a:cubicBezTo>
                    <a:pt x="435" y="1"/>
                    <a:pt x="1" y="156"/>
                    <a:pt x="1" y="762"/>
                  </a:cubicBezTo>
                  <a:cubicBezTo>
                    <a:pt x="1" y="1414"/>
                    <a:pt x="337" y="1773"/>
                    <a:pt x="982" y="1773"/>
                  </a:cubicBezTo>
                  <a:cubicBezTo>
                    <a:pt x="1038" y="1773"/>
                    <a:pt x="1097" y="1770"/>
                    <a:pt x="1158" y="1765"/>
                  </a:cubicBezTo>
                  <a:cubicBezTo>
                    <a:pt x="1711" y="1730"/>
                    <a:pt x="2368" y="1678"/>
                    <a:pt x="2299" y="901"/>
                  </a:cubicBezTo>
                  <a:cubicBezTo>
                    <a:pt x="2264" y="175"/>
                    <a:pt x="1642" y="2"/>
                    <a:pt x="1003" y="2"/>
                  </a:cubicBezTo>
                  <a:cubicBezTo>
                    <a:pt x="976" y="1"/>
                    <a:pt x="949" y="1"/>
                    <a:pt x="922"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931;p60">
              <a:extLst>
                <a:ext uri="{FF2B5EF4-FFF2-40B4-BE49-F238E27FC236}">
                  <a16:creationId xmlns:a16="http://schemas.microsoft.com/office/drawing/2014/main" id="{41E31DED-309C-41B1-8B6E-A1A8D25A12B8}"/>
                </a:ext>
              </a:extLst>
            </p:cNvPr>
            <p:cNvSpPr/>
            <p:nvPr/>
          </p:nvSpPr>
          <p:spPr>
            <a:xfrm>
              <a:off x="2264800" y="4630125"/>
              <a:ext cx="62675" cy="39225"/>
            </a:xfrm>
            <a:custGeom>
              <a:avLst/>
              <a:gdLst/>
              <a:ahLst/>
              <a:cxnLst/>
              <a:rect l="l" t="t" r="r" b="b"/>
              <a:pathLst>
                <a:path w="2507" h="1569" extrusionOk="0">
                  <a:moveTo>
                    <a:pt x="1176" y="52"/>
                  </a:moveTo>
                  <a:cubicBezTo>
                    <a:pt x="675" y="87"/>
                    <a:pt x="1" y="1"/>
                    <a:pt x="1" y="813"/>
                  </a:cubicBezTo>
                  <a:cubicBezTo>
                    <a:pt x="1" y="1241"/>
                    <a:pt x="341" y="1568"/>
                    <a:pt x="742" y="1568"/>
                  </a:cubicBezTo>
                  <a:cubicBezTo>
                    <a:pt x="811" y="1568"/>
                    <a:pt x="881" y="1559"/>
                    <a:pt x="951" y="1539"/>
                  </a:cubicBezTo>
                  <a:cubicBezTo>
                    <a:pt x="1077" y="1515"/>
                    <a:pt x="1221" y="1513"/>
                    <a:pt x="1369" y="1513"/>
                  </a:cubicBezTo>
                  <a:cubicBezTo>
                    <a:pt x="1403" y="1513"/>
                    <a:pt x="1437" y="1513"/>
                    <a:pt x="1471" y="1513"/>
                  </a:cubicBezTo>
                  <a:cubicBezTo>
                    <a:pt x="1947" y="1513"/>
                    <a:pt x="2434" y="1491"/>
                    <a:pt x="2472" y="830"/>
                  </a:cubicBezTo>
                  <a:cubicBezTo>
                    <a:pt x="2506" y="52"/>
                    <a:pt x="1781" y="87"/>
                    <a:pt x="1176" y="52"/>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932;p60">
              <a:extLst>
                <a:ext uri="{FF2B5EF4-FFF2-40B4-BE49-F238E27FC236}">
                  <a16:creationId xmlns:a16="http://schemas.microsoft.com/office/drawing/2014/main" id="{3A57449B-4D00-497B-B853-3777D4CD7A0D}"/>
                </a:ext>
              </a:extLst>
            </p:cNvPr>
            <p:cNvSpPr/>
            <p:nvPr/>
          </p:nvSpPr>
          <p:spPr>
            <a:xfrm>
              <a:off x="1604225" y="2645350"/>
              <a:ext cx="56175" cy="38275"/>
            </a:xfrm>
            <a:custGeom>
              <a:avLst/>
              <a:gdLst/>
              <a:ahLst/>
              <a:cxnLst/>
              <a:rect l="l" t="t" r="r" b="b"/>
              <a:pathLst>
                <a:path w="2247" h="1531" extrusionOk="0">
                  <a:moveTo>
                    <a:pt x="1003" y="1"/>
                  </a:moveTo>
                  <a:cubicBezTo>
                    <a:pt x="536" y="35"/>
                    <a:pt x="0" y="1"/>
                    <a:pt x="17" y="554"/>
                  </a:cubicBezTo>
                  <a:cubicBezTo>
                    <a:pt x="17" y="1297"/>
                    <a:pt x="640" y="1452"/>
                    <a:pt x="1262" y="1522"/>
                  </a:cubicBezTo>
                  <a:cubicBezTo>
                    <a:pt x="1319" y="1528"/>
                    <a:pt x="1377" y="1531"/>
                    <a:pt x="1434" y="1531"/>
                  </a:cubicBezTo>
                  <a:cubicBezTo>
                    <a:pt x="1857" y="1531"/>
                    <a:pt x="2247" y="1352"/>
                    <a:pt x="2247" y="865"/>
                  </a:cubicBezTo>
                  <a:cubicBezTo>
                    <a:pt x="2247" y="18"/>
                    <a:pt x="1504" y="139"/>
                    <a:pt x="100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933;p60">
              <a:extLst>
                <a:ext uri="{FF2B5EF4-FFF2-40B4-BE49-F238E27FC236}">
                  <a16:creationId xmlns:a16="http://schemas.microsoft.com/office/drawing/2014/main" id="{7BD3B56E-C0C0-4CDE-810A-0CA7028EA8D7}"/>
                </a:ext>
              </a:extLst>
            </p:cNvPr>
            <p:cNvSpPr/>
            <p:nvPr/>
          </p:nvSpPr>
          <p:spPr>
            <a:xfrm>
              <a:off x="7045475" y="3384250"/>
              <a:ext cx="47375" cy="53550"/>
            </a:xfrm>
            <a:custGeom>
              <a:avLst/>
              <a:gdLst/>
              <a:ahLst/>
              <a:cxnLst/>
              <a:rect l="l" t="t" r="r" b="b"/>
              <a:pathLst>
                <a:path w="1895" h="2142" extrusionOk="0">
                  <a:moveTo>
                    <a:pt x="416" y="1"/>
                  </a:moveTo>
                  <a:cubicBezTo>
                    <a:pt x="93" y="1"/>
                    <a:pt x="0" y="338"/>
                    <a:pt x="63" y="618"/>
                  </a:cubicBezTo>
                  <a:cubicBezTo>
                    <a:pt x="201" y="1292"/>
                    <a:pt x="339" y="2035"/>
                    <a:pt x="1203" y="2139"/>
                  </a:cubicBezTo>
                  <a:cubicBezTo>
                    <a:pt x="1224" y="2141"/>
                    <a:pt x="1245" y="2142"/>
                    <a:pt x="1265" y="2142"/>
                  </a:cubicBezTo>
                  <a:cubicBezTo>
                    <a:pt x="1645" y="2142"/>
                    <a:pt x="1895" y="1835"/>
                    <a:pt x="1895" y="1327"/>
                  </a:cubicBezTo>
                  <a:cubicBezTo>
                    <a:pt x="1670" y="705"/>
                    <a:pt x="1273" y="169"/>
                    <a:pt x="529" y="13"/>
                  </a:cubicBezTo>
                  <a:cubicBezTo>
                    <a:pt x="489" y="5"/>
                    <a:pt x="451" y="1"/>
                    <a:pt x="41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934;p60">
              <a:extLst>
                <a:ext uri="{FF2B5EF4-FFF2-40B4-BE49-F238E27FC236}">
                  <a16:creationId xmlns:a16="http://schemas.microsoft.com/office/drawing/2014/main" id="{EF88322D-6A8C-4EB6-9E11-7E1CA9A64CFF}"/>
                </a:ext>
              </a:extLst>
            </p:cNvPr>
            <p:cNvSpPr/>
            <p:nvPr/>
          </p:nvSpPr>
          <p:spPr>
            <a:xfrm>
              <a:off x="4291500" y="1250400"/>
              <a:ext cx="54900" cy="37900"/>
            </a:xfrm>
            <a:custGeom>
              <a:avLst/>
              <a:gdLst/>
              <a:ahLst/>
              <a:cxnLst/>
              <a:rect l="l" t="t" r="r" b="b"/>
              <a:pathLst>
                <a:path w="2196" h="1516" extrusionOk="0">
                  <a:moveTo>
                    <a:pt x="1013" y="0"/>
                  </a:moveTo>
                  <a:cubicBezTo>
                    <a:pt x="676" y="0"/>
                    <a:pt x="369" y="181"/>
                    <a:pt x="190" y="464"/>
                  </a:cubicBezTo>
                  <a:cubicBezTo>
                    <a:pt x="0" y="706"/>
                    <a:pt x="35" y="1034"/>
                    <a:pt x="259" y="1224"/>
                  </a:cubicBezTo>
                  <a:cubicBezTo>
                    <a:pt x="466" y="1444"/>
                    <a:pt x="678" y="1515"/>
                    <a:pt x="892" y="1515"/>
                  </a:cubicBezTo>
                  <a:cubicBezTo>
                    <a:pt x="1233" y="1515"/>
                    <a:pt x="1579" y="1336"/>
                    <a:pt x="1919" y="1293"/>
                  </a:cubicBezTo>
                  <a:cubicBezTo>
                    <a:pt x="2195" y="567"/>
                    <a:pt x="1901" y="153"/>
                    <a:pt x="1175" y="14"/>
                  </a:cubicBezTo>
                  <a:cubicBezTo>
                    <a:pt x="1121" y="5"/>
                    <a:pt x="1066" y="0"/>
                    <a:pt x="1013"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935;p60">
              <a:extLst>
                <a:ext uri="{FF2B5EF4-FFF2-40B4-BE49-F238E27FC236}">
                  <a16:creationId xmlns:a16="http://schemas.microsoft.com/office/drawing/2014/main" id="{8F301045-7546-49D3-8C65-D70D0320A583}"/>
                </a:ext>
              </a:extLst>
            </p:cNvPr>
            <p:cNvSpPr/>
            <p:nvPr/>
          </p:nvSpPr>
          <p:spPr>
            <a:xfrm>
              <a:off x="6323375" y="3314875"/>
              <a:ext cx="50125" cy="37325"/>
            </a:xfrm>
            <a:custGeom>
              <a:avLst/>
              <a:gdLst/>
              <a:ahLst/>
              <a:cxnLst/>
              <a:rect l="l" t="t" r="r" b="b"/>
              <a:pathLst>
                <a:path w="2005" h="1493" extrusionOk="0">
                  <a:moveTo>
                    <a:pt x="754" y="1"/>
                  </a:moveTo>
                  <a:cubicBezTo>
                    <a:pt x="409" y="1"/>
                    <a:pt x="93" y="129"/>
                    <a:pt x="52" y="542"/>
                  </a:cubicBezTo>
                  <a:cubicBezTo>
                    <a:pt x="0" y="1198"/>
                    <a:pt x="536" y="1371"/>
                    <a:pt x="1106" y="1492"/>
                  </a:cubicBezTo>
                  <a:cubicBezTo>
                    <a:pt x="1504" y="1475"/>
                    <a:pt x="1988" y="1440"/>
                    <a:pt x="1988" y="905"/>
                  </a:cubicBezTo>
                  <a:cubicBezTo>
                    <a:pt x="2005" y="317"/>
                    <a:pt x="1504" y="110"/>
                    <a:pt x="1020" y="23"/>
                  </a:cubicBezTo>
                  <a:cubicBezTo>
                    <a:pt x="932" y="9"/>
                    <a:pt x="842" y="1"/>
                    <a:pt x="754"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936;p60">
              <a:extLst>
                <a:ext uri="{FF2B5EF4-FFF2-40B4-BE49-F238E27FC236}">
                  <a16:creationId xmlns:a16="http://schemas.microsoft.com/office/drawing/2014/main" id="{54300169-4BE4-421F-AFE3-BED97D7CA46C}"/>
                </a:ext>
              </a:extLst>
            </p:cNvPr>
            <p:cNvSpPr/>
            <p:nvPr/>
          </p:nvSpPr>
          <p:spPr>
            <a:xfrm>
              <a:off x="6680225" y="1890750"/>
              <a:ext cx="46075" cy="42200"/>
            </a:xfrm>
            <a:custGeom>
              <a:avLst/>
              <a:gdLst/>
              <a:ahLst/>
              <a:cxnLst/>
              <a:rect l="l" t="t" r="r" b="b"/>
              <a:pathLst>
                <a:path w="1843" h="1688" extrusionOk="0">
                  <a:moveTo>
                    <a:pt x="1376" y="1"/>
                  </a:moveTo>
                  <a:cubicBezTo>
                    <a:pt x="1345" y="1"/>
                    <a:pt x="1312" y="4"/>
                    <a:pt x="1280" y="11"/>
                  </a:cubicBezTo>
                  <a:cubicBezTo>
                    <a:pt x="675" y="29"/>
                    <a:pt x="156" y="478"/>
                    <a:pt x="70" y="1083"/>
                  </a:cubicBezTo>
                  <a:cubicBezTo>
                    <a:pt x="1" y="1446"/>
                    <a:pt x="208" y="1670"/>
                    <a:pt x="675" y="1688"/>
                  </a:cubicBezTo>
                  <a:cubicBezTo>
                    <a:pt x="1193" y="1480"/>
                    <a:pt x="1643" y="1135"/>
                    <a:pt x="1781" y="513"/>
                  </a:cubicBezTo>
                  <a:cubicBezTo>
                    <a:pt x="1843" y="250"/>
                    <a:pt x="1642" y="1"/>
                    <a:pt x="137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937;p60">
              <a:extLst>
                <a:ext uri="{FF2B5EF4-FFF2-40B4-BE49-F238E27FC236}">
                  <a16:creationId xmlns:a16="http://schemas.microsoft.com/office/drawing/2014/main" id="{08A3B284-C606-4273-BBC9-8C278D26B6F9}"/>
                </a:ext>
              </a:extLst>
            </p:cNvPr>
            <p:cNvSpPr/>
            <p:nvPr/>
          </p:nvSpPr>
          <p:spPr>
            <a:xfrm>
              <a:off x="3550975" y="1955400"/>
              <a:ext cx="53600" cy="126175"/>
            </a:xfrm>
            <a:custGeom>
              <a:avLst/>
              <a:gdLst/>
              <a:ahLst/>
              <a:cxnLst/>
              <a:rect l="l" t="t" r="r" b="b"/>
              <a:pathLst>
                <a:path w="2144" h="5047" extrusionOk="0">
                  <a:moveTo>
                    <a:pt x="1297" y="0"/>
                  </a:moveTo>
                  <a:cubicBezTo>
                    <a:pt x="778" y="0"/>
                    <a:pt x="260" y="363"/>
                    <a:pt x="364" y="795"/>
                  </a:cubicBezTo>
                  <a:cubicBezTo>
                    <a:pt x="640" y="1850"/>
                    <a:pt x="122" y="2731"/>
                    <a:pt x="1" y="3491"/>
                  </a:cubicBezTo>
                  <a:cubicBezTo>
                    <a:pt x="70" y="4338"/>
                    <a:pt x="1" y="5047"/>
                    <a:pt x="951" y="5047"/>
                  </a:cubicBezTo>
                  <a:cubicBezTo>
                    <a:pt x="1781" y="5047"/>
                    <a:pt x="1971" y="4476"/>
                    <a:pt x="2040" y="3785"/>
                  </a:cubicBezTo>
                  <a:cubicBezTo>
                    <a:pt x="2144" y="2748"/>
                    <a:pt x="1642" y="1746"/>
                    <a:pt x="1936" y="692"/>
                  </a:cubicBezTo>
                  <a:cubicBezTo>
                    <a:pt x="2023" y="381"/>
                    <a:pt x="1712" y="0"/>
                    <a:pt x="1297"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938;p60">
              <a:extLst>
                <a:ext uri="{FF2B5EF4-FFF2-40B4-BE49-F238E27FC236}">
                  <a16:creationId xmlns:a16="http://schemas.microsoft.com/office/drawing/2014/main" id="{359576A8-A8CF-4141-847E-1AE065544E2A}"/>
                </a:ext>
              </a:extLst>
            </p:cNvPr>
            <p:cNvSpPr/>
            <p:nvPr/>
          </p:nvSpPr>
          <p:spPr>
            <a:xfrm>
              <a:off x="3910000" y="2161475"/>
              <a:ext cx="93775" cy="45400"/>
            </a:xfrm>
            <a:custGeom>
              <a:avLst/>
              <a:gdLst/>
              <a:ahLst/>
              <a:cxnLst/>
              <a:rect l="l" t="t" r="r" b="b"/>
              <a:pathLst>
                <a:path w="3751" h="1816" extrusionOk="0">
                  <a:moveTo>
                    <a:pt x="1383" y="1"/>
                  </a:moveTo>
                  <a:cubicBezTo>
                    <a:pt x="778" y="87"/>
                    <a:pt x="1" y="18"/>
                    <a:pt x="122" y="640"/>
                  </a:cubicBezTo>
                  <a:cubicBezTo>
                    <a:pt x="329" y="1625"/>
                    <a:pt x="1297" y="1815"/>
                    <a:pt x="2195" y="1815"/>
                  </a:cubicBezTo>
                  <a:cubicBezTo>
                    <a:pt x="2835" y="1815"/>
                    <a:pt x="3751" y="1712"/>
                    <a:pt x="3613" y="951"/>
                  </a:cubicBezTo>
                  <a:cubicBezTo>
                    <a:pt x="3466" y="240"/>
                    <a:pt x="2970" y="188"/>
                    <a:pt x="2455" y="188"/>
                  </a:cubicBezTo>
                  <a:cubicBezTo>
                    <a:pt x="2366" y="188"/>
                    <a:pt x="2276" y="189"/>
                    <a:pt x="2187" y="189"/>
                  </a:cubicBezTo>
                  <a:cubicBezTo>
                    <a:pt x="1880" y="189"/>
                    <a:pt x="1588" y="170"/>
                    <a:pt x="138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939;p60">
              <a:extLst>
                <a:ext uri="{FF2B5EF4-FFF2-40B4-BE49-F238E27FC236}">
                  <a16:creationId xmlns:a16="http://schemas.microsoft.com/office/drawing/2014/main" id="{F60138C1-E524-4505-8A0D-320B41A09638}"/>
                </a:ext>
              </a:extLst>
            </p:cNvPr>
            <p:cNvSpPr/>
            <p:nvPr/>
          </p:nvSpPr>
          <p:spPr>
            <a:xfrm>
              <a:off x="4125600" y="2173875"/>
              <a:ext cx="50575" cy="37600"/>
            </a:xfrm>
            <a:custGeom>
              <a:avLst/>
              <a:gdLst/>
              <a:ahLst/>
              <a:cxnLst/>
              <a:rect l="l" t="t" r="r" b="b"/>
              <a:pathLst>
                <a:path w="2023" h="1504" extrusionOk="0">
                  <a:moveTo>
                    <a:pt x="1294" y="1"/>
                  </a:moveTo>
                  <a:cubicBezTo>
                    <a:pt x="1249" y="1"/>
                    <a:pt x="1204" y="3"/>
                    <a:pt x="1158" y="6"/>
                  </a:cubicBezTo>
                  <a:cubicBezTo>
                    <a:pt x="691" y="144"/>
                    <a:pt x="0" y="109"/>
                    <a:pt x="17" y="904"/>
                  </a:cubicBezTo>
                  <a:cubicBezTo>
                    <a:pt x="17" y="1352"/>
                    <a:pt x="364" y="1503"/>
                    <a:pt x="748" y="1503"/>
                  </a:cubicBezTo>
                  <a:cubicBezTo>
                    <a:pt x="809" y="1503"/>
                    <a:pt x="872" y="1499"/>
                    <a:pt x="933" y="1492"/>
                  </a:cubicBezTo>
                  <a:cubicBezTo>
                    <a:pt x="1486" y="1440"/>
                    <a:pt x="2022" y="1233"/>
                    <a:pt x="2022" y="593"/>
                  </a:cubicBezTo>
                  <a:cubicBezTo>
                    <a:pt x="2022" y="156"/>
                    <a:pt x="1711" y="1"/>
                    <a:pt x="1294"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940;p60">
              <a:extLst>
                <a:ext uri="{FF2B5EF4-FFF2-40B4-BE49-F238E27FC236}">
                  <a16:creationId xmlns:a16="http://schemas.microsoft.com/office/drawing/2014/main" id="{E490430A-DE28-4135-8EED-0CDFC0A5684A}"/>
                </a:ext>
              </a:extLst>
            </p:cNvPr>
            <p:cNvSpPr/>
            <p:nvPr/>
          </p:nvSpPr>
          <p:spPr>
            <a:xfrm>
              <a:off x="3415775" y="2038325"/>
              <a:ext cx="44925" cy="38175"/>
            </a:xfrm>
            <a:custGeom>
              <a:avLst/>
              <a:gdLst/>
              <a:ahLst/>
              <a:cxnLst/>
              <a:rect l="l" t="t" r="r" b="b"/>
              <a:pathLst>
                <a:path w="1797" h="1527" extrusionOk="0">
                  <a:moveTo>
                    <a:pt x="812" y="0"/>
                  </a:moveTo>
                  <a:cubicBezTo>
                    <a:pt x="383" y="0"/>
                    <a:pt x="1" y="211"/>
                    <a:pt x="34" y="710"/>
                  </a:cubicBezTo>
                  <a:cubicBezTo>
                    <a:pt x="34" y="1164"/>
                    <a:pt x="400" y="1527"/>
                    <a:pt x="845" y="1527"/>
                  </a:cubicBezTo>
                  <a:cubicBezTo>
                    <a:pt x="874" y="1527"/>
                    <a:pt x="903" y="1525"/>
                    <a:pt x="933" y="1522"/>
                  </a:cubicBezTo>
                  <a:cubicBezTo>
                    <a:pt x="1382" y="1522"/>
                    <a:pt x="1745" y="1315"/>
                    <a:pt x="1797" y="796"/>
                  </a:cubicBezTo>
                  <a:cubicBezTo>
                    <a:pt x="1745" y="226"/>
                    <a:pt x="1330" y="19"/>
                    <a:pt x="864" y="1"/>
                  </a:cubicBezTo>
                  <a:cubicBezTo>
                    <a:pt x="847" y="1"/>
                    <a:pt x="829" y="0"/>
                    <a:pt x="81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 name="Google Shape;2970;p60">
            <a:extLst>
              <a:ext uri="{FF2B5EF4-FFF2-40B4-BE49-F238E27FC236}">
                <a16:creationId xmlns:a16="http://schemas.microsoft.com/office/drawing/2014/main" id="{94C8875C-2AA2-46B1-BA33-FF7A98D62418}"/>
              </a:ext>
            </a:extLst>
          </p:cNvPr>
          <p:cNvSpPr/>
          <p:nvPr userDrawn="1"/>
        </p:nvSpPr>
        <p:spPr>
          <a:xfrm flipH="1">
            <a:off x="6577314" y="1639825"/>
            <a:ext cx="393571" cy="579165"/>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970;p60">
            <a:extLst>
              <a:ext uri="{FF2B5EF4-FFF2-40B4-BE49-F238E27FC236}">
                <a16:creationId xmlns:a16="http://schemas.microsoft.com/office/drawing/2014/main" id="{CA9B6CC5-AD16-4866-8DF6-8AEDE6AA91DD}"/>
              </a:ext>
            </a:extLst>
          </p:cNvPr>
          <p:cNvSpPr/>
          <p:nvPr userDrawn="1"/>
        </p:nvSpPr>
        <p:spPr>
          <a:xfrm flipH="1">
            <a:off x="6018198" y="4574855"/>
            <a:ext cx="276280" cy="406564"/>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970;p60">
            <a:extLst>
              <a:ext uri="{FF2B5EF4-FFF2-40B4-BE49-F238E27FC236}">
                <a16:creationId xmlns:a16="http://schemas.microsoft.com/office/drawing/2014/main" id="{CE99FDA7-BB9E-49FB-B2A1-57FC07310DF0}"/>
              </a:ext>
            </a:extLst>
          </p:cNvPr>
          <p:cNvSpPr/>
          <p:nvPr userDrawn="1"/>
        </p:nvSpPr>
        <p:spPr>
          <a:xfrm flipH="1">
            <a:off x="2622277" y="2529307"/>
            <a:ext cx="238590" cy="351101"/>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970;p60">
            <a:extLst>
              <a:ext uri="{FF2B5EF4-FFF2-40B4-BE49-F238E27FC236}">
                <a16:creationId xmlns:a16="http://schemas.microsoft.com/office/drawing/2014/main" id="{D7A3557A-2B05-4C52-92FE-F25B94366258}"/>
              </a:ext>
            </a:extLst>
          </p:cNvPr>
          <p:cNvSpPr/>
          <p:nvPr userDrawn="1"/>
        </p:nvSpPr>
        <p:spPr>
          <a:xfrm flipH="1">
            <a:off x="6294478" y="4386444"/>
            <a:ext cx="238590" cy="351101"/>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4585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hank You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890599" y="727929"/>
            <a:ext cx="10410804" cy="540214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1524000" y="1313749"/>
            <a:ext cx="9144000" cy="2387600"/>
          </a:xfrm>
        </p:spPr>
        <p:txBody>
          <a:bodyPr anchor="b">
            <a:normAutofit/>
          </a:bodyPr>
          <a:lstStyle>
            <a:lvl1pPr algn="ctr">
              <a:defRPr sz="8000">
                <a:solidFill>
                  <a:schemeClr val="bg1"/>
                </a:solidFill>
              </a:defRPr>
            </a:lvl1pPr>
          </a:lstStyle>
          <a:p>
            <a:r>
              <a:rPr lang="en-US" dirty="0"/>
              <a:t>Thank you</a:t>
            </a:r>
          </a:p>
        </p:txBody>
      </p:sp>
      <p:sp>
        <p:nvSpPr>
          <p:cNvPr id="3" name="Subtitle 2"/>
          <p:cNvSpPr>
            <a:spLocks noGrp="1"/>
          </p:cNvSpPr>
          <p:nvPr>
            <p:ph type="subTitle" idx="1" hasCustomPrompt="1"/>
          </p:nvPr>
        </p:nvSpPr>
        <p:spPr>
          <a:xfrm>
            <a:off x="1524000" y="3793424"/>
            <a:ext cx="9144000" cy="1655762"/>
          </a:xfrm>
        </p:spPr>
        <p:txBody>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Enter your contact details here</a:t>
            </a:r>
          </a:p>
        </p:txBody>
      </p:sp>
      <p:cxnSp>
        <p:nvCxnSpPr>
          <p:cNvPr id="13" name="Straight Connector 12">
            <a:extLst>
              <a:ext uri="{FF2B5EF4-FFF2-40B4-BE49-F238E27FC236}">
                <a16:creationId xmlns:a16="http://schemas.microsoft.com/office/drawing/2014/main" id="{95CD8096-E422-43C0-A285-A78B2A43CE27}"/>
              </a:ext>
            </a:extLst>
          </p:cNvPr>
          <p:cNvCxnSpPr>
            <a:cxnSpLocks/>
          </p:cNvCxnSpPr>
          <p:nvPr userDrawn="1"/>
        </p:nvCxnSpPr>
        <p:spPr>
          <a:xfrm>
            <a:off x="890599" y="6130071"/>
            <a:ext cx="10410804"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54048637-21C2-4CAF-83BC-7ABC7D854369}"/>
              </a:ext>
            </a:extLst>
          </p:cNvPr>
          <p:cNvSpPr/>
          <p:nvPr userDrawn="1"/>
        </p:nvSpPr>
        <p:spPr>
          <a:xfrm>
            <a:off x="4740730" y="5449186"/>
            <a:ext cx="2710543" cy="1408814"/>
          </a:xfrm>
          <a:prstGeom prst="rect">
            <a:avLst/>
          </a:prstGeom>
          <a:solidFill>
            <a:schemeClr val="bg1"/>
          </a:solidFill>
          <a:ln>
            <a:noFill/>
          </a:ln>
          <a:effectLst>
            <a:outerShdw blurRad="203200" dist="228600" dir="16200000" sx="99000" sy="99000" rotWithShape="0">
              <a:prstClr val="black">
                <a:alpha val="8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ZA" sz="1600" dirty="0">
              <a:solidFill>
                <a:schemeClr val="bg1"/>
              </a:solidFill>
            </a:endParaRPr>
          </a:p>
        </p:txBody>
      </p:sp>
      <p:sp>
        <p:nvSpPr>
          <p:cNvPr id="5" name="Picture Placeholder 4">
            <a:extLst>
              <a:ext uri="{FF2B5EF4-FFF2-40B4-BE49-F238E27FC236}">
                <a16:creationId xmlns:a16="http://schemas.microsoft.com/office/drawing/2014/main" id="{70EAB66D-E83B-4EF5-9F2A-23AC47EAACFA}"/>
              </a:ext>
            </a:extLst>
          </p:cNvPr>
          <p:cNvSpPr>
            <a:spLocks noGrp="1"/>
          </p:cNvSpPr>
          <p:nvPr>
            <p:ph type="pic" sz="quarter" idx="10" hasCustomPrompt="1"/>
          </p:nvPr>
        </p:nvSpPr>
        <p:spPr>
          <a:xfrm>
            <a:off x="4947444" y="5563033"/>
            <a:ext cx="2297112" cy="1174630"/>
          </a:xfrm>
          <a:noFill/>
        </p:spPr>
        <p:txBody>
          <a:bodyPr>
            <a:normAutofit/>
          </a:bodyPr>
          <a:lstStyle>
            <a:lvl1pPr marL="0" indent="0" algn="ctr">
              <a:buNone/>
              <a:defRPr sz="1200">
                <a:solidFill>
                  <a:schemeClr val="bg2"/>
                </a:solidFill>
              </a:defRPr>
            </a:lvl1pPr>
          </a:lstStyle>
          <a:p>
            <a:r>
              <a:rPr lang="en-ZA" dirty="0"/>
              <a:t>Click on placeholder icon  to add your company  logo </a:t>
            </a:r>
          </a:p>
        </p:txBody>
      </p:sp>
    </p:spTree>
    <p:extLst>
      <p:ext uri="{BB962C8B-B14F-4D97-AF65-F5344CB8AC3E}">
        <p14:creationId xmlns:p14="http://schemas.microsoft.com/office/powerpoint/2010/main" val="198165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idx="1"/>
          </p:nvPr>
        </p:nvSpPr>
        <p:spPr>
          <a:xfrm>
            <a:off x="381001" y="2068290"/>
            <a:ext cx="10248900" cy="418487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10"/>
          <p:cNvSpPr>
            <a:spLocks noGrp="1"/>
          </p:cNvSpPr>
          <p:nvPr>
            <p:ph type="dt" sz="half" idx="10"/>
          </p:nvPr>
        </p:nvSpPr>
        <p:spPr/>
        <p:txBody>
          <a:bodyPr/>
          <a:lstStyle/>
          <a:p>
            <a:fld id="{8390CE58-CF30-4583-AE38-A55381AB74C5}" type="datetime3">
              <a:rPr lang="en-US" smtClean="0"/>
              <a:t>15 May 2020</a:t>
            </a:fld>
            <a:endParaRPr lang="en-US" dirty="0"/>
          </a:p>
        </p:txBody>
      </p:sp>
      <p:sp>
        <p:nvSpPr>
          <p:cNvPr id="12" name="Footer Placeholder 11"/>
          <p:cNvSpPr>
            <a:spLocks noGrp="1"/>
          </p:cNvSpPr>
          <p:nvPr>
            <p:ph type="ftr" sz="quarter" idx="11"/>
          </p:nvPr>
        </p:nvSpPr>
        <p:spPr/>
        <p:txBody>
          <a:bodyPr/>
          <a:lstStyle/>
          <a:p>
            <a:r>
              <a:rPr lang="en-US"/>
              <a:t>YOUR COMPANY NAME</a:t>
            </a:r>
            <a:endParaRPr lang="en-US" dirty="0"/>
          </a:p>
        </p:txBody>
      </p:sp>
      <p:sp>
        <p:nvSpPr>
          <p:cNvPr id="13" name="Slide Number Placeholder 12"/>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4" name="Text Placeholder 13">
            <a:extLst>
              <a:ext uri="{FF2B5EF4-FFF2-40B4-BE49-F238E27FC236}">
                <a16:creationId xmlns:a16="http://schemas.microsoft.com/office/drawing/2014/main" id="{89AAEA40-8DA6-41A0-9DE9-6DAEB9431207}"/>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2607225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angle 12"/>
          <p:cNvSpPr/>
          <p:nvPr userDrawn="1"/>
        </p:nvSpPr>
        <p:spPr>
          <a:xfrm>
            <a:off x="1" y="1600200"/>
            <a:ext cx="10629900" cy="4572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381000" y="1881964"/>
            <a:ext cx="8518709" cy="2680513"/>
          </a:xfrm>
        </p:spPr>
        <p:txBody>
          <a:bodyPr anchor="b">
            <a:normAutofit/>
          </a:bodyPr>
          <a:lstStyle>
            <a:lvl1pPr>
              <a:defRPr sz="5000">
                <a:solidFill>
                  <a:schemeClr val="bg1"/>
                </a:solidFill>
              </a:defRPr>
            </a:lvl1pPr>
          </a:lstStyle>
          <a:p>
            <a:r>
              <a:rPr lang="en-US" dirty="0"/>
              <a:t>Click to edit Section title</a:t>
            </a:r>
          </a:p>
        </p:txBody>
      </p:sp>
      <p:sp>
        <p:nvSpPr>
          <p:cNvPr id="3" name="Text Placeholder 2"/>
          <p:cNvSpPr>
            <a:spLocks noGrp="1"/>
          </p:cNvSpPr>
          <p:nvPr>
            <p:ph type="body" idx="1" hasCustomPrompt="1"/>
          </p:nvPr>
        </p:nvSpPr>
        <p:spPr>
          <a:xfrm>
            <a:off x="428626" y="4603901"/>
            <a:ext cx="8518709" cy="1507017"/>
          </a:xfrm>
        </p:spPr>
        <p:txBody>
          <a:bodyPr/>
          <a:lstStyle>
            <a:lvl1pPr marL="0" indent="0">
              <a:buNone/>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here to add a subtitle or additional information</a:t>
            </a:r>
          </a:p>
        </p:txBody>
      </p:sp>
      <p:cxnSp>
        <p:nvCxnSpPr>
          <p:cNvPr id="6" name="Straight Connector 5">
            <a:extLst>
              <a:ext uri="{FF2B5EF4-FFF2-40B4-BE49-F238E27FC236}">
                <a16:creationId xmlns:a16="http://schemas.microsoft.com/office/drawing/2014/main" id="{2DBA68D2-43A0-483A-ACDA-A96C485FEBAD}"/>
              </a:ext>
            </a:extLst>
          </p:cNvPr>
          <p:cNvCxnSpPr>
            <a:cxnSpLocks/>
          </p:cNvCxnSpPr>
          <p:nvPr userDrawn="1"/>
        </p:nvCxnSpPr>
        <p:spPr>
          <a:xfrm>
            <a:off x="0" y="6141398"/>
            <a:ext cx="1062228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2408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of Contents or Agenda">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9189B85-0C2C-4BE1-907F-AAA91DB884D4}" type="datetime3">
              <a:rPr lang="en-US" smtClean="0"/>
              <a:t>15 May 2020</a:t>
            </a:fld>
            <a:endParaRPr lang="en-US" dirty="0"/>
          </a:p>
        </p:txBody>
      </p:sp>
      <p:sp>
        <p:nvSpPr>
          <p:cNvPr id="4" name="Slide Number Placeholder 3"/>
          <p:cNvSpPr>
            <a:spLocks noGrp="1"/>
          </p:cNvSpPr>
          <p:nvPr>
            <p:ph type="sldNum" sz="quarter" idx="11"/>
          </p:nvPr>
        </p:nvSpPr>
        <p:spPr/>
        <p:txBody>
          <a:bodyPr/>
          <a:lstStyle/>
          <a:p>
            <a:r>
              <a:rPr lang="en-US"/>
              <a:t>|   </a:t>
            </a:r>
            <a:fld id="{24AA432E-61BB-4EF9-8610-004BEFB30EB4}" type="slidenum">
              <a:rPr lang="en-US" smtClean="0"/>
              <a:pPr/>
              <a:t>‹#›</a:t>
            </a:fld>
            <a:endParaRPr lang="en-US" dirty="0"/>
          </a:p>
        </p:txBody>
      </p:sp>
      <p:sp>
        <p:nvSpPr>
          <p:cNvPr id="5" name="Footer Placeholder 4"/>
          <p:cNvSpPr>
            <a:spLocks noGrp="1"/>
          </p:cNvSpPr>
          <p:nvPr>
            <p:ph type="ftr" sz="quarter" idx="12"/>
          </p:nvPr>
        </p:nvSpPr>
        <p:spPr/>
        <p:txBody>
          <a:bodyPr/>
          <a:lstStyle/>
          <a:p>
            <a:r>
              <a:rPr lang="en-US"/>
              <a:t>YOUR COMPANY NAME</a:t>
            </a:r>
            <a:endParaRPr lang="en-US" dirty="0"/>
          </a:p>
        </p:txBody>
      </p:sp>
      <p:sp>
        <p:nvSpPr>
          <p:cNvPr id="8" name="Text Placeholder 7"/>
          <p:cNvSpPr>
            <a:spLocks noGrp="1"/>
          </p:cNvSpPr>
          <p:nvPr>
            <p:ph type="body" sz="quarter" idx="13" hasCustomPrompt="1"/>
          </p:nvPr>
        </p:nvSpPr>
        <p:spPr>
          <a:xfrm>
            <a:off x="1169989" y="160020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0" name="Text Placeholder 7"/>
          <p:cNvSpPr>
            <a:spLocks noGrp="1"/>
          </p:cNvSpPr>
          <p:nvPr>
            <p:ph type="body" sz="quarter" idx="14" hasCustomPrompt="1"/>
          </p:nvPr>
        </p:nvSpPr>
        <p:spPr>
          <a:xfrm>
            <a:off x="1169989" y="242954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2" name="Text Placeholder 7"/>
          <p:cNvSpPr>
            <a:spLocks noGrp="1"/>
          </p:cNvSpPr>
          <p:nvPr>
            <p:ph type="body" sz="quarter" idx="15" hasCustomPrompt="1"/>
          </p:nvPr>
        </p:nvSpPr>
        <p:spPr>
          <a:xfrm>
            <a:off x="1169989" y="325888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4" name="Text Placeholder 7"/>
          <p:cNvSpPr>
            <a:spLocks noGrp="1"/>
          </p:cNvSpPr>
          <p:nvPr>
            <p:ph type="body" sz="quarter" idx="16" hasCustomPrompt="1"/>
          </p:nvPr>
        </p:nvSpPr>
        <p:spPr>
          <a:xfrm>
            <a:off x="1169989" y="408822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6" name="Text Placeholder 7"/>
          <p:cNvSpPr>
            <a:spLocks noGrp="1"/>
          </p:cNvSpPr>
          <p:nvPr>
            <p:ph type="body" sz="quarter" idx="17" hasCustomPrompt="1"/>
          </p:nvPr>
        </p:nvSpPr>
        <p:spPr>
          <a:xfrm>
            <a:off x="1169989" y="4923427"/>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8" name="Text Placeholder 7"/>
          <p:cNvSpPr>
            <a:spLocks noGrp="1"/>
          </p:cNvSpPr>
          <p:nvPr>
            <p:ph type="body" sz="quarter" idx="18" hasCustomPrompt="1"/>
          </p:nvPr>
        </p:nvSpPr>
        <p:spPr>
          <a:xfrm>
            <a:off x="6494241" y="160020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0" name="Text Placeholder 7"/>
          <p:cNvSpPr>
            <a:spLocks noGrp="1"/>
          </p:cNvSpPr>
          <p:nvPr>
            <p:ph type="body" sz="quarter" idx="19" hasCustomPrompt="1"/>
          </p:nvPr>
        </p:nvSpPr>
        <p:spPr>
          <a:xfrm>
            <a:off x="6494241" y="242954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2" name="Text Placeholder 7"/>
          <p:cNvSpPr>
            <a:spLocks noGrp="1"/>
          </p:cNvSpPr>
          <p:nvPr>
            <p:ph type="body" sz="quarter" idx="20" hasCustomPrompt="1"/>
          </p:nvPr>
        </p:nvSpPr>
        <p:spPr>
          <a:xfrm>
            <a:off x="6494241" y="325888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4" name="Text Placeholder 7"/>
          <p:cNvSpPr>
            <a:spLocks noGrp="1"/>
          </p:cNvSpPr>
          <p:nvPr>
            <p:ph type="body" sz="quarter" idx="21" hasCustomPrompt="1"/>
          </p:nvPr>
        </p:nvSpPr>
        <p:spPr>
          <a:xfrm>
            <a:off x="6494241" y="408822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6" name="Text Placeholder 7"/>
          <p:cNvSpPr>
            <a:spLocks noGrp="1"/>
          </p:cNvSpPr>
          <p:nvPr>
            <p:ph type="body" sz="quarter" idx="22" hasCustomPrompt="1"/>
          </p:nvPr>
        </p:nvSpPr>
        <p:spPr>
          <a:xfrm>
            <a:off x="6494241" y="4923427"/>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9" name="Text Placeholder 28"/>
          <p:cNvSpPr>
            <a:spLocks noGrp="1"/>
          </p:cNvSpPr>
          <p:nvPr>
            <p:ph type="body" sz="quarter" idx="23" hasCustomPrompt="1"/>
          </p:nvPr>
        </p:nvSpPr>
        <p:spPr>
          <a:xfrm>
            <a:off x="383756" y="1600200"/>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0" name="Text Placeholder 28"/>
          <p:cNvSpPr>
            <a:spLocks noGrp="1"/>
          </p:cNvSpPr>
          <p:nvPr>
            <p:ph type="body" sz="quarter" idx="24" hasCustomPrompt="1"/>
          </p:nvPr>
        </p:nvSpPr>
        <p:spPr>
          <a:xfrm>
            <a:off x="383756" y="243100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1" name="Text Placeholder 28"/>
          <p:cNvSpPr>
            <a:spLocks noGrp="1"/>
          </p:cNvSpPr>
          <p:nvPr>
            <p:ph type="body" sz="quarter" idx="25" hasCustomPrompt="1"/>
          </p:nvPr>
        </p:nvSpPr>
        <p:spPr>
          <a:xfrm>
            <a:off x="383756" y="3261814"/>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2" name="Text Placeholder 28"/>
          <p:cNvSpPr>
            <a:spLocks noGrp="1"/>
          </p:cNvSpPr>
          <p:nvPr>
            <p:ph type="body" sz="quarter" idx="26" hasCustomPrompt="1"/>
          </p:nvPr>
        </p:nvSpPr>
        <p:spPr>
          <a:xfrm>
            <a:off x="383756" y="4092621"/>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3" name="Text Placeholder 28"/>
          <p:cNvSpPr>
            <a:spLocks noGrp="1"/>
          </p:cNvSpPr>
          <p:nvPr>
            <p:ph type="body" sz="quarter" idx="27" hasCustomPrompt="1"/>
          </p:nvPr>
        </p:nvSpPr>
        <p:spPr>
          <a:xfrm>
            <a:off x="383756" y="492342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4" name="Text Placeholder 28"/>
          <p:cNvSpPr>
            <a:spLocks noGrp="1"/>
          </p:cNvSpPr>
          <p:nvPr>
            <p:ph type="body" sz="quarter" idx="28" hasCustomPrompt="1"/>
          </p:nvPr>
        </p:nvSpPr>
        <p:spPr>
          <a:xfrm>
            <a:off x="5710667" y="1600200"/>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5" name="Text Placeholder 28"/>
          <p:cNvSpPr>
            <a:spLocks noGrp="1"/>
          </p:cNvSpPr>
          <p:nvPr>
            <p:ph type="body" sz="quarter" idx="29" hasCustomPrompt="1"/>
          </p:nvPr>
        </p:nvSpPr>
        <p:spPr>
          <a:xfrm>
            <a:off x="5710667" y="243100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6" name="Text Placeholder 28"/>
          <p:cNvSpPr>
            <a:spLocks noGrp="1"/>
          </p:cNvSpPr>
          <p:nvPr>
            <p:ph type="body" sz="quarter" idx="30" hasCustomPrompt="1"/>
          </p:nvPr>
        </p:nvSpPr>
        <p:spPr>
          <a:xfrm>
            <a:off x="5710667" y="3261814"/>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7" name="Text Placeholder 28"/>
          <p:cNvSpPr>
            <a:spLocks noGrp="1"/>
          </p:cNvSpPr>
          <p:nvPr>
            <p:ph type="body" sz="quarter" idx="31" hasCustomPrompt="1"/>
          </p:nvPr>
        </p:nvSpPr>
        <p:spPr>
          <a:xfrm>
            <a:off x="5710667" y="4092621"/>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8" name="Text Placeholder 28"/>
          <p:cNvSpPr>
            <a:spLocks noGrp="1"/>
          </p:cNvSpPr>
          <p:nvPr>
            <p:ph type="body" sz="quarter" idx="32" hasCustomPrompt="1"/>
          </p:nvPr>
        </p:nvSpPr>
        <p:spPr>
          <a:xfrm>
            <a:off x="5710667" y="492342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27" name="Title 1">
            <a:extLst>
              <a:ext uri="{FF2B5EF4-FFF2-40B4-BE49-F238E27FC236}">
                <a16:creationId xmlns:a16="http://schemas.microsoft.com/office/drawing/2014/main" id="{6C9FE0FE-4A5D-4635-AA3F-33BEA754B799}"/>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Tree>
    <p:extLst>
      <p:ext uri="{BB962C8B-B14F-4D97-AF65-F5344CB8AC3E}">
        <p14:creationId xmlns:p14="http://schemas.microsoft.com/office/powerpoint/2010/main" val="2620893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1001" y="2060575"/>
            <a:ext cx="4930115" cy="41163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699785" y="2060575"/>
            <a:ext cx="4930115" cy="41163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10"/>
          <p:cNvSpPr>
            <a:spLocks noGrp="1"/>
          </p:cNvSpPr>
          <p:nvPr>
            <p:ph type="dt" sz="half" idx="10"/>
          </p:nvPr>
        </p:nvSpPr>
        <p:spPr/>
        <p:txBody>
          <a:bodyPr/>
          <a:lstStyle/>
          <a:p>
            <a:fld id="{13226F13-B5D7-49BC-A97C-22C08F8B061E}" type="datetime3">
              <a:rPr lang="en-US" smtClean="0"/>
              <a:t>15 May 2020</a:t>
            </a:fld>
            <a:endParaRPr lang="en-US" dirty="0"/>
          </a:p>
        </p:txBody>
      </p:sp>
      <p:sp>
        <p:nvSpPr>
          <p:cNvPr id="12" name="Footer Placeholder 11"/>
          <p:cNvSpPr>
            <a:spLocks noGrp="1"/>
          </p:cNvSpPr>
          <p:nvPr>
            <p:ph type="ftr" sz="quarter" idx="11"/>
          </p:nvPr>
        </p:nvSpPr>
        <p:spPr/>
        <p:txBody>
          <a:bodyPr/>
          <a:lstStyle/>
          <a:p>
            <a:r>
              <a:rPr lang="en-US"/>
              <a:t>YOUR COMPANY NAME</a:t>
            </a:r>
            <a:endParaRPr lang="en-US" dirty="0"/>
          </a:p>
        </p:txBody>
      </p:sp>
      <p:sp>
        <p:nvSpPr>
          <p:cNvPr id="13" name="Slide Number Placeholder 12"/>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4" name="Title 1">
            <a:extLst>
              <a:ext uri="{FF2B5EF4-FFF2-40B4-BE49-F238E27FC236}">
                <a16:creationId xmlns:a16="http://schemas.microsoft.com/office/drawing/2014/main" id="{6A82BCF1-4826-41A3-8A23-D9BABEEA13F1}"/>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15" name="Text Placeholder 13">
            <a:extLst>
              <a:ext uri="{FF2B5EF4-FFF2-40B4-BE49-F238E27FC236}">
                <a16:creationId xmlns:a16="http://schemas.microsoft.com/office/drawing/2014/main" id="{B78C14CD-8A18-4EE4-8A23-4F2110A1ED3B}"/>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404552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1600200"/>
            <a:ext cx="4928616" cy="823912"/>
          </a:xfrm>
        </p:spPr>
        <p:txBody>
          <a:bodyPr anchor="b">
            <a:normAutofit/>
          </a:bodyPr>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381000" y="2424112"/>
            <a:ext cx="4928616"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701284" y="1600200"/>
            <a:ext cx="4928616" cy="823912"/>
          </a:xfrm>
        </p:spPr>
        <p:txBody>
          <a:bodyPr anchor="b">
            <a:normAutofit/>
          </a:bodyPr>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701284" y="2424112"/>
            <a:ext cx="4928616"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Date Placeholder 14"/>
          <p:cNvSpPr>
            <a:spLocks noGrp="1"/>
          </p:cNvSpPr>
          <p:nvPr>
            <p:ph type="dt" sz="half" idx="10"/>
          </p:nvPr>
        </p:nvSpPr>
        <p:spPr/>
        <p:txBody>
          <a:bodyPr/>
          <a:lstStyle/>
          <a:p>
            <a:fld id="{2ED9CE80-7D94-4260-9E84-0263F49B4D2E}" type="datetime3">
              <a:rPr lang="en-US" smtClean="0"/>
              <a:t>15 May 2020</a:t>
            </a:fld>
            <a:endParaRPr lang="en-US" dirty="0"/>
          </a:p>
        </p:txBody>
      </p:sp>
      <p:sp>
        <p:nvSpPr>
          <p:cNvPr id="16" name="Footer Placeholder 15"/>
          <p:cNvSpPr>
            <a:spLocks noGrp="1"/>
          </p:cNvSpPr>
          <p:nvPr>
            <p:ph type="ftr" sz="quarter" idx="11"/>
          </p:nvPr>
        </p:nvSpPr>
        <p:spPr/>
        <p:txBody>
          <a:bodyPr/>
          <a:lstStyle/>
          <a:p>
            <a:r>
              <a:rPr lang="en-US"/>
              <a:t>YOUR COMPANY NAME</a:t>
            </a:r>
            <a:endParaRPr lang="en-US" dirty="0"/>
          </a:p>
        </p:txBody>
      </p:sp>
      <p:sp>
        <p:nvSpPr>
          <p:cNvPr id="17" name="Slide Number Placeholder 16"/>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4" name="Title 1">
            <a:extLst>
              <a:ext uri="{FF2B5EF4-FFF2-40B4-BE49-F238E27FC236}">
                <a16:creationId xmlns:a16="http://schemas.microsoft.com/office/drawing/2014/main" id="{059F68E9-20AD-4DBF-90C9-75F42EBD21C8}"/>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18" name="Text Placeholder 13">
            <a:extLst>
              <a:ext uri="{FF2B5EF4-FFF2-40B4-BE49-F238E27FC236}">
                <a16:creationId xmlns:a16="http://schemas.microsoft.com/office/drawing/2014/main" id="{1A0DC22A-C65F-4BEE-8EC5-9130527B78F2}"/>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1675997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5" name="Date Placeholder 14"/>
          <p:cNvSpPr>
            <a:spLocks noGrp="1"/>
          </p:cNvSpPr>
          <p:nvPr>
            <p:ph type="dt" sz="half" idx="10"/>
          </p:nvPr>
        </p:nvSpPr>
        <p:spPr/>
        <p:txBody>
          <a:bodyPr/>
          <a:lstStyle/>
          <a:p>
            <a:fld id="{6D18AD4A-00A1-4F5B-A0E0-96F15BCC67AC}" type="datetime3">
              <a:rPr lang="en-US" smtClean="0"/>
              <a:t>15 May 2020</a:t>
            </a:fld>
            <a:endParaRPr lang="en-US" dirty="0"/>
          </a:p>
        </p:txBody>
      </p:sp>
      <p:sp>
        <p:nvSpPr>
          <p:cNvPr id="17" name="Footer Placeholder 16"/>
          <p:cNvSpPr>
            <a:spLocks noGrp="1"/>
          </p:cNvSpPr>
          <p:nvPr>
            <p:ph type="ftr" sz="quarter" idx="11"/>
          </p:nvPr>
        </p:nvSpPr>
        <p:spPr/>
        <p:txBody>
          <a:bodyPr/>
          <a:lstStyle/>
          <a:p>
            <a:r>
              <a:rPr lang="en-US"/>
              <a:t>YOUR COMPANY NAME</a:t>
            </a:r>
            <a:endParaRPr lang="en-US" dirty="0"/>
          </a:p>
        </p:txBody>
      </p:sp>
      <p:sp>
        <p:nvSpPr>
          <p:cNvPr id="18" name="Slide Number Placeholder 17"/>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20" name="Title 1">
            <a:extLst>
              <a:ext uri="{FF2B5EF4-FFF2-40B4-BE49-F238E27FC236}">
                <a16:creationId xmlns:a16="http://schemas.microsoft.com/office/drawing/2014/main" id="{219F93B7-499A-4FB7-B746-2CD277CABD5E}"/>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21" name="Text Placeholder 13">
            <a:extLst>
              <a:ext uri="{FF2B5EF4-FFF2-40B4-BE49-F238E27FC236}">
                <a16:creationId xmlns:a16="http://schemas.microsoft.com/office/drawing/2014/main" id="{AD150106-5E47-4B4C-B5D1-0FB927788383}"/>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2094107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p>
            <a:fld id="{F952F709-CAC6-47F3-92A8-873893BC5388}" type="datetime3">
              <a:rPr lang="en-US" smtClean="0"/>
              <a:t>15 May 2020</a:t>
            </a:fld>
            <a:endParaRPr lang="en-US" dirty="0"/>
          </a:p>
        </p:txBody>
      </p:sp>
      <p:sp>
        <p:nvSpPr>
          <p:cNvPr id="10" name="Footer Placeholder 9"/>
          <p:cNvSpPr>
            <a:spLocks noGrp="1"/>
          </p:cNvSpPr>
          <p:nvPr>
            <p:ph type="ftr" sz="quarter" idx="11"/>
          </p:nvPr>
        </p:nvSpPr>
        <p:spPr/>
        <p:txBody>
          <a:bodyPr/>
          <a:lstStyle/>
          <a:p>
            <a:r>
              <a:rPr lang="en-US"/>
              <a:t>YOUR COMPANY NAME</a:t>
            </a:r>
            <a:endParaRPr lang="en-US" dirty="0"/>
          </a:p>
        </p:txBody>
      </p:sp>
      <p:sp>
        <p:nvSpPr>
          <p:cNvPr id="11" name="Slide Number Placeholder 10"/>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2831504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0" y="342900"/>
            <a:ext cx="4584405" cy="140084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342902"/>
            <a:ext cx="5446712" cy="5829299"/>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81000" y="2060574"/>
            <a:ext cx="4584405" cy="4111623"/>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11" name="Date Placeholder 10"/>
          <p:cNvSpPr>
            <a:spLocks noGrp="1"/>
          </p:cNvSpPr>
          <p:nvPr>
            <p:ph type="dt" sz="half" idx="10"/>
          </p:nvPr>
        </p:nvSpPr>
        <p:spPr/>
        <p:txBody>
          <a:bodyPr/>
          <a:lstStyle/>
          <a:p>
            <a:fld id="{657BCCFC-98AA-4565-9728-F2FF0666E9AC}" type="datetime3">
              <a:rPr lang="en-US" smtClean="0"/>
              <a:t>15 May 2020</a:t>
            </a:fld>
            <a:endParaRPr lang="en-US" dirty="0"/>
          </a:p>
        </p:txBody>
      </p:sp>
      <p:sp>
        <p:nvSpPr>
          <p:cNvPr id="12" name="Footer Placeholder 11"/>
          <p:cNvSpPr>
            <a:spLocks noGrp="1"/>
          </p:cNvSpPr>
          <p:nvPr>
            <p:ph type="ftr" sz="quarter" idx="11"/>
          </p:nvPr>
        </p:nvSpPr>
        <p:spPr/>
        <p:txBody>
          <a:bodyPr/>
          <a:lstStyle/>
          <a:p>
            <a:r>
              <a:rPr lang="en-US"/>
              <a:t>YOUR COMPANY NAME</a:t>
            </a:r>
            <a:endParaRPr lang="en-US" dirty="0"/>
          </a:p>
        </p:txBody>
      </p:sp>
      <p:sp>
        <p:nvSpPr>
          <p:cNvPr id="14" name="Slide Number Placeholder 13"/>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4153845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F4FEF74-4FB7-4B54-8DC0-303A80DEFB90}"/>
              </a:ext>
            </a:extLst>
          </p:cNvPr>
          <p:cNvSpPr/>
          <p:nvPr userDrawn="1"/>
        </p:nvSpPr>
        <p:spPr>
          <a:xfrm>
            <a:off x="0" y="6311340"/>
            <a:ext cx="11582400" cy="285402"/>
          </a:xfrm>
          <a:prstGeom prst="rect">
            <a:avLst/>
          </a:prstGeom>
          <a:gradFill flip="none" rotWithShape="1">
            <a:gsLst>
              <a:gs pos="0">
                <a:schemeClr val="bg2">
                  <a:lumMod val="40000"/>
                  <a:lumOff val="60000"/>
                </a:schemeClr>
              </a:gs>
              <a:gs pos="100000">
                <a:schemeClr val="bg2">
                  <a:lumMod val="40000"/>
                  <a:lumOff val="60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ZA" sz="1600" dirty="0">
              <a:solidFill>
                <a:schemeClr val="bg1"/>
              </a:solidFill>
            </a:endParaRPr>
          </a:p>
        </p:txBody>
      </p:sp>
      <p:sp>
        <p:nvSpPr>
          <p:cNvPr id="30" name="Rectangle 29"/>
          <p:cNvSpPr/>
          <p:nvPr userDrawn="1"/>
        </p:nvSpPr>
        <p:spPr>
          <a:xfrm>
            <a:off x="11582400" y="0"/>
            <a:ext cx="6096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userDrawn="1">
            <p:ph type="title"/>
          </p:nvPr>
        </p:nvSpPr>
        <p:spPr>
          <a:xfrm>
            <a:off x="381001" y="179613"/>
            <a:ext cx="10248900" cy="1142999"/>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userDrawn="1">
            <p:ph type="body" idx="1"/>
          </p:nvPr>
        </p:nvSpPr>
        <p:spPr>
          <a:xfrm>
            <a:off x="381001" y="2057401"/>
            <a:ext cx="10248900" cy="4119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userDrawn="1">
            <p:ph type="dt" sz="half" idx="2"/>
          </p:nvPr>
        </p:nvSpPr>
        <p:spPr>
          <a:xfrm>
            <a:off x="8323227" y="6376657"/>
            <a:ext cx="309588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2EE261-FC47-49A0-996C-23ADF4395B33}" type="datetime3">
              <a:rPr lang="en-US" smtClean="0"/>
              <a:pPr/>
              <a:t>15 May 2020</a:t>
            </a:fld>
            <a:endParaRPr lang="en-US" dirty="0"/>
          </a:p>
        </p:txBody>
      </p:sp>
      <p:sp>
        <p:nvSpPr>
          <p:cNvPr id="6" name="Slide Number Placeholder 5"/>
          <p:cNvSpPr>
            <a:spLocks noGrp="1"/>
          </p:cNvSpPr>
          <p:nvPr userDrawn="1">
            <p:ph type="sldNum" sz="quarter" idx="4"/>
          </p:nvPr>
        </p:nvSpPr>
        <p:spPr>
          <a:xfrm>
            <a:off x="11525863" y="6376657"/>
            <a:ext cx="609600" cy="365125"/>
          </a:xfrm>
          <a:prstGeom prst="rect">
            <a:avLst/>
          </a:prstGeom>
        </p:spPr>
        <p:txBody>
          <a:bodyPr vert="horz" lIns="91440" tIns="45720" rIns="91440" bIns="45720" rtlCol="0" anchor="ctr"/>
          <a:lstStyle>
            <a:lvl1pPr algn="r">
              <a:defRPr sz="1200">
                <a:solidFill>
                  <a:schemeClr val="accent5"/>
                </a:solidFill>
              </a:defRPr>
            </a:lvl1pPr>
          </a:lstStyle>
          <a:p>
            <a:r>
              <a:rPr lang="en-US"/>
              <a:t>|   </a:t>
            </a:r>
            <a:fld id="{24AA432E-61BB-4EF9-8610-004BEFB30EB4}" type="slidenum">
              <a:rPr lang="en-US" smtClean="0"/>
              <a:pPr/>
              <a:t>‹#›</a:t>
            </a:fld>
            <a:endParaRPr lang="en-US" dirty="0"/>
          </a:p>
        </p:txBody>
      </p:sp>
      <p:sp>
        <p:nvSpPr>
          <p:cNvPr id="9" name="Footer Placeholder 8"/>
          <p:cNvSpPr>
            <a:spLocks noGrp="1"/>
          </p:cNvSpPr>
          <p:nvPr userDrawn="1">
            <p:ph type="ftr" sz="quarter" idx="3"/>
          </p:nvPr>
        </p:nvSpPr>
        <p:spPr>
          <a:xfrm>
            <a:off x="381002" y="6376657"/>
            <a:ext cx="4481447"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YOUR COMPANY NAME</a:t>
            </a:r>
            <a:endParaRPr lang="en-US" dirty="0"/>
          </a:p>
        </p:txBody>
      </p:sp>
    </p:spTree>
    <p:extLst>
      <p:ext uri="{BB962C8B-B14F-4D97-AF65-F5344CB8AC3E}">
        <p14:creationId xmlns:p14="http://schemas.microsoft.com/office/powerpoint/2010/main" val="12992861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 id="2147483662" r:id="rId14"/>
    <p:sldLayoutId id="2147483664" r:id="rId15"/>
    <p:sldLayoutId id="2147483663"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377" rtl="0" eaLnBrk="1" latinLnBrk="0" hangingPunct="1">
        <a:lnSpc>
          <a:spcPct val="90000"/>
        </a:lnSpc>
        <a:spcBef>
          <a:spcPct val="0"/>
        </a:spcBef>
        <a:buNone/>
        <a:defRPr sz="3600" kern="1200">
          <a:solidFill>
            <a:schemeClr val="bg2"/>
          </a:solidFill>
          <a:latin typeface="Bahnschrift" panose="020B0502040204020203" pitchFamily="34" charset="0"/>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 userDrawn="1">
          <p15:clr>
            <a:srgbClr val="F26B43"/>
          </p15:clr>
        </p15:guide>
        <p15:guide id="2" pos="240" userDrawn="1">
          <p15:clr>
            <a:srgbClr val="F26B43"/>
          </p15:clr>
        </p15:guide>
        <p15:guide id="3" pos="7296" userDrawn="1">
          <p15:clr>
            <a:srgbClr val="F26B43"/>
          </p15:clr>
        </p15:guide>
        <p15:guide id="4" orient="horz" pos="4248" userDrawn="1">
          <p15:clr>
            <a:srgbClr val="F26B43"/>
          </p15:clr>
        </p15:guide>
        <p15:guide id="5" orient="horz" pos="936" userDrawn="1">
          <p15:clr>
            <a:srgbClr val="F26B43"/>
          </p15:clr>
        </p15:guide>
        <p15:guide id="6" orient="horz" pos="1008" userDrawn="1">
          <p15:clr>
            <a:srgbClr val="F26B43"/>
          </p15:clr>
        </p15:guide>
        <p15:guide id="7" pos="6696" userDrawn="1">
          <p15:clr>
            <a:srgbClr val="F26B43"/>
          </p15:clr>
        </p15:guide>
        <p15:guide id="8" orient="horz" pos="3888" userDrawn="1">
          <p15:clr>
            <a:srgbClr val="F26B43"/>
          </p15:clr>
        </p15:guide>
        <p15:guide id="9" orient="horz" pos="4008" userDrawn="1">
          <p15:clr>
            <a:srgbClr val="F26B43"/>
          </p15:clr>
        </p15:guide>
        <p15:guide id="10" orient="horz" pos="129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hyperlink" Target="https://picjumbo.com/" TargetMode="External"/><Relationship Id="rId2" Type="http://schemas.openxmlformats.org/officeDocument/2006/relationships/hyperlink" Target="https://negativespace.co/" TargetMode="External"/><Relationship Id="rId1" Type="http://schemas.openxmlformats.org/officeDocument/2006/relationships/slideLayout" Target="../slideLayouts/slideLayout7.xml"/><Relationship Id="rId6" Type="http://schemas.openxmlformats.org/officeDocument/2006/relationships/hyperlink" Target="https://www.freepik.com/search?dates=any&amp;format=search&amp;page=1&amp;selection=1&amp;sort=popular" TargetMode="External"/><Relationship Id="rId5" Type="http://schemas.openxmlformats.org/officeDocument/2006/relationships/hyperlink" Target="https://www.pexels.com/" TargetMode="External"/><Relationship Id="rId4" Type="http://schemas.openxmlformats.org/officeDocument/2006/relationships/hyperlink" Target="https://kaboompics.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5DD01-3A4E-4BD6-9B1E-58F603F6B1C4}"/>
              </a:ext>
            </a:extLst>
          </p:cNvPr>
          <p:cNvSpPr>
            <a:spLocks noGrp="1"/>
          </p:cNvSpPr>
          <p:nvPr>
            <p:ph type="title"/>
          </p:nvPr>
        </p:nvSpPr>
        <p:spPr/>
        <p:txBody>
          <a:bodyPr/>
          <a:lstStyle/>
          <a:p>
            <a:r>
              <a:rPr lang="en-ZA" dirty="0"/>
              <a:t>Template Instructions</a:t>
            </a:r>
          </a:p>
        </p:txBody>
      </p:sp>
      <p:sp>
        <p:nvSpPr>
          <p:cNvPr id="3" name="Text Placeholder 2">
            <a:extLst>
              <a:ext uri="{FF2B5EF4-FFF2-40B4-BE49-F238E27FC236}">
                <a16:creationId xmlns:a16="http://schemas.microsoft.com/office/drawing/2014/main" id="{3261314B-0A02-4648-AEED-09652EFD02FA}"/>
              </a:ext>
            </a:extLst>
          </p:cNvPr>
          <p:cNvSpPr>
            <a:spLocks noGrp="1"/>
          </p:cNvSpPr>
          <p:nvPr>
            <p:ph type="body" idx="1"/>
          </p:nvPr>
        </p:nvSpPr>
        <p:spPr>
          <a:xfrm>
            <a:off x="428626" y="4603902"/>
            <a:ext cx="8518709" cy="518432"/>
          </a:xfrm>
        </p:spPr>
        <p:txBody>
          <a:bodyPr/>
          <a:lstStyle/>
          <a:p>
            <a:r>
              <a:rPr lang="en-ZA" dirty="0"/>
              <a:t>HOW TO MAKE THIS TEMPLATE YOUR OWN</a:t>
            </a:r>
          </a:p>
        </p:txBody>
      </p:sp>
      <p:sp>
        <p:nvSpPr>
          <p:cNvPr id="16" name="Footer Placeholder 2">
            <a:extLst>
              <a:ext uri="{FF2B5EF4-FFF2-40B4-BE49-F238E27FC236}">
                <a16:creationId xmlns:a16="http://schemas.microsoft.com/office/drawing/2014/main" id="{2F31CE45-5900-411D-BFB5-FC647A67E33C}"/>
              </a:ext>
            </a:extLst>
          </p:cNvPr>
          <p:cNvSpPr txBox="1">
            <a:spLocks/>
          </p:cNvSpPr>
          <p:nvPr/>
        </p:nvSpPr>
        <p:spPr>
          <a:xfrm>
            <a:off x="431802" y="5636813"/>
            <a:ext cx="783547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bg1"/>
                </a:solidFill>
              </a:rPr>
              <a:t>DELETE THIS SECTION ONCE YOU ARE COMFORTABLE WITH EDITING THE PROJECT WITHOUT GUIDANCE </a:t>
            </a:r>
          </a:p>
        </p:txBody>
      </p:sp>
    </p:spTree>
    <p:extLst>
      <p:ext uri="{BB962C8B-B14F-4D97-AF65-F5344CB8AC3E}">
        <p14:creationId xmlns:p14="http://schemas.microsoft.com/office/powerpoint/2010/main" val="2151503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250538E-E8F6-4282-9215-D729B282B521}"/>
              </a:ext>
            </a:extLst>
          </p:cNvPr>
          <p:cNvGrpSpPr/>
          <p:nvPr/>
        </p:nvGrpSpPr>
        <p:grpSpPr>
          <a:xfrm>
            <a:off x="4005717" y="1566646"/>
            <a:ext cx="3588801" cy="4565976"/>
            <a:chOff x="8396856" y="2701380"/>
            <a:chExt cx="8100783" cy="10306501"/>
          </a:xfrm>
        </p:grpSpPr>
        <p:sp>
          <p:nvSpPr>
            <p:cNvPr id="8" name="Freeform 33">
              <a:extLst>
                <a:ext uri="{FF2B5EF4-FFF2-40B4-BE49-F238E27FC236}">
                  <a16:creationId xmlns:a16="http://schemas.microsoft.com/office/drawing/2014/main" id="{837A59FF-15F5-4F33-9124-51B11F1980B0}"/>
                </a:ext>
              </a:extLst>
            </p:cNvPr>
            <p:cNvSpPr>
              <a:spLocks/>
            </p:cNvSpPr>
            <p:nvPr/>
          </p:nvSpPr>
          <p:spPr bwMode="auto">
            <a:xfrm rot="10098241" flipH="1">
              <a:off x="8396856" y="7079935"/>
              <a:ext cx="442731" cy="3075821"/>
            </a:xfrm>
            <a:custGeom>
              <a:avLst/>
              <a:gdLst>
                <a:gd name="T0" fmla="*/ 0 w 67"/>
                <a:gd name="T1" fmla="*/ 126 h 475"/>
                <a:gd name="T2" fmla="*/ 67 w 67"/>
                <a:gd name="T3" fmla="*/ 475 h 475"/>
                <a:gd name="T4" fmla="*/ 50 w 67"/>
                <a:gd name="T5" fmla="*/ 0 h 475"/>
                <a:gd name="T6" fmla="*/ 0 w 67"/>
                <a:gd name="T7" fmla="*/ 126 h 475"/>
              </a:gdLst>
              <a:ahLst/>
              <a:cxnLst>
                <a:cxn ang="0">
                  <a:pos x="T0" y="T1"/>
                </a:cxn>
                <a:cxn ang="0">
                  <a:pos x="T2" y="T3"/>
                </a:cxn>
                <a:cxn ang="0">
                  <a:pos x="T4" y="T5"/>
                </a:cxn>
                <a:cxn ang="0">
                  <a:pos x="T6" y="T7"/>
                </a:cxn>
              </a:cxnLst>
              <a:rect l="0" t="0" r="r" b="b"/>
              <a:pathLst>
                <a:path w="67" h="475">
                  <a:moveTo>
                    <a:pt x="0" y="126"/>
                  </a:moveTo>
                  <a:lnTo>
                    <a:pt x="67" y="475"/>
                  </a:lnTo>
                  <a:lnTo>
                    <a:pt x="50" y="0"/>
                  </a:lnTo>
                  <a:lnTo>
                    <a:pt x="0" y="126"/>
                  </a:lnTo>
                  <a:close/>
                </a:path>
              </a:pathLst>
            </a:custGeom>
            <a:solidFill>
              <a:srgbClr val="E1F8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7998" tIns="53999" rIns="107998" bIns="53999" numCol="1" anchor="t" anchorCtr="0" compatLnSpc="1">
              <a:prstTxWarp prst="textNoShape">
                <a:avLst/>
              </a:prstTxWarp>
            </a:bodyPr>
            <a:lstStyle/>
            <a:p>
              <a:endParaRPr lang="id-ID" sz="2126" dirty="0">
                <a:latin typeface="Open Sans Light" panose="020B0306030504020204" pitchFamily="34" charset="0"/>
              </a:endParaRPr>
            </a:p>
          </p:txBody>
        </p:sp>
        <p:sp>
          <p:nvSpPr>
            <p:cNvPr id="9" name="Freeform 34">
              <a:extLst>
                <a:ext uri="{FF2B5EF4-FFF2-40B4-BE49-F238E27FC236}">
                  <a16:creationId xmlns:a16="http://schemas.microsoft.com/office/drawing/2014/main" id="{7B794094-9305-4235-B90F-D0B16A058648}"/>
                </a:ext>
              </a:extLst>
            </p:cNvPr>
            <p:cNvSpPr>
              <a:spLocks/>
            </p:cNvSpPr>
            <p:nvPr/>
          </p:nvSpPr>
          <p:spPr bwMode="auto">
            <a:xfrm rot="10098241" flipH="1">
              <a:off x="9334407" y="9562960"/>
              <a:ext cx="4962530" cy="3444921"/>
            </a:xfrm>
            <a:custGeom>
              <a:avLst/>
              <a:gdLst>
                <a:gd name="T0" fmla="*/ 571 w 751"/>
                <a:gd name="T1" fmla="*/ 292 h 532"/>
                <a:gd name="T2" fmla="*/ 571 w 751"/>
                <a:gd name="T3" fmla="*/ 292 h 532"/>
                <a:gd name="T4" fmla="*/ 433 w 751"/>
                <a:gd name="T5" fmla="*/ 0 h 532"/>
                <a:gd name="T6" fmla="*/ 433 w 751"/>
                <a:gd name="T7" fmla="*/ 0 h 532"/>
                <a:gd name="T8" fmla="*/ 0 w 751"/>
                <a:gd name="T9" fmla="*/ 532 h 532"/>
                <a:gd name="T10" fmla="*/ 751 w 751"/>
                <a:gd name="T11" fmla="*/ 520 h 532"/>
                <a:gd name="T12" fmla="*/ 694 w 751"/>
                <a:gd name="T13" fmla="*/ 523 h 532"/>
                <a:gd name="T14" fmla="*/ 689 w 751"/>
                <a:gd name="T15" fmla="*/ 523 h 532"/>
                <a:gd name="T16" fmla="*/ 571 w 751"/>
                <a:gd name="T17" fmla="*/ 292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1" h="532">
                  <a:moveTo>
                    <a:pt x="571" y="292"/>
                  </a:moveTo>
                  <a:lnTo>
                    <a:pt x="571" y="292"/>
                  </a:lnTo>
                  <a:lnTo>
                    <a:pt x="433" y="0"/>
                  </a:lnTo>
                  <a:lnTo>
                    <a:pt x="433" y="0"/>
                  </a:lnTo>
                  <a:lnTo>
                    <a:pt x="0" y="532"/>
                  </a:lnTo>
                  <a:lnTo>
                    <a:pt x="751" y="520"/>
                  </a:lnTo>
                  <a:lnTo>
                    <a:pt x="694" y="523"/>
                  </a:lnTo>
                  <a:lnTo>
                    <a:pt x="689" y="523"/>
                  </a:lnTo>
                  <a:lnTo>
                    <a:pt x="571" y="292"/>
                  </a:lnTo>
                  <a:close/>
                </a:path>
              </a:pathLst>
            </a:custGeom>
            <a:solidFill>
              <a:srgbClr val="E1F8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7998" tIns="53999" rIns="107998" bIns="53999" numCol="1" anchor="t" anchorCtr="0" compatLnSpc="1">
              <a:prstTxWarp prst="textNoShape">
                <a:avLst/>
              </a:prstTxWarp>
            </a:bodyPr>
            <a:lstStyle/>
            <a:p>
              <a:endParaRPr lang="id-ID" sz="2126" dirty="0">
                <a:latin typeface="Open Sans Light" panose="020B0306030504020204" pitchFamily="34" charset="0"/>
              </a:endParaRPr>
            </a:p>
          </p:txBody>
        </p:sp>
        <p:sp>
          <p:nvSpPr>
            <p:cNvPr id="10" name="Freeform 35">
              <a:extLst>
                <a:ext uri="{FF2B5EF4-FFF2-40B4-BE49-F238E27FC236}">
                  <a16:creationId xmlns:a16="http://schemas.microsoft.com/office/drawing/2014/main" id="{BCBB9939-01D7-4EDF-B05A-3D5E5F1CF2A2}"/>
                </a:ext>
              </a:extLst>
            </p:cNvPr>
            <p:cNvSpPr>
              <a:spLocks/>
            </p:cNvSpPr>
            <p:nvPr/>
          </p:nvSpPr>
          <p:spPr bwMode="auto">
            <a:xfrm rot="10098241" flipH="1">
              <a:off x="14065934" y="8906992"/>
              <a:ext cx="2431705" cy="1767787"/>
            </a:xfrm>
            <a:custGeom>
              <a:avLst/>
              <a:gdLst>
                <a:gd name="T0" fmla="*/ 368 w 368"/>
                <a:gd name="T1" fmla="*/ 268 h 273"/>
                <a:gd name="T2" fmla="*/ 147 w 368"/>
                <a:gd name="T3" fmla="*/ 0 h 273"/>
                <a:gd name="T4" fmla="*/ 0 w 368"/>
                <a:gd name="T5" fmla="*/ 273 h 273"/>
                <a:gd name="T6" fmla="*/ 368 w 368"/>
                <a:gd name="T7" fmla="*/ 268 h 273"/>
              </a:gdLst>
              <a:ahLst/>
              <a:cxnLst>
                <a:cxn ang="0">
                  <a:pos x="T0" y="T1"/>
                </a:cxn>
                <a:cxn ang="0">
                  <a:pos x="T2" y="T3"/>
                </a:cxn>
                <a:cxn ang="0">
                  <a:pos x="T4" y="T5"/>
                </a:cxn>
                <a:cxn ang="0">
                  <a:pos x="T6" y="T7"/>
                </a:cxn>
              </a:cxnLst>
              <a:rect l="0" t="0" r="r" b="b"/>
              <a:pathLst>
                <a:path w="368" h="273">
                  <a:moveTo>
                    <a:pt x="368" y="268"/>
                  </a:moveTo>
                  <a:lnTo>
                    <a:pt x="147" y="0"/>
                  </a:lnTo>
                  <a:lnTo>
                    <a:pt x="0" y="273"/>
                  </a:lnTo>
                  <a:lnTo>
                    <a:pt x="368" y="268"/>
                  </a:lnTo>
                  <a:close/>
                </a:path>
              </a:pathLst>
            </a:custGeom>
            <a:solidFill>
              <a:srgbClr val="E1F8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7998" tIns="53999" rIns="107998" bIns="53999" numCol="1" anchor="t" anchorCtr="0" compatLnSpc="1">
              <a:prstTxWarp prst="textNoShape">
                <a:avLst/>
              </a:prstTxWarp>
            </a:bodyPr>
            <a:lstStyle/>
            <a:p>
              <a:endParaRPr lang="id-ID" sz="2126" dirty="0">
                <a:latin typeface="Open Sans Light" panose="020B0306030504020204" pitchFamily="34" charset="0"/>
              </a:endParaRPr>
            </a:p>
          </p:txBody>
        </p:sp>
        <p:sp>
          <p:nvSpPr>
            <p:cNvPr id="11" name="Freeform 36">
              <a:extLst>
                <a:ext uri="{FF2B5EF4-FFF2-40B4-BE49-F238E27FC236}">
                  <a16:creationId xmlns:a16="http://schemas.microsoft.com/office/drawing/2014/main" id="{E5DA33AB-7CF0-4A7C-BC8C-A8C6808B71EC}"/>
                </a:ext>
              </a:extLst>
            </p:cNvPr>
            <p:cNvSpPr>
              <a:spLocks/>
            </p:cNvSpPr>
            <p:nvPr/>
          </p:nvSpPr>
          <p:spPr bwMode="auto">
            <a:xfrm rot="10098241" flipH="1">
              <a:off x="8654284" y="6870156"/>
              <a:ext cx="1790741" cy="1476395"/>
            </a:xfrm>
            <a:custGeom>
              <a:avLst/>
              <a:gdLst>
                <a:gd name="T0" fmla="*/ 0 w 271"/>
                <a:gd name="T1" fmla="*/ 228 h 228"/>
                <a:gd name="T2" fmla="*/ 271 w 271"/>
                <a:gd name="T3" fmla="*/ 0 h 228"/>
                <a:gd name="T4" fmla="*/ 171 w 271"/>
                <a:gd name="T5" fmla="*/ 204 h 228"/>
                <a:gd name="T6" fmla="*/ 0 w 271"/>
                <a:gd name="T7" fmla="*/ 228 h 228"/>
              </a:gdLst>
              <a:ahLst/>
              <a:cxnLst>
                <a:cxn ang="0">
                  <a:pos x="T0" y="T1"/>
                </a:cxn>
                <a:cxn ang="0">
                  <a:pos x="T2" y="T3"/>
                </a:cxn>
                <a:cxn ang="0">
                  <a:pos x="T4" y="T5"/>
                </a:cxn>
                <a:cxn ang="0">
                  <a:pos x="T6" y="T7"/>
                </a:cxn>
              </a:cxnLst>
              <a:rect l="0" t="0" r="r" b="b"/>
              <a:pathLst>
                <a:path w="271" h="228">
                  <a:moveTo>
                    <a:pt x="0" y="228"/>
                  </a:moveTo>
                  <a:lnTo>
                    <a:pt x="271" y="0"/>
                  </a:lnTo>
                  <a:lnTo>
                    <a:pt x="171" y="204"/>
                  </a:lnTo>
                  <a:lnTo>
                    <a:pt x="0" y="228"/>
                  </a:lnTo>
                  <a:close/>
                </a:path>
              </a:pathLst>
            </a:custGeom>
            <a:solidFill>
              <a:srgbClr val="2191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7998" tIns="53999" rIns="107998" bIns="53999" numCol="1" anchor="t" anchorCtr="0" compatLnSpc="1">
              <a:prstTxWarp prst="textNoShape">
                <a:avLst/>
              </a:prstTxWarp>
            </a:bodyPr>
            <a:lstStyle/>
            <a:p>
              <a:endParaRPr lang="id-ID" sz="2126" dirty="0">
                <a:latin typeface="Open Sans Light" panose="020B0306030504020204" pitchFamily="34" charset="0"/>
              </a:endParaRPr>
            </a:p>
          </p:txBody>
        </p:sp>
        <p:sp>
          <p:nvSpPr>
            <p:cNvPr id="12" name="Freeform 37">
              <a:extLst>
                <a:ext uri="{FF2B5EF4-FFF2-40B4-BE49-F238E27FC236}">
                  <a16:creationId xmlns:a16="http://schemas.microsoft.com/office/drawing/2014/main" id="{76A96C99-3D26-4B51-869E-B587E372CB53}"/>
                </a:ext>
              </a:extLst>
            </p:cNvPr>
            <p:cNvSpPr>
              <a:spLocks/>
            </p:cNvSpPr>
            <p:nvPr/>
          </p:nvSpPr>
          <p:spPr bwMode="auto">
            <a:xfrm rot="10098241" flipH="1">
              <a:off x="8654284" y="6870156"/>
              <a:ext cx="1790741" cy="1476395"/>
            </a:xfrm>
            <a:custGeom>
              <a:avLst/>
              <a:gdLst>
                <a:gd name="T0" fmla="*/ 0 w 271"/>
                <a:gd name="T1" fmla="*/ 228 h 228"/>
                <a:gd name="T2" fmla="*/ 271 w 271"/>
                <a:gd name="T3" fmla="*/ 0 h 228"/>
                <a:gd name="T4" fmla="*/ 171 w 271"/>
                <a:gd name="T5" fmla="*/ 204 h 228"/>
              </a:gdLst>
              <a:ahLst/>
              <a:cxnLst>
                <a:cxn ang="0">
                  <a:pos x="T0" y="T1"/>
                </a:cxn>
                <a:cxn ang="0">
                  <a:pos x="T2" y="T3"/>
                </a:cxn>
                <a:cxn ang="0">
                  <a:pos x="T4" y="T5"/>
                </a:cxn>
              </a:cxnLst>
              <a:rect l="0" t="0" r="r" b="b"/>
              <a:pathLst>
                <a:path w="271" h="228">
                  <a:moveTo>
                    <a:pt x="0" y="228"/>
                  </a:moveTo>
                  <a:lnTo>
                    <a:pt x="271" y="0"/>
                  </a:lnTo>
                  <a:lnTo>
                    <a:pt x="171" y="20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07998" tIns="53999" rIns="107998" bIns="53999" numCol="1" anchor="t" anchorCtr="0" compatLnSpc="1">
              <a:prstTxWarp prst="textNoShape">
                <a:avLst/>
              </a:prstTxWarp>
            </a:bodyPr>
            <a:lstStyle/>
            <a:p>
              <a:endParaRPr lang="id-ID" sz="2126" dirty="0">
                <a:latin typeface="Open Sans Light" panose="020B0306030504020204" pitchFamily="34" charset="0"/>
              </a:endParaRPr>
            </a:p>
          </p:txBody>
        </p:sp>
        <p:sp>
          <p:nvSpPr>
            <p:cNvPr id="13" name="Freeform 38">
              <a:extLst>
                <a:ext uri="{FF2B5EF4-FFF2-40B4-BE49-F238E27FC236}">
                  <a16:creationId xmlns:a16="http://schemas.microsoft.com/office/drawing/2014/main" id="{A77E65D1-88CE-423A-BBD8-DE6DA4ACDF06}"/>
                </a:ext>
              </a:extLst>
            </p:cNvPr>
            <p:cNvSpPr>
              <a:spLocks/>
            </p:cNvSpPr>
            <p:nvPr/>
          </p:nvSpPr>
          <p:spPr bwMode="auto">
            <a:xfrm rot="10098241" flipH="1">
              <a:off x="12326395" y="10839714"/>
              <a:ext cx="1817173" cy="1890821"/>
            </a:xfrm>
            <a:custGeom>
              <a:avLst/>
              <a:gdLst>
                <a:gd name="T0" fmla="*/ 0 w 275"/>
                <a:gd name="T1" fmla="*/ 0 h 292"/>
                <a:gd name="T2" fmla="*/ 140 w 275"/>
                <a:gd name="T3" fmla="*/ 292 h 292"/>
                <a:gd name="T4" fmla="*/ 275 w 275"/>
                <a:gd name="T5" fmla="*/ 98 h 292"/>
                <a:gd name="T6" fmla="*/ 0 w 275"/>
                <a:gd name="T7" fmla="*/ 0 h 292"/>
              </a:gdLst>
              <a:ahLst/>
              <a:cxnLst>
                <a:cxn ang="0">
                  <a:pos x="T0" y="T1"/>
                </a:cxn>
                <a:cxn ang="0">
                  <a:pos x="T2" y="T3"/>
                </a:cxn>
                <a:cxn ang="0">
                  <a:pos x="T4" y="T5"/>
                </a:cxn>
                <a:cxn ang="0">
                  <a:pos x="T6" y="T7"/>
                </a:cxn>
              </a:cxnLst>
              <a:rect l="0" t="0" r="r" b="b"/>
              <a:pathLst>
                <a:path w="275" h="292">
                  <a:moveTo>
                    <a:pt x="0" y="0"/>
                  </a:moveTo>
                  <a:lnTo>
                    <a:pt x="140" y="292"/>
                  </a:lnTo>
                  <a:lnTo>
                    <a:pt x="275" y="98"/>
                  </a:lnTo>
                  <a:lnTo>
                    <a:pt x="0" y="0"/>
                  </a:lnTo>
                  <a:close/>
                </a:path>
              </a:pathLst>
            </a:custGeom>
            <a:solidFill>
              <a:srgbClr val="A9E7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7998" tIns="53999" rIns="107998" bIns="53999" numCol="1" anchor="t" anchorCtr="0" compatLnSpc="1">
              <a:prstTxWarp prst="textNoShape">
                <a:avLst/>
              </a:prstTxWarp>
            </a:bodyPr>
            <a:lstStyle/>
            <a:p>
              <a:endParaRPr lang="id-ID" sz="2126" dirty="0">
                <a:latin typeface="Open Sans Light" panose="020B0306030504020204" pitchFamily="34" charset="0"/>
              </a:endParaRPr>
            </a:p>
          </p:txBody>
        </p:sp>
        <p:sp>
          <p:nvSpPr>
            <p:cNvPr id="14" name="Freeform 39">
              <a:extLst>
                <a:ext uri="{FF2B5EF4-FFF2-40B4-BE49-F238E27FC236}">
                  <a16:creationId xmlns:a16="http://schemas.microsoft.com/office/drawing/2014/main" id="{269F6EA7-69F7-4690-9952-77A0528D9AD0}"/>
                </a:ext>
              </a:extLst>
            </p:cNvPr>
            <p:cNvSpPr>
              <a:spLocks/>
            </p:cNvSpPr>
            <p:nvPr/>
          </p:nvSpPr>
          <p:spPr bwMode="auto">
            <a:xfrm rot="10098241" flipH="1">
              <a:off x="11811784" y="9383561"/>
              <a:ext cx="1863426" cy="1521721"/>
            </a:xfrm>
            <a:custGeom>
              <a:avLst/>
              <a:gdLst>
                <a:gd name="T0" fmla="*/ 164 w 282"/>
                <a:gd name="T1" fmla="*/ 0 h 235"/>
                <a:gd name="T2" fmla="*/ 152 w 282"/>
                <a:gd name="T3" fmla="*/ 17 h 235"/>
                <a:gd name="T4" fmla="*/ 0 w 282"/>
                <a:gd name="T5" fmla="*/ 235 h 235"/>
                <a:gd name="T6" fmla="*/ 282 w 282"/>
                <a:gd name="T7" fmla="*/ 231 h 235"/>
                <a:gd name="T8" fmla="*/ 164 w 282"/>
                <a:gd name="T9" fmla="*/ 0 h 235"/>
              </a:gdLst>
              <a:ahLst/>
              <a:cxnLst>
                <a:cxn ang="0">
                  <a:pos x="T0" y="T1"/>
                </a:cxn>
                <a:cxn ang="0">
                  <a:pos x="T2" y="T3"/>
                </a:cxn>
                <a:cxn ang="0">
                  <a:pos x="T4" y="T5"/>
                </a:cxn>
                <a:cxn ang="0">
                  <a:pos x="T6" y="T7"/>
                </a:cxn>
                <a:cxn ang="0">
                  <a:pos x="T8" y="T9"/>
                </a:cxn>
              </a:cxnLst>
              <a:rect l="0" t="0" r="r" b="b"/>
              <a:pathLst>
                <a:path w="282" h="235">
                  <a:moveTo>
                    <a:pt x="164" y="0"/>
                  </a:moveTo>
                  <a:lnTo>
                    <a:pt x="152" y="17"/>
                  </a:lnTo>
                  <a:lnTo>
                    <a:pt x="0" y="235"/>
                  </a:lnTo>
                  <a:lnTo>
                    <a:pt x="282" y="231"/>
                  </a:lnTo>
                  <a:lnTo>
                    <a:pt x="164" y="0"/>
                  </a:lnTo>
                  <a:close/>
                </a:path>
              </a:pathLst>
            </a:custGeom>
            <a:solidFill>
              <a:srgbClr val="A9E7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7998" tIns="53999" rIns="107998" bIns="53999" numCol="1" anchor="t" anchorCtr="0" compatLnSpc="1">
              <a:prstTxWarp prst="textNoShape">
                <a:avLst/>
              </a:prstTxWarp>
            </a:bodyPr>
            <a:lstStyle/>
            <a:p>
              <a:endParaRPr lang="id-ID" sz="2126" dirty="0">
                <a:latin typeface="Open Sans Light" panose="020B0306030504020204" pitchFamily="34" charset="0"/>
              </a:endParaRPr>
            </a:p>
          </p:txBody>
        </p:sp>
        <p:sp>
          <p:nvSpPr>
            <p:cNvPr id="15" name="Freeform 40">
              <a:extLst>
                <a:ext uri="{FF2B5EF4-FFF2-40B4-BE49-F238E27FC236}">
                  <a16:creationId xmlns:a16="http://schemas.microsoft.com/office/drawing/2014/main" id="{6C56F83A-5743-4686-9D58-50A054DA2A6E}"/>
                </a:ext>
              </a:extLst>
            </p:cNvPr>
            <p:cNvSpPr>
              <a:spLocks/>
            </p:cNvSpPr>
            <p:nvPr/>
          </p:nvSpPr>
          <p:spPr bwMode="auto">
            <a:xfrm rot="10098241" flipH="1">
              <a:off x="13706383" y="9073962"/>
              <a:ext cx="1348010" cy="1787215"/>
            </a:xfrm>
            <a:custGeom>
              <a:avLst/>
              <a:gdLst>
                <a:gd name="T0" fmla="*/ 0 w 204"/>
                <a:gd name="T1" fmla="*/ 276 h 276"/>
                <a:gd name="T2" fmla="*/ 57 w 204"/>
                <a:gd name="T3" fmla="*/ 273 h 276"/>
                <a:gd name="T4" fmla="*/ 204 w 204"/>
                <a:gd name="T5" fmla="*/ 0 h 276"/>
                <a:gd name="T6" fmla="*/ 138 w 204"/>
                <a:gd name="T7" fmla="*/ 55 h 276"/>
                <a:gd name="T8" fmla="*/ 0 w 204"/>
                <a:gd name="T9" fmla="*/ 276 h 276"/>
              </a:gdLst>
              <a:ahLst/>
              <a:cxnLst>
                <a:cxn ang="0">
                  <a:pos x="T0" y="T1"/>
                </a:cxn>
                <a:cxn ang="0">
                  <a:pos x="T2" y="T3"/>
                </a:cxn>
                <a:cxn ang="0">
                  <a:pos x="T4" y="T5"/>
                </a:cxn>
                <a:cxn ang="0">
                  <a:pos x="T6" y="T7"/>
                </a:cxn>
                <a:cxn ang="0">
                  <a:pos x="T8" y="T9"/>
                </a:cxn>
              </a:cxnLst>
              <a:rect l="0" t="0" r="r" b="b"/>
              <a:pathLst>
                <a:path w="204" h="276">
                  <a:moveTo>
                    <a:pt x="0" y="276"/>
                  </a:moveTo>
                  <a:lnTo>
                    <a:pt x="57" y="273"/>
                  </a:lnTo>
                  <a:lnTo>
                    <a:pt x="204" y="0"/>
                  </a:lnTo>
                  <a:lnTo>
                    <a:pt x="138" y="55"/>
                  </a:lnTo>
                  <a:lnTo>
                    <a:pt x="0" y="276"/>
                  </a:lnTo>
                  <a:close/>
                </a:path>
              </a:pathLst>
            </a:custGeom>
            <a:solidFill>
              <a:srgbClr val="A9E7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7998" tIns="53999" rIns="107998" bIns="53999" numCol="1" anchor="t" anchorCtr="0" compatLnSpc="1">
              <a:prstTxWarp prst="textNoShape">
                <a:avLst/>
              </a:prstTxWarp>
            </a:bodyPr>
            <a:lstStyle/>
            <a:p>
              <a:endParaRPr lang="id-ID" sz="2126" dirty="0">
                <a:latin typeface="Open Sans Light" panose="020B0306030504020204" pitchFamily="34" charset="0"/>
              </a:endParaRPr>
            </a:p>
          </p:txBody>
        </p:sp>
        <p:sp>
          <p:nvSpPr>
            <p:cNvPr id="16" name="Freeform 41">
              <a:extLst>
                <a:ext uri="{FF2B5EF4-FFF2-40B4-BE49-F238E27FC236}">
                  <a16:creationId xmlns:a16="http://schemas.microsoft.com/office/drawing/2014/main" id="{49594B0F-49FA-49E8-95C8-F9A773ADE3A4}"/>
                </a:ext>
              </a:extLst>
            </p:cNvPr>
            <p:cNvSpPr>
              <a:spLocks/>
            </p:cNvSpPr>
            <p:nvPr/>
          </p:nvSpPr>
          <p:spPr bwMode="auto">
            <a:xfrm rot="10098241" flipH="1">
              <a:off x="13004375" y="9190532"/>
              <a:ext cx="1724662" cy="2752050"/>
            </a:xfrm>
            <a:custGeom>
              <a:avLst/>
              <a:gdLst>
                <a:gd name="T0" fmla="*/ 261 w 261"/>
                <a:gd name="T1" fmla="*/ 204 h 425"/>
                <a:gd name="T2" fmla="*/ 137 w 261"/>
                <a:gd name="T3" fmla="*/ 0 h 425"/>
                <a:gd name="T4" fmla="*/ 0 w 261"/>
                <a:gd name="T5" fmla="*/ 194 h 425"/>
                <a:gd name="T6" fmla="*/ 118 w 261"/>
                <a:gd name="T7" fmla="*/ 425 h 425"/>
                <a:gd name="T8" fmla="*/ 123 w 261"/>
                <a:gd name="T9" fmla="*/ 425 h 425"/>
                <a:gd name="T10" fmla="*/ 261 w 261"/>
                <a:gd name="T11" fmla="*/ 204 h 425"/>
              </a:gdLst>
              <a:ahLst/>
              <a:cxnLst>
                <a:cxn ang="0">
                  <a:pos x="T0" y="T1"/>
                </a:cxn>
                <a:cxn ang="0">
                  <a:pos x="T2" y="T3"/>
                </a:cxn>
                <a:cxn ang="0">
                  <a:pos x="T4" y="T5"/>
                </a:cxn>
                <a:cxn ang="0">
                  <a:pos x="T6" y="T7"/>
                </a:cxn>
                <a:cxn ang="0">
                  <a:pos x="T8" y="T9"/>
                </a:cxn>
                <a:cxn ang="0">
                  <a:pos x="T10" y="T11"/>
                </a:cxn>
              </a:cxnLst>
              <a:rect l="0" t="0" r="r" b="b"/>
              <a:pathLst>
                <a:path w="261" h="425">
                  <a:moveTo>
                    <a:pt x="261" y="204"/>
                  </a:moveTo>
                  <a:lnTo>
                    <a:pt x="137" y="0"/>
                  </a:lnTo>
                  <a:lnTo>
                    <a:pt x="0" y="194"/>
                  </a:lnTo>
                  <a:lnTo>
                    <a:pt x="118" y="425"/>
                  </a:lnTo>
                  <a:lnTo>
                    <a:pt x="123" y="425"/>
                  </a:lnTo>
                  <a:lnTo>
                    <a:pt x="261" y="204"/>
                  </a:lnTo>
                  <a:close/>
                </a:path>
              </a:pathLst>
            </a:custGeom>
            <a:solidFill>
              <a:srgbClr val="78D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7998" tIns="53999" rIns="107998" bIns="53999" numCol="1" anchor="t" anchorCtr="0" compatLnSpc="1">
              <a:prstTxWarp prst="textNoShape">
                <a:avLst/>
              </a:prstTxWarp>
            </a:bodyPr>
            <a:lstStyle/>
            <a:p>
              <a:endParaRPr lang="id-ID" sz="2126" dirty="0">
                <a:latin typeface="Open Sans Light" panose="020B0306030504020204" pitchFamily="34" charset="0"/>
              </a:endParaRPr>
            </a:p>
          </p:txBody>
        </p:sp>
        <p:sp>
          <p:nvSpPr>
            <p:cNvPr id="17" name="Freeform 42">
              <a:extLst>
                <a:ext uri="{FF2B5EF4-FFF2-40B4-BE49-F238E27FC236}">
                  <a16:creationId xmlns:a16="http://schemas.microsoft.com/office/drawing/2014/main" id="{8334064A-2C2A-48B6-A2BA-FB1B5A9FC6C4}"/>
                </a:ext>
              </a:extLst>
            </p:cNvPr>
            <p:cNvSpPr>
              <a:spLocks/>
            </p:cNvSpPr>
            <p:nvPr/>
          </p:nvSpPr>
          <p:spPr bwMode="auto">
            <a:xfrm rot="10098241" flipH="1">
              <a:off x="11497759" y="7555343"/>
              <a:ext cx="1982368" cy="1871393"/>
            </a:xfrm>
            <a:custGeom>
              <a:avLst/>
              <a:gdLst>
                <a:gd name="T0" fmla="*/ 300 w 300"/>
                <a:gd name="T1" fmla="*/ 289 h 289"/>
                <a:gd name="T2" fmla="*/ 283 w 300"/>
                <a:gd name="T3" fmla="*/ 0 h 289"/>
                <a:gd name="T4" fmla="*/ 0 w 300"/>
                <a:gd name="T5" fmla="*/ 4 h 289"/>
                <a:gd name="T6" fmla="*/ 300 w 300"/>
                <a:gd name="T7" fmla="*/ 289 h 289"/>
              </a:gdLst>
              <a:ahLst/>
              <a:cxnLst>
                <a:cxn ang="0">
                  <a:pos x="T0" y="T1"/>
                </a:cxn>
                <a:cxn ang="0">
                  <a:pos x="T2" y="T3"/>
                </a:cxn>
                <a:cxn ang="0">
                  <a:pos x="T4" y="T5"/>
                </a:cxn>
                <a:cxn ang="0">
                  <a:pos x="T6" y="T7"/>
                </a:cxn>
              </a:cxnLst>
              <a:rect l="0" t="0" r="r" b="b"/>
              <a:pathLst>
                <a:path w="300" h="289">
                  <a:moveTo>
                    <a:pt x="300" y="289"/>
                  </a:moveTo>
                  <a:lnTo>
                    <a:pt x="283" y="0"/>
                  </a:lnTo>
                  <a:lnTo>
                    <a:pt x="0" y="4"/>
                  </a:lnTo>
                  <a:lnTo>
                    <a:pt x="300" y="289"/>
                  </a:lnTo>
                  <a:close/>
                </a:path>
              </a:pathLst>
            </a:custGeom>
            <a:solidFill>
              <a:srgbClr val="E1F8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7998" tIns="53999" rIns="107998" bIns="53999" numCol="1" anchor="t" anchorCtr="0" compatLnSpc="1">
              <a:prstTxWarp prst="textNoShape">
                <a:avLst/>
              </a:prstTxWarp>
            </a:bodyPr>
            <a:lstStyle/>
            <a:p>
              <a:endParaRPr lang="id-ID" sz="2126" dirty="0">
                <a:latin typeface="Open Sans Light" panose="020B0306030504020204" pitchFamily="34" charset="0"/>
              </a:endParaRPr>
            </a:p>
          </p:txBody>
        </p:sp>
        <p:sp>
          <p:nvSpPr>
            <p:cNvPr id="18" name="Freeform 43">
              <a:extLst>
                <a:ext uri="{FF2B5EF4-FFF2-40B4-BE49-F238E27FC236}">
                  <a16:creationId xmlns:a16="http://schemas.microsoft.com/office/drawing/2014/main" id="{55F0F5F4-8DD8-43E4-A5ED-BD033AE0B3A4}"/>
                </a:ext>
              </a:extLst>
            </p:cNvPr>
            <p:cNvSpPr>
              <a:spLocks/>
            </p:cNvSpPr>
            <p:nvPr/>
          </p:nvSpPr>
          <p:spPr bwMode="auto">
            <a:xfrm rot="10098241" flipH="1">
              <a:off x="8830292" y="7860030"/>
              <a:ext cx="2980162" cy="1987951"/>
            </a:xfrm>
            <a:custGeom>
              <a:avLst/>
              <a:gdLst>
                <a:gd name="T0" fmla="*/ 406 w 451"/>
                <a:gd name="T1" fmla="*/ 0 h 307"/>
                <a:gd name="T2" fmla="*/ 0 w 451"/>
                <a:gd name="T3" fmla="*/ 5 h 307"/>
                <a:gd name="T4" fmla="*/ 451 w 451"/>
                <a:gd name="T5" fmla="*/ 307 h 307"/>
                <a:gd name="T6" fmla="*/ 408 w 451"/>
                <a:gd name="T7" fmla="*/ 0 h 307"/>
                <a:gd name="T8" fmla="*/ 406 w 451"/>
                <a:gd name="T9" fmla="*/ 0 h 307"/>
              </a:gdLst>
              <a:ahLst/>
              <a:cxnLst>
                <a:cxn ang="0">
                  <a:pos x="T0" y="T1"/>
                </a:cxn>
                <a:cxn ang="0">
                  <a:pos x="T2" y="T3"/>
                </a:cxn>
                <a:cxn ang="0">
                  <a:pos x="T4" y="T5"/>
                </a:cxn>
                <a:cxn ang="0">
                  <a:pos x="T6" y="T7"/>
                </a:cxn>
                <a:cxn ang="0">
                  <a:pos x="T8" y="T9"/>
                </a:cxn>
              </a:cxnLst>
              <a:rect l="0" t="0" r="r" b="b"/>
              <a:pathLst>
                <a:path w="451" h="307">
                  <a:moveTo>
                    <a:pt x="406" y="0"/>
                  </a:moveTo>
                  <a:lnTo>
                    <a:pt x="0" y="5"/>
                  </a:lnTo>
                  <a:lnTo>
                    <a:pt x="451" y="307"/>
                  </a:lnTo>
                  <a:lnTo>
                    <a:pt x="408" y="0"/>
                  </a:lnTo>
                  <a:lnTo>
                    <a:pt x="406" y="0"/>
                  </a:lnTo>
                  <a:close/>
                </a:path>
              </a:pathLst>
            </a:custGeom>
            <a:solidFill>
              <a:srgbClr val="A9E7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7998" tIns="53999" rIns="107998" bIns="53999" numCol="1" anchor="t" anchorCtr="0" compatLnSpc="1">
              <a:prstTxWarp prst="textNoShape">
                <a:avLst/>
              </a:prstTxWarp>
            </a:bodyPr>
            <a:lstStyle/>
            <a:p>
              <a:endParaRPr lang="id-ID" sz="2126" dirty="0">
                <a:latin typeface="Open Sans Light" panose="020B0306030504020204" pitchFamily="34" charset="0"/>
              </a:endParaRPr>
            </a:p>
          </p:txBody>
        </p:sp>
        <p:sp>
          <p:nvSpPr>
            <p:cNvPr id="19" name="Freeform 44">
              <a:extLst>
                <a:ext uri="{FF2B5EF4-FFF2-40B4-BE49-F238E27FC236}">
                  <a16:creationId xmlns:a16="http://schemas.microsoft.com/office/drawing/2014/main" id="{93F7C36A-81BC-4039-AD04-B25E4BD5091D}"/>
                </a:ext>
              </a:extLst>
            </p:cNvPr>
            <p:cNvSpPr>
              <a:spLocks/>
            </p:cNvSpPr>
            <p:nvPr/>
          </p:nvSpPr>
          <p:spPr bwMode="auto">
            <a:xfrm rot="10098241" flipH="1">
              <a:off x="8712228" y="6933255"/>
              <a:ext cx="1229068" cy="3075821"/>
            </a:xfrm>
            <a:custGeom>
              <a:avLst/>
              <a:gdLst>
                <a:gd name="T0" fmla="*/ 3 w 186"/>
                <a:gd name="T1" fmla="*/ 0 h 475"/>
                <a:gd name="T2" fmla="*/ 0 w 186"/>
                <a:gd name="T3" fmla="*/ 0 h 475"/>
                <a:gd name="T4" fmla="*/ 17 w 186"/>
                <a:gd name="T5" fmla="*/ 475 h 475"/>
                <a:gd name="T6" fmla="*/ 186 w 186"/>
                <a:gd name="T7" fmla="*/ 451 h 475"/>
                <a:gd name="T8" fmla="*/ 3 w 186"/>
                <a:gd name="T9" fmla="*/ 0 h 475"/>
              </a:gdLst>
              <a:ahLst/>
              <a:cxnLst>
                <a:cxn ang="0">
                  <a:pos x="T0" y="T1"/>
                </a:cxn>
                <a:cxn ang="0">
                  <a:pos x="T2" y="T3"/>
                </a:cxn>
                <a:cxn ang="0">
                  <a:pos x="T4" y="T5"/>
                </a:cxn>
                <a:cxn ang="0">
                  <a:pos x="T6" y="T7"/>
                </a:cxn>
                <a:cxn ang="0">
                  <a:pos x="T8" y="T9"/>
                </a:cxn>
              </a:cxnLst>
              <a:rect l="0" t="0" r="r" b="b"/>
              <a:pathLst>
                <a:path w="186" h="475">
                  <a:moveTo>
                    <a:pt x="3" y="0"/>
                  </a:moveTo>
                  <a:lnTo>
                    <a:pt x="0" y="0"/>
                  </a:lnTo>
                  <a:lnTo>
                    <a:pt x="17" y="475"/>
                  </a:lnTo>
                  <a:lnTo>
                    <a:pt x="186" y="451"/>
                  </a:lnTo>
                  <a:lnTo>
                    <a:pt x="3" y="0"/>
                  </a:lnTo>
                  <a:close/>
                </a:path>
              </a:pathLst>
            </a:custGeom>
            <a:solidFill>
              <a:srgbClr val="A9E7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7998" tIns="53999" rIns="107998" bIns="53999" numCol="1" anchor="t" anchorCtr="0" compatLnSpc="1">
              <a:prstTxWarp prst="textNoShape">
                <a:avLst/>
              </a:prstTxWarp>
            </a:bodyPr>
            <a:lstStyle/>
            <a:p>
              <a:endParaRPr lang="id-ID" sz="2126" dirty="0">
                <a:latin typeface="Open Sans Light" panose="020B0306030504020204" pitchFamily="34" charset="0"/>
              </a:endParaRPr>
            </a:p>
          </p:txBody>
        </p:sp>
        <p:sp>
          <p:nvSpPr>
            <p:cNvPr id="20" name="Freeform 45">
              <a:extLst>
                <a:ext uri="{FF2B5EF4-FFF2-40B4-BE49-F238E27FC236}">
                  <a16:creationId xmlns:a16="http://schemas.microsoft.com/office/drawing/2014/main" id="{25CF4A18-233F-4078-AC03-63093090E1BD}"/>
                </a:ext>
              </a:extLst>
            </p:cNvPr>
            <p:cNvSpPr>
              <a:spLocks/>
            </p:cNvSpPr>
            <p:nvPr/>
          </p:nvSpPr>
          <p:spPr bwMode="auto">
            <a:xfrm rot="10098241" flipH="1">
              <a:off x="8729215" y="6905543"/>
              <a:ext cx="2980162" cy="2920411"/>
            </a:xfrm>
            <a:custGeom>
              <a:avLst/>
              <a:gdLst>
                <a:gd name="T0" fmla="*/ 0 w 451"/>
                <a:gd name="T1" fmla="*/ 0 h 451"/>
                <a:gd name="T2" fmla="*/ 0 w 451"/>
                <a:gd name="T3" fmla="*/ 0 h 451"/>
                <a:gd name="T4" fmla="*/ 183 w 451"/>
                <a:gd name="T5" fmla="*/ 451 h 451"/>
                <a:gd name="T6" fmla="*/ 185 w 451"/>
                <a:gd name="T7" fmla="*/ 451 h 451"/>
                <a:gd name="T8" fmla="*/ 185 w 451"/>
                <a:gd name="T9" fmla="*/ 451 h 451"/>
                <a:gd name="T10" fmla="*/ 451 w 451"/>
                <a:gd name="T11" fmla="*/ 302 h 451"/>
                <a:gd name="T12" fmla="*/ 0 w 451"/>
                <a:gd name="T13" fmla="*/ 0 h 451"/>
              </a:gdLst>
              <a:ahLst/>
              <a:cxnLst>
                <a:cxn ang="0">
                  <a:pos x="T0" y="T1"/>
                </a:cxn>
                <a:cxn ang="0">
                  <a:pos x="T2" y="T3"/>
                </a:cxn>
                <a:cxn ang="0">
                  <a:pos x="T4" y="T5"/>
                </a:cxn>
                <a:cxn ang="0">
                  <a:pos x="T6" y="T7"/>
                </a:cxn>
                <a:cxn ang="0">
                  <a:pos x="T8" y="T9"/>
                </a:cxn>
                <a:cxn ang="0">
                  <a:pos x="T10" y="T11"/>
                </a:cxn>
                <a:cxn ang="0">
                  <a:pos x="T12" y="T13"/>
                </a:cxn>
              </a:cxnLst>
              <a:rect l="0" t="0" r="r" b="b"/>
              <a:pathLst>
                <a:path w="451" h="451">
                  <a:moveTo>
                    <a:pt x="0" y="0"/>
                  </a:moveTo>
                  <a:lnTo>
                    <a:pt x="0" y="0"/>
                  </a:lnTo>
                  <a:lnTo>
                    <a:pt x="183" y="451"/>
                  </a:lnTo>
                  <a:lnTo>
                    <a:pt x="185" y="451"/>
                  </a:lnTo>
                  <a:lnTo>
                    <a:pt x="185" y="451"/>
                  </a:lnTo>
                  <a:lnTo>
                    <a:pt x="451" y="302"/>
                  </a:lnTo>
                  <a:lnTo>
                    <a:pt x="0" y="0"/>
                  </a:lnTo>
                  <a:close/>
                </a:path>
              </a:pathLst>
            </a:custGeom>
            <a:solidFill>
              <a:srgbClr val="E1F8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7998" tIns="53999" rIns="107998" bIns="53999" numCol="1" anchor="t" anchorCtr="0" compatLnSpc="1">
              <a:prstTxWarp prst="textNoShape">
                <a:avLst/>
              </a:prstTxWarp>
            </a:bodyPr>
            <a:lstStyle/>
            <a:p>
              <a:endParaRPr lang="id-ID" sz="2126" dirty="0">
                <a:latin typeface="Open Sans Light" panose="020B0306030504020204" pitchFamily="34" charset="0"/>
              </a:endParaRPr>
            </a:p>
          </p:txBody>
        </p:sp>
        <p:sp>
          <p:nvSpPr>
            <p:cNvPr id="21" name="Freeform 46">
              <a:extLst>
                <a:ext uri="{FF2B5EF4-FFF2-40B4-BE49-F238E27FC236}">
                  <a16:creationId xmlns:a16="http://schemas.microsoft.com/office/drawing/2014/main" id="{E7D4D781-98D1-4082-864F-EA905C4F4194}"/>
                </a:ext>
              </a:extLst>
            </p:cNvPr>
            <p:cNvSpPr>
              <a:spLocks/>
            </p:cNvSpPr>
            <p:nvPr/>
          </p:nvSpPr>
          <p:spPr bwMode="auto">
            <a:xfrm rot="10098241" flipH="1">
              <a:off x="9694166" y="6346954"/>
              <a:ext cx="1757700" cy="1424592"/>
            </a:xfrm>
            <a:custGeom>
              <a:avLst/>
              <a:gdLst>
                <a:gd name="T0" fmla="*/ 0 w 266"/>
                <a:gd name="T1" fmla="*/ 149 h 220"/>
                <a:gd name="T2" fmla="*/ 0 w 266"/>
                <a:gd name="T3" fmla="*/ 149 h 220"/>
                <a:gd name="T4" fmla="*/ 100 w 266"/>
                <a:gd name="T5" fmla="*/ 218 h 220"/>
                <a:gd name="T6" fmla="*/ 102 w 266"/>
                <a:gd name="T7" fmla="*/ 220 h 220"/>
                <a:gd name="T8" fmla="*/ 266 w 266"/>
                <a:gd name="T9" fmla="*/ 0 h 220"/>
                <a:gd name="T10" fmla="*/ 0 w 266"/>
                <a:gd name="T11" fmla="*/ 149 h 220"/>
              </a:gdLst>
              <a:ahLst/>
              <a:cxnLst>
                <a:cxn ang="0">
                  <a:pos x="T0" y="T1"/>
                </a:cxn>
                <a:cxn ang="0">
                  <a:pos x="T2" y="T3"/>
                </a:cxn>
                <a:cxn ang="0">
                  <a:pos x="T4" y="T5"/>
                </a:cxn>
                <a:cxn ang="0">
                  <a:pos x="T6" y="T7"/>
                </a:cxn>
                <a:cxn ang="0">
                  <a:pos x="T8" y="T9"/>
                </a:cxn>
                <a:cxn ang="0">
                  <a:pos x="T10" y="T11"/>
                </a:cxn>
              </a:cxnLst>
              <a:rect l="0" t="0" r="r" b="b"/>
              <a:pathLst>
                <a:path w="266" h="220">
                  <a:moveTo>
                    <a:pt x="0" y="149"/>
                  </a:moveTo>
                  <a:lnTo>
                    <a:pt x="0" y="149"/>
                  </a:lnTo>
                  <a:lnTo>
                    <a:pt x="100" y="218"/>
                  </a:lnTo>
                  <a:lnTo>
                    <a:pt x="102" y="220"/>
                  </a:lnTo>
                  <a:lnTo>
                    <a:pt x="266" y="0"/>
                  </a:lnTo>
                  <a:lnTo>
                    <a:pt x="0" y="149"/>
                  </a:lnTo>
                  <a:close/>
                </a:path>
              </a:pathLst>
            </a:custGeom>
            <a:solidFill>
              <a:srgbClr val="A9E7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7998" tIns="53999" rIns="107998" bIns="53999" numCol="1" anchor="t" anchorCtr="0" compatLnSpc="1">
              <a:prstTxWarp prst="textNoShape">
                <a:avLst/>
              </a:prstTxWarp>
            </a:bodyPr>
            <a:lstStyle/>
            <a:p>
              <a:endParaRPr lang="id-ID" sz="2126" dirty="0">
                <a:latin typeface="Open Sans Light" panose="020B0306030504020204" pitchFamily="34" charset="0"/>
              </a:endParaRPr>
            </a:p>
          </p:txBody>
        </p:sp>
        <p:sp>
          <p:nvSpPr>
            <p:cNvPr id="22" name="Freeform 47">
              <a:extLst>
                <a:ext uri="{FF2B5EF4-FFF2-40B4-BE49-F238E27FC236}">
                  <a16:creationId xmlns:a16="http://schemas.microsoft.com/office/drawing/2014/main" id="{5538C1ED-793A-49E4-B1C8-945F445AF467}"/>
                </a:ext>
              </a:extLst>
            </p:cNvPr>
            <p:cNvSpPr>
              <a:spLocks/>
            </p:cNvSpPr>
            <p:nvPr/>
          </p:nvSpPr>
          <p:spPr bwMode="auto">
            <a:xfrm rot="10098241" flipH="1">
              <a:off x="11478725" y="7414829"/>
              <a:ext cx="1982368" cy="1968526"/>
            </a:xfrm>
            <a:custGeom>
              <a:avLst/>
              <a:gdLst>
                <a:gd name="T0" fmla="*/ 300 w 300"/>
                <a:gd name="T1" fmla="*/ 282 h 304"/>
                <a:gd name="T2" fmla="*/ 0 w 300"/>
                <a:gd name="T3" fmla="*/ 0 h 304"/>
                <a:gd name="T4" fmla="*/ 43 w 300"/>
                <a:gd name="T5" fmla="*/ 304 h 304"/>
                <a:gd name="T6" fmla="*/ 300 w 300"/>
                <a:gd name="T7" fmla="*/ 282 h 304"/>
              </a:gdLst>
              <a:ahLst/>
              <a:cxnLst>
                <a:cxn ang="0">
                  <a:pos x="T0" y="T1"/>
                </a:cxn>
                <a:cxn ang="0">
                  <a:pos x="T2" y="T3"/>
                </a:cxn>
                <a:cxn ang="0">
                  <a:pos x="T4" y="T5"/>
                </a:cxn>
                <a:cxn ang="0">
                  <a:pos x="T6" y="T7"/>
                </a:cxn>
              </a:cxnLst>
              <a:rect l="0" t="0" r="r" b="b"/>
              <a:pathLst>
                <a:path w="300" h="304">
                  <a:moveTo>
                    <a:pt x="300" y="282"/>
                  </a:moveTo>
                  <a:lnTo>
                    <a:pt x="0" y="0"/>
                  </a:lnTo>
                  <a:lnTo>
                    <a:pt x="43" y="304"/>
                  </a:lnTo>
                  <a:lnTo>
                    <a:pt x="300" y="282"/>
                  </a:lnTo>
                  <a:close/>
                </a:path>
              </a:pathLst>
            </a:custGeom>
            <a:solidFill>
              <a:srgbClr val="78D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7998" tIns="53999" rIns="107998" bIns="53999" numCol="1" anchor="t" anchorCtr="0" compatLnSpc="1">
              <a:prstTxWarp prst="textNoShape">
                <a:avLst/>
              </a:prstTxWarp>
            </a:bodyPr>
            <a:lstStyle/>
            <a:p>
              <a:endParaRPr lang="id-ID" sz="2126" dirty="0">
                <a:latin typeface="Open Sans Light" panose="020B0306030504020204" pitchFamily="34" charset="0"/>
              </a:endParaRPr>
            </a:p>
          </p:txBody>
        </p:sp>
        <p:sp>
          <p:nvSpPr>
            <p:cNvPr id="23" name="Freeform 48">
              <a:extLst>
                <a:ext uri="{FF2B5EF4-FFF2-40B4-BE49-F238E27FC236}">
                  <a16:creationId xmlns:a16="http://schemas.microsoft.com/office/drawing/2014/main" id="{37EF6FA9-2A4D-4EFB-93D1-532F50E0A65B}"/>
                </a:ext>
              </a:extLst>
            </p:cNvPr>
            <p:cNvSpPr>
              <a:spLocks/>
            </p:cNvSpPr>
            <p:nvPr/>
          </p:nvSpPr>
          <p:spPr bwMode="auto">
            <a:xfrm rot="10098241" flipH="1">
              <a:off x="11430428" y="5995185"/>
              <a:ext cx="1698231" cy="1567051"/>
            </a:xfrm>
            <a:custGeom>
              <a:avLst/>
              <a:gdLst>
                <a:gd name="T0" fmla="*/ 0 w 257"/>
                <a:gd name="T1" fmla="*/ 22 h 242"/>
                <a:gd name="T2" fmla="*/ 143 w 257"/>
                <a:gd name="T3" fmla="*/ 242 h 242"/>
                <a:gd name="T4" fmla="*/ 147 w 257"/>
                <a:gd name="T5" fmla="*/ 235 h 242"/>
                <a:gd name="T6" fmla="*/ 257 w 257"/>
                <a:gd name="T7" fmla="*/ 0 h 242"/>
                <a:gd name="T8" fmla="*/ 0 w 257"/>
                <a:gd name="T9" fmla="*/ 22 h 242"/>
              </a:gdLst>
              <a:ahLst/>
              <a:cxnLst>
                <a:cxn ang="0">
                  <a:pos x="T0" y="T1"/>
                </a:cxn>
                <a:cxn ang="0">
                  <a:pos x="T2" y="T3"/>
                </a:cxn>
                <a:cxn ang="0">
                  <a:pos x="T4" y="T5"/>
                </a:cxn>
                <a:cxn ang="0">
                  <a:pos x="T6" y="T7"/>
                </a:cxn>
                <a:cxn ang="0">
                  <a:pos x="T8" y="T9"/>
                </a:cxn>
              </a:cxnLst>
              <a:rect l="0" t="0" r="r" b="b"/>
              <a:pathLst>
                <a:path w="257" h="242">
                  <a:moveTo>
                    <a:pt x="0" y="22"/>
                  </a:moveTo>
                  <a:lnTo>
                    <a:pt x="143" y="242"/>
                  </a:lnTo>
                  <a:lnTo>
                    <a:pt x="147" y="235"/>
                  </a:lnTo>
                  <a:lnTo>
                    <a:pt x="257" y="0"/>
                  </a:lnTo>
                  <a:lnTo>
                    <a:pt x="0" y="22"/>
                  </a:lnTo>
                  <a:close/>
                </a:path>
              </a:pathLst>
            </a:custGeom>
            <a:solidFill>
              <a:srgbClr val="A9E7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7998" tIns="53999" rIns="107998" bIns="53999" numCol="1" anchor="t" anchorCtr="0" compatLnSpc="1">
              <a:prstTxWarp prst="textNoShape">
                <a:avLst/>
              </a:prstTxWarp>
            </a:bodyPr>
            <a:lstStyle/>
            <a:p>
              <a:endParaRPr lang="id-ID" sz="2126" dirty="0">
                <a:latin typeface="Open Sans Light" panose="020B0306030504020204" pitchFamily="34" charset="0"/>
              </a:endParaRPr>
            </a:p>
          </p:txBody>
        </p:sp>
        <p:sp>
          <p:nvSpPr>
            <p:cNvPr id="24" name="Freeform 49">
              <a:extLst>
                <a:ext uri="{FF2B5EF4-FFF2-40B4-BE49-F238E27FC236}">
                  <a16:creationId xmlns:a16="http://schemas.microsoft.com/office/drawing/2014/main" id="{F0CACB24-17AB-4FAF-86C9-1A285AA333A1}"/>
                </a:ext>
              </a:extLst>
            </p:cNvPr>
            <p:cNvSpPr>
              <a:spLocks/>
            </p:cNvSpPr>
            <p:nvPr/>
          </p:nvSpPr>
          <p:spPr bwMode="auto">
            <a:xfrm rot="10098241" flipH="1">
              <a:off x="10243587" y="5130577"/>
              <a:ext cx="2041841" cy="2486560"/>
            </a:xfrm>
            <a:custGeom>
              <a:avLst/>
              <a:gdLst>
                <a:gd name="T0" fmla="*/ 309 w 309"/>
                <a:gd name="T1" fmla="*/ 220 h 384"/>
                <a:gd name="T2" fmla="*/ 307 w 309"/>
                <a:gd name="T3" fmla="*/ 220 h 384"/>
                <a:gd name="T4" fmla="*/ 307 w 309"/>
                <a:gd name="T5" fmla="*/ 220 h 384"/>
                <a:gd name="T6" fmla="*/ 164 w 309"/>
                <a:gd name="T7" fmla="*/ 0 h 384"/>
                <a:gd name="T8" fmla="*/ 0 w 309"/>
                <a:gd name="T9" fmla="*/ 220 h 384"/>
                <a:gd name="T10" fmla="*/ 145 w 309"/>
                <a:gd name="T11" fmla="*/ 384 h 384"/>
                <a:gd name="T12" fmla="*/ 309 w 309"/>
                <a:gd name="T13" fmla="*/ 220 h 384"/>
              </a:gdLst>
              <a:ahLst/>
              <a:cxnLst>
                <a:cxn ang="0">
                  <a:pos x="T0" y="T1"/>
                </a:cxn>
                <a:cxn ang="0">
                  <a:pos x="T2" y="T3"/>
                </a:cxn>
                <a:cxn ang="0">
                  <a:pos x="T4" y="T5"/>
                </a:cxn>
                <a:cxn ang="0">
                  <a:pos x="T6" y="T7"/>
                </a:cxn>
                <a:cxn ang="0">
                  <a:pos x="T8" y="T9"/>
                </a:cxn>
                <a:cxn ang="0">
                  <a:pos x="T10" y="T11"/>
                </a:cxn>
                <a:cxn ang="0">
                  <a:pos x="T12" y="T13"/>
                </a:cxn>
              </a:cxnLst>
              <a:rect l="0" t="0" r="r" b="b"/>
              <a:pathLst>
                <a:path w="309" h="384">
                  <a:moveTo>
                    <a:pt x="309" y="220"/>
                  </a:moveTo>
                  <a:lnTo>
                    <a:pt x="307" y="220"/>
                  </a:lnTo>
                  <a:lnTo>
                    <a:pt x="307" y="220"/>
                  </a:lnTo>
                  <a:lnTo>
                    <a:pt x="164" y="0"/>
                  </a:lnTo>
                  <a:lnTo>
                    <a:pt x="0" y="220"/>
                  </a:lnTo>
                  <a:lnTo>
                    <a:pt x="145" y="384"/>
                  </a:lnTo>
                  <a:lnTo>
                    <a:pt x="309" y="220"/>
                  </a:lnTo>
                  <a:close/>
                </a:path>
              </a:pathLst>
            </a:custGeom>
            <a:solidFill>
              <a:srgbClr val="E1F8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7998" tIns="53999" rIns="107998" bIns="53999" numCol="1" anchor="t" anchorCtr="0" compatLnSpc="1">
              <a:prstTxWarp prst="textNoShape">
                <a:avLst/>
              </a:prstTxWarp>
            </a:bodyPr>
            <a:lstStyle/>
            <a:p>
              <a:endParaRPr lang="id-ID" sz="2126" dirty="0">
                <a:latin typeface="Open Sans Light" panose="020B0306030504020204" pitchFamily="34" charset="0"/>
              </a:endParaRPr>
            </a:p>
          </p:txBody>
        </p:sp>
        <p:sp>
          <p:nvSpPr>
            <p:cNvPr id="25" name="Freeform 50">
              <a:extLst>
                <a:ext uri="{FF2B5EF4-FFF2-40B4-BE49-F238E27FC236}">
                  <a16:creationId xmlns:a16="http://schemas.microsoft.com/office/drawing/2014/main" id="{FC7C0D20-9F4A-4003-BC45-29738CAAD124}"/>
                </a:ext>
              </a:extLst>
            </p:cNvPr>
            <p:cNvSpPr>
              <a:spLocks/>
            </p:cNvSpPr>
            <p:nvPr/>
          </p:nvSpPr>
          <p:spPr bwMode="auto">
            <a:xfrm rot="10098241" flipH="1">
              <a:off x="12052473" y="2842702"/>
              <a:ext cx="753300" cy="4655822"/>
            </a:xfrm>
            <a:custGeom>
              <a:avLst/>
              <a:gdLst>
                <a:gd name="T0" fmla="*/ 0 w 114"/>
                <a:gd name="T1" fmla="*/ 242 h 719"/>
                <a:gd name="T2" fmla="*/ 109 w 114"/>
                <a:gd name="T3" fmla="*/ 717 h 719"/>
                <a:gd name="T4" fmla="*/ 114 w 114"/>
                <a:gd name="T5" fmla="*/ 719 h 719"/>
                <a:gd name="T6" fmla="*/ 114 w 114"/>
                <a:gd name="T7" fmla="*/ 0 h 719"/>
                <a:gd name="T8" fmla="*/ 0 w 114"/>
                <a:gd name="T9" fmla="*/ 242 h 719"/>
              </a:gdLst>
              <a:ahLst/>
              <a:cxnLst>
                <a:cxn ang="0">
                  <a:pos x="T0" y="T1"/>
                </a:cxn>
                <a:cxn ang="0">
                  <a:pos x="T2" y="T3"/>
                </a:cxn>
                <a:cxn ang="0">
                  <a:pos x="T4" y="T5"/>
                </a:cxn>
                <a:cxn ang="0">
                  <a:pos x="T6" y="T7"/>
                </a:cxn>
                <a:cxn ang="0">
                  <a:pos x="T8" y="T9"/>
                </a:cxn>
              </a:cxnLst>
              <a:rect l="0" t="0" r="r" b="b"/>
              <a:pathLst>
                <a:path w="114" h="719">
                  <a:moveTo>
                    <a:pt x="0" y="242"/>
                  </a:moveTo>
                  <a:lnTo>
                    <a:pt x="109" y="717"/>
                  </a:lnTo>
                  <a:lnTo>
                    <a:pt x="114" y="719"/>
                  </a:lnTo>
                  <a:lnTo>
                    <a:pt x="114" y="0"/>
                  </a:lnTo>
                  <a:lnTo>
                    <a:pt x="0" y="242"/>
                  </a:lnTo>
                  <a:close/>
                </a:path>
              </a:pathLst>
            </a:custGeom>
            <a:solidFill>
              <a:srgbClr val="E1F8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7998" tIns="53999" rIns="107998" bIns="53999" numCol="1" anchor="t" anchorCtr="0" compatLnSpc="1">
              <a:prstTxWarp prst="textNoShape">
                <a:avLst/>
              </a:prstTxWarp>
            </a:bodyPr>
            <a:lstStyle/>
            <a:p>
              <a:endParaRPr lang="id-ID" sz="2126" dirty="0">
                <a:latin typeface="Open Sans Light" panose="020B0306030504020204" pitchFamily="34" charset="0"/>
              </a:endParaRPr>
            </a:p>
          </p:txBody>
        </p:sp>
        <p:sp>
          <p:nvSpPr>
            <p:cNvPr id="26" name="Freeform 51">
              <a:extLst>
                <a:ext uri="{FF2B5EF4-FFF2-40B4-BE49-F238E27FC236}">
                  <a16:creationId xmlns:a16="http://schemas.microsoft.com/office/drawing/2014/main" id="{9050C4AC-2E2B-4AF4-B1BA-E323CEE62080}"/>
                </a:ext>
              </a:extLst>
            </p:cNvPr>
            <p:cNvSpPr>
              <a:spLocks/>
            </p:cNvSpPr>
            <p:nvPr/>
          </p:nvSpPr>
          <p:spPr bwMode="auto">
            <a:xfrm rot="10098241" flipH="1">
              <a:off x="12791298" y="2701380"/>
              <a:ext cx="640968" cy="4655822"/>
            </a:xfrm>
            <a:custGeom>
              <a:avLst/>
              <a:gdLst>
                <a:gd name="T0" fmla="*/ 0 w 97"/>
                <a:gd name="T1" fmla="*/ 0 h 719"/>
                <a:gd name="T2" fmla="*/ 0 w 97"/>
                <a:gd name="T3" fmla="*/ 719 h 719"/>
                <a:gd name="T4" fmla="*/ 97 w 97"/>
                <a:gd name="T5" fmla="*/ 287 h 719"/>
                <a:gd name="T6" fmla="*/ 47 w 97"/>
                <a:gd name="T7" fmla="*/ 133 h 719"/>
                <a:gd name="T8" fmla="*/ 0 w 97"/>
                <a:gd name="T9" fmla="*/ 0 h 719"/>
              </a:gdLst>
              <a:ahLst/>
              <a:cxnLst>
                <a:cxn ang="0">
                  <a:pos x="T0" y="T1"/>
                </a:cxn>
                <a:cxn ang="0">
                  <a:pos x="T2" y="T3"/>
                </a:cxn>
                <a:cxn ang="0">
                  <a:pos x="T4" y="T5"/>
                </a:cxn>
                <a:cxn ang="0">
                  <a:pos x="T6" y="T7"/>
                </a:cxn>
                <a:cxn ang="0">
                  <a:pos x="T8" y="T9"/>
                </a:cxn>
              </a:cxnLst>
              <a:rect l="0" t="0" r="r" b="b"/>
              <a:pathLst>
                <a:path w="97" h="719">
                  <a:moveTo>
                    <a:pt x="0" y="0"/>
                  </a:moveTo>
                  <a:lnTo>
                    <a:pt x="0" y="719"/>
                  </a:lnTo>
                  <a:lnTo>
                    <a:pt x="97" y="287"/>
                  </a:lnTo>
                  <a:lnTo>
                    <a:pt x="47" y="133"/>
                  </a:lnTo>
                  <a:lnTo>
                    <a:pt x="0" y="0"/>
                  </a:lnTo>
                  <a:close/>
                </a:path>
              </a:pathLst>
            </a:custGeom>
            <a:solidFill>
              <a:srgbClr val="78D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7998" tIns="53999" rIns="107998" bIns="53999" numCol="1" anchor="t" anchorCtr="0" compatLnSpc="1">
              <a:prstTxWarp prst="textNoShape">
                <a:avLst/>
              </a:prstTxWarp>
            </a:bodyPr>
            <a:lstStyle/>
            <a:p>
              <a:endParaRPr lang="id-ID" sz="2126" dirty="0">
                <a:latin typeface="Open Sans Light" panose="020B0306030504020204" pitchFamily="34" charset="0"/>
              </a:endParaRPr>
            </a:p>
          </p:txBody>
        </p:sp>
        <p:sp>
          <p:nvSpPr>
            <p:cNvPr id="27" name="Freeform 52">
              <a:extLst>
                <a:ext uri="{FF2B5EF4-FFF2-40B4-BE49-F238E27FC236}">
                  <a16:creationId xmlns:a16="http://schemas.microsoft.com/office/drawing/2014/main" id="{8C6FF091-AC0C-4FE1-9957-AA5E6C069CFB}"/>
                </a:ext>
              </a:extLst>
            </p:cNvPr>
            <p:cNvSpPr>
              <a:spLocks/>
            </p:cNvSpPr>
            <p:nvPr/>
          </p:nvSpPr>
          <p:spPr bwMode="auto">
            <a:xfrm rot="10098241" flipH="1">
              <a:off x="10835928" y="2983638"/>
              <a:ext cx="1790741" cy="3075821"/>
            </a:xfrm>
            <a:custGeom>
              <a:avLst/>
              <a:gdLst>
                <a:gd name="T0" fmla="*/ 162 w 271"/>
                <a:gd name="T1" fmla="*/ 0 h 475"/>
                <a:gd name="T2" fmla="*/ 0 w 271"/>
                <a:gd name="T3" fmla="*/ 164 h 475"/>
                <a:gd name="T4" fmla="*/ 271 w 271"/>
                <a:gd name="T5" fmla="*/ 475 h 475"/>
                <a:gd name="T6" fmla="*/ 162 w 271"/>
                <a:gd name="T7" fmla="*/ 0 h 475"/>
              </a:gdLst>
              <a:ahLst/>
              <a:cxnLst>
                <a:cxn ang="0">
                  <a:pos x="T0" y="T1"/>
                </a:cxn>
                <a:cxn ang="0">
                  <a:pos x="T2" y="T3"/>
                </a:cxn>
                <a:cxn ang="0">
                  <a:pos x="T4" y="T5"/>
                </a:cxn>
                <a:cxn ang="0">
                  <a:pos x="T6" y="T7"/>
                </a:cxn>
              </a:cxnLst>
              <a:rect l="0" t="0" r="r" b="b"/>
              <a:pathLst>
                <a:path w="271" h="475">
                  <a:moveTo>
                    <a:pt x="162" y="0"/>
                  </a:moveTo>
                  <a:lnTo>
                    <a:pt x="0" y="164"/>
                  </a:lnTo>
                  <a:lnTo>
                    <a:pt x="271" y="475"/>
                  </a:lnTo>
                  <a:lnTo>
                    <a:pt x="162" y="0"/>
                  </a:lnTo>
                  <a:close/>
                </a:path>
              </a:pathLst>
            </a:custGeom>
            <a:solidFill>
              <a:srgbClr val="A9E7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7998" tIns="53999" rIns="107998" bIns="53999" numCol="1" anchor="t" anchorCtr="0" compatLnSpc="1">
              <a:prstTxWarp prst="textNoShape">
                <a:avLst/>
              </a:prstTxWarp>
            </a:bodyPr>
            <a:lstStyle/>
            <a:p>
              <a:endParaRPr lang="id-ID" sz="2126" dirty="0">
                <a:latin typeface="Open Sans Light" panose="020B0306030504020204" pitchFamily="34" charset="0"/>
              </a:endParaRPr>
            </a:p>
          </p:txBody>
        </p:sp>
        <p:sp>
          <p:nvSpPr>
            <p:cNvPr id="28" name="Freeform 53">
              <a:extLst>
                <a:ext uri="{FF2B5EF4-FFF2-40B4-BE49-F238E27FC236}">
                  <a16:creationId xmlns:a16="http://schemas.microsoft.com/office/drawing/2014/main" id="{C804C878-8707-49AD-8440-C8C4AEE3A48B}"/>
                </a:ext>
              </a:extLst>
            </p:cNvPr>
            <p:cNvSpPr>
              <a:spLocks/>
            </p:cNvSpPr>
            <p:nvPr/>
          </p:nvSpPr>
          <p:spPr bwMode="auto">
            <a:xfrm rot="10098241" flipH="1">
              <a:off x="13751545" y="7572878"/>
              <a:ext cx="2431705" cy="1398690"/>
            </a:xfrm>
            <a:custGeom>
              <a:avLst/>
              <a:gdLst>
                <a:gd name="T0" fmla="*/ 290 w 368"/>
                <a:gd name="T1" fmla="*/ 216 h 216"/>
                <a:gd name="T2" fmla="*/ 368 w 368"/>
                <a:gd name="T3" fmla="*/ 0 h 216"/>
                <a:gd name="T4" fmla="*/ 0 w 368"/>
                <a:gd name="T5" fmla="*/ 5 h 216"/>
                <a:gd name="T6" fmla="*/ 290 w 368"/>
                <a:gd name="T7" fmla="*/ 216 h 216"/>
              </a:gdLst>
              <a:ahLst/>
              <a:cxnLst>
                <a:cxn ang="0">
                  <a:pos x="T0" y="T1"/>
                </a:cxn>
                <a:cxn ang="0">
                  <a:pos x="T2" y="T3"/>
                </a:cxn>
                <a:cxn ang="0">
                  <a:pos x="T4" y="T5"/>
                </a:cxn>
                <a:cxn ang="0">
                  <a:pos x="T6" y="T7"/>
                </a:cxn>
              </a:cxnLst>
              <a:rect l="0" t="0" r="r" b="b"/>
              <a:pathLst>
                <a:path w="368" h="216">
                  <a:moveTo>
                    <a:pt x="290" y="216"/>
                  </a:moveTo>
                  <a:lnTo>
                    <a:pt x="368" y="0"/>
                  </a:lnTo>
                  <a:lnTo>
                    <a:pt x="0" y="5"/>
                  </a:lnTo>
                  <a:lnTo>
                    <a:pt x="290" y="216"/>
                  </a:lnTo>
                  <a:close/>
                </a:path>
              </a:pathLst>
            </a:custGeom>
            <a:solidFill>
              <a:srgbClr val="78D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7998" tIns="53999" rIns="107998" bIns="53999" numCol="1" anchor="t" anchorCtr="0" compatLnSpc="1">
              <a:prstTxWarp prst="textNoShape">
                <a:avLst/>
              </a:prstTxWarp>
            </a:bodyPr>
            <a:lstStyle/>
            <a:p>
              <a:endParaRPr lang="id-ID" sz="2126" dirty="0">
                <a:latin typeface="Open Sans Light" panose="020B0306030504020204" pitchFamily="34" charset="0"/>
              </a:endParaRPr>
            </a:p>
          </p:txBody>
        </p:sp>
        <p:sp>
          <p:nvSpPr>
            <p:cNvPr id="29" name="Freeform 54">
              <a:extLst>
                <a:ext uri="{FF2B5EF4-FFF2-40B4-BE49-F238E27FC236}">
                  <a16:creationId xmlns:a16="http://schemas.microsoft.com/office/drawing/2014/main" id="{DC59D285-9CCB-470E-B56B-B80C1B8D43CC}"/>
                </a:ext>
              </a:extLst>
            </p:cNvPr>
            <p:cNvSpPr>
              <a:spLocks/>
            </p:cNvSpPr>
            <p:nvPr/>
          </p:nvSpPr>
          <p:spPr bwMode="auto">
            <a:xfrm rot="10098241" flipH="1">
              <a:off x="13700450" y="7106390"/>
              <a:ext cx="1916289" cy="1890821"/>
            </a:xfrm>
            <a:custGeom>
              <a:avLst/>
              <a:gdLst>
                <a:gd name="T0" fmla="*/ 290 w 290"/>
                <a:gd name="T1" fmla="*/ 211 h 292"/>
                <a:gd name="T2" fmla="*/ 290 w 290"/>
                <a:gd name="T3" fmla="*/ 211 h 292"/>
                <a:gd name="T4" fmla="*/ 0 w 290"/>
                <a:gd name="T5" fmla="*/ 0 h 292"/>
                <a:gd name="T6" fmla="*/ 209 w 290"/>
                <a:gd name="T7" fmla="*/ 292 h 292"/>
                <a:gd name="T8" fmla="*/ 209 w 290"/>
                <a:gd name="T9" fmla="*/ 290 h 292"/>
                <a:gd name="T10" fmla="*/ 290 w 290"/>
                <a:gd name="T11" fmla="*/ 214 h 292"/>
                <a:gd name="T12" fmla="*/ 290 w 290"/>
                <a:gd name="T13" fmla="*/ 211 h 292"/>
                <a:gd name="T14" fmla="*/ 290 w 290"/>
                <a:gd name="T15" fmla="*/ 211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0" h="292">
                  <a:moveTo>
                    <a:pt x="290" y="211"/>
                  </a:moveTo>
                  <a:lnTo>
                    <a:pt x="290" y="211"/>
                  </a:lnTo>
                  <a:lnTo>
                    <a:pt x="0" y="0"/>
                  </a:lnTo>
                  <a:lnTo>
                    <a:pt x="209" y="292"/>
                  </a:lnTo>
                  <a:lnTo>
                    <a:pt x="209" y="290"/>
                  </a:lnTo>
                  <a:lnTo>
                    <a:pt x="290" y="214"/>
                  </a:lnTo>
                  <a:lnTo>
                    <a:pt x="290" y="211"/>
                  </a:lnTo>
                  <a:lnTo>
                    <a:pt x="290" y="211"/>
                  </a:lnTo>
                  <a:close/>
                </a:path>
              </a:pathLst>
            </a:custGeom>
            <a:solidFill>
              <a:srgbClr val="A9E7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7998" tIns="53999" rIns="107998" bIns="53999" numCol="1" anchor="t" anchorCtr="0" compatLnSpc="1">
              <a:prstTxWarp prst="textNoShape">
                <a:avLst/>
              </a:prstTxWarp>
            </a:bodyPr>
            <a:lstStyle/>
            <a:p>
              <a:endParaRPr lang="id-ID" sz="2126" dirty="0">
                <a:latin typeface="Open Sans Light" panose="020B0306030504020204" pitchFamily="34" charset="0"/>
              </a:endParaRPr>
            </a:p>
          </p:txBody>
        </p:sp>
        <p:sp>
          <p:nvSpPr>
            <p:cNvPr id="30" name="Freeform 55">
              <a:extLst>
                <a:ext uri="{FF2B5EF4-FFF2-40B4-BE49-F238E27FC236}">
                  <a16:creationId xmlns:a16="http://schemas.microsoft.com/office/drawing/2014/main" id="{6C1CCEEA-419C-4A0F-B446-E0F5CA666491}"/>
                </a:ext>
              </a:extLst>
            </p:cNvPr>
            <p:cNvSpPr>
              <a:spLocks/>
            </p:cNvSpPr>
            <p:nvPr/>
          </p:nvSpPr>
          <p:spPr bwMode="auto">
            <a:xfrm rot="10098241" flipH="1">
              <a:off x="13344320" y="7306762"/>
              <a:ext cx="376652" cy="1923197"/>
            </a:xfrm>
            <a:custGeom>
              <a:avLst/>
              <a:gdLst>
                <a:gd name="T0" fmla="*/ 0 w 57"/>
                <a:gd name="T1" fmla="*/ 3 h 297"/>
                <a:gd name="T2" fmla="*/ 17 w 57"/>
                <a:gd name="T3" fmla="*/ 292 h 297"/>
                <a:gd name="T4" fmla="*/ 19 w 57"/>
                <a:gd name="T5" fmla="*/ 297 h 297"/>
                <a:gd name="T6" fmla="*/ 57 w 57"/>
                <a:gd name="T7" fmla="*/ 0 h 297"/>
                <a:gd name="T8" fmla="*/ 0 w 57"/>
                <a:gd name="T9" fmla="*/ 3 h 297"/>
              </a:gdLst>
              <a:ahLst/>
              <a:cxnLst>
                <a:cxn ang="0">
                  <a:pos x="T0" y="T1"/>
                </a:cxn>
                <a:cxn ang="0">
                  <a:pos x="T2" y="T3"/>
                </a:cxn>
                <a:cxn ang="0">
                  <a:pos x="T4" y="T5"/>
                </a:cxn>
                <a:cxn ang="0">
                  <a:pos x="T6" y="T7"/>
                </a:cxn>
                <a:cxn ang="0">
                  <a:pos x="T8" y="T9"/>
                </a:cxn>
              </a:cxnLst>
              <a:rect l="0" t="0" r="r" b="b"/>
              <a:pathLst>
                <a:path w="57" h="297">
                  <a:moveTo>
                    <a:pt x="0" y="3"/>
                  </a:moveTo>
                  <a:lnTo>
                    <a:pt x="17" y="292"/>
                  </a:lnTo>
                  <a:lnTo>
                    <a:pt x="19" y="297"/>
                  </a:lnTo>
                  <a:lnTo>
                    <a:pt x="57" y="0"/>
                  </a:lnTo>
                  <a:lnTo>
                    <a:pt x="0" y="3"/>
                  </a:lnTo>
                  <a:close/>
                </a:path>
              </a:pathLst>
            </a:custGeom>
            <a:solidFill>
              <a:srgbClr val="A9E7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7998" tIns="53999" rIns="107998" bIns="53999" numCol="1" anchor="t" anchorCtr="0" compatLnSpc="1">
              <a:prstTxWarp prst="textNoShape">
                <a:avLst/>
              </a:prstTxWarp>
            </a:bodyPr>
            <a:lstStyle/>
            <a:p>
              <a:endParaRPr lang="id-ID" sz="2126" dirty="0">
                <a:latin typeface="Open Sans Light" panose="020B0306030504020204" pitchFamily="34" charset="0"/>
              </a:endParaRPr>
            </a:p>
          </p:txBody>
        </p:sp>
        <p:sp>
          <p:nvSpPr>
            <p:cNvPr id="31" name="Freeform 56">
              <a:extLst>
                <a:ext uri="{FF2B5EF4-FFF2-40B4-BE49-F238E27FC236}">
                  <a16:creationId xmlns:a16="http://schemas.microsoft.com/office/drawing/2014/main" id="{406A4EDD-1CEB-476C-9AB8-22765479D9B4}"/>
                </a:ext>
              </a:extLst>
            </p:cNvPr>
            <p:cNvSpPr>
              <a:spLocks/>
            </p:cNvSpPr>
            <p:nvPr/>
          </p:nvSpPr>
          <p:spPr bwMode="auto">
            <a:xfrm rot="10098241" flipH="1">
              <a:off x="13444434" y="7187433"/>
              <a:ext cx="1645368" cy="1890821"/>
            </a:xfrm>
            <a:custGeom>
              <a:avLst/>
              <a:gdLst>
                <a:gd name="T0" fmla="*/ 249 w 249"/>
                <a:gd name="T1" fmla="*/ 292 h 292"/>
                <a:gd name="T2" fmla="*/ 249 w 249"/>
                <a:gd name="T3" fmla="*/ 292 h 292"/>
                <a:gd name="T4" fmla="*/ 40 w 249"/>
                <a:gd name="T5" fmla="*/ 0 h 292"/>
                <a:gd name="T6" fmla="*/ 40 w 249"/>
                <a:gd name="T7" fmla="*/ 0 h 292"/>
                <a:gd name="T8" fmla="*/ 40 w 249"/>
                <a:gd name="T9" fmla="*/ 0 h 292"/>
                <a:gd name="T10" fmla="*/ 0 w 249"/>
                <a:gd name="T11" fmla="*/ 292 h 292"/>
                <a:gd name="T12" fmla="*/ 249 w 249"/>
                <a:gd name="T13" fmla="*/ 292 h 292"/>
              </a:gdLst>
              <a:ahLst/>
              <a:cxnLst>
                <a:cxn ang="0">
                  <a:pos x="T0" y="T1"/>
                </a:cxn>
                <a:cxn ang="0">
                  <a:pos x="T2" y="T3"/>
                </a:cxn>
                <a:cxn ang="0">
                  <a:pos x="T4" y="T5"/>
                </a:cxn>
                <a:cxn ang="0">
                  <a:pos x="T6" y="T7"/>
                </a:cxn>
                <a:cxn ang="0">
                  <a:pos x="T8" y="T9"/>
                </a:cxn>
                <a:cxn ang="0">
                  <a:pos x="T10" y="T11"/>
                </a:cxn>
                <a:cxn ang="0">
                  <a:pos x="T12" y="T13"/>
                </a:cxn>
              </a:cxnLst>
              <a:rect l="0" t="0" r="r" b="b"/>
              <a:pathLst>
                <a:path w="249" h="292">
                  <a:moveTo>
                    <a:pt x="249" y="292"/>
                  </a:moveTo>
                  <a:lnTo>
                    <a:pt x="249" y="292"/>
                  </a:lnTo>
                  <a:lnTo>
                    <a:pt x="40" y="0"/>
                  </a:lnTo>
                  <a:lnTo>
                    <a:pt x="40" y="0"/>
                  </a:lnTo>
                  <a:lnTo>
                    <a:pt x="40" y="0"/>
                  </a:lnTo>
                  <a:lnTo>
                    <a:pt x="0" y="292"/>
                  </a:lnTo>
                  <a:lnTo>
                    <a:pt x="249" y="292"/>
                  </a:lnTo>
                  <a:close/>
                </a:path>
              </a:pathLst>
            </a:custGeom>
            <a:solidFill>
              <a:srgbClr val="78D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7998" tIns="53999" rIns="107998" bIns="53999" numCol="1" anchor="t" anchorCtr="0" compatLnSpc="1">
              <a:prstTxWarp prst="textNoShape">
                <a:avLst/>
              </a:prstTxWarp>
            </a:bodyPr>
            <a:lstStyle/>
            <a:p>
              <a:endParaRPr lang="id-ID" sz="2126" dirty="0">
                <a:latin typeface="Open Sans Light" panose="020B0306030504020204" pitchFamily="34" charset="0"/>
              </a:endParaRPr>
            </a:p>
          </p:txBody>
        </p:sp>
        <p:sp>
          <p:nvSpPr>
            <p:cNvPr id="32" name="Freeform 57">
              <a:extLst>
                <a:ext uri="{FF2B5EF4-FFF2-40B4-BE49-F238E27FC236}">
                  <a16:creationId xmlns:a16="http://schemas.microsoft.com/office/drawing/2014/main" id="{3B36B537-DFC6-497B-BBCA-F6A2B9DB9477}"/>
                </a:ext>
              </a:extLst>
            </p:cNvPr>
            <p:cNvSpPr>
              <a:spLocks/>
            </p:cNvSpPr>
            <p:nvPr/>
          </p:nvSpPr>
          <p:spPr bwMode="auto">
            <a:xfrm rot="10098241" flipH="1">
              <a:off x="13065724" y="5380729"/>
              <a:ext cx="1645368" cy="1845492"/>
            </a:xfrm>
            <a:custGeom>
              <a:avLst/>
              <a:gdLst>
                <a:gd name="T0" fmla="*/ 249 w 249"/>
                <a:gd name="T1" fmla="*/ 0 h 285"/>
                <a:gd name="T2" fmla="*/ 249 w 249"/>
                <a:gd name="T3" fmla="*/ 0 h 285"/>
                <a:gd name="T4" fmla="*/ 0 w 249"/>
                <a:gd name="T5" fmla="*/ 0 h 285"/>
                <a:gd name="T6" fmla="*/ 0 w 249"/>
                <a:gd name="T7" fmla="*/ 0 h 285"/>
                <a:gd name="T8" fmla="*/ 0 w 249"/>
                <a:gd name="T9" fmla="*/ 3 h 285"/>
                <a:gd name="T10" fmla="*/ 206 w 249"/>
                <a:gd name="T11" fmla="*/ 285 h 285"/>
                <a:gd name="T12" fmla="*/ 249 w 249"/>
                <a:gd name="T13" fmla="*/ 0 h 285"/>
              </a:gdLst>
              <a:ahLst/>
              <a:cxnLst>
                <a:cxn ang="0">
                  <a:pos x="T0" y="T1"/>
                </a:cxn>
                <a:cxn ang="0">
                  <a:pos x="T2" y="T3"/>
                </a:cxn>
                <a:cxn ang="0">
                  <a:pos x="T4" y="T5"/>
                </a:cxn>
                <a:cxn ang="0">
                  <a:pos x="T6" y="T7"/>
                </a:cxn>
                <a:cxn ang="0">
                  <a:pos x="T8" y="T9"/>
                </a:cxn>
                <a:cxn ang="0">
                  <a:pos x="T10" y="T11"/>
                </a:cxn>
                <a:cxn ang="0">
                  <a:pos x="T12" y="T13"/>
                </a:cxn>
              </a:cxnLst>
              <a:rect l="0" t="0" r="r" b="b"/>
              <a:pathLst>
                <a:path w="249" h="285">
                  <a:moveTo>
                    <a:pt x="249" y="0"/>
                  </a:moveTo>
                  <a:lnTo>
                    <a:pt x="249" y="0"/>
                  </a:lnTo>
                  <a:lnTo>
                    <a:pt x="0" y="0"/>
                  </a:lnTo>
                  <a:lnTo>
                    <a:pt x="0" y="0"/>
                  </a:lnTo>
                  <a:lnTo>
                    <a:pt x="0" y="3"/>
                  </a:lnTo>
                  <a:lnTo>
                    <a:pt x="206" y="285"/>
                  </a:lnTo>
                  <a:lnTo>
                    <a:pt x="249" y="0"/>
                  </a:lnTo>
                  <a:close/>
                </a:path>
              </a:pathLst>
            </a:custGeom>
            <a:solidFill>
              <a:srgbClr val="E1F8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7998" tIns="53999" rIns="107998" bIns="53999" numCol="1" anchor="t" anchorCtr="0" compatLnSpc="1">
              <a:prstTxWarp prst="textNoShape">
                <a:avLst/>
              </a:prstTxWarp>
            </a:bodyPr>
            <a:lstStyle/>
            <a:p>
              <a:endParaRPr lang="id-ID" sz="2126" dirty="0">
                <a:latin typeface="Open Sans Light" panose="020B0306030504020204" pitchFamily="34" charset="0"/>
              </a:endParaRPr>
            </a:p>
          </p:txBody>
        </p:sp>
        <p:sp>
          <p:nvSpPr>
            <p:cNvPr id="33" name="Freeform 58">
              <a:extLst>
                <a:ext uri="{FF2B5EF4-FFF2-40B4-BE49-F238E27FC236}">
                  <a16:creationId xmlns:a16="http://schemas.microsoft.com/office/drawing/2014/main" id="{03407E69-9F7D-4DED-9B70-7FA109590F01}"/>
                </a:ext>
              </a:extLst>
            </p:cNvPr>
            <p:cNvSpPr>
              <a:spLocks/>
            </p:cNvSpPr>
            <p:nvPr/>
          </p:nvSpPr>
          <p:spPr bwMode="auto">
            <a:xfrm rot="10098241" flipH="1">
              <a:off x="13065393" y="5396915"/>
              <a:ext cx="1361226" cy="1839018"/>
            </a:xfrm>
            <a:custGeom>
              <a:avLst/>
              <a:gdLst>
                <a:gd name="T0" fmla="*/ 0 w 206"/>
                <a:gd name="T1" fmla="*/ 0 h 284"/>
                <a:gd name="T2" fmla="*/ 100 w 206"/>
                <a:gd name="T3" fmla="*/ 284 h 284"/>
                <a:gd name="T4" fmla="*/ 206 w 206"/>
                <a:gd name="T5" fmla="*/ 284 h 284"/>
                <a:gd name="T6" fmla="*/ 206 w 206"/>
                <a:gd name="T7" fmla="*/ 282 h 284"/>
                <a:gd name="T8" fmla="*/ 0 w 206"/>
                <a:gd name="T9" fmla="*/ 0 h 284"/>
              </a:gdLst>
              <a:ahLst/>
              <a:cxnLst>
                <a:cxn ang="0">
                  <a:pos x="T0" y="T1"/>
                </a:cxn>
                <a:cxn ang="0">
                  <a:pos x="T2" y="T3"/>
                </a:cxn>
                <a:cxn ang="0">
                  <a:pos x="T4" y="T5"/>
                </a:cxn>
                <a:cxn ang="0">
                  <a:pos x="T6" y="T7"/>
                </a:cxn>
                <a:cxn ang="0">
                  <a:pos x="T8" y="T9"/>
                </a:cxn>
              </a:cxnLst>
              <a:rect l="0" t="0" r="r" b="b"/>
              <a:pathLst>
                <a:path w="206" h="284">
                  <a:moveTo>
                    <a:pt x="0" y="0"/>
                  </a:moveTo>
                  <a:lnTo>
                    <a:pt x="100" y="284"/>
                  </a:lnTo>
                  <a:lnTo>
                    <a:pt x="206" y="284"/>
                  </a:lnTo>
                  <a:lnTo>
                    <a:pt x="206" y="282"/>
                  </a:lnTo>
                  <a:lnTo>
                    <a:pt x="0" y="0"/>
                  </a:lnTo>
                  <a:close/>
                </a:path>
              </a:pathLst>
            </a:custGeom>
            <a:solidFill>
              <a:srgbClr val="A9E7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7998" tIns="53999" rIns="107998" bIns="53999" numCol="1" anchor="t" anchorCtr="0" compatLnSpc="1">
              <a:prstTxWarp prst="textNoShape">
                <a:avLst/>
              </a:prstTxWarp>
            </a:bodyPr>
            <a:lstStyle/>
            <a:p>
              <a:endParaRPr lang="id-ID" sz="2126" dirty="0">
                <a:latin typeface="Open Sans Light" panose="020B0306030504020204" pitchFamily="34" charset="0"/>
              </a:endParaRPr>
            </a:p>
          </p:txBody>
        </p:sp>
      </p:grpSp>
      <p:sp>
        <p:nvSpPr>
          <p:cNvPr id="59" name="Rectangle 58">
            <a:extLst>
              <a:ext uri="{FF2B5EF4-FFF2-40B4-BE49-F238E27FC236}">
                <a16:creationId xmlns:a16="http://schemas.microsoft.com/office/drawing/2014/main" id="{9AF88738-2221-4312-A7F5-C824C9977124}"/>
              </a:ext>
            </a:extLst>
          </p:cNvPr>
          <p:cNvSpPr/>
          <p:nvPr/>
        </p:nvSpPr>
        <p:spPr>
          <a:xfrm>
            <a:off x="1" y="3278981"/>
            <a:ext cx="11580812" cy="3038224"/>
          </a:xfrm>
          <a:prstGeom prst="rect">
            <a:avLst/>
          </a:prstGeom>
          <a:gradFill flip="none" rotWithShape="1">
            <a:gsLst>
              <a:gs pos="100000">
                <a:schemeClr val="accent1">
                  <a:alpha val="37000"/>
                </a:schemeClr>
              </a:gs>
              <a:gs pos="0">
                <a:schemeClr val="tx2"/>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2126" dirty="0">
              <a:latin typeface="Open Sans Light" panose="020B0306030504020204" pitchFamily="34" charset="0"/>
            </a:endParaRPr>
          </a:p>
        </p:txBody>
      </p:sp>
      <p:sp>
        <p:nvSpPr>
          <p:cNvPr id="2" name="Date Placeholder 1">
            <a:extLst>
              <a:ext uri="{FF2B5EF4-FFF2-40B4-BE49-F238E27FC236}">
                <a16:creationId xmlns:a16="http://schemas.microsoft.com/office/drawing/2014/main" id="{A5D1BF32-79BC-45E7-8E2A-94E033BB4726}"/>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DD72BC8A-EBEA-4102-9BD3-5FBE5B54BB4A}"/>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5BCA034F-08C6-4AA7-924B-BA72CEB9403E}"/>
              </a:ext>
            </a:extLst>
          </p:cNvPr>
          <p:cNvSpPr>
            <a:spLocks noGrp="1"/>
          </p:cNvSpPr>
          <p:nvPr>
            <p:ph type="sldNum" sz="quarter" idx="12"/>
          </p:nvPr>
        </p:nvSpPr>
        <p:spPr/>
        <p:txBody>
          <a:bodyPr/>
          <a:lstStyle/>
          <a:p>
            <a:r>
              <a:rPr lang="en-US"/>
              <a:t>|   </a:t>
            </a:r>
            <a:fld id="{24AA432E-61BB-4EF9-8610-004BEFB30EB4}" type="slidenum">
              <a:rPr lang="en-US" smtClean="0"/>
              <a:pPr/>
              <a:t>10</a:t>
            </a:fld>
            <a:endParaRPr lang="en-US" dirty="0"/>
          </a:p>
        </p:txBody>
      </p:sp>
      <p:sp>
        <p:nvSpPr>
          <p:cNvPr id="5" name="Title 4">
            <a:extLst>
              <a:ext uri="{FF2B5EF4-FFF2-40B4-BE49-F238E27FC236}">
                <a16:creationId xmlns:a16="http://schemas.microsoft.com/office/drawing/2014/main" id="{A86934C0-7265-4FF3-90B5-80CC8F059386}"/>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FFC36185-3A62-4777-A2E6-A21500B0AD86}"/>
              </a:ext>
            </a:extLst>
          </p:cNvPr>
          <p:cNvSpPr>
            <a:spLocks noGrp="1"/>
          </p:cNvSpPr>
          <p:nvPr>
            <p:ph type="body" sz="quarter" idx="13"/>
          </p:nvPr>
        </p:nvSpPr>
        <p:spPr/>
        <p:txBody>
          <a:bodyPr/>
          <a:lstStyle/>
          <a:p>
            <a:endParaRPr lang="en-ZA"/>
          </a:p>
        </p:txBody>
      </p:sp>
      <p:sp>
        <p:nvSpPr>
          <p:cNvPr id="34" name="Oval 33">
            <a:extLst>
              <a:ext uri="{FF2B5EF4-FFF2-40B4-BE49-F238E27FC236}">
                <a16:creationId xmlns:a16="http://schemas.microsoft.com/office/drawing/2014/main" id="{0545D201-1AA1-4154-9E43-C55B8DE83925}"/>
              </a:ext>
            </a:extLst>
          </p:cNvPr>
          <p:cNvSpPr/>
          <p:nvPr/>
        </p:nvSpPr>
        <p:spPr>
          <a:xfrm>
            <a:off x="5412170" y="2148379"/>
            <a:ext cx="566988" cy="56698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35" name="TextBox 34">
            <a:extLst>
              <a:ext uri="{FF2B5EF4-FFF2-40B4-BE49-F238E27FC236}">
                <a16:creationId xmlns:a16="http://schemas.microsoft.com/office/drawing/2014/main" id="{E761D1F7-00E3-4190-9370-DC643C7DBDC3}"/>
              </a:ext>
            </a:extLst>
          </p:cNvPr>
          <p:cNvSpPr txBox="1"/>
          <p:nvPr/>
        </p:nvSpPr>
        <p:spPr>
          <a:xfrm>
            <a:off x="5422193" y="2246211"/>
            <a:ext cx="546945" cy="369332"/>
          </a:xfrm>
          <a:prstGeom prst="rect">
            <a:avLst/>
          </a:prstGeom>
          <a:noFill/>
        </p:spPr>
        <p:txBody>
          <a:bodyPr wrap="none" rtlCol="0">
            <a:spAutoFit/>
          </a:bodyPr>
          <a:lstStyle/>
          <a:p>
            <a:pPr algn="ctr"/>
            <a:r>
              <a:rPr lang="en-US" b="1" dirty="0">
                <a:solidFill>
                  <a:schemeClr val="bg1"/>
                </a:solidFill>
                <a:ea typeface="Open Sans" panose="020B0606030504020204" pitchFamily="34" charset="0"/>
                <a:cs typeface="Open Sans" panose="020B0606030504020204" pitchFamily="34" charset="0"/>
              </a:rPr>
              <a:t>10%</a:t>
            </a:r>
          </a:p>
        </p:txBody>
      </p:sp>
      <p:sp>
        <p:nvSpPr>
          <p:cNvPr id="36" name="Oval 35">
            <a:extLst>
              <a:ext uri="{FF2B5EF4-FFF2-40B4-BE49-F238E27FC236}">
                <a16:creationId xmlns:a16="http://schemas.microsoft.com/office/drawing/2014/main" id="{C650BF73-06A2-4A94-9BB8-9D2ED769B092}"/>
              </a:ext>
            </a:extLst>
          </p:cNvPr>
          <p:cNvSpPr/>
          <p:nvPr/>
        </p:nvSpPr>
        <p:spPr>
          <a:xfrm>
            <a:off x="5412170" y="2927870"/>
            <a:ext cx="566988" cy="56698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37" name="TextBox 36">
            <a:extLst>
              <a:ext uri="{FF2B5EF4-FFF2-40B4-BE49-F238E27FC236}">
                <a16:creationId xmlns:a16="http://schemas.microsoft.com/office/drawing/2014/main" id="{8398FE50-CAB3-40BD-A743-1D406FB95445}"/>
              </a:ext>
            </a:extLst>
          </p:cNvPr>
          <p:cNvSpPr txBox="1"/>
          <p:nvPr/>
        </p:nvSpPr>
        <p:spPr>
          <a:xfrm>
            <a:off x="5399750" y="3025703"/>
            <a:ext cx="591829" cy="369332"/>
          </a:xfrm>
          <a:prstGeom prst="rect">
            <a:avLst/>
          </a:prstGeom>
          <a:noFill/>
        </p:spPr>
        <p:txBody>
          <a:bodyPr wrap="none" rtlCol="0">
            <a:spAutoFit/>
          </a:bodyPr>
          <a:lstStyle/>
          <a:p>
            <a:pPr algn="ctr"/>
            <a:r>
              <a:rPr lang="en-US" b="1" dirty="0">
                <a:solidFill>
                  <a:schemeClr val="bg1"/>
                </a:solidFill>
                <a:ea typeface="Open Sans" panose="020B0606030504020204" pitchFamily="34" charset="0"/>
                <a:cs typeface="Open Sans" panose="020B0606030504020204" pitchFamily="34" charset="0"/>
              </a:rPr>
              <a:t>30%</a:t>
            </a:r>
          </a:p>
        </p:txBody>
      </p:sp>
      <p:sp>
        <p:nvSpPr>
          <p:cNvPr id="38" name="Oval 37">
            <a:extLst>
              <a:ext uri="{FF2B5EF4-FFF2-40B4-BE49-F238E27FC236}">
                <a16:creationId xmlns:a16="http://schemas.microsoft.com/office/drawing/2014/main" id="{082140A6-DF43-46D4-B8C3-6D6748538801}"/>
              </a:ext>
            </a:extLst>
          </p:cNvPr>
          <p:cNvSpPr/>
          <p:nvPr/>
        </p:nvSpPr>
        <p:spPr>
          <a:xfrm>
            <a:off x="5412170" y="3718328"/>
            <a:ext cx="566988" cy="56698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39" name="TextBox 38">
            <a:extLst>
              <a:ext uri="{FF2B5EF4-FFF2-40B4-BE49-F238E27FC236}">
                <a16:creationId xmlns:a16="http://schemas.microsoft.com/office/drawing/2014/main" id="{F8F0B3F5-DE49-4EC9-80D4-E699B2CFD314}"/>
              </a:ext>
            </a:extLst>
          </p:cNvPr>
          <p:cNvSpPr txBox="1"/>
          <p:nvPr/>
        </p:nvSpPr>
        <p:spPr>
          <a:xfrm>
            <a:off x="5394941" y="3816161"/>
            <a:ext cx="601447" cy="369332"/>
          </a:xfrm>
          <a:prstGeom prst="rect">
            <a:avLst/>
          </a:prstGeom>
          <a:noFill/>
        </p:spPr>
        <p:txBody>
          <a:bodyPr wrap="none" rtlCol="0">
            <a:spAutoFit/>
          </a:bodyPr>
          <a:lstStyle/>
          <a:p>
            <a:pPr algn="ctr"/>
            <a:r>
              <a:rPr lang="en-US" b="1" dirty="0">
                <a:solidFill>
                  <a:schemeClr val="bg1"/>
                </a:solidFill>
                <a:ea typeface="Open Sans" panose="020B0606030504020204" pitchFamily="34" charset="0"/>
                <a:cs typeface="Open Sans" panose="020B0606030504020204" pitchFamily="34" charset="0"/>
              </a:rPr>
              <a:t>40%</a:t>
            </a:r>
          </a:p>
        </p:txBody>
      </p:sp>
      <p:sp>
        <p:nvSpPr>
          <p:cNvPr id="40" name="Oval 39">
            <a:extLst>
              <a:ext uri="{FF2B5EF4-FFF2-40B4-BE49-F238E27FC236}">
                <a16:creationId xmlns:a16="http://schemas.microsoft.com/office/drawing/2014/main" id="{5429AB90-E3F9-4331-9902-83194B5D239B}"/>
              </a:ext>
            </a:extLst>
          </p:cNvPr>
          <p:cNvSpPr/>
          <p:nvPr/>
        </p:nvSpPr>
        <p:spPr>
          <a:xfrm>
            <a:off x="5412170" y="4554069"/>
            <a:ext cx="566988" cy="566988"/>
          </a:xfrm>
          <a:prstGeom prst="ellips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3600" dirty="0"/>
          </a:p>
        </p:txBody>
      </p:sp>
      <p:sp>
        <p:nvSpPr>
          <p:cNvPr id="41" name="TextBox 40">
            <a:extLst>
              <a:ext uri="{FF2B5EF4-FFF2-40B4-BE49-F238E27FC236}">
                <a16:creationId xmlns:a16="http://schemas.microsoft.com/office/drawing/2014/main" id="{1E8CE124-AE50-4923-9CD9-6535B597F3D8}"/>
              </a:ext>
            </a:extLst>
          </p:cNvPr>
          <p:cNvSpPr txBox="1"/>
          <p:nvPr/>
        </p:nvSpPr>
        <p:spPr>
          <a:xfrm>
            <a:off x="5422994" y="4651901"/>
            <a:ext cx="545342" cy="369332"/>
          </a:xfrm>
          <a:prstGeom prst="rect">
            <a:avLst/>
          </a:prstGeom>
          <a:noFill/>
        </p:spPr>
        <p:txBody>
          <a:bodyPr wrap="none" rtlCol="0">
            <a:spAutoFit/>
          </a:bodyPr>
          <a:lstStyle/>
          <a:p>
            <a:pPr algn="ctr"/>
            <a:r>
              <a:rPr lang="en-US" b="1" dirty="0">
                <a:solidFill>
                  <a:schemeClr val="bg1"/>
                </a:solidFill>
                <a:ea typeface="Open Sans" panose="020B0606030504020204" pitchFamily="34" charset="0"/>
                <a:cs typeface="Open Sans" panose="020B0606030504020204" pitchFamily="34" charset="0"/>
              </a:rPr>
              <a:t>15%</a:t>
            </a:r>
          </a:p>
        </p:txBody>
      </p:sp>
      <p:sp>
        <p:nvSpPr>
          <p:cNvPr id="42" name="Oval 41">
            <a:extLst>
              <a:ext uri="{FF2B5EF4-FFF2-40B4-BE49-F238E27FC236}">
                <a16:creationId xmlns:a16="http://schemas.microsoft.com/office/drawing/2014/main" id="{049EF01F-2FC8-4254-ACCD-C3DED99C6384}"/>
              </a:ext>
            </a:extLst>
          </p:cNvPr>
          <p:cNvSpPr/>
          <p:nvPr/>
        </p:nvSpPr>
        <p:spPr>
          <a:xfrm>
            <a:off x="5412170" y="5353427"/>
            <a:ext cx="566988" cy="56698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43" name="TextBox 42">
            <a:extLst>
              <a:ext uri="{FF2B5EF4-FFF2-40B4-BE49-F238E27FC236}">
                <a16:creationId xmlns:a16="http://schemas.microsoft.com/office/drawing/2014/main" id="{1C4BACCC-79C0-4EA3-9C84-93485F469AE3}"/>
              </a:ext>
            </a:extLst>
          </p:cNvPr>
          <p:cNvSpPr txBox="1"/>
          <p:nvPr/>
        </p:nvSpPr>
        <p:spPr>
          <a:xfrm>
            <a:off x="5461466" y="5451259"/>
            <a:ext cx="468397" cy="369332"/>
          </a:xfrm>
          <a:prstGeom prst="rect">
            <a:avLst/>
          </a:prstGeom>
          <a:noFill/>
        </p:spPr>
        <p:txBody>
          <a:bodyPr wrap="none" rtlCol="0">
            <a:spAutoFit/>
          </a:bodyPr>
          <a:lstStyle/>
          <a:p>
            <a:pPr algn="ctr"/>
            <a:r>
              <a:rPr lang="en-US" b="1" dirty="0">
                <a:solidFill>
                  <a:schemeClr val="bg1"/>
                </a:solidFill>
                <a:ea typeface="Open Sans" panose="020B0606030504020204" pitchFamily="34" charset="0"/>
                <a:cs typeface="Open Sans" panose="020B0606030504020204" pitchFamily="34" charset="0"/>
              </a:rPr>
              <a:t>5%</a:t>
            </a:r>
          </a:p>
        </p:txBody>
      </p:sp>
      <p:sp>
        <p:nvSpPr>
          <p:cNvPr id="44" name="Rounded Rectangular Callout 77">
            <a:extLst>
              <a:ext uri="{FF2B5EF4-FFF2-40B4-BE49-F238E27FC236}">
                <a16:creationId xmlns:a16="http://schemas.microsoft.com/office/drawing/2014/main" id="{2E704635-FDF6-4CAA-8072-C6499283A5D8}"/>
              </a:ext>
            </a:extLst>
          </p:cNvPr>
          <p:cNvSpPr/>
          <p:nvPr/>
        </p:nvSpPr>
        <p:spPr>
          <a:xfrm>
            <a:off x="2064652" y="2071542"/>
            <a:ext cx="2340433" cy="710414"/>
          </a:xfrm>
          <a:prstGeom prst="wedgeRoundRectCallout">
            <a:avLst>
              <a:gd name="adj1" fmla="val 85997"/>
              <a:gd name="adj2" fmla="val 27800"/>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5" name="Rounded Rectangular Callout 78">
            <a:extLst>
              <a:ext uri="{FF2B5EF4-FFF2-40B4-BE49-F238E27FC236}">
                <a16:creationId xmlns:a16="http://schemas.microsoft.com/office/drawing/2014/main" id="{EE989106-7183-445C-B12F-F912058F20CD}"/>
              </a:ext>
            </a:extLst>
          </p:cNvPr>
          <p:cNvSpPr/>
          <p:nvPr/>
        </p:nvSpPr>
        <p:spPr>
          <a:xfrm>
            <a:off x="2064652" y="3638375"/>
            <a:ext cx="2340433" cy="710414"/>
          </a:xfrm>
          <a:prstGeom prst="wedgeRoundRectCallout">
            <a:avLst>
              <a:gd name="adj1" fmla="val 85997"/>
              <a:gd name="adj2" fmla="val 27800"/>
              <a:gd name="adj3" fmla="val 1666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6" name="Rounded Rectangular Callout 79">
            <a:extLst>
              <a:ext uri="{FF2B5EF4-FFF2-40B4-BE49-F238E27FC236}">
                <a16:creationId xmlns:a16="http://schemas.microsoft.com/office/drawing/2014/main" id="{41DDAE79-2F7B-4D3C-93D0-66DFDFB4905A}"/>
              </a:ext>
            </a:extLst>
          </p:cNvPr>
          <p:cNvSpPr/>
          <p:nvPr/>
        </p:nvSpPr>
        <p:spPr>
          <a:xfrm>
            <a:off x="2064652" y="5325862"/>
            <a:ext cx="2340433" cy="710414"/>
          </a:xfrm>
          <a:prstGeom prst="wedgeRoundRectCallout">
            <a:avLst>
              <a:gd name="adj1" fmla="val 85997"/>
              <a:gd name="adj2" fmla="val 27800"/>
              <a:gd name="adj3" fmla="val 1666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7" name="Rounded Rectangular Callout 80">
            <a:extLst>
              <a:ext uri="{FF2B5EF4-FFF2-40B4-BE49-F238E27FC236}">
                <a16:creationId xmlns:a16="http://schemas.microsoft.com/office/drawing/2014/main" id="{2DDEF9F8-71A4-4599-B8E8-28F7A885D4A5}"/>
              </a:ext>
            </a:extLst>
          </p:cNvPr>
          <p:cNvSpPr/>
          <p:nvPr/>
        </p:nvSpPr>
        <p:spPr>
          <a:xfrm>
            <a:off x="6979048" y="2883124"/>
            <a:ext cx="2340433" cy="710414"/>
          </a:xfrm>
          <a:prstGeom prst="wedgeRoundRectCallout">
            <a:avLst>
              <a:gd name="adj1" fmla="val -86337"/>
              <a:gd name="adj2" fmla="val 27800"/>
              <a:gd name="adj3" fmla="val 166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8" name="Rounded Rectangular Callout 81">
            <a:extLst>
              <a:ext uri="{FF2B5EF4-FFF2-40B4-BE49-F238E27FC236}">
                <a16:creationId xmlns:a16="http://schemas.microsoft.com/office/drawing/2014/main" id="{9E97269F-B554-498A-8075-FD6CCC443EB9}"/>
              </a:ext>
            </a:extLst>
          </p:cNvPr>
          <p:cNvSpPr/>
          <p:nvPr/>
        </p:nvSpPr>
        <p:spPr>
          <a:xfrm>
            <a:off x="6979048" y="4486335"/>
            <a:ext cx="2340433" cy="710414"/>
          </a:xfrm>
          <a:prstGeom prst="wedgeRoundRectCallout">
            <a:avLst>
              <a:gd name="adj1" fmla="val -86337"/>
              <a:gd name="adj2" fmla="val 27800"/>
              <a:gd name="adj3" fmla="val 16667"/>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900" dirty="0"/>
          </a:p>
        </p:txBody>
      </p:sp>
      <p:sp>
        <p:nvSpPr>
          <p:cNvPr id="49" name="TextBox 48">
            <a:extLst>
              <a:ext uri="{FF2B5EF4-FFF2-40B4-BE49-F238E27FC236}">
                <a16:creationId xmlns:a16="http://schemas.microsoft.com/office/drawing/2014/main" id="{E6D33AAF-E6DE-492C-ACC7-C635C79D0592}"/>
              </a:ext>
            </a:extLst>
          </p:cNvPr>
          <p:cNvSpPr txBox="1"/>
          <p:nvPr/>
        </p:nvSpPr>
        <p:spPr>
          <a:xfrm>
            <a:off x="7061999" y="2914131"/>
            <a:ext cx="797013" cy="276999"/>
          </a:xfrm>
          <a:prstGeom prst="rect">
            <a:avLst/>
          </a:prstGeom>
          <a:noFill/>
        </p:spPr>
        <p:txBody>
          <a:bodyPr wrap="none" rtlCol="0" anchor="ctr" anchorCtr="0">
            <a:spAutoFit/>
          </a:bodyPr>
          <a:lstStyle/>
          <a:p>
            <a:r>
              <a:rPr lang="en-US" sz="1200" b="1" dirty="0">
                <a:solidFill>
                  <a:schemeClr val="bg1"/>
                </a:solidFill>
                <a:ea typeface="Open Sans" panose="020B0606030504020204" pitchFamily="34" charset="0"/>
                <a:cs typeface="Open Sans" panose="020B0606030504020204" pitchFamily="34" charset="0"/>
              </a:rPr>
              <a:t>CAPTION</a:t>
            </a:r>
          </a:p>
        </p:txBody>
      </p:sp>
      <p:sp>
        <p:nvSpPr>
          <p:cNvPr id="50" name="Subtitle 2">
            <a:extLst>
              <a:ext uri="{FF2B5EF4-FFF2-40B4-BE49-F238E27FC236}">
                <a16:creationId xmlns:a16="http://schemas.microsoft.com/office/drawing/2014/main" id="{4AEA9A3D-BB60-4F94-935F-2B2E36A8A8B3}"/>
              </a:ext>
            </a:extLst>
          </p:cNvPr>
          <p:cNvSpPr txBox="1">
            <a:spLocks/>
          </p:cNvSpPr>
          <p:nvPr/>
        </p:nvSpPr>
        <p:spPr>
          <a:xfrm>
            <a:off x="7021275" y="3097900"/>
            <a:ext cx="2204063" cy="420458"/>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050" dirty="0">
                <a:solidFill>
                  <a:schemeClr val="bg1"/>
                </a:solidFill>
                <a:latin typeface="+mn-lt"/>
              </a:rPr>
              <a:t>Lorem ipsum dolor sit </a:t>
            </a:r>
            <a:r>
              <a:rPr lang="en-US" sz="1050" dirty="0" err="1">
                <a:solidFill>
                  <a:schemeClr val="bg1"/>
                </a:solidFill>
                <a:latin typeface="+mn-lt"/>
              </a:rPr>
              <a:t>amet</a:t>
            </a:r>
            <a:r>
              <a:rPr lang="en-US" sz="1050" dirty="0">
                <a:solidFill>
                  <a:schemeClr val="bg1"/>
                </a:solidFill>
                <a:latin typeface="+mn-lt"/>
              </a:rPr>
              <a:t>, </a:t>
            </a:r>
            <a:r>
              <a:rPr lang="en-US" sz="1050" dirty="0" err="1">
                <a:solidFill>
                  <a:schemeClr val="bg1"/>
                </a:solidFill>
                <a:latin typeface="+mn-lt"/>
              </a:rPr>
              <a:t>consectetur</a:t>
            </a:r>
            <a:r>
              <a:rPr lang="en-US" sz="1050" dirty="0">
                <a:solidFill>
                  <a:schemeClr val="bg1"/>
                </a:solidFill>
                <a:latin typeface="+mn-lt"/>
              </a:rPr>
              <a:t> </a:t>
            </a:r>
            <a:r>
              <a:rPr lang="en-US" sz="1050" dirty="0" err="1">
                <a:solidFill>
                  <a:schemeClr val="bg1"/>
                </a:solidFill>
                <a:latin typeface="+mn-lt"/>
              </a:rPr>
              <a:t>adipiscing</a:t>
            </a:r>
            <a:r>
              <a:rPr lang="en-US" sz="1050" dirty="0">
                <a:solidFill>
                  <a:schemeClr val="bg1"/>
                </a:solidFill>
                <a:latin typeface="+mn-lt"/>
              </a:rPr>
              <a:t> </a:t>
            </a:r>
            <a:r>
              <a:rPr lang="en-US" sz="1050" dirty="0" err="1">
                <a:solidFill>
                  <a:schemeClr val="bg1"/>
                </a:solidFill>
                <a:latin typeface="+mn-lt"/>
              </a:rPr>
              <a:t>elit</a:t>
            </a:r>
            <a:endParaRPr lang="en-US" sz="1050" dirty="0">
              <a:solidFill>
                <a:schemeClr val="bg1"/>
              </a:solidFill>
              <a:latin typeface="+mn-lt"/>
            </a:endParaRPr>
          </a:p>
        </p:txBody>
      </p:sp>
      <p:sp>
        <p:nvSpPr>
          <p:cNvPr id="51" name="TextBox 50">
            <a:extLst>
              <a:ext uri="{FF2B5EF4-FFF2-40B4-BE49-F238E27FC236}">
                <a16:creationId xmlns:a16="http://schemas.microsoft.com/office/drawing/2014/main" id="{FC391BA0-C26C-4EE9-988B-3A63F05D7112}"/>
              </a:ext>
            </a:extLst>
          </p:cNvPr>
          <p:cNvSpPr txBox="1"/>
          <p:nvPr/>
        </p:nvSpPr>
        <p:spPr>
          <a:xfrm>
            <a:off x="7061999" y="4514011"/>
            <a:ext cx="797013" cy="276999"/>
          </a:xfrm>
          <a:prstGeom prst="rect">
            <a:avLst/>
          </a:prstGeom>
          <a:noFill/>
        </p:spPr>
        <p:txBody>
          <a:bodyPr wrap="none" rtlCol="0" anchor="ctr" anchorCtr="0">
            <a:spAutoFit/>
          </a:bodyPr>
          <a:lstStyle/>
          <a:p>
            <a:r>
              <a:rPr lang="en-US" sz="1200" b="1" dirty="0">
                <a:solidFill>
                  <a:schemeClr val="bg1"/>
                </a:solidFill>
                <a:ea typeface="Open Sans" panose="020B0606030504020204" pitchFamily="34" charset="0"/>
                <a:cs typeface="Open Sans" panose="020B0606030504020204" pitchFamily="34" charset="0"/>
              </a:rPr>
              <a:t>CAPTION</a:t>
            </a:r>
          </a:p>
        </p:txBody>
      </p:sp>
      <p:sp>
        <p:nvSpPr>
          <p:cNvPr id="52" name="Subtitle 2">
            <a:extLst>
              <a:ext uri="{FF2B5EF4-FFF2-40B4-BE49-F238E27FC236}">
                <a16:creationId xmlns:a16="http://schemas.microsoft.com/office/drawing/2014/main" id="{6A067D47-F6B1-47E7-B302-51D28AD51280}"/>
              </a:ext>
            </a:extLst>
          </p:cNvPr>
          <p:cNvSpPr txBox="1">
            <a:spLocks/>
          </p:cNvSpPr>
          <p:nvPr/>
        </p:nvSpPr>
        <p:spPr>
          <a:xfrm>
            <a:off x="7021275" y="4697780"/>
            <a:ext cx="2204063" cy="420458"/>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050" dirty="0">
                <a:solidFill>
                  <a:schemeClr val="bg1"/>
                </a:solidFill>
                <a:latin typeface="+mn-lt"/>
              </a:rPr>
              <a:t>Lorem ipsum dolor sit </a:t>
            </a:r>
            <a:r>
              <a:rPr lang="en-US" sz="1050" dirty="0" err="1">
                <a:solidFill>
                  <a:schemeClr val="bg1"/>
                </a:solidFill>
                <a:latin typeface="+mn-lt"/>
              </a:rPr>
              <a:t>amet</a:t>
            </a:r>
            <a:r>
              <a:rPr lang="en-US" sz="1050" dirty="0">
                <a:solidFill>
                  <a:schemeClr val="bg1"/>
                </a:solidFill>
                <a:latin typeface="+mn-lt"/>
              </a:rPr>
              <a:t>, </a:t>
            </a:r>
            <a:r>
              <a:rPr lang="en-US" sz="1050" dirty="0" err="1">
                <a:solidFill>
                  <a:schemeClr val="bg1"/>
                </a:solidFill>
                <a:latin typeface="+mn-lt"/>
              </a:rPr>
              <a:t>consectetur</a:t>
            </a:r>
            <a:r>
              <a:rPr lang="en-US" sz="1050" dirty="0">
                <a:solidFill>
                  <a:schemeClr val="bg1"/>
                </a:solidFill>
                <a:latin typeface="+mn-lt"/>
              </a:rPr>
              <a:t> </a:t>
            </a:r>
            <a:r>
              <a:rPr lang="en-US" sz="1050" dirty="0" err="1">
                <a:solidFill>
                  <a:schemeClr val="bg1"/>
                </a:solidFill>
                <a:latin typeface="+mn-lt"/>
              </a:rPr>
              <a:t>adipiscing</a:t>
            </a:r>
            <a:r>
              <a:rPr lang="en-US" sz="1050" dirty="0">
                <a:solidFill>
                  <a:schemeClr val="bg1"/>
                </a:solidFill>
                <a:latin typeface="+mn-lt"/>
              </a:rPr>
              <a:t> </a:t>
            </a:r>
            <a:r>
              <a:rPr lang="en-US" sz="1050" dirty="0" err="1">
                <a:solidFill>
                  <a:schemeClr val="bg1"/>
                </a:solidFill>
                <a:latin typeface="+mn-lt"/>
              </a:rPr>
              <a:t>elit</a:t>
            </a:r>
            <a:endParaRPr lang="en-US" sz="1050" dirty="0">
              <a:solidFill>
                <a:schemeClr val="bg1"/>
              </a:solidFill>
              <a:latin typeface="+mn-lt"/>
            </a:endParaRPr>
          </a:p>
        </p:txBody>
      </p:sp>
      <p:sp>
        <p:nvSpPr>
          <p:cNvPr id="53" name="TextBox 52">
            <a:extLst>
              <a:ext uri="{FF2B5EF4-FFF2-40B4-BE49-F238E27FC236}">
                <a16:creationId xmlns:a16="http://schemas.microsoft.com/office/drawing/2014/main" id="{C8704994-4DC6-4278-A78A-094A742B067A}"/>
              </a:ext>
            </a:extLst>
          </p:cNvPr>
          <p:cNvSpPr txBox="1"/>
          <p:nvPr/>
        </p:nvSpPr>
        <p:spPr>
          <a:xfrm>
            <a:off x="3540957" y="3663989"/>
            <a:ext cx="797013" cy="276999"/>
          </a:xfrm>
          <a:prstGeom prst="rect">
            <a:avLst/>
          </a:prstGeom>
          <a:noFill/>
        </p:spPr>
        <p:txBody>
          <a:bodyPr wrap="none" rtlCol="0" anchor="ctr" anchorCtr="0">
            <a:spAutoFit/>
          </a:bodyPr>
          <a:lstStyle/>
          <a:p>
            <a:pPr algn="r"/>
            <a:r>
              <a:rPr lang="en-US" sz="1200" b="1" dirty="0">
                <a:solidFill>
                  <a:schemeClr val="bg1"/>
                </a:solidFill>
                <a:ea typeface="Open Sans" panose="020B0606030504020204" pitchFamily="34" charset="0"/>
                <a:cs typeface="Open Sans" panose="020B0606030504020204" pitchFamily="34" charset="0"/>
              </a:rPr>
              <a:t>CAPTION</a:t>
            </a:r>
          </a:p>
        </p:txBody>
      </p:sp>
      <p:sp>
        <p:nvSpPr>
          <p:cNvPr id="54" name="Subtitle 2">
            <a:extLst>
              <a:ext uri="{FF2B5EF4-FFF2-40B4-BE49-F238E27FC236}">
                <a16:creationId xmlns:a16="http://schemas.microsoft.com/office/drawing/2014/main" id="{37F0E5A2-9845-48AA-8E61-1367D9348FE9}"/>
              </a:ext>
            </a:extLst>
          </p:cNvPr>
          <p:cNvSpPr txBox="1">
            <a:spLocks/>
          </p:cNvSpPr>
          <p:nvPr/>
        </p:nvSpPr>
        <p:spPr>
          <a:xfrm>
            <a:off x="2144038" y="3847758"/>
            <a:ext cx="2204063" cy="420458"/>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US" sz="1050" dirty="0">
                <a:solidFill>
                  <a:schemeClr val="bg1"/>
                </a:solidFill>
                <a:latin typeface="+mn-lt"/>
              </a:rPr>
              <a:t>Lorem ipsum dolor sit </a:t>
            </a:r>
            <a:r>
              <a:rPr lang="en-US" sz="1050" dirty="0" err="1">
                <a:solidFill>
                  <a:schemeClr val="bg1"/>
                </a:solidFill>
                <a:latin typeface="+mn-lt"/>
              </a:rPr>
              <a:t>amet</a:t>
            </a:r>
            <a:r>
              <a:rPr lang="en-US" sz="1050" dirty="0">
                <a:solidFill>
                  <a:schemeClr val="bg1"/>
                </a:solidFill>
                <a:latin typeface="+mn-lt"/>
              </a:rPr>
              <a:t>, </a:t>
            </a:r>
            <a:r>
              <a:rPr lang="en-US" sz="1050" dirty="0" err="1">
                <a:solidFill>
                  <a:schemeClr val="bg1"/>
                </a:solidFill>
                <a:latin typeface="+mn-lt"/>
              </a:rPr>
              <a:t>consectetur</a:t>
            </a:r>
            <a:r>
              <a:rPr lang="en-US" sz="1050" dirty="0">
                <a:solidFill>
                  <a:schemeClr val="bg1"/>
                </a:solidFill>
                <a:latin typeface="+mn-lt"/>
              </a:rPr>
              <a:t> </a:t>
            </a:r>
            <a:r>
              <a:rPr lang="en-US" sz="1050" dirty="0" err="1">
                <a:solidFill>
                  <a:schemeClr val="bg1"/>
                </a:solidFill>
                <a:latin typeface="+mn-lt"/>
              </a:rPr>
              <a:t>adipiscing</a:t>
            </a:r>
            <a:r>
              <a:rPr lang="en-US" sz="1050" dirty="0">
                <a:solidFill>
                  <a:schemeClr val="bg1"/>
                </a:solidFill>
                <a:latin typeface="+mn-lt"/>
              </a:rPr>
              <a:t> </a:t>
            </a:r>
            <a:r>
              <a:rPr lang="en-US" sz="1050" dirty="0" err="1">
                <a:solidFill>
                  <a:schemeClr val="bg1"/>
                </a:solidFill>
                <a:latin typeface="+mn-lt"/>
              </a:rPr>
              <a:t>elit</a:t>
            </a:r>
            <a:endParaRPr lang="en-US" sz="1050" dirty="0">
              <a:solidFill>
                <a:schemeClr val="bg1"/>
              </a:solidFill>
              <a:latin typeface="+mn-lt"/>
            </a:endParaRPr>
          </a:p>
        </p:txBody>
      </p:sp>
      <p:sp>
        <p:nvSpPr>
          <p:cNvPr id="55" name="TextBox 54">
            <a:extLst>
              <a:ext uri="{FF2B5EF4-FFF2-40B4-BE49-F238E27FC236}">
                <a16:creationId xmlns:a16="http://schemas.microsoft.com/office/drawing/2014/main" id="{0CBEC4BC-45D5-4A9F-AAF6-30384D0C251F}"/>
              </a:ext>
            </a:extLst>
          </p:cNvPr>
          <p:cNvSpPr txBox="1"/>
          <p:nvPr/>
        </p:nvSpPr>
        <p:spPr>
          <a:xfrm>
            <a:off x="3540957" y="5335613"/>
            <a:ext cx="797013" cy="276999"/>
          </a:xfrm>
          <a:prstGeom prst="rect">
            <a:avLst/>
          </a:prstGeom>
          <a:noFill/>
        </p:spPr>
        <p:txBody>
          <a:bodyPr wrap="none" rtlCol="0" anchor="ctr" anchorCtr="0">
            <a:spAutoFit/>
          </a:bodyPr>
          <a:lstStyle/>
          <a:p>
            <a:pPr algn="r"/>
            <a:r>
              <a:rPr lang="en-US" sz="1200" b="1" dirty="0">
                <a:solidFill>
                  <a:schemeClr val="bg1"/>
                </a:solidFill>
                <a:ea typeface="Open Sans" panose="020B0606030504020204" pitchFamily="34" charset="0"/>
                <a:cs typeface="Open Sans" panose="020B0606030504020204" pitchFamily="34" charset="0"/>
              </a:rPr>
              <a:t>CAPTION</a:t>
            </a:r>
          </a:p>
        </p:txBody>
      </p:sp>
      <p:sp>
        <p:nvSpPr>
          <p:cNvPr id="56" name="Subtitle 2">
            <a:extLst>
              <a:ext uri="{FF2B5EF4-FFF2-40B4-BE49-F238E27FC236}">
                <a16:creationId xmlns:a16="http://schemas.microsoft.com/office/drawing/2014/main" id="{C4276FCF-693B-472C-9AFC-967C4E732A5E}"/>
              </a:ext>
            </a:extLst>
          </p:cNvPr>
          <p:cNvSpPr txBox="1">
            <a:spLocks/>
          </p:cNvSpPr>
          <p:nvPr/>
        </p:nvSpPr>
        <p:spPr>
          <a:xfrm>
            <a:off x="2144038" y="5519382"/>
            <a:ext cx="2204063" cy="420458"/>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US" sz="1050" dirty="0">
                <a:solidFill>
                  <a:schemeClr val="bg1"/>
                </a:solidFill>
                <a:latin typeface="+mn-lt"/>
              </a:rPr>
              <a:t>Lorem ipsum dolor sit </a:t>
            </a:r>
            <a:r>
              <a:rPr lang="en-US" sz="1050" dirty="0" err="1">
                <a:solidFill>
                  <a:schemeClr val="bg1"/>
                </a:solidFill>
                <a:latin typeface="+mn-lt"/>
              </a:rPr>
              <a:t>amet</a:t>
            </a:r>
            <a:r>
              <a:rPr lang="en-US" sz="1050" dirty="0">
                <a:solidFill>
                  <a:schemeClr val="bg1"/>
                </a:solidFill>
                <a:latin typeface="+mn-lt"/>
              </a:rPr>
              <a:t>, </a:t>
            </a:r>
            <a:r>
              <a:rPr lang="en-US" sz="1050" dirty="0" err="1">
                <a:solidFill>
                  <a:schemeClr val="bg1"/>
                </a:solidFill>
                <a:latin typeface="+mn-lt"/>
              </a:rPr>
              <a:t>consectetur</a:t>
            </a:r>
            <a:r>
              <a:rPr lang="en-US" sz="1050" dirty="0">
                <a:solidFill>
                  <a:schemeClr val="bg1"/>
                </a:solidFill>
                <a:latin typeface="+mn-lt"/>
              </a:rPr>
              <a:t> </a:t>
            </a:r>
            <a:r>
              <a:rPr lang="en-US" sz="1050" dirty="0" err="1">
                <a:solidFill>
                  <a:schemeClr val="bg1"/>
                </a:solidFill>
                <a:latin typeface="+mn-lt"/>
              </a:rPr>
              <a:t>adipiscing</a:t>
            </a:r>
            <a:r>
              <a:rPr lang="en-US" sz="1050" dirty="0">
                <a:solidFill>
                  <a:schemeClr val="bg1"/>
                </a:solidFill>
                <a:latin typeface="+mn-lt"/>
              </a:rPr>
              <a:t> </a:t>
            </a:r>
            <a:r>
              <a:rPr lang="en-US" sz="1050" dirty="0" err="1">
                <a:solidFill>
                  <a:schemeClr val="bg1"/>
                </a:solidFill>
                <a:latin typeface="+mn-lt"/>
              </a:rPr>
              <a:t>elit</a:t>
            </a:r>
            <a:endParaRPr lang="en-US" sz="1050" dirty="0">
              <a:solidFill>
                <a:schemeClr val="bg1"/>
              </a:solidFill>
              <a:latin typeface="+mn-lt"/>
            </a:endParaRPr>
          </a:p>
        </p:txBody>
      </p:sp>
      <p:sp>
        <p:nvSpPr>
          <p:cNvPr id="57" name="TextBox 56">
            <a:extLst>
              <a:ext uri="{FF2B5EF4-FFF2-40B4-BE49-F238E27FC236}">
                <a16:creationId xmlns:a16="http://schemas.microsoft.com/office/drawing/2014/main" id="{9CEE099D-10CE-4D91-8B54-D034E37CB1F3}"/>
              </a:ext>
            </a:extLst>
          </p:cNvPr>
          <p:cNvSpPr txBox="1"/>
          <p:nvPr/>
        </p:nvSpPr>
        <p:spPr>
          <a:xfrm>
            <a:off x="3540957" y="2088306"/>
            <a:ext cx="797013" cy="276999"/>
          </a:xfrm>
          <a:prstGeom prst="rect">
            <a:avLst/>
          </a:prstGeom>
          <a:noFill/>
        </p:spPr>
        <p:txBody>
          <a:bodyPr wrap="none" rtlCol="0" anchor="ctr" anchorCtr="0">
            <a:spAutoFit/>
          </a:bodyPr>
          <a:lstStyle/>
          <a:p>
            <a:pPr algn="r"/>
            <a:r>
              <a:rPr lang="en-US" sz="1200" b="1" dirty="0">
                <a:solidFill>
                  <a:schemeClr val="bg1"/>
                </a:solidFill>
                <a:ea typeface="Open Sans" panose="020B0606030504020204" pitchFamily="34" charset="0"/>
                <a:cs typeface="Open Sans" panose="020B0606030504020204" pitchFamily="34" charset="0"/>
              </a:rPr>
              <a:t>CAPTION</a:t>
            </a:r>
          </a:p>
        </p:txBody>
      </p:sp>
      <p:sp>
        <p:nvSpPr>
          <p:cNvPr id="58" name="Subtitle 2">
            <a:extLst>
              <a:ext uri="{FF2B5EF4-FFF2-40B4-BE49-F238E27FC236}">
                <a16:creationId xmlns:a16="http://schemas.microsoft.com/office/drawing/2014/main" id="{AAACD405-2125-4A6B-A8D7-2355CB91D6F2}"/>
              </a:ext>
            </a:extLst>
          </p:cNvPr>
          <p:cNvSpPr txBox="1">
            <a:spLocks/>
          </p:cNvSpPr>
          <p:nvPr/>
        </p:nvSpPr>
        <p:spPr>
          <a:xfrm>
            <a:off x="2144038" y="2272075"/>
            <a:ext cx="2204063" cy="420458"/>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US" sz="1050" dirty="0">
                <a:solidFill>
                  <a:schemeClr val="bg1"/>
                </a:solidFill>
                <a:latin typeface="+mn-lt"/>
              </a:rPr>
              <a:t>Lorem ipsum dolor sit </a:t>
            </a:r>
            <a:r>
              <a:rPr lang="en-US" sz="1050" dirty="0" err="1">
                <a:solidFill>
                  <a:schemeClr val="bg1"/>
                </a:solidFill>
                <a:latin typeface="+mn-lt"/>
              </a:rPr>
              <a:t>amet</a:t>
            </a:r>
            <a:r>
              <a:rPr lang="en-US" sz="1050" dirty="0">
                <a:solidFill>
                  <a:schemeClr val="bg1"/>
                </a:solidFill>
                <a:latin typeface="+mn-lt"/>
              </a:rPr>
              <a:t>, </a:t>
            </a:r>
            <a:r>
              <a:rPr lang="en-US" sz="1050" dirty="0" err="1">
                <a:solidFill>
                  <a:schemeClr val="bg1"/>
                </a:solidFill>
                <a:latin typeface="+mn-lt"/>
              </a:rPr>
              <a:t>consectetur</a:t>
            </a:r>
            <a:r>
              <a:rPr lang="en-US" sz="1050" dirty="0">
                <a:solidFill>
                  <a:schemeClr val="bg1"/>
                </a:solidFill>
                <a:latin typeface="+mn-lt"/>
              </a:rPr>
              <a:t> </a:t>
            </a:r>
            <a:r>
              <a:rPr lang="en-US" sz="1050" dirty="0" err="1">
                <a:solidFill>
                  <a:schemeClr val="bg1"/>
                </a:solidFill>
                <a:latin typeface="+mn-lt"/>
              </a:rPr>
              <a:t>adipiscing</a:t>
            </a:r>
            <a:r>
              <a:rPr lang="en-US" sz="1050" dirty="0">
                <a:solidFill>
                  <a:schemeClr val="bg1"/>
                </a:solidFill>
                <a:latin typeface="+mn-lt"/>
              </a:rPr>
              <a:t> </a:t>
            </a:r>
            <a:r>
              <a:rPr lang="en-US" sz="1050" dirty="0" err="1">
                <a:solidFill>
                  <a:schemeClr val="bg1"/>
                </a:solidFill>
                <a:latin typeface="+mn-lt"/>
              </a:rPr>
              <a:t>elit</a:t>
            </a:r>
            <a:endParaRPr lang="en-US" sz="1050" dirty="0">
              <a:solidFill>
                <a:schemeClr val="bg1"/>
              </a:solidFill>
              <a:latin typeface="+mn-lt"/>
            </a:endParaRPr>
          </a:p>
        </p:txBody>
      </p:sp>
    </p:spTree>
    <p:extLst>
      <p:ext uri="{BB962C8B-B14F-4D97-AF65-F5344CB8AC3E}">
        <p14:creationId xmlns:p14="http://schemas.microsoft.com/office/powerpoint/2010/main" val="1485823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217B28-9B46-4F78-922C-9E11B2ED9E67}"/>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8E981347-00C6-4AD6-A79B-81CB4C658282}"/>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CA03B408-E41B-4A3D-9CC3-2765C6C12E1B}"/>
              </a:ext>
            </a:extLst>
          </p:cNvPr>
          <p:cNvSpPr>
            <a:spLocks noGrp="1"/>
          </p:cNvSpPr>
          <p:nvPr>
            <p:ph type="sldNum" sz="quarter" idx="12"/>
          </p:nvPr>
        </p:nvSpPr>
        <p:spPr/>
        <p:txBody>
          <a:bodyPr/>
          <a:lstStyle/>
          <a:p>
            <a:r>
              <a:rPr lang="en-US"/>
              <a:t>|   </a:t>
            </a:r>
            <a:fld id="{24AA432E-61BB-4EF9-8610-004BEFB30EB4}" type="slidenum">
              <a:rPr lang="en-US" smtClean="0"/>
              <a:pPr/>
              <a:t>11</a:t>
            </a:fld>
            <a:endParaRPr lang="en-US" dirty="0"/>
          </a:p>
        </p:txBody>
      </p:sp>
      <p:sp>
        <p:nvSpPr>
          <p:cNvPr id="5" name="Title 4">
            <a:extLst>
              <a:ext uri="{FF2B5EF4-FFF2-40B4-BE49-F238E27FC236}">
                <a16:creationId xmlns:a16="http://schemas.microsoft.com/office/drawing/2014/main" id="{8CF6B4CF-1A95-4EEB-964C-ECA8D4EB396D}"/>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0BAF752A-1A12-46CE-8C0E-9178DA2FCB22}"/>
              </a:ext>
            </a:extLst>
          </p:cNvPr>
          <p:cNvSpPr>
            <a:spLocks noGrp="1"/>
          </p:cNvSpPr>
          <p:nvPr>
            <p:ph type="body" sz="quarter" idx="13"/>
          </p:nvPr>
        </p:nvSpPr>
        <p:spPr/>
        <p:txBody>
          <a:bodyPr/>
          <a:lstStyle/>
          <a:p>
            <a:endParaRPr lang="en-ZA"/>
          </a:p>
        </p:txBody>
      </p:sp>
      <p:grpSp>
        <p:nvGrpSpPr>
          <p:cNvPr id="7" name="Group 6">
            <a:extLst>
              <a:ext uri="{FF2B5EF4-FFF2-40B4-BE49-F238E27FC236}">
                <a16:creationId xmlns:a16="http://schemas.microsoft.com/office/drawing/2014/main" id="{198D7373-E9B1-48FA-B0C5-F9B12FF76F1E}"/>
              </a:ext>
            </a:extLst>
          </p:cNvPr>
          <p:cNvGrpSpPr/>
          <p:nvPr/>
        </p:nvGrpSpPr>
        <p:grpSpPr>
          <a:xfrm>
            <a:off x="4590078" y="1719938"/>
            <a:ext cx="2534007" cy="4483396"/>
            <a:chOff x="1314450" y="1527174"/>
            <a:chExt cx="3514725" cy="5061367"/>
          </a:xfrm>
        </p:grpSpPr>
        <p:sp>
          <p:nvSpPr>
            <p:cNvPr id="8" name="Freeform 5">
              <a:extLst>
                <a:ext uri="{FF2B5EF4-FFF2-40B4-BE49-F238E27FC236}">
                  <a16:creationId xmlns:a16="http://schemas.microsoft.com/office/drawing/2014/main" id="{A37B389C-5AF7-4D83-A450-7C87C7F54127}"/>
                </a:ext>
              </a:extLst>
            </p:cNvPr>
            <p:cNvSpPr>
              <a:spLocks/>
            </p:cNvSpPr>
            <p:nvPr/>
          </p:nvSpPr>
          <p:spPr bwMode="auto">
            <a:xfrm>
              <a:off x="1314450" y="1527174"/>
              <a:ext cx="3514725" cy="1751603"/>
            </a:xfrm>
            <a:custGeom>
              <a:avLst/>
              <a:gdLst>
                <a:gd name="T0" fmla="*/ 90 w 1401"/>
                <a:gd name="T1" fmla="*/ 824 h 824"/>
                <a:gd name="T2" fmla="*/ 305 w 1401"/>
                <a:gd name="T3" fmla="*/ 412 h 824"/>
                <a:gd name="T4" fmla="*/ 539 w 1401"/>
                <a:gd name="T5" fmla="*/ 324 h 824"/>
                <a:gd name="T6" fmla="*/ 715 w 1401"/>
                <a:gd name="T7" fmla="*/ 87 h 824"/>
                <a:gd name="T8" fmla="*/ 760 w 1401"/>
                <a:gd name="T9" fmla="*/ 455 h 824"/>
                <a:gd name="T10" fmla="*/ 528 w 1401"/>
                <a:gd name="T11" fmla="*/ 707 h 824"/>
                <a:gd name="T12" fmla="*/ 830 w 1401"/>
                <a:gd name="T13" fmla="*/ 560 h 824"/>
                <a:gd name="T14" fmla="*/ 1071 w 1401"/>
                <a:gd name="T15" fmla="*/ 824 h 824"/>
                <a:gd name="T16" fmla="*/ 1401 w 1401"/>
                <a:gd name="T17" fmla="*/ 824 h 824"/>
                <a:gd name="T18" fmla="*/ 1228 w 1401"/>
                <a:gd name="T19" fmla="*/ 513 h 824"/>
                <a:gd name="T20" fmla="*/ 1039 w 1401"/>
                <a:gd name="T21" fmla="*/ 459 h 824"/>
                <a:gd name="T22" fmla="*/ 709 w 1401"/>
                <a:gd name="T23" fmla="*/ 0 h 824"/>
                <a:gd name="T24" fmla="*/ 519 w 1401"/>
                <a:gd name="T25" fmla="*/ 280 h 824"/>
                <a:gd name="T26" fmla="*/ 290 w 1401"/>
                <a:gd name="T27" fmla="*/ 357 h 824"/>
                <a:gd name="T28" fmla="*/ 0 w 1401"/>
                <a:gd name="T29" fmla="*/ 824 h 824"/>
                <a:gd name="T30" fmla="*/ 90 w 1401"/>
                <a:gd name="T31" fmla="*/ 824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01" h="824">
                  <a:moveTo>
                    <a:pt x="90" y="824"/>
                  </a:moveTo>
                  <a:lnTo>
                    <a:pt x="305" y="412"/>
                  </a:lnTo>
                  <a:lnTo>
                    <a:pt x="539" y="324"/>
                  </a:lnTo>
                  <a:lnTo>
                    <a:pt x="715" y="87"/>
                  </a:lnTo>
                  <a:lnTo>
                    <a:pt x="760" y="455"/>
                  </a:lnTo>
                  <a:lnTo>
                    <a:pt x="528" y="707"/>
                  </a:lnTo>
                  <a:lnTo>
                    <a:pt x="830" y="560"/>
                  </a:lnTo>
                  <a:lnTo>
                    <a:pt x="1071" y="824"/>
                  </a:lnTo>
                  <a:lnTo>
                    <a:pt x="1401" y="824"/>
                  </a:lnTo>
                  <a:lnTo>
                    <a:pt x="1228" y="513"/>
                  </a:lnTo>
                  <a:lnTo>
                    <a:pt x="1039" y="459"/>
                  </a:lnTo>
                  <a:lnTo>
                    <a:pt x="709" y="0"/>
                  </a:lnTo>
                  <a:lnTo>
                    <a:pt x="519" y="280"/>
                  </a:lnTo>
                  <a:lnTo>
                    <a:pt x="290" y="357"/>
                  </a:lnTo>
                  <a:lnTo>
                    <a:pt x="0" y="824"/>
                  </a:lnTo>
                  <a:lnTo>
                    <a:pt x="90" y="824"/>
                  </a:lnTo>
                  <a:close/>
                </a:path>
              </a:pathLst>
            </a:custGeom>
            <a:solidFill>
              <a:srgbClr val="08B1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en-US" sz="3189" dirty="0"/>
            </a:p>
          </p:txBody>
        </p:sp>
        <p:sp>
          <p:nvSpPr>
            <p:cNvPr id="9" name="Freeform 6">
              <a:extLst>
                <a:ext uri="{FF2B5EF4-FFF2-40B4-BE49-F238E27FC236}">
                  <a16:creationId xmlns:a16="http://schemas.microsoft.com/office/drawing/2014/main" id="{6A693066-88FC-4B60-B86A-25C136BD0144}"/>
                </a:ext>
              </a:extLst>
            </p:cNvPr>
            <p:cNvSpPr>
              <a:spLocks/>
            </p:cNvSpPr>
            <p:nvPr/>
          </p:nvSpPr>
          <p:spPr bwMode="auto">
            <a:xfrm>
              <a:off x="1314450" y="3382938"/>
              <a:ext cx="3514725" cy="671731"/>
            </a:xfrm>
            <a:custGeom>
              <a:avLst/>
              <a:gdLst>
                <a:gd name="T0" fmla="*/ 1401 w 1401"/>
                <a:gd name="T1" fmla="*/ 0 h 316"/>
                <a:gd name="T2" fmla="*/ 0 w 1401"/>
                <a:gd name="T3" fmla="*/ 0 h 316"/>
                <a:gd name="T4" fmla="*/ 170 w 1401"/>
                <a:gd name="T5" fmla="*/ 316 h 316"/>
                <a:gd name="T6" fmla="*/ 1295 w 1401"/>
                <a:gd name="T7" fmla="*/ 316 h 316"/>
                <a:gd name="T8" fmla="*/ 1401 w 1401"/>
                <a:gd name="T9" fmla="*/ 0 h 316"/>
              </a:gdLst>
              <a:ahLst/>
              <a:cxnLst>
                <a:cxn ang="0">
                  <a:pos x="T0" y="T1"/>
                </a:cxn>
                <a:cxn ang="0">
                  <a:pos x="T2" y="T3"/>
                </a:cxn>
                <a:cxn ang="0">
                  <a:pos x="T4" y="T5"/>
                </a:cxn>
                <a:cxn ang="0">
                  <a:pos x="T6" y="T7"/>
                </a:cxn>
                <a:cxn ang="0">
                  <a:pos x="T8" y="T9"/>
                </a:cxn>
              </a:cxnLst>
              <a:rect l="0" t="0" r="r" b="b"/>
              <a:pathLst>
                <a:path w="1401" h="316">
                  <a:moveTo>
                    <a:pt x="1401" y="0"/>
                  </a:moveTo>
                  <a:lnTo>
                    <a:pt x="0" y="0"/>
                  </a:lnTo>
                  <a:lnTo>
                    <a:pt x="170" y="316"/>
                  </a:lnTo>
                  <a:lnTo>
                    <a:pt x="1295" y="316"/>
                  </a:lnTo>
                  <a:lnTo>
                    <a:pt x="1401" y="0"/>
                  </a:lnTo>
                  <a:close/>
                </a:path>
              </a:pathLst>
            </a:custGeom>
            <a:solidFill>
              <a:schemeClr val="accent1"/>
            </a:solidFill>
            <a:ln>
              <a:noFill/>
            </a:ln>
          </p:spPr>
          <p:txBody>
            <a:bodyPr vert="horz" wrap="square" lIns="80998" tIns="40499" rIns="80998" bIns="40499" numCol="1" anchor="t" anchorCtr="0" compatLnSpc="1">
              <a:prstTxWarp prst="textNoShape">
                <a:avLst/>
              </a:prstTxWarp>
            </a:bodyPr>
            <a:lstStyle/>
            <a:p>
              <a:endParaRPr lang="en-US" sz="3189" dirty="0"/>
            </a:p>
          </p:txBody>
        </p:sp>
        <p:sp>
          <p:nvSpPr>
            <p:cNvPr id="10" name="Freeform 7">
              <a:extLst>
                <a:ext uri="{FF2B5EF4-FFF2-40B4-BE49-F238E27FC236}">
                  <a16:creationId xmlns:a16="http://schemas.microsoft.com/office/drawing/2014/main" id="{75329CE0-B0F7-4B5A-95A2-64BD9A990F08}"/>
                </a:ext>
              </a:extLst>
            </p:cNvPr>
            <p:cNvSpPr>
              <a:spLocks/>
            </p:cNvSpPr>
            <p:nvPr/>
          </p:nvSpPr>
          <p:spPr bwMode="auto">
            <a:xfrm>
              <a:off x="1740933" y="4054669"/>
              <a:ext cx="2822317" cy="654725"/>
            </a:xfrm>
            <a:custGeom>
              <a:avLst/>
              <a:gdLst>
                <a:gd name="T0" fmla="*/ 0 w 1125"/>
                <a:gd name="T1" fmla="*/ 0 h 308"/>
                <a:gd name="T2" fmla="*/ 79 w 1125"/>
                <a:gd name="T3" fmla="*/ 308 h 308"/>
                <a:gd name="T4" fmla="*/ 944 w 1125"/>
                <a:gd name="T5" fmla="*/ 308 h 308"/>
                <a:gd name="T6" fmla="*/ 1041 w 1125"/>
                <a:gd name="T7" fmla="*/ 250 h 308"/>
                <a:gd name="T8" fmla="*/ 1125 w 1125"/>
                <a:gd name="T9" fmla="*/ 0 h 308"/>
                <a:gd name="T10" fmla="*/ 0 w 1125"/>
                <a:gd name="T11" fmla="*/ 0 h 308"/>
              </a:gdLst>
              <a:ahLst/>
              <a:cxnLst>
                <a:cxn ang="0">
                  <a:pos x="T0" y="T1"/>
                </a:cxn>
                <a:cxn ang="0">
                  <a:pos x="T2" y="T3"/>
                </a:cxn>
                <a:cxn ang="0">
                  <a:pos x="T4" y="T5"/>
                </a:cxn>
                <a:cxn ang="0">
                  <a:pos x="T6" y="T7"/>
                </a:cxn>
                <a:cxn ang="0">
                  <a:pos x="T8" y="T9"/>
                </a:cxn>
                <a:cxn ang="0">
                  <a:pos x="T10" y="T11"/>
                </a:cxn>
              </a:cxnLst>
              <a:rect l="0" t="0" r="r" b="b"/>
              <a:pathLst>
                <a:path w="1125" h="308">
                  <a:moveTo>
                    <a:pt x="0" y="0"/>
                  </a:moveTo>
                  <a:lnTo>
                    <a:pt x="79" y="308"/>
                  </a:lnTo>
                  <a:lnTo>
                    <a:pt x="944" y="308"/>
                  </a:lnTo>
                  <a:lnTo>
                    <a:pt x="1041" y="250"/>
                  </a:lnTo>
                  <a:lnTo>
                    <a:pt x="1125" y="0"/>
                  </a:lnTo>
                  <a:lnTo>
                    <a:pt x="0" y="0"/>
                  </a:lnTo>
                  <a:close/>
                </a:path>
              </a:pathLst>
            </a:custGeom>
            <a:solidFill>
              <a:schemeClr val="accent2"/>
            </a:solidFill>
            <a:ln>
              <a:noFill/>
            </a:ln>
          </p:spPr>
          <p:txBody>
            <a:bodyPr vert="horz" wrap="square" lIns="80998" tIns="40499" rIns="80998" bIns="40499" numCol="1" anchor="t" anchorCtr="0" compatLnSpc="1">
              <a:prstTxWarp prst="textNoShape">
                <a:avLst/>
              </a:prstTxWarp>
            </a:bodyPr>
            <a:lstStyle/>
            <a:p>
              <a:endParaRPr lang="en-US" sz="3189" dirty="0"/>
            </a:p>
          </p:txBody>
        </p:sp>
        <p:sp>
          <p:nvSpPr>
            <p:cNvPr id="11" name="Freeform 8">
              <a:extLst>
                <a:ext uri="{FF2B5EF4-FFF2-40B4-BE49-F238E27FC236}">
                  <a16:creationId xmlns:a16="http://schemas.microsoft.com/office/drawing/2014/main" id="{6AA0501E-02E7-4EAB-A24C-C9E27AFB1EA1}"/>
                </a:ext>
              </a:extLst>
            </p:cNvPr>
            <p:cNvSpPr>
              <a:spLocks/>
            </p:cNvSpPr>
            <p:nvPr/>
          </p:nvSpPr>
          <p:spPr bwMode="auto">
            <a:xfrm>
              <a:off x="1939124" y="4709394"/>
              <a:ext cx="2170048" cy="707869"/>
            </a:xfrm>
            <a:custGeom>
              <a:avLst/>
              <a:gdLst>
                <a:gd name="T0" fmla="*/ 0 w 865"/>
                <a:gd name="T1" fmla="*/ 0 h 333"/>
                <a:gd name="T2" fmla="*/ 68 w 865"/>
                <a:gd name="T3" fmla="*/ 258 h 333"/>
                <a:gd name="T4" fmla="*/ 158 w 865"/>
                <a:gd name="T5" fmla="*/ 218 h 333"/>
                <a:gd name="T6" fmla="*/ 205 w 865"/>
                <a:gd name="T7" fmla="*/ 333 h 333"/>
                <a:gd name="T8" fmla="*/ 769 w 865"/>
                <a:gd name="T9" fmla="*/ 333 h 333"/>
                <a:gd name="T10" fmla="*/ 860 w 865"/>
                <a:gd name="T11" fmla="*/ 2 h 333"/>
                <a:gd name="T12" fmla="*/ 865 w 865"/>
                <a:gd name="T13" fmla="*/ 0 h 333"/>
                <a:gd name="T14" fmla="*/ 0 w 865"/>
                <a:gd name="T15" fmla="*/ 0 h 3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5" h="333">
                  <a:moveTo>
                    <a:pt x="0" y="0"/>
                  </a:moveTo>
                  <a:lnTo>
                    <a:pt x="68" y="258"/>
                  </a:lnTo>
                  <a:lnTo>
                    <a:pt x="158" y="218"/>
                  </a:lnTo>
                  <a:lnTo>
                    <a:pt x="205" y="333"/>
                  </a:lnTo>
                  <a:lnTo>
                    <a:pt x="769" y="333"/>
                  </a:lnTo>
                  <a:lnTo>
                    <a:pt x="860" y="2"/>
                  </a:lnTo>
                  <a:lnTo>
                    <a:pt x="865" y="0"/>
                  </a:lnTo>
                  <a:lnTo>
                    <a:pt x="0" y="0"/>
                  </a:lnTo>
                  <a:close/>
                </a:path>
              </a:pathLst>
            </a:custGeom>
            <a:solidFill>
              <a:schemeClr val="accent3"/>
            </a:solidFill>
            <a:ln>
              <a:noFill/>
            </a:ln>
          </p:spPr>
          <p:txBody>
            <a:bodyPr vert="horz" wrap="square" lIns="80998" tIns="40499" rIns="80998" bIns="40499" numCol="1" anchor="t" anchorCtr="0" compatLnSpc="1">
              <a:prstTxWarp prst="textNoShape">
                <a:avLst/>
              </a:prstTxWarp>
            </a:bodyPr>
            <a:lstStyle/>
            <a:p>
              <a:endParaRPr lang="en-US" sz="3189" dirty="0"/>
            </a:p>
          </p:txBody>
        </p:sp>
        <p:sp>
          <p:nvSpPr>
            <p:cNvPr id="12" name="Freeform 9">
              <a:extLst>
                <a:ext uri="{FF2B5EF4-FFF2-40B4-BE49-F238E27FC236}">
                  <a16:creationId xmlns:a16="http://schemas.microsoft.com/office/drawing/2014/main" id="{CFF659B7-3F6F-4BAD-99CA-3291913F0155}"/>
                </a:ext>
              </a:extLst>
            </p:cNvPr>
            <p:cNvSpPr>
              <a:spLocks/>
            </p:cNvSpPr>
            <p:nvPr/>
          </p:nvSpPr>
          <p:spPr bwMode="auto">
            <a:xfrm>
              <a:off x="2453411" y="5413011"/>
              <a:ext cx="1414921" cy="1175530"/>
            </a:xfrm>
            <a:custGeom>
              <a:avLst/>
              <a:gdLst>
                <a:gd name="T0" fmla="*/ 0 w 564"/>
                <a:gd name="T1" fmla="*/ 0 h 553"/>
                <a:gd name="T2" fmla="*/ 225 w 564"/>
                <a:gd name="T3" fmla="*/ 553 h 553"/>
                <a:gd name="T4" fmla="*/ 346 w 564"/>
                <a:gd name="T5" fmla="*/ 213 h 553"/>
                <a:gd name="T6" fmla="*/ 478 w 564"/>
                <a:gd name="T7" fmla="*/ 318 h 553"/>
                <a:gd name="T8" fmla="*/ 564 w 564"/>
                <a:gd name="T9" fmla="*/ 0 h 553"/>
                <a:gd name="T10" fmla="*/ 0 w 564"/>
                <a:gd name="T11" fmla="*/ 0 h 553"/>
              </a:gdLst>
              <a:ahLst/>
              <a:cxnLst>
                <a:cxn ang="0">
                  <a:pos x="T0" y="T1"/>
                </a:cxn>
                <a:cxn ang="0">
                  <a:pos x="T2" y="T3"/>
                </a:cxn>
                <a:cxn ang="0">
                  <a:pos x="T4" y="T5"/>
                </a:cxn>
                <a:cxn ang="0">
                  <a:pos x="T6" y="T7"/>
                </a:cxn>
                <a:cxn ang="0">
                  <a:pos x="T8" y="T9"/>
                </a:cxn>
                <a:cxn ang="0">
                  <a:pos x="T10" y="T11"/>
                </a:cxn>
              </a:cxnLst>
              <a:rect l="0" t="0" r="r" b="b"/>
              <a:pathLst>
                <a:path w="564" h="553">
                  <a:moveTo>
                    <a:pt x="0" y="0"/>
                  </a:moveTo>
                  <a:lnTo>
                    <a:pt x="225" y="553"/>
                  </a:lnTo>
                  <a:lnTo>
                    <a:pt x="346" y="213"/>
                  </a:lnTo>
                  <a:lnTo>
                    <a:pt x="478" y="318"/>
                  </a:lnTo>
                  <a:lnTo>
                    <a:pt x="564" y="0"/>
                  </a:lnTo>
                  <a:lnTo>
                    <a:pt x="0" y="0"/>
                  </a:lnTo>
                  <a:close/>
                </a:path>
              </a:pathLst>
            </a:custGeom>
            <a:solidFill>
              <a:schemeClr val="accent4"/>
            </a:solidFill>
            <a:ln>
              <a:noFill/>
            </a:ln>
          </p:spPr>
          <p:txBody>
            <a:bodyPr vert="horz" wrap="square" lIns="80998" tIns="40499" rIns="80998" bIns="40499" numCol="1" anchor="t" anchorCtr="0" compatLnSpc="1">
              <a:prstTxWarp prst="textNoShape">
                <a:avLst/>
              </a:prstTxWarp>
            </a:bodyPr>
            <a:lstStyle/>
            <a:p>
              <a:endParaRPr lang="en-US" sz="3189" dirty="0"/>
            </a:p>
          </p:txBody>
        </p:sp>
      </p:grpSp>
      <p:cxnSp>
        <p:nvCxnSpPr>
          <p:cNvPr id="13" name="Straight Arrow Connector 12">
            <a:extLst>
              <a:ext uri="{FF2B5EF4-FFF2-40B4-BE49-F238E27FC236}">
                <a16:creationId xmlns:a16="http://schemas.microsoft.com/office/drawing/2014/main" id="{BE6FBA7F-B921-4654-A603-990D07383627}"/>
              </a:ext>
            </a:extLst>
          </p:cNvPr>
          <p:cNvCxnSpPr>
            <a:cxnSpLocks/>
          </p:cNvCxnSpPr>
          <p:nvPr/>
        </p:nvCxnSpPr>
        <p:spPr>
          <a:xfrm>
            <a:off x="6922519" y="3968111"/>
            <a:ext cx="3502950" cy="0"/>
          </a:xfrm>
          <a:prstGeom prst="straightConnector1">
            <a:avLst/>
          </a:prstGeom>
          <a:ln w="38100" cap="rnd">
            <a:solidFill>
              <a:schemeClr val="accent2"/>
            </a:solidFill>
            <a:prstDash val="sysDash"/>
            <a:headEnd type="stealth" w="lg" len="lg"/>
            <a:tailEnd type="non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7F56E82-E7C1-4663-BC4B-0416704A1FBF}"/>
              </a:ext>
            </a:extLst>
          </p:cNvPr>
          <p:cNvCxnSpPr>
            <a:cxnSpLocks/>
          </p:cNvCxnSpPr>
          <p:nvPr/>
        </p:nvCxnSpPr>
        <p:spPr>
          <a:xfrm>
            <a:off x="6425138" y="5169658"/>
            <a:ext cx="3504085" cy="0"/>
          </a:xfrm>
          <a:prstGeom prst="straightConnector1">
            <a:avLst/>
          </a:prstGeom>
          <a:ln w="38100" cap="rnd">
            <a:solidFill>
              <a:schemeClr val="accent4"/>
            </a:solidFill>
            <a:prstDash val="sysDash"/>
            <a:headEnd type="stealth" w="lg" len="lg"/>
            <a:tailEnd type="non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38B7AC6-2943-4190-80E0-EE5A95539BC3}"/>
              </a:ext>
            </a:extLst>
          </p:cNvPr>
          <p:cNvCxnSpPr>
            <a:cxnSpLocks/>
          </p:cNvCxnSpPr>
          <p:nvPr/>
        </p:nvCxnSpPr>
        <p:spPr>
          <a:xfrm>
            <a:off x="1104507" y="3369071"/>
            <a:ext cx="3483831" cy="0"/>
          </a:xfrm>
          <a:prstGeom prst="straightConnector1">
            <a:avLst/>
          </a:prstGeom>
          <a:ln w="38100" cap="rnd">
            <a:solidFill>
              <a:schemeClr val="accent1"/>
            </a:solidFill>
            <a:prstDash val="sysDash"/>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9FF2AC06-11C3-475A-A5F8-472FAE39FDD7}"/>
              </a:ext>
            </a:extLst>
          </p:cNvPr>
          <p:cNvCxnSpPr>
            <a:cxnSpLocks/>
          </p:cNvCxnSpPr>
          <p:nvPr/>
        </p:nvCxnSpPr>
        <p:spPr>
          <a:xfrm>
            <a:off x="1534210" y="4536163"/>
            <a:ext cx="3504085" cy="0"/>
          </a:xfrm>
          <a:prstGeom prst="straightConnector1">
            <a:avLst/>
          </a:prstGeom>
          <a:ln w="38100" cap="rnd">
            <a:solidFill>
              <a:schemeClr val="accent3"/>
            </a:solidFill>
            <a:prstDash val="sysDash"/>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7" name="Subtitle 2">
            <a:extLst>
              <a:ext uri="{FF2B5EF4-FFF2-40B4-BE49-F238E27FC236}">
                <a16:creationId xmlns:a16="http://schemas.microsoft.com/office/drawing/2014/main" id="{B73EC4D6-9C7B-42C6-8A17-E6DA638F68B4}"/>
              </a:ext>
            </a:extLst>
          </p:cNvPr>
          <p:cNvSpPr txBox="1">
            <a:spLocks/>
          </p:cNvSpPr>
          <p:nvPr/>
        </p:nvSpPr>
        <p:spPr>
          <a:xfrm>
            <a:off x="7560858" y="3977658"/>
            <a:ext cx="2943810" cy="528180"/>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US" sz="1400" dirty="0">
                <a:solidFill>
                  <a:schemeClr val="tx1"/>
                </a:solidFill>
                <a:latin typeface="+mn-lt"/>
              </a:rPr>
              <a:t>Lorem ipsum dolor sit </a:t>
            </a:r>
            <a:r>
              <a:rPr lang="en-US" sz="1400" dirty="0" err="1">
                <a:solidFill>
                  <a:schemeClr val="tx1"/>
                </a:solidFill>
                <a:latin typeface="+mn-lt"/>
              </a:rPr>
              <a:t>amet</a:t>
            </a:r>
            <a:r>
              <a:rPr lang="en-US" sz="1400" dirty="0">
                <a:solidFill>
                  <a:schemeClr val="tx1"/>
                </a:solidFill>
                <a:latin typeface="+mn-lt"/>
              </a:rPr>
              <a:t>, </a:t>
            </a:r>
            <a:r>
              <a:rPr lang="en-US" sz="1400" dirty="0" err="1">
                <a:solidFill>
                  <a:schemeClr val="tx1"/>
                </a:solidFill>
                <a:latin typeface="+mn-lt"/>
              </a:rPr>
              <a:t>consectetur</a:t>
            </a:r>
            <a:r>
              <a:rPr lang="en-US" sz="1400" dirty="0">
                <a:solidFill>
                  <a:schemeClr val="tx1"/>
                </a:solidFill>
                <a:latin typeface="+mn-lt"/>
              </a:rPr>
              <a:t> </a:t>
            </a:r>
            <a:r>
              <a:rPr lang="en-US" sz="1400" dirty="0" err="1">
                <a:solidFill>
                  <a:schemeClr val="tx1"/>
                </a:solidFill>
                <a:latin typeface="+mn-lt"/>
              </a:rPr>
              <a:t>adipiscing</a:t>
            </a:r>
            <a:r>
              <a:rPr lang="en-US" sz="1400" dirty="0">
                <a:solidFill>
                  <a:schemeClr val="tx1"/>
                </a:solidFill>
                <a:latin typeface="+mn-lt"/>
              </a:rPr>
              <a:t> </a:t>
            </a:r>
            <a:r>
              <a:rPr lang="en-US" sz="1400" dirty="0" err="1">
                <a:solidFill>
                  <a:schemeClr val="tx1"/>
                </a:solidFill>
                <a:latin typeface="+mn-lt"/>
              </a:rPr>
              <a:t>elit</a:t>
            </a:r>
            <a:endParaRPr lang="en-US" sz="1400" dirty="0">
              <a:solidFill>
                <a:schemeClr val="tx1"/>
              </a:solidFill>
              <a:latin typeface="+mn-lt"/>
            </a:endParaRPr>
          </a:p>
        </p:txBody>
      </p:sp>
      <p:sp>
        <p:nvSpPr>
          <p:cNvPr id="18" name="TextBox 17">
            <a:extLst>
              <a:ext uri="{FF2B5EF4-FFF2-40B4-BE49-F238E27FC236}">
                <a16:creationId xmlns:a16="http://schemas.microsoft.com/office/drawing/2014/main" id="{D0E68E0C-6BB3-425F-91BA-748F1CD3607E}"/>
              </a:ext>
            </a:extLst>
          </p:cNvPr>
          <p:cNvSpPr txBox="1"/>
          <p:nvPr/>
        </p:nvSpPr>
        <p:spPr>
          <a:xfrm>
            <a:off x="9351142" y="3593667"/>
            <a:ext cx="1106393" cy="369332"/>
          </a:xfrm>
          <a:prstGeom prst="rect">
            <a:avLst/>
          </a:prstGeom>
          <a:noFill/>
        </p:spPr>
        <p:txBody>
          <a:bodyPr wrap="none" rtlCol="0" anchor="ctr" anchorCtr="0">
            <a:spAutoFit/>
          </a:bodyPr>
          <a:lstStyle/>
          <a:p>
            <a:pPr algn="r"/>
            <a:r>
              <a:rPr lang="en-US" b="1" dirty="0">
                <a:ea typeface="Open Sans" panose="020B0606030504020204" pitchFamily="34" charset="0"/>
                <a:cs typeface="Open Sans" panose="020B0606030504020204" pitchFamily="34" charset="0"/>
              </a:rPr>
              <a:t>CAPTION</a:t>
            </a:r>
          </a:p>
        </p:txBody>
      </p:sp>
      <p:sp>
        <p:nvSpPr>
          <p:cNvPr id="19" name="Subtitle 2">
            <a:extLst>
              <a:ext uri="{FF2B5EF4-FFF2-40B4-BE49-F238E27FC236}">
                <a16:creationId xmlns:a16="http://schemas.microsoft.com/office/drawing/2014/main" id="{15F7B2E6-7C78-4E3E-914C-BD02F4C0F543}"/>
              </a:ext>
            </a:extLst>
          </p:cNvPr>
          <p:cNvSpPr txBox="1">
            <a:spLocks/>
          </p:cNvSpPr>
          <p:nvPr/>
        </p:nvSpPr>
        <p:spPr>
          <a:xfrm>
            <a:off x="7097891" y="5176509"/>
            <a:ext cx="2943810" cy="528180"/>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US" sz="1400" dirty="0">
                <a:solidFill>
                  <a:schemeClr val="tx1"/>
                </a:solidFill>
                <a:latin typeface="+mn-lt"/>
              </a:rPr>
              <a:t>Lorem ipsum dolor sit </a:t>
            </a:r>
            <a:r>
              <a:rPr lang="en-US" sz="1400" dirty="0" err="1">
                <a:solidFill>
                  <a:schemeClr val="tx1"/>
                </a:solidFill>
                <a:latin typeface="+mn-lt"/>
              </a:rPr>
              <a:t>amet</a:t>
            </a:r>
            <a:r>
              <a:rPr lang="en-US" sz="1400" dirty="0">
                <a:solidFill>
                  <a:schemeClr val="tx1"/>
                </a:solidFill>
                <a:latin typeface="+mn-lt"/>
              </a:rPr>
              <a:t>, </a:t>
            </a:r>
            <a:r>
              <a:rPr lang="en-US" sz="1400" dirty="0" err="1">
                <a:solidFill>
                  <a:schemeClr val="tx1"/>
                </a:solidFill>
                <a:latin typeface="+mn-lt"/>
              </a:rPr>
              <a:t>consectetur</a:t>
            </a:r>
            <a:r>
              <a:rPr lang="en-US" sz="1400" dirty="0">
                <a:solidFill>
                  <a:schemeClr val="tx1"/>
                </a:solidFill>
                <a:latin typeface="+mn-lt"/>
              </a:rPr>
              <a:t> </a:t>
            </a:r>
            <a:r>
              <a:rPr lang="en-US" sz="1400" dirty="0" err="1">
                <a:solidFill>
                  <a:schemeClr val="tx1"/>
                </a:solidFill>
                <a:latin typeface="+mn-lt"/>
              </a:rPr>
              <a:t>adipiscing</a:t>
            </a:r>
            <a:r>
              <a:rPr lang="en-US" sz="1400" dirty="0">
                <a:solidFill>
                  <a:schemeClr val="tx1"/>
                </a:solidFill>
                <a:latin typeface="+mn-lt"/>
              </a:rPr>
              <a:t> </a:t>
            </a:r>
            <a:r>
              <a:rPr lang="en-US" sz="1400" dirty="0" err="1">
                <a:solidFill>
                  <a:schemeClr val="tx1"/>
                </a:solidFill>
                <a:latin typeface="+mn-lt"/>
              </a:rPr>
              <a:t>elit</a:t>
            </a:r>
            <a:endParaRPr lang="en-US" sz="1400" dirty="0">
              <a:solidFill>
                <a:schemeClr val="tx1"/>
              </a:solidFill>
              <a:latin typeface="+mn-lt"/>
            </a:endParaRPr>
          </a:p>
        </p:txBody>
      </p:sp>
      <p:sp>
        <p:nvSpPr>
          <p:cNvPr id="20" name="TextBox 19">
            <a:extLst>
              <a:ext uri="{FF2B5EF4-FFF2-40B4-BE49-F238E27FC236}">
                <a16:creationId xmlns:a16="http://schemas.microsoft.com/office/drawing/2014/main" id="{519497AD-00F6-4B96-A0EB-05A997519E1E}"/>
              </a:ext>
            </a:extLst>
          </p:cNvPr>
          <p:cNvSpPr txBox="1"/>
          <p:nvPr/>
        </p:nvSpPr>
        <p:spPr>
          <a:xfrm>
            <a:off x="8888176" y="4785533"/>
            <a:ext cx="1106393" cy="369332"/>
          </a:xfrm>
          <a:prstGeom prst="rect">
            <a:avLst/>
          </a:prstGeom>
          <a:noFill/>
        </p:spPr>
        <p:txBody>
          <a:bodyPr wrap="none" rtlCol="0" anchor="ctr" anchorCtr="0">
            <a:spAutoFit/>
          </a:bodyPr>
          <a:lstStyle/>
          <a:p>
            <a:pPr algn="r"/>
            <a:r>
              <a:rPr lang="en-US" b="1" dirty="0">
                <a:ea typeface="Open Sans" panose="020B0606030504020204" pitchFamily="34" charset="0"/>
                <a:cs typeface="Open Sans" panose="020B0606030504020204" pitchFamily="34" charset="0"/>
              </a:rPr>
              <a:t>CAPTION</a:t>
            </a:r>
          </a:p>
        </p:txBody>
      </p:sp>
      <p:sp>
        <p:nvSpPr>
          <p:cNvPr id="21" name="Subtitle 2">
            <a:extLst>
              <a:ext uri="{FF2B5EF4-FFF2-40B4-BE49-F238E27FC236}">
                <a16:creationId xmlns:a16="http://schemas.microsoft.com/office/drawing/2014/main" id="{62092D9C-0FC3-435B-BF73-7F6B89BDE2D3}"/>
              </a:ext>
            </a:extLst>
          </p:cNvPr>
          <p:cNvSpPr txBox="1">
            <a:spLocks/>
          </p:cNvSpPr>
          <p:nvPr/>
        </p:nvSpPr>
        <p:spPr>
          <a:xfrm>
            <a:off x="1043689" y="3374727"/>
            <a:ext cx="2943810" cy="528180"/>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400" dirty="0">
                <a:solidFill>
                  <a:schemeClr val="tx1"/>
                </a:solidFill>
                <a:latin typeface="+mn-lt"/>
              </a:rPr>
              <a:t>Lorem ipsum dolor sit </a:t>
            </a:r>
            <a:r>
              <a:rPr lang="en-US" sz="1400" dirty="0" err="1">
                <a:solidFill>
                  <a:schemeClr val="tx1"/>
                </a:solidFill>
                <a:latin typeface="+mn-lt"/>
              </a:rPr>
              <a:t>amet</a:t>
            </a:r>
            <a:r>
              <a:rPr lang="en-US" sz="1400" dirty="0">
                <a:solidFill>
                  <a:schemeClr val="tx1"/>
                </a:solidFill>
                <a:latin typeface="+mn-lt"/>
              </a:rPr>
              <a:t>, </a:t>
            </a:r>
            <a:r>
              <a:rPr lang="en-US" sz="1400" dirty="0" err="1">
                <a:solidFill>
                  <a:schemeClr val="tx1"/>
                </a:solidFill>
                <a:latin typeface="+mn-lt"/>
              </a:rPr>
              <a:t>consectetur</a:t>
            </a:r>
            <a:r>
              <a:rPr lang="en-US" sz="1400" dirty="0">
                <a:solidFill>
                  <a:schemeClr val="tx1"/>
                </a:solidFill>
                <a:latin typeface="+mn-lt"/>
              </a:rPr>
              <a:t> </a:t>
            </a:r>
            <a:r>
              <a:rPr lang="en-US" sz="1400" dirty="0" err="1">
                <a:solidFill>
                  <a:schemeClr val="tx1"/>
                </a:solidFill>
                <a:latin typeface="+mn-lt"/>
              </a:rPr>
              <a:t>adipiscing</a:t>
            </a:r>
            <a:r>
              <a:rPr lang="en-US" sz="1400" dirty="0">
                <a:solidFill>
                  <a:schemeClr val="tx1"/>
                </a:solidFill>
                <a:latin typeface="+mn-lt"/>
              </a:rPr>
              <a:t> </a:t>
            </a:r>
            <a:r>
              <a:rPr lang="en-US" sz="1400" dirty="0" err="1">
                <a:solidFill>
                  <a:schemeClr val="tx1"/>
                </a:solidFill>
                <a:latin typeface="+mn-lt"/>
              </a:rPr>
              <a:t>elit</a:t>
            </a:r>
            <a:endParaRPr lang="en-US" sz="1400" dirty="0">
              <a:solidFill>
                <a:schemeClr val="tx1"/>
              </a:solidFill>
              <a:latin typeface="+mn-lt"/>
            </a:endParaRPr>
          </a:p>
        </p:txBody>
      </p:sp>
      <p:sp>
        <p:nvSpPr>
          <p:cNvPr id="22" name="TextBox 21">
            <a:extLst>
              <a:ext uri="{FF2B5EF4-FFF2-40B4-BE49-F238E27FC236}">
                <a16:creationId xmlns:a16="http://schemas.microsoft.com/office/drawing/2014/main" id="{03C008F7-5ECE-4865-A0E9-F063771A8D03}"/>
              </a:ext>
            </a:extLst>
          </p:cNvPr>
          <p:cNvSpPr txBox="1"/>
          <p:nvPr/>
        </p:nvSpPr>
        <p:spPr>
          <a:xfrm>
            <a:off x="1085561" y="2990736"/>
            <a:ext cx="1106393" cy="369332"/>
          </a:xfrm>
          <a:prstGeom prst="rect">
            <a:avLst/>
          </a:prstGeom>
          <a:noFill/>
        </p:spPr>
        <p:txBody>
          <a:bodyPr wrap="none" rtlCol="0" anchor="ctr" anchorCtr="0">
            <a:spAutoFit/>
          </a:bodyPr>
          <a:lstStyle/>
          <a:p>
            <a:r>
              <a:rPr lang="en-US" b="1" dirty="0">
                <a:ea typeface="Open Sans" panose="020B0606030504020204" pitchFamily="34" charset="0"/>
                <a:cs typeface="Open Sans" panose="020B0606030504020204" pitchFamily="34" charset="0"/>
              </a:rPr>
              <a:t>CAPTION</a:t>
            </a:r>
          </a:p>
        </p:txBody>
      </p:sp>
      <p:sp>
        <p:nvSpPr>
          <p:cNvPr id="23" name="Subtitle 2">
            <a:extLst>
              <a:ext uri="{FF2B5EF4-FFF2-40B4-BE49-F238E27FC236}">
                <a16:creationId xmlns:a16="http://schemas.microsoft.com/office/drawing/2014/main" id="{AF3A128C-84A0-4B98-B7A9-C0510E7CACEF}"/>
              </a:ext>
            </a:extLst>
          </p:cNvPr>
          <p:cNvSpPr txBox="1">
            <a:spLocks/>
          </p:cNvSpPr>
          <p:nvPr/>
        </p:nvSpPr>
        <p:spPr>
          <a:xfrm>
            <a:off x="1439362" y="4539272"/>
            <a:ext cx="2943810" cy="528180"/>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400" dirty="0">
                <a:solidFill>
                  <a:schemeClr val="tx1"/>
                </a:solidFill>
                <a:latin typeface="+mn-lt"/>
              </a:rPr>
              <a:t>Lorem ipsum dolor sit </a:t>
            </a:r>
            <a:r>
              <a:rPr lang="en-US" sz="1400" dirty="0" err="1">
                <a:solidFill>
                  <a:schemeClr val="tx1"/>
                </a:solidFill>
                <a:latin typeface="+mn-lt"/>
              </a:rPr>
              <a:t>amet</a:t>
            </a:r>
            <a:r>
              <a:rPr lang="en-US" sz="1400" dirty="0">
                <a:solidFill>
                  <a:schemeClr val="tx1"/>
                </a:solidFill>
                <a:latin typeface="+mn-lt"/>
              </a:rPr>
              <a:t>, </a:t>
            </a:r>
            <a:r>
              <a:rPr lang="en-US" sz="1400" dirty="0" err="1">
                <a:solidFill>
                  <a:schemeClr val="tx1"/>
                </a:solidFill>
                <a:latin typeface="+mn-lt"/>
              </a:rPr>
              <a:t>consectetur</a:t>
            </a:r>
            <a:r>
              <a:rPr lang="en-US" sz="1400" dirty="0">
                <a:solidFill>
                  <a:schemeClr val="tx1"/>
                </a:solidFill>
                <a:latin typeface="+mn-lt"/>
              </a:rPr>
              <a:t> </a:t>
            </a:r>
            <a:r>
              <a:rPr lang="en-US" sz="1400" dirty="0" err="1">
                <a:solidFill>
                  <a:schemeClr val="tx1"/>
                </a:solidFill>
                <a:latin typeface="+mn-lt"/>
              </a:rPr>
              <a:t>adipiscing</a:t>
            </a:r>
            <a:r>
              <a:rPr lang="en-US" sz="1400" dirty="0">
                <a:solidFill>
                  <a:schemeClr val="tx1"/>
                </a:solidFill>
                <a:latin typeface="+mn-lt"/>
              </a:rPr>
              <a:t> </a:t>
            </a:r>
            <a:r>
              <a:rPr lang="en-US" sz="1400" dirty="0" err="1">
                <a:solidFill>
                  <a:schemeClr val="tx1"/>
                </a:solidFill>
                <a:latin typeface="+mn-lt"/>
              </a:rPr>
              <a:t>elit</a:t>
            </a:r>
            <a:endParaRPr lang="en-US" sz="1400" dirty="0">
              <a:solidFill>
                <a:schemeClr val="tx1"/>
              </a:solidFill>
              <a:latin typeface="+mn-lt"/>
            </a:endParaRPr>
          </a:p>
        </p:txBody>
      </p:sp>
      <p:sp>
        <p:nvSpPr>
          <p:cNvPr id="24" name="TextBox 23">
            <a:extLst>
              <a:ext uri="{FF2B5EF4-FFF2-40B4-BE49-F238E27FC236}">
                <a16:creationId xmlns:a16="http://schemas.microsoft.com/office/drawing/2014/main" id="{44DBFD04-445F-4CE7-9AD7-B76CB54B810F}"/>
              </a:ext>
            </a:extLst>
          </p:cNvPr>
          <p:cNvSpPr txBox="1"/>
          <p:nvPr/>
        </p:nvSpPr>
        <p:spPr>
          <a:xfrm>
            <a:off x="1481234" y="4155281"/>
            <a:ext cx="1106393" cy="369332"/>
          </a:xfrm>
          <a:prstGeom prst="rect">
            <a:avLst/>
          </a:prstGeom>
          <a:noFill/>
        </p:spPr>
        <p:txBody>
          <a:bodyPr wrap="none" rtlCol="0" anchor="ctr" anchorCtr="0">
            <a:spAutoFit/>
          </a:bodyPr>
          <a:lstStyle/>
          <a:p>
            <a:r>
              <a:rPr lang="en-US" b="1" dirty="0">
                <a:ea typeface="Open Sans" panose="020B0606030504020204" pitchFamily="34" charset="0"/>
                <a:cs typeface="Open Sans" panose="020B0606030504020204" pitchFamily="34" charset="0"/>
              </a:rPr>
              <a:t>CAPTION</a:t>
            </a:r>
          </a:p>
        </p:txBody>
      </p:sp>
    </p:spTree>
    <p:extLst>
      <p:ext uri="{BB962C8B-B14F-4D97-AF65-F5344CB8AC3E}">
        <p14:creationId xmlns:p14="http://schemas.microsoft.com/office/powerpoint/2010/main" val="4006061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6A3295-A822-4F19-BAE3-6651CE0AF4C3}"/>
              </a:ext>
            </a:extLst>
          </p:cNvPr>
          <p:cNvSpPr>
            <a:spLocks noGrp="1"/>
          </p:cNvSpPr>
          <p:nvPr>
            <p:ph type="dt" sz="half" idx="10"/>
          </p:nvPr>
        </p:nvSpPr>
        <p:spPr/>
        <p:txBody>
          <a:bodyPr/>
          <a:lstStyle/>
          <a:p>
            <a:fld id="{C62EE261-FC47-49A0-996C-23ADF4395B33}" type="datetime3">
              <a:rPr lang="en-US" smtClean="0"/>
              <a:pPr/>
              <a:t>15 May 2020</a:t>
            </a:fld>
            <a:endParaRPr lang="en-US" dirty="0"/>
          </a:p>
        </p:txBody>
      </p:sp>
      <p:sp>
        <p:nvSpPr>
          <p:cNvPr id="3" name="Slide Number Placeholder 2">
            <a:extLst>
              <a:ext uri="{FF2B5EF4-FFF2-40B4-BE49-F238E27FC236}">
                <a16:creationId xmlns:a16="http://schemas.microsoft.com/office/drawing/2014/main" id="{719953F1-3B55-4E5D-A96C-EDAC8E8C79E1}"/>
              </a:ext>
            </a:extLst>
          </p:cNvPr>
          <p:cNvSpPr>
            <a:spLocks noGrp="1"/>
          </p:cNvSpPr>
          <p:nvPr>
            <p:ph type="sldNum" sz="quarter" idx="11"/>
          </p:nvPr>
        </p:nvSpPr>
        <p:spPr/>
        <p:txBody>
          <a:bodyPr/>
          <a:lstStyle/>
          <a:p>
            <a:r>
              <a:rPr lang="en-US"/>
              <a:t>|   </a:t>
            </a:r>
            <a:fld id="{24AA432E-61BB-4EF9-8610-004BEFB30EB4}" type="slidenum">
              <a:rPr lang="en-US" smtClean="0"/>
              <a:pPr/>
              <a:t>12</a:t>
            </a:fld>
            <a:endParaRPr lang="en-US" dirty="0"/>
          </a:p>
        </p:txBody>
      </p:sp>
      <p:sp>
        <p:nvSpPr>
          <p:cNvPr id="4" name="Footer Placeholder 3">
            <a:extLst>
              <a:ext uri="{FF2B5EF4-FFF2-40B4-BE49-F238E27FC236}">
                <a16:creationId xmlns:a16="http://schemas.microsoft.com/office/drawing/2014/main" id="{0FABDB9C-61CC-4CB3-B315-7B5156A242A4}"/>
              </a:ext>
            </a:extLst>
          </p:cNvPr>
          <p:cNvSpPr>
            <a:spLocks noGrp="1"/>
          </p:cNvSpPr>
          <p:nvPr>
            <p:ph type="ftr" sz="quarter" idx="12"/>
          </p:nvPr>
        </p:nvSpPr>
        <p:spPr/>
        <p:txBody>
          <a:bodyPr/>
          <a:lstStyle/>
          <a:p>
            <a:r>
              <a:rPr lang="en-US"/>
              <a:t>YOUR COMPANY NAME</a:t>
            </a:r>
            <a:endParaRPr lang="en-US" dirty="0"/>
          </a:p>
        </p:txBody>
      </p:sp>
      <p:sp>
        <p:nvSpPr>
          <p:cNvPr id="5" name="Text Placeholder 4">
            <a:extLst>
              <a:ext uri="{FF2B5EF4-FFF2-40B4-BE49-F238E27FC236}">
                <a16:creationId xmlns:a16="http://schemas.microsoft.com/office/drawing/2014/main" id="{3880CEE5-6DA2-4EFB-BD45-57941D4BB09C}"/>
              </a:ext>
            </a:extLst>
          </p:cNvPr>
          <p:cNvSpPr>
            <a:spLocks noGrp="1"/>
          </p:cNvSpPr>
          <p:nvPr>
            <p:ph type="body" sz="quarter" idx="13"/>
          </p:nvPr>
        </p:nvSpPr>
        <p:spPr/>
        <p:txBody>
          <a:bodyPr/>
          <a:lstStyle/>
          <a:p>
            <a:endParaRPr lang="en-ZA"/>
          </a:p>
        </p:txBody>
      </p:sp>
    </p:spTree>
    <p:extLst>
      <p:ext uri="{BB962C8B-B14F-4D97-AF65-F5344CB8AC3E}">
        <p14:creationId xmlns:p14="http://schemas.microsoft.com/office/powerpoint/2010/main" val="339618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32CA34-3A10-453F-8885-A71B8774FE6E}"/>
              </a:ext>
            </a:extLst>
          </p:cNvPr>
          <p:cNvSpPr>
            <a:spLocks noGrp="1"/>
          </p:cNvSpPr>
          <p:nvPr>
            <p:ph type="dt" sz="half" idx="10"/>
          </p:nvPr>
        </p:nvSpPr>
        <p:spPr/>
        <p:txBody>
          <a:bodyPr/>
          <a:lstStyle/>
          <a:p>
            <a:fld id="{C62EE261-FC47-49A0-996C-23ADF4395B33}" type="datetime3">
              <a:rPr lang="en-US" smtClean="0"/>
              <a:pPr/>
              <a:t>15 May 2020</a:t>
            </a:fld>
            <a:endParaRPr lang="en-US" dirty="0"/>
          </a:p>
        </p:txBody>
      </p:sp>
      <p:sp>
        <p:nvSpPr>
          <p:cNvPr id="3" name="Slide Number Placeholder 2">
            <a:extLst>
              <a:ext uri="{FF2B5EF4-FFF2-40B4-BE49-F238E27FC236}">
                <a16:creationId xmlns:a16="http://schemas.microsoft.com/office/drawing/2014/main" id="{B0A26ADD-82E7-42D6-9778-566A012D99E0}"/>
              </a:ext>
            </a:extLst>
          </p:cNvPr>
          <p:cNvSpPr>
            <a:spLocks noGrp="1"/>
          </p:cNvSpPr>
          <p:nvPr>
            <p:ph type="sldNum" sz="quarter" idx="11"/>
          </p:nvPr>
        </p:nvSpPr>
        <p:spPr/>
        <p:txBody>
          <a:bodyPr/>
          <a:lstStyle/>
          <a:p>
            <a:r>
              <a:rPr lang="en-US"/>
              <a:t>|   </a:t>
            </a:r>
            <a:fld id="{24AA432E-61BB-4EF9-8610-004BEFB30EB4}" type="slidenum">
              <a:rPr lang="en-US" smtClean="0"/>
              <a:pPr/>
              <a:t>13</a:t>
            </a:fld>
            <a:endParaRPr lang="en-US" dirty="0"/>
          </a:p>
        </p:txBody>
      </p:sp>
      <p:sp>
        <p:nvSpPr>
          <p:cNvPr id="4" name="Footer Placeholder 3">
            <a:extLst>
              <a:ext uri="{FF2B5EF4-FFF2-40B4-BE49-F238E27FC236}">
                <a16:creationId xmlns:a16="http://schemas.microsoft.com/office/drawing/2014/main" id="{74CAB3FA-C15B-4DE5-9524-30B5FC367B55}"/>
              </a:ext>
            </a:extLst>
          </p:cNvPr>
          <p:cNvSpPr>
            <a:spLocks noGrp="1"/>
          </p:cNvSpPr>
          <p:nvPr>
            <p:ph type="ftr" sz="quarter" idx="12"/>
          </p:nvPr>
        </p:nvSpPr>
        <p:spPr/>
        <p:txBody>
          <a:bodyPr/>
          <a:lstStyle/>
          <a:p>
            <a:r>
              <a:rPr lang="en-US"/>
              <a:t>YOUR COMPANY NAME</a:t>
            </a:r>
            <a:endParaRPr lang="en-US" dirty="0"/>
          </a:p>
        </p:txBody>
      </p:sp>
      <p:sp>
        <p:nvSpPr>
          <p:cNvPr id="5" name="Text Placeholder 4">
            <a:extLst>
              <a:ext uri="{FF2B5EF4-FFF2-40B4-BE49-F238E27FC236}">
                <a16:creationId xmlns:a16="http://schemas.microsoft.com/office/drawing/2014/main" id="{651D549C-1EC6-47B2-80BB-9B262D6A4F61}"/>
              </a:ext>
            </a:extLst>
          </p:cNvPr>
          <p:cNvSpPr>
            <a:spLocks noGrp="1"/>
          </p:cNvSpPr>
          <p:nvPr>
            <p:ph type="body" sz="quarter" idx="13"/>
          </p:nvPr>
        </p:nvSpPr>
        <p:spPr/>
        <p:txBody>
          <a:bodyPr/>
          <a:lstStyle/>
          <a:p>
            <a:endParaRPr lang="en-ZA"/>
          </a:p>
        </p:txBody>
      </p:sp>
      <p:sp>
        <p:nvSpPr>
          <p:cNvPr id="6" name="Text Placeholder 5">
            <a:extLst>
              <a:ext uri="{FF2B5EF4-FFF2-40B4-BE49-F238E27FC236}">
                <a16:creationId xmlns:a16="http://schemas.microsoft.com/office/drawing/2014/main" id="{36C4372A-A25A-425F-872E-471F8EA91427}"/>
              </a:ext>
            </a:extLst>
          </p:cNvPr>
          <p:cNvSpPr>
            <a:spLocks noGrp="1"/>
          </p:cNvSpPr>
          <p:nvPr>
            <p:ph type="body" sz="quarter" idx="14"/>
          </p:nvPr>
        </p:nvSpPr>
        <p:spPr/>
        <p:txBody>
          <a:bodyPr/>
          <a:lstStyle/>
          <a:p>
            <a:endParaRPr lang="en-ZA"/>
          </a:p>
        </p:txBody>
      </p:sp>
    </p:spTree>
    <p:extLst>
      <p:ext uri="{BB962C8B-B14F-4D97-AF65-F5344CB8AC3E}">
        <p14:creationId xmlns:p14="http://schemas.microsoft.com/office/powerpoint/2010/main" val="631186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5651BE-948A-4BE6-A7E9-61C6D09A7B92}"/>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4" name="Slide Number Placeholder 3">
            <a:extLst>
              <a:ext uri="{FF2B5EF4-FFF2-40B4-BE49-F238E27FC236}">
                <a16:creationId xmlns:a16="http://schemas.microsoft.com/office/drawing/2014/main" id="{9231A216-F68E-45A4-B470-60412DBEC284}"/>
              </a:ext>
            </a:extLst>
          </p:cNvPr>
          <p:cNvSpPr>
            <a:spLocks noGrp="1"/>
          </p:cNvSpPr>
          <p:nvPr>
            <p:ph type="sldNum" sz="quarter" idx="12"/>
          </p:nvPr>
        </p:nvSpPr>
        <p:spPr/>
        <p:txBody>
          <a:bodyPr/>
          <a:lstStyle/>
          <a:p>
            <a:r>
              <a:rPr lang="en-US"/>
              <a:t>|   </a:t>
            </a:r>
            <a:fld id="{24AA432E-61BB-4EF9-8610-004BEFB30EB4}" type="slidenum">
              <a:rPr lang="en-US" smtClean="0"/>
              <a:pPr/>
              <a:t>2</a:t>
            </a:fld>
            <a:endParaRPr lang="en-US" dirty="0"/>
          </a:p>
        </p:txBody>
      </p:sp>
      <p:sp>
        <p:nvSpPr>
          <p:cNvPr id="5" name="Title 4">
            <a:extLst>
              <a:ext uri="{FF2B5EF4-FFF2-40B4-BE49-F238E27FC236}">
                <a16:creationId xmlns:a16="http://schemas.microsoft.com/office/drawing/2014/main" id="{13BBB69D-EC3C-4769-8BB3-A993BE963711}"/>
              </a:ext>
            </a:extLst>
          </p:cNvPr>
          <p:cNvSpPr>
            <a:spLocks noGrp="1"/>
          </p:cNvSpPr>
          <p:nvPr>
            <p:ph type="title"/>
          </p:nvPr>
        </p:nvSpPr>
        <p:spPr/>
        <p:txBody>
          <a:bodyPr/>
          <a:lstStyle/>
          <a:p>
            <a:r>
              <a:rPr lang="en-ZA" dirty="0"/>
              <a:t>Template Instructions</a:t>
            </a:r>
          </a:p>
        </p:txBody>
      </p:sp>
      <p:sp>
        <p:nvSpPr>
          <p:cNvPr id="6" name="Text Placeholder 5">
            <a:extLst>
              <a:ext uri="{FF2B5EF4-FFF2-40B4-BE49-F238E27FC236}">
                <a16:creationId xmlns:a16="http://schemas.microsoft.com/office/drawing/2014/main" id="{6133925F-D907-4EB7-A901-9296840FB764}"/>
              </a:ext>
            </a:extLst>
          </p:cNvPr>
          <p:cNvSpPr>
            <a:spLocks noGrp="1"/>
          </p:cNvSpPr>
          <p:nvPr>
            <p:ph type="body" sz="quarter" idx="13"/>
          </p:nvPr>
        </p:nvSpPr>
        <p:spPr/>
        <p:txBody>
          <a:bodyPr/>
          <a:lstStyle/>
          <a:p>
            <a:r>
              <a:rPr lang="en-ZA" dirty="0"/>
              <a:t>PART 1</a:t>
            </a:r>
          </a:p>
        </p:txBody>
      </p:sp>
      <p:sp>
        <p:nvSpPr>
          <p:cNvPr id="7" name="TextBox 6">
            <a:extLst>
              <a:ext uri="{FF2B5EF4-FFF2-40B4-BE49-F238E27FC236}">
                <a16:creationId xmlns:a16="http://schemas.microsoft.com/office/drawing/2014/main" id="{A832CC0A-604B-42CD-96C0-B3E270B31021}"/>
              </a:ext>
            </a:extLst>
          </p:cNvPr>
          <p:cNvSpPr txBox="1"/>
          <p:nvPr/>
        </p:nvSpPr>
        <p:spPr>
          <a:xfrm>
            <a:off x="4185557" y="1863445"/>
            <a:ext cx="3095887" cy="4524315"/>
          </a:xfrm>
          <a:prstGeom prst="rect">
            <a:avLst/>
          </a:prstGeom>
          <a:noFill/>
        </p:spPr>
        <p:txBody>
          <a:bodyPr wrap="square" rtlCol="0">
            <a:spAutoFit/>
          </a:bodyPr>
          <a:lstStyle/>
          <a:p>
            <a:pPr algn="just"/>
            <a:r>
              <a:rPr lang="en-ZA" dirty="0">
                <a:solidFill>
                  <a:schemeClr val="tx2"/>
                </a:solidFill>
              </a:rPr>
              <a:t>b//   LABEL SLIDE</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All the text on the template slides can be directly edited by clicking on the specific text.</a:t>
            </a:r>
            <a:endParaRPr lang="en-ZA" sz="1400" dirty="0">
              <a:solidFill>
                <a:schemeClr val="accent6"/>
              </a:solidFill>
            </a:endParaRPr>
          </a:p>
          <a:p>
            <a:pPr marL="330759" indent="-285750">
              <a:buClr>
                <a:schemeClr val="tx2"/>
              </a:buClr>
              <a:buSzPct val="100000"/>
              <a:buFont typeface="Wingdings" panose="05000000000000000000" pitchFamily="2" charset="2"/>
              <a:buChar char="§"/>
            </a:pPr>
            <a:r>
              <a:rPr lang="en-ZA" sz="1400" dirty="0"/>
              <a:t>Replace the background image by right-clicking on the current image and selecting </a:t>
            </a:r>
            <a:r>
              <a:rPr lang="en-ZA" sz="1400" b="1" i="1" dirty="0">
                <a:solidFill>
                  <a:schemeClr val="tx2"/>
                </a:solidFill>
              </a:rPr>
              <a:t>Format Background</a:t>
            </a:r>
            <a:r>
              <a:rPr lang="en-ZA" sz="1400" dirty="0"/>
              <a:t>’. Follow the prompts on the pop-up menu. For a extensive selection of royalty-free stock images, visit one of the following stock image websites:</a:t>
            </a:r>
            <a:br>
              <a:rPr lang="en-ZA" sz="1400" dirty="0"/>
            </a:br>
            <a:r>
              <a:rPr lang="en-ZA" sz="1400" dirty="0">
                <a:solidFill>
                  <a:schemeClr val="accent3"/>
                </a:solidFill>
                <a:hlinkClick r:id="rId2">
                  <a:extLst>
                    <a:ext uri="{A12FA001-AC4F-418D-AE19-62706E023703}">
                      <ahyp:hlinkClr xmlns:ahyp="http://schemas.microsoft.com/office/drawing/2018/hyperlinkcolor" val="tx"/>
                    </a:ext>
                  </a:extLst>
                </a:hlinkClick>
              </a:rPr>
              <a:t>Negative Space</a:t>
            </a:r>
            <a:br>
              <a:rPr lang="en-ZA" sz="1400" dirty="0">
                <a:solidFill>
                  <a:schemeClr val="accent3"/>
                </a:solidFill>
              </a:rPr>
            </a:br>
            <a:r>
              <a:rPr lang="en-ZA" sz="1400" dirty="0">
                <a:solidFill>
                  <a:schemeClr val="accent3"/>
                </a:solidFill>
                <a:hlinkClick r:id="rId3">
                  <a:extLst>
                    <a:ext uri="{A12FA001-AC4F-418D-AE19-62706E023703}">
                      <ahyp:hlinkClr xmlns:ahyp="http://schemas.microsoft.com/office/drawing/2018/hyperlinkcolor" val="tx"/>
                    </a:ext>
                  </a:extLst>
                </a:hlinkClick>
              </a:rPr>
              <a:t>Pic Jumbo</a:t>
            </a:r>
            <a:br>
              <a:rPr lang="en-ZA" sz="1400" dirty="0">
                <a:solidFill>
                  <a:schemeClr val="accent3"/>
                </a:solidFill>
              </a:rPr>
            </a:br>
            <a:r>
              <a:rPr lang="en-ZA" sz="1400" dirty="0" err="1">
                <a:solidFill>
                  <a:schemeClr val="accent3"/>
                </a:solidFill>
                <a:hlinkClick r:id="rId4">
                  <a:extLst>
                    <a:ext uri="{A12FA001-AC4F-418D-AE19-62706E023703}">
                      <ahyp:hlinkClr xmlns:ahyp="http://schemas.microsoft.com/office/drawing/2018/hyperlinkcolor" val="tx"/>
                    </a:ext>
                  </a:extLst>
                </a:hlinkClick>
              </a:rPr>
              <a:t>Kaboompics</a:t>
            </a:r>
            <a:br>
              <a:rPr lang="en-ZA" sz="1400" dirty="0">
                <a:solidFill>
                  <a:schemeClr val="accent3"/>
                </a:solidFill>
              </a:rPr>
            </a:br>
            <a:r>
              <a:rPr lang="en-ZA" sz="1400" dirty="0" err="1">
                <a:solidFill>
                  <a:schemeClr val="accent3"/>
                </a:solidFill>
                <a:hlinkClick r:id="rId5">
                  <a:extLst>
                    <a:ext uri="{A12FA001-AC4F-418D-AE19-62706E023703}">
                      <ahyp:hlinkClr xmlns:ahyp="http://schemas.microsoft.com/office/drawing/2018/hyperlinkcolor" val="tx"/>
                    </a:ext>
                  </a:extLst>
                </a:hlinkClick>
              </a:rPr>
              <a:t>Pexels</a:t>
            </a:r>
            <a:br>
              <a:rPr lang="en-ZA" sz="1400" dirty="0">
                <a:solidFill>
                  <a:schemeClr val="accent3"/>
                </a:solidFill>
              </a:rPr>
            </a:br>
            <a:r>
              <a:rPr lang="en-ZA" sz="1400" dirty="0" err="1">
                <a:solidFill>
                  <a:schemeClr val="accent3"/>
                </a:solidFill>
                <a:hlinkClick r:id="rId6">
                  <a:extLst>
                    <a:ext uri="{A12FA001-AC4F-418D-AE19-62706E023703}">
                      <ahyp:hlinkClr xmlns:ahyp="http://schemas.microsoft.com/office/drawing/2018/hyperlinkcolor" val="tx"/>
                    </a:ext>
                  </a:extLst>
                </a:hlinkClick>
              </a:rPr>
              <a:t>Freepik</a:t>
            </a:r>
            <a:endParaRPr lang="en-ZA" sz="1400" dirty="0">
              <a:solidFill>
                <a:schemeClr val="accent3"/>
              </a:solidFill>
            </a:endParaRPr>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8" name="TextBox 7">
            <a:extLst>
              <a:ext uri="{FF2B5EF4-FFF2-40B4-BE49-F238E27FC236}">
                <a16:creationId xmlns:a16="http://schemas.microsoft.com/office/drawing/2014/main" id="{8672D6AC-E3C2-45CC-9052-DDFD7AEB1630}"/>
              </a:ext>
            </a:extLst>
          </p:cNvPr>
          <p:cNvSpPr txBox="1"/>
          <p:nvPr/>
        </p:nvSpPr>
        <p:spPr>
          <a:xfrm>
            <a:off x="424545" y="1863446"/>
            <a:ext cx="3095887" cy="4093428"/>
          </a:xfrm>
          <a:prstGeom prst="rect">
            <a:avLst/>
          </a:prstGeom>
          <a:noFill/>
        </p:spPr>
        <p:txBody>
          <a:bodyPr wrap="square" rtlCol="0">
            <a:spAutoFit/>
          </a:bodyPr>
          <a:lstStyle/>
          <a:p>
            <a:pPr algn="just"/>
            <a:r>
              <a:rPr lang="en-ZA" dirty="0">
                <a:solidFill>
                  <a:schemeClr val="tx2"/>
                </a:solidFill>
              </a:rPr>
              <a:t>a//   MAIN TEMPLATE</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Access the Slide Master by selecting </a:t>
            </a:r>
            <a:r>
              <a:rPr lang="en-ZA" sz="1400" b="1" i="1" dirty="0">
                <a:solidFill>
                  <a:schemeClr val="tx2"/>
                </a:solidFill>
              </a:rPr>
              <a:t>View  &gt; Slide Master</a:t>
            </a:r>
            <a:r>
              <a:rPr lang="en-ZA" sz="1400" dirty="0"/>
              <a:t>. Select the top slide on the panel to the left hand side of your screen. From this menu you will be able to add or remove elements from the main template design as well as edit elements such as the company name placeholder, date format and page number found in the footer of the template. When you are done editing in the Slide Master view, click on </a:t>
            </a:r>
            <a:r>
              <a:rPr lang="en-ZA" sz="1400" b="1" i="1" dirty="0">
                <a:solidFill>
                  <a:schemeClr val="tx2"/>
                </a:solidFill>
              </a:rPr>
              <a:t>Close Master View </a:t>
            </a:r>
            <a:r>
              <a:rPr lang="en-ZA" sz="1400" dirty="0"/>
              <a:t>on the top task bar. </a:t>
            </a: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9" name="TextBox 8">
            <a:extLst>
              <a:ext uri="{FF2B5EF4-FFF2-40B4-BE49-F238E27FC236}">
                <a16:creationId xmlns:a16="http://schemas.microsoft.com/office/drawing/2014/main" id="{891B5B07-64FF-406E-BD01-9E82A8BFBB7E}"/>
              </a:ext>
            </a:extLst>
          </p:cNvPr>
          <p:cNvSpPr txBox="1"/>
          <p:nvPr/>
        </p:nvSpPr>
        <p:spPr>
          <a:xfrm>
            <a:off x="7946569" y="1863446"/>
            <a:ext cx="3095887" cy="4739759"/>
          </a:xfrm>
          <a:prstGeom prst="rect">
            <a:avLst/>
          </a:prstGeom>
          <a:noFill/>
        </p:spPr>
        <p:txBody>
          <a:bodyPr wrap="square" rtlCol="0">
            <a:spAutoFit/>
          </a:bodyPr>
          <a:lstStyle/>
          <a:p>
            <a:pPr algn="just"/>
            <a:r>
              <a:rPr lang="en-ZA" dirty="0">
                <a:solidFill>
                  <a:schemeClr val="tx2"/>
                </a:solidFill>
              </a:rPr>
              <a:t>c//   CONTENT SLIDES</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All the text on the content slides can be directly edited by clicking on the specific text.</a:t>
            </a:r>
          </a:p>
          <a:p>
            <a:pPr marL="330759" indent="-285750">
              <a:buClr>
                <a:schemeClr val="tx2"/>
              </a:buClr>
              <a:buSzPct val="100000"/>
              <a:buFont typeface="Wingdings" panose="05000000000000000000" pitchFamily="2" charset="2"/>
              <a:buChar char="§"/>
            </a:pPr>
            <a:r>
              <a:rPr lang="en-ZA" sz="1400" dirty="0"/>
              <a:t>Icons can be replaced to meet your specific need. To change an icon, simply right-click on the icon and select </a:t>
            </a:r>
            <a:r>
              <a:rPr lang="en-ZA" sz="1400" b="1" i="1" dirty="0">
                <a:solidFill>
                  <a:schemeClr val="tx2"/>
                </a:solidFill>
              </a:rPr>
              <a:t>Change Graphic </a:t>
            </a:r>
            <a:r>
              <a:rPr lang="en-ZA" sz="1400" dirty="0"/>
              <a:t>from the pop-up menu. Choose </a:t>
            </a:r>
            <a:r>
              <a:rPr lang="en-ZA" sz="1400" b="1" i="1" dirty="0">
                <a:solidFill>
                  <a:schemeClr val="tx2"/>
                </a:solidFill>
              </a:rPr>
              <a:t>From Icons</a:t>
            </a:r>
            <a:r>
              <a:rPr lang="en-ZA" sz="1400" dirty="0"/>
              <a:t>. This option will take you to PowerPoint’s built-in Icon Library where you can select a new icon from their wide variety of themes. Click on </a:t>
            </a:r>
            <a:r>
              <a:rPr lang="en-ZA" sz="1400" b="1" i="1" dirty="0">
                <a:solidFill>
                  <a:schemeClr val="tx2"/>
                </a:solidFill>
              </a:rPr>
              <a:t>Insert Icon </a:t>
            </a:r>
            <a:r>
              <a:rPr lang="en-ZA" sz="1400" dirty="0"/>
              <a:t>to replace. You can change icon styles and colours by simply clicking on them to enter the style menu.</a:t>
            </a:r>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10" name="Footer Placeholder 2">
            <a:extLst>
              <a:ext uri="{FF2B5EF4-FFF2-40B4-BE49-F238E27FC236}">
                <a16:creationId xmlns:a16="http://schemas.microsoft.com/office/drawing/2014/main" id="{C5C3B603-029C-475E-B499-4079402314D3}"/>
              </a:ext>
            </a:extLst>
          </p:cNvPr>
          <p:cNvSpPr>
            <a:spLocks noGrp="1"/>
          </p:cNvSpPr>
          <p:nvPr>
            <p:ph type="ftr" sz="quarter" idx="11"/>
          </p:nvPr>
        </p:nvSpPr>
        <p:spPr>
          <a:xfrm>
            <a:off x="381002" y="6376657"/>
            <a:ext cx="7835476" cy="365125"/>
          </a:xfrm>
        </p:spPr>
        <p:txBody>
          <a:bodyPr/>
          <a:lstStyle/>
          <a:p>
            <a:r>
              <a:rPr lang="en-US" dirty="0"/>
              <a:t>DELETE THIS SLIDE ONCE YOU ARE COMFORTABLE WITH EDITING THE PROJECT WITHOUT GUIDANCE </a:t>
            </a:r>
          </a:p>
        </p:txBody>
      </p:sp>
    </p:spTree>
    <p:extLst>
      <p:ext uri="{BB962C8B-B14F-4D97-AF65-F5344CB8AC3E}">
        <p14:creationId xmlns:p14="http://schemas.microsoft.com/office/powerpoint/2010/main" val="1271028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5651BE-948A-4BE6-A7E9-61C6D09A7B92}"/>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91D9A4BA-FD5E-4810-A5D5-DAB87C609ABE}"/>
              </a:ext>
            </a:extLst>
          </p:cNvPr>
          <p:cNvSpPr>
            <a:spLocks noGrp="1"/>
          </p:cNvSpPr>
          <p:nvPr>
            <p:ph type="ftr" sz="quarter" idx="11"/>
          </p:nvPr>
        </p:nvSpPr>
        <p:spPr>
          <a:xfrm>
            <a:off x="381002" y="6376657"/>
            <a:ext cx="7835476" cy="365125"/>
          </a:xfrm>
        </p:spPr>
        <p:txBody>
          <a:bodyPr/>
          <a:lstStyle/>
          <a:p>
            <a:r>
              <a:rPr lang="en-US" dirty="0"/>
              <a:t>DELETE THIS SLIDE ONCE YOU ARE COMFORTABLE WITH EDITING THE PROJECT WITHOUT GUIDANCE </a:t>
            </a:r>
          </a:p>
        </p:txBody>
      </p:sp>
      <p:sp>
        <p:nvSpPr>
          <p:cNvPr id="4" name="Slide Number Placeholder 3">
            <a:extLst>
              <a:ext uri="{FF2B5EF4-FFF2-40B4-BE49-F238E27FC236}">
                <a16:creationId xmlns:a16="http://schemas.microsoft.com/office/drawing/2014/main" id="{9231A216-F68E-45A4-B470-60412DBEC284}"/>
              </a:ext>
            </a:extLst>
          </p:cNvPr>
          <p:cNvSpPr>
            <a:spLocks noGrp="1"/>
          </p:cNvSpPr>
          <p:nvPr>
            <p:ph type="sldNum" sz="quarter" idx="12"/>
          </p:nvPr>
        </p:nvSpPr>
        <p:spPr/>
        <p:txBody>
          <a:bodyPr/>
          <a:lstStyle/>
          <a:p>
            <a:r>
              <a:rPr lang="en-US"/>
              <a:t>|   </a:t>
            </a:r>
            <a:fld id="{24AA432E-61BB-4EF9-8610-004BEFB30EB4}" type="slidenum">
              <a:rPr lang="en-US" smtClean="0"/>
              <a:pPr/>
              <a:t>3</a:t>
            </a:fld>
            <a:endParaRPr lang="en-US" dirty="0"/>
          </a:p>
        </p:txBody>
      </p:sp>
      <p:sp>
        <p:nvSpPr>
          <p:cNvPr id="5" name="Title 4">
            <a:extLst>
              <a:ext uri="{FF2B5EF4-FFF2-40B4-BE49-F238E27FC236}">
                <a16:creationId xmlns:a16="http://schemas.microsoft.com/office/drawing/2014/main" id="{13BBB69D-EC3C-4769-8BB3-A993BE963711}"/>
              </a:ext>
            </a:extLst>
          </p:cNvPr>
          <p:cNvSpPr>
            <a:spLocks noGrp="1"/>
          </p:cNvSpPr>
          <p:nvPr>
            <p:ph type="title"/>
          </p:nvPr>
        </p:nvSpPr>
        <p:spPr/>
        <p:txBody>
          <a:bodyPr/>
          <a:lstStyle/>
          <a:p>
            <a:r>
              <a:rPr lang="en-ZA" dirty="0"/>
              <a:t>Template Instructions</a:t>
            </a:r>
          </a:p>
        </p:txBody>
      </p:sp>
      <p:sp>
        <p:nvSpPr>
          <p:cNvPr id="6" name="Text Placeholder 5">
            <a:extLst>
              <a:ext uri="{FF2B5EF4-FFF2-40B4-BE49-F238E27FC236}">
                <a16:creationId xmlns:a16="http://schemas.microsoft.com/office/drawing/2014/main" id="{6133925F-D907-4EB7-A901-9296840FB764}"/>
              </a:ext>
            </a:extLst>
          </p:cNvPr>
          <p:cNvSpPr>
            <a:spLocks noGrp="1"/>
          </p:cNvSpPr>
          <p:nvPr>
            <p:ph type="body" sz="quarter" idx="13"/>
          </p:nvPr>
        </p:nvSpPr>
        <p:spPr/>
        <p:txBody>
          <a:bodyPr/>
          <a:lstStyle/>
          <a:p>
            <a:r>
              <a:rPr lang="en-ZA" dirty="0"/>
              <a:t>PART 2</a:t>
            </a:r>
          </a:p>
        </p:txBody>
      </p:sp>
      <p:sp>
        <p:nvSpPr>
          <p:cNvPr id="7" name="TextBox 6">
            <a:extLst>
              <a:ext uri="{FF2B5EF4-FFF2-40B4-BE49-F238E27FC236}">
                <a16:creationId xmlns:a16="http://schemas.microsoft.com/office/drawing/2014/main" id="{A832CC0A-604B-42CD-96C0-B3E270B31021}"/>
              </a:ext>
            </a:extLst>
          </p:cNvPr>
          <p:cNvSpPr txBox="1"/>
          <p:nvPr/>
        </p:nvSpPr>
        <p:spPr>
          <a:xfrm>
            <a:off x="4185557" y="1863445"/>
            <a:ext cx="3095887" cy="4739759"/>
          </a:xfrm>
          <a:prstGeom prst="rect">
            <a:avLst/>
          </a:prstGeom>
          <a:noFill/>
        </p:spPr>
        <p:txBody>
          <a:bodyPr wrap="square" rtlCol="0">
            <a:spAutoFit/>
          </a:bodyPr>
          <a:lstStyle/>
          <a:p>
            <a:pPr lvl="0" algn="just"/>
            <a:r>
              <a:rPr lang="en-ZA" dirty="0">
                <a:solidFill>
                  <a:schemeClr val="tx2"/>
                </a:solidFill>
              </a:rPr>
              <a:t>e//   </a:t>
            </a:r>
            <a:r>
              <a:rPr lang="en-ZA" dirty="0">
                <a:solidFill>
                  <a:srgbClr val="335B74"/>
                </a:solidFill>
              </a:rPr>
              <a:t>SAVING YOUR PROJECT</a:t>
            </a:r>
          </a:p>
          <a:p>
            <a:pPr lvl="0" algn="just"/>
            <a:endParaRPr lang="en-ZA" dirty="0">
              <a:solidFill>
                <a:srgbClr val="335B74"/>
              </a:solidFill>
            </a:endParaRPr>
          </a:p>
          <a:p>
            <a:pPr marL="330759" lvl="0" indent="-285750">
              <a:buClr>
                <a:srgbClr val="335B74"/>
              </a:buClr>
              <a:buSzPct val="100000"/>
              <a:buFont typeface="Wingdings" panose="05000000000000000000" pitchFamily="2" charset="2"/>
              <a:buChar char="§"/>
            </a:pPr>
            <a:r>
              <a:rPr lang="en-GB" sz="1400" dirty="0">
                <a:solidFill>
                  <a:prstClr val="black"/>
                </a:solidFill>
              </a:rPr>
              <a:t>Make sure to save this template under a file domain of your choice on your own computer or flash drive. Go to </a:t>
            </a:r>
            <a:r>
              <a:rPr lang="en-GB" sz="1400" b="1" i="1" dirty="0">
                <a:solidFill>
                  <a:srgbClr val="335B74"/>
                </a:solidFill>
              </a:rPr>
              <a:t>File </a:t>
            </a:r>
            <a:r>
              <a:rPr lang="en-ZA" sz="1400" b="1" i="1" dirty="0">
                <a:solidFill>
                  <a:srgbClr val="335B74"/>
                </a:solidFill>
              </a:rPr>
              <a:t>&gt; </a:t>
            </a:r>
            <a:r>
              <a:rPr lang="en-GB" sz="1400" b="1" i="1" dirty="0">
                <a:solidFill>
                  <a:srgbClr val="335B74"/>
                </a:solidFill>
              </a:rPr>
              <a:t>Save As</a:t>
            </a:r>
            <a:r>
              <a:rPr lang="en-GB" sz="1400" dirty="0">
                <a:solidFill>
                  <a:prstClr val="black"/>
                </a:solidFill>
              </a:rPr>
              <a:t>  and choose a domain and file name before clicking on </a:t>
            </a:r>
            <a:r>
              <a:rPr lang="en-GB" sz="1400" b="1" i="1" dirty="0">
                <a:solidFill>
                  <a:srgbClr val="335B74"/>
                </a:solidFill>
              </a:rPr>
              <a:t>Save</a:t>
            </a:r>
            <a:r>
              <a:rPr lang="en-GB" sz="1400" dirty="0">
                <a:solidFill>
                  <a:prstClr val="black"/>
                </a:solidFill>
              </a:rPr>
              <a:t>. From here onwards you can save by pressing </a:t>
            </a:r>
            <a:r>
              <a:rPr lang="en-GB" sz="1400" b="1" i="1" dirty="0">
                <a:solidFill>
                  <a:srgbClr val="335B74"/>
                </a:solidFill>
              </a:rPr>
              <a:t>Ctrl + S </a:t>
            </a:r>
            <a:r>
              <a:rPr lang="en-GB" sz="1400" dirty="0">
                <a:solidFill>
                  <a:prstClr val="black"/>
                </a:solidFill>
              </a:rPr>
              <a:t>on your keyboard as a shortcut. Save in regular intervals to avoid losing any important data in the event of a software failure. </a:t>
            </a:r>
          </a:p>
          <a:p>
            <a:pPr marL="330759" lvl="0" indent="-285750">
              <a:buClr>
                <a:srgbClr val="335B74"/>
              </a:buClr>
              <a:buSzPct val="100000"/>
              <a:buFont typeface="Wingdings" panose="05000000000000000000" pitchFamily="2" charset="2"/>
              <a:buChar char="§"/>
            </a:pPr>
            <a:r>
              <a:rPr lang="en-GB" sz="1400" dirty="0">
                <a:solidFill>
                  <a:prstClr val="black"/>
                </a:solidFill>
              </a:rPr>
              <a:t>To save your final presentation in PDF format, go to </a:t>
            </a:r>
            <a:r>
              <a:rPr lang="en-GB" sz="1400" b="1" i="1" dirty="0">
                <a:solidFill>
                  <a:srgbClr val="335B74"/>
                </a:solidFill>
              </a:rPr>
              <a:t>File </a:t>
            </a:r>
            <a:r>
              <a:rPr lang="en-ZA" sz="1400" b="1" i="1" dirty="0">
                <a:solidFill>
                  <a:srgbClr val="335B74"/>
                </a:solidFill>
              </a:rPr>
              <a:t>&gt; </a:t>
            </a:r>
            <a:r>
              <a:rPr lang="en-GB" sz="1400" b="1" i="1" dirty="0">
                <a:solidFill>
                  <a:srgbClr val="335B74"/>
                </a:solidFill>
              </a:rPr>
              <a:t>Save As</a:t>
            </a:r>
            <a:r>
              <a:rPr lang="en-GB" sz="1400" dirty="0">
                <a:solidFill>
                  <a:prstClr val="black"/>
                </a:solidFill>
              </a:rPr>
              <a:t> and then, in the drop-down menu, choose the PDF format and then click on </a:t>
            </a:r>
            <a:r>
              <a:rPr lang="en-GB" sz="1400" b="1" i="1" dirty="0">
                <a:solidFill>
                  <a:srgbClr val="335B74"/>
                </a:solidFill>
              </a:rPr>
              <a:t>Save</a:t>
            </a:r>
            <a:r>
              <a:rPr lang="en-GB" sz="1400" dirty="0">
                <a:solidFill>
                  <a:prstClr val="black"/>
                </a:solidFill>
              </a:rPr>
              <a:t>.</a:t>
            </a:r>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8" name="TextBox 7">
            <a:extLst>
              <a:ext uri="{FF2B5EF4-FFF2-40B4-BE49-F238E27FC236}">
                <a16:creationId xmlns:a16="http://schemas.microsoft.com/office/drawing/2014/main" id="{8672D6AC-E3C2-45CC-9052-DDFD7AEB1630}"/>
              </a:ext>
            </a:extLst>
          </p:cNvPr>
          <p:cNvSpPr txBox="1"/>
          <p:nvPr/>
        </p:nvSpPr>
        <p:spPr>
          <a:xfrm>
            <a:off x="424545" y="1863446"/>
            <a:ext cx="3095887" cy="4524315"/>
          </a:xfrm>
          <a:prstGeom prst="rect">
            <a:avLst/>
          </a:prstGeom>
          <a:noFill/>
        </p:spPr>
        <p:txBody>
          <a:bodyPr wrap="square" rtlCol="0">
            <a:spAutoFit/>
          </a:bodyPr>
          <a:lstStyle/>
          <a:p>
            <a:pPr algn="just"/>
            <a:r>
              <a:rPr lang="en-ZA" dirty="0">
                <a:solidFill>
                  <a:schemeClr val="tx2"/>
                </a:solidFill>
              </a:rPr>
              <a:t>d//   SLIDE LAYOUTS</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New slides can be inserted into this template by selecting </a:t>
            </a:r>
            <a:r>
              <a:rPr lang="en-ZA" sz="1400" b="1" i="1" dirty="0">
                <a:solidFill>
                  <a:schemeClr val="tx2"/>
                </a:solidFill>
              </a:rPr>
              <a:t>New Slide </a:t>
            </a:r>
            <a:r>
              <a:rPr lang="en-ZA" sz="1400" dirty="0"/>
              <a:t>on the task bar and picking the most appropriate layout.</a:t>
            </a:r>
          </a:p>
          <a:p>
            <a:pPr marL="330759" indent="-285750">
              <a:buClr>
                <a:schemeClr val="tx2"/>
              </a:buClr>
              <a:buSzPct val="100000"/>
              <a:buFont typeface="Wingdings" panose="05000000000000000000" pitchFamily="2" charset="2"/>
              <a:buChar char="§"/>
            </a:pPr>
            <a:r>
              <a:rPr lang="en-ZA" sz="1400" dirty="0"/>
              <a:t>Add, duplicate or delete slides by right-clicking on their thumbnail preview to the left of your screen and selecting the action that you wish to perform.</a:t>
            </a:r>
          </a:p>
          <a:p>
            <a:pPr marL="330759" indent="-285750">
              <a:buClr>
                <a:schemeClr val="tx2"/>
              </a:buClr>
              <a:buSzPct val="100000"/>
              <a:buFont typeface="Wingdings" panose="05000000000000000000" pitchFamily="2" charset="2"/>
              <a:buChar char="§"/>
            </a:pPr>
            <a:r>
              <a:rPr lang="en-ZA" sz="1400" dirty="0"/>
              <a:t>Slides can be re-arranged by clicking and dragging their thumbnails up or down on the layout sequence.</a:t>
            </a:r>
          </a:p>
          <a:p>
            <a:pPr marL="330759" indent="-285750">
              <a:buClr>
                <a:schemeClr val="tx2"/>
              </a:buClr>
              <a:buSzPct val="100000"/>
              <a:buFont typeface="Wingdings" panose="05000000000000000000" pitchFamily="2" charset="2"/>
              <a:buChar char="§"/>
            </a:pPr>
            <a:r>
              <a:rPr lang="en-ZA" sz="1400" dirty="0"/>
              <a:t>The page numbering will automatically be updated when slides are added or removed to your presentation.</a:t>
            </a:r>
          </a:p>
          <a:p>
            <a:pPr marL="330759" indent="-285750">
              <a:buClr>
                <a:schemeClr val="tx2"/>
              </a:buClr>
              <a:buSzPct val="100000"/>
              <a:buFont typeface="Wingdings" panose="05000000000000000000" pitchFamily="2" charset="2"/>
              <a:buChar char="§"/>
            </a:pPr>
            <a:endParaRPr lang="en-ZA" sz="1400" dirty="0"/>
          </a:p>
        </p:txBody>
      </p:sp>
      <p:sp>
        <p:nvSpPr>
          <p:cNvPr id="9" name="TextBox 8">
            <a:extLst>
              <a:ext uri="{FF2B5EF4-FFF2-40B4-BE49-F238E27FC236}">
                <a16:creationId xmlns:a16="http://schemas.microsoft.com/office/drawing/2014/main" id="{891B5B07-64FF-406E-BD01-9E82A8BFBB7E}"/>
              </a:ext>
            </a:extLst>
          </p:cNvPr>
          <p:cNvSpPr txBox="1"/>
          <p:nvPr/>
        </p:nvSpPr>
        <p:spPr>
          <a:xfrm>
            <a:off x="7946569" y="1863446"/>
            <a:ext cx="3095887" cy="4093428"/>
          </a:xfrm>
          <a:prstGeom prst="rect">
            <a:avLst/>
          </a:prstGeom>
          <a:noFill/>
        </p:spPr>
        <p:txBody>
          <a:bodyPr wrap="square" rtlCol="0">
            <a:spAutoFit/>
          </a:bodyPr>
          <a:lstStyle/>
          <a:p>
            <a:pPr algn="just"/>
            <a:r>
              <a:rPr lang="en-ZA" dirty="0">
                <a:solidFill>
                  <a:schemeClr val="tx2"/>
                </a:solidFill>
              </a:rPr>
              <a:t>f//   TROUBLESHOOTING</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This template was created for you to merely copy infographics or visual elements from or to be able to use as a whole by adding or removing slides to meet your individual needs. In the case of a slide formatted to a point where the fonts and colours have been changed and moved too far from the original look, you can reset the slide to the original formatting by clicking on </a:t>
            </a:r>
            <a:r>
              <a:rPr lang="en-ZA" sz="1400" b="1" i="1" dirty="0">
                <a:solidFill>
                  <a:srgbClr val="335B74"/>
                </a:solidFill>
              </a:rPr>
              <a:t>Reset </a:t>
            </a:r>
            <a:r>
              <a:rPr lang="en-ZA" sz="1400" dirty="0"/>
              <a:t>in the Slides Section of the Home toolbar.</a:t>
            </a:r>
            <a:endParaRPr lang="en-GB" sz="1400" dirty="0"/>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Tree>
    <p:extLst>
      <p:ext uri="{BB962C8B-B14F-4D97-AF65-F5344CB8AC3E}">
        <p14:creationId xmlns:p14="http://schemas.microsoft.com/office/powerpoint/2010/main" val="19128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DFD9E7B-96D5-4650-B144-C52C1EBA821E}"/>
              </a:ext>
            </a:extLst>
          </p:cNvPr>
          <p:cNvSpPr>
            <a:spLocks noGrp="1"/>
          </p:cNvSpPr>
          <p:nvPr>
            <p:ph type="ctrTitle"/>
          </p:nvPr>
        </p:nvSpPr>
        <p:spPr/>
        <p:txBody>
          <a:bodyPr/>
          <a:lstStyle/>
          <a:p>
            <a:endParaRPr lang="en-ZA"/>
          </a:p>
        </p:txBody>
      </p:sp>
      <p:sp>
        <p:nvSpPr>
          <p:cNvPr id="6" name="Subtitle 5">
            <a:extLst>
              <a:ext uri="{FF2B5EF4-FFF2-40B4-BE49-F238E27FC236}">
                <a16:creationId xmlns:a16="http://schemas.microsoft.com/office/drawing/2014/main" id="{C85D7052-1FEE-42F4-BAB0-4A053F68297A}"/>
              </a:ext>
            </a:extLst>
          </p:cNvPr>
          <p:cNvSpPr>
            <a:spLocks noGrp="1"/>
          </p:cNvSpPr>
          <p:nvPr>
            <p:ph type="subTitle" idx="1"/>
          </p:nvPr>
        </p:nvSpPr>
        <p:spPr/>
        <p:txBody>
          <a:bodyPr/>
          <a:lstStyle/>
          <a:p>
            <a:endParaRPr lang="en-ZA"/>
          </a:p>
        </p:txBody>
      </p:sp>
      <p:sp>
        <p:nvSpPr>
          <p:cNvPr id="15" name="Picture Placeholder 14">
            <a:extLst>
              <a:ext uri="{FF2B5EF4-FFF2-40B4-BE49-F238E27FC236}">
                <a16:creationId xmlns:a16="http://schemas.microsoft.com/office/drawing/2014/main" id="{8CF1FB1E-A448-4990-95AE-4EA2A822DDF1}"/>
              </a:ext>
            </a:extLst>
          </p:cNvPr>
          <p:cNvSpPr>
            <a:spLocks noGrp="1"/>
          </p:cNvSpPr>
          <p:nvPr>
            <p:ph type="pic" sz="quarter" idx="10"/>
          </p:nvPr>
        </p:nvSpPr>
        <p:spPr/>
      </p:sp>
    </p:spTree>
    <p:extLst>
      <p:ext uri="{BB962C8B-B14F-4D97-AF65-F5344CB8AC3E}">
        <p14:creationId xmlns:p14="http://schemas.microsoft.com/office/powerpoint/2010/main" val="3165015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95BDB2-DB0B-4807-86B4-F36328912A6C}"/>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F683E6D7-6DC3-408B-97A7-5EBA7D25E342}"/>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5D6BB01E-C3A6-4BB3-BC30-9455C6D77F72}"/>
              </a:ext>
            </a:extLst>
          </p:cNvPr>
          <p:cNvSpPr>
            <a:spLocks noGrp="1"/>
          </p:cNvSpPr>
          <p:nvPr>
            <p:ph type="sldNum" sz="quarter" idx="12"/>
          </p:nvPr>
        </p:nvSpPr>
        <p:spPr/>
        <p:txBody>
          <a:bodyPr/>
          <a:lstStyle/>
          <a:p>
            <a:r>
              <a:rPr lang="en-US"/>
              <a:t>|   </a:t>
            </a:r>
            <a:fld id="{24AA432E-61BB-4EF9-8610-004BEFB30EB4}" type="slidenum">
              <a:rPr lang="en-US" smtClean="0"/>
              <a:pPr/>
              <a:t>5</a:t>
            </a:fld>
            <a:endParaRPr lang="en-US" dirty="0"/>
          </a:p>
        </p:txBody>
      </p:sp>
      <p:sp>
        <p:nvSpPr>
          <p:cNvPr id="5" name="Title 4">
            <a:extLst>
              <a:ext uri="{FF2B5EF4-FFF2-40B4-BE49-F238E27FC236}">
                <a16:creationId xmlns:a16="http://schemas.microsoft.com/office/drawing/2014/main" id="{538E7003-4AA2-47F5-9893-ED416344BDB4}"/>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4CFC8181-216F-4A37-A971-88ED6EF603BD}"/>
              </a:ext>
            </a:extLst>
          </p:cNvPr>
          <p:cNvSpPr>
            <a:spLocks noGrp="1"/>
          </p:cNvSpPr>
          <p:nvPr>
            <p:ph type="body" sz="quarter" idx="13"/>
          </p:nvPr>
        </p:nvSpPr>
        <p:spPr/>
        <p:txBody>
          <a:bodyPr/>
          <a:lstStyle/>
          <a:p>
            <a:endParaRPr lang="en-ZA"/>
          </a:p>
        </p:txBody>
      </p:sp>
      <p:grpSp>
        <p:nvGrpSpPr>
          <p:cNvPr id="33" name="Group 32">
            <a:extLst>
              <a:ext uri="{FF2B5EF4-FFF2-40B4-BE49-F238E27FC236}">
                <a16:creationId xmlns:a16="http://schemas.microsoft.com/office/drawing/2014/main" id="{BABC482C-97F4-436D-867F-F4AC6AC67AC1}"/>
              </a:ext>
            </a:extLst>
          </p:cNvPr>
          <p:cNvGrpSpPr/>
          <p:nvPr/>
        </p:nvGrpSpPr>
        <p:grpSpPr>
          <a:xfrm>
            <a:off x="3681419" y="1872836"/>
            <a:ext cx="2840390" cy="4342035"/>
            <a:chOff x="1365250" y="1143000"/>
            <a:chExt cx="4313238" cy="5432426"/>
          </a:xfrm>
        </p:grpSpPr>
        <p:sp>
          <p:nvSpPr>
            <p:cNvPr id="34" name="Freeform 5">
              <a:extLst>
                <a:ext uri="{FF2B5EF4-FFF2-40B4-BE49-F238E27FC236}">
                  <a16:creationId xmlns:a16="http://schemas.microsoft.com/office/drawing/2014/main" id="{B95B2B24-CBDD-46F4-BC15-8290837231F0}"/>
                </a:ext>
              </a:extLst>
            </p:cNvPr>
            <p:cNvSpPr>
              <a:spLocks/>
            </p:cNvSpPr>
            <p:nvPr/>
          </p:nvSpPr>
          <p:spPr bwMode="auto">
            <a:xfrm>
              <a:off x="4217988" y="2566988"/>
              <a:ext cx="1460500" cy="1357313"/>
            </a:xfrm>
            <a:custGeom>
              <a:avLst/>
              <a:gdLst>
                <a:gd name="T0" fmla="*/ 101 w 109"/>
                <a:gd name="T1" fmla="*/ 47 h 156"/>
                <a:gd name="T2" fmla="*/ 109 w 109"/>
                <a:gd name="T3" fmla="*/ 156 h 156"/>
                <a:gd name="T4" fmla="*/ 91 w 109"/>
                <a:gd name="T5" fmla="*/ 133 h 156"/>
                <a:gd name="T6" fmla="*/ 0 w 109"/>
                <a:gd name="T7" fmla="*/ 0 h 156"/>
                <a:gd name="T8" fmla="*/ 73 w 109"/>
                <a:gd name="T9" fmla="*/ 7 h 156"/>
                <a:gd name="T10" fmla="*/ 73 w 109"/>
                <a:gd name="T11" fmla="*/ 7 h 156"/>
                <a:gd name="T12" fmla="*/ 101 w 109"/>
                <a:gd name="T13" fmla="*/ 47 h 156"/>
              </a:gdLst>
              <a:ahLst/>
              <a:cxnLst>
                <a:cxn ang="0">
                  <a:pos x="T0" y="T1"/>
                </a:cxn>
                <a:cxn ang="0">
                  <a:pos x="T2" y="T3"/>
                </a:cxn>
                <a:cxn ang="0">
                  <a:pos x="T4" y="T5"/>
                </a:cxn>
                <a:cxn ang="0">
                  <a:pos x="T6" y="T7"/>
                </a:cxn>
                <a:cxn ang="0">
                  <a:pos x="T8" y="T9"/>
                </a:cxn>
                <a:cxn ang="0">
                  <a:pos x="T10" y="T11"/>
                </a:cxn>
                <a:cxn ang="0">
                  <a:pos x="T12" y="T13"/>
                </a:cxn>
              </a:cxnLst>
              <a:rect l="0" t="0" r="r" b="b"/>
              <a:pathLst>
                <a:path w="109" h="156">
                  <a:moveTo>
                    <a:pt x="101" y="47"/>
                  </a:moveTo>
                  <a:cubicBezTo>
                    <a:pt x="109" y="156"/>
                    <a:pt x="109" y="156"/>
                    <a:pt x="109" y="156"/>
                  </a:cubicBezTo>
                  <a:cubicBezTo>
                    <a:pt x="91" y="133"/>
                    <a:pt x="91" y="133"/>
                    <a:pt x="91" y="133"/>
                  </a:cubicBezTo>
                  <a:cubicBezTo>
                    <a:pt x="24" y="57"/>
                    <a:pt x="0" y="0"/>
                    <a:pt x="0" y="0"/>
                  </a:cubicBezTo>
                  <a:cubicBezTo>
                    <a:pt x="73" y="7"/>
                    <a:pt x="73" y="7"/>
                    <a:pt x="73" y="7"/>
                  </a:cubicBezTo>
                  <a:cubicBezTo>
                    <a:pt x="73" y="7"/>
                    <a:pt x="73" y="7"/>
                    <a:pt x="73" y="7"/>
                  </a:cubicBezTo>
                  <a:cubicBezTo>
                    <a:pt x="82" y="24"/>
                    <a:pt x="92" y="40"/>
                    <a:pt x="101" y="47"/>
                  </a:cubicBezTo>
                  <a:close/>
                </a:path>
              </a:pathLst>
            </a:custGeom>
            <a:solidFill>
              <a:srgbClr val="32A8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en-US" sz="3189" dirty="0">
                <a:latin typeface="Open Sans Light" panose="020B0306030504020204" pitchFamily="34" charset="0"/>
              </a:endParaRPr>
            </a:p>
          </p:txBody>
        </p:sp>
        <p:sp>
          <p:nvSpPr>
            <p:cNvPr id="35" name="Freeform 6">
              <a:extLst>
                <a:ext uri="{FF2B5EF4-FFF2-40B4-BE49-F238E27FC236}">
                  <a16:creationId xmlns:a16="http://schemas.microsoft.com/office/drawing/2014/main" id="{5688F748-C710-4DEF-A858-FFFD1F19D03C}"/>
                </a:ext>
              </a:extLst>
            </p:cNvPr>
            <p:cNvSpPr>
              <a:spLocks/>
            </p:cNvSpPr>
            <p:nvPr/>
          </p:nvSpPr>
          <p:spPr bwMode="auto">
            <a:xfrm>
              <a:off x="4217988" y="2566988"/>
              <a:ext cx="1312863" cy="1730375"/>
            </a:xfrm>
            <a:custGeom>
              <a:avLst/>
              <a:gdLst>
                <a:gd name="T0" fmla="*/ 91 w 98"/>
                <a:gd name="T1" fmla="*/ 133 h 199"/>
                <a:gd name="T2" fmla="*/ 89 w 98"/>
                <a:gd name="T3" fmla="*/ 199 h 199"/>
                <a:gd name="T4" fmla="*/ 89 w 98"/>
                <a:gd name="T5" fmla="*/ 199 h 199"/>
                <a:gd name="T6" fmla="*/ 57 w 98"/>
                <a:gd name="T7" fmla="*/ 116 h 199"/>
                <a:gd name="T8" fmla="*/ 23 w 98"/>
                <a:gd name="T9" fmla="*/ 120 h 199"/>
                <a:gd name="T10" fmla="*/ 9 w 98"/>
                <a:gd name="T11" fmla="*/ 48 h 199"/>
                <a:gd name="T12" fmla="*/ 0 w 98"/>
                <a:gd name="T13" fmla="*/ 0 h 199"/>
                <a:gd name="T14" fmla="*/ 91 w 98"/>
                <a:gd name="T15" fmla="*/ 133 h 1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 h="199">
                  <a:moveTo>
                    <a:pt x="91" y="133"/>
                  </a:moveTo>
                  <a:cubicBezTo>
                    <a:pt x="91" y="133"/>
                    <a:pt x="98" y="162"/>
                    <a:pt x="89" y="199"/>
                  </a:cubicBezTo>
                  <a:cubicBezTo>
                    <a:pt x="89" y="199"/>
                    <a:pt x="89" y="199"/>
                    <a:pt x="89" y="199"/>
                  </a:cubicBezTo>
                  <a:cubicBezTo>
                    <a:pt x="57" y="116"/>
                    <a:pt x="57" y="116"/>
                    <a:pt x="57" y="116"/>
                  </a:cubicBezTo>
                  <a:cubicBezTo>
                    <a:pt x="23" y="120"/>
                    <a:pt x="23" y="120"/>
                    <a:pt x="23" y="120"/>
                  </a:cubicBezTo>
                  <a:cubicBezTo>
                    <a:pt x="9" y="48"/>
                    <a:pt x="9" y="48"/>
                    <a:pt x="9" y="48"/>
                  </a:cubicBezTo>
                  <a:cubicBezTo>
                    <a:pt x="0" y="0"/>
                    <a:pt x="0" y="0"/>
                    <a:pt x="0" y="0"/>
                  </a:cubicBezTo>
                  <a:cubicBezTo>
                    <a:pt x="0" y="0"/>
                    <a:pt x="24" y="57"/>
                    <a:pt x="91" y="133"/>
                  </a:cubicBezTo>
                  <a:close/>
                </a:path>
              </a:pathLst>
            </a:custGeom>
            <a:solidFill>
              <a:srgbClr val="1242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en-US" sz="3189" dirty="0">
                <a:latin typeface="Open Sans Light" panose="020B0306030504020204" pitchFamily="34" charset="0"/>
              </a:endParaRPr>
            </a:p>
          </p:txBody>
        </p:sp>
        <p:sp>
          <p:nvSpPr>
            <p:cNvPr id="36" name="Freeform 7">
              <a:extLst>
                <a:ext uri="{FF2B5EF4-FFF2-40B4-BE49-F238E27FC236}">
                  <a16:creationId xmlns:a16="http://schemas.microsoft.com/office/drawing/2014/main" id="{31206417-E967-42C6-9061-0BEB60F71BD6}"/>
                </a:ext>
              </a:extLst>
            </p:cNvPr>
            <p:cNvSpPr>
              <a:spLocks/>
            </p:cNvSpPr>
            <p:nvPr/>
          </p:nvSpPr>
          <p:spPr bwMode="auto">
            <a:xfrm>
              <a:off x="3522663" y="3576638"/>
              <a:ext cx="1889125" cy="1563688"/>
            </a:xfrm>
            <a:custGeom>
              <a:avLst/>
              <a:gdLst>
                <a:gd name="T0" fmla="*/ 141 w 141"/>
                <a:gd name="T1" fmla="*/ 83 h 180"/>
                <a:gd name="T2" fmla="*/ 141 w 141"/>
                <a:gd name="T3" fmla="*/ 83 h 180"/>
                <a:gd name="T4" fmla="*/ 65 w 141"/>
                <a:gd name="T5" fmla="*/ 180 h 180"/>
                <a:gd name="T6" fmla="*/ 52 w 141"/>
                <a:gd name="T7" fmla="*/ 129 h 180"/>
                <a:gd name="T8" fmla="*/ 33 w 141"/>
                <a:gd name="T9" fmla="*/ 155 h 180"/>
                <a:gd name="T10" fmla="*/ 0 w 141"/>
                <a:gd name="T11" fmla="*/ 116 h 180"/>
                <a:gd name="T12" fmla="*/ 17 w 141"/>
                <a:gd name="T13" fmla="*/ 4 h 180"/>
                <a:gd name="T14" fmla="*/ 75 w 141"/>
                <a:gd name="T15" fmla="*/ 4 h 180"/>
                <a:gd name="T16" fmla="*/ 109 w 141"/>
                <a:gd name="T17" fmla="*/ 0 h 180"/>
                <a:gd name="T18" fmla="*/ 141 w 141"/>
                <a:gd name="T19" fmla="*/ 83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1" h="180">
                  <a:moveTo>
                    <a:pt x="141" y="83"/>
                  </a:moveTo>
                  <a:cubicBezTo>
                    <a:pt x="141" y="83"/>
                    <a:pt x="141" y="83"/>
                    <a:pt x="141" y="83"/>
                  </a:cubicBezTo>
                  <a:cubicBezTo>
                    <a:pt x="133" y="114"/>
                    <a:pt x="113" y="150"/>
                    <a:pt x="65" y="180"/>
                  </a:cubicBezTo>
                  <a:cubicBezTo>
                    <a:pt x="52" y="129"/>
                    <a:pt x="52" y="129"/>
                    <a:pt x="52" y="129"/>
                  </a:cubicBezTo>
                  <a:cubicBezTo>
                    <a:pt x="33" y="155"/>
                    <a:pt x="33" y="155"/>
                    <a:pt x="33" y="155"/>
                  </a:cubicBezTo>
                  <a:cubicBezTo>
                    <a:pt x="0" y="116"/>
                    <a:pt x="0" y="116"/>
                    <a:pt x="0" y="116"/>
                  </a:cubicBezTo>
                  <a:cubicBezTo>
                    <a:pt x="17" y="4"/>
                    <a:pt x="17" y="4"/>
                    <a:pt x="17" y="4"/>
                  </a:cubicBezTo>
                  <a:cubicBezTo>
                    <a:pt x="75" y="4"/>
                    <a:pt x="75" y="4"/>
                    <a:pt x="75" y="4"/>
                  </a:cubicBezTo>
                  <a:cubicBezTo>
                    <a:pt x="109" y="0"/>
                    <a:pt x="109" y="0"/>
                    <a:pt x="109" y="0"/>
                  </a:cubicBezTo>
                  <a:lnTo>
                    <a:pt x="141" y="83"/>
                  </a:lnTo>
                  <a:close/>
                </a:path>
              </a:pathLst>
            </a:custGeom>
            <a:solidFill>
              <a:srgbClr val="1268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en-US" sz="3189" dirty="0">
                <a:latin typeface="Open Sans Light" panose="020B0306030504020204" pitchFamily="34" charset="0"/>
              </a:endParaRPr>
            </a:p>
          </p:txBody>
        </p:sp>
        <p:sp>
          <p:nvSpPr>
            <p:cNvPr id="37" name="Freeform 8">
              <a:extLst>
                <a:ext uri="{FF2B5EF4-FFF2-40B4-BE49-F238E27FC236}">
                  <a16:creationId xmlns:a16="http://schemas.microsoft.com/office/drawing/2014/main" id="{1F3B5586-2BE0-424B-9D6F-A01A78684EAE}"/>
                </a:ext>
              </a:extLst>
            </p:cNvPr>
            <p:cNvSpPr>
              <a:spLocks/>
            </p:cNvSpPr>
            <p:nvPr/>
          </p:nvSpPr>
          <p:spPr bwMode="auto">
            <a:xfrm>
              <a:off x="3857625" y="2151063"/>
              <a:ext cx="1339850" cy="477838"/>
            </a:xfrm>
            <a:custGeom>
              <a:avLst/>
              <a:gdLst>
                <a:gd name="T0" fmla="*/ 100 w 100"/>
                <a:gd name="T1" fmla="*/ 55 h 55"/>
                <a:gd name="T2" fmla="*/ 27 w 100"/>
                <a:gd name="T3" fmla="*/ 48 h 55"/>
                <a:gd name="T4" fmla="*/ 0 w 100"/>
                <a:gd name="T5" fmla="*/ 0 h 55"/>
                <a:gd name="T6" fmla="*/ 82 w 100"/>
                <a:gd name="T7" fmla="*/ 12 h 55"/>
                <a:gd name="T8" fmla="*/ 100 w 100"/>
                <a:gd name="T9" fmla="*/ 55 h 55"/>
              </a:gdLst>
              <a:ahLst/>
              <a:cxnLst>
                <a:cxn ang="0">
                  <a:pos x="T0" y="T1"/>
                </a:cxn>
                <a:cxn ang="0">
                  <a:pos x="T2" y="T3"/>
                </a:cxn>
                <a:cxn ang="0">
                  <a:pos x="T4" y="T5"/>
                </a:cxn>
                <a:cxn ang="0">
                  <a:pos x="T6" y="T7"/>
                </a:cxn>
                <a:cxn ang="0">
                  <a:pos x="T8" y="T9"/>
                </a:cxn>
              </a:cxnLst>
              <a:rect l="0" t="0" r="r" b="b"/>
              <a:pathLst>
                <a:path w="100" h="55">
                  <a:moveTo>
                    <a:pt x="100" y="55"/>
                  </a:moveTo>
                  <a:cubicBezTo>
                    <a:pt x="27" y="48"/>
                    <a:pt x="27" y="48"/>
                    <a:pt x="27" y="48"/>
                  </a:cubicBezTo>
                  <a:cubicBezTo>
                    <a:pt x="0" y="0"/>
                    <a:pt x="0" y="0"/>
                    <a:pt x="0" y="0"/>
                  </a:cubicBezTo>
                  <a:cubicBezTo>
                    <a:pt x="82" y="12"/>
                    <a:pt x="82" y="12"/>
                    <a:pt x="82" y="12"/>
                  </a:cubicBezTo>
                  <a:cubicBezTo>
                    <a:pt x="87" y="25"/>
                    <a:pt x="93" y="40"/>
                    <a:pt x="100" y="55"/>
                  </a:cubicBezTo>
                  <a:close/>
                </a:path>
              </a:pathLst>
            </a:custGeom>
            <a:solidFill>
              <a:srgbClr val="1268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en-US" sz="3189" dirty="0">
                <a:latin typeface="Open Sans Light" panose="020B0306030504020204" pitchFamily="34" charset="0"/>
              </a:endParaRPr>
            </a:p>
          </p:txBody>
        </p:sp>
        <p:sp>
          <p:nvSpPr>
            <p:cNvPr id="38" name="Freeform 9">
              <a:extLst>
                <a:ext uri="{FF2B5EF4-FFF2-40B4-BE49-F238E27FC236}">
                  <a16:creationId xmlns:a16="http://schemas.microsoft.com/office/drawing/2014/main" id="{11FAB286-AC83-4F2A-A2A4-A38948301D29}"/>
                </a:ext>
              </a:extLst>
            </p:cNvPr>
            <p:cNvSpPr>
              <a:spLocks/>
            </p:cNvSpPr>
            <p:nvPr/>
          </p:nvSpPr>
          <p:spPr bwMode="auto">
            <a:xfrm>
              <a:off x="3857625" y="1968500"/>
              <a:ext cx="1098550" cy="285750"/>
            </a:xfrm>
            <a:custGeom>
              <a:avLst/>
              <a:gdLst>
                <a:gd name="T0" fmla="*/ 82 w 82"/>
                <a:gd name="T1" fmla="*/ 33 h 33"/>
                <a:gd name="T2" fmla="*/ 0 w 82"/>
                <a:gd name="T3" fmla="*/ 21 h 33"/>
                <a:gd name="T4" fmla="*/ 43 w 82"/>
                <a:gd name="T5" fmla="*/ 2 h 33"/>
                <a:gd name="T6" fmla="*/ 70 w 82"/>
                <a:gd name="T7" fmla="*/ 0 h 33"/>
                <a:gd name="T8" fmla="*/ 82 w 82"/>
                <a:gd name="T9" fmla="*/ 33 h 33"/>
              </a:gdLst>
              <a:ahLst/>
              <a:cxnLst>
                <a:cxn ang="0">
                  <a:pos x="T0" y="T1"/>
                </a:cxn>
                <a:cxn ang="0">
                  <a:pos x="T2" y="T3"/>
                </a:cxn>
                <a:cxn ang="0">
                  <a:pos x="T4" y="T5"/>
                </a:cxn>
                <a:cxn ang="0">
                  <a:pos x="T6" y="T7"/>
                </a:cxn>
                <a:cxn ang="0">
                  <a:pos x="T8" y="T9"/>
                </a:cxn>
              </a:cxnLst>
              <a:rect l="0" t="0" r="r" b="b"/>
              <a:pathLst>
                <a:path w="82" h="33">
                  <a:moveTo>
                    <a:pt x="82" y="33"/>
                  </a:moveTo>
                  <a:cubicBezTo>
                    <a:pt x="0" y="21"/>
                    <a:pt x="0" y="21"/>
                    <a:pt x="0" y="21"/>
                  </a:cubicBezTo>
                  <a:cubicBezTo>
                    <a:pt x="43" y="2"/>
                    <a:pt x="43" y="2"/>
                    <a:pt x="43" y="2"/>
                  </a:cubicBezTo>
                  <a:cubicBezTo>
                    <a:pt x="70" y="0"/>
                    <a:pt x="70" y="0"/>
                    <a:pt x="70" y="0"/>
                  </a:cubicBezTo>
                  <a:cubicBezTo>
                    <a:pt x="70" y="0"/>
                    <a:pt x="74" y="14"/>
                    <a:pt x="82" y="33"/>
                  </a:cubicBezTo>
                  <a:close/>
                </a:path>
              </a:pathLst>
            </a:custGeom>
            <a:solidFill>
              <a:srgbClr val="C8DF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en-US" sz="3189" dirty="0">
                <a:latin typeface="Open Sans Light" panose="020B0306030504020204" pitchFamily="34" charset="0"/>
              </a:endParaRPr>
            </a:p>
          </p:txBody>
        </p:sp>
        <p:sp>
          <p:nvSpPr>
            <p:cNvPr id="39" name="Freeform 10">
              <a:extLst>
                <a:ext uri="{FF2B5EF4-FFF2-40B4-BE49-F238E27FC236}">
                  <a16:creationId xmlns:a16="http://schemas.microsoft.com/office/drawing/2014/main" id="{71C38A3C-F156-4A3B-A229-C2DC96C8817D}"/>
                </a:ext>
              </a:extLst>
            </p:cNvPr>
            <p:cNvSpPr>
              <a:spLocks/>
            </p:cNvSpPr>
            <p:nvPr/>
          </p:nvSpPr>
          <p:spPr bwMode="auto">
            <a:xfrm>
              <a:off x="1700213" y="2871788"/>
              <a:ext cx="2827338" cy="1712913"/>
            </a:xfrm>
            <a:custGeom>
              <a:avLst/>
              <a:gdLst>
                <a:gd name="T0" fmla="*/ 197 w 211"/>
                <a:gd name="T1" fmla="*/ 13 h 197"/>
                <a:gd name="T2" fmla="*/ 211 w 211"/>
                <a:gd name="T3" fmla="*/ 85 h 197"/>
                <a:gd name="T4" fmla="*/ 153 w 211"/>
                <a:gd name="T5" fmla="*/ 85 h 197"/>
                <a:gd name="T6" fmla="*/ 136 w 211"/>
                <a:gd name="T7" fmla="*/ 197 h 197"/>
                <a:gd name="T8" fmla="*/ 29 w 211"/>
                <a:gd name="T9" fmla="*/ 176 h 197"/>
                <a:gd name="T10" fmla="*/ 0 w 211"/>
                <a:gd name="T11" fmla="*/ 137 h 197"/>
                <a:gd name="T12" fmla="*/ 0 w 211"/>
                <a:gd name="T13" fmla="*/ 0 h 197"/>
                <a:gd name="T14" fmla="*/ 60 w 211"/>
                <a:gd name="T15" fmla="*/ 13 h 197"/>
                <a:gd name="T16" fmla="*/ 91 w 211"/>
                <a:gd name="T17" fmla="*/ 149 h 197"/>
                <a:gd name="T18" fmla="*/ 136 w 211"/>
                <a:gd name="T19" fmla="*/ 13 h 197"/>
                <a:gd name="T20" fmla="*/ 197 w 211"/>
                <a:gd name="T21" fmla="*/ 13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1" h="197">
                  <a:moveTo>
                    <a:pt x="197" y="13"/>
                  </a:moveTo>
                  <a:cubicBezTo>
                    <a:pt x="211" y="85"/>
                    <a:pt x="211" y="85"/>
                    <a:pt x="211" y="85"/>
                  </a:cubicBezTo>
                  <a:cubicBezTo>
                    <a:pt x="153" y="85"/>
                    <a:pt x="153" y="85"/>
                    <a:pt x="153" y="85"/>
                  </a:cubicBezTo>
                  <a:cubicBezTo>
                    <a:pt x="136" y="197"/>
                    <a:pt x="136" y="197"/>
                    <a:pt x="136" y="197"/>
                  </a:cubicBezTo>
                  <a:cubicBezTo>
                    <a:pt x="136" y="197"/>
                    <a:pt x="45" y="172"/>
                    <a:pt x="29" y="176"/>
                  </a:cubicBezTo>
                  <a:cubicBezTo>
                    <a:pt x="0" y="137"/>
                    <a:pt x="0" y="137"/>
                    <a:pt x="0" y="137"/>
                  </a:cubicBezTo>
                  <a:cubicBezTo>
                    <a:pt x="0" y="0"/>
                    <a:pt x="0" y="0"/>
                    <a:pt x="0" y="0"/>
                  </a:cubicBezTo>
                  <a:cubicBezTo>
                    <a:pt x="60" y="13"/>
                    <a:pt x="60" y="13"/>
                    <a:pt x="60" y="13"/>
                  </a:cubicBezTo>
                  <a:cubicBezTo>
                    <a:pt x="91" y="149"/>
                    <a:pt x="91" y="149"/>
                    <a:pt x="91" y="149"/>
                  </a:cubicBezTo>
                  <a:cubicBezTo>
                    <a:pt x="136" y="13"/>
                    <a:pt x="136" y="13"/>
                    <a:pt x="136" y="13"/>
                  </a:cubicBezTo>
                  <a:lnTo>
                    <a:pt x="197" y="13"/>
                  </a:lnTo>
                  <a:close/>
                </a:path>
              </a:pathLst>
            </a:custGeom>
            <a:solidFill>
              <a:srgbClr val="1072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en-US" sz="3189" dirty="0">
                <a:latin typeface="Open Sans Light" panose="020B0306030504020204" pitchFamily="34" charset="0"/>
              </a:endParaRPr>
            </a:p>
          </p:txBody>
        </p:sp>
        <p:sp>
          <p:nvSpPr>
            <p:cNvPr id="40" name="Freeform 11">
              <a:extLst>
                <a:ext uri="{FF2B5EF4-FFF2-40B4-BE49-F238E27FC236}">
                  <a16:creationId xmlns:a16="http://schemas.microsoft.com/office/drawing/2014/main" id="{9A7FD653-7094-4F03-922E-89E6A1BA80BD}"/>
                </a:ext>
              </a:extLst>
            </p:cNvPr>
            <p:cNvSpPr>
              <a:spLocks/>
            </p:cNvSpPr>
            <p:nvPr/>
          </p:nvSpPr>
          <p:spPr bwMode="auto">
            <a:xfrm>
              <a:off x="3857625" y="1143000"/>
              <a:ext cx="576263" cy="1008063"/>
            </a:xfrm>
            <a:custGeom>
              <a:avLst/>
              <a:gdLst>
                <a:gd name="T0" fmla="*/ 0 w 363"/>
                <a:gd name="T1" fmla="*/ 0 h 635"/>
                <a:gd name="T2" fmla="*/ 363 w 363"/>
                <a:gd name="T3" fmla="*/ 531 h 635"/>
                <a:gd name="T4" fmla="*/ 0 w 363"/>
                <a:gd name="T5" fmla="*/ 635 h 635"/>
                <a:gd name="T6" fmla="*/ 0 w 363"/>
                <a:gd name="T7" fmla="*/ 0 h 635"/>
              </a:gdLst>
              <a:ahLst/>
              <a:cxnLst>
                <a:cxn ang="0">
                  <a:pos x="T0" y="T1"/>
                </a:cxn>
                <a:cxn ang="0">
                  <a:pos x="T2" y="T3"/>
                </a:cxn>
                <a:cxn ang="0">
                  <a:pos x="T4" y="T5"/>
                </a:cxn>
                <a:cxn ang="0">
                  <a:pos x="T6" y="T7"/>
                </a:cxn>
              </a:cxnLst>
              <a:rect l="0" t="0" r="r" b="b"/>
              <a:pathLst>
                <a:path w="363" h="635">
                  <a:moveTo>
                    <a:pt x="0" y="0"/>
                  </a:moveTo>
                  <a:lnTo>
                    <a:pt x="363" y="531"/>
                  </a:lnTo>
                  <a:lnTo>
                    <a:pt x="0" y="635"/>
                  </a:lnTo>
                  <a:lnTo>
                    <a:pt x="0" y="0"/>
                  </a:lnTo>
                  <a:close/>
                </a:path>
              </a:pathLst>
            </a:custGeom>
            <a:solidFill>
              <a:srgbClr val="F5F8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en-US" sz="3189" dirty="0">
                <a:latin typeface="Open Sans Light" panose="020B0306030504020204" pitchFamily="34" charset="0"/>
              </a:endParaRPr>
            </a:p>
          </p:txBody>
        </p:sp>
        <p:sp>
          <p:nvSpPr>
            <p:cNvPr id="41" name="Freeform 12">
              <a:extLst>
                <a:ext uri="{FF2B5EF4-FFF2-40B4-BE49-F238E27FC236}">
                  <a16:creationId xmlns:a16="http://schemas.microsoft.com/office/drawing/2014/main" id="{A4AC98F5-573E-4612-ABF0-AEEE191E496C}"/>
                </a:ext>
              </a:extLst>
            </p:cNvPr>
            <p:cNvSpPr>
              <a:spLocks/>
            </p:cNvSpPr>
            <p:nvPr/>
          </p:nvSpPr>
          <p:spPr bwMode="auto">
            <a:xfrm>
              <a:off x="3121025" y="4697413"/>
              <a:ext cx="1271588" cy="842963"/>
            </a:xfrm>
            <a:custGeom>
              <a:avLst/>
              <a:gdLst>
                <a:gd name="T0" fmla="*/ 691 w 801"/>
                <a:gd name="T1" fmla="*/ 0 h 531"/>
                <a:gd name="T2" fmla="*/ 801 w 801"/>
                <a:gd name="T3" fmla="*/ 279 h 531"/>
                <a:gd name="T4" fmla="*/ 767 w 801"/>
                <a:gd name="T5" fmla="*/ 531 h 531"/>
                <a:gd name="T6" fmla="*/ 0 w 801"/>
                <a:gd name="T7" fmla="*/ 33 h 531"/>
                <a:gd name="T8" fmla="*/ 531 w 801"/>
                <a:gd name="T9" fmla="*/ 142 h 531"/>
                <a:gd name="T10" fmla="*/ 691 w 801"/>
                <a:gd name="T11" fmla="*/ 0 h 531"/>
              </a:gdLst>
              <a:ahLst/>
              <a:cxnLst>
                <a:cxn ang="0">
                  <a:pos x="T0" y="T1"/>
                </a:cxn>
                <a:cxn ang="0">
                  <a:pos x="T2" y="T3"/>
                </a:cxn>
                <a:cxn ang="0">
                  <a:pos x="T4" y="T5"/>
                </a:cxn>
                <a:cxn ang="0">
                  <a:pos x="T6" y="T7"/>
                </a:cxn>
                <a:cxn ang="0">
                  <a:pos x="T8" y="T9"/>
                </a:cxn>
                <a:cxn ang="0">
                  <a:pos x="T10" y="T11"/>
                </a:cxn>
              </a:cxnLst>
              <a:rect l="0" t="0" r="r" b="b"/>
              <a:pathLst>
                <a:path w="801" h="531">
                  <a:moveTo>
                    <a:pt x="691" y="0"/>
                  </a:moveTo>
                  <a:lnTo>
                    <a:pt x="801" y="279"/>
                  </a:lnTo>
                  <a:lnTo>
                    <a:pt x="767" y="531"/>
                  </a:lnTo>
                  <a:lnTo>
                    <a:pt x="0" y="33"/>
                  </a:lnTo>
                  <a:lnTo>
                    <a:pt x="531" y="142"/>
                  </a:lnTo>
                  <a:lnTo>
                    <a:pt x="691" y="0"/>
                  </a:lnTo>
                  <a:close/>
                </a:path>
              </a:pathLst>
            </a:custGeom>
            <a:solidFill>
              <a:srgbClr val="1242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en-US" sz="3189" dirty="0">
                <a:latin typeface="Open Sans Light" panose="020B0306030504020204" pitchFamily="34" charset="0"/>
              </a:endParaRPr>
            </a:p>
          </p:txBody>
        </p:sp>
        <p:sp>
          <p:nvSpPr>
            <p:cNvPr id="42" name="Freeform 13">
              <a:extLst>
                <a:ext uri="{FF2B5EF4-FFF2-40B4-BE49-F238E27FC236}">
                  <a16:creationId xmlns:a16="http://schemas.microsoft.com/office/drawing/2014/main" id="{298EEF24-EBFF-4F69-AE34-0866BEEB3E6A}"/>
                </a:ext>
              </a:extLst>
            </p:cNvPr>
            <p:cNvSpPr>
              <a:spLocks/>
            </p:cNvSpPr>
            <p:nvPr/>
          </p:nvSpPr>
          <p:spPr bwMode="auto">
            <a:xfrm>
              <a:off x="3522663" y="2566988"/>
              <a:ext cx="815975" cy="417513"/>
            </a:xfrm>
            <a:custGeom>
              <a:avLst/>
              <a:gdLst>
                <a:gd name="T0" fmla="*/ 438 w 514"/>
                <a:gd name="T1" fmla="*/ 0 h 263"/>
                <a:gd name="T2" fmla="*/ 514 w 514"/>
                <a:gd name="T3" fmla="*/ 263 h 263"/>
                <a:gd name="T4" fmla="*/ 0 w 514"/>
                <a:gd name="T5" fmla="*/ 263 h 263"/>
                <a:gd name="T6" fmla="*/ 438 w 514"/>
                <a:gd name="T7" fmla="*/ 0 h 263"/>
              </a:gdLst>
              <a:ahLst/>
              <a:cxnLst>
                <a:cxn ang="0">
                  <a:pos x="T0" y="T1"/>
                </a:cxn>
                <a:cxn ang="0">
                  <a:pos x="T2" y="T3"/>
                </a:cxn>
                <a:cxn ang="0">
                  <a:pos x="T4" y="T5"/>
                </a:cxn>
                <a:cxn ang="0">
                  <a:pos x="T6" y="T7"/>
                </a:cxn>
              </a:cxnLst>
              <a:rect l="0" t="0" r="r" b="b"/>
              <a:pathLst>
                <a:path w="514" h="263">
                  <a:moveTo>
                    <a:pt x="438" y="0"/>
                  </a:moveTo>
                  <a:lnTo>
                    <a:pt x="514" y="263"/>
                  </a:lnTo>
                  <a:lnTo>
                    <a:pt x="0" y="263"/>
                  </a:lnTo>
                  <a:lnTo>
                    <a:pt x="438" y="0"/>
                  </a:lnTo>
                  <a:close/>
                </a:path>
              </a:pathLst>
            </a:custGeom>
            <a:solidFill>
              <a:srgbClr val="1268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en-US" sz="3189" dirty="0">
                <a:latin typeface="Open Sans Light" panose="020B0306030504020204" pitchFamily="34" charset="0"/>
              </a:endParaRPr>
            </a:p>
          </p:txBody>
        </p:sp>
        <p:sp>
          <p:nvSpPr>
            <p:cNvPr id="43" name="Freeform 14">
              <a:extLst>
                <a:ext uri="{FF2B5EF4-FFF2-40B4-BE49-F238E27FC236}">
                  <a16:creationId xmlns:a16="http://schemas.microsoft.com/office/drawing/2014/main" id="{83DD8DA3-9307-49A5-B609-EC689D9CD58D}"/>
                </a:ext>
              </a:extLst>
            </p:cNvPr>
            <p:cNvSpPr>
              <a:spLocks/>
            </p:cNvSpPr>
            <p:nvPr/>
          </p:nvSpPr>
          <p:spPr bwMode="auto">
            <a:xfrm>
              <a:off x="1700213" y="4062413"/>
              <a:ext cx="2638425" cy="2338388"/>
            </a:xfrm>
            <a:custGeom>
              <a:avLst/>
              <a:gdLst>
                <a:gd name="T0" fmla="*/ 197 w 197"/>
                <a:gd name="T1" fmla="*/ 170 h 269"/>
                <a:gd name="T2" fmla="*/ 194 w 197"/>
                <a:gd name="T3" fmla="*/ 196 h 269"/>
                <a:gd name="T4" fmla="*/ 136 w 197"/>
                <a:gd name="T5" fmla="*/ 156 h 269"/>
                <a:gd name="T6" fmla="*/ 136 w 197"/>
                <a:gd name="T7" fmla="*/ 220 h 269"/>
                <a:gd name="T8" fmla="*/ 106 w 197"/>
                <a:gd name="T9" fmla="*/ 122 h 269"/>
                <a:gd name="T10" fmla="*/ 107 w 197"/>
                <a:gd name="T11" fmla="*/ 269 h 269"/>
                <a:gd name="T12" fmla="*/ 65 w 197"/>
                <a:gd name="T13" fmla="*/ 170 h 269"/>
                <a:gd name="T14" fmla="*/ 91 w 197"/>
                <a:gd name="T15" fmla="*/ 84 h 269"/>
                <a:gd name="T16" fmla="*/ 43 w 197"/>
                <a:gd name="T17" fmla="*/ 79 h 269"/>
                <a:gd name="T18" fmla="*/ 18 w 197"/>
                <a:gd name="T19" fmla="*/ 53 h 269"/>
                <a:gd name="T20" fmla="*/ 0 w 197"/>
                <a:gd name="T21" fmla="*/ 0 h 269"/>
                <a:gd name="T22" fmla="*/ 29 w 197"/>
                <a:gd name="T23" fmla="*/ 39 h 269"/>
                <a:gd name="T24" fmla="*/ 136 w 197"/>
                <a:gd name="T25" fmla="*/ 60 h 269"/>
                <a:gd name="T26" fmla="*/ 169 w 197"/>
                <a:gd name="T27" fmla="*/ 99 h 269"/>
                <a:gd name="T28" fmla="*/ 106 w 197"/>
                <a:gd name="T29" fmla="*/ 79 h 269"/>
                <a:gd name="T30" fmla="*/ 197 w 197"/>
                <a:gd name="T31" fmla="*/ 17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69">
                  <a:moveTo>
                    <a:pt x="197" y="170"/>
                  </a:moveTo>
                  <a:cubicBezTo>
                    <a:pt x="194" y="196"/>
                    <a:pt x="194" y="196"/>
                    <a:pt x="194" y="196"/>
                  </a:cubicBezTo>
                  <a:cubicBezTo>
                    <a:pt x="136" y="156"/>
                    <a:pt x="136" y="156"/>
                    <a:pt x="136" y="156"/>
                  </a:cubicBezTo>
                  <a:cubicBezTo>
                    <a:pt x="136" y="220"/>
                    <a:pt x="136" y="220"/>
                    <a:pt x="136" y="220"/>
                  </a:cubicBezTo>
                  <a:cubicBezTo>
                    <a:pt x="106" y="122"/>
                    <a:pt x="106" y="122"/>
                    <a:pt x="106" y="122"/>
                  </a:cubicBezTo>
                  <a:cubicBezTo>
                    <a:pt x="107" y="269"/>
                    <a:pt x="107" y="269"/>
                    <a:pt x="107" y="269"/>
                  </a:cubicBezTo>
                  <a:cubicBezTo>
                    <a:pt x="98" y="247"/>
                    <a:pt x="82" y="210"/>
                    <a:pt x="65" y="170"/>
                  </a:cubicBezTo>
                  <a:cubicBezTo>
                    <a:pt x="91" y="84"/>
                    <a:pt x="91" y="84"/>
                    <a:pt x="91" y="84"/>
                  </a:cubicBezTo>
                  <a:cubicBezTo>
                    <a:pt x="43" y="79"/>
                    <a:pt x="43" y="79"/>
                    <a:pt x="43" y="79"/>
                  </a:cubicBezTo>
                  <a:cubicBezTo>
                    <a:pt x="18" y="53"/>
                    <a:pt x="18" y="53"/>
                    <a:pt x="18" y="53"/>
                  </a:cubicBezTo>
                  <a:cubicBezTo>
                    <a:pt x="7" y="26"/>
                    <a:pt x="0" y="6"/>
                    <a:pt x="0" y="0"/>
                  </a:cubicBezTo>
                  <a:cubicBezTo>
                    <a:pt x="29" y="39"/>
                    <a:pt x="29" y="39"/>
                    <a:pt x="29" y="39"/>
                  </a:cubicBezTo>
                  <a:cubicBezTo>
                    <a:pt x="45" y="35"/>
                    <a:pt x="136" y="60"/>
                    <a:pt x="136" y="60"/>
                  </a:cubicBezTo>
                  <a:cubicBezTo>
                    <a:pt x="169" y="99"/>
                    <a:pt x="169" y="99"/>
                    <a:pt x="169" y="99"/>
                  </a:cubicBezTo>
                  <a:cubicBezTo>
                    <a:pt x="106" y="79"/>
                    <a:pt x="106" y="79"/>
                    <a:pt x="106" y="79"/>
                  </a:cubicBezTo>
                  <a:lnTo>
                    <a:pt x="197" y="170"/>
                  </a:lnTo>
                  <a:close/>
                </a:path>
              </a:pathLst>
            </a:custGeom>
            <a:solidFill>
              <a:srgbClr val="085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en-US" sz="3189" dirty="0">
                <a:latin typeface="Open Sans Light" panose="020B0306030504020204" pitchFamily="34" charset="0"/>
              </a:endParaRPr>
            </a:p>
          </p:txBody>
        </p:sp>
        <p:sp>
          <p:nvSpPr>
            <p:cNvPr id="44" name="Freeform 15">
              <a:extLst>
                <a:ext uri="{FF2B5EF4-FFF2-40B4-BE49-F238E27FC236}">
                  <a16:creationId xmlns:a16="http://schemas.microsoft.com/office/drawing/2014/main" id="{22315C95-5BA0-4419-A30A-3A2C407374AF}"/>
                </a:ext>
              </a:extLst>
            </p:cNvPr>
            <p:cNvSpPr>
              <a:spLocks/>
            </p:cNvSpPr>
            <p:nvPr/>
          </p:nvSpPr>
          <p:spPr bwMode="auto">
            <a:xfrm>
              <a:off x="3121025" y="5122863"/>
              <a:ext cx="1177925" cy="1452563"/>
            </a:xfrm>
            <a:custGeom>
              <a:avLst/>
              <a:gdLst>
                <a:gd name="T0" fmla="*/ 88 w 88"/>
                <a:gd name="T1" fmla="*/ 74 h 167"/>
                <a:gd name="T2" fmla="*/ 30 w 88"/>
                <a:gd name="T3" fmla="*/ 133 h 167"/>
                <a:gd name="T4" fmla="*/ 22 w 88"/>
                <a:gd name="T5" fmla="*/ 110 h 167"/>
                <a:gd name="T6" fmla="*/ 10 w 88"/>
                <a:gd name="T7" fmla="*/ 167 h 167"/>
                <a:gd name="T8" fmla="*/ 1 w 88"/>
                <a:gd name="T9" fmla="*/ 147 h 167"/>
                <a:gd name="T10" fmla="*/ 0 w 88"/>
                <a:gd name="T11" fmla="*/ 0 h 167"/>
                <a:gd name="T12" fmla="*/ 30 w 88"/>
                <a:gd name="T13" fmla="*/ 98 h 167"/>
                <a:gd name="T14" fmla="*/ 30 w 88"/>
                <a:gd name="T15" fmla="*/ 34 h 167"/>
                <a:gd name="T16" fmla="*/ 88 w 88"/>
                <a:gd name="T17" fmla="*/ 7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167">
                  <a:moveTo>
                    <a:pt x="88" y="74"/>
                  </a:moveTo>
                  <a:cubicBezTo>
                    <a:pt x="30" y="133"/>
                    <a:pt x="30" y="133"/>
                    <a:pt x="30" y="133"/>
                  </a:cubicBezTo>
                  <a:cubicBezTo>
                    <a:pt x="22" y="110"/>
                    <a:pt x="22" y="110"/>
                    <a:pt x="22" y="110"/>
                  </a:cubicBezTo>
                  <a:cubicBezTo>
                    <a:pt x="10" y="167"/>
                    <a:pt x="10" y="167"/>
                    <a:pt x="10" y="167"/>
                  </a:cubicBezTo>
                  <a:cubicBezTo>
                    <a:pt x="10" y="167"/>
                    <a:pt x="7" y="160"/>
                    <a:pt x="1" y="147"/>
                  </a:cubicBezTo>
                  <a:cubicBezTo>
                    <a:pt x="0" y="0"/>
                    <a:pt x="0" y="0"/>
                    <a:pt x="0" y="0"/>
                  </a:cubicBezTo>
                  <a:cubicBezTo>
                    <a:pt x="30" y="98"/>
                    <a:pt x="30" y="98"/>
                    <a:pt x="30" y="98"/>
                  </a:cubicBezTo>
                  <a:cubicBezTo>
                    <a:pt x="30" y="34"/>
                    <a:pt x="30" y="34"/>
                    <a:pt x="30" y="34"/>
                  </a:cubicBezTo>
                  <a:lnTo>
                    <a:pt x="88" y="74"/>
                  </a:lnTo>
                  <a:close/>
                </a:path>
              </a:pathLst>
            </a:custGeom>
            <a:solidFill>
              <a:srgbClr val="0D78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en-US" sz="3189" dirty="0">
                <a:latin typeface="Open Sans Light" panose="020B0306030504020204" pitchFamily="34" charset="0"/>
              </a:endParaRPr>
            </a:p>
          </p:txBody>
        </p:sp>
        <p:sp>
          <p:nvSpPr>
            <p:cNvPr id="45" name="Freeform 16">
              <a:extLst>
                <a:ext uri="{FF2B5EF4-FFF2-40B4-BE49-F238E27FC236}">
                  <a16:creationId xmlns:a16="http://schemas.microsoft.com/office/drawing/2014/main" id="{FDB4D767-4B3C-4913-9F4F-FE01A7E43262}"/>
                </a:ext>
              </a:extLst>
            </p:cNvPr>
            <p:cNvSpPr>
              <a:spLocks/>
            </p:cNvSpPr>
            <p:nvPr/>
          </p:nvSpPr>
          <p:spPr bwMode="auto">
            <a:xfrm>
              <a:off x="2919413" y="2151063"/>
              <a:ext cx="1298575" cy="833438"/>
            </a:xfrm>
            <a:custGeom>
              <a:avLst/>
              <a:gdLst>
                <a:gd name="T0" fmla="*/ 591 w 818"/>
                <a:gd name="T1" fmla="*/ 0 h 525"/>
                <a:gd name="T2" fmla="*/ 818 w 818"/>
                <a:gd name="T3" fmla="*/ 262 h 525"/>
                <a:gd name="T4" fmla="*/ 380 w 818"/>
                <a:gd name="T5" fmla="*/ 525 h 525"/>
                <a:gd name="T6" fmla="*/ 0 w 818"/>
                <a:gd name="T7" fmla="*/ 126 h 525"/>
                <a:gd name="T8" fmla="*/ 591 w 818"/>
                <a:gd name="T9" fmla="*/ 0 h 525"/>
              </a:gdLst>
              <a:ahLst/>
              <a:cxnLst>
                <a:cxn ang="0">
                  <a:pos x="T0" y="T1"/>
                </a:cxn>
                <a:cxn ang="0">
                  <a:pos x="T2" y="T3"/>
                </a:cxn>
                <a:cxn ang="0">
                  <a:pos x="T4" y="T5"/>
                </a:cxn>
                <a:cxn ang="0">
                  <a:pos x="T6" y="T7"/>
                </a:cxn>
                <a:cxn ang="0">
                  <a:pos x="T8" y="T9"/>
                </a:cxn>
              </a:cxnLst>
              <a:rect l="0" t="0" r="r" b="b"/>
              <a:pathLst>
                <a:path w="818" h="525">
                  <a:moveTo>
                    <a:pt x="591" y="0"/>
                  </a:moveTo>
                  <a:lnTo>
                    <a:pt x="818" y="262"/>
                  </a:lnTo>
                  <a:lnTo>
                    <a:pt x="380" y="525"/>
                  </a:lnTo>
                  <a:lnTo>
                    <a:pt x="0" y="126"/>
                  </a:lnTo>
                  <a:lnTo>
                    <a:pt x="591" y="0"/>
                  </a:lnTo>
                  <a:close/>
                </a:path>
              </a:pathLst>
            </a:custGeom>
            <a:solidFill>
              <a:srgbClr val="32A8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en-US" sz="3189" dirty="0">
                <a:latin typeface="Open Sans Light" panose="020B0306030504020204" pitchFamily="34" charset="0"/>
              </a:endParaRPr>
            </a:p>
          </p:txBody>
        </p:sp>
        <p:sp>
          <p:nvSpPr>
            <p:cNvPr id="46" name="Freeform 17">
              <a:extLst>
                <a:ext uri="{FF2B5EF4-FFF2-40B4-BE49-F238E27FC236}">
                  <a16:creationId xmlns:a16="http://schemas.microsoft.com/office/drawing/2014/main" id="{5AABABB3-F01A-46B0-B68F-DC2ADD53CDF7}"/>
                </a:ext>
              </a:extLst>
            </p:cNvPr>
            <p:cNvSpPr>
              <a:spLocks/>
            </p:cNvSpPr>
            <p:nvPr/>
          </p:nvSpPr>
          <p:spPr bwMode="auto">
            <a:xfrm>
              <a:off x="3240088" y="1143000"/>
              <a:ext cx="617538" cy="1008063"/>
            </a:xfrm>
            <a:custGeom>
              <a:avLst/>
              <a:gdLst>
                <a:gd name="T0" fmla="*/ 389 w 389"/>
                <a:gd name="T1" fmla="*/ 0 h 635"/>
                <a:gd name="T2" fmla="*/ 389 w 389"/>
                <a:gd name="T3" fmla="*/ 635 h 635"/>
                <a:gd name="T4" fmla="*/ 0 w 389"/>
                <a:gd name="T5" fmla="*/ 498 h 635"/>
                <a:gd name="T6" fmla="*/ 389 w 389"/>
                <a:gd name="T7" fmla="*/ 0 h 635"/>
              </a:gdLst>
              <a:ahLst/>
              <a:cxnLst>
                <a:cxn ang="0">
                  <a:pos x="T0" y="T1"/>
                </a:cxn>
                <a:cxn ang="0">
                  <a:pos x="T2" y="T3"/>
                </a:cxn>
                <a:cxn ang="0">
                  <a:pos x="T4" y="T5"/>
                </a:cxn>
                <a:cxn ang="0">
                  <a:pos x="T6" y="T7"/>
                </a:cxn>
              </a:cxnLst>
              <a:rect l="0" t="0" r="r" b="b"/>
              <a:pathLst>
                <a:path w="389" h="635">
                  <a:moveTo>
                    <a:pt x="389" y="0"/>
                  </a:moveTo>
                  <a:lnTo>
                    <a:pt x="389" y="635"/>
                  </a:lnTo>
                  <a:lnTo>
                    <a:pt x="0" y="498"/>
                  </a:lnTo>
                  <a:lnTo>
                    <a:pt x="389" y="0"/>
                  </a:lnTo>
                  <a:close/>
                </a:path>
              </a:pathLst>
            </a:custGeom>
            <a:solidFill>
              <a:srgbClr val="32A8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en-US" sz="3189" dirty="0">
                <a:latin typeface="Open Sans Light" panose="020B0306030504020204" pitchFamily="34" charset="0"/>
              </a:endParaRPr>
            </a:p>
          </p:txBody>
        </p:sp>
        <p:sp>
          <p:nvSpPr>
            <p:cNvPr id="47" name="Freeform 18">
              <a:extLst>
                <a:ext uri="{FF2B5EF4-FFF2-40B4-BE49-F238E27FC236}">
                  <a16:creationId xmlns:a16="http://schemas.microsoft.com/office/drawing/2014/main" id="{22FD8E12-2A11-44A4-9199-C078EAED4199}"/>
                </a:ext>
              </a:extLst>
            </p:cNvPr>
            <p:cNvSpPr>
              <a:spLocks/>
            </p:cNvSpPr>
            <p:nvPr/>
          </p:nvSpPr>
          <p:spPr bwMode="auto">
            <a:xfrm>
              <a:off x="2919413" y="1933575"/>
              <a:ext cx="938213" cy="417513"/>
            </a:xfrm>
            <a:custGeom>
              <a:avLst/>
              <a:gdLst>
                <a:gd name="T0" fmla="*/ 591 w 591"/>
                <a:gd name="T1" fmla="*/ 137 h 263"/>
                <a:gd name="T2" fmla="*/ 0 w 591"/>
                <a:gd name="T3" fmla="*/ 263 h 263"/>
                <a:gd name="T4" fmla="*/ 0 w 591"/>
                <a:gd name="T5" fmla="*/ 0 h 263"/>
                <a:gd name="T6" fmla="*/ 202 w 591"/>
                <a:gd name="T7" fmla="*/ 0 h 263"/>
                <a:gd name="T8" fmla="*/ 591 w 591"/>
                <a:gd name="T9" fmla="*/ 137 h 263"/>
              </a:gdLst>
              <a:ahLst/>
              <a:cxnLst>
                <a:cxn ang="0">
                  <a:pos x="T0" y="T1"/>
                </a:cxn>
                <a:cxn ang="0">
                  <a:pos x="T2" y="T3"/>
                </a:cxn>
                <a:cxn ang="0">
                  <a:pos x="T4" y="T5"/>
                </a:cxn>
                <a:cxn ang="0">
                  <a:pos x="T6" y="T7"/>
                </a:cxn>
                <a:cxn ang="0">
                  <a:pos x="T8" y="T9"/>
                </a:cxn>
              </a:cxnLst>
              <a:rect l="0" t="0" r="r" b="b"/>
              <a:pathLst>
                <a:path w="591" h="263">
                  <a:moveTo>
                    <a:pt x="591" y="137"/>
                  </a:moveTo>
                  <a:lnTo>
                    <a:pt x="0" y="263"/>
                  </a:lnTo>
                  <a:lnTo>
                    <a:pt x="0" y="0"/>
                  </a:lnTo>
                  <a:lnTo>
                    <a:pt x="202" y="0"/>
                  </a:lnTo>
                  <a:lnTo>
                    <a:pt x="591" y="137"/>
                  </a:lnTo>
                  <a:close/>
                </a:path>
              </a:pathLst>
            </a:custGeom>
            <a:solidFill>
              <a:srgbClr val="1242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en-US" sz="3189" dirty="0">
                <a:latin typeface="Open Sans Light" panose="020B0306030504020204" pitchFamily="34" charset="0"/>
              </a:endParaRPr>
            </a:p>
          </p:txBody>
        </p:sp>
        <p:sp>
          <p:nvSpPr>
            <p:cNvPr id="48" name="Freeform 19">
              <a:extLst>
                <a:ext uri="{FF2B5EF4-FFF2-40B4-BE49-F238E27FC236}">
                  <a16:creationId xmlns:a16="http://schemas.microsoft.com/office/drawing/2014/main" id="{DDA43AAE-2844-4794-A170-784AAE1B7598}"/>
                </a:ext>
              </a:extLst>
            </p:cNvPr>
            <p:cNvSpPr>
              <a:spLocks/>
            </p:cNvSpPr>
            <p:nvPr/>
          </p:nvSpPr>
          <p:spPr bwMode="auto">
            <a:xfrm>
              <a:off x="2276475" y="2324100"/>
              <a:ext cx="1246188" cy="660400"/>
            </a:xfrm>
            <a:custGeom>
              <a:avLst/>
              <a:gdLst>
                <a:gd name="T0" fmla="*/ 405 w 785"/>
                <a:gd name="T1" fmla="*/ 17 h 416"/>
                <a:gd name="T2" fmla="*/ 785 w 785"/>
                <a:gd name="T3" fmla="*/ 416 h 416"/>
                <a:gd name="T4" fmla="*/ 143 w 785"/>
                <a:gd name="T5" fmla="*/ 416 h 416"/>
                <a:gd name="T6" fmla="*/ 0 w 785"/>
                <a:gd name="T7" fmla="*/ 0 h 416"/>
                <a:gd name="T8" fmla="*/ 405 w 785"/>
                <a:gd name="T9" fmla="*/ 17 h 416"/>
              </a:gdLst>
              <a:ahLst/>
              <a:cxnLst>
                <a:cxn ang="0">
                  <a:pos x="T0" y="T1"/>
                </a:cxn>
                <a:cxn ang="0">
                  <a:pos x="T2" y="T3"/>
                </a:cxn>
                <a:cxn ang="0">
                  <a:pos x="T4" y="T5"/>
                </a:cxn>
                <a:cxn ang="0">
                  <a:pos x="T6" y="T7"/>
                </a:cxn>
                <a:cxn ang="0">
                  <a:pos x="T8" y="T9"/>
                </a:cxn>
              </a:cxnLst>
              <a:rect l="0" t="0" r="r" b="b"/>
              <a:pathLst>
                <a:path w="785" h="416">
                  <a:moveTo>
                    <a:pt x="405" y="17"/>
                  </a:moveTo>
                  <a:lnTo>
                    <a:pt x="785" y="416"/>
                  </a:lnTo>
                  <a:lnTo>
                    <a:pt x="143" y="416"/>
                  </a:lnTo>
                  <a:lnTo>
                    <a:pt x="0" y="0"/>
                  </a:lnTo>
                  <a:lnTo>
                    <a:pt x="405" y="17"/>
                  </a:lnTo>
                  <a:close/>
                </a:path>
              </a:pathLst>
            </a:custGeom>
            <a:solidFill>
              <a:srgbClr val="F5F8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en-US" sz="3189" dirty="0">
                <a:latin typeface="Open Sans Light" panose="020B0306030504020204" pitchFamily="34" charset="0"/>
              </a:endParaRPr>
            </a:p>
          </p:txBody>
        </p:sp>
        <p:sp>
          <p:nvSpPr>
            <p:cNvPr id="49" name="Freeform 20">
              <a:extLst>
                <a:ext uri="{FF2B5EF4-FFF2-40B4-BE49-F238E27FC236}">
                  <a16:creationId xmlns:a16="http://schemas.microsoft.com/office/drawing/2014/main" id="{6668B61E-05F3-47EF-937A-DB0A1842A3FB}"/>
                </a:ext>
              </a:extLst>
            </p:cNvPr>
            <p:cNvSpPr>
              <a:spLocks/>
            </p:cNvSpPr>
            <p:nvPr/>
          </p:nvSpPr>
          <p:spPr bwMode="auto">
            <a:xfrm>
              <a:off x="2503488" y="2984500"/>
              <a:ext cx="1019175" cy="1182688"/>
            </a:xfrm>
            <a:custGeom>
              <a:avLst/>
              <a:gdLst>
                <a:gd name="T0" fmla="*/ 642 w 642"/>
                <a:gd name="T1" fmla="*/ 0 h 745"/>
                <a:gd name="T2" fmla="*/ 262 w 642"/>
                <a:gd name="T3" fmla="*/ 745 h 745"/>
                <a:gd name="T4" fmla="*/ 0 w 642"/>
                <a:gd name="T5" fmla="*/ 0 h 745"/>
                <a:gd name="T6" fmla="*/ 642 w 642"/>
                <a:gd name="T7" fmla="*/ 0 h 745"/>
              </a:gdLst>
              <a:ahLst/>
              <a:cxnLst>
                <a:cxn ang="0">
                  <a:pos x="T0" y="T1"/>
                </a:cxn>
                <a:cxn ang="0">
                  <a:pos x="T2" y="T3"/>
                </a:cxn>
                <a:cxn ang="0">
                  <a:pos x="T4" y="T5"/>
                </a:cxn>
                <a:cxn ang="0">
                  <a:pos x="T6" y="T7"/>
                </a:cxn>
              </a:cxnLst>
              <a:rect l="0" t="0" r="r" b="b"/>
              <a:pathLst>
                <a:path w="642" h="745">
                  <a:moveTo>
                    <a:pt x="642" y="0"/>
                  </a:moveTo>
                  <a:lnTo>
                    <a:pt x="262" y="745"/>
                  </a:lnTo>
                  <a:lnTo>
                    <a:pt x="0" y="0"/>
                  </a:lnTo>
                  <a:lnTo>
                    <a:pt x="642" y="0"/>
                  </a:lnTo>
                  <a:close/>
                </a:path>
              </a:pathLst>
            </a:custGeom>
            <a:solidFill>
              <a:srgbClr val="1997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en-US" sz="3189" dirty="0">
                <a:latin typeface="Open Sans Light" panose="020B0306030504020204" pitchFamily="34" charset="0"/>
              </a:endParaRPr>
            </a:p>
          </p:txBody>
        </p:sp>
        <p:sp>
          <p:nvSpPr>
            <p:cNvPr id="50" name="Freeform 21">
              <a:extLst>
                <a:ext uri="{FF2B5EF4-FFF2-40B4-BE49-F238E27FC236}">
                  <a16:creationId xmlns:a16="http://schemas.microsoft.com/office/drawing/2014/main" id="{114FD490-CEF2-4BB5-B29E-D26CADF9A5B3}"/>
                </a:ext>
              </a:extLst>
            </p:cNvPr>
            <p:cNvSpPr>
              <a:spLocks/>
            </p:cNvSpPr>
            <p:nvPr/>
          </p:nvSpPr>
          <p:spPr bwMode="auto">
            <a:xfrm>
              <a:off x="1941513" y="4522788"/>
              <a:ext cx="977900" cy="1017588"/>
            </a:xfrm>
            <a:custGeom>
              <a:avLst/>
              <a:gdLst>
                <a:gd name="T0" fmla="*/ 73 w 73"/>
                <a:gd name="T1" fmla="*/ 31 h 117"/>
                <a:gd name="T2" fmla="*/ 47 w 73"/>
                <a:gd name="T3" fmla="*/ 117 h 117"/>
                <a:gd name="T4" fmla="*/ 0 w 73"/>
                <a:gd name="T5" fmla="*/ 0 h 117"/>
                <a:gd name="T6" fmla="*/ 25 w 73"/>
                <a:gd name="T7" fmla="*/ 26 h 117"/>
                <a:gd name="T8" fmla="*/ 73 w 73"/>
                <a:gd name="T9" fmla="*/ 31 h 117"/>
              </a:gdLst>
              <a:ahLst/>
              <a:cxnLst>
                <a:cxn ang="0">
                  <a:pos x="T0" y="T1"/>
                </a:cxn>
                <a:cxn ang="0">
                  <a:pos x="T2" y="T3"/>
                </a:cxn>
                <a:cxn ang="0">
                  <a:pos x="T4" y="T5"/>
                </a:cxn>
                <a:cxn ang="0">
                  <a:pos x="T6" y="T7"/>
                </a:cxn>
                <a:cxn ang="0">
                  <a:pos x="T8" y="T9"/>
                </a:cxn>
              </a:cxnLst>
              <a:rect l="0" t="0" r="r" b="b"/>
              <a:pathLst>
                <a:path w="73" h="117">
                  <a:moveTo>
                    <a:pt x="73" y="31"/>
                  </a:moveTo>
                  <a:cubicBezTo>
                    <a:pt x="47" y="117"/>
                    <a:pt x="47" y="117"/>
                    <a:pt x="47" y="117"/>
                  </a:cubicBezTo>
                  <a:cubicBezTo>
                    <a:pt x="30" y="76"/>
                    <a:pt x="13" y="33"/>
                    <a:pt x="0" y="0"/>
                  </a:cubicBezTo>
                  <a:cubicBezTo>
                    <a:pt x="25" y="26"/>
                    <a:pt x="25" y="26"/>
                    <a:pt x="25" y="26"/>
                  </a:cubicBezTo>
                  <a:lnTo>
                    <a:pt x="73" y="31"/>
                  </a:lnTo>
                  <a:close/>
                </a:path>
              </a:pathLst>
            </a:custGeom>
            <a:solidFill>
              <a:srgbClr val="1268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en-US" sz="3189" dirty="0">
                <a:latin typeface="Open Sans Light" panose="020B0306030504020204" pitchFamily="34" charset="0"/>
              </a:endParaRPr>
            </a:p>
          </p:txBody>
        </p:sp>
        <p:sp>
          <p:nvSpPr>
            <p:cNvPr id="51" name="Freeform 22">
              <a:extLst>
                <a:ext uri="{FF2B5EF4-FFF2-40B4-BE49-F238E27FC236}">
                  <a16:creationId xmlns:a16="http://schemas.microsoft.com/office/drawing/2014/main" id="{E887A11A-AF65-4ED8-8E71-F6EF49874150}"/>
                </a:ext>
              </a:extLst>
            </p:cNvPr>
            <p:cNvSpPr>
              <a:spLocks/>
            </p:cNvSpPr>
            <p:nvPr/>
          </p:nvSpPr>
          <p:spPr bwMode="auto">
            <a:xfrm>
              <a:off x="1700213" y="2324100"/>
              <a:ext cx="803275" cy="660400"/>
            </a:xfrm>
            <a:custGeom>
              <a:avLst/>
              <a:gdLst>
                <a:gd name="T0" fmla="*/ 363 w 506"/>
                <a:gd name="T1" fmla="*/ 0 h 416"/>
                <a:gd name="T2" fmla="*/ 506 w 506"/>
                <a:gd name="T3" fmla="*/ 416 h 416"/>
                <a:gd name="T4" fmla="*/ 0 w 506"/>
                <a:gd name="T5" fmla="*/ 345 h 416"/>
                <a:gd name="T6" fmla="*/ 363 w 506"/>
                <a:gd name="T7" fmla="*/ 0 h 416"/>
              </a:gdLst>
              <a:ahLst/>
              <a:cxnLst>
                <a:cxn ang="0">
                  <a:pos x="T0" y="T1"/>
                </a:cxn>
                <a:cxn ang="0">
                  <a:pos x="T2" y="T3"/>
                </a:cxn>
                <a:cxn ang="0">
                  <a:pos x="T4" y="T5"/>
                </a:cxn>
                <a:cxn ang="0">
                  <a:pos x="T6" y="T7"/>
                </a:cxn>
              </a:cxnLst>
              <a:rect l="0" t="0" r="r" b="b"/>
              <a:pathLst>
                <a:path w="506" h="416">
                  <a:moveTo>
                    <a:pt x="363" y="0"/>
                  </a:moveTo>
                  <a:lnTo>
                    <a:pt x="506" y="416"/>
                  </a:lnTo>
                  <a:lnTo>
                    <a:pt x="0" y="345"/>
                  </a:lnTo>
                  <a:lnTo>
                    <a:pt x="363" y="0"/>
                  </a:lnTo>
                  <a:close/>
                </a:path>
              </a:pathLst>
            </a:custGeom>
            <a:solidFill>
              <a:srgbClr val="32A8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en-US" sz="3189" dirty="0">
                <a:latin typeface="Open Sans Light" panose="020B0306030504020204" pitchFamily="34" charset="0"/>
              </a:endParaRPr>
            </a:p>
          </p:txBody>
        </p:sp>
        <p:sp>
          <p:nvSpPr>
            <p:cNvPr id="52" name="Freeform 23">
              <a:extLst>
                <a:ext uri="{FF2B5EF4-FFF2-40B4-BE49-F238E27FC236}">
                  <a16:creationId xmlns:a16="http://schemas.microsoft.com/office/drawing/2014/main" id="{3AF5ACE9-C5DA-4C5A-BF06-B9EA7825E590}"/>
                </a:ext>
              </a:extLst>
            </p:cNvPr>
            <p:cNvSpPr>
              <a:spLocks/>
            </p:cNvSpPr>
            <p:nvPr/>
          </p:nvSpPr>
          <p:spPr bwMode="auto">
            <a:xfrm>
              <a:off x="1365250" y="2871788"/>
              <a:ext cx="334963" cy="1190625"/>
            </a:xfrm>
            <a:custGeom>
              <a:avLst/>
              <a:gdLst>
                <a:gd name="T0" fmla="*/ 211 w 211"/>
                <a:gd name="T1" fmla="*/ 0 h 750"/>
                <a:gd name="T2" fmla="*/ 211 w 211"/>
                <a:gd name="T3" fmla="*/ 750 h 750"/>
                <a:gd name="T4" fmla="*/ 0 w 211"/>
                <a:gd name="T5" fmla="*/ 728 h 750"/>
                <a:gd name="T6" fmla="*/ 0 w 211"/>
                <a:gd name="T7" fmla="*/ 203 h 750"/>
                <a:gd name="T8" fmla="*/ 211 w 211"/>
                <a:gd name="T9" fmla="*/ 0 h 750"/>
              </a:gdLst>
              <a:ahLst/>
              <a:cxnLst>
                <a:cxn ang="0">
                  <a:pos x="T0" y="T1"/>
                </a:cxn>
                <a:cxn ang="0">
                  <a:pos x="T2" y="T3"/>
                </a:cxn>
                <a:cxn ang="0">
                  <a:pos x="T4" y="T5"/>
                </a:cxn>
                <a:cxn ang="0">
                  <a:pos x="T6" y="T7"/>
                </a:cxn>
                <a:cxn ang="0">
                  <a:pos x="T8" y="T9"/>
                </a:cxn>
              </a:cxnLst>
              <a:rect l="0" t="0" r="r" b="b"/>
              <a:pathLst>
                <a:path w="211" h="750">
                  <a:moveTo>
                    <a:pt x="211" y="0"/>
                  </a:moveTo>
                  <a:lnTo>
                    <a:pt x="211" y="750"/>
                  </a:lnTo>
                  <a:lnTo>
                    <a:pt x="0" y="728"/>
                  </a:lnTo>
                  <a:lnTo>
                    <a:pt x="0" y="203"/>
                  </a:lnTo>
                  <a:lnTo>
                    <a:pt x="211" y="0"/>
                  </a:lnTo>
                  <a:close/>
                </a:path>
              </a:pathLst>
            </a:custGeom>
            <a:solidFill>
              <a:srgbClr val="1997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en-US" sz="3189" dirty="0">
                <a:latin typeface="Open Sans Light" panose="020B0306030504020204" pitchFamily="34" charset="0"/>
              </a:endParaRPr>
            </a:p>
          </p:txBody>
        </p:sp>
      </p:grpSp>
      <p:sp>
        <p:nvSpPr>
          <p:cNvPr id="53" name="Rectangle 52">
            <a:extLst>
              <a:ext uri="{FF2B5EF4-FFF2-40B4-BE49-F238E27FC236}">
                <a16:creationId xmlns:a16="http://schemas.microsoft.com/office/drawing/2014/main" id="{FC6C90D8-CF5F-429F-B98F-1E8F0A2D2F5C}"/>
              </a:ext>
            </a:extLst>
          </p:cNvPr>
          <p:cNvSpPr/>
          <p:nvPr/>
        </p:nvSpPr>
        <p:spPr>
          <a:xfrm>
            <a:off x="1" y="3278981"/>
            <a:ext cx="11580812" cy="3038224"/>
          </a:xfrm>
          <a:prstGeom prst="rect">
            <a:avLst/>
          </a:prstGeom>
          <a:gradFill flip="none" rotWithShape="1">
            <a:gsLst>
              <a:gs pos="100000">
                <a:schemeClr val="accent1">
                  <a:alpha val="37000"/>
                </a:schemeClr>
              </a:gs>
              <a:gs pos="0">
                <a:schemeClr val="tx2"/>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2126" dirty="0">
              <a:latin typeface="Open Sans Light" panose="020B0306030504020204" pitchFamily="34" charset="0"/>
            </a:endParaRPr>
          </a:p>
        </p:txBody>
      </p:sp>
      <p:sp>
        <p:nvSpPr>
          <p:cNvPr id="54" name="Freeform 56">
            <a:extLst>
              <a:ext uri="{FF2B5EF4-FFF2-40B4-BE49-F238E27FC236}">
                <a16:creationId xmlns:a16="http://schemas.microsoft.com/office/drawing/2014/main" id="{2F813B3F-4A91-424C-95A9-9F386CDC1BE4}"/>
              </a:ext>
            </a:extLst>
          </p:cNvPr>
          <p:cNvSpPr>
            <a:spLocks noChangeAspect="1" noChangeArrowheads="1"/>
          </p:cNvSpPr>
          <p:nvPr/>
        </p:nvSpPr>
        <p:spPr bwMode="auto">
          <a:xfrm>
            <a:off x="8039692" y="2584042"/>
            <a:ext cx="1147969" cy="805726"/>
          </a:xfrm>
          <a:custGeom>
            <a:avLst/>
            <a:gdLst>
              <a:gd name="connsiteX0" fmla="*/ 1428316 w 3798527"/>
              <a:gd name="connsiteY0" fmla="*/ 2077472 h 2666074"/>
              <a:gd name="connsiteX1" fmla="*/ 1306512 w 3798527"/>
              <a:gd name="connsiteY1" fmla="*/ 2199529 h 2666074"/>
              <a:gd name="connsiteX2" fmla="*/ 1428316 w 3798527"/>
              <a:gd name="connsiteY2" fmla="*/ 2321586 h 2666074"/>
              <a:gd name="connsiteX3" fmla="*/ 1549041 w 3798527"/>
              <a:gd name="connsiteY3" fmla="*/ 2199529 h 2666074"/>
              <a:gd name="connsiteX4" fmla="*/ 1428316 w 3798527"/>
              <a:gd name="connsiteY4" fmla="*/ 2077472 h 2666074"/>
              <a:gd name="connsiteX5" fmla="*/ 943409 w 3798527"/>
              <a:gd name="connsiteY5" fmla="*/ 2077472 h 2666074"/>
              <a:gd name="connsiteX6" fmla="*/ 822325 w 3798527"/>
              <a:gd name="connsiteY6" fmla="*/ 2199529 h 2666074"/>
              <a:gd name="connsiteX7" fmla="*/ 943409 w 3798527"/>
              <a:gd name="connsiteY7" fmla="*/ 2321586 h 2666074"/>
              <a:gd name="connsiteX8" fmla="*/ 1064852 w 3798527"/>
              <a:gd name="connsiteY8" fmla="*/ 2199529 h 2666074"/>
              <a:gd name="connsiteX9" fmla="*/ 943409 w 3798527"/>
              <a:gd name="connsiteY9" fmla="*/ 2077472 h 2666074"/>
              <a:gd name="connsiteX10" fmla="*/ 460194 w 3798527"/>
              <a:gd name="connsiteY10" fmla="*/ 2077472 h 2666074"/>
              <a:gd name="connsiteX11" fmla="*/ 338137 w 3798527"/>
              <a:gd name="connsiteY11" fmla="*/ 2199529 h 2666074"/>
              <a:gd name="connsiteX12" fmla="*/ 460194 w 3798527"/>
              <a:gd name="connsiteY12" fmla="*/ 2321586 h 2666074"/>
              <a:gd name="connsiteX13" fmla="*/ 582251 w 3798527"/>
              <a:gd name="connsiteY13" fmla="*/ 2199529 h 2666074"/>
              <a:gd name="connsiteX14" fmla="*/ 460194 w 3798527"/>
              <a:gd name="connsiteY14" fmla="*/ 2077472 h 2666074"/>
              <a:gd name="connsiteX15" fmla="*/ 3291861 w 3798527"/>
              <a:gd name="connsiteY15" fmla="*/ 1857649 h 2666074"/>
              <a:gd name="connsiteX16" fmla="*/ 3343669 w 3798527"/>
              <a:gd name="connsiteY16" fmla="*/ 1866278 h 2666074"/>
              <a:gd name="connsiteX17" fmla="*/ 3345828 w 3798527"/>
              <a:gd name="connsiteY17" fmla="*/ 1867357 h 2666074"/>
              <a:gd name="connsiteX18" fmla="*/ 3411667 w 3798527"/>
              <a:gd name="connsiteY18" fmla="*/ 1913377 h 2666074"/>
              <a:gd name="connsiteX19" fmla="*/ 3413106 w 3798527"/>
              <a:gd name="connsiteY19" fmla="*/ 1915534 h 2666074"/>
              <a:gd name="connsiteX20" fmla="*/ 3448724 w 3798527"/>
              <a:gd name="connsiteY20" fmla="*/ 2014406 h 2666074"/>
              <a:gd name="connsiteX21" fmla="*/ 3448724 w 3798527"/>
              <a:gd name="connsiteY21" fmla="*/ 2018721 h 2666074"/>
              <a:gd name="connsiteX22" fmla="*/ 3448724 w 3798527"/>
              <a:gd name="connsiteY22" fmla="*/ 2020159 h 2666074"/>
              <a:gd name="connsiteX23" fmla="*/ 3417423 w 3798527"/>
              <a:gd name="connsiteY23" fmla="*/ 2108245 h 2666074"/>
              <a:gd name="connsiteX24" fmla="*/ 3416344 w 3798527"/>
              <a:gd name="connsiteY24" fmla="*/ 2108964 h 2666074"/>
              <a:gd name="connsiteX25" fmla="*/ 3415803 w 3798527"/>
              <a:gd name="connsiteY25" fmla="*/ 2109465 h 2666074"/>
              <a:gd name="connsiteX26" fmla="*/ 3495675 w 3798527"/>
              <a:gd name="connsiteY26" fmla="*/ 2186341 h 2666074"/>
              <a:gd name="connsiteX27" fmla="*/ 3387163 w 3798527"/>
              <a:gd name="connsiteY27" fmla="*/ 2263819 h 2666074"/>
              <a:gd name="connsiteX28" fmla="*/ 3373509 w 3798527"/>
              <a:gd name="connsiteY28" fmla="*/ 2268841 h 2666074"/>
              <a:gd name="connsiteX29" fmla="*/ 3370994 w 3798527"/>
              <a:gd name="connsiteY29" fmla="*/ 2269200 h 2666074"/>
              <a:gd name="connsiteX30" fmla="*/ 3321409 w 3798527"/>
              <a:gd name="connsiteY30" fmla="*/ 2168406 h 2666074"/>
              <a:gd name="connsiteX31" fmla="*/ 3321539 w 3798527"/>
              <a:gd name="connsiteY31" fmla="*/ 2168355 h 2666074"/>
              <a:gd name="connsiteX32" fmla="*/ 3319204 w 3798527"/>
              <a:gd name="connsiteY32" fmla="*/ 2168646 h 2666074"/>
              <a:gd name="connsiteX33" fmla="*/ 3291861 w 3798527"/>
              <a:gd name="connsiteY33" fmla="*/ 2171163 h 2666074"/>
              <a:gd name="connsiteX34" fmla="*/ 3228900 w 3798527"/>
              <a:gd name="connsiteY34" fmla="*/ 2158220 h 2666074"/>
              <a:gd name="connsiteX35" fmla="*/ 3228540 w 3798527"/>
              <a:gd name="connsiteY35" fmla="*/ 2157860 h 2666074"/>
              <a:gd name="connsiteX36" fmla="*/ 3150829 w 3798527"/>
              <a:gd name="connsiteY36" fmla="*/ 2082718 h 2666074"/>
              <a:gd name="connsiteX37" fmla="*/ 3148670 w 3798527"/>
              <a:gd name="connsiteY37" fmla="*/ 2079482 h 2666074"/>
              <a:gd name="connsiteX38" fmla="*/ 3134998 w 3798527"/>
              <a:gd name="connsiteY38" fmla="*/ 2014406 h 2666074"/>
              <a:gd name="connsiteX39" fmla="*/ 3135358 w 3798527"/>
              <a:gd name="connsiteY39" fmla="*/ 2003980 h 2666074"/>
              <a:gd name="connsiteX40" fmla="*/ 3135358 w 3798527"/>
              <a:gd name="connsiteY40" fmla="*/ 2002901 h 2666074"/>
              <a:gd name="connsiteX41" fmla="*/ 3176373 w 3798527"/>
              <a:gd name="connsiteY41" fmla="*/ 1907984 h 2666074"/>
              <a:gd name="connsiteX42" fmla="*/ 3178531 w 3798527"/>
              <a:gd name="connsiteY42" fmla="*/ 1905827 h 2666074"/>
              <a:gd name="connsiteX43" fmla="*/ 3237535 w 3798527"/>
              <a:gd name="connsiteY43" fmla="*/ 1867357 h 2666074"/>
              <a:gd name="connsiteX44" fmla="*/ 3239694 w 3798527"/>
              <a:gd name="connsiteY44" fmla="*/ 1866278 h 2666074"/>
              <a:gd name="connsiteX45" fmla="*/ 3291861 w 3798527"/>
              <a:gd name="connsiteY45" fmla="*/ 1857649 h 2666074"/>
              <a:gd name="connsiteX46" fmla="*/ 2629874 w 3798527"/>
              <a:gd name="connsiteY46" fmla="*/ 1857649 h 2666074"/>
              <a:gd name="connsiteX47" fmla="*/ 2681681 w 3798527"/>
              <a:gd name="connsiteY47" fmla="*/ 1866278 h 2666074"/>
              <a:gd name="connsiteX48" fmla="*/ 2683840 w 3798527"/>
              <a:gd name="connsiteY48" fmla="*/ 1867357 h 2666074"/>
              <a:gd name="connsiteX49" fmla="*/ 2749679 w 3798527"/>
              <a:gd name="connsiteY49" fmla="*/ 1913377 h 2666074"/>
              <a:gd name="connsiteX50" fmla="*/ 2751010 w 3798527"/>
              <a:gd name="connsiteY50" fmla="*/ 1915372 h 2666074"/>
              <a:gd name="connsiteX51" fmla="*/ 2849705 w 3798527"/>
              <a:gd name="connsiteY51" fmla="*/ 1863158 h 2666074"/>
              <a:gd name="connsiteX52" fmla="*/ 2850784 w 3798527"/>
              <a:gd name="connsiteY52" fmla="*/ 1864950 h 2666074"/>
              <a:gd name="connsiteX53" fmla="*/ 2869850 w 3798527"/>
              <a:gd name="connsiteY53" fmla="*/ 1896854 h 2666074"/>
              <a:gd name="connsiteX54" fmla="*/ 2892872 w 3798527"/>
              <a:gd name="connsiteY54" fmla="*/ 1968189 h 2666074"/>
              <a:gd name="connsiteX55" fmla="*/ 2896470 w 3798527"/>
              <a:gd name="connsiteY55" fmla="*/ 2000809 h 2666074"/>
              <a:gd name="connsiteX56" fmla="*/ 2896470 w 3798527"/>
              <a:gd name="connsiteY56" fmla="*/ 2002243 h 2666074"/>
              <a:gd name="connsiteX57" fmla="*/ 2786736 w 3798527"/>
              <a:gd name="connsiteY57" fmla="*/ 2018324 h 2666074"/>
              <a:gd name="connsiteX58" fmla="*/ 2786736 w 3798527"/>
              <a:gd name="connsiteY58" fmla="*/ 2018721 h 2666074"/>
              <a:gd name="connsiteX59" fmla="*/ 2786736 w 3798527"/>
              <a:gd name="connsiteY59" fmla="*/ 2020159 h 2666074"/>
              <a:gd name="connsiteX60" fmla="*/ 2755435 w 3798527"/>
              <a:gd name="connsiteY60" fmla="*/ 2108245 h 2666074"/>
              <a:gd name="connsiteX61" fmla="*/ 2754356 w 3798527"/>
              <a:gd name="connsiteY61" fmla="*/ 2108964 h 2666074"/>
              <a:gd name="connsiteX62" fmla="*/ 2753533 w 3798527"/>
              <a:gd name="connsiteY62" fmla="*/ 2109726 h 2666074"/>
              <a:gd name="connsiteX63" fmla="*/ 2832971 w 3798527"/>
              <a:gd name="connsiteY63" fmla="*/ 2186341 h 2666074"/>
              <a:gd name="connsiteX64" fmla="*/ 2724682 w 3798527"/>
              <a:gd name="connsiteY64" fmla="*/ 2263819 h 2666074"/>
              <a:gd name="connsiteX65" fmla="*/ 2711056 w 3798527"/>
              <a:gd name="connsiteY65" fmla="*/ 2268841 h 2666074"/>
              <a:gd name="connsiteX66" fmla="*/ 2708187 w 3798527"/>
              <a:gd name="connsiteY66" fmla="*/ 2269200 h 2666074"/>
              <a:gd name="connsiteX67" fmla="*/ 2658709 w 3798527"/>
              <a:gd name="connsiteY67" fmla="*/ 2168415 h 2666074"/>
              <a:gd name="connsiteX68" fmla="*/ 2656857 w 3798527"/>
              <a:gd name="connsiteY68" fmla="*/ 2168646 h 2666074"/>
              <a:gd name="connsiteX69" fmla="*/ 2629874 w 3798527"/>
              <a:gd name="connsiteY69" fmla="*/ 2171163 h 2666074"/>
              <a:gd name="connsiteX70" fmla="*/ 2567273 w 3798527"/>
              <a:gd name="connsiteY70" fmla="*/ 2158220 h 2666074"/>
              <a:gd name="connsiteX71" fmla="*/ 2566193 w 3798527"/>
              <a:gd name="connsiteY71" fmla="*/ 2157860 h 2666074"/>
              <a:gd name="connsiteX72" fmla="*/ 2488482 w 3798527"/>
              <a:gd name="connsiteY72" fmla="*/ 2082718 h 2666074"/>
              <a:gd name="connsiteX73" fmla="*/ 2487043 w 3798527"/>
              <a:gd name="connsiteY73" fmla="*/ 2079482 h 2666074"/>
              <a:gd name="connsiteX74" fmla="*/ 2472651 w 3798527"/>
              <a:gd name="connsiteY74" fmla="*/ 2014406 h 2666074"/>
              <a:gd name="connsiteX75" fmla="*/ 2473371 w 3798527"/>
              <a:gd name="connsiteY75" fmla="*/ 2003980 h 2666074"/>
              <a:gd name="connsiteX76" fmla="*/ 2473371 w 3798527"/>
              <a:gd name="connsiteY76" fmla="*/ 2002901 h 2666074"/>
              <a:gd name="connsiteX77" fmla="*/ 2514386 w 3798527"/>
              <a:gd name="connsiteY77" fmla="*/ 1907984 h 2666074"/>
              <a:gd name="connsiteX78" fmla="*/ 2516544 w 3798527"/>
              <a:gd name="connsiteY78" fmla="*/ 1905827 h 2666074"/>
              <a:gd name="connsiteX79" fmla="*/ 2575907 w 3798527"/>
              <a:gd name="connsiteY79" fmla="*/ 1867357 h 2666074"/>
              <a:gd name="connsiteX80" fmla="*/ 2577706 w 3798527"/>
              <a:gd name="connsiteY80" fmla="*/ 1866278 h 2666074"/>
              <a:gd name="connsiteX81" fmla="*/ 2629874 w 3798527"/>
              <a:gd name="connsiteY81" fmla="*/ 1857649 h 2666074"/>
              <a:gd name="connsiteX82" fmla="*/ 3291861 w 3798527"/>
              <a:gd name="connsiteY82" fmla="*/ 1747272 h 2666074"/>
              <a:gd name="connsiteX83" fmla="*/ 3291468 w 3798527"/>
              <a:gd name="connsiteY83" fmla="*/ 1747323 h 2666074"/>
              <a:gd name="connsiteX84" fmla="*/ 3360525 w 3798527"/>
              <a:gd name="connsiteY84" fmla="*/ 1756236 h 2666074"/>
              <a:gd name="connsiteX85" fmla="*/ 3362324 w 3798527"/>
              <a:gd name="connsiteY85" fmla="*/ 1756595 h 2666074"/>
              <a:gd name="connsiteX86" fmla="*/ 3342890 w 3798527"/>
              <a:gd name="connsiteY86" fmla="*/ 1865975 h 2666074"/>
              <a:gd name="connsiteX87" fmla="*/ 3291067 w 3798527"/>
              <a:gd name="connsiteY87" fmla="*/ 1857368 h 2666074"/>
              <a:gd name="connsiteX88" fmla="*/ 3238883 w 3798527"/>
              <a:gd name="connsiteY88" fmla="*/ 1865975 h 2666074"/>
              <a:gd name="connsiteX89" fmla="*/ 3219875 w 3798527"/>
              <a:gd name="connsiteY89" fmla="*/ 1756971 h 2666074"/>
              <a:gd name="connsiteX90" fmla="*/ 3140035 w 3798527"/>
              <a:gd name="connsiteY90" fmla="*/ 1794282 h 2666074"/>
              <a:gd name="connsiteX91" fmla="*/ 3076715 w 3798527"/>
              <a:gd name="connsiteY91" fmla="*/ 1855133 h 2666074"/>
              <a:gd name="connsiteX92" fmla="*/ 3076457 w 3798527"/>
              <a:gd name="connsiteY92" fmla="*/ 1855584 h 2666074"/>
              <a:gd name="connsiteX93" fmla="*/ 3175001 w 3798527"/>
              <a:gd name="connsiteY93" fmla="*/ 1907898 h 2666074"/>
              <a:gd name="connsiteX94" fmla="*/ 3134163 w 3798527"/>
              <a:gd name="connsiteY94" fmla="*/ 2002500 h 2666074"/>
              <a:gd name="connsiteX95" fmla="*/ 3025267 w 3798527"/>
              <a:gd name="connsiteY95" fmla="*/ 1987193 h 2666074"/>
              <a:gd name="connsiteX96" fmla="*/ 3025267 w 3798527"/>
              <a:gd name="connsiteY96" fmla="*/ 1987441 h 2666074"/>
              <a:gd name="connsiteX97" fmla="*/ 3024187 w 3798527"/>
              <a:gd name="connsiteY97" fmla="*/ 2014406 h 2666074"/>
              <a:gd name="connsiteX98" fmla="*/ 3035790 w 3798527"/>
              <a:gd name="connsiteY98" fmla="*/ 2092695 h 2666074"/>
              <a:gd name="connsiteX99" fmla="*/ 3067892 w 3798527"/>
              <a:gd name="connsiteY99" fmla="*/ 2160656 h 2666074"/>
              <a:gd name="connsiteX100" fmla="*/ 3149735 w 3798527"/>
              <a:gd name="connsiteY100" fmla="*/ 2082233 h 2666074"/>
              <a:gd name="connsiteX101" fmla="*/ 3227387 w 3798527"/>
              <a:gd name="connsiteY101" fmla="*/ 2157175 h 2666074"/>
              <a:gd name="connsiteX102" fmla="*/ 3178495 w 3798527"/>
              <a:gd name="connsiteY102" fmla="*/ 2256500 h 2666074"/>
              <a:gd name="connsiteX103" fmla="*/ 3178135 w 3798527"/>
              <a:gd name="connsiteY103" fmla="*/ 2256141 h 2666074"/>
              <a:gd name="connsiteX104" fmla="*/ 3118242 w 3798527"/>
              <a:gd name="connsiteY104" fmla="*/ 2217791 h 2666074"/>
              <a:gd name="connsiteX105" fmla="*/ 3118584 w 3798527"/>
              <a:gd name="connsiteY105" fmla="*/ 2218172 h 2666074"/>
              <a:gd name="connsiteX106" fmla="*/ 3179251 w 3798527"/>
              <a:gd name="connsiteY106" fmla="*/ 2257092 h 2666074"/>
              <a:gd name="connsiteX107" fmla="*/ 3179611 w 3798527"/>
              <a:gd name="connsiteY107" fmla="*/ 2257451 h 2666074"/>
              <a:gd name="connsiteX108" fmla="*/ 3291861 w 3798527"/>
              <a:gd name="connsiteY108" fmla="*/ 2281900 h 2666074"/>
              <a:gd name="connsiteX109" fmla="*/ 3371732 w 3798527"/>
              <a:gd name="connsiteY109" fmla="*/ 2269316 h 2666074"/>
              <a:gd name="connsiteX110" fmla="*/ 3374250 w 3798527"/>
              <a:gd name="connsiteY110" fmla="*/ 2268956 h 2666074"/>
              <a:gd name="connsiteX111" fmla="*/ 3387922 w 3798527"/>
              <a:gd name="connsiteY111" fmla="*/ 2263923 h 2666074"/>
              <a:gd name="connsiteX112" fmla="*/ 3496574 w 3798527"/>
              <a:gd name="connsiteY112" fmla="*/ 2186264 h 2666074"/>
              <a:gd name="connsiteX113" fmla="*/ 3510965 w 3798527"/>
              <a:gd name="connsiteY113" fmla="*/ 2167208 h 2666074"/>
              <a:gd name="connsiteX114" fmla="*/ 3558815 w 3798527"/>
              <a:gd name="connsiteY114" fmla="*/ 2014406 h 2666074"/>
              <a:gd name="connsiteX115" fmla="*/ 3558815 w 3798527"/>
              <a:gd name="connsiteY115" fmla="*/ 2002542 h 2666074"/>
              <a:gd name="connsiteX116" fmla="*/ 3558815 w 3798527"/>
              <a:gd name="connsiteY116" fmla="*/ 2002297 h 2666074"/>
              <a:gd name="connsiteX117" fmla="*/ 3449097 w 3798527"/>
              <a:gd name="connsiteY117" fmla="*/ 2018375 h 2666074"/>
              <a:gd name="connsiteX118" fmla="*/ 3449097 w 3798527"/>
              <a:gd name="connsiteY118" fmla="*/ 2014073 h 2666074"/>
              <a:gd name="connsiteX119" fmla="*/ 3413484 w 3798527"/>
              <a:gd name="connsiteY119" fmla="*/ 1915495 h 2666074"/>
              <a:gd name="connsiteX120" fmla="*/ 3512185 w 3798527"/>
              <a:gd name="connsiteY120" fmla="*/ 1863277 h 2666074"/>
              <a:gd name="connsiteX121" fmla="*/ 3512044 w 3798527"/>
              <a:gd name="connsiteY121" fmla="*/ 1863042 h 2666074"/>
              <a:gd name="connsiteX122" fmla="*/ 3363097 w 3798527"/>
              <a:gd name="connsiteY122" fmla="*/ 1756620 h 2666074"/>
              <a:gd name="connsiteX123" fmla="*/ 3361298 w 3798527"/>
              <a:gd name="connsiteY123" fmla="*/ 1756261 h 2666074"/>
              <a:gd name="connsiteX124" fmla="*/ 3291861 w 3798527"/>
              <a:gd name="connsiteY124" fmla="*/ 1747272 h 2666074"/>
              <a:gd name="connsiteX125" fmla="*/ 2629874 w 3798527"/>
              <a:gd name="connsiteY125" fmla="*/ 1747272 h 2666074"/>
              <a:gd name="connsiteX126" fmla="*/ 2629210 w 3798527"/>
              <a:gd name="connsiteY126" fmla="*/ 1747358 h 2666074"/>
              <a:gd name="connsiteX127" fmla="*/ 2697825 w 3798527"/>
              <a:gd name="connsiteY127" fmla="*/ 1756236 h 2666074"/>
              <a:gd name="connsiteX128" fmla="*/ 2699620 w 3798527"/>
              <a:gd name="connsiteY128" fmla="*/ 1756595 h 2666074"/>
              <a:gd name="connsiteX129" fmla="*/ 2680235 w 3798527"/>
              <a:gd name="connsiteY129" fmla="*/ 1865974 h 2666074"/>
              <a:gd name="connsiteX130" fmla="*/ 2628542 w 3798527"/>
              <a:gd name="connsiteY130" fmla="*/ 1857367 h 2666074"/>
              <a:gd name="connsiteX131" fmla="*/ 2576489 w 3798527"/>
              <a:gd name="connsiteY131" fmla="*/ 1865974 h 2666074"/>
              <a:gd name="connsiteX132" fmla="*/ 2557198 w 3798527"/>
              <a:gd name="connsiteY132" fmla="*/ 1757125 h 2666074"/>
              <a:gd name="connsiteX133" fmla="*/ 2477688 w 3798527"/>
              <a:gd name="connsiteY133" fmla="*/ 1794282 h 2666074"/>
              <a:gd name="connsiteX134" fmla="*/ 2414368 w 3798527"/>
              <a:gd name="connsiteY134" fmla="*/ 1855133 h 2666074"/>
              <a:gd name="connsiteX135" fmla="*/ 2414030 w 3798527"/>
              <a:gd name="connsiteY135" fmla="*/ 1855920 h 2666074"/>
              <a:gd name="connsiteX136" fmla="*/ 2512296 w 3798527"/>
              <a:gd name="connsiteY136" fmla="*/ 1907897 h 2666074"/>
              <a:gd name="connsiteX137" fmla="*/ 2471458 w 3798527"/>
              <a:gd name="connsiteY137" fmla="*/ 2002499 h 2666074"/>
              <a:gd name="connsiteX138" fmla="*/ 2363280 w 3798527"/>
              <a:gd name="connsiteY138" fmla="*/ 1987293 h 2666074"/>
              <a:gd name="connsiteX139" fmla="*/ 2363280 w 3798527"/>
              <a:gd name="connsiteY139" fmla="*/ 1987441 h 2666074"/>
              <a:gd name="connsiteX140" fmla="*/ 2362200 w 3798527"/>
              <a:gd name="connsiteY140" fmla="*/ 2014406 h 2666074"/>
              <a:gd name="connsiteX141" fmla="*/ 2373803 w 3798527"/>
              <a:gd name="connsiteY141" fmla="*/ 2092695 h 2666074"/>
              <a:gd name="connsiteX142" fmla="*/ 2405681 w 3798527"/>
              <a:gd name="connsiteY142" fmla="*/ 2160181 h 2666074"/>
              <a:gd name="connsiteX143" fmla="*/ 2486854 w 3798527"/>
              <a:gd name="connsiteY143" fmla="*/ 2082233 h 2666074"/>
              <a:gd name="connsiteX144" fmla="*/ 2564681 w 3798527"/>
              <a:gd name="connsiteY144" fmla="*/ 2157175 h 2666074"/>
              <a:gd name="connsiteX145" fmla="*/ 2516112 w 3798527"/>
              <a:gd name="connsiteY145" fmla="*/ 2256353 h 2666074"/>
              <a:gd name="connsiteX146" fmla="*/ 2517264 w 3798527"/>
              <a:gd name="connsiteY146" fmla="*/ 2257092 h 2666074"/>
              <a:gd name="connsiteX147" fmla="*/ 2517623 w 3798527"/>
              <a:gd name="connsiteY147" fmla="*/ 2257451 h 2666074"/>
              <a:gd name="connsiteX148" fmla="*/ 2629874 w 3798527"/>
              <a:gd name="connsiteY148" fmla="*/ 2281900 h 2666074"/>
              <a:gd name="connsiteX149" fmla="*/ 2709384 w 3798527"/>
              <a:gd name="connsiteY149" fmla="*/ 2269316 h 2666074"/>
              <a:gd name="connsiteX150" fmla="*/ 2712262 w 3798527"/>
              <a:gd name="connsiteY150" fmla="*/ 2268956 h 2666074"/>
              <a:gd name="connsiteX151" fmla="*/ 2725934 w 3798527"/>
              <a:gd name="connsiteY151" fmla="*/ 2263923 h 2666074"/>
              <a:gd name="connsiteX152" fmla="*/ 2834586 w 3798527"/>
              <a:gd name="connsiteY152" fmla="*/ 2186264 h 2666074"/>
              <a:gd name="connsiteX153" fmla="*/ 2848977 w 3798527"/>
              <a:gd name="connsiteY153" fmla="*/ 2167208 h 2666074"/>
              <a:gd name="connsiteX154" fmla="*/ 2896827 w 3798527"/>
              <a:gd name="connsiteY154" fmla="*/ 2014406 h 2666074"/>
              <a:gd name="connsiteX155" fmla="*/ 2896827 w 3798527"/>
              <a:gd name="connsiteY155" fmla="*/ 2002542 h 2666074"/>
              <a:gd name="connsiteX156" fmla="*/ 2896827 w 3798527"/>
              <a:gd name="connsiteY156" fmla="*/ 2001103 h 2666074"/>
              <a:gd name="connsiteX157" fmla="*/ 2893230 w 3798527"/>
              <a:gd name="connsiteY157" fmla="*/ 1968386 h 2666074"/>
              <a:gd name="connsiteX158" fmla="*/ 2870204 w 3798527"/>
              <a:gd name="connsiteY158" fmla="*/ 1896839 h 2666074"/>
              <a:gd name="connsiteX159" fmla="*/ 2851136 w 3798527"/>
              <a:gd name="connsiteY159" fmla="*/ 1864840 h 2666074"/>
              <a:gd name="connsiteX160" fmla="*/ 2850057 w 3798527"/>
              <a:gd name="connsiteY160" fmla="*/ 1863042 h 2666074"/>
              <a:gd name="connsiteX161" fmla="*/ 2701109 w 3798527"/>
              <a:gd name="connsiteY161" fmla="*/ 1756620 h 2666074"/>
              <a:gd name="connsiteX162" fmla="*/ 2699310 w 3798527"/>
              <a:gd name="connsiteY162" fmla="*/ 1756261 h 2666074"/>
              <a:gd name="connsiteX163" fmla="*/ 2629874 w 3798527"/>
              <a:gd name="connsiteY163" fmla="*/ 1747272 h 2666074"/>
              <a:gd name="connsiteX164" fmla="*/ 0 w 3798527"/>
              <a:gd name="connsiteY164" fmla="*/ 1526609 h 2666074"/>
              <a:gd name="connsiteX165" fmla="*/ 641488 w 3798527"/>
              <a:gd name="connsiteY165" fmla="*/ 1526609 h 2666074"/>
              <a:gd name="connsiteX166" fmla="*/ 867916 w 3798527"/>
              <a:gd name="connsiteY166" fmla="*/ 1666746 h 2666074"/>
              <a:gd name="connsiteX167" fmla="*/ 2292724 w 3798527"/>
              <a:gd name="connsiteY167" fmla="*/ 1666746 h 2666074"/>
              <a:gd name="connsiteX168" fmla="*/ 2519152 w 3798527"/>
              <a:gd name="connsiteY168" fmla="*/ 1526609 h 2666074"/>
              <a:gd name="connsiteX169" fmla="*/ 3798527 w 3798527"/>
              <a:gd name="connsiteY169" fmla="*/ 1526609 h 2666074"/>
              <a:gd name="connsiteX170" fmla="*/ 3687653 w 3798527"/>
              <a:gd name="connsiteY170" fmla="*/ 2319155 h 2666074"/>
              <a:gd name="connsiteX171" fmla="*/ 3375549 w 3798527"/>
              <a:gd name="connsiteY171" fmla="*/ 2666074 h 2666074"/>
              <a:gd name="connsiteX172" fmla="*/ 2314323 w 3798527"/>
              <a:gd name="connsiteY172" fmla="*/ 2666074 h 2666074"/>
              <a:gd name="connsiteX173" fmla="*/ 1484565 w 3798527"/>
              <a:gd name="connsiteY173" fmla="*/ 2666074 h 2666074"/>
              <a:gd name="connsiteX174" fmla="*/ 422979 w 3798527"/>
              <a:gd name="connsiteY174" fmla="*/ 2666074 h 2666074"/>
              <a:gd name="connsiteX175" fmla="*/ 111234 w 3798527"/>
              <a:gd name="connsiteY175" fmla="*/ 2319155 h 2666074"/>
              <a:gd name="connsiteX176" fmla="*/ 0 w 3798527"/>
              <a:gd name="connsiteY176" fmla="*/ 1526609 h 2666074"/>
              <a:gd name="connsiteX177" fmla="*/ 2145322 w 3798527"/>
              <a:gd name="connsiteY177" fmla="*/ 1274625 h 2666074"/>
              <a:gd name="connsiteX178" fmla="*/ 2145322 w 3798527"/>
              <a:gd name="connsiteY178" fmla="*/ 1383801 h 2666074"/>
              <a:gd name="connsiteX179" fmla="*/ 2293235 w 3798527"/>
              <a:gd name="connsiteY179" fmla="*/ 1383801 h 2666074"/>
              <a:gd name="connsiteX180" fmla="*/ 2293235 w 3798527"/>
              <a:gd name="connsiteY180" fmla="*/ 1274625 h 2666074"/>
              <a:gd name="connsiteX181" fmla="*/ 1874281 w 3798527"/>
              <a:gd name="connsiteY181" fmla="*/ 1274625 h 2666074"/>
              <a:gd name="connsiteX182" fmla="*/ 1874281 w 3798527"/>
              <a:gd name="connsiteY182" fmla="*/ 1383801 h 2666074"/>
              <a:gd name="connsiteX183" fmla="*/ 2022194 w 3798527"/>
              <a:gd name="connsiteY183" fmla="*/ 1383801 h 2666074"/>
              <a:gd name="connsiteX184" fmla="*/ 2022194 w 3798527"/>
              <a:gd name="connsiteY184" fmla="*/ 1274625 h 2666074"/>
              <a:gd name="connsiteX185" fmla="*/ 1601646 w 3798527"/>
              <a:gd name="connsiteY185" fmla="*/ 1274625 h 2666074"/>
              <a:gd name="connsiteX186" fmla="*/ 1601646 w 3798527"/>
              <a:gd name="connsiteY186" fmla="*/ 1383801 h 2666074"/>
              <a:gd name="connsiteX187" fmla="*/ 1749559 w 3798527"/>
              <a:gd name="connsiteY187" fmla="*/ 1383801 h 2666074"/>
              <a:gd name="connsiteX188" fmla="*/ 1749559 w 3798527"/>
              <a:gd name="connsiteY188" fmla="*/ 1274625 h 2666074"/>
              <a:gd name="connsiteX189" fmla="*/ 1329011 w 3798527"/>
              <a:gd name="connsiteY189" fmla="*/ 1274625 h 2666074"/>
              <a:gd name="connsiteX190" fmla="*/ 1329011 w 3798527"/>
              <a:gd name="connsiteY190" fmla="*/ 1383801 h 2666074"/>
              <a:gd name="connsiteX191" fmla="*/ 1476925 w 3798527"/>
              <a:gd name="connsiteY191" fmla="*/ 1383801 h 2666074"/>
              <a:gd name="connsiteX192" fmla="*/ 1476925 w 3798527"/>
              <a:gd name="connsiteY192" fmla="*/ 1274625 h 2666074"/>
              <a:gd name="connsiteX193" fmla="*/ 1057970 w 3798527"/>
              <a:gd name="connsiteY193" fmla="*/ 1274625 h 2666074"/>
              <a:gd name="connsiteX194" fmla="*/ 1057970 w 3798527"/>
              <a:gd name="connsiteY194" fmla="*/ 1383801 h 2666074"/>
              <a:gd name="connsiteX195" fmla="*/ 1205882 w 3798527"/>
              <a:gd name="connsiteY195" fmla="*/ 1383801 h 2666074"/>
              <a:gd name="connsiteX196" fmla="*/ 1205882 w 3798527"/>
              <a:gd name="connsiteY196" fmla="*/ 1274625 h 2666074"/>
              <a:gd name="connsiteX197" fmla="*/ 785335 w 3798527"/>
              <a:gd name="connsiteY197" fmla="*/ 1274625 h 2666074"/>
              <a:gd name="connsiteX198" fmla="*/ 785335 w 3798527"/>
              <a:gd name="connsiteY198" fmla="*/ 1383801 h 2666074"/>
              <a:gd name="connsiteX199" fmla="*/ 933248 w 3798527"/>
              <a:gd name="connsiteY199" fmla="*/ 1383801 h 2666074"/>
              <a:gd name="connsiteX200" fmla="*/ 933248 w 3798527"/>
              <a:gd name="connsiteY200" fmla="*/ 1274625 h 2666074"/>
              <a:gd name="connsiteX201" fmla="*/ 527049 w 3798527"/>
              <a:gd name="connsiteY201" fmla="*/ 1274625 h 2666074"/>
              <a:gd name="connsiteX202" fmla="*/ 527049 w 3798527"/>
              <a:gd name="connsiteY202" fmla="*/ 1383801 h 2666074"/>
              <a:gd name="connsiteX203" fmla="*/ 674962 w 3798527"/>
              <a:gd name="connsiteY203" fmla="*/ 1383801 h 2666074"/>
              <a:gd name="connsiteX204" fmla="*/ 674962 w 3798527"/>
              <a:gd name="connsiteY204" fmla="*/ 1274625 h 2666074"/>
              <a:gd name="connsiteX205" fmla="*/ 2250549 w 3798527"/>
              <a:gd name="connsiteY205" fmla="*/ 1061900 h 2666074"/>
              <a:gd name="connsiteX206" fmla="*/ 2250549 w 3798527"/>
              <a:gd name="connsiteY206" fmla="*/ 1169493 h 2666074"/>
              <a:gd name="connsiteX207" fmla="*/ 2398463 w 3798527"/>
              <a:gd name="connsiteY207" fmla="*/ 1169493 h 2666074"/>
              <a:gd name="connsiteX208" fmla="*/ 2398463 w 3798527"/>
              <a:gd name="connsiteY208" fmla="*/ 1061900 h 2666074"/>
              <a:gd name="connsiteX209" fmla="*/ 1977915 w 3798527"/>
              <a:gd name="connsiteY209" fmla="*/ 1061900 h 2666074"/>
              <a:gd name="connsiteX210" fmla="*/ 1977915 w 3798527"/>
              <a:gd name="connsiteY210" fmla="*/ 1169493 h 2666074"/>
              <a:gd name="connsiteX211" fmla="*/ 2125828 w 3798527"/>
              <a:gd name="connsiteY211" fmla="*/ 1169493 h 2666074"/>
              <a:gd name="connsiteX212" fmla="*/ 2125828 w 3798527"/>
              <a:gd name="connsiteY212" fmla="*/ 1061900 h 2666074"/>
              <a:gd name="connsiteX213" fmla="*/ 1705279 w 3798527"/>
              <a:gd name="connsiteY213" fmla="*/ 1061900 h 2666074"/>
              <a:gd name="connsiteX214" fmla="*/ 1705279 w 3798527"/>
              <a:gd name="connsiteY214" fmla="*/ 1169493 h 2666074"/>
              <a:gd name="connsiteX215" fmla="*/ 1853193 w 3798527"/>
              <a:gd name="connsiteY215" fmla="*/ 1169493 h 2666074"/>
              <a:gd name="connsiteX216" fmla="*/ 1853193 w 3798527"/>
              <a:gd name="connsiteY216" fmla="*/ 1061900 h 2666074"/>
              <a:gd name="connsiteX217" fmla="*/ 1434238 w 3798527"/>
              <a:gd name="connsiteY217" fmla="*/ 1061900 h 2666074"/>
              <a:gd name="connsiteX218" fmla="*/ 1434238 w 3798527"/>
              <a:gd name="connsiteY218" fmla="*/ 1169493 h 2666074"/>
              <a:gd name="connsiteX219" fmla="*/ 1582151 w 3798527"/>
              <a:gd name="connsiteY219" fmla="*/ 1169493 h 2666074"/>
              <a:gd name="connsiteX220" fmla="*/ 1582151 w 3798527"/>
              <a:gd name="connsiteY220" fmla="*/ 1061900 h 2666074"/>
              <a:gd name="connsiteX221" fmla="*/ 1161604 w 3798527"/>
              <a:gd name="connsiteY221" fmla="*/ 1061900 h 2666074"/>
              <a:gd name="connsiteX222" fmla="*/ 1161604 w 3798527"/>
              <a:gd name="connsiteY222" fmla="*/ 1169493 h 2666074"/>
              <a:gd name="connsiteX223" fmla="*/ 1309516 w 3798527"/>
              <a:gd name="connsiteY223" fmla="*/ 1169493 h 2666074"/>
              <a:gd name="connsiteX224" fmla="*/ 1309516 w 3798527"/>
              <a:gd name="connsiteY224" fmla="*/ 1061900 h 2666074"/>
              <a:gd name="connsiteX225" fmla="*/ 888968 w 3798527"/>
              <a:gd name="connsiteY225" fmla="*/ 1061900 h 2666074"/>
              <a:gd name="connsiteX226" fmla="*/ 888968 w 3798527"/>
              <a:gd name="connsiteY226" fmla="*/ 1169493 h 2666074"/>
              <a:gd name="connsiteX227" fmla="*/ 1036882 w 3798527"/>
              <a:gd name="connsiteY227" fmla="*/ 1169493 h 2666074"/>
              <a:gd name="connsiteX228" fmla="*/ 1036882 w 3798527"/>
              <a:gd name="connsiteY228" fmla="*/ 1061900 h 2666074"/>
              <a:gd name="connsiteX229" fmla="*/ 630682 w 3798527"/>
              <a:gd name="connsiteY229" fmla="*/ 1061900 h 2666074"/>
              <a:gd name="connsiteX230" fmla="*/ 630682 w 3798527"/>
              <a:gd name="connsiteY230" fmla="*/ 1169493 h 2666074"/>
              <a:gd name="connsiteX231" fmla="*/ 778596 w 3798527"/>
              <a:gd name="connsiteY231" fmla="*/ 1169493 h 2666074"/>
              <a:gd name="connsiteX232" fmla="*/ 778596 w 3798527"/>
              <a:gd name="connsiteY232" fmla="*/ 1061900 h 2666074"/>
              <a:gd name="connsiteX233" fmla="*/ 2593337 w 3798527"/>
              <a:gd name="connsiteY233" fmla="*/ 671375 h 2666074"/>
              <a:gd name="connsiteX234" fmla="*/ 2593337 w 3798527"/>
              <a:gd name="connsiteY234" fmla="*/ 780551 h 2666074"/>
              <a:gd name="connsiteX235" fmla="*/ 2741249 w 3798527"/>
              <a:gd name="connsiteY235" fmla="*/ 780551 h 2666074"/>
              <a:gd name="connsiteX236" fmla="*/ 2741249 w 3798527"/>
              <a:gd name="connsiteY236" fmla="*/ 671375 h 2666074"/>
              <a:gd name="connsiteX237" fmla="*/ 2320701 w 3798527"/>
              <a:gd name="connsiteY237" fmla="*/ 671375 h 2666074"/>
              <a:gd name="connsiteX238" fmla="*/ 2320701 w 3798527"/>
              <a:gd name="connsiteY238" fmla="*/ 780551 h 2666074"/>
              <a:gd name="connsiteX239" fmla="*/ 2468614 w 3798527"/>
              <a:gd name="connsiteY239" fmla="*/ 780551 h 2666074"/>
              <a:gd name="connsiteX240" fmla="*/ 2468614 w 3798527"/>
              <a:gd name="connsiteY240" fmla="*/ 671375 h 2666074"/>
              <a:gd name="connsiteX241" fmla="*/ 2048066 w 3798527"/>
              <a:gd name="connsiteY241" fmla="*/ 671375 h 2666074"/>
              <a:gd name="connsiteX242" fmla="*/ 2048066 w 3798527"/>
              <a:gd name="connsiteY242" fmla="*/ 780551 h 2666074"/>
              <a:gd name="connsiteX243" fmla="*/ 2195979 w 3798527"/>
              <a:gd name="connsiteY243" fmla="*/ 780551 h 2666074"/>
              <a:gd name="connsiteX244" fmla="*/ 2195979 w 3798527"/>
              <a:gd name="connsiteY244" fmla="*/ 671375 h 2666074"/>
              <a:gd name="connsiteX245" fmla="*/ 1777026 w 3798527"/>
              <a:gd name="connsiteY245" fmla="*/ 671375 h 2666074"/>
              <a:gd name="connsiteX246" fmla="*/ 1777026 w 3798527"/>
              <a:gd name="connsiteY246" fmla="*/ 780551 h 2666074"/>
              <a:gd name="connsiteX247" fmla="*/ 1924939 w 3798527"/>
              <a:gd name="connsiteY247" fmla="*/ 780551 h 2666074"/>
              <a:gd name="connsiteX248" fmla="*/ 1924939 w 3798527"/>
              <a:gd name="connsiteY248" fmla="*/ 671375 h 2666074"/>
              <a:gd name="connsiteX249" fmla="*/ 1504390 w 3798527"/>
              <a:gd name="connsiteY249" fmla="*/ 671375 h 2666074"/>
              <a:gd name="connsiteX250" fmla="*/ 1504390 w 3798527"/>
              <a:gd name="connsiteY250" fmla="*/ 780551 h 2666074"/>
              <a:gd name="connsiteX251" fmla="*/ 1652304 w 3798527"/>
              <a:gd name="connsiteY251" fmla="*/ 780551 h 2666074"/>
              <a:gd name="connsiteX252" fmla="*/ 1652304 w 3798527"/>
              <a:gd name="connsiteY252" fmla="*/ 671375 h 2666074"/>
              <a:gd name="connsiteX253" fmla="*/ 1246104 w 3798527"/>
              <a:gd name="connsiteY253" fmla="*/ 671375 h 2666074"/>
              <a:gd name="connsiteX254" fmla="*/ 1246104 w 3798527"/>
              <a:gd name="connsiteY254" fmla="*/ 780551 h 2666074"/>
              <a:gd name="connsiteX255" fmla="*/ 1394019 w 3798527"/>
              <a:gd name="connsiteY255" fmla="*/ 780551 h 2666074"/>
              <a:gd name="connsiteX256" fmla="*/ 1394019 w 3798527"/>
              <a:gd name="connsiteY256" fmla="*/ 671375 h 2666074"/>
              <a:gd name="connsiteX257" fmla="*/ 975063 w 3798527"/>
              <a:gd name="connsiteY257" fmla="*/ 671375 h 2666074"/>
              <a:gd name="connsiteX258" fmla="*/ 975063 w 3798527"/>
              <a:gd name="connsiteY258" fmla="*/ 780551 h 2666074"/>
              <a:gd name="connsiteX259" fmla="*/ 1122977 w 3798527"/>
              <a:gd name="connsiteY259" fmla="*/ 780551 h 2666074"/>
              <a:gd name="connsiteX260" fmla="*/ 1122977 w 3798527"/>
              <a:gd name="connsiteY260" fmla="*/ 671375 h 2666074"/>
              <a:gd name="connsiteX261" fmla="*/ 869898 w 3798527"/>
              <a:gd name="connsiteY261" fmla="*/ 509450 h 2666074"/>
              <a:gd name="connsiteX262" fmla="*/ 2787701 w 3798527"/>
              <a:gd name="connsiteY262" fmla="*/ 509450 h 2666074"/>
              <a:gd name="connsiteX263" fmla="*/ 2940031 w 3798527"/>
              <a:gd name="connsiteY263" fmla="*/ 898387 h 2666074"/>
              <a:gd name="connsiteX264" fmla="*/ 717739 w 3798527"/>
              <a:gd name="connsiteY264" fmla="*/ 898387 h 2666074"/>
              <a:gd name="connsiteX265" fmla="*/ 702066 w 3798527"/>
              <a:gd name="connsiteY265" fmla="*/ 938075 h 2666074"/>
              <a:gd name="connsiteX266" fmla="*/ 2955575 w 3798527"/>
              <a:gd name="connsiteY266" fmla="*/ 938075 h 2666074"/>
              <a:gd name="connsiteX267" fmla="*/ 2966417 w 3798527"/>
              <a:gd name="connsiteY267" fmla="*/ 938075 h 2666074"/>
              <a:gd name="connsiteX268" fmla="*/ 3122728 w 3798527"/>
              <a:gd name="connsiteY268" fmla="*/ 938075 h 2666074"/>
              <a:gd name="connsiteX269" fmla="*/ 3169126 w 3798527"/>
              <a:gd name="connsiteY269" fmla="*/ 1061900 h 2666074"/>
              <a:gd name="connsiteX270" fmla="*/ 2531840 w 3798527"/>
              <a:gd name="connsiteY270" fmla="*/ 1061900 h 2666074"/>
              <a:gd name="connsiteX271" fmla="*/ 2515213 w 3798527"/>
              <a:gd name="connsiteY271" fmla="*/ 1171076 h 2666074"/>
              <a:gd name="connsiteX272" fmla="*/ 3210303 w 3798527"/>
              <a:gd name="connsiteY272" fmla="*/ 1171076 h 2666074"/>
              <a:gd name="connsiteX273" fmla="*/ 3245108 w 3798527"/>
              <a:gd name="connsiteY273" fmla="*/ 1265877 h 2666074"/>
              <a:gd name="connsiteX274" fmla="*/ 3245414 w 3798527"/>
              <a:gd name="connsiteY274" fmla="*/ 1266687 h 2666074"/>
              <a:gd name="connsiteX275" fmla="*/ 2455538 w 3798527"/>
              <a:gd name="connsiteY275" fmla="*/ 1266687 h 2666074"/>
              <a:gd name="connsiteX276" fmla="*/ 2445061 w 3798527"/>
              <a:gd name="connsiteY276" fmla="*/ 1375864 h 2666074"/>
              <a:gd name="connsiteX277" fmla="*/ 3286588 w 3798527"/>
              <a:gd name="connsiteY277" fmla="*/ 1375864 h 2666074"/>
              <a:gd name="connsiteX278" fmla="*/ 3326352 w 3798527"/>
              <a:gd name="connsiteY278" fmla="*/ 1482587 h 2666074"/>
              <a:gd name="connsiteX279" fmla="*/ 2519152 w 3798527"/>
              <a:gd name="connsiteY279" fmla="*/ 1482587 h 2666074"/>
              <a:gd name="connsiteX280" fmla="*/ 2292724 w 3798527"/>
              <a:gd name="connsiteY280" fmla="*/ 1622516 h 2666074"/>
              <a:gd name="connsiteX281" fmla="*/ 867916 w 3798527"/>
              <a:gd name="connsiteY281" fmla="*/ 1622516 h 2666074"/>
              <a:gd name="connsiteX282" fmla="*/ 641488 w 3798527"/>
              <a:gd name="connsiteY282" fmla="*/ 1482587 h 2666074"/>
              <a:gd name="connsiteX283" fmla="*/ 310392 w 3798527"/>
              <a:gd name="connsiteY283" fmla="*/ 1482587 h 2666074"/>
              <a:gd name="connsiteX284" fmla="*/ 513515 w 3798527"/>
              <a:gd name="connsiteY284" fmla="*/ 938075 h 2666074"/>
              <a:gd name="connsiteX285" fmla="*/ 701768 w 3798527"/>
              <a:gd name="connsiteY285" fmla="*/ 938075 h 2666074"/>
              <a:gd name="connsiteX286" fmla="*/ 1699365 w 3798527"/>
              <a:gd name="connsiteY286" fmla="*/ 330925 h 2666074"/>
              <a:gd name="connsiteX287" fmla="*/ 2667850 w 3798527"/>
              <a:gd name="connsiteY287" fmla="*/ 330925 h 2666074"/>
              <a:gd name="connsiteX288" fmla="*/ 2701597 w 3798527"/>
              <a:gd name="connsiteY288" fmla="*/ 483325 h 2666074"/>
              <a:gd name="connsiteX289" fmla="*/ 1665516 w 3798527"/>
              <a:gd name="connsiteY289" fmla="*/ 483325 h 2666074"/>
              <a:gd name="connsiteX290" fmla="*/ 969962 w 3798527"/>
              <a:gd name="connsiteY290" fmla="*/ 166589 h 2666074"/>
              <a:gd name="connsiteX291" fmla="*/ 1341077 w 3798527"/>
              <a:gd name="connsiteY291" fmla="*/ 166589 h 2666074"/>
              <a:gd name="connsiteX292" fmla="*/ 1341077 w 3798527"/>
              <a:gd name="connsiteY292" fmla="*/ 478100 h 2666074"/>
              <a:gd name="connsiteX293" fmla="*/ 969962 w 3798527"/>
              <a:gd name="connsiteY293" fmla="*/ 478100 h 2666074"/>
              <a:gd name="connsiteX294" fmla="*/ 923925 w 3798527"/>
              <a:gd name="connsiteY294" fmla="*/ 0 h 2666074"/>
              <a:gd name="connsiteX295" fmla="*/ 1388702 w 3798527"/>
              <a:gd name="connsiteY295" fmla="*/ 0 h 2666074"/>
              <a:gd name="connsiteX296" fmla="*/ 1388702 w 3798527"/>
              <a:gd name="connsiteY296" fmla="*/ 145688 h 2666074"/>
              <a:gd name="connsiteX297" fmla="*/ 923925 w 3798527"/>
              <a:gd name="connsiteY297" fmla="*/ 145688 h 2666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Lst>
            <a:rect l="l" t="t" r="r" b="b"/>
            <a:pathLst>
              <a:path w="3798527" h="2666074">
                <a:moveTo>
                  <a:pt x="1428316" y="2077472"/>
                </a:moveTo>
                <a:cubicBezTo>
                  <a:pt x="1361126" y="2077472"/>
                  <a:pt x="1306512" y="2132001"/>
                  <a:pt x="1306512" y="2199529"/>
                </a:cubicBezTo>
                <a:cubicBezTo>
                  <a:pt x="1306512" y="2266697"/>
                  <a:pt x="1361126" y="2321586"/>
                  <a:pt x="1428316" y="2321586"/>
                </a:cubicBezTo>
                <a:cubicBezTo>
                  <a:pt x="1495146" y="2321586"/>
                  <a:pt x="1549041" y="2266697"/>
                  <a:pt x="1549041" y="2199529"/>
                </a:cubicBezTo>
                <a:cubicBezTo>
                  <a:pt x="1549041" y="2132001"/>
                  <a:pt x="1495146" y="2077472"/>
                  <a:pt x="1428316" y="2077472"/>
                </a:cubicBezTo>
                <a:close/>
                <a:moveTo>
                  <a:pt x="943409" y="2077472"/>
                </a:moveTo>
                <a:cubicBezTo>
                  <a:pt x="876579" y="2077472"/>
                  <a:pt x="822325" y="2132001"/>
                  <a:pt x="822325" y="2199529"/>
                </a:cubicBezTo>
                <a:cubicBezTo>
                  <a:pt x="822325" y="2266697"/>
                  <a:pt x="876579" y="2321586"/>
                  <a:pt x="943409" y="2321586"/>
                </a:cubicBezTo>
                <a:cubicBezTo>
                  <a:pt x="1010957" y="2321586"/>
                  <a:pt x="1064852" y="2266697"/>
                  <a:pt x="1064852" y="2199529"/>
                </a:cubicBezTo>
                <a:cubicBezTo>
                  <a:pt x="1064852" y="2132001"/>
                  <a:pt x="1010957" y="2077472"/>
                  <a:pt x="943409" y="2077472"/>
                </a:cubicBezTo>
                <a:close/>
                <a:moveTo>
                  <a:pt x="460194" y="2077472"/>
                </a:moveTo>
                <a:cubicBezTo>
                  <a:pt x="393026" y="2077472"/>
                  <a:pt x="338137" y="2132001"/>
                  <a:pt x="338137" y="2199529"/>
                </a:cubicBezTo>
                <a:cubicBezTo>
                  <a:pt x="338137" y="2266697"/>
                  <a:pt x="393026" y="2321586"/>
                  <a:pt x="460194" y="2321586"/>
                </a:cubicBezTo>
                <a:cubicBezTo>
                  <a:pt x="527722" y="2321586"/>
                  <a:pt x="582251" y="2266697"/>
                  <a:pt x="582251" y="2199529"/>
                </a:cubicBezTo>
                <a:cubicBezTo>
                  <a:pt x="582251" y="2132001"/>
                  <a:pt x="527722" y="2077472"/>
                  <a:pt x="460194" y="2077472"/>
                </a:cubicBezTo>
                <a:close/>
                <a:moveTo>
                  <a:pt x="3291861" y="1857649"/>
                </a:moveTo>
                <a:cubicBezTo>
                  <a:pt x="3309850" y="1857649"/>
                  <a:pt x="3327479" y="1860526"/>
                  <a:pt x="3343669" y="1866278"/>
                </a:cubicBezTo>
                <a:cubicBezTo>
                  <a:pt x="3344748" y="1866997"/>
                  <a:pt x="3345108" y="1866997"/>
                  <a:pt x="3345828" y="1867357"/>
                </a:cubicBezTo>
                <a:cubicBezTo>
                  <a:pt x="3371732" y="1876345"/>
                  <a:pt x="3394038" y="1892884"/>
                  <a:pt x="3411667" y="1913377"/>
                </a:cubicBezTo>
                <a:cubicBezTo>
                  <a:pt x="3412027" y="1914096"/>
                  <a:pt x="3413106" y="1914456"/>
                  <a:pt x="3413106" y="1915534"/>
                </a:cubicBezTo>
                <a:cubicBezTo>
                  <a:pt x="3435052" y="1942140"/>
                  <a:pt x="3448724" y="1976655"/>
                  <a:pt x="3448724" y="2014406"/>
                </a:cubicBezTo>
                <a:cubicBezTo>
                  <a:pt x="3448724" y="2015485"/>
                  <a:pt x="3448724" y="2016923"/>
                  <a:pt x="3448724" y="2018721"/>
                </a:cubicBezTo>
                <a:cubicBezTo>
                  <a:pt x="3448724" y="2019440"/>
                  <a:pt x="3448724" y="2019799"/>
                  <a:pt x="3448724" y="2020159"/>
                </a:cubicBezTo>
                <a:cubicBezTo>
                  <a:pt x="3447285" y="2053236"/>
                  <a:pt x="3436132" y="2083437"/>
                  <a:pt x="3417423" y="2108245"/>
                </a:cubicBezTo>
                <a:cubicBezTo>
                  <a:pt x="3417063" y="2108245"/>
                  <a:pt x="3416704" y="2108604"/>
                  <a:pt x="3416344" y="2108964"/>
                </a:cubicBezTo>
                <a:lnTo>
                  <a:pt x="3415803" y="2109465"/>
                </a:lnTo>
                <a:lnTo>
                  <a:pt x="3495675" y="2186341"/>
                </a:lnTo>
                <a:cubicBezTo>
                  <a:pt x="3466571" y="2220776"/>
                  <a:pt x="3429202" y="2247319"/>
                  <a:pt x="3387163" y="2263819"/>
                </a:cubicBezTo>
                <a:cubicBezTo>
                  <a:pt x="3382492" y="2265613"/>
                  <a:pt x="3377821" y="2267047"/>
                  <a:pt x="3373509" y="2268841"/>
                </a:cubicBezTo>
                <a:cubicBezTo>
                  <a:pt x="3372431" y="2268841"/>
                  <a:pt x="3372072" y="2269200"/>
                  <a:pt x="3370994" y="2269200"/>
                </a:cubicBezTo>
                <a:lnTo>
                  <a:pt x="3321409" y="2168406"/>
                </a:lnTo>
                <a:lnTo>
                  <a:pt x="3321539" y="2168355"/>
                </a:lnTo>
                <a:lnTo>
                  <a:pt x="3319204" y="2168646"/>
                </a:lnTo>
                <a:cubicBezTo>
                  <a:pt x="3309850" y="2170444"/>
                  <a:pt x="3300856" y="2171163"/>
                  <a:pt x="3291861" y="2171163"/>
                </a:cubicBezTo>
                <a:cubicBezTo>
                  <a:pt x="3269555" y="2171163"/>
                  <a:pt x="3247968" y="2166489"/>
                  <a:pt x="3228900" y="2158220"/>
                </a:cubicBezTo>
                <a:cubicBezTo>
                  <a:pt x="3228900" y="2157860"/>
                  <a:pt x="3228900" y="2157860"/>
                  <a:pt x="3228540" y="2157860"/>
                </a:cubicBezTo>
                <a:cubicBezTo>
                  <a:pt x="3194362" y="2142760"/>
                  <a:pt x="3166659" y="2115795"/>
                  <a:pt x="3150829" y="2082718"/>
                </a:cubicBezTo>
                <a:cubicBezTo>
                  <a:pt x="3150109" y="2081280"/>
                  <a:pt x="3149390" y="2080201"/>
                  <a:pt x="3148670" y="2079482"/>
                </a:cubicBezTo>
                <a:cubicBezTo>
                  <a:pt x="3140035" y="2059348"/>
                  <a:pt x="3134998" y="2037416"/>
                  <a:pt x="3134998" y="2014406"/>
                </a:cubicBezTo>
                <a:cubicBezTo>
                  <a:pt x="3134998" y="2011170"/>
                  <a:pt x="3134998" y="2007216"/>
                  <a:pt x="3135358" y="2003980"/>
                </a:cubicBezTo>
                <a:cubicBezTo>
                  <a:pt x="3135358" y="2003620"/>
                  <a:pt x="3135358" y="2002901"/>
                  <a:pt x="3135358" y="2002901"/>
                </a:cubicBezTo>
                <a:cubicBezTo>
                  <a:pt x="3137877" y="1966588"/>
                  <a:pt x="3152987" y="1933511"/>
                  <a:pt x="3176373" y="1907984"/>
                </a:cubicBezTo>
                <a:cubicBezTo>
                  <a:pt x="3177092" y="1906905"/>
                  <a:pt x="3178172" y="1906186"/>
                  <a:pt x="3178531" y="1905827"/>
                </a:cubicBezTo>
                <a:cubicBezTo>
                  <a:pt x="3194721" y="1888569"/>
                  <a:pt x="3215588" y="1875626"/>
                  <a:pt x="3237535" y="1867357"/>
                </a:cubicBezTo>
                <a:cubicBezTo>
                  <a:pt x="3238614" y="1866997"/>
                  <a:pt x="3239334" y="1866997"/>
                  <a:pt x="3239694" y="1866278"/>
                </a:cubicBezTo>
                <a:cubicBezTo>
                  <a:pt x="3255524" y="1860526"/>
                  <a:pt x="3273153" y="1857649"/>
                  <a:pt x="3291861" y="1857649"/>
                </a:cubicBezTo>
                <a:close/>
                <a:moveTo>
                  <a:pt x="2629874" y="1857649"/>
                </a:moveTo>
                <a:cubicBezTo>
                  <a:pt x="2648222" y="1857649"/>
                  <a:pt x="2665491" y="1860526"/>
                  <a:pt x="2681681" y="1866278"/>
                </a:cubicBezTo>
                <a:cubicBezTo>
                  <a:pt x="2682401" y="1866997"/>
                  <a:pt x="2683120" y="1866997"/>
                  <a:pt x="2683840" y="1867357"/>
                </a:cubicBezTo>
                <a:cubicBezTo>
                  <a:pt x="2709384" y="1876345"/>
                  <a:pt x="2732410" y="1892884"/>
                  <a:pt x="2749679" y="1913377"/>
                </a:cubicBezTo>
                <a:lnTo>
                  <a:pt x="2751010" y="1915372"/>
                </a:lnTo>
                <a:lnTo>
                  <a:pt x="2849705" y="1863158"/>
                </a:lnTo>
                <a:cubicBezTo>
                  <a:pt x="2850064" y="1863516"/>
                  <a:pt x="2850784" y="1863875"/>
                  <a:pt x="2850784" y="1864950"/>
                </a:cubicBezTo>
                <a:cubicBezTo>
                  <a:pt x="2857619" y="1874987"/>
                  <a:pt x="2864094" y="1885741"/>
                  <a:pt x="2869850" y="1896854"/>
                </a:cubicBezTo>
                <a:cubicBezTo>
                  <a:pt x="2880641" y="1918720"/>
                  <a:pt x="2888196" y="1943096"/>
                  <a:pt x="2892872" y="1968189"/>
                </a:cubicBezTo>
                <a:cubicBezTo>
                  <a:pt x="2895031" y="1978943"/>
                  <a:pt x="2896110" y="1989697"/>
                  <a:pt x="2896470" y="2000809"/>
                </a:cubicBezTo>
                <a:cubicBezTo>
                  <a:pt x="2896470" y="2001168"/>
                  <a:pt x="2896470" y="2001885"/>
                  <a:pt x="2896470" y="2002243"/>
                </a:cubicBezTo>
                <a:lnTo>
                  <a:pt x="2786736" y="2018324"/>
                </a:lnTo>
                <a:lnTo>
                  <a:pt x="2786736" y="2018721"/>
                </a:lnTo>
                <a:cubicBezTo>
                  <a:pt x="2786736" y="2019440"/>
                  <a:pt x="2786736" y="2019799"/>
                  <a:pt x="2786736" y="2020159"/>
                </a:cubicBezTo>
                <a:cubicBezTo>
                  <a:pt x="2785297" y="2053236"/>
                  <a:pt x="2774144" y="2083437"/>
                  <a:pt x="2755435" y="2108245"/>
                </a:cubicBezTo>
                <a:cubicBezTo>
                  <a:pt x="2755076" y="2108245"/>
                  <a:pt x="2754716" y="2108604"/>
                  <a:pt x="2754356" y="2108964"/>
                </a:cubicBezTo>
                <a:lnTo>
                  <a:pt x="2753533" y="2109726"/>
                </a:lnTo>
                <a:lnTo>
                  <a:pt x="2832971" y="2186341"/>
                </a:lnTo>
                <a:cubicBezTo>
                  <a:pt x="2804285" y="2220776"/>
                  <a:pt x="2766635" y="2247319"/>
                  <a:pt x="2724682" y="2263819"/>
                </a:cubicBezTo>
                <a:cubicBezTo>
                  <a:pt x="2720020" y="2265613"/>
                  <a:pt x="2715359" y="2267047"/>
                  <a:pt x="2711056" y="2268841"/>
                </a:cubicBezTo>
                <a:cubicBezTo>
                  <a:pt x="2710339" y="2268841"/>
                  <a:pt x="2709622" y="2269200"/>
                  <a:pt x="2708187" y="2269200"/>
                </a:cubicBezTo>
                <a:lnTo>
                  <a:pt x="2658709" y="2168415"/>
                </a:lnTo>
                <a:lnTo>
                  <a:pt x="2656857" y="2168646"/>
                </a:lnTo>
                <a:cubicBezTo>
                  <a:pt x="2648222" y="2170444"/>
                  <a:pt x="2638868" y="2171163"/>
                  <a:pt x="2629874" y="2171163"/>
                </a:cubicBezTo>
                <a:cubicBezTo>
                  <a:pt x="2607568" y="2171163"/>
                  <a:pt x="2585981" y="2166489"/>
                  <a:pt x="2567273" y="2158220"/>
                </a:cubicBezTo>
                <a:cubicBezTo>
                  <a:pt x="2566913" y="2157860"/>
                  <a:pt x="2566913" y="2157860"/>
                  <a:pt x="2566193" y="2157860"/>
                </a:cubicBezTo>
                <a:cubicBezTo>
                  <a:pt x="2532374" y="2142760"/>
                  <a:pt x="2504672" y="2115795"/>
                  <a:pt x="2488482" y="2082718"/>
                </a:cubicBezTo>
                <a:cubicBezTo>
                  <a:pt x="2487762" y="2081280"/>
                  <a:pt x="2487402" y="2080201"/>
                  <a:pt x="2487043" y="2079482"/>
                </a:cubicBezTo>
                <a:cubicBezTo>
                  <a:pt x="2477688" y="2059348"/>
                  <a:pt x="2472651" y="2037416"/>
                  <a:pt x="2472651" y="2014406"/>
                </a:cubicBezTo>
                <a:cubicBezTo>
                  <a:pt x="2472651" y="2011170"/>
                  <a:pt x="2472651" y="2007216"/>
                  <a:pt x="2473371" y="2003980"/>
                </a:cubicBezTo>
                <a:cubicBezTo>
                  <a:pt x="2473371" y="2003620"/>
                  <a:pt x="2473371" y="2002901"/>
                  <a:pt x="2473371" y="2002901"/>
                </a:cubicBezTo>
                <a:cubicBezTo>
                  <a:pt x="2475889" y="1966588"/>
                  <a:pt x="2491360" y="1933511"/>
                  <a:pt x="2514386" y="1907984"/>
                </a:cubicBezTo>
                <a:cubicBezTo>
                  <a:pt x="2515105" y="1906905"/>
                  <a:pt x="2516184" y="1906186"/>
                  <a:pt x="2516544" y="1905827"/>
                </a:cubicBezTo>
                <a:cubicBezTo>
                  <a:pt x="2532734" y="1888569"/>
                  <a:pt x="2552882" y="1875626"/>
                  <a:pt x="2575907" y="1867357"/>
                </a:cubicBezTo>
                <a:cubicBezTo>
                  <a:pt x="2576267" y="1866997"/>
                  <a:pt x="2576987" y="1866997"/>
                  <a:pt x="2577706" y="1866278"/>
                </a:cubicBezTo>
                <a:cubicBezTo>
                  <a:pt x="2593536" y="1860526"/>
                  <a:pt x="2611165" y="1857649"/>
                  <a:pt x="2629874" y="1857649"/>
                </a:cubicBezTo>
                <a:close/>
                <a:moveTo>
                  <a:pt x="3291861" y="1747272"/>
                </a:moveTo>
                <a:lnTo>
                  <a:pt x="3291468" y="1747323"/>
                </a:lnTo>
                <a:lnTo>
                  <a:pt x="3360525" y="1756236"/>
                </a:lnTo>
                <a:cubicBezTo>
                  <a:pt x="3361605" y="1756236"/>
                  <a:pt x="3361964" y="1756595"/>
                  <a:pt x="3362324" y="1756595"/>
                </a:cubicBezTo>
                <a:lnTo>
                  <a:pt x="3342890" y="1865975"/>
                </a:lnTo>
                <a:cubicBezTo>
                  <a:pt x="3326696" y="1860237"/>
                  <a:pt x="3309061" y="1857368"/>
                  <a:pt x="3291067" y="1857368"/>
                </a:cubicBezTo>
                <a:cubicBezTo>
                  <a:pt x="3272353" y="1857368"/>
                  <a:pt x="3254718" y="1860237"/>
                  <a:pt x="3238883" y="1865975"/>
                </a:cubicBezTo>
                <a:lnTo>
                  <a:pt x="3219875" y="1756971"/>
                </a:lnTo>
                <a:lnTo>
                  <a:pt x="3140035" y="1794282"/>
                </a:lnTo>
                <a:cubicBezTo>
                  <a:pt x="3115841" y="1811000"/>
                  <a:pt x="3094524" y="1831583"/>
                  <a:pt x="3076715" y="1855133"/>
                </a:cubicBezTo>
                <a:lnTo>
                  <a:pt x="3076457" y="1855584"/>
                </a:lnTo>
                <a:lnTo>
                  <a:pt x="3175001" y="1907898"/>
                </a:lnTo>
                <a:cubicBezTo>
                  <a:pt x="3151716" y="1933340"/>
                  <a:pt x="3136671" y="1966307"/>
                  <a:pt x="3134163" y="2002500"/>
                </a:cubicBezTo>
                <a:lnTo>
                  <a:pt x="3025267" y="1987193"/>
                </a:lnTo>
                <a:lnTo>
                  <a:pt x="3025267" y="1987441"/>
                </a:lnTo>
                <a:cubicBezTo>
                  <a:pt x="3024547" y="1996429"/>
                  <a:pt x="3024187" y="2005058"/>
                  <a:pt x="3024187" y="2014406"/>
                </a:cubicBezTo>
                <a:cubicBezTo>
                  <a:pt x="3024187" y="2041551"/>
                  <a:pt x="3028235" y="2067887"/>
                  <a:pt x="3035790" y="2092695"/>
                </a:cubicBezTo>
                <a:lnTo>
                  <a:pt x="3067892" y="2160656"/>
                </a:lnTo>
                <a:lnTo>
                  <a:pt x="3149735" y="2082233"/>
                </a:lnTo>
                <a:cubicBezTo>
                  <a:pt x="3165553" y="2115222"/>
                  <a:pt x="3193234" y="2142115"/>
                  <a:pt x="3227387" y="2157175"/>
                </a:cubicBezTo>
                <a:lnTo>
                  <a:pt x="3178495" y="2256500"/>
                </a:lnTo>
                <a:lnTo>
                  <a:pt x="3178135" y="2256141"/>
                </a:lnTo>
                <a:lnTo>
                  <a:pt x="3118242" y="2217791"/>
                </a:lnTo>
                <a:lnTo>
                  <a:pt x="3118584" y="2218172"/>
                </a:lnTo>
                <a:cubicBezTo>
                  <a:pt x="3136887" y="2233722"/>
                  <a:pt x="3157305" y="2246845"/>
                  <a:pt x="3179251" y="2257092"/>
                </a:cubicBezTo>
                <a:lnTo>
                  <a:pt x="3179611" y="2257451"/>
                </a:lnTo>
                <a:cubicBezTo>
                  <a:pt x="3214149" y="2272911"/>
                  <a:pt x="3251926" y="2281900"/>
                  <a:pt x="3291861" y="2281900"/>
                </a:cubicBezTo>
                <a:cubicBezTo>
                  <a:pt x="3319924" y="2281900"/>
                  <a:pt x="3346547" y="2277585"/>
                  <a:pt x="3371732" y="2269316"/>
                </a:cubicBezTo>
                <a:cubicBezTo>
                  <a:pt x="3372811" y="2269316"/>
                  <a:pt x="3373171" y="2268956"/>
                  <a:pt x="3374250" y="2268956"/>
                </a:cubicBezTo>
                <a:cubicBezTo>
                  <a:pt x="3378567" y="2267159"/>
                  <a:pt x="3383244" y="2265721"/>
                  <a:pt x="3387922" y="2263923"/>
                </a:cubicBezTo>
                <a:cubicBezTo>
                  <a:pt x="3430015" y="2247384"/>
                  <a:pt x="3467432" y="2220779"/>
                  <a:pt x="3496574" y="2186264"/>
                </a:cubicBezTo>
                <a:cubicBezTo>
                  <a:pt x="3501611" y="2180511"/>
                  <a:pt x="3506648" y="2173680"/>
                  <a:pt x="3510965" y="2167208"/>
                </a:cubicBezTo>
                <a:cubicBezTo>
                  <a:pt x="3541186" y="2123705"/>
                  <a:pt x="3558815" y="2070853"/>
                  <a:pt x="3558815" y="2014406"/>
                </a:cubicBezTo>
                <a:cubicBezTo>
                  <a:pt x="3558815" y="2010451"/>
                  <a:pt x="3558815" y="2006856"/>
                  <a:pt x="3558815" y="2002542"/>
                </a:cubicBezTo>
                <a:lnTo>
                  <a:pt x="3558815" y="2002297"/>
                </a:lnTo>
                <a:lnTo>
                  <a:pt x="3449097" y="2018375"/>
                </a:lnTo>
                <a:cubicBezTo>
                  <a:pt x="3449097" y="2016582"/>
                  <a:pt x="3449097" y="2015149"/>
                  <a:pt x="3449097" y="2014073"/>
                </a:cubicBezTo>
                <a:cubicBezTo>
                  <a:pt x="3449097" y="1976434"/>
                  <a:pt x="3435428" y="1942021"/>
                  <a:pt x="3413484" y="1915495"/>
                </a:cubicBezTo>
                <a:lnTo>
                  <a:pt x="3512185" y="1863277"/>
                </a:lnTo>
                <a:lnTo>
                  <a:pt x="3512044" y="1863042"/>
                </a:lnTo>
                <a:cubicBezTo>
                  <a:pt x="3476786" y="1811629"/>
                  <a:pt x="3424259" y="1773518"/>
                  <a:pt x="3363097" y="1756620"/>
                </a:cubicBezTo>
                <a:cubicBezTo>
                  <a:pt x="3362737" y="1756620"/>
                  <a:pt x="3362377" y="1756261"/>
                  <a:pt x="3361298" y="1756261"/>
                </a:cubicBezTo>
                <a:cubicBezTo>
                  <a:pt x="3338992" y="1750149"/>
                  <a:pt x="3315606" y="1747272"/>
                  <a:pt x="3291861" y="1747272"/>
                </a:cubicBezTo>
                <a:close/>
                <a:moveTo>
                  <a:pt x="2629874" y="1747272"/>
                </a:moveTo>
                <a:lnTo>
                  <a:pt x="2629210" y="1747358"/>
                </a:lnTo>
                <a:lnTo>
                  <a:pt x="2697825" y="1756236"/>
                </a:lnTo>
                <a:cubicBezTo>
                  <a:pt x="2698543" y="1756236"/>
                  <a:pt x="2699261" y="1756595"/>
                  <a:pt x="2699620" y="1756595"/>
                </a:cubicBezTo>
                <a:lnTo>
                  <a:pt x="2680235" y="1865974"/>
                </a:lnTo>
                <a:cubicBezTo>
                  <a:pt x="2664081" y="1860236"/>
                  <a:pt x="2646850" y="1857367"/>
                  <a:pt x="2628542" y="1857367"/>
                </a:cubicBezTo>
                <a:cubicBezTo>
                  <a:pt x="2609875" y="1857367"/>
                  <a:pt x="2592285" y="1860236"/>
                  <a:pt x="2576489" y="1865974"/>
                </a:cubicBezTo>
                <a:lnTo>
                  <a:pt x="2557198" y="1757125"/>
                </a:lnTo>
                <a:lnTo>
                  <a:pt x="2477688" y="1794282"/>
                </a:lnTo>
                <a:cubicBezTo>
                  <a:pt x="2453403" y="1811000"/>
                  <a:pt x="2431997" y="1831583"/>
                  <a:pt x="2414368" y="1855133"/>
                </a:cubicBezTo>
                <a:lnTo>
                  <a:pt x="2414030" y="1855920"/>
                </a:lnTo>
                <a:lnTo>
                  <a:pt x="2512296" y="1907897"/>
                </a:lnTo>
                <a:cubicBezTo>
                  <a:pt x="2489370" y="1933339"/>
                  <a:pt x="2473966" y="1966307"/>
                  <a:pt x="2471458" y="2002499"/>
                </a:cubicBezTo>
                <a:lnTo>
                  <a:pt x="2363280" y="1987293"/>
                </a:lnTo>
                <a:lnTo>
                  <a:pt x="2363280" y="1987441"/>
                </a:lnTo>
                <a:cubicBezTo>
                  <a:pt x="2362920" y="1996429"/>
                  <a:pt x="2362200" y="2005058"/>
                  <a:pt x="2362200" y="2014406"/>
                </a:cubicBezTo>
                <a:cubicBezTo>
                  <a:pt x="2362200" y="2041551"/>
                  <a:pt x="2366248" y="2067887"/>
                  <a:pt x="2373803" y="2092695"/>
                </a:cubicBezTo>
                <a:lnTo>
                  <a:pt x="2405681" y="2160181"/>
                </a:lnTo>
                <a:lnTo>
                  <a:pt x="2486854" y="2082233"/>
                </a:lnTo>
                <a:cubicBezTo>
                  <a:pt x="2503068" y="2115222"/>
                  <a:pt x="2530812" y="2142115"/>
                  <a:pt x="2564681" y="2157175"/>
                </a:cubicBezTo>
                <a:lnTo>
                  <a:pt x="2516112" y="2256353"/>
                </a:lnTo>
                <a:lnTo>
                  <a:pt x="2517264" y="2257092"/>
                </a:lnTo>
                <a:lnTo>
                  <a:pt x="2517623" y="2257451"/>
                </a:lnTo>
                <a:cubicBezTo>
                  <a:pt x="2551802" y="2272911"/>
                  <a:pt x="2589938" y="2281900"/>
                  <a:pt x="2629874" y="2281900"/>
                </a:cubicBezTo>
                <a:cubicBezTo>
                  <a:pt x="2657217" y="2281900"/>
                  <a:pt x="2684200" y="2277585"/>
                  <a:pt x="2709384" y="2269316"/>
                </a:cubicBezTo>
                <a:cubicBezTo>
                  <a:pt x="2710823" y="2269316"/>
                  <a:pt x="2711543" y="2268956"/>
                  <a:pt x="2712262" y="2268956"/>
                </a:cubicBezTo>
                <a:cubicBezTo>
                  <a:pt x="2716580" y="2267159"/>
                  <a:pt x="2721257" y="2265721"/>
                  <a:pt x="2725934" y="2263923"/>
                </a:cubicBezTo>
                <a:cubicBezTo>
                  <a:pt x="2768028" y="2247384"/>
                  <a:pt x="2805804" y="2220779"/>
                  <a:pt x="2834586" y="2186264"/>
                </a:cubicBezTo>
                <a:cubicBezTo>
                  <a:pt x="2839623" y="2180511"/>
                  <a:pt x="2844660" y="2173680"/>
                  <a:pt x="2848977" y="2167208"/>
                </a:cubicBezTo>
                <a:cubicBezTo>
                  <a:pt x="2879198" y="2123705"/>
                  <a:pt x="2896827" y="2070853"/>
                  <a:pt x="2896827" y="2014406"/>
                </a:cubicBezTo>
                <a:cubicBezTo>
                  <a:pt x="2896827" y="2010451"/>
                  <a:pt x="2896827" y="2006856"/>
                  <a:pt x="2896827" y="2002542"/>
                </a:cubicBezTo>
                <a:cubicBezTo>
                  <a:pt x="2896827" y="2002182"/>
                  <a:pt x="2896827" y="2001463"/>
                  <a:pt x="2896827" y="2001103"/>
                </a:cubicBezTo>
                <a:cubicBezTo>
                  <a:pt x="2896468" y="1989958"/>
                  <a:pt x="2895388" y="1979172"/>
                  <a:pt x="2893230" y="1968386"/>
                </a:cubicBezTo>
                <a:cubicBezTo>
                  <a:pt x="2888553" y="1943218"/>
                  <a:pt x="2880997" y="1918770"/>
                  <a:pt x="2870204" y="1896839"/>
                </a:cubicBezTo>
                <a:cubicBezTo>
                  <a:pt x="2864448" y="1885693"/>
                  <a:pt x="2857972" y="1874907"/>
                  <a:pt x="2851136" y="1864840"/>
                </a:cubicBezTo>
                <a:cubicBezTo>
                  <a:pt x="2851136" y="1863761"/>
                  <a:pt x="2850416" y="1863402"/>
                  <a:pt x="2850057" y="1863042"/>
                </a:cubicBezTo>
                <a:cubicBezTo>
                  <a:pt x="2814799" y="1811629"/>
                  <a:pt x="2762271" y="1773518"/>
                  <a:pt x="2701109" y="1756620"/>
                </a:cubicBezTo>
                <a:cubicBezTo>
                  <a:pt x="2700750" y="1756620"/>
                  <a:pt x="2700030" y="1756261"/>
                  <a:pt x="2699310" y="1756261"/>
                </a:cubicBezTo>
                <a:cubicBezTo>
                  <a:pt x="2677004" y="1750149"/>
                  <a:pt x="2653619" y="1747272"/>
                  <a:pt x="2629874" y="1747272"/>
                </a:cubicBezTo>
                <a:close/>
                <a:moveTo>
                  <a:pt x="0" y="1526609"/>
                </a:moveTo>
                <a:lnTo>
                  <a:pt x="641488" y="1526609"/>
                </a:lnTo>
                <a:lnTo>
                  <a:pt x="867916" y="1666746"/>
                </a:lnTo>
                <a:lnTo>
                  <a:pt x="2292724" y="1666746"/>
                </a:lnTo>
                <a:lnTo>
                  <a:pt x="2519152" y="1526609"/>
                </a:lnTo>
                <a:lnTo>
                  <a:pt x="3798527" y="1526609"/>
                </a:lnTo>
                <a:cubicBezTo>
                  <a:pt x="3798527" y="1526609"/>
                  <a:pt x="3772248" y="1982683"/>
                  <a:pt x="3687653" y="2319155"/>
                </a:cubicBezTo>
                <a:cubicBezTo>
                  <a:pt x="3634016" y="2530621"/>
                  <a:pt x="3511262" y="2666074"/>
                  <a:pt x="3375549" y="2666074"/>
                </a:cubicBezTo>
                <a:lnTo>
                  <a:pt x="2314323" y="2666074"/>
                </a:lnTo>
                <a:lnTo>
                  <a:pt x="1484565" y="2666074"/>
                </a:lnTo>
                <a:lnTo>
                  <a:pt x="422979" y="2666074"/>
                </a:lnTo>
                <a:cubicBezTo>
                  <a:pt x="287266" y="2666074"/>
                  <a:pt x="164512" y="2530621"/>
                  <a:pt x="111234" y="2319155"/>
                </a:cubicBezTo>
                <a:cubicBezTo>
                  <a:pt x="26279" y="1982683"/>
                  <a:pt x="0" y="1526609"/>
                  <a:pt x="0" y="1526609"/>
                </a:cubicBezTo>
                <a:close/>
                <a:moveTo>
                  <a:pt x="2145322" y="1274625"/>
                </a:moveTo>
                <a:lnTo>
                  <a:pt x="2145322" y="1383801"/>
                </a:lnTo>
                <a:lnTo>
                  <a:pt x="2293235" y="1383801"/>
                </a:lnTo>
                <a:lnTo>
                  <a:pt x="2293235" y="1274625"/>
                </a:lnTo>
                <a:close/>
                <a:moveTo>
                  <a:pt x="1874281" y="1274625"/>
                </a:moveTo>
                <a:lnTo>
                  <a:pt x="1874281" y="1383801"/>
                </a:lnTo>
                <a:lnTo>
                  <a:pt x="2022194" y="1383801"/>
                </a:lnTo>
                <a:lnTo>
                  <a:pt x="2022194" y="1274625"/>
                </a:lnTo>
                <a:close/>
                <a:moveTo>
                  <a:pt x="1601646" y="1274625"/>
                </a:moveTo>
                <a:lnTo>
                  <a:pt x="1601646" y="1383801"/>
                </a:lnTo>
                <a:lnTo>
                  <a:pt x="1749559" y="1383801"/>
                </a:lnTo>
                <a:lnTo>
                  <a:pt x="1749559" y="1274625"/>
                </a:lnTo>
                <a:close/>
                <a:moveTo>
                  <a:pt x="1329011" y="1274625"/>
                </a:moveTo>
                <a:lnTo>
                  <a:pt x="1329011" y="1383801"/>
                </a:lnTo>
                <a:lnTo>
                  <a:pt x="1476925" y="1383801"/>
                </a:lnTo>
                <a:lnTo>
                  <a:pt x="1476925" y="1274625"/>
                </a:lnTo>
                <a:close/>
                <a:moveTo>
                  <a:pt x="1057970" y="1274625"/>
                </a:moveTo>
                <a:lnTo>
                  <a:pt x="1057970" y="1383801"/>
                </a:lnTo>
                <a:lnTo>
                  <a:pt x="1205882" y="1383801"/>
                </a:lnTo>
                <a:lnTo>
                  <a:pt x="1205882" y="1274625"/>
                </a:lnTo>
                <a:close/>
                <a:moveTo>
                  <a:pt x="785335" y="1274625"/>
                </a:moveTo>
                <a:lnTo>
                  <a:pt x="785335" y="1383801"/>
                </a:lnTo>
                <a:lnTo>
                  <a:pt x="933248" y="1383801"/>
                </a:lnTo>
                <a:lnTo>
                  <a:pt x="933248" y="1274625"/>
                </a:lnTo>
                <a:close/>
                <a:moveTo>
                  <a:pt x="527049" y="1274625"/>
                </a:moveTo>
                <a:lnTo>
                  <a:pt x="527049" y="1383801"/>
                </a:lnTo>
                <a:lnTo>
                  <a:pt x="674962" y="1383801"/>
                </a:lnTo>
                <a:lnTo>
                  <a:pt x="674962" y="1274625"/>
                </a:lnTo>
                <a:close/>
                <a:moveTo>
                  <a:pt x="2250549" y="1061900"/>
                </a:moveTo>
                <a:lnTo>
                  <a:pt x="2250549" y="1169493"/>
                </a:lnTo>
                <a:lnTo>
                  <a:pt x="2398463" y="1169493"/>
                </a:lnTo>
                <a:lnTo>
                  <a:pt x="2398463" y="1061900"/>
                </a:lnTo>
                <a:close/>
                <a:moveTo>
                  <a:pt x="1977915" y="1061900"/>
                </a:moveTo>
                <a:lnTo>
                  <a:pt x="1977915" y="1169493"/>
                </a:lnTo>
                <a:lnTo>
                  <a:pt x="2125828" y="1169493"/>
                </a:lnTo>
                <a:lnTo>
                  <a:pt x="2125828" y="1061900"/>
                </a:lnTo>
                <a:close/>
                <a:moveTo>
                  <a:pt x="1705279" y="1061900"/>
                </a:moveTo>
                <a:lnTo>
                  <a:pt x="1705279" y="1169493"/>
                </a:lnTo>
                <a:lnTo>
                  <a:pt x="1853193" y="1169493"/>
                </a:lnTo>
                <a:lnTo>
                  <a:pt x="1853193" y="1061900"/>
                </a:lnTo>
                <a:close/>
                <a:moveTo>
                  <a:pt x="1434238" y="1061900"/>
                </a:moveTo>
                <a:lnTo>
                  <a:pt x="1434238" y="1169493"/>
                </a:lnTo>
                <a:lnTo>
                  <a:pt x="1582151" y="1169493"/>
                </a:lnTo>
                <a:lnTo>
                  <a:pt x="1582151" y="1061900"/>
                </a:lnTo>
                <a:close/>
                <a:moveTo>
                  <a:pt x="1161604" y="1061900"/>
                </a:moveTo>
                <a:lnTo>
                  <a:pt x="1161604" y="1169493"/>
                </a:lnTo>
                <a:lnTo>
                  <a:pt x="1309516" y="1169493"/>
                </a:lnTo>
                <a:lnTo>
                  <a:pt x="1309516" y="1061900"/>
                </a:lnTo>
                <a:close/>
                <a:moveTo>
                  <a:pt x="888968" y="1061900"/>
                </a:moveTo>
                <a:lnTo>
                  <a:pt x="888968" y="1169493"/>
                </a:lnTo>
                <a:lnTo>
                  <a:pt x="1036882" y="1169493"/>
                </a:lnTo>
                <a:lnTo>
                  <a:pt x="1036882" y="1061900"/>
                </a:lnTo>
                <a:close/>
                <a:moveTo>
                  <a:pt x="630682" y="1061900"/>
                </a:moveTo>
                <a:lnTo>
                  <a:pt x="630682" y="1169493"/>
                </a:lnTo>
                <a:lnTo>
                  <a:pt x="778596" y="1169493"/>
                </a:lnTo>
                <a:lnTo>
                  <a:pt x="778596" y="1061900"/>
                </a:lnTo>
                <a:close/>
                <a:moveTo>
                  <a:pt x="2593337" y="671375"/>
                </a:moveTo>
                <a:lnTo>
                  <a:pt x="2593337" y="780551"/>
                </a:lnTo>
                <a:lnTo>
                  <a:pt x="2741249" y="780551"/>
                </a:lnTo>
                <a:lnTo>
                  <a:pt x="2741249" y="671375"/>
                </a:lnTo>
                <a:close/>
                <a:moveTo>
                  <a:pt x="2320701" y="671375"/>
                </a:moveTo>
                <a:lnTo>
                  <a:pt x="2320701" y="780551"/>
                </a:lnTo>
                <a:lnTo>
                  <a:pt x="2468614" y="780551"/>
                </a:lnTo>
                <a:lnTo>
                  <a:pt x="2468614" y="671375"/>
                </a:lnTo>
                <a:close/>
                <a:moveTo>
                  <a:pt x="2048066" y="671375"/>
                </a:moveTo>
                <a:lnTo>
                  <a:pt x="2048066" y="780551"/>
                </a:lnTo>
                <a:lnTo>
                  <a:pt x="2195979" y="780551"/>
                </a:lnTo>
                <a:lnTo>
                  <a:pt x="2195979" y="671375"/>
                </a:lnTo>
                <a:close/>
                <a:moveTo>
                  <a:pt x="1777026" y="671375"/>
                </a:moveTo>
                <a:lnTo>
                  <a:pt x="1777026" y="780551"/>
                </a:lnTo>
                <a:lnTo>
                  <a:pt x="1924939" y="780551"/>
                </a:lnTo>
                <a:lnTo>
                  <a:pt x="1924939" y="671375"/>
                </a:lnTo>
                <a:close/>
                <a:moveTo>
                  <a:pt x="1504390" y="671375"/>
                </a:moveTo>
                <a:lnTo>
                  <a:pt x="1504390" y="780551"/>
                </a:lnTo>
                <a:lnTo>
                  <a:pt x="1652304" y="780551"/>
                </a:lnTo>
                <a:lnTo>
                  <a:pt x="1652304" y="671375"/>
                </a:lnTo>
                <a:close/>
                <a:moveTo>
                  <a:pt x="1246104" y="671375"/>
                </a:moveTo>
                <a:lnTo>
                  <a:pt x="1246104" y="780551"/>
                </a:lnTo>
                <a:lnTo>
                  <a:pt x="1394019" y="780551"/>
                </a:lnTo>
                <a:lnTo>
                  <a:pt x="1394019" y="671375"/>
                </a:lnTo>
                <a:close/>
                <a:moveTo>
                  <a:pt x="975063" y="671375"/>
                </a:moveTo>
                <a:lnTo>
                  <a:pt x="975063" y="780551"/>
                </a:lnTo>
                <a:lnTo>
                  <a:pt x="1122977" y="780551"/>
                </a:lnTo>
                <a:lnTo>
                  <a:pt x="1122977" y="671375"/>
                </a:lnTo>
                <a:close/>
                <a:moveTo>
                  <a:pt x="869898" y="509450"/>
                </a:moveTo>
                <a:lnTo>
                  <a:pt x="2787701" y="509450"/>
                </a:lnTo>
                <a:lnTo>
                  <a:pt x="2940031" y="898387"/>
                </a:lnTo>
                <a:lnTo>
                  <a:pt x="717739" y="898387"/>
                </a:lnTo>
                <a:lnTo>
                  <a:pt x="702066" y="938075"/>
                </a:lnTo>
                <a:lnTo>
                  <a:pt x="2955575" y="938075"/>
                </a:lnTo>
                <a:lnTo>
                  <a:pt x="2966417" y="938075"/>
                </a:lnTo>
                <a:lnTo>
                  <a:pt x="3122728" y="938075"/>
                </a:lnTo>
                <a:lnTo>
                  <a:pt x="3169126" y="1061900"/>
                </a:lnTo>
                <a:lnTo>
                  <a:pt x="2531840" y="1061900"/>
                </a:lnTo>
                <a:lnTo>
                  <a:pt x="2515213" y="1171076"/>
                </a:lnTo>
                <a:lnTo>
                  <a:pt x="3210303" y="1171076"/>
                </a:lnTo>
                <a:lnTo>
                  <a:pt x="3245108" y="1265877"/>
                </a:lnTo>
                <a:lnTo>
                  <a:pt x="3245414" y="1266687"/>
                </a:lnTo>
                <a:lnTo>
                  <a:pt x="2455538" y="1266687"/>
                </a:lnTo>
                <a:lnTo>
                  <a:pt x="2445061" y="1375864"/>
                </a:lnTo>
                <a:lnTo>
                  <a:pt x="3286588" y="1375864"/>
                </a:lnTo>
                <a:lnTo>
                  <a:pt x="3326352" y="1482587"/>
                </a:lnTo>
                <a:lnTo>
                  <a:pt x="2519152" y="1482587"/>
                </a:lnTo>
                <a:lnTo>
                  <a:pt x="2292724" y="1622516"/>
                </a:lnTo>
                <a:lnTo>
                  <a:pt x="867916" y="1622516"/>
                </a:lnTo>
                <a:lnTo>
                  <a:pt x="641488" y="1482587"/>
                </a:lnTo>
                <a:lnTo>
                  <a:pt x="310392" y="1482587"/>
                </a:lnTo>
                <a:lnTo>
                  <a:pt x="513515" y="938075"/>
                </a:lnTo>
                <a:lnTo>
                  <a:pt x="701768" y="938075"/>
                </a:lnTo>
                <a:close/>
                <a:moveTo>
                  <a:pt x="1699365" y="330925"/>
                </a:moveTo>
                <a:lnTo>
                  <a:pt x="2667850" y="330925"/>
                </a:lnTo>
                <a:lnTo>
                  <a:pt x="2701597" y="483325"/>
                </a:lnTo>
                <a:lnTo>
                  <a:pt x="1665516" y="483325"/>
                </a:lnTo>
                <a:close/>
                <a:moveTo>
                  <a:pt x="969962" y="166589"/>
                </a:moveTo>
                <a:lnTo>
                  <a:pt x="1341077" y="166589"/>
                </a:lnTo>
                <a:lnTo>
                  <a:pt x="1341077" y="478100"/>
                </a:lnTo>
                <a:lnTo>
                  <a:pt x="969962" y="478100"/>
                </a:lnTo>
                <a:close/>
                <a:moveTo>
                  <a:pt x="923925" y="0"/>
                </a:moveTo>
                <a:lnTo>
                  <a:pt x="1388702" y="0"/>
                </a:lnTo>
                <a:lnTo>
                  <a:pt x="1388702" y="145688"/>
                </a:lnTo>
                <a:lnTo>
                  <a:pt x="923925" y="145688"/>
                </a:lnTo>
                <a:close/>
              </a:path>
            </a:pathLst>
          </a:custGeom>
          <a:solidFill>
            <a:schemeClr val="accent6"/>
          </a:solidFill>
          <a:ln>
            <a:noFill/>
          </a:ln>
          <a:effectLst/>
        </p:spPr>
        <p:txBody>
          <a:bodyPr wrap="square" anchor="ctr">
            <a:noAutofit/>
          </a:bodyPr>
          <a:lstStyle/>
          <a:p>
            <a:endParaRPr lang="en-US" sz="708" dirty="0">
              <a:latin typeface="Open Sans Light" panose="020B0306030504020204" pitchFamily="34" charset="0"/>
            </a:endParaRPr>
          </a:p>
        </p:txBody>
      </p:sp>
      <p:sp>
        <p:nvSpPr>
          <p:cNvPr id="55" name="Subtitle 2">
            <a:extLst>
              <a:ext uri="{FF2B5EF4-FFF2-40B4-BE49-F238E27FC236}">
                <a16:creationId xmlns:a16="http://schemas.microsoft.com/office/drawing/2014/main" id="{97B104D7-8152-4B14-B2F9-11FE52C7F85F}"/>
              </a:ext>
            </a:extLst>
          </p:cNvPr>
          <p:cNvSpPr txBox="1">
            <a:spLocks/>
          </p:cNvSpPr>
          <p:nvPr/>
        </p:nvSpPr>
        <p:spPr>
          <a:xfrm>
            <a:off x="6807643" y="4103019"/>
            <a:ext cx="4201685" cy="1513193"/>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1595"/>
              </a:lnSpc>
            </a:pPr>
            <a:r>
              <a:rPr lang="en-US" sz="1063" dirty="0">
                <a:solidFill>
                  <a:schemeClr val="bg1"/>
                </a:solidFill>
                <a:latin typeface="+mn-lt"/>
              </a:rPr>
              <a:t>Lorem ipsum dolor sit </a:t>
            </a:r>
            <a:r>
              <a:rPr lang="en-US" sz="1063" dirty="0" err="1">
                <a:solidFill>
                  <a:schemeClr val="bg1"/>
                </a:solidFill>
                <a:latin typeface="+mn-lt"/>
              </a:rPr>
              <a:t>amet</a:t>
            </a:r>
            <a:r>
              <a:rPr lang="en-US" sz="1063" dirty="0">
                <a:solidFill>
                  <a:schemeClr val="bg1"/>
                </a:solidFill>
                <a:latin typeface="+mn-lt"/>
              </a:rPr>
              <a:t>, </a:t>
            </a:r>
            <a:r>
              <a:rPr lang="en-US" sz="1063" dirty="0" err="1">
                <a:solidFill>
                  <a:schemeClr val="bg1"/>
                </a:solidFill>
                <a:latin typeface="+mn-lt"/>
              </a:rPr>
              <a:t>consectetur</a:t>
            </a:r>
            <a:r>
              <a:rPr lang="en-US" sz="1063" dirty="0">
                <a:solidFill>
                  <a:schemeClr val="bg1"/>
                </a:solidFill>
                <a:latin typeface="+mn-lt"/>
              </a:rPr>
              <a:t> </a:t>
            </a:r>
            <a:r>
              <a:rPr lang="en-US" sz="1063" dirty="0" err="1">
                <a:solidFill>
                  <a:schemeClr val="bg1"/>
                </a:solidFill>
                <a:latin typeface="+mn-lt"/>
              </a:rPr>
              <a:t>adipiscing</a:t>
            </a:r>
            <a:r>
              <a:rPr lang="en-US" sz="1063" dirty="0">
                <a:solidFill>
                  <a:schemeClr val="bg1"/>
                </a:solidFill>
                <a:latin typeface="+mn-lt"/>
              </a:rPr>
              <a:t> </a:t>
            </a:r>
            <a:r>
              <a:rPr lang="en-US" sz="1063" dirty="0" err="1">
                <a:solidFill>
                  <a:schemeClr val="bg1"/>
                </a:solidFill>
                <a:latin typeface="+mn-lt"/>
              </a:rPr>
              <a:t>elit</a:t>
            </a:r>
            <a:r>
              <a:rPr lang="en-US" sz="1063" dirty="0">
                <a:solidFill>
                  <a:schemeClr val="bg1"/>
                </a:solidFill>
                <a:latin typeface="+mn-lt"/>
              </a:rPr>
              <a:t>, sed do </a:t>
            </a:r>
            <a:r>
              <a:rPr lang="en-US" sz="1063" dirty="0" err="1">
                <a:solidFill>
                  <a:schemeClr val="bg1"/>
                </a:solidFill>
                <a:latin typeface="+mn-lt"/>
              </a:rPr>
              <a:t>eiusmod</a:t>
            </a:r>
            <a:r>
              <a:rPr lang="en-US" sz="1063" dirty="0">
                <a:solidFill>
                  <a:schemeClr val="bg1"/>
                </a:solidFill>
                <a:latin typeface="+mn-lt"/>
              </a:rPr>
              <a:t> </a:t>
            </a:r>
            <a:r>
              <a:rPr lang="en-US" sz="1063" dirty="0" err="1">
                <a:solidFill>
                  <a:schemeClr val="bg1"/>
                </a:solidFill>
                <a:latin typeface="+mn-lt"/>
              </a:rPr>
              <a:t>tempor</a:t>
            </a:r>
            <a:r>
              <a:rPr lang="en-US" sz="1063" dirty="0">
                <a:solidFill>
                  <a:schemeClr val="bg1"/>
                </a:solidFill>
                <a:latin typeface="+mn-lt"/>
              </a:rPr>
              <a:t> </a:t>
            </a:r>
            <a:r>
              <a:rPr lang="en-US" sz="1063" dirty="0" err="1">
                <a:solidFill>
                  <a:schemeClr val="bg1"/>
                </a:solidFill>
                <a:latin typeface="+mn-lt"/>
              </a:rPr>
              <a:t>incididunt</a:t>
            </a:r>
            <a:r>
              <a:rPr lang="en-US" sz="1063" dirty="0">
                <a:solidFill>
                  <a:schemeClr val="bg1"/>
                </a:solidFill>
                <a:latin typeface="+mn-lt"/>
              </a:rPr>
              <a:t> </a:t>
            </a:r>
            <a:r>
              <a:rPr lang="en-US" sz="1063" dirty="0" err="1">
                <a:solidFill>
                  <a:schemeClr val="bg1"/>
                </a:solidFill>
                <a:latin typeface="+mn-lt"/>
              </a:rPr>
              <a:t>ut</a:t>
            </a:r>
            <a:r>
              <a:rPr lang="en-US" sz="1063" dirty="0">
                <a:solidFill>
                  <a:schemeClr val="bg1"/>
                </a:solidFill>
                <a:latin typeface="+mn-lt"/>
              </a:rPr>
              <a:t> </a:t>
            </a:r>
            <a:r>
              <a:rPr lang="en-US" sz="1063" dirty="0" err="1">
                <a:solidFill>
                  <a:schemeClr val="bg1"/>
                </a:solidFill>
                <a:latin typeface="+mn-lt"/>
              </a:rPr>
              <a:t>labore</a:t>
            </a:r>
            <a:r>
              <a:rPr lang="en-US" sz="1063" dirty="0">
                <a:solidFill>
                  <a:schemeClr val="bg1"/>
                </a:solidFill>
                <a:latin typeface="+mn-lt"/>
              </a:rPr>
              <a:t> et dolore magna </a:t>
            </a:r>
            <a:r>
              <a:rPr lang="en-US" sz="1063" dirty="0" err="1">
                <a:solidFill>
                  <a:schemeClr val="bg1"/>
                </a:solidFill>
                <a:latin typeface="+mn-lt"/>
              </a:rPr>
              <a:t>aliqua</a:t>
            </a:r>
            <a:r>
              <a:rPr lang="en-US" sz="1063" dirty="0">
                <a:solidFill>
                  <a:schemeClr val="bg1"/>
                </a:solidFill>
                <a:latin typeface="+mn-lt"/>
              </a:rPr>
              <a:t>. Ut </a:t>
            </a:r>
            <a:r>
              <a:rPr lang="en-US" sz="1063" dirty="0" err="1">
                <a:solidFill>
                  <a:schemeClr val="bg1"/>
                </a:solidFill>
                <a:latin typeface="+mn-lt"/>
              </a:rPr>
              <a:t>enim</a:t>
            </a:r>
            <a:r>
              <a:rPr lang="en-US" sz="1063" dirty="0">
                <a:solidFill>
                  <a:schemeClr val="bg1"/>
                </a:solidFill>
                <a:latin typeface="+mn-lt"/>
              </a:rPr>
              <a:t> ad minim </a:t>
            </a:r>
            <a:r>
              <a:rPr lang="en-US" sz="1063" dirty="0" err="1">
                <a:solidFill>
                  <a:schemeClr val="bg1"/>
                </a:solidFill>
                <a:latin typeface="+mn-lt"/>
              </a:rPr>
              <a:t>veniam</a:t>
            </a:r>
            <a:r>
              <a:rPr lang="en-US" sz="1063" dirty="0">
                <a:solidFill>
                  <a:schemeClr val="bg1"/>
                </a:solidFill>
                <a:latin typeface="+mn-lt"/>
              </a:rPr>
              <a:t>, </a:t>
            </a:r>
            <a:r>
              <a:rPr lang="en-US" sz="1063" dirty="0" err="1">
                <a:solidFill>
                  <a:schemeClr val="bg1"/>
                </a:solidFill>
                <a:latin typeface="+mn-lt"/>
              </a:rPr>
              <a:t>quis</a:t>
            </a:r>
            <a:r>
              <a:rPr lang="en-US" sz="1063" dirty="0">
                <a:solidFill>
                  <a:schemeClr val="bg1"/>
                </a:solidFill>
                <a:latin typeface="+mn-lt"/>
              </a:rPr>
              <a:t> </a:t>
            </a:r>
            <a:r>
              <a:rPr lang="en-US" sz="1063" dirty="0" err="1">
                <a:solidFill>
                  <a:schemeClr val="bg1"/>
                </a:solidFill>
                <a:latin typeface="+mn-lt"/>
              </a:rPr>
              <a:t>nostrud</a:t>
            </a:r>
            <a:r>
              <a:rPr lang="en-US" sz="1063" dirty="0">
                <a:solidFill>
                  <a:schemeClr val="bg1"/>
                </a:solidFill>
                <a:latin typeface="+mn-lt"/>
              </a:rPr>
              <a:t> exercitation </a:t>
            </a:r>
            <a:r>
              <a:rPr lang="en-US" sz="1063" dirty="0" err="1">
                <a:solidFill>
                  <a:schemeClr val="bg1"/>
                </a:solidFill>
                <a:latin typeface="+mn-lt"/>
              </a:rPr>
              <a:t>ullamco</a:t>
            </a:r>
            <a:r>
              <a:rPr lang="en-US" sz="1063" dirty="0">
                <a:solidFill>
                  <a:schemeClr val="bg1"/>
                </a:solidFill>
                <a:latin typeface="+mn-lt"/>
              </a:rPr>
              <a:t> </a:t>
            </a:r>
            <a:r>
              <a:rPr lang="en-US" sz="1063" dirty="0" err="1">
                <a:solidFill>
                  <a:schemeClr val="bg1"/>
                </a:solidFill>
                <a:latin typeface="+mn-lt"/>
              </a:rPr>
              <a:t>laboris</a:t>
            </a:r>
            <a:r>
              <a:rPr lang="en-US" sz="1063" dirty="0">
                <a:solidFill>
                  <a:schemeClr val="bg1"/>
                </a:solidFill>
                <a:latin typeface="+mn-lt"/>
              </a:rPr>
              <a:t> nisi </a:t>
            </a:r>
            <a:r>
              <a:rPr lang="en-US" sz="1063" dirty="0" err="1">
                <a:solidFill>
                  <a:schemeClr val="bg1"/>
                </a:solidFill>
                <a:latin typeface="+mn-lt"/>
              </a:rPr>
              <a:t>ut</a:t>
            </a:r>
            <a:r>
              <a:rPr lang="en-US" sz="1063" dirty="0">
                <a:solidFill>
                  <a:schemeClr val="bg1"/>
                </a:solidFill>
                <a:latin typeface="+mn-lt"/>
              </a:rPr>
              <a:t> </a:t>
            </a:r>
            <a:r>
              <a:rPr lang="en-US" sz="1063" dirty="0" err="1">
                <a:solidFill>
                  <a:schemeClr val="bg1"/>
                </a:solidFill>
                <a:latin typeface="+mn-lt"/>
              </a:rPr>
              <a:t>aliquip</a:t>
            </a:r>
            <a:r>
              <a:rPr lang="en-US" sz="1063" dirty="0">
                <a:solidFill>
                  <a:schemeClr val="bg1"/>
                </a:solidFill>
                <a:latin typeface="+mn-lt"/>
              </a:rPr>
              <a:t> ex </a:t>
            </a:r>
            <a:r>
              <a:rPr lang="en-US" sz="1063" dirty="0" err="1">
                <a:solidFill>
                  <a:schemeClr val="bg1"/>
                </a:solidFill>
                <a:latin typeface="+mn-lt"/>
              </a:rPr>
              <a:t>ea</a:t>
            </a:r>
            <a:r>
              <a:rPr lang="en-US" sz="1063" dirty="0">
                <a:solidFill>
                  <a:schemeClr val="bg1"/>
                </a:solidFill>
                <a:latin typeface="+mn-lt"/>
              </a:rPr>
              <a:t> </a:t>
            </a:r>
            <a:r>
              <a:rPr lang="en-US" sz="1063" dirty="0" err="1">
                <a:solidFill>
                  <a:schemeClr val="bg1"/>
                </a:solidFill>
                <a:latin typeface="+mn-lt"/>
              </a:rPr>
              <a:t>commodo</a:t>
            </a:r>
            <a:r>
              <a:rPr lang="en-US" sz="1063" dirty="0">
                <a:solidFill>
                  <a:schemeClr val="bg1"/>
                </a:solidFill>
                <a:latin typeface="+mn-lt"/>
              </a:rPr>
              <a:t> </a:t>
            </a:r>
            <a:r>
              <a:rPr lang="en-US" sz="1063" dirty="0" err="1">
                <a:solidFill>
                  <a:schemeClr val="bg1"/>
                </a:solidFill>
                <a:latin typeface="+mn-lt"/>
              </a:rPr>
              <a:t>consequat</a:t>
            </a:r>
            <a:r>
              <a:rPr lang="en-US" sz="1063" dirty="0">
                <a:solidFill>
                  <a:schemeClr val="bg1"/>
                </a:solidFill>
                <a:latin typeface="+mn-lt"/>
              </a:rPr>
              <a:t>. Duis </a:t>
            </a:r>
            <a:r>
              <a:rPr lang="en-US" sz="1063" dirty="0" err="1">
                <a:solidFill>
                  <a:schemeClr val="bg1"/>
                </a:solidFill>
                <a:latin typeface="+mn-lt"/>
              </a:rPr>
              <a:t>aute</a:t>
            </a:r>
            <a:r>
              <a:rPr lang="en-US" sz="1063" dirty="0">
                <a:solidFill>
                  <a:schemeClr val="bg1"/>
                </a:solidFill>
                <a:latin typeface="+mn-lt"/>
              </a:rPr>
              <a:t> </a:t>
            </a:r>
            <a:r>
              <a:rPr lang="en-US" sz="1063" dirty="0" err="1">
                <a:solidFill>
                  <a:schemeClr val="bg1"/>
                </a:solidFill>
                <a:latin typeface="+mn-lt"/>
              </a:rPr>
              <a:t>irure</a:t>
            </a:r>
            <a:r>
              <a:rPr lang="en-US" sz="1063" dirty="0">
                <a:solidFill>
                  <a:schemeClr val="bg1"/>
                </a:solidFill>
                <a:latin typeface="+mn-lt"/>
              </a:rPr>
              <a:t> dolor in </a:t>
            </a:r>
            <a:r>
              <a:rPr lang="en-US" sz="1063" dirty="0" err="1">
                <a:solidFill>
                  <a:schemeClr val="bg1"/>
                </a:solidFill>
                <a:latin typeface="+mn-lt"/>
              </a:rPr>
              <a:t>reprehenderit</a:t>
            </a:r>
            <a:r>
              <a:rPr lang="en-US" sz="1063" dirty="0">
                <a:solidFill>
                  <a:schemeClr val="bg1"/>
                </a:solidFill>
                <a:latin typeface="+mn-lt"/>
              </a:rPr>
              <a:t> in </a:t>
            </a:r>
            <a:r>
              <a:rPr lang="en-US" sz="1063" dirty="0" err="1">
                <a:solidFill>
                  <a:schemeClr val="bg1"/>
                </a:solidFill>
                <a:latin typeface="+mn-lt"/>
              </a:rPr>
              <a:t>voluptate</a:t>
            </a:r>
            <a:r>
              <a:rPr lang="en-US" sz="1063" dirty="0">
                <a:solidFill>
                  <a:schemeClr val="bg1"/>
                </a:solidFill>
                <a:latin typeface="+mn-lt"/>
              </a:rPr>
              <a:t> </a:t>
            </a:r>
            <a:r>
              <a:rPr lang="en-US" sz="1063" dirty="0" err="1">
                <a:solidFill>
                  <a:schemeClr val="bg1"/>
                </a:solidFill>
                <a:latin typeface="+mn-lt"/>
              </a:rPr>
              <a:t>velit</a:t>
            </a:r>
            <a:r>
              <a:rPr lang="en-US" sz="1063" dirty="0">
                <a:solidFill>
                  <a:schemeClr val="bg1"/>
                </a:solidFill>
                <a:latin typeface="+mn-lt"/>
              </a:rPr>
              <a:t> </a:t>
            </a:r>
            <a:r>
              <a:rPr lang="en-US" sz="1063" dirty="0" err="1">
                <a:solidFill>
                  <a:schemeClr val="bg1"/>
                </a:solidFill>
                <a:latin typeface="+mn-lt"/>
              </a:rPr>
              <a:t>esse</a:t>
            </a:r>
            <a:r>
              <a:rPr lang="en-US" sz="1063" dirty="0">
                <a:solidFill>
                  <a:schemeClr val="bg1"/>
                </a:solidFill>
                <a:latin typeface="+mn-lt"/>
              </a:rPr>
              <a:t> </a:t>
            </a:r>
            <a:r>
              <a:rPr lang="en-US" sz="1063" dirty="0" err="1">
                <a:solidFill>
                  <a:schemeClr val="bg1"/>
                </a:solidFill>
                <a:latin typeface="+mn-lt"/>
              </a:rPr>
              <a:t>cillum</a:t>
            </a:r>
            <a:r>
              <a:rPr lang="en-US" sz="1063" dirty="0">
                <a:solidFill>
                  <a:schemeClr val="bg1"/>
                </a:solidFill>
                <a:latin typeface="+mn-lt"/>
              </a:rPr>
              <a:t> dolore </a:t>
            </a:r>
            <a:r>
              <a:rPr lang="en-US" sz="1063" dirty="0" err="1">
                <a:solidFill>
                  <a:schemeClr val="bg1"/>
                </a:solidFill>
                <a:latin typeface="+mn-lt"/>
              </a:rPr>
              <a:t>eu</a:t>
            </a:r>
            <a:r>
              <a:rPr lang="en-US" sz="1063" dirty="0">
                <a:solidFill>
                  <a:schemeClr val="bg1"/>
                </a:solidFill>
                <a:latin typeface="+mn-lt"/>
              </a:rPr>
              <a:t> </a:t>
            </a:r>
            <a:r>
              <a:rPr lang="en-US" sz="1063" dirty="0" err="1">
                <a:solidFill>
                  <a:schemeClr val="bg1"/>
                </a:solidFill>
                <a:latin typeface="+mn-lt"/>
              </a:rPr>
              <a:t>fugiat</a:t>
            </a:r>
            <a:r>
              <a:rPr lang="en-US" sz="1063" dirty="0">
                <a:solidFill>
                  <a:schemeClr val="bg1"/>
                </a:solidFill>
                <a:latin typeface="+mn-lt"/>
              </a:rPr>
              <a:t> </a:t>
            </a:r>
            <a:r>
              <a:rPr lang="en-US" sz="1063" dirty="0" err="1">
                <a:solidFill>
                  <a:schemeClr val="bg1"/>
                </a:solidFill>
                <a:latin typeface="+mn-lt"/>
              </a:rPr>
              <a:t>nulla</a:t>
            </a:r>
            <a:r>
              <a:rPr lang="en-US" sz="1063" dirty="0">
                <a:solidFill>
                  <a:schemeClr val="bg1"/>
                </a:solidFill>
                <a:latin typeface="+mn-lt"/>
              </a:rPr>
              <a:t> </a:t>
            </a:r>
            <a:r>
              <a:rPr lang="en-US" sz="1063" dirty="0" err="1">
                <a:solidFill>
                  <a:schemeClr val="bg1"/>
                </a:solidFill>
                <a:latin typeface="+mn-lt"/>
              </a:rPr>
              <a:t>pariatur</a:t>
            </a:r>
            <a:r>
              <a:rPr lang="en-US" sz="1063" dirty="0">
                <a:solidFill>
                  <a:schemeClr val="bg1"/>
                </a:solidFill>
                <a:latin typeface="+mn-lt"/>
              </a:rPr>
              <a:t>. </a:t>
            </a:r>
            <a:r>
              <a:rPr lang="en-US" sz="1063" dirty="0" err="1">
                <a:solidFill>
                  <a:schemeClr val="bg1"/>
                </a:solidFill>
                <a:latin typeface="+mn-lt"/>
              </a:rPr>
              <a:t>Excepteur</a:t>
            </a:r>
            <a:r>
              <a:rPr lang="en-US" sz="1063" dirty="0">
                <a:solidFill>
                  <a:schemeClr val="bg1"/>
                </a:solidFill>
                <a:latin typeface="+mn-lt"/>
              </a:rPr>
              <a:t> </a:t>
            </a:r>
            <a:r>
              <a:rPr lang="en-US" sz="1063" dirty="0" err="1">
                <a:solidFill>
                  <a:schemeClr val="bg1"/>
                </a:solidFill>
                <a:latin typeface="+mn-lt"/>
              </a:rPr>
              <a:t>sint</a:t>
            </a:r>
            <a:r>
              <a:rPr lang="en-US" sz="1063" dirty="0">
                <a:solidFill>
                  <a:schemeClr val="bg1"/>
                </a:solidFill>
                <a:latin typeface="+mn-lt"/>
              </a:rPr>
              <a:t> </a:t>
            </a:r>
            <a:r>
              <a:rPr lang="en-US" sz="1063" dirty="0" err="1">
                <a:solidFill>
                  <a:schemeClr val="bg1"/>
                </a:solidFill>
                <a:latin typeface="+mn-lt"/>
              </a:rPr>
              <a:t>occaecat</a:t>
            </a:r>
            <a:r>
              <a:rPr lang="en-US" sz="1063" dirty="0">
                <a:solidFill>
                  <a:schemeClr val="bg1"/>
                </a:solidFill>
                <a:latin typeface="+mn-lt"/>
              </a:rPr>
              <a:t> </a:t>
            </a:r>
            <a:r>
              <a:rPr lang="en-US" sz="1063" dirty="0" err="1">
                <a:solidFill>
                  <a:schemeClr val="bg1"/>
                </a:solidFill>
                <a:latin typeface="+mn-lt"/>
              </a:rPr>
              <a:t>cupidatat</a:t>
            </a:r>
            <a:r>
              <a:rPr lang="en-US" sz="1063" dirty="0">
                <a:solidFill>
                  <a:schemeClr val="bg1"/>
                </a:solidFill>
                <a:latin typeface="+mn-lt"/>
              </a:rPr>
              <a:t> non </a:t>
            </a:r>
            <a:r>
              <a:rPr lang="en-US" sz="1063" dirty="0" err="1">
                <a:solidFill>
                  <a:schemeClr val="bg1"/>
                </a:solidFill>
                <a:latin typeface="+mn-lt"/>
              </a:rPr>
              <a:t>proident</a:t>
            </a:r>
            <a:r>
              <a:rPr lang="en-US" sz="1063" dirty="0">
                <a:solidFill>
                  <a:schemeClr val="bg1"/>
                </a:solidFill>
                <a:latin typeface="+mn-lt"/>
              </a:rPr>
              <a:t>, sunt in culpa qui </a:t>
            </a:r>
            <a:r>
              <a:rPr lang="en-US" sz="1063" dirty="0" err="1">
                <a:solidFill>
                  <a:schemeClr val="bg1"/>
                </a:solidFill>
                <a:latin typeface="+mn-lt"/>
              </a:rPr>
              <a:t>officia</a:t>
            </a:r>
            <a:r>
              <a:rPr lang="en-US" sz="1063" dirty="0">
                <a:solidFill>
                  <a:schemeClr val="bg1"/>
                </a:solidFill>
                <a:latin typeface="+mn-lt"/>
              </a:rPr>
              <a:t> </a:t>
            </a:r>
            <a:r>
              <a:rPr lang="en-US" sz="1063" dirty="0" err="1">
                <a:solidFill>
                  <a:schemeClr val="bg1"/>
                </a:solidFill>
                <a:latin typeface="+mn-lt"/>
              </a:rPr>
              <a:t>deserunt</a:t>
            </a:r>
            <a:r>
              <a:rPr lang="en-US" sz="1063" dirty="0">
                <a:solidFill>
                  <a:schemeClr val="bg1"/>
                </a:solidFill>
                <a:latin typeface="+mn-lt"/>
              </a:rPr>
              <a:t> </a:t>
            </a:r>
            <a:r>
              <a:rPr lang="en-US" sz="1063" dirty="0" err="1">
                <a:solidFill>
                  <a:schemeClr val="bg1"/>
                </a:solidFill>
                <a:latin typeface="+mn-lt"/>
              </a:rPr>
              <a:t>mollit</a:t>
            </a:r>
            <a:r>
              <a:rPr lang="en-US" sz="1063" dirty="0">
                <a:solidFill>
                  <a:schemeClr val="bg1"/>
                </a:solidFill>
                <a:latin typeface="+mn-lt"/>
              </a:rPr>
              <a:t> </a:t>
            </a:r>
            <a:r>
              <a:rPr lang="en-US" sz="1063" dirty="0" err="1">
                <a:solidFill>
                  <a:schemeClr val="bg1"/>
                </a:solidFill>
                <a:latin typeface="+mn-lt"/>
              </a:rPr>
              <a:t>anim</a:t>
            </a:r>
            <a:r>
              <a:rPr lang="en-US" sz="1063" dirty="0">
                <a:solidFill>
                  <a:schemeClr val="bg1"/>
                </a:solidFill>
                <a:latin typeface="+mn-lt"/>
              </a:rPr>
              <a:t> id </a:t>
            </a:r>
            <a:r>
              <a:rPr lang="en-US" sz="1063" dirty="0" err="1">
                <a:solidFill>
                  <a:schemeClr val="bg1"/>
                </a:solidFill>
                <a:latin typeface="+mn-lt"/>
              </a:rPr>
              <a:t>est</a:t>
            </a:r>
            <a:r>
              <a:rPr lang="en-US" sz="1063" dirty="0">
                <a:solidFill>
                  <a:schemeClr val="bg1"/>
                </a:solidFill>
                <a:latin typeface="+mn-lt"/>
              </a:rPr>
              <a:t> </a:t>
            </a:r>
            <a:r>
              <a:rPr lang="en-US" sz="1063" dirty="0" err="1">
                <a:solidFill>
                  <a:schemeClr val="bg1"/>
                </a:solidFill>
                <a:latin typeface="+mn-lt"/>
              </a:rPr>
              <a:t>laborum</a:t>
            </a:r>
            <a:r>
              <a:rPr lang="en-US" sz="1063" dirty="0">
                <a:solidFill>
                  <a:schemeClr val="bg1"/>
                </a:solidFill>
                <a:latin typeface="+mn-lt"/>
              </a:rPr>
              <a:t>. </a:t>
            </a:r>
            <a:endParaRPr lang="en-US" sz="1063" dirty="0">
              <a:solidFill>
                <a:schemeClr val="bg1"/>
              </a:solidFill>
              <a:latin typeface="+mn-lt"/>
              <a:ea typeface="Open Sans Light" panose="020B0306030504020204" pitchFamily="34" charset="0"/>
              <a:cs typeface="Open Sans Light" panose="020B0306030504020204" pitchFamily="34" charset="0"/>
            </a:endParaRPr>
          </a:p>
        </p:txBody>
      </p:sp>
      <p:sp>
        <p:nvSpPr>
          <p:cNvPr id="56" name="TextBox 55">
            <a:extLst>
              <a:ext uri="{FF2B5EF4-FFF2-40B4-BE49-F238E27FC236}">
                <a16:creationId xmlns:a16="http://schemas.microsoft.com/office/drawing/2014/main" id="{23E4E80E-5E1A-4CD0-B8AB-BE0C2FBED637}"/>
              </a:ext>
            </a:extLst>
          </p:cNvPr>
          <p:cNvSpPr txBox="1"/>
          <p:nvPr/>
        </p:nvSpPr>
        <p:spPr>
          <a:xfrm>
            <a:off x="6820656" y="3771338"/>
            <a:ext cx="3530941" cy="369332"/>
          </a:xfrm>
          <a:prstGeom prst="rect">
            <a:avLst/>
          </a:prstGeom>
          <a:noFill/>
        </p:spPr>
        <p:txBody>
          <a:bodyPr wrap="square" rtlCol="0">
            <a:spAutoFit/>
          </a:bodyPr>
          <a:lstStyle/>
          <a:p>
            <a:r>
              <a:rPr lang="en-US" b="1" dirty="0">
                <a:solidFill>
                  <a:schemeClr val="bg1"/>
                </a:solidFill>
                <a:ea typeface="Open Sans" panose="020B0606030504020204" pitchFamily="34" charset="0"/>
                <a:cs typeface="Open Sans" panose="020B0606030504020204" pitchFamily="34" charset="0"/>
              </a:rPr>
              <a:t>CAPTION HERE</a:t>
            </a:r>
          </a:p>
        </p:txBody>
      </p:sp>
      <p:sp>
        <p:nvSpPr>
          <p:cNvPr id="57" name="Subtitle 2">
            <a:extLst>
              <a:ext uri="{FF2B5EF4-FFF2-40B4-BE49-F238E27FC236}">
                <a16:creationId xmlns:a16="http://schemas.microsoft.com/office/drawing/2014/main" id="{EEF7775F-8028-474E-AC80-99610ABD4BEB}"/>
              </a:ext>
            </a:extLst>
          </p:cNvPr>
          <p:cNvSpPr txBox="1">
            <a:spLocks/>
          </p:cNvSpPr>
          <p:nvPr/>
        </p:nvSpPr>
        <p:spPr>
          <a:xfrm>
            <a:off x="374766" y="2217065"/>
            <a:ext cx="3521000" cy="915146"/>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063" dirty="0">
                <a:solidFill>
                  <a:schemeClr val="tx1"/>
                </a:solidFill>
                <a:latin typeface="+mn-lt"/>
              </a:rPr>
              <a:t>Lorem ipsum dolor sit </a:t>
            </a:r>
            <a:r>
              <a:rPr lang="en-US" sz="1063" dirty="0" err="1">
                <a:solidFill>
                  <a:schemeClr val="tx1"/>
                </a:solidFill>
                <a:latin typeface="+mn-lt"/>
              </a:rPr>
              <a:t>amet</a:t>
            </a:r>
            <a:r>
              <a:rPr lang="en-US" sz="1063" dirty="0">
                <a:solidFill>
                  <a:schemeClr val="tx1"/>
                </a:solidFill>
                <a:latin typeface="+mn-lt"/>
              </a:rPr>
              <a:t>, </a:t>
            </a:r>
            <a:r>
              <a:rPr lang="en-US" sz="1063" dirty="0" err="1">
                <a:solidFill>
                  <a:schemeClr val="tx1"/>
                </a:solidFill>
                <a:latin typeface="+mn-lt"/>
              </a:rPr>
              <a:t>consectetur</a:t>
            </a:r>
            <a:r>
              <a:rPr lang="en-US" sz="1063" dirty="0">
                <a:solidFill>
                  <a:schemeClr val="tx1"/>
                </a:solidFill>
                <a:latin typeface="+mn-lt"/>
              </a:rPr>
              <a:t> </a:t>
            </a:r>
            <a:r>
              <a:rPr lang="en-US" sz="1063" dirty="0" err="1">
                <a:solidFill>
                  <a:schemeClr val="tx1"/>
                </a:solidFill>
                <a:latin typeface="+mn-lt"/>
              </a:rPr>
              <a:t>adipiscing</a:t>
            </a:r>
            <a:r>
              <a:rPr lang="en-US" sz="1063" dirty="0">
                <a:solidFill>
                  <a:schemeClr val="tx1"/>
                </a:solidFill>
                <a:latin typeface="+mn-lt"/>
              </a:rPr>
              <a:t> </a:t>
            </a:r>
            <a:r>
              <a:rPr lang="en-US" sz="1063" dirty="0" err="1">
                <a:solidFill>
                  <a:schemeClr val="tx1"/>
                </a:solidFill>
                <a:latin typeface="+mn-lt"/>
              </a:rPr>
              <a:t>elit</a:t>
            </a:r>
            <a:r>
              <a:rPr lang="en-US" sz="1063" dirty="0">
                <a:solidFill>
                  <a:schemeClr val="tx1"/>
                </a:solidFill>
                <a:latin typeface="+mn-lt"/>
              </a:rPr>
              <a:t>, sed do </a:t>
            </a:r>
            <a:r>
              <a:rPr lang="en-US" sz="1063" dirty="0" err="1">
                <a:solidFill>
                  <a:schemeClr val="tx1"/>
                </a:solidFill>
                <a:latin typeface="+mn-lt"/>
              </a:rPr>
              <a:t>eiusmod</a:t>
            </a:r>
            <a:r>
              <a:rPr lang="en-US" sz="1063" dirty="0">
                <a:solidFill>
                  <a:schemeClr val="tx1"/>
                </a:solidFill>
                <a:latin typeface="+mn-lt"/>
              </a:rPr>
              <a:t> </a:t>
            </a:r>
            <a:r>
              <a:rPr lang="en-US" sz="1063" dirty="0" err="1">
                <a:solidFill>
                  <a:schemeClr val="tx1"/>
                </a:solidFill>
                <a:latin typeface="+mn-lt"/>
              </a:rPr>
              <a:t>tempor</a:t>
            </a:r>
            <a:r>
              <a:rPr lang="en-US" sz="1063" dirty="0">
                <a:solidFill>
                  <a:schemeClr val="tx1"/>
                </a:solidFill>
                <a:latin typeface="+mn-lt"/>
              </a:rPr>
              <a:t> </a:t>
            </a:r>
            <a:r>
              <a:rPr lang="en-US" sz="1063" dirty="0" err="1">
                <a:solidFill>
                  <a:schemeClr val="tx1"/>
                </a:solidFill>
                <a:latin typeface="+mn-lt"/>
              </a:rPr>
              <a:t>incididunt</a:t>
            </a:r>
            <a:r>
              <a:rPr lang="en-US" sz="1063" dirty="0">
                <a:solidFill>
                  <a:schemeClr val="tx1"/>
                </a:solidFill>
                <a:latin typeface="+mn-lt"/>
              </a:rPr>
              <a:t> </a:t>
            </a:r>
            <a:r>
              <a:rPr lang="en-US" sz="1063" dirty="0" err="1">
                <a:solidFill>
                  <a:schemeClr val="tx1"/>
                </a:solidFill>
                <a:latin typeface="+mn-lt"/>
              </a:rPr>
              <a:t>ut</a:t>
            </a:r>
            <a:r>
              <a:rPr lang="en-US" sz="1063" dirty="0">
                <a:solidFill>
                  <a:schemeClr val="tx1"/>
                </a:solidFill>
                <a:latin typeface="+mn-lt"/>
              </a:rPr>
              <a:t> </a:t>
            </a:r>
            <a:r>
              <a:rPr lang="en-US" sz="1063" dirty="0" err="1">
                <a:solidFill>
                  <a:schemeClr val="tx1"/>
                </a:solidFill>
                <a:latin typeface="+mn-lt"/>
              </a:rPr>
              <a:t>labore</a:t>
            </a:r>
            <a:r>
              <a:rPr lang="en-US" sz="1063" dirty="0">
                <a:solidFill>
                  <a:schemeClr val="tx1"/>
                </a:solidFill>
                <a:latin typeface="+mn-lt"/>
              </a:rPr>
              <a:t> et dolore magna </a:t>
            </a:r>
            <a:r>
              <a:rPr lang="en-US" sz="1063" dirty="0" err="1">
                <a:solidFill>
                  <a:schemeClr val="tx1"/>
                </a:solidFill>
                <a:latin typeface="+mn-lt"/>
              </a:rPr>
              <a:t>aliqua</a:t>
            </a:r>
            <a:r>
              <a:rPr lang="en-US" sz="1063" dirty="0">
                <a:solidFill>
                  <a:schemeClr val="tx1"/>
                </a:solidFill>
                <a:latin typeface="+mn-lt"/>
              </a:rPr>
              <a:t>. Ut </a:t>
            </a:r>
            <a:r>
              <a:rPr lang="en-US" sz="1063" dirty="0" err="1">
                <a:solidFill>
                  <a:schemeClr val="tx1"/>
                </a:solidFill>
                <a:latin typeface="+mn-lt"/>
              </a:rPr>
              <a:t>enim</a:t>
            </a:r>
            <a:r>
              <a:rPr lang="en-US" sz="1063" dirty="0">
                <a:solidFill>
                  <a:schemeClr val="tx1"/>
                </a:solidFill>
                <a:latin typeface="+mn-lt"/>
              </a:rPr>
              <a:t> ad minim </a:t>
            </a:r>
            <a:r>
              <a:rPr lang="en-US" sz="1063" dirty="0" err="1">
                <a:solidFill>
                  <a:schemeClr val="tx1"/>
                </a:solidFill>
                <a:latin typeface="+mn-lt"/>
              </a:rPr>
              <a:t>veniam</a:t>
            </a:r>
            <a:r>
              <a:rPr lang="en-US" sz="1063" dirty="0">
                <a:solidFill>
                  <a:schemeClr val="tx1"/>
                </a:solidFill>
                <a:latin typeface="+mn-lt"/>
              </a:rPr>
              <a:t>, </a:t>
            </a:r>
            <a:r>
              <a:rPr lang="en-US" sz="1063" dirty="0" err="1">
                <a:solidFill>
                  <a:schemeClr val="tx1"/>
                </a:solidFill>
                <a:latin typeface="+mn-lt"/>
              </a:rPr>
              <a:t>quis</a:t>
            </a:r>
            <a:r>
              <a:rPr lang="en-US" sz="1063" dirty="0">
                <a:solidFill>
                  <a:schemeClr val="tx1"/>
                </a:solidFill>
                <a:latin typeface="+mn-lt"/>
              </a:rPr>
              <a:t> </a:t>
            </a:r>
            <a:r>
              <a:rPr lang="en-US" sz="1063" dirty="0" err="1">
                <a:solidFill>
                  <a:schemeClr val="tx1"/>
                </a:solidFill>
                <a:latin typeface="+mn-lt"/>
              </a:rPr>
              <a:t>nostrud</a:t>
            </a:r>
            <a:r>
              <a:rPr lang="en-US" sz="1063" dirty="0">
                <a:solidFill>
                  <a:schemeClr val="tx1"/>
                </a:solidFill>
                <a:latin typeface="+mn-lt"/>
              </a:rPr>
              <a:t> exercitation </a:t>
            </a:r>
            <a:r>
              <a:rPr lang="en-US" sz="1063" dirty="0" err="1">
                <a:solidFill>
                  <a:schemeClr val="tx1"/>
                </a:solidFill>
                <a:latin typeface="+mn-lt"/>
              </a:rPr>
              <a:t>ullamco</a:t>
            </a:r>
            <a:r>
              <a:rPr lang="en-US" sz="1063" dirty="0">
                <a:solidFill>
                  <a:schemeClr val="tx1"/>
                </a:solidFill>
                <a:latin typeface="+mn-lt"/>
              </a:rPr>
              <a:t> </a:t>
            </a:r>
            <a:r>
              <a:rPr lang="en-US" sz="1063" dirty="0" err="1">
                <a:solidFill>
                  <a:schemeClr val="tx1"/>
                </a:solidFill>
                <a:latin typeface="+mn-lt"/>
              </a:rPr>
              <a:t>laboris</a:t>
            </a:r>
            <a:r>
              <a:rPr lang="en-US" sz="1063" dirty="0">
                <a:solidFill>
                  <a:schemeClr val="tx1"/>
                </a:solidFill>
                <a:latin typeface="+mn-lt"/>
              </a:rPr>
              <a:t> nisi </a:t>
            </a:r>
            <a:r>
              <a:rPr lang="en-US" sz="1063" dirty="0" err="1">
                <a:solidFill>
                  <a:schemeClr val="tx1"/>
                </a:solidFill>
                <a:latin typeface="+mn-lt"/>
              </a:rPr>
              <a:t>ut</a:t>
            </a:r>
            <a:r>
              <a:rPr lang="en-US" sz="1063" dirty="0">
                <a:solidFill>
                  <a:schemeClr val="tx1"/>
                </a:solidFill>
                <a:latin typeface="+mn-lt"/>
              </a:rPr>
              <a:t> </a:t>
            </a:r>
            <a:r>
              <a:rPr lang="en-US" sz="1063" dirty="0" err="1">
                <a:solidFill>
                  <a:schemeClr val="tx1"/>
                </a:solidFill>
                <a:latin typeface="+mn-lt"/>
              </a:rPr>
              <a:t>aliquip</a:t>
            </a:r>
            <a:r>
              <a:rPr lang="en-US" sz="1063" dirty="0">
                <a:solidFill>
                  <a:schemeClr val="tx1"/>
                </a:solidFill>
                <a:latin typeface="+mn-lt"/>
              </a:rPr>
              <a:t> ex </a:t>
            </a:r>
            <a:r>
              <a:rPr lang="en-US" sz="1063" dirty="0" err="1">
                <a:solidFill>
                  <a:schemeClr val="tx1"/>
                </a:solidFill>
                <a:latin typeface="+mn-lt"/>
              </a:rPr>
              <a:t>ea</a:t>
            </a:r>
            <a:r>
              <a:rPr lang="en-US" sz="1063" dirty="0">
                <a:solidFill>
                  <a:schemeClr val="tx1"/>
                </a:solidFill>
                <a:latin typeface="+mn-lt"/>
              </a:rPr>
              <a:t> </a:t>
            </a:r>
            <a:r>
              <a:rPr lang="en-US" sz="1063" dirty="0" err="1">
                <a:solidFill>
                  <a:schemeClr val="tx1"/>
                </a:solidFill>
                <a:latin typeface="+mn-lt"/>
              </a:rPr>
              <a:t>commodo</a:t>
            </a:r>
            <a:r>
              <a:rPr lang="en-US" sz="1063" dirty="0">
                <a:solidFill>
                  <a:schemeClr val="tx1"/>
                </a:solidFill>
                <a:latin typeface="+mn-lt"/>
              </a:rPr>
              <a:t> </a:t>
            </a:r>
            <a:r>
              <a:rPr lang="en-US" sz="1063" dirty="0" err="1">
                <a:solidFill>
                  <a:schemeClr val="tx1"/>
                </a:solidFill>
                <a:latin typeface="+mn-lt"/>
              </a:rPr>
              <a:t>consequat</a:t>
            </a:r>
            <a:r>
              <a:rPr lang="en-US" sz="1063" dirty="0">
                <a:solidFill>
                  <a:schemeClr val="tx1"/>
                </a:solidFill>
                <a:latin typeface="+mn-lt"/>
              </a:rPr>
              <a:t>.</a:t>
            </a:r>
            <a:endParaRPr lang="en-US" sz="1063" dirty="0">
              <a:solidFill>
                <a:schemeClr val="tx1"/>
              </a:solidFill>
              <a:latin typeface="+mn-lt"/>
              <a:ea typeface="Open Sans Light" panose="020B0306030504020204" pitchFamily="34" charset="0"/>
              <a:cs typeface="Open Sans Light" panose="020B0306030504020204" pitchFamily="34" charset="0"/>
            </a:endParaRPr>
          </a:p>
        </p:txBody>
      </p:sp>
      <p:sp>
        <p:nvSpPr>
          <p:cNvPr id="58" name="TextBox 57">
            <a:extLst>
              <a:ext uri="{FF2B5EF4-FFF2-40B4-BE49-F238E27FC236}">
                <a16:creationId xmlns:a16="http://schemas.microsoft.com/office/drawing/2014/main" id="{421C0A98-AE8C-4A8D-9449-261175D7E6AF}"/>
              </a:ext>
            </a:extLst>
          </p:cNvPr>
          <p:cNvSpPr txBox="1"/>
          <p:nvPr/>
        </p:nvSpPr>
        <p:spPr>
          <a:xfrm>
            <a:off x="406827" y="1885383"/>
            <a:ext cx="3488939" cy="369332"/>
          </a:xfrm>
          <a:prstGeom prst="rect">
            <a:avLst/>
          </a:prstGeom>
          <a:noFill/>
        </p:spPr>
        <p:txBody>
          <a:bodyPr wrap="square" rtlCol="0">
            <a:spAutoFit/>
          </a:bodyPr>
          <a:lstStyle/>
          <a:p>
            <a:r>
              <a:rPr lang="en-US" b="1" dirty="0">
                <a:ea typeface="Open Sans" panose="020B0606030504020204" pitchFamily="34" charset="0"/>
                <a:cs typeface="Open Sans" panose="020B0606030504020204" pitchFamily="34" charset="0"/>
              </a:rPr>
              <a:t>CAPTION HERE</a:t>
            </a:r>
          </a:p>
        </p:txBody>
      </p:sp>
    </p:spTree>
    <p:extLst>
      <p:ext uri="{BB962C8B-B14F-4D97-AF65-F5344CB8AC3E}">
        <p14:creationId xmlns:p14="http://schemas.microsoft.com/office/powerpoint/2010/main" val="771656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47CC66DA-E83F-4233-B08E-9DBB1DD34687}"/>
              </a:ext>
            </a:extLst>
          </p:cNvPr>
          <p:cNvGrpSpPr/>
          <p:nvPr/>
        </p:nvGrpSpPr>
        <p:grpSpPr>
          <a:xfrm>
            <a:off x="1145545" y="1962273"/>
            <a:ext cx="2383320" cy="4177368"/>
            <a:chOff x="12700" y="20638"/>
            <a:chExt cx="1585913" cy="2779712"/>
          </a:xfrm>
        </p:grpSpPr>
        <p:sp>
          <p:nvSpPr>
            <p:cNvPr id="8" name="Freeform 5">
              <a:extLst>
                <a:ext uri="{FF2B5EF4-FFF2-40B4-BE49-F238E27FC236}">
                  <a16:creationId xmlns:a16="http://schemas.microsoft.com/office/drawing/2014/main" id="{27A21EF6-3EE5-44BE-8AE7-0487A836B9D8}"/>
                </a:ext>
              </a:extLst>
            </p:cNvPr>
            <p:cNvSpPr>
              <a:spLocks/>
            </p:cNvSpPr>
            <p:nvPr/>
          </p:nvSpPr>
          <p:spPr bwMode="auto">
            <a:xfrm>
              <a:off x="1168400" y="2182813"/>
              <a:ext cx="188912" cy="315912"/>
            </a:xfrm>
            <a:custGeom>
              <a:avLst/>
              <a:gdLst>
                <a:gd name="T0" fmla="*/ 90 w 119"/>
                <a:gd name="T1" fmla="*/ 80 h 199"/>
                <a:gd name="T2" fmla="*/ 119 w 119"/>
                <a:gd name="T3" fmla="*/ 199 h 199"/>
                <a:gd name="T4" fmla="*/ 0 w 119"/>
                <a:gd name="T5" fmla="*/ 0 h 199"/>
                <a:gd name="T6" fmla="*/ 90 w 119"/>
                <a:gd name="T7" fmla="*/ 80 h 199"/>
              </a:gdLst>
              <a:ahLst/>
              <a:cxnLst>
                <a:cxn ang="0">
                  <a:pos x="T0" y="T1"/>
                </a:cxn>
                <a:cxn ang="0">
                  <a:pos x="T2" y="T3"/>
                </a:cxn>
                <a:cxn ang="0">
                  <a:pos x="T4" y="T5"/>
                </a:cxn>
                <a:cxn ang="0">
                  <a:pos x="T6" y="T7"/>
                </a:cxn>
              </a:cxnLst>
              <a:rect l="0" t="0" r="r" b="b"/>
              <a:pathLst>
                <a:path w="119" h="199">
                  <a:moveTo>
                    <a:pt x="90" y="80"/>
                  </a:moveTo>
                  <a:lnTo>
                    <a:pt x="119" y="199"/>
                  </a:lnTo>
                  <a:lnTo>
                    <a:pt x="0" y="0"/>
                  </a:lnTo>
                  <a:lnTo>
                    <a:pt x="90" y="80"/>
                  </a:lnTo>
                  <a:close/>
                </a:path>
              </a:pathLst>
            </a:custGeom>
            <a:solidFill>
              <a:srgbClr val="0F58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en-US" sz="3189" dirty="0"/>
            </a:p>
          </p:txBody>
        </p:sp>
        <p:sp>
          <p:nvSpPr>
            <p:cNvPr id="9" name="Freeform 6">
              <a:extLst>
                <a:ext uri="{FF2B5EF4-FFF2-40B4-BE49-F238E27FC236}">
                  <a16:creationId xmlns:a16="http://schemas.microsoft.com/office/drawing/2014/main" id="{953EDC87-13F2-452D-9562-0B80D7587B69}"/>
                </a:ext>
              </a:extLst>
            </p:cNvPr>
            <p:cNvSpPr>
              <a:spLocks/>
            </p:cNvSpPr>
            <p:nvPr/>
          </p:nvSpPr>
          <p:spPr bwMode="auto">
            <a:xfrm>
              <a:off x="806450" y="163513"/>
              <a:ext cx="217487" cy="307975"/>
            </a:xfrm>
            <a:custGeom>
              <a:avLst/>
              <a:gdLst>
                <a:gd name="T0" fmla="*/ 58 w 58"/>
                <a:gd name="T1" fmla="*/ 48 h 82"/>
                <a:gd name="T2" fmla="*/ 44 w 58"/>
                <a:gd name="T3" fmla="*/ 70 h 82"/>
                <a:gd name="T4" fmla="*/ 0 w 58"/>
                <a:gd name="T5" fmla="*/ 82 h 82"/>
                <a:gd name="T6" fmla="*/ 10 w 58"/>
                <a:gd name="T7" fmla="*/ 0 h 82"/>
                <a:gd name="T8" fmla="*/ 58 w 58"/>
                <a:gd name="T9" fmla="*/ 48 h 82"/>
              </a:gdLst>
              <a:ahLst/>
              <a:cxnLst>
                <a:cxn ang="0">
                  <a:pos x="T0" y="T1"/>
                </a:cxn>
                <a:cxn ang="0">
                  <a:pos x="T2" y="T3"/>
                </a:cxn>
                <a:cxn ang="0">
                  <a:pos x="T4" y="T5"/>
                </a:cxn>
                <a:cxn ang="0">
                  <a:pos x="T6" y="T7"/>
                </a:cxn>
                <a:cxn ang="0">
                  <a:pos x="T8" y="T9"/>
                </a:cxn>
              </a:cxnLst>
              <a:rect l="0" t="0" r="r" b="b"/>
              <a:pathLst>
                <a:path w="58" h="82">
                  <a:moveTo>
                    <a:pt x="58" y="48"/>
                  </a:moveTo>
                  <a:cubicBezTo>
                    <a:pt x="44" y="70"/>
                    <a:pt x="44" y="70"/>
                    <a:pt x="44" y="70"/>
                  </a:cubicBezTo>
                  <a:cubicBezTo>
                    <a:pt x="0" y="82"/>
                    <a:pt x="0" y="82"/>
                    <a:pt x="0" y="82"/>
                  </a:cubicBezTo>
                  <a:cubicBezTo>
                    <a:pt x="10" y="0"/>
                    <a:pt x="10" y="0"/>
                    <a:pt x="10" y="0"/>
                  </a:cubicBezTo>
                  <a:cubicBezTo>
                    <a:pt x="30" y="26"/>
                    <a:pt x="58" y="48"/>
                    <a:pt x="58" y="48"/>
                  </a:cubicBezTo>
                  <a:close/>
                </a:path>
              </a:pathLst>
            </a:custGeom>
            <a:solidFill>
              <a:srgbClr val="6CCD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en-US" sz="3189" dirty="0"/>
            </a:p>
          </p:txBody>
        </p:sp>
        <p:sp>
          <p:nvSpPr>
            <p:cNvPr id="10" name="Freeform 7">
              <a:extLst>
                <a:ext uri="{FF2B5EF4-FFF2-40B4-BE49-F238E27FC236}">
                  <a16:creationId xmlns:a16="http://schemas.microsoft.com/office/drawing/2014/main" id="{227FADB5-549D-42AC-8A88-FDEF33CC0AE2}"/>
                </a:ext>
              </a:extLst>
            </p:cNvPr>
            <p:cNvSpPr>
              <a:spLocks/>
            </p:cNvSpPr>
            <p:nvPr/>
          </p:nvSpPr>
          <p:spPr bwMode="auto">
            <a:xfrm>
              <a:off x="806450" y="427038"/>
              <a:ext cx="452437" cy="474662"/>
            </a:xfrm>
            <a:custGeom>
              <a:avLst/>
              <a:gdLst>
                <a:gd name="T0" fmla="*/ 285 w 285"/>
                <a:gd name="T1" fmla="*/ 237 h 299"/>
                <a:gd name="T2" fmla="*/ 178 w 285"/>
                <a:gd name="T3" fmla="*/ 214 h 299"/>
                <a:gd name="T4" fmla="*/ 59 w 285"/>
                <a:gd name="T5" fmla="*/ 299 h 299"/>
                <a:gd name="T6" fmla="*/ 0 w 285"/>
                <a:gd name="T7" fmla="*/ 263 h 299"/>
                <a:gd name="T8" fmla="*/ 0 w 285"/>
                <a:gd name="T9" fmla="*/ 28 h 299"/>
                <a:gd name="T10" fmla="*/ 104 w 285"/>
                <a:gd name="T11" fmla="*/ 0 h 299"/>
                <a:gd name="T12" fmla="*/ 185 w 285"/>
                <a:gd name="T13" fmla="*/ 47 h 299"/>
                <a:gd name="T14" fmla="*/ 190 w 285"/>
                <a:gd name="T15" fmla="*/ 147 h 299"/>
                <a:gd name="T16" fmla="*/ 285 w 285"/>
                <a:gd name="T17" fmla="*/ 237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5" h="299">
                  <a:moveTo>
                    <a:pt x="285" y="237"/>
                  </a:moveTo>
                  <a:lnTo>
                    <a:pt x="178" y="214"/>
                  </a:lnTo>
                  <a:lnTo>
                    <a:pt x="59" y="299"/>
                  </a:lnTo>
                  <a:lnTo>
                    <a:pt x="0" y="263"/>
                  </a:lnTo>
                  <a:lnTo>
                    <a:pt x="0" y="28"/>
                  </a:lnTo>
                  <a:lnTo>
                    <a:pt x="104" y="0"/>
                  </a:lnTo>
                  <a:lnTo>
                    <a:pt x="185" y="47"/>
                  </a:lnTo>
                  <a:lnTo>
                    <a:pt x="190" y="147"/>
                  </a:lnTo>
                  <a:lnTo>
                    <a:pt x="285" y="237"/>
                  </a:lnTo>
                  <a:close/>
                </a:path>
              </a:pathLst>
            </a:custGeom>
            <a:solidFill>
              <a:srgbClr val="6CCD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en-US" sz="3189" dirty="0"/>
            </a:p>
          </p:txBody>
        </p:sp>
        <p:sp>
          <p:nvSpPr>
            <p:cNvPr id="11" name="Freeform 8">
              <a:extLst>
                <a:ext uri="{FF2B5EF4-FFF2-40B4-BE49-F238E27FC236}">
                  <a16:creationId xmlns:a16="http://schemas.microsoft.com/office/drawing/2014/main" id="{10329659-AD92-4A7A-B75A-321D1E3CCA69}"/>
                </a:ext>
              </a:extLst>
            </p:cNvPr>
            <p:cNvSpPr>
              <a:spLocks/>
            </p:cNvSpPr>
            <p:nvPr/>
          </p:nvSpPr>
          <p:spPr bwMode="auto">
            <a:xfrm>
              <a:off x="763588" y="766763"/>
              <a:ext cx="509587" cy="549275"/>
            </a:xfrm>
            <a:custGeom>
              <a:avLst/>
              <a:gdLst>
                <a:gd name="T0" fmla="*/ 312 w 321"/>
                <a:gd name="T1" fmla="*/ 23 h 346"/>
                <a:gd name="T2" fmla="*/ 321 w 321"/>
                <a:gd name="T3" fmla="*/ 151 h 346"/>
                <a:gd name="T4" fmla="*/ 210 w 321"/>
                <a:gd name="T5" fmla="*/ 334 h 346"/>
                <a:gd name="T6" fmla="*/ 207 w 321"/>
                <a:gd name="T7" fmla="*/ 346 h 346"/>
                <a:gd name="T8" fmla="*/ 0 w 321"/>
                <a:gd name="T9" fmla="*/ 275 h 346"/>
                <a:gd name="T10" fmla="*/ 86 w 321"/>
                <a:gd name="T11" fmla="*/ 85 h 346"/>
                <a:gd name="T12" fmla="*/ 205 w 321"/>
                <a:gd name="T13" fmla="*/ 0 h 346"/>
                <a:gd name="T14" fmla="*/ 312 w 321"/>
                <a:gd name="T15" fmla="*/ 23 h 3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1" h="346">
                  <a:moveTo>
                    <a:pt x="312" y="23"/>
                  </a:moveTo>
                  <a:lnTo>
                    <a:pt x="321" y="151"/>
                  </a:lnTo>
                  <a:lnTo>
                    <a:pt x="210" y="334"/>
                  </a:lnTo>
                  <a:lnTo>
                    <a:pt x="207" y="346"/>
                  </a:lnTo>
                  <a:lnTo>
                    <a:pt x="0" y="275"/>
                  </a:lnTo>
                  <a:lnTo>
                    <a:pt x="86" y="85"/>
                  </a:lnTo>
                  <a:lnTo>
                    <a:pt x="205" y="0"/>
                  </a:lnTo>
                  <a:lnTo>
                    <a:pt x="312" y="23"/>
                  </a:lnTo>
                  <a:close/>
                </a:path>
              </a:pathLst>
            </a:custGeom>
            <a:solidFill>
              <a:srgbClr val="6CCD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en-US" sz="3189" dirty="0"/>
            </a:p>
          </p:txBody>
        </p:sp>
        <p:sp>
          <p:nvSpPr>
            <p:cNvPr id="12" name="Freeform 9">
              <a:extLst>
                <a:ext uri="{FF2B5EF4-FFF2-40B4-BE49-F238E27FC236}">
                  <a16:creationId xmlns:a16="http://schemas.microsoft.com/office/drawing/2014/main" id="{CE2D1F0D-D560-4B2E-88F6-59365935B4CD}"/>
                </a:ext>
              </a:extLst>
            </p:cNvPr>
            <p:cNvSpPr>
              <a:spLocks/>
            </p:cNvSpPr>
            <p:nvPr/>
          </p:nvSpPr>
          <p:spPr bwMode="auto">
            <a:xfrm>
              <a:off x="1092200" y="1006475"/>
              <a:ext cx="369887" cy="309562"/>
            </a:xfrm>
            <a:custGeom>
              <a:avLst/>
              <a:gdLst>
                <a:gd name="T0" fmla="*/ 233 w 233"/>
                <a:gd name="T1" fmla="*/ 29 h 195"/>
                <a:gd name="T2" fmla="*/ 228 w 233"/>
                <a:gd name="T3" fmla="*/ 152 h 195"/>
                <a:gd name="T4" fmla="*/ 3 w 233"/>
                <a:gd name="T5" fmla="*/ 195 h 195"/>
                <a:gd name="T6" fmla="*/ 0 w 233"/>
                <a:gd name="T7" fmla="*/ 195 h 195"/>
                <a:gd name="T8" fmla="*/ 3 w 233"/>
                <a:gd name="T9" fmla="*/ 183 h 195"/>
                <a:gd name="T10" fmla="*/ 114 w 233"/>
                <a:gd name="T11" fmla="*/ 0 h 195"/>
                <a:gd name="T12" fmla="*/ 233 w 233"/>
                <a:gd name="T13" fmla="*/ 29 h 195"/>
              </a:gdLst>
              <a:ahLst/>
              <a:cxnLst>
                <a:cxn ang="0">
                  <a:pos x="T0" y="T1"/>
                </a:cxn>
                <a:cxn ang="0">
                  <a:pos x="T2" y="T3"/>
                </a:cxn>
                <a:cxn ang="0">
                  <a:pos x="T4" y="T5"/>
                </a:cxn>
                <a:cxn ang="0">
                  <a:pos x="T6" y="T7"/>
                </a:cxn>
                <a:cxn ang="0">
                  <a:pos x="T8" y="T9"/>
                </a:cxn>
                <a:cxn ang="0">
                  <a:pos x="T10" y="T11"/>
                </a:cxn>
                <a:cxn ang="0">
                  <a:pos x="T12" y="T13"/>
                </a:cxn>
              </a:cxnLst>
              <a:rect l="0" t="0" r="r" b="b"/>
              <a:pathLst>
                <a:path w="233" h="195">
                  <a:moveTo>
                    <a:pt x="233" y="29"/>
                  </a:moveTo>
                  <a:lnTo>
                    <a:pt x="228" y="152"/>
                  </a:lnTo>
                  <a:lnTo>
                    <a:pt x="3" y="195"/>
                  </a:lnTo>
                  <a:lnTo>
                    <a:pt x="0" y="195"/>
                  </a:lnTo>
                  <a:lnTo>
                    <a:pt x="3" y="183"/>
                  </a:lnTo>
                  <a:lnTo>
                    <a:pt x="114" y="0"/>
                  </a:lnTo>
                  <a:lnTo>
                    <a:pt x="233" y="29"/>
                  </a:lnTo>
                  <a:close/>
                </a:path>
              </a:pathLst>
            </a:custGeom>
            <a:solidFill>
              <a:srgbClr val="6CCD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en-US" sz="3189" dirty="0"/>
            </a:p>
          </p:txBody>
        </p:sp>
        <p:sp>
          <p:nvSpPr>
            <p:cNvPr id="13" name="Freeform 10">
              <a:extLst>
                <a:ext uri="{FF2B5EF4-FFF2-40B4-BE49-F238E27FC236}">
                  <a16:creationId xmlns:a16="http://schemas.microsoft.com/office/drawing/2014/main" id="{2145D7ED-0AEC-4F07-AE2B-225556D604F6}"/>
                </a:ext>
              </a:extLst>
            </p:cNvPr>
            <p:cNvSpPr>
              <a:spLocks/>
            </p:cNvSpPr>
            <p:nvPr/>
          </p:nvSpPr>
          <p:spPr bwMode="auto">
            <a:xfrm>
              <a:off x="1096963" y="1247775"/>
              <a:ext cx="501650" cy="520700"/>
            </a:xfrm>
            <a:custGeom>
              <a:avLst/>
              <a:gdLst>
                <a:gd name="T0" fmla="*/ 316 w 316"/>
                <a:gd name="T1" fmla="*/ 81 h 328"/>
                <a:gd name="T2" fmla="*/ 164 w 316"/>
                <a:gd name="T3" fmla="*/ 328 h 328"/>
                <a:gd name="T4" fmla="*/ 40 w 316"/>
                <a:gd name="T5" fmla="*/ 178 h 328"/>
                <a:gd name="T6" fmla="*/ 0 w 316"/>
                <a:gd name="T7" fmla="*/ 43 h 328"/>
                <a:gd name="T8" fmla="*/ 225 w 316"/>
                <a:gd name="T9" fmla="*/ 0 h 328"/>
                <a:gd name="T10" fmla="*/ 316 w 316"/>
                <a:gd name="T11" fmla="*/ 81 h 328"/>
              </a:gdLst>
              <a:ahLst/>
              <a:cxnLst>
                <a:cxn ang="0">
                  <a:pos x="T0" y="T1"/>
                </a:cxn>
                <a:cxn ang="0">
                  <a:pos x="T2" y="T3"/>
                </a:cxn>
                <a:cxn ang="0">
                  <a:pos x="T4" y="T5"/>
                </a:cxn>
                <a:cxn ang="0">
                  <a:pos x="T6" y="T7"/>
                </a:cxn>
                <a:cxn ang="0">
                  <a:pos x="T8" y="T9"/>
                </a:cxn>
                <a:cxn ang="0">
                  <a:pos x="T10" y="T11"/>
                </a:cxn>
              </a:cxnLst>
              <a:rect l="0" t="0" r="r" b="b"/>
              <a:pathLst>
                <a:path w="316" h="328">
                  <a:moveTo>
                    <a:pt x="316" y="81"/>
                  </a:moveTo>
                  <a:lnTo>
                    <a:pt x="164" y="328"/>
                  </a:lnTo>
                  <a:lnTo>
                    <a:pt x="40" y="178"/>
                  </a:lnTo>
                  <a:lnTo>
                    <a:pt x="0" y="43"/>
                  </a:lnTo>
                  <a:lnTo>
                    <a:pt x="225" y="0"/>
                  </a:lnTo>
                  <a:lnTo>
                    <a:pt x="316" y="81"/>
                  </a:lnTo>
                  <a:close/>
                </a:path>
              </a:pathLst>
            </a:custGeom>
            <a:solidFill>
              <a:srgbClr val="6CCD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en-US" sz="3189" dirty="0"/>
            </a:p>
          </p:txBody>
        </p:sp>
        <p:sp>
          <p:nvSpPr>
            <p:cNvPr id="14" name="Freeform 11">
              <a:extLst>
                <a:ext uri="{FF2B5EF4-FFF2-40B4-BE49-F238E27FC236}">
                  <a16:creationId xmlns:a16="http://schemas.microsoft.com/office/drawing/2014/main" id="{443313C4-B175-4B0F-812E-FD28F996F169}"/>
                </a:ext>
              </a:extLst>
            </p:cNvPr>
            <p:cNvSpPr>
              <a:spLocks/>
            </p:cNvSpPr>
            <p:nvPr/>
          </p:nvSpPr>
          <p:spPr bwMode="auto">
            <a:xfrm>
              <a:off x="946150" y="1530350"/>
              <a:ext cx="411162" cy="652462"/>
            </a:xfrm>
            <a:custGeom>
              <a:avLst/>
              <a:gdLst>
                <a:gd name="T0" fmla="*/ 135 w 259"/>
                <a:gd name="T1" fmla="*/ 0 h 411"/>
                <a:gd name="T2" fmla="*/ 259 w 259"/>
                <a:gd name="T3" fmla="*/ 150 h 411"/>
                <a:gd name="T4" fmla="*/ 140 w 259"/>
                <a:gd name="T5" fmla="*/ 411 h 411"/>
                <a:gd name="T6" fmla="*/ 135 w 259"/>
                <a:gd name="T7" fmla="*/ 401 h 411"/>
                <a:gd name="T8" fmla="*/ 0 w 259"/>
                <a:gd name="T9" fmla="*/ 176 h 411"/>
                <a:gd name="T10" fmla="*/ 135 w 259"/>
                <a:gd name="T11" fmla="*/ 0 h 411"/>
              </a:gdLst>
              <a:ahLst/>
              <a:cxnLst>
                <a:cxn ang="0">
                  <a:pos x="T0" y="T1"/>
                </a:cxn>
                <a:cxn ang="0">
                  <a:pos x="T2" y="T3"/>
                </a:cxn>
                <a:cxn ang="0">
                  <a:pos x="T4" y="T5"/>
                </a:cxn>
                <a:cxn ang="0">
                  <a:pos x="T6" y="T7"/>
                </a:cxn>
                <a:cxn ang="0">
                  <a:pos x="T8" y="T9"/>
                </a:cxn>
                <a:cxn ang="0">
                  <a:pos x="T10" y="T11"/>
                </a:cxn>
              </a:cxnLst>
              <a:rect l="0" t="0" r="r" b="b"/>
              <a:pathLst>
                <a:path w="259" h="411">
                  <a:moveTo>
                    <a:pt x="135" y="0"/>
                  </a:moveTo>
                  <a:lnTo>
                    <a:pt x="259" y="150"/>
                  </a:lnTo>
                  <a:lnTo>
                    <a:pt x="140" y="411"/>
                  </a:lnTo>
                  <a:lnTo>
                    <a:pt x="135" y="401"/>
                  </a:lnTo>
                  <a:lnTo>
                    <a:pt x="0" y="176"/>
                  </a:lnTo>
                  <a:lnTo>
                    <a:pt x="135" y="0"/>
                  </a:lnTo>
                  <a:close/>
                </a:path>
              </a:pathLst>
            </a:custGeom>
            <a:solidFill>
              <a:srgbClr val="6CCD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en-US" sz="3189" dirty="0"/>
            </a:p>
          </p:txBody>
        </p:sp>
        <p:sp>
          <p:nvSpPr>
            <p:cNvPr id="15" name="Freeform 12">
              <a:extLst>
                <a:ext uri="{FF2B5EF4-FFF2-40B4-BE49-F238E27FC236}">
                  <a16:creationId xmlns:a16="http://schemas.microsoft.com/office/drawing/2014/main" id="{A450C56C-0035-4C87-AEB9-C4406DAF0C06}"/>
                </a:ext>
              </a:extLst>
            </p:cNvPr>
            <p:cNvSpPr>
              <a:spLocks/>
            </p:cNvSpPr>
            <p:nvPr/>
          </p:nvSpPr>
          <p:spPr bwMode="auto">
            <a:xfrm>
              <a:off x="1168400" y="1768475"/>
              <a:ext cx="255587" cy="541337"/>
            </a:xfrm>
            <a:custGeom>
              <a:avLst/>
              <a:gdLst>
                <a:gd name="T0" fmla="*/ 161 w 161"/>
                <a:gd name="T1" fmla="*/ 75 h 341"/>
                <a:gd name="T2" fmla="*/ 161 w 161"/>
                <a:gd name="T3" fmla="*/ 261 h 341"/>
                <a:gd name="T4" fmla="*/ 90 w 161"/>
                <a:gd name="T5" fmla="*/ 341 h 341"/>
                <a:gd name="T6" fmla="*/ 0 w 161"/>
                <a:gd name="T7" fmla="*/ 261 h 341"/>
                <a:gd name="T8" fmla="*/ 0 w 161"/>
                <a:gd name="T9" fmla="*/ 261 h 341"/>
                <a:gd name="T10" fmla="*/ 119 w 161"/>
                <a:gd name="T11" fmla="*/ 0 h 341"/>
                <a:gd name="T12" fmla="*/ 161 w 161"/>
                <a:gd name="T13" fmla="*/ 75 h 341"/>
              </a:gdLst>
              <a:ahLst/>
              <a:cxnLst>
                <a:cxn ang="0">
                  <a:pos x="T0" y="T1"/>
                </a:cxn>
                <a:cxn ang="0">
                  <a:pos x="T2" y="T3"/>
                </a:cxn>
                <a:cxn ang="0">
                  <a:pos x="T4" y="T5"/>
                </a:cxn>
                <a:cxn ang="0">
                  <a:pos x="T6" y="T7"/>
                </a:cxn>
                <a:cxn ang="0">
                  <a:pos x="T8" y="T9"/>
                </a:cxn>
                <a:cxn ang="0">
                  <a:pos x="T10" y="T11"/>
                </a:cxn>
                <a:cxn ang="0">
                  <a:pos x="T12" y="T13"/>
                </a:cxn>
              </a:cxnLst>
              <a:rect l="0" t="0" r="r" b="b"/>
              <a:pathLst>
                <a:path w="161" h="341">
                  <a:moveTo>
                    <a:pt x="161" y="75"/>
                  </a:moveTo>
                  <a:lnTo>
                    <a:pt x="161" y="261"/>
                  </a:lnTo>
                  <a:lnTo>
                    <a:pt x="90" y="341"/>
                  </a:lnTo>
                  <a:lnTo>
                    <a:pt x="0" y="261"/>
                  </a:lnTo>
                  <a:lnTo>
                    <a:pt x="0" y="261"/>
                  </a:lnTo>
                  <a:lnTo>
                    <a:pt x="119" y="0"/>
                  </a:lnTo>
                  <a:lnTo>
                    <a:pt x="161" y="75"/>
                  </a:lnTo>
                  <a:close/>
                </a:path>
              </a:pathLst>
            </a:custGeom>
            <a:solidFill>
              <a:srgbClr val="6CCD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en-US" sz="3189" dirty="0"/>
            </a:p>
          </p:txBody>
        </p:sp>
        <p:sp>
          <p:nvSpPr>
            <p:cNvPr id="16" name="Freeform 13">
              <a:extLst>
                <a:ext uri="{FF2B5EF4-FFF2-40B4-BE49-F238E27FC236}">
                  <a16:creationId xmlns:a16="http://schemas.microsoft.com/office/drawing/2014/main" id="{886A8204-35BB-48ED-B2D0-9D1700661926}"/>
                </a:ext>
              </a:extLst>
            </p:cNvPr>
            <p:cNvSpPr>
              <a:spLocks/>
            </p:cNvSpPr>
            <p:nvPr/>
          </p:nvSpPr>
          <p:spPr bwMode="auto">
            <a:xfrm>
              <a:off x="708025" y="2166938"/>
              <a:ext cx="649287" cy="573087"/>
            </a:xfrm>
            <a:custGeom>
              <a:avLst/>
              <a:gdLst>
                <a:gd name="T0" fmla="*/ 290 w 409"/>
                <a:gd name="T1" fmla="*/ 10 h 361"/>
                <a:gd name="T2" fmla="*/ 409 w 409"/>
                <a:gd name="T3" fmla="*/ 209 h 361"/>
                <a:gd name="T4" fmla="*/ 299 w 409"/>
                <a:gd name="T5" fmla="*/ 361 h 361"/>
                <a:gd name="T6" fmla="*/ 0 w 409"/>
                <a:gd name="T7" fmla="*/ 157 h 361"/>
                <a:gd name="T8" fmla="*/ 285 w 409"/>
                <a:gd name="T9" fmla="*/ 0 h 361"/>
                <a:gd name="T10" fmla="*/ 290 w 409"/>
                <a:gd name="T11" fmla="*/ 10 h 361"/>
                <a:gd name="T12" fmla="*/ 290 w 409"/>
                <a:gd name="T13" fmla="*/ 10 h 361"/>
              </a:gdLst>
              <a:ahLst/>
              <a:cxnLst>
                <a:cxn ang="0">
                  <a:pos x="T0" y="T1"/>
                </a:cxn>
                <a:cxn ang="0">
                  <a:pos x="T2" y="T3"/>
                </a:cxn>
                <a:cxn ang="0">
                  <a:pos x="T4" y="T5"/>
                </a:cxn>
                <a:cxn ang="0">
                  <a:pos x="T6" y="T7"/>
                </a:cxn>
                <a:cxn ang="0">
                  <a:pos x="T8" y="T9"/>
                </a:cxn>
                <a:cxn ang="0">
                  <a:pos x="T10" y="T11"/>
                </a:cxn>
                <a:cxn ang="0">
                  <a:pos x="T12" y="T13"/>
                </a:cxn>
              </a:cxnLst>
              <a:rect l="0" t="0" r="r" b="b"/>
              <a:pathLst>
                <a:path w="409" h="361">
                  <a:moveTo>
                    <a:pt x="290" y="10"/>
                  </a:moveTo>
                  <a:lnTo>
                    <a:pt x="409" y="209"/>
                  </a:lnTo>
                  <a:lnTo>
                    <a:pt x="299" y="361"/>
                  </a:lnTo>
                  <a:lnTo>
                    <a:pt x="0" y="157"/>
                  </a:lnTo>
                  <a:lnTo>
                    <a:pt x="285" y="0"/>
                  </a:lnTo>
                  <a:lnTo>
                    <a:pt x="290" y="10"/>
                  </a:lnTo>
                  <a:lnTo>
                    <a:pt x="290" y="10"/>
                  </a:lnTo>
                  <a:close/>
                </a:path>
              </a:pathLst>
            </a:custGeom>
            <a:solidFill>
              <a:srgbClr val="6CCD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en-US" sz="3189" dirty="0"/>
            </a:p>
          </p:txBody>
        </p:sp>
        <p:sp>
          <p:nvSpPr>
            <p:cNvPr id="17" name="Freeform 14">
              <a:extLst>
                <a:ext uri="{FF2B5EF4-FFF2-40B4-BE49-F238E27FC236}">
                  <a16:creationId xmlns:a16="http://schemas.microsoft.com/office/drawing/2014/main" id="{132531F9-94C5-4AFA-B04F-2F37D7618331}"/>
                </a:ext>
              </a:extLst>
            </p:cNvPr>
            <p:cNvSpPr>
              <a:spLocks/>
            </p:cNvSpPr>
            <p:nvPr/>
          </p:nvSpPr>
          <p:spPr bwMode="auto">
            <a:xfrm>
              <a:off x="631825" y="20638"/>
              <a:ext cx="211137" cy="255587"/>
            </a:xfrm>
            <a:custGeom>
              <a:avLst/>
              <a:gdLst>
                <a:gd name="T0" fmla="*/ 56 w 56"/>
                <a:gd name="T1" fmla="*/ 38 h 68"/>
                <a:gd name="T2" fmla="*/ 0 w 56"/>
                <a:gd name="T3" fmla="*/ 68 h 68"/>
                <a:gd name="T4" fmla="*/ 38 w 56"/>
                <a:gd name="T5" fmla="*/ 0 h 68"/>
                <a:gd name="T6" fmla="*/ 56 w 56"/>
                <a:gd name="T7" fmla="*/ 38 h 68"/>
              </a:gdLst>
              <a:ahLst/>
              <a:cxnLst>
                <a:cxn ang="0">
                  <a:pos x="T0" y="T1"/>
                </a:cxn>
                <a:cxn ang="0">
                  <a:pos x="T2" y="T3"/>
                </a:cxn>
                <a:cxn ang="0">
                  <a:pos x="T4" y="T5"/>
                </a:cxn>
                <a:cxn ang="0">
                  <a:pos x="T6" y="T7"/>
                </a:cxn>
              </a:cxnLst>
              <a:rect l="0" t="0" r="r" b="b"/>
              <a:pathLst>
                <a:path w="56" h="68">
                  <a:moveTo>
                    <a:pt x="56" y="38"/>
                  </a:moveTo>
                  <a:cubicBezTo>
                    <a:pt x="0" y="68"/>
                    <a:pt x="0" y="68"/>
                    <a:pt x="0" y="68"/>
                  </a:cubicBezTo>
                  <a:cubicBezTo>
                    <a:pt x="38" y="0"/>
                    <a:pt x="38" y="0"/>
                    <a:pt x="38" y="0"/>
                  </a:cubicBezTo>
                  <a:cubicBezTo>
                    <a:pt x="39" y="12"/>
                    <a:pt x="47" y="26"/>
                    <a:pt x="56" y="38"/>
                  </a:cubicBezTo>
                  <a:close/>
                </a:path>
              </a:pathLst>
            </a:custGeom>
            <a:solidFill>
              <a:srgbClr val="1573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en-US" sz="3189" dirty="0"/>
            </a:p>
          </p:txBody>
        </p:sp>
        <p:sp>
          <p:nvSpPr>
            <p:cNvPr id="18" name="Freeform 15">
              <a:extLst>
                <a:ext uri="{FF2B5EF4-FFF2-40B4-BE49-F238E27FC236}">
                  <a16:creationId xmlns:a16="http://schemas.microsoft.com/office/drawing/2014/main" id="{3865865E-2071-4ABA-ADB6-E26426090AC0}"/>
                </a:ext>
              </a:extLst>
            </p:cNvPr>
            <p:cNvSpPr>
              <a:spLocks/>
            </p:cNvSpPr>
            <p:nvPr/>
          </p:nvSpPr>
          <p:spPr bwMode="auto">
            <a:xfrm>
              <a:off x="442913" y="2416175"/>
              <a:ext cx="739775" cy="384175"/>
            </a:xfrm>
            <a:custGeom>
              <a:avLst/>
              <a:gdLst>
                <a:gd name="T0" fmla="*/ 466 w 466"/>
                <a:gd name="T1" fmla="*/ 204 h 242"/>
                <a:gd name="T2" fmla="*/ 152 w 466"/>
                <a:gd name="T3" fmla="*/ 242 h 242"/>
                <a:gd name="T4" fmla="*/ 5 w 466"/>
                <a:gd name="T5" fmla="*/ 95 h 242"/>
                <a:gd name="T6" fmla="*/ 0 w 466"/>
                <a:gd name="T7" fmla="*/ 92 h 242"/>
                <a:gd name="T8" fmla="*/ 167 w 466"/>
                <a:gd name="T9" fmla="*/ 0 h 242"/>
                <a:gd name="T10" fmla="*/ 466 w 466"/>
                <a:gd name="T11" fmla="*/ 204 h 242"/>
              </a:gdLst>
              <a:ahLst/>
              <a:cxnLst>
                <a:cxn ang="0">
                  <a:pos x="T0" y="T1"/>
                </a:cxn>
                <a:cxn ang="0">
                  <a:pos x="T2" y="T3"/>
                </a:cxn>
                <a:cxn ang="0">
                  <a:pos x="T4" y="T5"/>
                </a:cxn>
                <a:cxn ang="0">
                  <a:pos x="T6" y="T7"/>
                </a:cxn>
                <a:cxn ang="0">
                  <a:pos x="T8" y="T9"/>
                </a:cxn>
                <a:cxn ang="0">
                  <a:pos x="T10" y="T11"/>
                </a:cxn>
              </a:cxnLst>
              <a:rect l="0" t="0" r="r" b="b"/>
              <a:pathLst>
                <a:path w="466" h="242">
                  <a:moveTo>
                    <a:pt x="466" y="204"/>
                  </a:moveTo>
                  <a:lnTo>
                    <a:pt x="152" y="242"/>
                  </a:lnTo>
                  <a:lnTo>
                    <a:pt x="5" y="95"/>
                  </a:lnTo>
                  <a:lnTo>
                    <a:pt x="0" y="92"/>
                  </a:lnTo>
                  <a:lnTo>
                    <a:pt x="167" y="0"/>
                  </a:lnTo>
                  <a:lnTo>
                    <a:pt x="466" y="204"/>
                  </a:lnTo>
                  <a:close/>
                </a:path>
              </a:pathLst>
            </a:custGeom>
            <a:solidFill>
              <a:srgbClr val="0F2A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en-US" sz="3189" dirty="0"/>
            </a:p>
          </p:txBody>
        </p:sp>
        <p:sp>
          <p:nvSpPr>
            <p:cNvPr id="19" name="Freeform 16">
              <a:extLst>
                <a:ext uri="{FF2B5EF4-FFF2-40B4-BE49-F238E27FC236}">
                  <a16:creationId xmlns:a16="http://schemas.microsoft.com/office/drawing/2014/main" id="{381F289C-F866-43C7-A8A2-00A6DD8D6CB0}"/>
                </a:ext>
              </a:extLst>
            </p:cNvPr>
            <p:cNvSpPr>
              <a:spLocks/>
            </p:cNvSpPr>
            <p:nvPr/>
          </p:nvSpPr>
          <p:spPr bwMode="auto">
            <a:xfrm>
              <a:off x="420688" y="1203325"/>
              <a:ext cx="739775" cy="606425"/>
            </a:xfrm>
            <a:custGeom>
              <a:avLst/>
              <a:gdLst>
                <a:gd name="T0" fmla="*/ 426 w 466"/>
                <a:gd name="T1" fmla="*/ 71 h 382"/>
                <a:gd name="T2" fmla="*/ 466 w 466"/>
                <a:gd name="T3" fmla="*/ 206 h 382"/>
                <a:gd name="T4" fmla="*/ 331 w 466"/>
                <a:gd name="T5" fmla="*/ 382 h 382"/>
                <a:gd name="T6" fmla="*/ 48 w 466"/>
                <a:gd name="T7" fmla="*/ 367 h 382"/>
                <a:gd name="T8" fmla="*/ 0 w 466"/>
                <a:gd name="T9" fmla="*/ 175 h 382"/>
                <a:gd name="T10" fmla="*/ 216 w 466"/>
                <a:gd name="T11" fmla="*/ 0 h 382"/>
                <a:gd name="T12" fmla="*/ 423 w 466"/>
                <a:gd name="T13" fmla="*/ 71 h 382"/>
                <a:gd name="T14" fmla="*/ 426 w 466"/>
                <a:gd name="T15" fmla="*/ 71 h 3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6" h="382">
                  <a:moveTo>
                    <a:pt x="426" y="71"/>
                  </a:moveTo>
                  <a:lnTo>
                    <a:pt x="466" y="206"/>
                  </a:lnTo>
                  <a:lnTo>
                    <a:pt x="331" y="382"/>
                  </a:lnTo>
                  <a:lnTo>
                    <a:pt x="48" y="367"/>
                  </a:lnTo>
                  <a:lnTo>
                    <a:pt x="0" y="175"/>
                  </a:lnTo>
                  <a:lnTo>
                    <a:pt x="216" y="0"/>
                  </a:lnTo>
                  <a:lnTo>
                    <a:pt x="423" y="71"/>
                  </a:lnTo>
                  <a:lnTo>
                    <a:pt x="426" y="71"/>
                  </a:lnTo>
                  <a:close/>
                </a:path>
              </a:pathLst>
            </a:custGeom>
            <a:solidFill>
              <a:srgbClr val="0F58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en-US" sz="3189" dirty="0"/>
            </a:p>
          </p:txBody>
        </p:sp>
        <p:sp>
          <p:nvSpPr>
            <p:cNvPr id="20" name="Freeform 17">
              <a:extLst>
                <a:ext uri="{FF2B5EF4-FFF2-40B4-BE49-F238E27FC236}">
                  <a16:creationId xmlns:a16="http://schemas.microsoft.com/office/drawing/2014/main" id="{AE42B0DB-7A2A-412F-858F-A553EDF8803D}"/>
                </a:ext>
              </a:extLst>
            </p:cNvPr>
            <p:cNvSpPr>
              <a:spLocks/>
            </p:cNvSpPr>
            <p:nvPr/>
          </p:nvSpPr>
          <p:spPr bwMode="auto">
            <a:xfrm>
              <a:off x="179388" y="1785938"/>
              <a:ext cx="981075" cy="630237"/>
            </a:xfrm>
            <a:custGeom>
              <a:avLst/>
              <a:gdLst>
                <a:gd name="T0" fmla="*/ 618 w 618"/>
                <a:gd name="T1" fmla="*/ 240 h 397"/>
                <a:gd name="T2" fmla="*/ 333 w 618"/>
                <a:gd name="T3" fmla="*/ 397 h 397"/>
                <a:gd name="T4" fmla="*/ 0 w 618"/>
                <a:gd name="T5" fmla="*/ 174 h 397"/>
                <a:gd name="T6" fmla="*/ 200 w 618"/>
                <a:gd name="T7" fmla="*/ 0 h 397"/>
                <a:gd name="T8" fmla="*/ 483 w 618"/>
                <a:gd name="T9" fmla="*/ 15 h 397"/>
                <a:gd name="T10" fmla="*/ 618 w 618"/>
                <a:gd name="T11" fmla="*/ 240 h 397"/>
              </a:gdLst>
              <a:ahLst/>
              <a:cxnLst>
                <a:cxn ang="0">
                  <a:pos x="T0" y="T1"/>
                </a:cxn>
                <a:cxn ang="0">
                  <a:pos x="T2" y="T3"/>
                </a:cxn>
                <a:cxn ang="0">
                  <a:pos x="T4" y="T5"/>
                </a:cxn>
                <a:cxn ang="0">
                  <a:pos x="T6" y="T7"/>
                </a:cxn>
                <a:cxn ang="0">
                  <a:pos x="T8" y="T9"/>
                </a:cxn>
                <a:cxn ang="0">
                  <a:pos x="T10" y="T11"/>
                </a:cxn>
              </a:cxnLst>
              <a:rect l="0" t="0" r="r" b="b"/>
              <a:pathLst>
                <a:path w="618" h="397">
                  <a:moveTo>
                    <a:pt x="618" y="240"/>
                  </a:moveTo>
                  <a:lnTo>
                    <a:pt x="333" y="397"/>
                  </a:lnTo>
                  <a:lnTo>
                    <a:pt x="0" y="174"/>
                  </a:lnTo>
                  <a:lnTo>
                    <a:pt x="200" y="0"/>
                  </a:lnTo>
                  <a:lnTo>
                    <a:pt x="483" y="15"/>
                  </a:lnTo>
                  <a:lnTo>
                    <a:pt x="618" y="240"/>
                  </a:lnTo>
                  <a:close/>
                </a:path>
              </a:pathLst>
            </a:custGeom>
            <a:solidFill>
              <a:srgbClr val="0F58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en-US" sz="3189" dirty="0"/>
            </a:p>
          </p:txBody>
        </p:sp>
        <p:sp>
          <p:nvSpPr>
            <p:cNvPr id="21" name="Freeform 18">
              <a:extLst>
                <a:ext uri="{FF2B5EF4-FFF2-40B4-BE49-F238E27FC236}">
                  <a16:creationId xmlns:a16="http://schemas.microsoft.com/office/drawing/2014/main" id="{CEEB164F-1B7A-4FE4-B1A0-62FAB6C8FD62}"/>
                </a:ext>
              </a:extLst>
            </p:cNvPr>
            <p:cNvSpPr>
              <a:spLocks/>
            </p:cNvSpPr>
            <p:nvPr/>
          </p:nvSpPr>
          <p:spPr bwMode="auto">
            <a:xfrm>
              <a:off x="708025" y="901700"/>
              <a:ext cx="192087" cy="301625"/>
            </a:xfrm>
            <a:custGeom>
              <a:avLst/>
              <a:gdLst>
                <a:gd name="T0" fmla="*/ 121 w 121"/>
                <a:gd name="T1" fmla="*/ 0 h 190"/>
                <a:gd name="T2" fmla="*/ 35 w 121"/>
                <a:gd name="T3" fmla="*/ 190 h 190"/>
                <a:gd name="T4" fmla="*/ 0 w 121"/>
                <a:gd name="T5" fmla="*/ 147 h 190"/>
                <a:gd name="T6" fmla="*/ 121 w 121"/>
                <a:gd name="T7" fmla="*/ 0 h 190"/>
              </a:gdLst>
              <a:ahLst/>
              <a:cxnLst>
                <a:cxn ang="0">
                  <a:pos x="T0" y="T1"/>
                </a:cxn>
                <a:cxn ang="0">
                  <a:pos x="T2" y="T3"/>
                </a:cxn>
                <a:cxn ang="0">
                  <a:pos x="T4" y="T5"/>
                </a:cxn>
                <a:cxn ang="0">
                  <a:pos x="T6" y="T7"/>
                </a:cxn>
              </a:cxnLst>
              <a:rect l="0" t="0" r="r" b="b"/>
              <a:pathLst>
                <a:path w="121" h="190">
                  <a:moveTo>
                    <a:pt x="121" y="0"/>
                  </a:moveTo>
                  <a:lnTo>
                    <a:pt x="35" y="190"/>
                  </a:lnTo>
                  <a:lnTo>
                    <a:pt x="0" y="147"/>
                  </a:lnTo>
                  <a:lnTo>
                    <a:pt x="121" y="0"/>
                  </a:lnTo>
                  <a:close/>
                </a:path>
              </a:pathLst>
            </a:custGeom>
            <a:solidFill>
              <a:srgbClr val="0F58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en-US" sz="3189" dirty="0"/>
            </a:p>
          </p:txBody>
        </p:sp>
        <p:sp>
          <p:nvSpPr>
            <p:cNvPr id="22" name="Freeform 19">
              <a:extLst>
                <a:ext uri="{FF2B5EF4-FFF2-40B4-BE49-F238E27FC236}">
                  <a16:creationId xmlns:a16="http://schemas.microsoft.com/office/drawing/2014/main" id="{F5F3583E-1CED-4F79-9C6E-9979DF703388}"/>
                </a:ext>
              </a:extLst>
            </p:cNvPr>
            <p:cNvSpPr>
              <a:spLocks/>
            </p:cNvSpPr>
            <p:nvPr/>
          </p:nvSpPr>
          <p:spPr bwMode="auto">
            <a:xfrm>
              <a:off x="631825" y="844550"/>
              <a:ext cx="268287" cy="290512"/>
            </a:xfrm>
            <a:custGeom>
              <a:avLst/>
              <a:gdLst>
                <a:gd name="T0" fmla="*/ 169 w 169"/>
                <a:gd name="T1" fmla="*/ 36 h 183"/>
                <a:gd name="T2" fmla="*/ 48 w 169"/>
                <a:gd name="T3" fmla="*/ 183 h 183"/>
                <a:gd name="T4" fmla="*/ 0 w 169"/>
                <a:gd name="T5" fmla="*/ 124 h 183"/>
                <a:gd name="T6" fmla="*/ 110 w 169"/>
                <a:gd name="T7" fmla="*/ 0 h 183"/>
                <a:gd name="T8" fmla="*/ 169 w 169"/>
                <a:gd name="T9" fmla="*/ 36 h 183"/>
              </a:gdLst>
              <a:ahLst/>
              <a:cxnLst>
                <a:cxn ang="0">
                  <a:pos x="T0" y="T1"/>
                </a:cxn>
                <a:cxn ang="0">
                  <a:pos x="T2" y="T3"/>
                </a:cxn>
                <a:cxn ang="0">
                  <a:pos x="T4" y="T5"/>
                </a:cxn>
                <a:cxn ang="0">
                  <a:pos x="T6" y="T7"/>
                </a:cxn>
                <a:cxn ang="0">
                  <a:pos x="T8" y="T9"/>
                </a:cxn>
              </a:cxnLst>
              <a:rect l="0" t="0" r="r" b="b"/>
              <a:pathLst>
                <a:path w="169" h="183">
                  <a:moveTo>
                    <a:pt x="169" y="36"/>
                  </a:moveTo>
                  <a:lnTo>
                    <a:pt x="48" y="183"/>
                  </a:lnTo>
                  <a:lnTo>
                    <a:pt x="0" y="124"/>
                  </a:lnTo>
                  <a:lnTo>
                    <a:pt x="110" y="0"/>
                  </a:lnTo>
                  <a:lnTo>
                    <a:pt x="169" y="36"/>
                  </a:lnTo>
                  <a:close/>
                </a:path>
              </a:pathLst>
            </a:custGeom>
            <a:solidFill>
              <a:srgbClr val="0F58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en-US" sz="3189" dirty="0"/>
            </a:p>
          </p:txBody>
        </p:sp>
        <p:sp>
          <p:nvSpPr>
            <p:cNvPr id="23" name="Freeform 20">
              <a:extLst>
                <a:ext uri="{FF2B5EF4-FFF2-40B4-BE49-F238E27FC236}">
                  <a16:creationId xmlns:a16="http://schemas.microsoft.com/office/drawing/2014/main" id="{478E046B-2132-4F5A-A940-C7F4E11AE961}"/>
                </a:ext>
              </a:extLst>
            </p:cNvPr>
            <p:cNvSpPr>
              <a:spLocks/>
            </p:cNvSpPr>
            <p:nvPr/>
          </p:nvSpPr>
          <p:spPr bwMode="auto">
            <a:xfrm>
              <a:off x="631825" y="163513"/>
              <a:ext cx="211137" cy="307975"/>
            </a:xfrm>
            <a:custGeom>
              <a:avLst/>
              <a:gdLst>
                <a:gd name="T0" fmla="*/ 133 w 133"/>
                <a:gd name="T1" fmla="*/ 0 h 194"/>
                <a:gd name="T2" fmla="*/ 110 w 133"/>
                <a:gd name="T3" fmla="*/ 194 h 194"/>
                <a:gd name="T4" fmla="*/ 24 w 133"/>
                <a:gd name="T5" fmla="*/ 194 h 194"/>
                <a:gd name="T6" fmla="*/ 0 w 133"/>
                <a:gd name="T7" fmla="*/ 71 h 194"/>
                <a:gd name="T8" fmla="*/ 133 w 133"/>
                <a:gd name="T9" fmla="*/ 0 h 194"/>
              </a:gdLst>
              <a:ahLst/>
              <a:cxnLst>
                <a:cxn ang="0">
                  <a:pos x="T0" y="T1"/>
                </a:cxn>
                <a:cxn ang="0">
                  <a:pos x="T2" y="T3"/>
                </a:cxn>
                <a:cxn ang="0">
                  <a:pos x="T4" y="T5"/>
                </a:cxn>
                <a:cxn ang="0">
                  <a:pos x="T6" y="T7"/>
                </a:cxn>
                <a:cxn ang="0">
                  <a:pos x="T8" y="T9"/>
                </a:cxn>
              </a:cxnLst>
              <a:rect l="0" t="0" r="r" b="b"/>
              <a:pathLst>
                <a:path w="133" h="194">
                  <a:moveTo>
                    <a:pt x="133" y="0"/>
                  </a:moveTo>
                  <a:lnTo>
                    <a:pt x="110" y="194"/>
                  </a:lnTo>
                  <a:lnTo>
                    <a:pt x="24" y="194"/>
                  </a:lnTo>
                  <a:lnTo>
                    <a:pt x="0" y="71"/>
                  </a:lnTo>
                  <a:lnTo>
                    <a:pt x="133" y="0"/>
                  </a:lnTo>
                  <a:close/>
                </a:path>
              </a:pathLst>
            </a:custGeom>
            <a:solidFill>
              <a:srgbClr val="0F58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en-US" sz="3189" dirty="0"/>
            </a:p>
          </p:txBody>
        </p:sp>
        <p:sp>
          <p:nvSpPr>
            <p:cNvPr id="24" name="Freeform 21">
              <a:extLst>
                <a:ext uri="{FF2B5EF4-FFF2-40B4-BE49-F238E27FC236}">
                  <a16:creationId xmlns:a16="http://schemas.microsoft.com/office/drawing/2014/main" id="{05ACE84E-7BBD-4480-B6B3-84477D511F15}"/>
                </a:ext>
              </a:extLst>
            </p:cNvPr>
            <p:cNvSpPr>
              <a:spLocks/>
            </p:cNvSpPr>
            <p:nvPr/>
          </p:nvSpPr>
          <p:spPr bwMode="auto">
            <a:xfrm>
              <a:off x="593725" y="471488"/>
              <a:ext cx="212725" cy="569912"/>
            </a:xfrm>
            <a:custGeom>
              <a:avLst/>
              <a:gdLst>
                <a:gd name="T0" fmla="*/ 134 w 134"/>
                <a:gd name="T1" fmla="*/ 0 h 359"/>
                <a:gd name="T2" fmla="*/ 134 w 134"/>
                <a:gd name="T3" fmla="*/ 235 h 359"/>
                <a:gd name="T4" fmla="*/ 24 w 134"/>
                <a:gd name="T5" fmla="*/ 359 h 359"/>
                <a:gd name="T6" fmla="*/ 0 w 134"/>
                <a:gd name="T7" fmla="*/ 221 h 359"/>
                <a:gd name="T8" fmla="*/ 0 w 134"/>
                <a:gd name="T9" fmla="*/ 79 h 359"/>
                <a:gd name="T10" fmla="*/ 48 w 134"/>
                <a:gd name="T11" fmla="*/ 0 h 359"/>
                <a:gd name="T12" fmla="*/ 134 w 134"/>
                <a:gd name="T13" fmla="*/ 0 h 359"/>
              </a:gdLst>
              <a:ahLst/>
              <a:cxnLst>
                <a:cxn ang="0">
                  <a:pos x="T0" y="T1"/>
                </a:cxn>
                <a:cxn ang="0">
                  <a:pos x="T2" y="T3"/>
                </a:cxn>
                <a:cxn ang="0">
                  <a:pos x="T4" y="T5"/>
                </a:cxn>
                <a:cxn ang="0">
                  <a:pos x="T6" y="T7"/>
                </a:cxn>
                <a:cxn ang="0">
                  <a:pos x="T8" y="T9"/>
                </a:cxn>
                <a:cxn ang="0">
                  <a:pos x="T10" y="T11"/>
                </a:cxn>
                <a:cxn ang="0">
                  <a:pos x="T12" y="T13"/>
                </a:cxn>
              </a:cxnLst>
              <a:rect l="0" t="0" r="r" b="b"/>
              <a:pathLst>
                <a:path w="134" h="359">
                  <a:moveTo>
                    <a:pt x="134" y="0"/>
                  </a:moveTo>
                  <a:lnTo>
                    <a:pt x="134" y="235"/>
                  </a:lnTo>
                  <a:lnTo>
                    <a:pt x="24" y="359"/>
                  </a:lnTo>
                  <a:lnTo>
                    <a:pt x="0" y="221"/>
                  </a:lnTo>
                  <a:lnTo>
                    <a:pt x="0" y="79"/>
                  </a:lnTo>
                  <a:lnTo>
                    <a:pt x="48" y="0"/>
                  </a:lnTo>
                  <a:lnTo>
                    <a:pt x="134" y="0"/>
                  </a:lnTo>
                  <a:close/>
                </a:path>
              </a:pathLst>
            </a:custGeom>
            <a:solidFill>
              <a:srgbClr val="1573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en-US" sz="3189" dirty="0"/>
            </a:p>
          </p:txBody>
        </p:sp>
        <p:sp>
          <p:nvSpPr>
            <p:cNvPr id="25" name="Freeform 22">
              <a:extLst>
                <a:ext uri="{FF2B5EF4-FFF2-40B4-BE49-F238E27FC236}">
                  <a16:creationId xmlns:a16="http://schemas.microsoft.com/office/drawing/2014/main" id="{DFA0A571-1952-4F9E-929F-8B2748AE9EC5}"/>
                </a:ext>
              </a:extLst>
            </p:cNvPr>
            <p:cNvSpPr>
              <a:spLocks/>
            </p:cNvSpPr>
            <p:nvPr/>
          </p:nvSpPr>
          <p:spPr bwMode="auto">
            <a:xfrm>
              <a:off x="420688" y="1135063"/>
              <a:ext cx="342900" cy="346075"/>
            </a:xfrm>
            <a:custGeom>
              <a:avLst/>
              <a:gdLst>
                <a:gd name="T0" fmla="*/ 181 w 216"/>
                <a:gd name="T1" fmla="*/ 0 h 218"/>
                <a:gd name="T2" fmla="*/ 216 w 216"/>
                <a:gd name="T3" fmla="*/ 43 h 218"/>
                <a:gd name="T4" fmla="*/ 0 w 216"/>
                <a:gd name="T5" fmla="*/ 218 h 218"/>
                <a:gd name="T6" fmla="*/ 0 w 216"/>
                <a:gd name="T7" fmla="*/ 216 h 218"/>
                <a:gd name="T8" fmla="*/ 181 w 216"/>
                <a:gd name="T9" fmla="*/ 0 h 218"/>
              </a:gdLst>
              <a:ahLst/>
              <a:cxnLst>
                <a:cxn ang="0">
                  <a:pos x="T0" y="T1"/>
                </a:cxn>
                <a:cxn ang="0">
                  <a:pos x="T2" y="T3"/>
                </a:cxn>
                <a:cxn ang="0">
                  <a:pos x="T4" y="T5"/>
                </a:cxn>
                <a:cxn ang="0">
                  <a:pos x="T6" y="T7"/>
                </a:cxn>
                <a:cxn ang="0">
                  <a:pos x="T8" y="T9"/>
                </a:cxn>
              </a:cxnLst>
              <a:rect l="0" t="0" r="r" b="b"/>
              <a:pathLst>
                <a:path w="216" h="218">
                  <a:moveTo>
                    <a:pt x="181" y="0"/>
                  </a:moveTo>
                  <a:lnTo>
                    <a:pt x="216" y="43"/>
                  </a:lnTo>
                  <a:lnTo>
                    <a:pt x="0" y="218"/>
                  </a:lnTo>
                  <a:lnTo>
                    <a:pt x="0" y="216"/>
                  </a:lnTo>
                  <a:lnTo>
                    <a:pt x="181" y="0"/>
                  </a:lnTo>
                  <a:close/>
                </a:path>
              </a:pathLst>
            </a:custGeom>
            <a:solidFill>
              <a:srgbClr val="0F2A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en-US" sz="3189" dirty="0"/>
            </a:p>
          </p:txBody>
        </p:sp>
        <p:sp>
          <p:nvSpPr>
            <p:cNvPr id="26" name="Freeform 23">
              <a:extLst>
                <a:ext uri="{FF2B5EF4-FFF2-40B4-BE49-F238E27FC236}">
                  <a16:creationId xmlns:a16="http://schemas.microsoft.com/office/drawing/2014/main" id="{8EB5A617-9937-44F8-9AA9-D27CA0D99C76}"/>
                </a:ext>
              </a:extLst>
            </p:cNvPr>
            <p:cNvSpPr>
              <a:spLocks/>
            </p:cNvSpPr>
            <p:nvPr/>
          </p:nvSpPr>
          <p:spPr bwMode="auto">
            <a:xfrm>
              <a:off x="171450" y="2062163"/>
              <a:ext cx="536575" cy="500062"/>
            </a:xfrm>
            <a:custGeom>
              <a:avLst/>
              <a:gdLst>
                <a:gd name="T0" fmla="*/ 338 w 338"/>
                <a:gd name="T1" fmla="*/ 223 h 315"/>
                <a:gd name="T2" fmla="*/ 171 w 338"/>
                <a:gd name="T3" fmla="*/ 315 h 315"/>
                <a:gd name="T4" fmla="*/ 0 w 338"/>
                <a:gd name="T5" fmla="*/ 232 h 315"/>
                <a:gd name="T6" fmla="*/ 5 w 338"/>
                <a:gd name="T7" fmla="*/ 0 h 315"/>
                <a:gd name="T8" fmla="*/ 338 w 338"/>
                <a:gd name="T9" fmla="*/ 223 h 315"/>
              </a:gdLst>
              <a:ahLst/>
              <a:cxnLst>
                <a:cxn ang="0">
                  <a:pos x="T0" y="T1"/>
                </a:cxn>
                <a:cxn ang="0">
                  <a:pos x="T2" y="T3"/>
                </a:cxn>
                <a:cxn ang="0">
                  <a:pos x="T4" y="T5"/>
                </a:cxn>
                <a:cxn ang="0">
                  <a:pos x="T6" y="T7"/>
                </a:cxn>
                <a:cxn ang="0">
                  <a:pos x="T8" y="T9"/>
                </a:cxn>
              </a:cxnLst>
              <a:rect l="0" t="0" r="r" b="b"/>
              <a:pathLst>
                <a:path w="338" h="315">
                  <a:moveTo>
                    <a:pt x="338" y="223"/>
                  </a:moveTo>
                  <a:lnTo>
                    <a:pt x="171" y="315"/>
                  </a:lnTo>
                  <a:lnTo>
                    <a:pt x="0" y="232"/>
                  </a:lnTo>
                  <a:lnTo>
                    <a:pt x="5" y="0"/>
                  </a:lnTo>
                  <a:lnTo>
                    <a:pt x="338" y="223"/>
                  </a:lnTo>
                  <a:close/>
                </a:path>
              </a:pathLst>
            </a:custGeom>
            <a:solidFill>
              <a:srgbClr val="0F2A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en-US" sz="3189" dirty="0"/>
            </a:p>
          </p:txBody>
        </p:sp>
        <p:sp>
          <p:nvSpPr>
            <p:cNvPr id="27" name="Freeform 24">
              <a:extLst>
                <a:ext uri="{FF2B5EF4-FFF2-40B4-BE49-F238E27FC236}">
                  <a16:creationId xmlns:a16="http://schemas.microsoft.com/office/drawing/2014/main" id="{C4751111-9677-4360-9452-7C49E991F3E6}"/>
                </a:ext>
              </a:extLst>
            </p:cNvPr>
            <p:cNvSpPr>
              <a:spLocks/>
            </p:cNvSpPr>
            <p:nvPr/>
          </p:nvSpPr>
          <p:spPr bwMode="auto">
            <a:xfrm>
              <a:off x="420688" y="1041400"/>
              <a:ext cx="287337" cy="436562"/>
            </a:xfrm>
            <a:custGeom>
              <a:avLst/>
              <a:gdLst>
                <a:gd name="T0" fmla="*/ 133 w 181"/>
                <a:gd name="T1" fmla="*/ 0 h 275"/>
                <a:gd name="T2" fmla="*/ 181 w 181"/>
                <a:gd name="T3" fmla="*/ 59 h 275"/>
                <a:gd name="T4" fmla="*/ 0 w 181"/>
                <a:gd name="T5" fmla="*/ 275 h 275"/>
                <a:gd name="T6" fmla="*/ 0 w 181"/>
                <a:gd name="T7" fmla="*/ 275 h 275"/>
                <a:gd name="T8" fmla="*/ 133 w 181"/>
                <a:gd name="T9" fmla="*/ 0 h 275"/>
              </a:gdLst>
              <a:ahLst/>
              <a:cxnLst>
                <a:cxn ang="0">
                  <a:pos x="T0" y="T1"/>
                </a:cxn>
                <a:cxn ang="0">
                  <a:pos x="T2" y="T3"/>
                </a:cxn>
                <a:cxn ang="0">
                  <a:pos x="T4" y="T5"/>
                </a:cxn>
                <a:cxn ang="0">
                  <a:pos x="T6" y="T7"/>
                </a:cxn>
                <a:cxn ang="0">
                  <a:pos x="T8" y="T9"/>
                </a:cxn>
              </a:cxnLst>
              <a:rect l="0" t="0" r="r" b="b"/>
              <a:pathLst>
                <a:path w="181" h="275">
                  <a:moveTo>
                    <a:pt x="133" y="0"/>
                  </a:moveTo>
                  <a:lnTo>
                    <a:pt x="181" y="59"/>
                  </a:lnTo>
                  <a:lnTo>
                    <a:pt x="0" y="275"/>
                  </a:lnTo>
                  <a:lnTo>
                    <a:pt x="0" y="275"/>
                  </a:lnTo>
                  <a:lnTo>
                    <a:pt x="133" y="0"/>
                  </a:lnTo>
                  <a:close/>
                </a:path>
              </a:pathLst>
            </a:custGeom>
            <a:solidFill>
              <a:srgbClr val="0F2A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en-US" sz="3189" dirty="0"/>
            </a:p>
          </p:txBody>
        </p:sp>
        <p:sp>
          <p:nvSpPr>
            <p:cNvPr id="28" name="Freeform 25">
              <a:extLst>
                <a:ext uri="{FF2B5EF4-FFF2-40B4-BE49-F238E27FC236}">
                  <a16:creationId xmlns:a16="http://schemas.microsoft.com/office/drawing/2014/main" id="{F217A90B-65F5-4D7B-B90A-6A2B84019F56}"/>
                </a:ext>
              </a:extLst>
            </p:cNvPr>
            <p:cNvSpPr>
              <a:spLocks/>
            </p:cNvSpPr>
            <p:nvPr/>
          </p:nvSpPr>
          <p:spPr bwMode="auto">
            <a:xfrm>
              <a:off x="496888" y="276225"/>
              <a:ext cx="173037" cy="320675"/>
            </a:xfrm>
            <a:custGeom>
              <a:avLst/>
              <a:gdLst>
                <a:gd name="T0" fmla="*/ 85 w 109"/>
                <a:gd name="T1" fmla="*/ 0 h 202"/>
                <a:gd name="T2" fmla="*/ 109 w 109"/>
                <a:gd name="T3" fmla="*/ 123 h 202"/>
                <a:gd name="T4" fmla="*/ 61 w 109"/>
                <a:gd name="T5" fmla="*/ 202 h 202"/>
                <a:gd name="T6" fmla="*/ 0 w 109"/>
                <a:gd name="T7" fmla="*/ 166 h 202"/>
                <a:gd name="T8" fmla="*/ 0 w 109"/>
                <a:gd name="T9" fmla="*/ 81 h 202"/>
                <a:gd name="T10" fmla="*/ 76 w 109"/>
                <a:gd name="T11" fmla="*/ 14 h 202"/>
                <a:gd name="T12" fmla="*/ 85 w 109"/>
                <a:gd name="T13" fmla="*/ 0 h 202"/>
              </a:gdLst>
              <a:ahLst/>
              <a:cxnLst>
                <a:cxn ang="0">
                  <a:pos x="T0" y="T1"/>
                </a:cxn>
                <a:cxn ang="0">
                  <a:pos x="T2" y="T3"/>
                </a:cxn>
                <a:cxn ang="0">
                  <a:pos x="T4" y="T5"/>
                </a:cxn>
                <a:cxn ang="0">
                  <a:pos x="T6" y="T7"/>
                </a:cxn>
                <a:cxn ang="0">
                  <a:pos x="T8" y="T9"/>
                </a:cxn>
                <a:cxn ang="0">
                  <a:pos x="T10" y="T11"/>
                </a:cxn>
                <a:cxn ang="0">
                  <a:pos x="T12" y="T13"/>
                </a:cxn>
              </a:cxnLst>
              <a:rect l="0" t="0" r="r" b="b"/>
              <a:pathLst>
                <a:path w="109" h="202">
                  <a:moveTo>
                    <a:pt x="85" y="0"/>
                  </a:moveTo>
                  <a:lnTo>
                    <a:pt x="109" y="123"/>
                  </a:lnTo>
                  <a:lnTo>
                    <a:pt x="61" y="202"/>
                  </a:lnTo>
                  <a:lnTo>
                    <a:pt x="0" y="166"/>
                  </a:lnTo>
                  <a:lnTo>
                    <a:pt x="0" y="81"/>
                  </a:lnTo>
                  <a:lnTo>
                    <a:pt x="76" y="14"/>
                  </a:lnTo>
                  <a:lnTo>
                    <a:pt x="85" y="0"/>
                  </a:lnTo>
                  <a:close/>
                </a:path>
              </a:pathLst>
            </a:custGeom>
            <a:solidFill>
              <a:srgbClr val="0F2A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en-US" sz="3189" dirty="0"/>
            </a:p>
          </p:txBody>
        </p:sp>
        <p:sp>
          <p:nvSpPr>
            <p:cNvPr id="29" name="Freeform 26">
              <a:extLst>
                <a:ext uri="{FF2B5EF4-FFF2-40B4-BE49-F238E27FC236}">
                  <a16:creationId xmlns:a16="http://schemas.microsoft.com/office/drawing/2014/main" id="{C9E2A6FC-C312-4A8A-8814-185031136304}"/>
                </a:ext>
              </a:extLst>
            </p:cNvPr>
            <p:cNvSpPr>
              <a:spLocks/>
            </p:cNvSpPr>
            <p:nvPr/>
          </p:nvSpPr>
          <p:spPr bwMode="auto">
            <a:xfrm>
              <a:off x="360363" y="742950"/>
              <a:ext cx="271462" cy="298450"/>
            </a:xfrm>
            <a:custGeom>
              <a:avLst/>
              <a:gdLst>
                <a:gd name="T0" fmla="*/ 147 w 171"/>
                <a:gd name="T1" fmla="*/ 50 h 188"/>
                <a:gd name="T2" fmla="*/ 171 w 171"/>
                <a:gd name="T3" fmla="*/ 188 h 188"/>
                <a:gd name="T4" fmla="*/ 0 w 171"/>
                <a:gd name="T5" fmla="*/ 76 h 188"/>
                <a:gd name="T6" fmla="*/ 52 w 171"/>
                <a:gd name="T7" fmla="*/ 0 h 188"/>
                <a:gd name="T8" fmla="*/ 147 w 171"/>
                <a:gd name="T9" fmla="*/ 50 h 188"/>
              </a:gdLst>
              <a:ahLst/>
              <a:cxnLst>
                <a:cxn ang="0">
                  <a:pos x="T0" y="T1"/>
                </a:cxn>
                <a:cxn ang="0">
                  <a:pos x="T2" y="T3"/>
                </a:cxn>
                <a:cxn ang="0">
                  <a:pos x="T4" y="T5"/>
                </a:cxn>
                <a:cxn ang="0">
                  <a:pos x="T6" y="T7"/>
                </a:cxn>
                <a:cxn ang="0">
                  <a:pos x="T8" y="T9"/>
                </a:cxn>
              </a:cxnLst>
              <a:rect l="0" t="0" r="r" b="b"/>
              <a:pathLst>
                <a:path w="171" h="188">
                  <a:moveTo>
                    <a:pt x="147" y="50"/>
                  </a:moveTo>
                  <a:lnTo>
                    <a:pt x="171" y="188"/>
                  </a:lnTo>
                  <a:lnTo>
                    <a:pt x="0" y="76"/>
                  </a:lnTo>
                  <a:lnTo>
                    <a:pt x="52" y="0"/>
                  </a:lnTo>
                  <a:lnTo>
                    <a:pt x="147" y="50"/>
                  </a:lnTo>
                  <a:close/>
                </a:path>
              </a:pathLst>
            </a:custGeom>
            <a:solidFill>
              <a:srgbClr val="1573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en-US" sz="3189" dirty="0"/>
            </a:p>
          </p:txBody>
        </p:sp>
        <p:sp>
          <p:nvSpPr>
            <p:cNvPr id="30" name="Freeform 27">
              <a:extLst>
                <a:ext uri="{FF2B5EF4-FFF2-40B4-BE49-F238E27FC236}">
                  <a16:creationId xmlns:a16="http://schemas.microsoft.com/office/drawing/2014/main" id="{EE22B87C-8BC1-4E65-BDEE-052C859143E8}"/>
                </a:ext>
              </a:extLst>
            </p:cNvPr>
            <p:cNvSpPr>
              <a:spLocks/>
            </p:cNvSpPr>
            <p:nvPr/>
          </p:nvSpPr>
          <p:spPr bwMode="auto">
            <a:xfrm>
              <a:off x="201613" y="1041400"/>
              <a:ext cx="430212" cy="444500"/>
            </a:xfrm>
            <a:custGeom>
              <a:avLst/>
              <a:gdLst>
                <a:gd name="T0" fmla="*/ 138 w 271"/>
                <a:gd name="T1" fmla="*/ 275 h 280"/>
                <a:gd name="T2" fmla="*/ 136 w 271"/>
                <a:gd name="T3" fmla="*/ 280 h 280"/>
                <a:gd name="T4" fmla="*/ 0 w 271"/>
                <a:gd name="T5" fmla="*/ 201 h 280"/>
                <a:gd name="T6" fmla="*/ 271 w 271"/>
                <a:gd name="T7" fmla="*/ 0 h 280"/>
                <a:gd name="T8" fmla="*/ 138 w 271"/>
                <a:gd name="T9" fmla="*/ 275 h 280"/>
              </a:gdLst>
              <a:ahLst/>
              <a:cxnLst>
                <a:cxn ang="0">
                  <a:pos x="T0" y="T1"/>
                </a:cxn>
                <a:cxn ang="0">
                  <a:pos x="T2" y="T3"/>
                </a:cxn>
                <a:cxn ang="0">
                  <a:pos x="T4" y="T5"/>
                </a:cxn>
                <a:cxn ang="0">
                  <a:pos x="T6" y="T7"/>
                </a:cxn>
                <a:cxn ang="0">
                  <a:pos x="T8" y="T9"/>
                </a:cxn>
              </a:cxnLst>
              <a:rect l="0" t="0" r="r" b="b"/>
              <a:pathLst>
                <a:path w="271" h="280">
                  <a:moveTo>
                    <a:pt x="138" y="275"/>
                  </a:moveTo>
                  <a:lnTo>
                    <a:pt x="136" y="280"/>
                  </a:lnTo>
                  <a:lnTo>
                    <a:pt x="0" y="201"/>
                  </a:lnTo>
                  <a:lnTo>
                    <a:pt x="271" y="0"/>
                  </a:lnTo>
                  <a:lnTo>
                    <a:pt x="138" y="275"/>
                  </a:lnTo>
                  <a:close/>
                </a:path>
              </a:pathLst>
            </a:custGeom>
            <a:solidFill>
              <a:srgbClr val="0F58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en-US" sz="3189" dirty="0"/>
            </a:p>
          </p:txBody>
        </p:sp>
        <p:sp>
          <p:nvSpPr>
            <p:cNvPr id="31" name="Freeform 28">
              <a:extLst>
                <a:ext uri="{FF2B5EF4-FFF2-40B4-BE49-F238E27FC236}">
                  <a16:creationId xmlns:a16="http://schemas.microsoft.com/office/drawing/2014/main" id="{E0FB3D63-1BDE-4FEA-AB6D-D90E276F1981}"/>
                </a:ext>
              </a:extLst>
            </p:cNvPr>
            <p:cNvSpPr>
              <a:spLocks/>
            </p:cNvSpPr>
            <p:nvPr/>
          </p:nvSpPr>
          <p:spPr bwMode="auto">
            <a:xfrm>
              <a:off x="201613" y="1000125"/>
              <a:ext cx="430212" cy="360362"/>
            </a:xfrm>
            <a:custGeom>
              <a:avLst/>
              <a:gdLst>
                <a:gd name="T0" fmla="*/ 271 w 271"/>
                <a:gd name="T1" fmla="*/ 26 h 227"/>
                <a:gd name="T2" fmla="*/ 0 w 271"/>
                <a:gd name="T3" fmla="*/ 227 h 227"/>
                <a:gd name="T4" fmla="*/ 0 w 271"/>
                <a:gd name="T5" fmla="*/ 113 h 227"/>
                <a:gd name="T6" fmla="*/ 100 w 271"/>
                <a:gd name="T7" fmla="*/ 0 h 227"/>
                <a:gd name="T8" fmla="*/ 271 w 271"/>
                <a:gd name="T9" fmla="*/ 26 h 227"/>
              </a:gdLst>
              <a:ahLst/>
              <a:cxnLst>
                <a:cxn ang="0">
                  <a:pos x="T0" y="T1"/>
                </a:cxn>
                <a:cxn ang="0">
                  <a:pos x="T2" y="T3"/>
                </a:cxn>
                <a:cxn ang="0">
                  <a:pos x="T4" y="T5"/>
                </a:cxn>
                <a:cxn ang="0">
                  <a:pos x="T6" y="T7"/>
                </a:cxn>
                <a:cxn ang="0">
                  <a:pos x="T8" y="T9"/>
                </a:cxn>
              </a:cxnLst>
              <a:rect l="0" t="0" r="r" b="b"/>
              <a:pathLst>
                <a:path w="271" h="227">
                  <a:moveTo>
                    <a:pt x="271" y="26"/>
                  </a:moveTo>
                  <a:lnTo>
                    <a:pt x="0" y="227"/>
                  </a:lnTo>
                  <a:lnTo>
                    <a:pt x="0" y="113"/>
                  </a:lnTo>
                  <a:lnTo>
                    <a:pt x="100" y="0"/>
                  </a:lnTo>
                  <a:lnTo>
                    <a:pt x="271" y="26"/>
                  </a:lnTo>
                  <a:close/>
                </a:path>
              </a:pathLst>
            </a:custGeom>
            <a:solidFill>
              <a:srgbClr val="0F2A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en-US" sz="3189" dirty="0"/>
            </a:p>
          </p:txBody>
        </p:sp>
        <p:sp>
          <p:nvSpPr>
            <p:cNvPr id="32" name="Freeform 29">
              <a:extLst>
                <a:ext uri="{FF2B5EF4-FFF2-40B4-BE49-F238E27FC236}">
                  <a16:creationId xmlns:a16="http://schemas.microsoft.com/office/drawing/2014/main" id="{C173B540-0831-4F9A-B212-62A3F9BC9204}"/>
                </a:ext>
              </a:extLst>
            </p:cNvPr>
            <p:cNvSpPr>
              <a:spLocks/>
            </p:cNvSpPr>
            <p:nvPr/>
          </p:nvSpPr>
          <p:spPr bwMode="auto">
            <a:xfrm>
              <a:off x="360363" y="863600"/>
              <a:ext cx="271462" cy="177800"/>
            </a:xfrm>
            <a:custGeom>
              <a:avLst/>
              <a:gdLst>
                <a:gd name="T0" fmla="*/ 171 w 171"/>
                <a:gd name="T1" fmla="*/ 112 h 112"/>
                <a:gd name="T2" fmla="*/ 0 w 171"/>
                <a:gd name="T3" fmla="*/ 86 h 112"/>
                <a:gd name="T4" fmla="*/ 0 w 171"/>
                <a:gd name="T5" fmla="*/ 0 h 112"/>
                <a:gd name="T6" fmla="*/ 171 w 171"/>
                <a:gd name="T7" fmla="*/ 112 h 112"/>
              </a:gdLst>
              <a:ahLst/>
              <a:cxnLst>
                <a:cxn ang="0">
                  <a:pos x="T0" y="T1"/>
                </a:cxn>
                <a:cxn ang="0">
                  <a:pos x="T2" y="T3"/>
                </a:cxn>
                <a:cxn ang="0">
                  <a:pos x="T4" y="T5"/>
                </a:cxn>
                <a:cxn ang="0">
                  <a:pos x="T6" y="T7"/>
                </a:cxn>
              </a:cxnLst>
              <a:rect l="0" t="0" r="r" b="b"/>
              <a:pathLst>
                <a:path w="171" h="112">
                  <a:moveTo>
                    <a:pt x="171" y="112"/>
                  </a:moveTo>
                  <a:lnTo>
                    <a:pt x="0" y="86"/>
                  </a:lnTo>
                  <a:lnTo>
                    <a:pt x="0" y="0"/>
                  </a:lnTo>
                  <a:lnTo>
                    <a:pt x="171" y="112"/>
                  </a:lnTo>
                  <a:close/>
                </a:path>
              </a:pathLst>
            </a:custGeom>
            <a:solidFill>
              <a:srgbClr val="1573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en-US" sz="3189" dirty="0"/>
            </a:p>
          </p:txBody>
        </p:sp>
        <p:sp>
          <p:nvSpPr>
            <p:cNvPr id="33" name="Freeform 30">
              <a:extLst>
                <a:ext uri="{FF2B5EF4-FFF2-40B4-BE49-F238E27FC236}">
                  <a16:creationId xmlns:a16="http://schemas.microsoft.com/office/drawing/2014/main" id="{42078F54-4C97-4D26-A031-99BD4742576C}"/>
                </a:ext>
              </a:extLst>
            </p:cNvPr>
            <p:cNvSpPr>
              <a:spLocks/>
            </p:cNvSpPr>
            <p:nvPr/>
          </p:nvSpPr>
          <p:spPr bwMode="auto">
            <a:xfrm>
              <a:off x="398463" y="539750"/>
              <a:ext cx="195262" cy="282575"/>
            </a:xfrm>
            <a:custGeom>
              <a:avLst/>
              <a:gdLst>
                <a:gd name="T0" fmla="*/ 123 w 123"/>
                <a:gd name="T1" fmla="*/ 36 h 178"/>
                <a:gd name="T2" fmla="*/ 123 w 123"/>
                <a:gd name="T3" fmla="*/ 178 h 178"/>
                <a:gd name="T4" fmla="*/ 28 w 123"/>
                <a:gd name="T5" fmla="*/ 128 h 178"/>
                <a:gd name="T6" fmla="*/ 0 w 123"/>
                <a:gd name="T7" fmla="*/ 57 h 178"/>
                <a:gd name="T8" fmla="*/ 62 w 123"/>
                <a:gd name="T9" fmla="*/ 0 h 178"/>
                <a:gd name="T10" fmla="*/ 123 w 123"/>
                <a:gd name="T11" fmla="*/ 36 h 178"/>
              </a:gdLst>
              <a:ahLst/>
              <a:cxnLst>
                <a:cxn ang="0">
                  <a:pos x="T0" y="T1"/>
                </a:cxn>
                <a:cxn ang="0">
                  <a:pos x="T2" y="T3"/>
                </a:cxn>
                <a:cxn ang="0">
                  <a:pos x="T4" y="T5"/>
                </a:cxn>
                <a:cxn ang="0">
                  <a:pos x="T6" y="T7"/>
                </a:cxn>
                <a:cxn ang="0">
                  <a:pos x="T8" y="T9"/>
                </a:cxn>
                <a:cxn ang="0">
                  <a:pos x="T10" y="T11"/>
                </a:cxn>
              </a:cxnLst>
              <a:rect l="0" t="0" r="r" b="b"/>
              <a:pathLst>
                <a:path w="123" h="178">
                  <a:moveTo>
                    <a:pt x="123" y="36"/>
                  </a:moveTo>
                  <a:lnTo>
                    <a:pt x="123" y="178"/>
                  </a:lnTo>
                  <a:lnTo>
                    <a:pt x="28" y="128"/>
                  </a:lnTo>
                  <a:lnTo>
                    <a:pt x="0" y="57"/>
                  </a:lnTo>
                  <a:lnTo>
                    <a:pt x="62" y="0"/>
                  </a:lnTo>
                  <a:lnTo>
                    <a:pt x="123" y="36"/>
                  </a:lnTo>
                  <a:close/>
                </a:path>
              </a:pathLst>
            </a:custGeom>
            <a:solidFill>
              <a:srgbClr val="1573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en-US" sz="3189" dirty="0"/>
            </a:p>
          </p:txBody>
        </p:sp>
        <p:sp>
          <p:nvSpPr>
            <p:cNvPr id="34" name="Freeform 31">
              <a:extLst>
                <a:ext uri="{FF2B5EF4-FFF2-40B4-BE49-F238E27FC236}">
                  <a16:creationId xmlns:a16="http://schemas.microsoft.com/office/drawing/2014/main" id="{6A740960-C8F9-4C89-883E-EFE2F41E4130}"/>
                </a:ext>
              </a:extLst>
            </p:cNvPr>
            <p:cNvSpPr>
              <a:spLocks/>
            </p:cNvSpPr>
            <p:nvPr/>
          </p:nvSpPr>
          <p:spPr bwMode="auto">
            <a:xfrm>
              <a:off x="12700" y="1481138"/>
              <a:ext cx="484187" cy="581025"/>
            </a:xfrm>
            <a:custGeom>
              <a:avLst/>
              <a:gdLst>
                <a:gd name="T0" fmla="*/ 257 w 305"/>
                <a:gd name="T1" fmla="*/ 0 h 366"/>
                <a:gd name="T2" fmla="*/ 305 w 305"/>
                <a:gd name="T3" fmla="*/ 192 h 366"/>
                <a:gd name="T4" fmla="*/ 105 w 305"/>
                <a:gd name="T5" fmla="*/ 366 h 366"/>
                <a:gd name="T6" fmla="*/ 34 w 305"/>
                <a:gd name="T7" fmla="*/ 366 h 366"/>
                <a:gd name="T8" fmla="*/ 0 w 305"/>
                <a:gd name="T9" fmla="*/ 304 h 366"/>
                <a:gd name="T10" fmla="*/ 91 w 305"/>
                <a:gd name="T11" fmla="*/ 157 h 366"/>
                <a:gd name="T12" fmla="*/ 255 w 305"/>
                <a:gd name="T13" fmla="*/ 3 h 366"/>
                <a:gd name="T14" fmla="*/ 257 w 305"/>
                <a:gd name="T15" fmla="*/ 0 h 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5" h="366">
                  <a:moveTo>
                    <a:pt x="257" y="0"/>
                  </a:moveTo>
                  <a:lnTo>
                    <a:pt x="305" y="192"/>
                  </a:lnTo>
                  <a:lnTo>
                    <a:pt x="105" y="366"/>
                  </a:lnTo>
                  <a:lnTo>
                    <a:pt x="34" y="366"/>
                  </a:lnTo>
                  <a:lnTo>
                    <a:pt x="0" y="304"/>
                  </a:lnTo>
                  <a:lnTo>
                    <a:pt x="91" y="157"/>
                  </a:lnTo>
                  <a:lnTo>
                    <a:pt x="255" y="3"/>
                  </a:lnTo>
                  <a:lnTo>
                    <a:pt x="257" y="0"/>
                  </a:lnTo>
                  <a:close/>
                </a:path>
              </a:pathLst>
            </a:custGeom>
            <a:solidFill>
              <a:srgbClr val="0F2A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en-US" sz="3189" dirty="0"/>
            </a:p>
          </p:txBody>
        </p:sp>
        <p:sp>
          <p:nvSpPr>
            <p:cNvPr id="35" name="Freeform 32">
              <a:extLst>
                <a:ext uri="{FF2B5EF4-FFF2-40B4-BE49-F238E27FC236}">
                  <a16:creationId xmlns:a16="http://schemas.microsoft.com/office/drawing/2014/main" id="{FC66B6AC-3663-4FAC-A78B-CA814F845F4F}"/>
                </a:ext>
              </a:extLst>
            </p:cNvPr>
            <p:cNvSpPr>
              <a:spLocks/>
            </p:cNvSpPr>
            <p:nvPr/>
          </p:nvSpPr>
          <p:spPr bwMode="auto">
            <a:xfrm>
              <a:off x="50800" y="1360488"/>
              <a:ext cx="366712" cy="369887"/>
            </a:xfrm>
            <a:custGeom>
              <a:avLst/>
              <a:gdLst>
                <a:gd name="T0" fmla="*/ 231 w 231"/>
                <a:gd name="T1" fmla="*/ 79 h 233"/>
                <a:gd name="T2" fmla="*/ 67 w 231"/>
                <a:gd name="T3" fmla="*/ 233 h 233"/>
                <a:gd name="T4" fmla="*/ 0 w 231"/>
                <a:gd name="T5" fmla="*/ 157 h 233"/>
                <a:gd name="T6" fmla="*/ 95 w 231"/>
                <a:gd name="T7" fmla="*/ 0 h 233"/>
                <a:gd name="T8" fmla="*/ 231 w 231"/>
                <a:gd name="T9" fmla="*/ 79 h 233"/>
              </a:gdLst>
              <a:ahLst/>
              <a:cxnLst>
                <a:cxn ang="0">
                  <a:pos x="T0" y="T1"/>
                </a:cxn>
                <a:cxn ang="0">
                  <a:pos x="T2" y="T3"/>
                </a:cxn>
                <a:cxn ang="0">
                  <a:pos x="T4" y="T5"/>
                </a:cxn>
                <a:cxn ang="0">
                  <a:pos x="T6" y="T7"/>
                </a:cxn>
                <a:cxn ang="0">
                  <a:pos x="T8" y="T9"/>
                </a:cxn>
              </a:cxnLst>
              <a:rect l="0" t="0" r="r" b="b"/>
              <a:pathLst>
                <a:path w="231" h="233">
                  <a:moveTo>
                    <a:pt x="231" y="79"/>
                  </a:moveTo>
                  <a:lnTo>
                    <a:pt x="67" y="233"/>
                  </a:lnTo>
                  <a:lnTo>
                    <a:pt x="0" y="157"/>
                  </a:lnTo>
                  <a:lnTo>
                    <a:pt x="95" y="0"/>
                  </a:lnTo>
                  <a:lnTo>
                    <a:pt x="231" y="79"/>
                  </a:lnTo>
                  <a:close/>
                </a:path>
              </a:pathLst>
            </a:custGeom>
            <a:solidFill>
              <a:srgbClr val="0F2A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en-US" sz="3189" dirty="0"/>
            </a:p>
          </p:txBody>
        </p:sp>
        <p:sp>
          <p:nvSpPr>
            <p:cNvPr id="36" name="Freeform 33">
              <a:extLst>
                <a:ext uri="{FF2B5EF4-FFF2-40B4-BE49-F238E27FC236}">
                  <a16:creationId xmlns:a16="http://schemas.microsoft.com/office/drawing/2014/main" id="{7ED7BBA4-AE27-4CE2-9A51-11B1D8B06101}"/>
                </a:ext>
              </a:extLst>
            </p:cNvPr>
            <p:cNvSpPr>
              <a:spLocks/>
            </p:cNvSpPr>
            <p:nvPr/>
          </p:nvSpPr>
          <p:spPr bwMode="auto">
            <a:xfrm>
              <a:off x="12700" y="20638"/>
              <a:ext cx="1585912" cy="2779712"/>
            </a:xfrm>
            <a:custGeom>
              <a:avLst/>
              <a:gdLst>
                <a:gd name="T0" fmla="*/ 220 w 420"/>
                <a:gd name="T1" fmla="*/ 38 h 738"/>
                <a:gd name="T2" fmla="*/ 202 w 420"/>
                <a:gd name="T3" fmla="*/ 0 h 738"/>
                <a:gd name="T4" fmla="*/ 164 w 420"/>
                <a:gd name="T5" fmla="*/ 68 h 738"/>
                <a:gd name="T6" fmla="*/ 160 w 420"/>
                <a:gd name="T7" fmla="*/ 74 h 738"/>
                <a:gd name="T8" fmla="*/ 128 w 420"/>
                <a:gd name="T9" fmla="*/ 102 h 738"/>
                <a:gd name="T10" fmla="*/ 128 w 420"/>
                <a:gd name="T11" fmla="*/ 138 h 738"/>
                <a:gd name="T12" fmla="*/ 102 w 420"/>
                <a:gd name="T13" fmla="*/ 162 h 738"/>
                <a:gd name="T14" fmla="*/ 114 w 420"/>
                <a:gd name="T15" fmla="*/ 192 h 738"/>
                <a:gd name="T16" fmla="*/ 92 w 420"/>
                <a:gd name="T17" fmla="*/ 224 h 738"/>
                <a:gd name="T18" fmla="*/ 92 w 420"/>
                <a:gd name="T19" fmla="*/ 260 h 738"/>
                <a:gd name="T20" fmla="*/ 50 w 420"/>
                <a:gd name="T21" fmla="*/ 308 h 738"/>
                <a:gd name="T22" fmla="*/ 50 w 420"/>
                <a:gd name="T23" fmla="*/ 356 h 738"/>
                <a:gd name="T24" fmla="*/ 10 w 420"/>
                <a:gd name="T25" fmla="*/ 422 h 738"/>
                <a:gd name="T26" fmla="*/ 38 w 420"/>
                <a:gd name="T27" fmla="*/ 454 h 738"/>
                <a:gd name="T28" fmla="*/ 0 w 420"/>
                <a:gd name="T29" fmla="*/ 516 h 738"/>
                <a:gd name="T30" fmla="*/ 14 w 420"/>
                <a:gd name="T31" fmla="*/ 542 h 738"/>
                <a:gd name="T32" fmla="*/ 44 w 420"/>
                <a:gd name="T33" fmla="*/ 542 h 738"/>
                <a:gd name="T34" fmla="*/ 42 w 420"/>
                <a:gd name="T35" fmla="*/ 640 h 738"/>
                <a:gd name="T36" fmla="*/ 114 w 420"/>
                <a:gd name="T37" fmla="*/ 675 h 738"/>
                <a:gd name="T38" fmla="*/ 116 w 420"/>
                <a:gd name="T39" fmla="*/ 676 h 738"/>
                <a:gd name="T40" fmla="*/ 178 w 420"/>
                <a:gd name="T41" fmla="*/ 738 h 738"/>
                <a:gd name="T42" fmla="*/ 310 w 420"/>
                <a:gd name="T43" fmla="*/ 722 h 738"/>
                <a:gd name="T44" fmla="*/ 356 w 420"/>
                <a:gd name="T45" fmla="*/ 658 h 738"/>
                <a:gd name="T46" fmla="*/ 344 w 420"/>
                <a:gd name="T47" fmla="*/ 608 h 738"/>
                <a:gd name="T48" fmla="*/ 374 w 420"/>
                <a:gd name="T49" fmla="*/ 574 h 738"/>
                <a:gd name="T50" fmla="*/ 374 w 420"/>
                <a:gd name="T51" fmla="*/ 496 h 738"/>
                <a:gd name="T52" fmla="*/ 356 w 420"/>
                <a:gd name="T53" fmla="*/ 464 h 738"/>
                <a:gd name="T54" fmla="*/ 420 w 420"/>
                <a:gd name="T55" fmla="*/ 360 h 738"/>
                <a:gd name="T56" fmla="*/ 382 w 420"/>
                <a:gd name="T57" fmla="*/ 326 h 738"/>
                <a:gd name="T58" fmla="*/ 384 w 420"/>
                <a:gd name="T59" fmla="*/ 274 h 738"/>
                <a:gd name="T60" fmla="*/ 334 w 420"/>
                <a:gd name="T61" fmla="*/ 262 h 738"/>
                <a:gd name="T62" fmla="*/ 330 w 420"/>
                <a:gd name="T63" fmla="*/ 208 h 738"/>
                <a:gd name="T64" fmla="*/ 290 w 420"/>
                <a:gd name="T65" fmla="*/ 170 h 738"/>
                <a:gd name="T66" fmla="*/ 288 w 420"/>
                <a:gd name="T67" fmla="*/ 128 h 738"/>
                <a:gd name="T68" fmla="*/ 254 w 420"/>
                <a:gd name="T69" fmla="*/ 108 h 738"/>
                <a:gd name="T70" fmla="*/ 268 w 420"/>
                <a:gd name="T71" fmla="*/ 86 h 738"/>
                <a:gd name="T72" fmla="*/ 220 w 420"/>
                <a:gd name="T73" fmla="*/ 38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738">
                  <a:moveTo>
                    <a:pt x="220" y="38"/>
                  </a:moveTo>
                  <a:cubicBezTo>
                    <a:pt x="211" y="26"/>
                    <a:pt x="203" y="12"/>
                    <a:pt x="202" y="0"/>
                  </a:cubicBezTo>
                  <a:cubicBezTo>
                    <a:pt x="164" y="68"/>
                    <a:pt x="164" y="68"/>
                    <a:pt x="164" y="68"/>
                  </a:cubicBezTo>
                  <a:cubicBezTo>
                    <a:pt x="160" y="74"/>
                    <a:pt x="160" y="74"/>
                    <a:pt x="160" y="74"/>
                  </a:cubicBezTo>
                  <a:cubicBezTo>
                    <a:pt x="128" y="102"/>
                    <a:pt x="128" y="102"/>
                    <a:pt x="128" y="102"/>
                  </a:cubicBezTo>
                  <a:cubicBezTo>
                    <a:pt x="128" y="138"/>
                    <a:pt x="128" y="138"/>
                    <a:pt x="128" y="138"/>
                  </a:cubicBezTo>
                  <a:cubicBezTo>
                    <a:pt x="102" y="162"/>
                    <a:pt x="102" y="162"/>
                    <a:pt x="102" y="162"/>
                  </a:cubicBezTo>
                  <a:cubicBezTo>
                    <a:pt x="114" y="192"/>
                    <a:pt x="114" y="192"/>
                    <a:pt x="114" y="192"/>
                  </a:cubicBezTo>
                  <a:cubicBezTo>
                    <a:pt x="92" y="224"/>
                    <a:pt x="92" y="224"/>
                    <a:pt x="92" y="224"/>
                  </a:cubicBezTo>
                  <a:cubicBezTo>
                    <a:pt x="92" y="260"/>
                    <a:pt x="92" y="260"/>
                    <a:pt x="92" y="260"/>
                  </a:cubicBezTo>
                  <a:cubicBezTo>
                    <a:pt x="50" y="308"/>
                    <a:pt x="50" y="308"/>
                    <a:pt x="50" y="308"/>
                  </a:cubicBezTo>
                  <a:cubicBezTo>
                    <a:pt x="50" y="356"/>
                    <a:pt x="50" y="356"/>
                    <a:pt x="50" y="356"/>
                  </a:cubicBezTo>
                  <a:cubicBezTo>
                    <a:pt x="10" y="422"/>
                    <a:pt x="10" y="422"/>
                    <a:pt x="10" y="422"/>
                  </a:cubicBezTo>
                  <a:cubicBezTo>
                    <a:pt x="38" y="454"/>
                    <a:pt x="38" y="454"/>
                    <a:pt x="38" y="454"/>
                  </a:cubicBezTo>
                  <a:cubicBezTo>
                    <a:pt x="0" y="516"/>
                    <a:pt x="0" y="516"/>
                    <a:pt x="0" y="516"/>
                  </a:cubicBezTo>
                  <a:cubicBezTo>
                    <a:pt x="14" y="542"/>
                    <a:pt x="14" y="542"/>
                    <a:pt x="14" y="542"/>
                  </a:cubicBezTo>
                  <a:cubicBezTo>
                    <a:pt x="44" y="542"/>
                    <a:pt x="44" y="542"/>
                    <a:pt x="44" y="542"/>
                  </a:cubicBezTo>
                  <a:cubicBezTo>
                    <a:pt x="42" y="640"/>
                    <a:pt x="42" y="640"/>
                    <a:pt x="42" y="640"/>
                  </a:cubicBezTo>
                  <a:cubicBezTo>
                    <a:pt x="114" y="675"/>
                    <a:pt x="114" y="675"/>
                    <a:pt x="114" y="675"/>
                  </a:cubicBezTo>
                  <a:cubicBezTo>
                    <a:pt x="116" y="676"/>
                    <a:pt x="116" y="676"/>
                    <a:pt x="116" y="676"/>
                  </a:cubicBezTo>
                  <a:cubicBezTo>
                    <a:pt x="178" y="738"/>
                    <a:pt x="178" y="738"/>
                    <a:pt x="178" y="738"/>
                  </a:cubicBezTo>
                  <a:cubicBezTo>
                    <a:pt x="310" y="722"/>
                    <a:pt x="310" y="722"/>
                    <a:pt x="310" y="722"/>
                  </a:cubicBezTo>
                  <a:cubicBezTo>
                    <a:pt x="356" y="658"/>
                    <a:pt x="356" y="658"/>
                    <a:pt x="356" y="658"/>
                  </a:cubicBezTo>
                  <a:cubicBezTo>
                    <a:pt x="344" y="608"/>
                    <a:pt x="344" y="608"/>
                    <a:pt x="344" y="608"/>
                  </a:cubicBezTo>
                  <a:cubicBezTo>
                    <a:pt x="374" y="574"/>
                    <a:pt x="374" y="574"/>
                    <a:pt x="374" y="574"/>
                  </a:cubicBezTo>
                  <a:cubicBezTo>
                    <a:pt x="374" y="496"/>
                    <a:pt x="374" y="496"/>
                    <a:pt x="374" y="496"/>
                  </a:cubicBezTo>
                  <a:cubicBezTo>
                    <a:pt x="356" y="464"/>
                    <a:pt x="356" y="464"/>
                    <a:pt x="356" y="464"/>
                  </a:cubicBezTo>
                  <a:cubicBezTo>
                    <a:pt x="420" y="360"/>
                    <a:pt x="420" y="360"/>
                    <a:pt x="420" y="360"/>
                  </a:cubicBezTo>
                  <a:cubicBezTo>
                    <a:pt x="382" y="326"/>
                    <a:pt x="382" y="326"/>
                    <a:pt x="382" y="326"/>
                  </a:cubicBezTo>
                  <a:cubicBezTo>
                    <a:pt x="384" y="274"/>
                    <a:pt x="384" y="274"/>
                    <a:pt x="384" y="274"/>
                  </a:cubicBezTo>
                  <a:cubicBezTo>
                    <a:pt x="334" y="262"/>
                    <a:pt x="334" y="262"/>
                    <a:pt x="334" y="262"/>
                  </a:cubicBezTo>
                  <a:cubicBezTo>
                    <a:pt x="330" y="208"/>
                    <a:pt x="330" y="208"/>
                    <a:pt x="330" y="208"/>
                  </a:cubicBezTo>
                  <a:cubicBezTo>
                    <a:pt x="290" y="170"/>
                    <a:pt x="290" y="170"/>
                    <a:pt x="290" y="170"/>
                  </a:cubicBezTo>
                  <a:cubicBezTo>
                    <a:pt x="288" y="128"/>
                    <a:pt x="288" y="128"/>
                    <a:pt x="288" y="128"/>
                  </a:cubicBezTo>
                  <a:cubicBezTo>
                    <a:pt x="254" y="108"/>
                    <a:pt x="254" y="108"/>
                    <a:pt x="254" y="108"/>
                  </a:cubicBezTo>
                  <a:cubicBezTo>
                    <a:pt x="268" y="86"/>
                    <a:pt x="268" y="86"/>
                    <a:pt x="268" y="86"/>
                  </a:cubicBezTo>
                  <a:cubicBezTo>
                    <a:pt x="268" y="86"/>
                    <a:pt x="240" y="64"/>
                    <a:pt x="220" y="38"/>
                  </a:cubicBezTo>
                  <a:close/>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0998" tIns="40499" rIns="80998" bIns="40499" numCol="1" anchor="t" anchorCtr="0" compatLnSpc="1">
              <a:prstTxWarp prst="textNoShape">
                <a:avLst/>
              </a:prstTxWarp>
            </a:bodyPr>
            <a:lstStyle/>
            <a:p>
              <a:endParaRPr lang="en-US" sz="3189" dirty="0"/>
            </a:p>
          </p:txBody>
        </p:sp>
        <p:sp>
          <p:nvSpPr>
            <p:cNvPr id="37" name="Freeform 34">
              <a:extLst>
                <a:ext uri="{FF2B5EF4-FFF2-40B4-BE49-F238E27FC236}">
                  <a16:creationId xmlns:a16="http://schemas.microsoft.com/office/drawing/2014/main" id="{5721F32A-E05B-4C97-BC8A-9ADB05B574C2}"/>
                </a:ext>
              </a:extLst>
            </p:cNvPr>
            <p:cNvSpPr>
              <a:spLocks/>
            </p:cNvSpPr>
            <p:nvPr/>
          </p:nvSpPr>
          <p:spPr bwMode="auto">
            <a:xfrm>
              <a:off x="631825" y="163513"/>
              <a:ext cx="627062" cy="738187"/>
            </a:xfrm>
            <a:custGeom>
              <a:avLst/>
              <a:gdLst>
                <a:gd name="T0" fmla="*/ 395 w 395"/>
                <a:gd name="T1" fmla="*/ 403 h 465"/>
                <a:gd name="T2" fmla="*/ 288 w 395"/>
                <a:gd name="T3" fmla="*/ 380 h 465"/>
                <a:gd name="T4" fmla="*/ 169 w 395"/>
                <a:gd name="T5" fmla="*/ 465 h 465"/>
                <a:gd name="T6" fmla="*/ 110 w 395"/>
                <a:gd name="T7" fmla="*/ 429 h 465"/>
                <a:gd name="T8" fmla="*/ 110 w 395"/>
                <a:gd name="T9" fmla="*/ 194 h 465"/>
                <a:gd name="T10" fmla="*/ 133 w 395"/>
                <a:gd name="T11" fmla="*/ 0 h 465"/>
                <a:gd name="T12" fmla="*/ 0 w 395"/>
                <a:gd name="T13" fmla="*/ 71 h 465"/>
                <a:gd name="T14" fmla="*/ 24 w 395"/>
                <a:gd name="T15" fmla="*/ 194 h 465"/>
                <a:gd name="T16" fmla="*/ 110 w 395"/>
                <a:gd name="T17" fmla="*/ 194 h 465"/>
                <a:gd name="T18" fmla="*/ 214 w 395"/>
                <a:gd name="T19" fmla="*/ 166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5" h="465">
                  <a:moveTo>
                    <a:pt x="395" y="403"/>
                  </a:moveTo>
                  <a:lnTo>
                    <a:pt x="288" y="380"/>
                  </a:lnTo>
                  <a:lnTo>
                    <a:pt x="169" y="465"/>
                  </a:lnTo>
                  <a:lnTo>
                    <a:pt x="110" y="429"/>
                  </a:lnTo>
                  <a:lnTo>
                    <a:pt x="110" y="194"/>
                  </a:lnTo>
                  <a:lnTo>
                    <a:pt x="133" y="0"/>
                  </a:lnTo>
                  <a:lnTo>
                    <a:pt x="0" y="71"/>
                  </a:lnTo>
                  <a:lnTo>
                    <a:pt x="24" y="194"/>
                  </a:lnTo>
                  <a:lnTo>
                    <a:pt x="110" y="194"/>
                  </a:lnTo>
                  <a:lnTo>
                    <a:pt x="214" y="166"/>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0998" tIns="40499" rIns="80998" bIns="40499" numCol="1" anchor="t" anchorCtr="0" compatLnSpc="1">
              <a:prstTxWarp prst="textNoShape">
                <a:avLst/>
              </a:prstTxWarp>
            </a:bodyPr>
            <a:lstStyle/>
            <a:p>
              <a:endParaRPr lang="en-US" sz="3189" dirty="0"/>
            </a:p>
          </p:txBody>
        </p:sp>
        <p:sp>
          <p:nvSpPr>
            <p:cNvPr id="38" name="Freeform 35">
              <a:extLst>
                <a:ext uri="{FF2B5EF4-FFF2-40B4-BE49-F238E27FC236}">
                  <a16:creationId xmlns:a16="http://schemas.microsoft.com/office/drawing/2014/main" id="{0B5D2101-B4A5-486D-9205-2EF3268A542D}"/>
                </a:ext>
              </a:extLst>
            </p:cNvPr>
            <p:cNvSpPr>
              <a:spLocks/>
            </p:cNvSpPr>
            <p:nvPr/>
          </p:nvSpPr>
          <p:spPr bwMode="auto">
            <a:xfrm>
              <a:off x="496888" y="471488"/>
              <a:ext cx="173037" cy="125412"/>
            </a:xfrm>
            <a:custGeom>
              <a:avLst/>
              <a:gdLst>
                <a:gd name="T0" fmla="*/ 0 w 109"/>
                <a:gd name="T1" fmla="*/ 43 h 79"/>
                <a:gd name="T2" fmla="*/ 61 w 109"/>
                <a:gd name="T3" fmla="*/ 79 h 79"/>
                <a:gd name="T4" fmla="*/ 109 w 109"/>
                <a:gd name="T5" fmla="*/ 0 h 79"/>
              </a:gdLst>
              <a:ahLst/>
              <a:cxnLst>
                <a:cxn ang="0">
                  <a:pos x="T0" y="T1"/>
                </a:cxn>
                <a:cxn ang="0">
                  <a:pos x="T2" y="T3"/>
                </a:cxn>
                <a:cxn ang="0">
                  <a:pos x="T4" y="T5"/>
                </a:cxn>
              </a:cxnLst>
              <a:rect l="0" t="0" r="r" b="b"/>
              <a:pathLst>
                <a:path w="109" h="79">
                  <a:moveTo>
                    <a:pt x="0" y="43"/>
                  </a:moveTo>
                  <a:lnTo>
                    <a:pt x="61" y="79"/>
                  </a:lnTo>
                  <a:lnTo>
                    <a:pt x="109"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0998" tIns="40499" rIns="80998" bIns="40499" numCol="1" anchor="t" anchorCtr="0" compatLnSpc="1">
              <a:prstTxWarp prst="textNoShape">
                <a:avLst/>
              </a:prstTxWarp>
            </a:bodyPr>
            <a:lstStyle/>
            <a:p>
              <a:endParaRPr lang="en-US" sz="3189" dirty="0"/>
            </a:p>
          </p:txBody>
        </p:sp>
        <p:sp>
          <p:nvSpPr>
            <p:cNvPr id="39" name="Freeform 36">
              <a:extLst>
                <a:ext uri="{FF2B5EF4-FFF2-40B4-BE49-F238E27FC236}">
                  <a16:creationId xmlns:a16="http://schemas.microsoft.com/office/drawing/2014/main" id="{15E69A36-8164-4484-8A60-AA36C349E346}"/>
                </a:ext>
              </a:extLst>
            </p:cNvPr>
            <p:cNvSpPr>
              <a:spLocks/>
            </p:cNvSpPr>
            <p:nvPr/>
          </p:nvSpPr>
          <p:spPr bwMode="auto">
            <a:xfrm>
              <a:off x="442913" y="596900"/>
              <a:ext cx="150812" cy="225425"/>
            </a:xfrm>
            <a:custGeom>
              <a:avLst/>
              <a:gdLst>
                <a:gd name="T0" fmla="*/ 95 w 95"/>
                <a:gd name="T1" fmla="*/ 0 h 142"/>
                <a:gd name="T2" fmla="*/ 95 w 95"/>
                <a:gd name="T3" fmla="*/ 142 h 142"/>
                <a:gd name="T4" fmla="*/ 0 w 95"/>
                <a:gd name="T5" fmla="*/ 92 h 142"/>
              </a:gdLst>
              <a:ahLst/>
              <a:cxnLst>
                <a:cxn ang="0">
                  <a:pos x="T0" y="T1"/>
                </a:cxn>
                <a:cxn ang="0">
                  <a:pos x="T2" y="T3"/>
                </a:cxn>
                <a:cxn ang="0">
                  <a:pos x="T4" y="T5"/>
                </a:cxn>
              </a:cxnLst>
              <a:rect l="0" t="0" r="r" b="b"/>
              <a:pathLst>
                <a:path w="95" h="142">
                  <a:moveTo>
                    <a:pt x="95" y="0"/>
                  </a:moveTo>
                  <a:lnTo>
                    <a:pt x="95" y="142"/>
                  </a:lnTo>
                  <a:lnTo>
                    <a:pt x="0" y="92"/>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0998" tIns="40499" rIns="80998" bIns="40499" numCol="1" anchor="t" anchorCtr="0" compatLnSpc="1">
              <a:prstTxWarp prst="textNoShape">
                <a:avLst/>
              </a:prstTxWarp>
            </a:bodyPr>
            <a:lstStyle/>
            <a:p>
              <a:endParaRPr lang="en-US" sz="3189" dirty="0"/>
            </a:p>
          </p:txBody>
        </p:sp>
        <p:sp>
          <p:nvSpPr>
            <p:cNvPr id="40" name="Freeform 37">
              <a:extLst>
                <a:ext uri="{FF2B5EF4-FFF2-40B4-BE49-F238E27FC236}">
                  <a16:creationId xmlns:a16="http://schemas.microsoft.com/office/drawing/2014/main" id="{5D70FFC7-1CED-4E88-9D82-C2EFBA3334CA}"/>
                </a:ext>
              </a:extLst>
            </p:cNvPr>
            <p:cNvSpPr>
              <a:spLocks/>
            </p:cNvSpPr>
            <p:nvPr/>
          </p:nvSpPr>
          <p:spPr bwMode="auto">
            <a:xfrm>
              <a:off x="360363" y="822325"/>
              <a:ext cx="271462" cy="219075"/>
            </a:xfrm>
            <a:custGeom>
              <a:avLst/>
              <a:gdLst>
                <a:gd name="T0" fmla="*/ 147 w 171"/>
                <a:gd name="T1" fmla="*/ 0 h 138"/>
                <a:gd name="T2" fmla="*/ 171 w 171"/>
                <a:gd name="T3" fmla="*/ 138 h 138"/>
                <a:gd name="T4" fmla="*/ 0 w 171"/>
                <a:gd name="T5" fmla="*/ 26 h 138"/>
              </a:gdLst>
              <a:ahLst/>
              <a:cxnLst>
                <a:cxn ang="0">
                  <a:pos x="T0" y="T1"/>
                </a:cxn>
                <a:cxn ang="0">
                  <a:pos x="T2" y="T3"/>
                </a:cxn>
                <a:cxn ang="0">
                  <a:pos x="T4" y="T5"/>
                </a:cxn>
              </a:cxnLst>
              <a:rect l="0" t="0" r="r" b="b"/>
              <a:pathLst>
                <a:path w="171" h="138">
                  <a:moveTo>
                    <a:pt x="147" y="0"/>
                  </a:moveTo>
                  <a:lnTo>
                    <a:pt x="171" y="138"/>
                  </a:lnTo>
                  <a:lnTo>
                    <a:pt x="0" y="26"/>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0998" tIns="40499" rIns="80998" bIns="40499" numCol="1" anchor="t" anchorCtr="0" compatLnSpc="1">
              <a:prstTxWarp prst="textNoShape">
                <a:avLst/>
              </a:prstTxWarp>
            </a:bodyPr>
            <a:lstStyle/>
            <a:p>
              <a:endParaRPr lang="en-US" sz="3189" dirty="0"/>
            </a:p>
          </p:txBody>
        </p:sp>
        <p:sp>
          <p:nvSpPr>
            <p:cNvPr id="41" name="Freeform 38">
              <a:extLst>
                <a:ext uri="{FF2B5EF4-FFF2-40B4-BE49-F238E27FC236}">
                  <a16:creationId xmlns:a16="http://schemas.microsoft.com/office/drawing/2014/main" id="{86C73552-40F6-4739-BE74-895D29D600EF}"/>
                </a:ext>
              </a:extLst>
            </p:cNvPr>
            <p:cNvSpPr>
              <a:spLocks/>
            </p:cNvSpPr>
            <p:nvPr/>
          </p:nvSpPr>
          <p:spPr bwMode="auto">
            <a:xfrm>
              <a:off x="360363" y="844550"/>
              <a:ext cx="446087" cy="196850"/>
            </a:xfrm>
            <a:custGeom>
              <a:avLst/>
              <a:gdLst>
                <a:gd name="T0" fmla="*/ 0 w 281"/>
                <a:gd name="T1" fmla="*/ 98 h 124"/>
                <a:gd name="T2" fmla="*/ 171 w 281"/>
                <a:gd name="T3" fmla="*/ 124 h 124"/>
                <a:gd name="T4" fmla="*/ 281 w 281"/>
                <a:gd name="T5" fmla="*/ 0 h 124"/>
              </a:gdLst>
              <a:ahLst/>
              <a:cxnLst>
                <a:cxn ang="0">
                  <a:pos x="T0" y="T1"/>
                </a:cxn>
                <a:cxn ang="0">
                  <a:pos x="T2" y="T3"/>
                </a:cxn>
                <a:cxn ang="0">
                  <a:pos x="T4" y="T5"/>
                </a:cxn>
              </a:cxnLst>
              <a:rect l="0" t="0" r="r" b="b"/>
              <a:pathLst>
                <a:path w="281" h="124">
                  <a:moveTo>
                    <a:pt x="0" y="98"/>
                  </a:moveTo>
                  <a:lnTo>
                    <a:pt x="171" y="124"/>
                  </a:lnTo>
                  <a:lnTo>
                    <a:pt x="281"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0998" tIns="40499" rIns="80998" bIns="40499" numCol="1" anchor="t" anchorCtr="0" compatLnSpc="1">
              <a:prstTxWarp prst="textNoShape">
                <a:avLst/>
              </a:prstTxWarp>
            </a:bodyPr>
            <a:lstStyle/>
            <a:p>
              <a:endParaRPr lang="en-US" sz="3189" dirty="0"/>
            </a:p>
          </p:txBody>
        </p:sp>
        <p:sp>
          <p:nvSpPr>
            <p:cNvPr id="42" name="Freeform 39">
              <a:extLst>
                <a:ext uri="{FF2B5EF4-FFF2-40B4-BE49-F238E27FC236}">
                  <a16:creationId xmlns:a16="http://schemas.microsoft.com/office/drawing/2014/main" id="{B0B2FC85-5AFD-4602-8472-42A0B0574119}"/>
                </a:ext>
              </a:extLst>
            </p:cNvPr>
            <p:cNvSpPr>
              <a:spLocks/>
            </p:cNvSpPr>
            <p:nvPr/>
          </p:nvSpPr>
          <p:spPr bwMode="auto">
            <a:xfrm>
              <a:off x="157163" y="901700"/>
              <a:ext cx="742950" cy="828675"/>
            </a:xfrm>
            <a:custGeom>
              <a:avLst/>
              <a:gdLst>
                <a:gd name="T0" fmla="*/ 299 w 468"/>
                <a:gd name="T1" fmla="*/ 88 h 522"/>
                <a:gd name="T2" fmla="*/ 347 w 468"/>
                <a:gd name="T3" fmla="*/ 147 h 522"/>
                <a:gd name="T4" fmla="*/ 382 w 468"/>
                <a:gd name="T5" fmla="*/ 190 h 522"/>
                <a:gd name="T6" fmla="*/ 468 w 468"/>
                <a:gd name="T7" fmla="*/ 0 h 522"/>
                <a:gd name="T8" fmla="*/ 347 w 468"/>
                <a:gd name="T9" fmla="*/ 147 h 522"/>
                <a:gd name="T10" fmla="*/ 166 w 468"/>
                <a:gd name="T11" fmla="*/ 363 h 522"/>
                <a:gd name="T12" fmla="*/ 164 w 468"/>
                <a:gd name="T13" fmla="*/ 368 h 522"/>
                <a:gd name="T14" fmla="*/ 28 w 468"/>
                <a:gd name="T15" fmla="*/ 289 h 522"/>
                <a:gd name="T16" fmla="*/ 299 w 468"/>
                <a:gd name="T17" fmla="*/ 88 h 522"/>
                <a:gd name="T18" fmla="*/ 166 w 468"/>
                <a:gd name="T19" fmla="*/ 363 h 522"/>
                <a:gd name="T20" fmla="*/ 164 w 468"/>
                <a:gd name="T21" fmla="*/ 368 h 522"/>
                <a:gd name="T22" fmla="*/ 0 w 468"/>
                <a:gd name="T23" fmla="*/ 522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8" h="522">
                  <a:moveTo>
                    <a:pt x="299" y="88"/>
                  </a:moveTo>
                  <a:lnTo>
                    <a:pt x="347" y="147"/>
                  </a:lnTo>
                  <a:lnTo>
                    <a:pt x="382" y="190"/>
                  </a:lnTo>
                  <a:lnTo>
                    <a:pt x="468" y="0"/>
                  </a:lnTo>
                  <a:lnTo>
                    <a:pt x="347" y="147"/>
                  </a:lnTo>
                  <a:lnTo>
                    <a:pt x="166" y="363"/>
                  </a:lnTo>
                  <a:lnTo>
                    <a:pt x="164" y="368"/>
                  </a:lnTo>
                  <a:lnTo>
                    <a:pt x="28" y="289"/>
                  </a:lnTo>
                  <a:lnTo>
                    <a:pt x="299" y="88"/>
                  </a:lnTo>
                  <a:lnTo>
                    <a:pt x="166" y="363"/>
                  </a:lnTo>
                  <a:lnTo>
                    <a:pt x="164" y="368"/>
                  </a:lnTo>
                  <a:lnTo>
                    <a:pt x="0" y="522"/>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0998" tIns="40499" rIns="80998" bIns="40499" numCol="1" anchor="t" anchorCtr="0" compatLnSpc="1">
              <a:prstTxWarp prst="textNoShape">
                <a:avLst/>
              </a:prstTxWarp>
            </a:bodyPr>
            <a:lstStyle/>
            <a:p>
              <a:endParaRPr lang="en-US" sz="3189" dirty="0"/>
            </a:p>
          </p:txBody>
        </p:sp>
        <p:sp>
          <p:nvSpPr>
            <p:cNvPr id="43" name="Line 40">
              <a:extLst>
                <a:ext uri="{FF2B5EF4-FFF2-40B4-BE49-F238E27FC236}">
                  <a16:creationId xmlns:a16="http://schemas.microsoft.com/office/drawing/2014/main" id="{1FC11E5E-33AB-4C86-A205-19C35AD3E504}"/>
                </a:ext>
              </a:extLst>
            </p:cNvPr>
            <p:cNvSpPr>
              <a:spLocks noChangeShapeType="1"/>
            </p:cNvSpPr>
            <p:nvPr/>
          </p:nvSpPr>
          <p:spPr bwMode="auto">
            <a:xfrm>
              <a:off x="1168400" y="2182813"/>
              <a:ext cx="188912" cy="315912"/>
            </a:xfrm>
            <a:prstGeom prst="line">
              <a:avLst/>
            </a:prstGeom>
            <a:noFill/>
            <a:ln w="14288"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80998" tIns="40499" rIns="80998" bIns="40499" numCol="1" anchor="t" anchorCtr="0" compatLnSpc="1">
              <a:prstTxWarp prst="textNoShape">
                <a:avLst/>
              </a:prstTxWarp>
            </a:bodyPr>
            <a:lstStyle/>
            <a:p>
              <a:endParaRPr lang="en-US" sz="3189" dirty="0"/>
            </a:p>
          </p:txBody>
        </p:sp>
        <p:sp>
          <p:nvSpPr>
            <p:cNvPr id="44" name="Freeform 41">
              <a:extLst>
                <a:ext uri="{FF2B5EF4-FFF2-40B4-BE49-F238E27FC236}">
                  <a16:creationId xmlns:a16="http://schemas.microsoft.com/office/drawing/2014/main" id="{39A64181-C5F8-4184-ABBD-E60CDCE6E327}"/>
                </a:ext>
              </a:extLst>
            </p:cNvPr>
            <p:cNvSpPr>
              <a:spLocks/>
            </p:cNvSpPr>
            <p:nvPr/>
          </p:nvSpPr>
          <p:spPr bwMode="auto">
            <a:xfrm>
              <a:off x="417513" y="1462088"/>
              <a:ext cx="750887" cy="720725"/>
            </a:xfrm>
            <a:custGeom>
              <a:avLst/>
              <a:gdLst>
                <a:gd name="T0" fmla="*/ 0 w 473"/>
                <a:gd name="T1" fmla="*/ 0 h 454"/>
                <a:gd name="T2" fmla="*/ 2 w 473"/>
                <a:gd name="T3" fmla="*/ 10 h 454"/>
                <a:gd name="T4" fmla="*/ 2 w 473"/>
                <a:gd name="T5" fmla="*/ 10 h 454"/>
                <a:gd name="T6" fmla="*/ 2 w 473"/>
                <a:gd name="T7" fmla="*/ 12 h 454"/>
                <a:gd name="T8" fmla="*/ 50 w 473"/>
                <a:gd name="T9" fmla="*/ 204 h 454"/>
                <a:gd name="T10" fmla="*/ 333 w 473"/>
                <a:gd name="T11" fmla="*/ 219 h 454"/>
                <a:gd name="T12" fmla="*/ 468 w 473"/>
                <a:gd name="T13" fmla="*/ 444 h 454"/>
                <a:gd name="T14" fmla="*/ 473 w 473"/>
                <a:gd name="T15" fmla="*/ 454 h 4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3" h="454">
                  <a:moveTo>
                    <a:pt x="0" y="0"/>
                  </a:moveTo>
                  <a:lnTo>
                    <a:pt x="2" y="10"/>
                  </a:lnTo>
                  <a:lnTo>
                    <a:pt x="2" y="10"/>
                  </a:lnTo>
                  <a:lnTo>
                    <a:pt x="2" y="12"/>
                  </a:lnTo>
                  <a:lnTo>
                    <a:pt x="50" y="204"/>
                  </a:lnTo>
                  <a:lnTo>
                    <a:pt x="333" y="219"/>
                  </a:lnTo>
                  <a:lnTo>
                    <a:pt x="468" y="444"/>
                  </a:lnTo>
                  <a:lnTo>
                    <a:pt x="473" y="454"/>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0998" tIns="40499" rIns="80998" bIns="40499" numCol="1" anchor="t" anchorCtr="0" compatLnSpc="1">
              <a:prstTxWarp prst="textNoShape">
                <a:avLst/>
              </a:prstTxWarp>
            </a:bodyPr>
            <a:lstStyle/>
            <a:p>
              <a:endParaRPr lang="en-US" sz="3189" dirty="0"/>
            </a:p>
          </p:txBody>
        </p:sp>
        <p:sp>
          <p:nvSpPr>
            <p:cNvPr id="45" name="Freeform 42">
              <a:extLst>
                <a:ext uri="{FF2B5EF4-FFF2-40B4-BE49-F238E27FC236}">
                  <a16:creationId xmlns:a16="http://schemas.microsoft.com/office/drawing/2014/main" id="{4C3D725E-065E-4B65-9332-DA40D5D5AF1F}"/>
                </a:ext>
              </a:extLst>
            </p:cNvPr>
            <p:cNvSpPr>
              <a:spLocks/>
            </p:cNvSpPr>
            <p:nvPr/>
          </p:nvSpPr>
          <p:spPr bwMode="auto">
            <a:xfrm>
              <a:off x="442913" y="2166938"/>
              <a:ext cx="717550" cy="395287"/>
            </a:xfrm>
            <a:custGeom>
              <a:avLst/>
              <a:gdLst>
                <a:gd name="T0" fmla="*/ 452 w 452"/>
                <a:gd name="T1" fmla="*/ 0 h 249"/>
                <a:gd name="T2" fmla="*/ 167 w 452"/>
                <a:gd name="T3" fmla="*/ 157 h 249"/>
                <a:gd name="T4" fmla="*/ 0 w 452"/>
                <a:gd name="T5" fmla="*/ 249 h 249"/>
              </a:gdLst>
              <a:ahLst/>
              <a:cxnLst>
                <a:cxn ang="0">
                  <a:pos x="T0" y="T1"/>
                </a:cxn>
                <a:cxn ang="0">
                  <a:pos x="T2" y="T3"/>
                </a:cxn>
                <a:cxn ang="0">
                  <a:pos x="T4" y="T5"/>
                </a:cxn>
              </a:cxnLst>
              <a:rect l="0" t="0" r="r" b="b"/>
              <a:pathLst>
                <a:path w="452" h="249">
                  <a:moveTo>
                    <a:pt x="452" y="0"/>
                  </a:moveTo>
                  <a:lnTo>
                    <a:pt x="167" y="157"/>
                  </a:lnTo>
                  <a:lnTo>
                    <a:pt x="0" y="249"/>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0998" tIns="40499" rIns="80998" bIns="40499" numCol="1" anchor="t" anchorCtr="0" compatLnSpc="1">
              <a:prstTxWarp prst="textNoShape">
                <a:avLst/>
              </a:prstTxWarp>
            </a:bodyPr>
            <a:lstStyle/>
            <a:p>
              <a:endParaRPr lang="en-US" sz="3189" dirty="0"/>
            </a:p>
          </p:txBody>
        </p:sp>
        <p:sp>
          <p:nvSpPr>
            <p:cNvPr id="46" name="Freeform 43">
              <a:extLst>
                <a:ext uri="{FF2B5EF4-FFF2-40B4-BE49-F238E27FC236}">
                  <a16:creationId xmlns:a16="http://schemas.microsoft.com/office/drawing/2014/main" id="{F8834B12-63FC-4C0E-A190-6C761D051C9B}"/>
                </a:ext>
              </a:extLst>
            </p:cNvPr>
            <p:cNvSpPr>
              <a:spLocks/>
            </p:cNvSpPr>
            <p:nvPr/>
          </p:nvSpPr>
          <p:spPr bwMode="auto">
            <a:xfrm>
              <a:off x="179388" y="1785938"/>
              <a:ext cx="1003300" cy="954087"/>
            </a:xfrm>
            <a:custGeom>
              <a:avLst/>
              <a:gdLst>
                <a:gd name="T0" fmla="*/ 632 w 632"/>
                <a:gd name="T1" fmla="*/ 601 h 601"/>
                <a:gd name="T2" fmla="*/ 333 w 632"/>
                <a:gd name="T3" fmla="*/ 397 h 601"/>
                <a:gd name="T4" fmla="*/ 0 w 632"/>
                <a:gd name="T5" fmla="*/ 174 h 601"/>
                <a:gd name="T6" fmla="*/ 200 w 632"/>
                <a:gd name="T7" fmla="*/ 0 h 601"/>
              </a:gdLst>
              <a:ahLst/>
              <a:cxnLst>
                <a:cxn ang="0">
                  <a:pos x="T0" y="T1"/>
                </a:cxn>
                <a:cxn ang="0">
                  <a:pos x="T2" y="T3"/>
                </a:cxn>
                <a:cxn ang="0">
                  <a:pos x="T4" y="T5"/>
                </a:cxn>
                <a:cxn ang="0">
                  <a:pos x="T6" y="T7"/>
                </a:cxn>
              </a:cxnLst>
              <a:rect l="0" t="0" r="r" b="b"/>
              <a:pathLst>
                <a:path w="632" h="601">
                  <a:moveTo>
                    <a:pt x="632" y="601"/>
                  </a:moveTo>
                  <a:lnTo>
                    <a:pt x="333" y="397"/>
                  </a:lnTo>
                  <a:lnTo>
                    <a:pt x="0" y="174"/>
                  </a:lnTo>
                  <a:lnTo>
                    <a:pt x="200"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0998" tIns="40499" rIns="80998" bIns="40499" numCol="1" anchor="t" anchorCtr="0" compatLnSpc="1">
              <a:prstTxWarp prst="textNoShape">
                <a:avLst/>
              </a:prstTxWarp>
            </a:bodyPr>
            <a:lstStyle/>
            <a:p>
              <a:endParaRPr lang="en-US" sz="3189" dirty="0"/>
            </a:p>
          </p:txBody>
        </p:sp>
        <p:sp>
          <p:nvSpPr>
            <p:cNvPr id="47" name="Freeform 44">
              <a:extLst>
                <a:ext uri="{FF2B5EF4-FFF2-40B4-BE49-F238E27FC236}">
                  <a16:creationId xmlns:a16="http://schemas.microsoft.com/office/drawing/2014/main" id="{39CFE8B3-533D-4A66-A2D3-ED92B17FB56A}"/>
                </a:ext>
              </a:extLst>
            </p:cNvPr>
            <p:cNvSpPr>
              <a:spLocks/>
            </p:cNvSpPr>
            <p:nvPr/>
          </p:nvSpPr>
          <p:spPr bwMode="auto">
            <a:xfrm>
              <a:off x="946150" y="1530350"/>
              <a:ext cx="411162" cy="779462"/>
            </a:xfrm>
            <a:custGeom>
              <a:avLst/>
              <a:gdLst>
                <a:gd name="T0" fmla="*/ 0 w 259"/>
                <a:gd name="T1" fmla="*/ 176 h 491"/>
                <a:gd name="T2" fmla="*/ 135 w 259"/>
                <a:gd name="T3" fmla="*/ 0 h 491"/>
                <a:gd name="T4" fmla="*/ 259 w 259"/>
                <a:gd name="T5" fmla="*/ 150 h 491"/>
                <a:gd name="T6" fmla="*/ 140 w 259"/>
                <a:gd name="T7" fmla="*/ 411 h 491"/>
                <a:gd name="T8" fmla="*/ 140 w 259"/>
                <a:gd name="T9" fmla="*/ 411 h 491"/>
                <a:gd name="T10" fmla="*/ 230 w 259"/>
                <a:gd name="T11" fmla="*/ 491 h 491"/>
              </a:gdLst>
              <a:ahLst/>
              <a:cxnLst>
                <a:cxn ang="0">
                  <a:pos x="T0" y="T1"/>
                </a:cxn>
                <a:cxn ang="0">
                  <a:pos x="T2" y="T3"/>
                </a:cxn>
                <a:cxn ang="0">
                  <a:pos x="T4" y="T5"/>
                </a:cxn>
                <a:cxn ang="0">
                  <a:pos x="T6" y="T7"/>
                </a:cxn>
                <a:cxn ang="0">
                  <a:pos x="T8" y="T9"/>
                </a:cxn>
                <a:cxn ang="0">
                  <a:pos x="T10" y="T11"/>
                </a:cxn>
              </a:cxnLst>
              <a:rect l="0" t="0" r="r" b="b"/>
              <a:pathLst>
                <a:path w="259" h="491">
                  <a:moveTo>
                    <a:pt x="0" y="176"/>
                  </a:moveTo>
                  <a:lnTo>
                    <a:pt x="135" y="0"/>
                  </a:lnTo>
                  <a:lnTo>
                    <a:pt x="259" y="150"/>
                  </a:lnTo>
                  <a:lnTo>
                    <a:pt x="140" y="411"/>
                  </a:lnTo>
                  <a:lnTo>
                    <a:pt x="140" y="411"/>
                  </a:lnTo>
                  <a:lnTo>
                    <a:pt x="230" y="491"/>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0998" tIns="40499" rIns="80998" bIns="40499" numCol="1" anchor="t" anchorCtr="0" compatLnSpc="1">
              <a:prstTxWarp prst="textNoShape">
                <a:avLst/>
              </a:prstTxWarp>
            </a:bodyPr>
            <a:lstStyle/>
            <a:p>
              <a:endParaRPr lang="en-US" sz="3189" dirty="0"/>
            </a:p>
          </p:txBody>
        </p:sp>
        <p:sp>
          <p:nvSpPr>
            <p:cNvPr id="48" name="Freeform 45">
              <a:extLst>
                <a:ext uri="{FF2B5EF4-FFF2-40B4-BE49-F238E27FC236}">
                  <a16:creationId xmlns:a16="http://schemas.microsoft.com/office/drawing/2014/main" id="{A59EE50D-0ABD-4EC1-BD29-28F6C88A14D2}"/>
                </a:ext>
              </a:extLst>
            </p:cNvPr>
            <p:cNvSpPr>
              <a:spLocks/>
            </p:cNvSpPr>
            <p:nvPr/>
          </p:nvSpPr>
          <p:spPr bwMode="auto">
            <a:xfrm>
              <a:off x="1096963" y="1247775"/>
              <a:ext cx="357187" cy="282575"/>
            </a:xfrm>
            <a:custGeom>
              <a:avLst/>
              <a:gdLst>
                <a:gd name="T0" fmla="*/ 40 w 225"/>
                <a:gd name="T1" fmla="*/ 178 h 178"/>
                <a:gd name="T2" fmla="*/ 0 w 225"/>
                <a:gd name="T3" fmla="*/ 43 h 178"/>
                <a:gd name="T4" fmla="*/ 225 w 225"/>
                <a:gd name="T5" fmla="*/ 0 h 178"/>
              </a:gdLst>
              <a:ahLst/>
              <a:cxnLst>
                <a:cxn ang="0">
                  <a:pos x="T0" y="T1"/>
                </a:cxn>
                <a:cxn ang="0">
                  <a:pos x="T2" y="T3"/>
                </a:cxn>
                <a:cxn ang="0">
                  <a:pos x="T4" y="T5"/>
                </a:cxn>
              </a:cxnLst>
              <a:rect l="0" t="0" r="r" b="b"/>
              <a:pathLst>
                <a:path w="225" h="178">
                  <a:moveTo>
                    <a:pt x="40" y="178"/>
                  </a:moveTo>
                  <a:lnTo>
                    <a:pt x="0" y="43"/>
                  </a:lnTo>
                  <a:lnTo>
                    <a:pt x="225"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0998" tIns="40499" rIns="80998" bIns="40499" numCol="1" anchor="t" anchorCtr="0" compatLnSpc="1">
              <a:prstTxWarp prst="textNoShape">
                <a:avLst/>
              </a:prstTxWarp>
            </a:bodyPr>
            <a:lstStyle/>
            <a:p>
              <a:endParaRPr lang="en-US" sz="3189" dirty="0"/>
            </a:p>
          </p:txBody>
        </p:sp>
        <p:sp>
          <p:nvSpPr>
            <p:cNvPr id="49" name="Line 46">
              <a:extLst>
                <a:ext uri="{FF2B5EF4-FFF2-40B4-BE49-F238E27FC236}">
                  <a16:creationId xmlns:a16="http://schemas.microsoft.com/office/drawing/2014/main" id="{3B116EB7-39CF-4AE6-BFB5-3F5CD570B556}"/>
                </a:ext>
              </a:extLst>
            </p:cNvPr>
            <p:cNvSpPr>
              <a:spLocks noChangeShapeType="1"/>
            </p:cNvSpPr>
            <p:nvPr/>
          </p:nvSpPr>
          <p:spPr bwMode="auto">
            <a:xfrm flipV="1">
              <a:off x="1096963" y="1006475"/>
              <a:ext cx="176212" cy="290512"/>
            </a:xfrm>
            <a:prstGeom prst="line">
              <a:avLst/>
            </a:prstGeom>
            <a:noFill/>
            <a:ln w="14288"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80998" tIns="40499" rIns="80998" bIns="40499" numCol="1" anchor="t" anchorCtr="0" compatLnSpc="1">
              <a:prstTxWarp prst="textNoShape">
                <a:avLst/>
              </a:prstTxWarp>
            </a:bodyPr>
            <a:lstStyle/>
            <a:p>
              <a:endParaRPr lang="en-US" sz="3189" dirty="0"/>
            </a:p>
          </p:txBody>
        </p:sp>
        <p:sp>
          <p:nvSpPr>
            <p:cNvPr id="50" name="Freeform 47">
              <a:extLst>
                <a:ext uri="{FF2B5EF4-FFF2-40B4-BE49-F238E27FC236}">
                  <a16:creationId xmlns:a16="http://schemas.microsoft.com/office/drawing/2014/main" id="{73A3D118-CBB1-429D-AC54-E40213A36004}"/>
                </a:ext>
              </a:extLst>
            </p:cNvPr>
            <p:cNvSpPr>
              <a:spLocks/>
            </p:cNvSpPr>
            <p:nvPr/>
          </p:nvSpPr>
          <p:spPr bwMode="auto">
            <a:xfrm>
              <a:off x="417513" y="1203325"/>
              <a:ext cx="679450" cy="282575"/>
            </a:xfrm>
            <a:custGeom>
              <a:avLst/>
              <a:gdLst>
                <a:gd name="T0" fmla="*/ 428 w 428"/>
                <a:gd name="T1" fmla="*/ 71 h 178"/>
                <a:gd name="T2" fmla="*/ 425 w 428"/>
                <a:gd name="T3" fmla="*/ 71 h 178"/>
                <a:gd name="T4" fmla="*/ 218 w 428"/>
                <a:gd name="T5" fmla="*/ 0 h 178"/>
                <a:gd name="T6" fmla="*/ 2 w 428"/>
                <a:gd name="T7" fmla="*/ 175 h 178"/>
                <a:gd name="T8" fmla="*/ 0 w 428"/>
                <a:gd name="T9" fmla="*/ 178 h 178"/>
              </a:gdLst>
              <a:ahLst/>
              <a:cxnLst>
                <a:cxn ang="0">
                  <a:pos x="T0" y="T1"/>
                </a:cxn>
                <a:cxn ang="0">
                  <a:pos x="T2" y="T3"/>
                </a:cxn>
                <a:cxn ang="0">
                  <a:pos x="T4" y="T5"/>
                </a:cxn>
                <a:cxn ang="0">
                  <a:pos x="T6" y="T7"/>
                </a:cxn>
                <a:cxn ang="0">
                  <a:pos x="T8" y="T9"/>
                </a:cxn>
              </a:cxnLst>
              <a:rect l="0" t="0" r="r" b="b"/>
              <a:pathLst>
                <a:path w="428" h="178">
                  <a:moveTo>
                    <a:pt x="428" y="71"/>
                  </a:moveTo>
                  <a:lnTo>
                    <a:pt x="425" y="71"/>
                  </a:lnTo>
                  <a:lnTo>
                    <a:pt x="218" y="0"/>
                  </a:lnTo>
                  <a:lnTo>
                    <a:pt x="2" y="175"/>
                  </a:lnTo>
                  <a:lnTo>
                    <a:pt x="0" y="178"/>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0998" tIns="40499" rIns="80998" bIns="40499" numCol="1" anchor="t" anchorCtr="0" compatLnSpc="1">
              <a:prstTxWarp prst="textNoShape">
                <a:avLst/>
              </a:prstTxWarp>
            </a:bodyPr>
            <a:lstStyle/>
            <a:p>
              <a:endParaRPr lang="en-US" sz="3189" dirty="0"/>
            </a:p>
          </p:txBody>
        </p:sp>
      </p:grpSp>
      <p:sp>
        <p:nvSpPr>
          <p:cNvPr id="2" name="Date Placeholder 1">
            <a:extLst>
              <a:ext uri="{FF2B5EF4-FFF2-40B4-BE49-F238E27FC236}">
                <a16:creationId xmlns:a16="http://schemas.microsoft.com/office/drawing/2014/main" id="{75574032-8679-466F-ADFB-A6BF05A596A4}"/>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B4A9B5EA-200B-42C4-87B9-3DB4A8D803E9}"/>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6EEA4D9B-7BA7-4413-B687-1AB8F5CB038A}"/>
              </a:ext>
            </a:extLst>
          </p:cNvPr>
          <p:cNvSpPr>
            <a:spLocks noGrp="1"/>
          </p:cNvSpPr>
          <p:nvPr>
            <p:ph type="sldNum" sz="quarter" idx="12"/>
          </p:nvPr>
        </p:nvSpPr>
        <p:spPr/>
        <p:txBody>
          <a:bodyPr/>
          <a:lstStyle/>
          <a:p>
            <a:r>
              <a:rPr lang="en-US"/>
              <a:t>|   </a:t>
            </a:r>
            <a:fld id="{24AA432E-61BB-4EF9-8610-004BEFB30EB4}" type="slidenum">
              <a:rPr lang="en-US" smtClean="0"/>
              <a:pPr/>
              <a:t>6</a:t>
            </a:fld>
            <a:endParaRPr lang="en-US" dirty="0"/>
          </a:p>
        </p:txBody>
      </p:sp>
      <p:sp>
        <p:nvSpPr>
          <p:cNvPr id="5" name="Title 4">
            <a:extLst>
              <a:ext uri="{FF2B5EF4-FFF2-40B4-BE49-F238E27FC236}">
                <a16:creationId xmlns:a16="http://schemas.microsoft.com/office/drawing/2014/main" id="{AB51A868-1E49-426D-956E-FA23472A04B9}"/>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24035C47-7283-4627-B891-1FA075542BA1}"/>
              </a:ext>
            </a:extLst>
          </p:cNvPr>
          <p:cNvSpPr>
            <a:spLocks noGrp="1"/>
          </p:cNvSpPr>
          <p:nvPr>
            <p:ph type="body" sz="quarter" idx="13"/>
          </p:nvPr>
        </p:nvSpPr>
        <p:spPr/>
        <p:txBody>
          <a:bodyPr/>
          <a:lstStyle/>
          <a:p>
            <a:endParaRPr lang="en-ZA"/>
          </a:p>
        </p:txBody>
      </p:sp>
      <p:sp>
        <p:nvSpPr>
          <p:cNvPr id="64" name="Rectangle 63">
            <a:extLst>
              <a:ext uri="{FF2B5EF4-FFF2-40B4-BE49-F238E27FC236}">
                <a16:creationId xmlns:a16="http://schemas.microsoft.com/office/drawing/2014/main" id="{30FEC86C-6871-4856-80B1-55CAA17E6E44}"/>
              </a:ext>
            </a:extLst>
          </p:cNvPr>
          <p:cNvSpPr/>
          <p:nvPr/>
        </p:nvSpPr>
        <p:spPr>
          <a:xfrm>
            <a:off x="1" y="3278981"/>
            <a:ext cx="11580812" cy="3038224"/>
          </a:xfrm>
          <a:prstGeom prst="rect">
            <a:avLst/>
          </a:prstGeom>
          <a:gradFill flip="none" rotWithShape="1">
            <a:gsLst>
              <a:gs pos="100000">
                <a:schemeClr val="accent1">
                  <a:alpha val="37000"/>
                </a:schemeClr>
              </a:gs>
              <a:gs pos="0">
                <a:schemeClr val="tx2"/>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2126" dirty="0">
              <a:latin typeface="Open Sans Light" panose="020B0306030504020204" pitchFamily="34" charset="0"/>
            </a:endParaRPr>
          </a:p>
        </p:txBody>
      </p:sp>
      <p:cxnSp>
        <p:nvCxnSpPr>
          <p:cNvPr id="51" name="Straight Connector 50">
            <a:extLst>
              <a:ext uri="{FF2B5EF4-FFF2-40B4-BE49-F238E27FC236}">
                <a16:creationId xmlns:a16="http://schemas.microsoft.com/office/drawing/2014/main" id="{1A3113E3-2FA1-4599-A4C6-3C1E0AD6771B}"/>
              </a:ext>
            </a:extLst>
          </p:cNvPr>
          <p:cNvCxnSpPr>
            <a:cxnSpLocks/>
            <a:stCxn id="36" idx="1"/>
          </p:cNvCxnSpPr>
          <p:nvPr/>
        </p:nvCxnSpPr>
        <p:spPr>
          <a:xfrm>
            <a:off x="2291808" y="1962273"/>
            <a:ext cx="2404023" cy="0"/>
          </a:xfrm>
          <a:prstGeom prst="line">
            <a:avLst/>
          </a:prstGeom>
          <a:ln w="38100" cap="rnd">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43413CE5-C283-489F-84FA-A3390A408019}"/>
              </a:ext>
            </a:extLst>
          </p:cNvPr>
          <p:cNvCxnSpPr>
            <a:cxnSpLocks/>
          </p:cNvCxnSpPr>
          <p:nvPr/>
        </p:nvCxnSpPr>
        <p:spPr>
          <a:xfrm>
            <a:off x="2273984" y="6139641"/>
            <a:ext cx="2421847" cy="0"/>
          </a:xfrm>
          <a:prstGeom prst="line">
            <a:avLst/>
          </a:prstGeom>
          <a:ln w="38100" cap="rnd">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53" name="Down Arrow 58">
            <a:extLst>
              <a:ext uri="{FF2B5EF4-FFF2-40B4-BE49-F238E27FC236}">
                <a16:creationId xmlns:a16="http://schemas.microsoft.com/office/drawing/2014/main" id="{49AF7C1C-40E6-46F2-84DE-887E26863DD1}"/>
              </a:ext>
            </a:extLst>
          </p:cNvPr>
          <p:cNvSpPr/>
          <p:nvPr/>
        </p:nvSpPr>
        <p:spPr>
          <a:xfrm>
            <a:off x="4561210" y="2515537"/>
            <a:ext cx="294338" cy="747118"/>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9" dirty="0"/>
          </a:p>
        </p:txBody>
      </p:sp>
      <p:sp>
        <p:nvSpPr>
          <p:cNvPr id="54" name="Down Arrow 59">
            <a:extLst>
              <a:ext uri="{FF2B5EF4-FFF2-40B4-BE49-F238E27FC236}">
                <a16:creationId xmlns:a16="http://schemas.microsoft.com/office/drawing/2014/main" id="{DFA7CECD-1CAE-418B-8333-D29D256A24A0}"/>
              </a:ext>
            </a:extLst>
          </p:cNvPr>
          <p:cNvSpPr/>
          <p:nvPr/>
        </p:nvSpPr>
        <p:spPr>
          <a:xfrm flipV="1">
            <a:off x="4561210" y="2032933"/>
            <a:ext cx="294338" cy="482605"/>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9" dirty="0"/>
          </a:p>
        </p:txBody>
      </p:sp>
      <p:sp>
        <p:nvSpPr>
          <p:cNvPr id="55" name="Down Arrow 60">
            <a:extLst>
              <a:ext uri="{FF2B5EF4-FFF2-40B4-BE49-F238E27FC236}">
                <a16:creationId xmlns:a16="http://schemas.microsoft.com/office/drawing/2014/main" id="{60142DEB-8076-493B-8DE5-5620C292CE24}"/>
              </a:ext>
            </a:extLst>
          </p:cNvPr>
          <p:cNvSpPr/>
          <p:nvPr/>
        </p:nvSpPr>
        <p:spPr>
          <a:xfrm>
            <a:off x="4561210" y="4152349"/>
            <a:ext cx="294338" cy="1936000"/>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9" dirty="0"/>
          </a:p>
        </p:txBody>
      </p:sp>
      <p:sp>
        <p:nvSpPr>
          <p:cNvPr id="56" name="Down Arrow 61">
            <a:extLst>
              <a:ext uri="{FF2B5EF4-FFF2-40B4-BE49-F238E27FC236}">
                <a16:creationId xmlns:a16="http://schemas.microsoft.com/office/drawing/2014/main" id="{3CA50E11-9940-46D5-A19B-EC7A6A433356}"/>
              </a:ext>
            </a:extLst>
          </p:cNvPr>
          <p:cNvSpPr/>
          <p:nvPr/>
        </p:nvSpPr>
        <p:spPr>
          <a:xfrm flipV="1">
            <a:off x="4561210" y="3313947"/>
            <a:ext cx="294338" cy="1318950"/>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9" dirty="0"/>
          </a:p>
        </p:txBody>
      </p:sp>
      <p:sp>
        <p:nvSpPr>
          <p:cNvPr id="57" name="TextBox 56">
            <a:extLst>
              <a:ext uri="{FF2B5EF4-FFF2-40B4-BE49-F238E27FC236}">
                <a16:creationId xmlns:a16="http://schemas.microsoft.com/office/drawing/2014/main" id="{C1E9E664-CBB8-4AE2-BFAA-CAEB3A14EF45}"/>
              </a:ext>
            </a:extLst>
          </p:cNvPr>
          <p:cNvSpPr txBox="1"/>
          <p:nvPr/>
        </p:nvSpPr>
        <p:spPr>
          <a:xfrm>
            <a:off x="5176719" y="2044841"/>
            <a:ext cx="1005403" cy="338554"/>
          </a:xfrm>
          <a:prstGeom prst="rect">
            <a:avLst/>
          </a:prstGeom>
          <a:noFill/>
        </p:spPr>
        <p:txBody>
          <a:bodyPr wrap="none" rtlCol="0" anchor="ctr" anchorCtr="0">
            <a:spAutoFit/>
          </a:bodyPr>
          <a:lstStyle/>
          <a:p>
            <a:r>
              <a:rPr lang="en-US" sz="1600" b="1" dirty="0">
                <a:solidFill>
                  <a:schemeClr val="tx2"/>
                </a:solidFill>
                <a:ea typeface="Open Sans" panose="020B0606030504020204" pitchFamily="34" charset="0"/>
                <a:cs typeface="Open Sans" panose="020B0606030504020204" pitchFamily="34" charset="0"/>
              </a:rPr>
              <a:t>CAPTION</a:t>
            </a:r>
          </a:p>
        </p:txBody>
      </p:sp>
      <p:sp>
        <p:nvSpPr>
          <p:cNvPr id="58" name="Subtitle 2">
            <a:extLst>
              <a:ext uri="{FF2B5EF4-FFF2-40B4-BE49-F238E27FC236}">
                <a16:creationId xmlns:a16="http://schemas.microsoft.com/office/drawing/2014/main" id="{C3A7ED95-3965-4029-8FBA-D0F1AED5BB2B}"/>
              </a:ext>
            </a:extLst>
          </p:cNvPr>
          <p:cNvSpPr txBox="1">
            <a:spLocks/>
          </p:cNvSpPr>
          <p:nvPr/>
        </p:nvSpPr>
        <p:spPr>
          <a:xfrm>
            <a:off x="5149357" y="2333780"/>
            <a:ext cx="5051918" cy="651291"/>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ct val="100000"/>
              </a:lnSpc>
            </a:pPr>
            <a:r>
              <a:rPr lang="en-US" sz="1200" dirty="0">
                <a:solidFill>
                  <a:schemeClr val="tx1"/>
                </a:solidFill>
                <a:latin typeface="+mn-lt"/>
              </a:rPr>
              <a:t>Lorem ipsum dolor sit </a:t>
            </a:r>
            <a:r>
              <a:rPr lang="en-US" sz="1200" dirty="0" err="1">
                <a:solidFill>
                  <a:schemeClr val="tx1"/>
                </a:solidFill>
                <a:latin typeface="+mn-lt"/>
              </a:rPr>
              <a:t>amet</a:t>
            </a:r>
            <a:r>
              <a:rPr lang="en-US" sz="1200" dirty="0">
                <a:solidFill>
                  <a:schemeClr val="tx1"/>
                </a:solidFill>
                <a:latin typeface="+mn-lt"/>
              </a:rPr>
              <a:t>, </a:t>
            </a:r>
            <a:r>
              <a:rPr lang="en-US" sz="1200" dirty="0" err="1">
                <a:solidFill>
                  <a:schemeClr val="tx1"/>
                </a:solidFill>
                <a:latin typeface="+mn-lt"/>
              </a:rPr>
              <a:t>consectetur</a:t>
            </a:r>
            <a:r>
              <a:rPr lang="en-US" sz="1200" dirty="0">
                <a:solidFill>
                  <a:schemeClr val="tx1"/>
                </a:solidFill>
                <a:latin typeface="+mn-lt"/>
              </a:rPr>
              <a:t> </a:t>
            </a:r>
            <a:r>
              <a:rPr lang="en-US" sz="1200" dirty="0" err="1">
                <a:solidFill>
                  <a:schemeClr val="tx1"/>
                </a:solidFill>
                <a:latin typeface="+mn-lt"/>
              </a:rPr>
              <a:t>adipiscing</a:t>
            </a:r>
            <a:r>
              <a:rPr lang="en-US" sz="1200" dirty="0">
                <a:solidFill>
                  <a:schemeClr val="tx1"/>
                </a:solidFill>
                <a:latin typeface="+mn-lt"/>
              </a:rPr>
              <a:t> </a:t>
            </a:r>
            <a:r>
              <a:rPr lang="en-US" sz="1200" dirty="0" err="1">
                <a:solidFill>
                  <a:schemeClr val="tx1"/>
                </a:solidFill>
                <a:latin typeface="+mn-lt"/>
              </a:rPr>
              <a:t>elit</a:t>
            </a:r>
            <a:r>
              <a:rPr lang="en-US" sz="1200" dirty="0">
                <a:solidFill>
                  <a:schemeClr val="tx1"/>
                </a:solidFill>
                <a:latin typeface="+mn-lt"/>
              </a:rPr>
              <a:t>, sed do </a:t>
            </a:r>
            <a:r>
              <a:rPr lang="en-US" sz="1200" dirty="0" err="1">
                <a:solidFill>
                  <a:schemeClr val="tx1"/>
                </a:solidFill>
                <a:latin typeface="+mn-lt"/>
              </a:rPr>
              <a:t>eiusmod</a:t>
            </a:r>
            <a:r>
              <a:rPr lang="en-US" sz="1200" dirty="0">
                <a:solidFill>
                  <a:schemeClr val="tx1"/>
                </a:solidFill>
                <a:latin typeface="+mn-lt"/>
              </a:rPr>
              <a:t> </a:t>
            </a:r>
            <a:r>
              <a:rPr lang="en-US" sz="1200" dirty="0" err="1">
                <a:solidFill>
                  <a:schemeClr val="tx1"/>
                </a:solidFill>
                <a:latin typeface="+mn-lt"/>
              </a:rPr>
              <a:t>tempor</a:t>
            </a:r>
            <a:r>
              <a:rPr lang="en-US" sz="1200" dirty="0">
                <a:solidFill>
                  <a:schemeClr val="tx1"/>
                </a:solidFill>
                <a:latin typeface="+mn-lt"/>
              </a:rPr>
              <a:t> </a:t>
            </a:r>
            <a:r>
              <a:rPr lang="en-US" sz="1200" dirty="0" err="1">
                <a:solidFill>
                  <a:schemeClr val="tx1"/>
                </a:solidFill>
                <a:latin typeface="+mn-lt"/>
              </a:rPr>
              <a:t>incididunt</a:t>
            </a:r>
            <a:r>
              <a:rPr lang="en-US" sz="1200" dirty="0">
                <a:solidFill>
                  <a:schemeClr val="tx1"/>
                </a:solidFill>
                <a:latin typeface="+mn-lt"/>
              </a:rPr>
              <a:t> </a:t>
            </a:r>
            <a:r>
              <a:rPr lang="en-US" sz="1200" dirty="0" err="1">
                <a:solidFill>
                  <a:schemeClr val="tx1"/>
                </a:solidFill>
                <a:latin typeface="+mn-lt"/>
              </a:rPr>
              <a:t>ut</a:t>
            </a:r>
            <a:r>
              <a:rPr lang="en-US" sz="1200" dirty="0">
                <a:solidFill>
                  <a:schemeClr val="tx1"/>
                </a:solidFill>
                <a:latin typeface="+mn-lt"/>
              </a:rPr>
              <a:t> </a:t>
            </a:r>
            <a:r>
              <a:rPr lang="en-US" sz="1200" dirty="0" err="1">
                <a:solidFill>
                  <a:schemeClr val="tx1"/>
                </a:solidFill>
                <a:latin typeface="+mn-lt"/>
              </a:rPr>
              <a:t>labore</a:t>
            </a:r>
            <a:r>
              <a:rPr lang="en-US" sz="1200" dirty="0">
                <a:solidFill>
                  <a:schemeClr val="tx1"/>
                </a:solidFill>
                <a:latin typeface="+mn-lt"/>
              </a:rPr>
              <a:t> et dolore magna </a:t>
            </a:r>
            <a:r>
              <a:rPr lang="en-US" sz="1200" dirty="0" err="1">
                <a:solidFill>
                  <a:schemeClr val="tx1"/>
                </a:solidFill>
                <a:latin typeface="+mn-lt"/>
              </a:rPr>
              <a:t>aliqua</a:t>
            </a:r>
            <a:r>
              <a:rPr lang="en-US" sz="1200" dirty="0">
                <a:solidFill>
                  <a:schemeClr val="tx1"/>
                </a:solidFill>
                <a:latin typeface="+mn-lt"/>
              </a:rPr>
              <a:t>. Ut </a:t>
            </a:r>
            <a:r>
              <a:rPr lang="en-US" sz="1200" dirty="0" err="1">
                <a:solidFill>
                  <a:schemeClr val="tx1"/>
                </a:solidFill>
                <a:latin typeface="+mn-lt"/>
              </a:rPr>
              <a:t>enim</a:t>
            </a:r>
            <a:r>
              <a:rPr lang="en-US" sz="1200" dirty="0">
                <a:solidFill>
                  <a:schemeClr val="tx1"/>
                </a:solidFill>
                <a:latin typeface="+mn-lt"/>
              </a:rPr>
              <a:t> ad minim </a:t>
            </a:r>
            <a:r>
              <a:rPr lang="en-US" sz="1200" dirty="0" err="1">
                <a:solidFill>
                  <a:schemeClr val="tx1"/>
                </a:solidFill>
                <a:latin typeface="+mn-lt"/>
              </a:rPr>
              <a:t>veniam</a:t>
            </a:r>
            <a:r>
              <a:rPr lang="en-US" sz="1200" dirty="0">
                <a:solidFill>
                  <a:schemeClr val="tx1"/>
                </a:solidFill>
                <a:latin typeface="+mn-lt"/>
              </a:rPr>
              <a:t>, </a:t>
            </a:r>
            <a:r>
              <a:rPr lang="en-US" sz="1200" dirty="0" err="1">
                <a:solidFill>
                  <a:schemeClr val="tx1"/>
                </a:solidFill>
                <a:latin typeface="+mn-lt"/>
              </a:rPr>
              <a:t>quis</a:t>
            </a:r>
            <a:r>
              <a:rPr lang="en-US" sz="1200" dirty="0">
                <a:solidFill>
                  <a:schemeClr val="tx1"/>
                </a:solidFill>
                <a:latin typeface="+mn-lt"/>
              </a:rPr>
              <a:t> nostrum.</a:t>
            </a:r>
            <a:endParaRPr lang="en-US" sz="1200" dirty="0">
              <a:solidFill>
                <a:schemeClr val="tx1"/>
              </a:solidFill>
              <a:latin typeface="+mn-lt"/>
              <a:ea typeface="Open Sans Light" panose="020B0306030504020204" pitchFamily="34" charset="0"/>
              <a:cs typeface="Open Sans Light" panose="020B0306030504020204" pitchFamily="34" charset="0"/>
            </a:endParaRPr>
          </a:p>
        </p:txBody>
      </p:sp>
      <p:sp>
        <p:nvSpPr>
          <p:cNvPr id="59" name="TextBox 58">
            <a:extLst>
              <a:ext uri="{FF2B5EF4-FFF2-40B4-BE49-F238E27FC236}">
                <a16:creationId xmlns:a16="http://schemas.microsoft.com/office/drawing/2014/main" id="{9B0B82E7-21BB-4376-B1A3-86783FEE007F}"/>
              </a:ext>
            </a:extLst>
          </p:cNvPr>
          <p:cNvSpPr txBox="1"/>
          <p:nvPr/>
        </p:nvSpPr>
        <p:spPr>
          <a:xfrm>
            <a:off x="5176719" y="3814387"/>
            <a:ext cx="1005403" cy="338554"/>
          </a:xfrm>
          <a:prstGeom prst="rect">
            <a:avLst/>
          </a:prstGeom>
          <a:noFill/>
        </p:spPr>
        <p:txBody>
          <a:bodyPr wrap="none" rtlCol="0" anchor="ctr" anchorCtr="0">
            <a:spAutoFit/>
          </a:bodyPr>
          <a:lstStyle/>
          <a:p>
            <a:r>
              <a:rPr lang="en-US" sz="1600" b="1" dirty="0">
                <a:solidFill>
                  <a:schemeClr val="bg1"/>
                </a:solidFill>
                <a:ea typeface="Open Sans" panose="020B0606030504020204" pitchFamily="34" charset="0"/>
                <a:cs typeface="Open Sans" panose="020B0606030504020204" pitchFamily="34" charset="0"/>
              </a:rPr>
              <a:t>CAPTION</a:t>
            </a:r>
          </a:p>
        </p:txBody>
      </p:sp>
      <p:sp>
        <p:nvSpPr>
          <p:cNvPr id="60" name="Subtitle 2">
            <a:extLst>
              <a:ext uri="{FF2B5EF4-FFF2-40B4-BE49-F238E27FC236}">
                <a16:creationId xmlns:a16="http://schemas.microsoft.com/office/drawing/2014/main" id="{C9B39B5F-C6EF-413C-B6FD-327039EE2FCF}"/>
              </a:ext>
            </a:extLst>
          </p:cNvPr>
          <p:cNvSpPr txBox="1">
            <a:spLocks/>
          </p:cNvSpPr>
          <p:nvPr/>
        </p:nvSpPr>
        <p:spPr>
          <a:xfrm>
            <a:off x="5149357" y="4103326"/>
            <a:ext cx="5051918" cy="1389955"/>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ct val="100000"/>
              </a:lnSpc>
            </a:pPr>
            <a:r>
              <a:rPr lang="en-US" sz="1200" dirty="0">
                <a:solidFill>
                  <a:schemeClr val="bg1"/>
                </a:solidFill>
                <a:latin typeface="+mn-lt"/>
              </a:rPr>
              <a:t>Lorem ipsum dolor sit </a:t>
            </a:r>
            <a:r>
              <a:rPr lang="en-US" sz="1200" dirty="0" err="1">
                <a:solidFill>
                  <a:schemeClr val="bg1"/>
                </a:solidFill>
                <a:latin typeface="+mn-lt"/>
              </a:rPr>
              <a:t>amet</a:t>
            </a:r>
            <a:r>
              <a:rPr lang="en-US" sz="1200" dirty="0">
                <a:solidFill>
                  <a:schemeClr val="bg1"/>
                </a:solidFill>
                <a:latin typeface="+mn-lt"/>
              </a:rPr>
              <a:t>, </a:t>
            </a:r>
            <a:r>
              <a:rPr lang="en-US" sz="1200" dirty="0" err="1">
                <a:solidFill>
                  <a:schemeClr val="bg1"/>
                </a:solidFill>
                <a:latin typeface="+mn-lt"/>
              </a:rPr>
              <a:t>consectetur</a:t>
            </a:r>
            <a:r>
              <a:rPr lang="en-US" sz="1200" dirty="0">
                <a:solidFill>
                  <a:schemeClr val="bg1"/>
                </a:solidFill>
                <a:latin typeface="+mn-lt"/>
              </a:rPr>
              <a:t> </a:t>
            </a:r>
            <a:r>
              <a:rPr lang="en-US" sz="1200" dirty="0" err="1">
                <a:solidFill>
                  <a:schemeClr val="bg1"/>
                </a:solidFill>
                <a:latin typeface="+mn-lt"/>
              </a:rPr>
              <a:t>adipiscing</a:t>
            </a:r>
            <a:r>
              <a:rPr lang="en-US" sz="1200" dirty="0">
                <a:solidFill>
                  <a:schemeClr val="bg1"/>
                </a:solidFill>
                <a:latin typeface="+mn-lt"/>
              </a:rPr>
              <a:t> </a:t>
            </a:r>
            <a:r>
              <a:rPr lang="en-US" sz="1200" dirty="0" err="1">
                <a:solidFill>
                  <a:schemeClr val="bg1"/>
                </a:solidFill>
                <a:latin typeface="+mn-lt"/>
              </a:rPr>
              <a:t>elit</a:t>
            </a:r>
            <a:r>
              <a:rPr lang="en-US" sz="1200" dirty="0">
                <a:solidFill>
                  <a:schemeClr val="bg1"/>
                </a:solidFill>
                <a:latin typeface="+mn-lt"/>
              </a:rPr>
              <a:t>, sed do </a:t>
            </a:r>
            <a:r>
              <a:rPr lang="en-US" sz="1200" dirty="0" err="1">
                <a:solidFill>
                  <a:schemeClr val="bg1"/>
                </a:solidFill>
                <a:latin typeface="+mn-lt"/>
              </a:rPr>
              <a:t>eiusmod</a:t>
            </a:r>
            <a:r>
              <a:rPr lang="en-US" sz="1200" dirty="0">
                <a:solidFill>
                  <a:schemeClr val="bg1"/>
                </a:solidFill>
                <a:latin typeface="+mn-lt"/>
              </a:rPr>
              <a:t> </a:t>
            </a:r>
            <a:r>
              <a:rPr lang="en-US" sz="1200" dirty="0" err="1">
                <a:solidFill>
                  <a:schemeClr val="bg1"/>
                </a:solidFill>
                <a:latin typeface="+mn-lt"/>
              </a:rPr>
              <a:t>tempor</a:t>
            </a:r>
            <a:r>
              <a:rPr lang="en-US" sz="1200" dirty="0">
                <a:solidFill>
                  <a:schemeClr val="bg1"/>
                </a:solidFill>
                <a:latin typeface="+mn-lt"/>
              </a:rPr>
              <a:t> </a:t>
            </a:r>
            <a:r>
              <a:rPr lang="en-US" sz="1200" dirty="0" err="1">
                <a:solidFill>
                  <a:schemeClr val="bg1"/>
                </a:solidFill>
                <a:latin typeface="+mn-lt"/>
              </a:rPr>
              <a:t>incididunt</a:t>
            </a:r>
            <a:r>
              <a:rPr lang="en-US" sz="1200" dirty="0">
                <a:solidFill>
                  <a:schemeClr val="bg1"/>
                </a:solidFill>
                <a:latin typeface="+mn-lt"/>
              </a:rPr>
              <a:t> </a:t>
            </a:r>
            <a:r>
              <a:rPr lang="en-US" sz="1200" dirty="0" err="1">
                <a:solidFill>
                  <a:schemeClr val="bg1"/>
                </a:solidFill>
                <a:latin typeface="+mn-lt"/>
              </a:rPr>
              <a:t>ut</a:t>
            </a:r>
            <a:r>
              <a:rPr lang="en-US" sz="1200" dirty="0">
                <a:solidFill>
                  <a:schemeClr val="bg1"/>
                </a:solidFill>
                <a:latin typeface="+mn-lt"/>
              </a:rPr>
              <a:t> </a:t>
            </a:r>
            <a:r>
              <a:rPr lang="en-US" sz="1200" dirty="0" err="1">
                <a:solidFill>
                  <a:schemeClr val="bg1"/>
                </a:solidFill>
                <a:latin typeface="+mn-lt"/>
              </a:rPr>
              <a:t>labore</a:t>
            </a:r>
            <a:r>
              <a:rPr lang="en-US" sz="1200" dirty="0">
                <a:solidFill>
                  <a:schemeClr val="bg1"/>
                </a:solidFill>
                <a:latin typeface="+mn-lt"/>
              </a:rPr>
              <a:t> et dolore magna </a:t>
            </a:r>
            <a:r>
              <a:rPr lang="en-US" sz="1200" dirty="0" err="1">
                <a:solidFill>
                  <a:schemeClr val="bg1"/>
                </a:solidFill>
                <a:latin typeface="+mn-lt"/>
              </a:rPr>
              <a:t>aliqua</a:t>
            </a:r>
            <a:r>
              <a:rPr lang="en-US" sz="1200" dirty="0">
                <a:solidFill>
                  <a:schemeClr val="bg1"/>
                </a:solidFill>
                <a:latin typeface="+mn-lt"/>
              </a:rPr>
              <a:t>. Ut </a:t>
            </a:r>
            <a:r>
              <a:rPr lang="en-US" sz="1200" dirty="0" err="1">
                <a:solidFill>
                  <a:schemeClr val="bg1"/>
                </a:solidFill>
                <a:latin typeface="+mn-lt"/>
              </a:rPr>
              <a:t>enim</a:t>
            </a:r>
            <a:r>
              <a:rPr lang="en-US" sz="1200" dirty="0">
                <a:solidFill>
                  <a:schemeClr val="bg1"/>
                </a:solidFill>
                <a:latin typeface="+mn-lt"/>
              </a:rPr>
              <a:t> ad minim </a:t>
            </a:r>
            <a:r>
              <a:rPr lang="en-US" sz="1200" dirty="0" err="1">
                <a:solidFill>
                  <a:schemeClr val="bg1"/>
                </a:solidFill>
                <a:latin typeface="+mn-lt"/>
              </a:rPr>
              <a:t>veniam</a:t>
            </a:r>
            <a:r>
              <a:rPr lang="en-US" sz="1200" dirty="0">
                <a:solidFill>
                  <a:schemeClr val="bg1"/>
                </a:solidFill>
                <a:latin typeface="+mn-lt"/>
              </a:rPr>
              <a:t>, </a:t>
            </a:r>
            <a:r>
              <a:rPr lang="en-US" sz="1200" dirty="0" err="1">
                <a:solidFill>
                  <a:schemeClr val="bg1"/>
                </a:solidFill>
                <a:latin typeface="+mn-lt"/>
              </a:rPr>
              <a:t>quis</a:t>
            </a:r>
            <a:r>
              <a:rPr lang="en-US" sz="1200" dirty="0">
                <a:solidFill>
                  <a:schemeClr val="bg1"/>
                </a:solidFill>
                <a:latin typeface="+mn-lt"/>
              </a:rPr>
              <a:t> </a:t>
            </a:r>
            <a:r>
              <a:rPr lang="en-US" sz="1200" dirty="0" err="1">
                <a:solidFill>
                  <a:schemeClr val="bg1"/>
                </a:solidFill>
                <a:latin typeface="+mn-lt"/>
              </a:rPr>
              <a:t>nostrud</a:t>
            </a:r>
            <a:r>
              <a:rPr lang="en-US" sz="1200" dirty="0">
                <a:solidFill>
                  <a:schemeClr val="bg1"/>
                </a:solidFill>
                <a:latin typeface="+mn-lt"/>
              </a:rPr>
              <a:t> exercitation </a:t>
            </a:r>
            <a:r>
              <a:rPr lang="en-US" sz="1200" dirty="0" err="1">
                <a:solidFill>
                  <a:schemeClr val="bg1"/>
                </a:solidFill>
                <a:latin typeface="+mn-lt"/>
              </a:rPr>
              <a:t>ullamco</a:t>
            </a:r>
            <a:r>
              <a:rPr lang="en-US" sz="1200" dirty="0">
                <a:solidFill>
                  <a:schemeClr val="bg1"/>
                </a:solidFill>
                <a:latin typeface="+mn-lt"/>
              </a:rPr>
              <a:t> </a:t>
            </a:r>
            <a:r>
              <a:rPr lang="en-US" sz="1200" dirty="0" err="1">
                <a:solidFill>
                  <a:schemeClr val="bg1"/>
                </a:solidFill>
                <a:latin typeface="+mn-lt"/>
              </a:rPr>
              <a:t>laboris</a:t>
            </a:r>
            <a:r>
              <a:rPr lang="en-US" sz="1200" dirty="0">
                <a:solidFill>
                  <a:schemeClr val="bg1"/>
                </a:solidFill>
                <a:latin typeface="+mn-lt"/>
              </a:rPr>
              <a:t> nisi </a:t>
            </a:r>
            <a:r>
              <a:rPr lang="en-US" sz="1200" dirty="0" err="1">
                <a:solidFill>
                  <a:schemeClr val="bg1"/>
                </a:solidFill>
                <a:latin typeface="+mn-lt"/>
              </a:rPr>
              <a:t>ut</a:t>
            </a:r>
            <a:r>
              <a:rPr lang="en-US" sz="1200" dirty="0">
                <a:solidFill>
                  <a:schemeClr val="bg1"/>
                </a:solidFill>
                <a:latin typeface="+mn-lt"/>
              </a:rPr>
              <a:t> </a:t>
            </a:r>
            <a:r>
              <a:rPr lang="en-US" sz="1200" dirty="0" err="1">
                <a:solidFill>
                  <a:schemeClr val="bg1"/>
                </a:solidFill>
                <a:latin typeface="+mn-lt"/>
              </a:rPr>
              <a:t>aliquip</a:t>
            </a:r>
            <a:r>
              <a:rPr lang="en-US" sz="1200" dirty="0">
                <a:solidFill>
                  <a:schemeClr val="bg1"/>
                </a:solidFill>
                <a:latin typeface="+mn-lt"/>
              </a:rPr>
              <a:t> ex </a:t>
            </a:r>
            <a:r>
              <a:rPr lang="en-US" sz="1200" dirty="0" err="1">
                <a:solidFill>
                  <a:schemeClr val="bg1"/>
                </a:solidFill>
                <a:latin typeface="+mn-lt"/>
              </a:rPr>
              <a:t>ea</a:t>
            </a:r>
            <a:r>
              <a:rPr lang="en-US" sz="1200" dirty="0">
                <a:solidFill>
                  <a:schemeClr val="bg1"/>
                </a:solidFill>
                <a:latin typeface="+mn-lt"/>
              </a:rPr>
              <a:t> </a:t>
            </a:r>
            <a:r>
              <a:rPr lang="en-US" sz="1200" dirty="0" err="1">
                <a:solidFill>
                  <a:schemeClr val="bg1"/>
                </a:solidFill>
                <a:latin typeface="+mn-lt"/>
              </a:rPr>
              <a:t>commodo</a:t>
            </a:r>
            <a:r>
              <a:rPr lang="en-US" sz="1200" dirty="0">
                <a:solidFill>
                  <a:schemeClr val="bg1"/>
                </a:solidFill>
                <a:latin typeface="+mn-lt"/>
              </a:rPr>
              <a:t> </a:t>
            </a:r>
            <a:r>
              <a:rPr lang="en-US" sz="1200" dirty="0" err="1">
                <a:solidFill>
                  <a:schemeClr val="bg1"/>
                </a:solidFill>
                <a:latin typeface="+mn-lt"/>
              </a:rPr>
              <a:t>consequat</a:t>
            </a:r>
            <a:r>
              <a:rPr lang="en-US" sz="1200" dirty="0">
                <a:solidFill>
                  <a:schemeClr val="bg1"/>
                </a:solidFill>
                <a:latin typeface="+mn-lt"/>
              </a:rPr>
              <a:t>. Duis </a:t>
            </a:r>
            <a:r>
              <a:rPr lang="en-US" sz="1200" dirty="0" err="1">
                <a:solidFill>
                  <a:schemeClr val="bg1"/>
                </a:solidFill>
                <a:latin typeface="+mn-lt"/>
              </a:rPr>
              <a:t>aute</a:t>
            </a:r>
            <a:r>
              <a:rPr lang="en-US" sz="1200" dirty="0">
                <a:solidFill>
                  <a:schemeClr val="bg1"/>
                </a:solidFill>
                <a:latin typeface="+mn-lt"/>
              </a:rPr>
              <a:t> </a:t>
            </a:r>
            <a:r>
              <a:rPr lang="en-US" sz="1200" dirty="0" err="1">
                <a:solidFill>
                  <a:schemeClr val="bg1"/>
                </a:solidFill>
                <a:latin typeface="+mn-lt"/>
              </a:rPr>
              <a:t>irure</a:t>
            </a:r>
            <a:r>
              <a:rPr lang="en-US" sz="1200" dirty="0">
                <a:solidFill>
                  <a:schemeClr val="bg1"/>
                </a:solidFill>
                <a:latin typeface="+mn-lt"/>
              </a:rPr>
              <a:t> dolor in </a:t>
            </a:r>
            <a:r>
              <a:rPr lang="en-US" sz="1200" dirty="0" err="1">
                <a:solidFill>
                  <a:schemeClr val="bg1"/>
                </a:solidFill>
                <a:latin typeface="+mn-lt"/>
              </a:rPr>
              <a:t>reprehenderit</a:t>
            </a:r>
            <a:r>
              <a:rPr lang="en-US" sz="1200" dirty="0">
                <a:solidFill>
                  <a:schemeClr val="bg1"/>
                </a:solidFill>
                <a:latin typeface="+mn-lt"/>
              </a:rPr>
              <a:t> in </a:t>
            </a:r>
            <a:r>
              <a:rPr lang="en-US" sz="1200" dirty="0" err="1">
                <a:solidFill>
                  <a:schemeClr val="bg1"/>
                </a:solidFill>
                <a:latin typeface="+mn-lt"/>
              </a:rPr>
              <a:t>voluptate</a:t>
            </a:r>
            <a:r>
              <a:rPr lang="en-US" sz="1200" dirty="0">
                <a:solidFill>
                  <a:schemeClr val="bg1"/>
                </a:solidFill>
                <a:latin typeface="+mn-lt"/>
              </a:rPr>
              <a:t> </a:t>
            </a:r>
            <a:r>
              <a:rPr lang="en-US" sz="1200" dirty="0" err="1">
                <a:solidFill>
                  <a:schemeClr val="bg1"/>
                </a:solidFill>
                <a:latin typeface="+mn-lt"/>
              </a:rPr>
              <a:t>velit</a:t>
            </a:r>
            <a:r>
              <a:rPr lang="en-US" sz="1200" dirty="0">
                <a:solidFill>
                  <a:schemeClr val="bg1"/>
                </a:solidFill>
                <a:latin typeface="+mn-lt"/>
              </a:rPr>
              <a:t> </a:t>
            </a:r>
            <a:r>
              <a:rPr lang="en-US" sz="1200" dirty="0" err="1">
                <a:solidFill>
                  <a:schemeClr val="bg1"/>
                </a:solidFill>
                <a:latin typeface="+mn-lt"/>
              </a:rPr>
              <a:t>esse</a:t>
            </a:r>
            <a:r>
              <a:rPr lang="en-US" sz="1200" dirty="0">
                <a:solidFill>
                  <a:schemeClr val="bg1"/>
                </a:solidFill>
                <a:latin typeface="+mn-lt"/>
              </a:rPr>
              <a:t> </a:t>
            </a:r>
            <a:r>
              <a:rPr lang="en-US" sz="1200" dirty="0" err="1">
                <a:solidFill>
                  <a:schemeClr val="bg1"/>
                </a:solidFill>
                <a:latin typeface="+mn-lt"/>
              </a:rPr>
              <a:t>cillum</a:t>
            </a:r>
            <a:r>
              <a:rPr lang="en-US" sz="1200" dirty="0">
                <a:solidFill>
                  <a:schemeClr val="bg1"/>
                </a:solidFill>
                <a:latin typeface="+mn-lt"/>
              </a:rPr>
              <a:t> dolore </a:t>
            </a:r>
            <a:r>
              <a:rPr lang="en-US" sz="1200" dirty="0" err="1">
                <a:solidFill>
                  <a:schemeClr val="bg1"/>
                </a:solidFill>
                <a:latin typeface="+mn-lt"/>
              </a:rPr>
              <a:t>eu</a:t>
            </a:r>
            <a:r>
              <a:rPr lang="en-US" sz="1200" dirty="0">
                <a:solidFill>
                  <a:schemeClr val="bg1"/>
                </a:solidFill>
                <a:latin typeface="+mn-lt"/>
              </a:rPr>
              <a:t> </a:t>
            </a:r>
            <a:r>
              <a:rPr lang="en-US" sz="1200" dirty="0" err="1">
                <a:solidFill>
                  <a:schemeClr val="bg1"/>
                </a:solidFill>
                <a:latin typeface="+mn-lt"/>
              </a:rPr>
              <a:t>fugiat</a:t>
            </a:r>
            <a:r>
              <a:rPr lang="en-US" sz="1200" dirty="0">
                <a:solidFill>
                  <a:schemeClr val="bg1"/>
                </a:solidFill>
                <a:latin typeface="+mn-lt"/>
              </a:rPr>
              <a:t> </a:t>
            </a:r>
            <a:r>
              <a:rPr lang="en-US" sz="1200" dirty="0" err="1">
                <a:solidFill>
                  <a:schemeClr val="bg1"/>
                </a:solidFill>
                <a:latin typeface="+mn-lt"/>
              </a:rPr>
              <a:t>nulla</a:t>
            </a:r>
            <a:r>
              <a:rPr lang="en-US" sz="1200" dirty="0">
                <a:solidFill>
                  <a:schemeClr val="bg1"/>
                </a:solidFill>
                <a:latin typeface="+mn-lt"/>
              </a:rPr>
              <a:t> </a:t>
            </a:r>
            <a:r>
              <a:rPr lang="en-US" sz="1200" dirty="0" err="1">
                <a:solidFill>
                  <a:schemeClr val="bg1"/>
                </a:solidFill>
                <a:latin typeface="+mn-lt"/>
              </a:rPr>
              <a:t>pariatur</a:t>
            </a:r>
            <a:r>
              <a:rPr lang="en-US" sz="1200" dirty="0">
                <a:solidFill>
                  <a:schemeClr val="bg1"/>
                </a:solidFill>
                <a:latin typeface="+mn-lt"/>
              </a:rPr>
              <a:t>. </a:t>
            </a:r>
            <a:r>
              <a:rPr lang="en-US" sz="1200" dirty="0" err="1">
                <a:solidFill>
                  <a:schemeClr val="bg1"/>
                </a:solidFill>
                <a:latin typeface="+mn-lt"/>
              </a:rPr>
              <a:t>Excepteur</a:t>
            </a:r>
            <a:r>
              <a:rPr lang="en-US" sz="1200" dirty="0">
                <a:solidFill>
                  <a:schemeClr val="bg1"/>
                </a:solidFill>
                <a:latin typeface="+mn-lt"/>
              </a:rPr>
              <a:t> </a:t>
            </a:r>
            <a:r>
              <a:rPr lang="en-US" sz="1200" dirty="0" err="1">
                <a:solidFill>
                  <a:schemeClr val="bg1"/>
                </a:solidFill>
                <a:latin typeface="+mn-lt"/>
              </a:rPr>
              <a:t>sint</a:t>
            </a:r>
            <a:r>
              <a:rPr lang="en-US" sz="1200" dirty="0">
                <a:solidFill>
                  <a:schemeClr val="bg1"/>
                </a:solidFill>
                <a:latin typeface="+mn-lt"/>
              </a:rPr>
              <a:t> </a:t>
            </a:r>
            <a:r>
              <a:rPr lang="en-US" sz="1200" dirty="0" err="1">
                <a:solidFill>
                  <a:schemeClr val="bg1"/>
                </a:solidFill>
                <a:latin typeface="+mn-lt"/>
              </a:rPr>
              <a:t>occaecat</a:t>
            </a:r>
            <a:r>
              <a:rPr lang="en-US" sz="1200" dirty="0">
                <a:solidFill>
                  <a:schemeClr val="bg1"/>
                </a:solidFill>
                <a:latin typeface="+mn-lt"/>
              </a:rPr>
              <a:t> </a:t>
            </a:r>
            <a:r>
              <a:rPr lang="en-US" sz="1200" dirty="0" err="1">
                <a:solidFill>
                  <a:schemeClr val="bg1"/>
                </a:solidFill>
                <a:latin typeface="+mn-lt"/>
              </a:rPr>
              <a:t>cupidatat</a:t>
            </a:r>
            <a:r>
              <a:rPr lang="en-US" sz="1200" dirty="0">
                <a:solidFill>
                  <a:schemeClr val="bg1"/>
                </a:solidFill>
                <a:latin typeface="+mn-lt"/>
              </a:rPr>
              <a:t> non </a:t>
            </a:r>
            <a:r>
              <a:rPr lang="en-US" sz="1200" dirty="0" err="1">
                <a:solidFill>
                  <a:schemeClr val="bg1"/>
                </a:solidFill>
                <a:latin typeface="+mn-lt"/>
              </a:rPr>
              <a:t>proident</a:t>
            </a:r>
            <a:r>
              <a:rPr lang="en-US" sz="1200" dirty="0">
                <a:solidFill>
                  <a:schemeClr val="bg1"/>
                </a:solidFill>
                <a:latin typeface="+mn-lt"/>
              </a:rPr>
              <a:t>, sunt in culpa qui </a:t>
            </a:r>
            <a:r>
              <a:rPr lang="en-US" sz="1200" dirty="0" err="1">
                <a:solidFill>
                  <a:schemeClr val="bg1"/>
                </a:solidFill>
                <a:latin typeface="+mn-lt"/>
              </a:rPr>
              <a:t>officia</a:t>
            </a:r>
            <a:r>
              <a:rPr lang="en-US" sz="1200" dirty="0">
                <a:solidFill>
                  <a:schemeClr val="bg1"/>
                </a:solidFill>
                <a:latin typeface="+mn-lt"/>
              </a:rPr>
              <a:t> </a:t>
            </a:r>
            <a:r>
              <a:rPr lang="en-US" sz="1200" dirty="0" err="1">
                <a:solidFill>
                  <a:schemeClr val="bg1"/>
                </a:solidFill>
                <a:latin typeface="+mn-lt"/>
              </a:rPr>
              <a:t>deserunt</a:t>
            </a:r>
            <a:r>
              <a:rPr lang="en-US" sz="1200" dirty="0">
                <a:solidFill>
                  <a:schemeClr val="bg1"/>
                </a:solidFill>
                <a:latin typeface="+mn-lt"/>
              </a:rPr>
              <a:t> </a:t>
            </a:r>
            <a:r>
              <a:rPr lang="en-US" sz="1200" dirty="0" err="1">
                <a:solidFill>
                  <a:schemeClr val="bg1"/>
                </a:solidFill>
                <a:latin typeface="+mn-lt"/>
              </a:rPr>
              <a:t>mollit</a:t>
            </a:r>
            <a:r>
              <a:rPr lang="en-US" sz="1200" dirty="0">
                <a:solidFill>
                  <a:schemeClr val="bg1"/>
                </a:solidFill>
                <a:latin typeface="+mn-lt"/>
              </a:rPr>
              <a:t> </a:t>
            </a:r>
            <a:r>
              <a:rPr lang="en-US" sz="1200" dirty="0" err="1">
                <a:solidFill>
                  <a:schemeClr val="bg1"/>
                </a:solidFill>
                <a:latin typeface="+mn-lt"/>
              </a:rPr>
              <a:t>anim</a:t>
            </a:r>
            <a:r>
              <a:rPr lang="en-US" sz="1200" dirty="0">
                <a:solidFill>
                  <a:schemeClr val="bg1"/>
                </a:solidFill>
                <a:latin typeface="+mn-lt"/>
              </a:rPr>
              <a:t> id </a:t>
            </a:r>
            <a:r>
              <a:rPr lang="en-US" sz="1200" dirty="0" err="1">
                <a:solidFill>
                  <a:schemeClr val="bg1"/>
                </a:solidFill>
                <a:latin typeface="+mn-lt"/>
              </a:rPr>
              <a:t>est</a:t>
            </a:r>
            <a:r>
              <a:rPr lang="en-US" sz="1200" dirty="0">
                <a:solidFill>
                  <a:schemeClr val="bg1"/>
                </a:solidFill>
                <a:latin typeface="+mn-lt"/>
              </a:rPr>
              <a:t> </a:t>
            </a:r>
            <a:r>
              <a:rPr lang="en-US" sz="1200" dirty="0" err="1">
                <a:solidFill>
                  <a:schemeClr val="bg1"/>
                </a:solidFill>
                <a:latin typeface="+mn-lt"/>
              </a:rPr>
              <a:t>laborum</a:t>
            </a:r>
            <a:r>
              <a:rPr lang="en-US" sz="1200" dirty="0">
                <a:solidFill>
                  <a:schemeClr val="bg1"/>
                </a:solidFill>
                <a:latin typeface="+mn-lt"/>
              </a:rPr>
              <a:t>. </a:t>
            </a:r>
            <a:endParaRPr lang="en-US" sz="1200" dirty="0">
              <a:solidFill>
                <a:schemeClr val="bg1"/>
              </a:solidFill>
              <a:latin typeface="+mn-lt"/>
              <a:ea typeface="Open Sans Light" panose="020B0306030504020204" pitchFamily="34" charset="0"/>
              <a:cs typeface="Open Sans Light" panose="020B0306030504020204" pitchFamily="34" charset="0"/>
            </a:endParaRPr>
          </a:p>
        </p:txBody>
      </p:sp>
      <p:sp>
        <p:nvSpPr>
          <p:cNvPr id="61" name="TextBox 60">
            <a:extLst>
              <a:ext uri="{FF2B5EF4-FFF2-40B4-BE49-F238E27FC236}">
                <a16:creationId xmlns:a16="http://schemas.microsoft.com/office/drawing/2014/main" id="{7BEB583F-8E07-4260-A661-047EABDE231D}"/>
              </a:ext>
            </a:extLst>
          </p:cNvPr>
          <p:cNvSpPr txBox="1"/>
          <p:nvPr/>
        </p:nvSpPr>
        <p:spPr>
          <a:xfrm>
            <a:off x="3673719" y="2275302"/>
            <a:ext cx="662361" cy="419474"/>
          </a:xfrm>
          <a:prstGeom prst="rect">
            <a:avLst/>
          </a:prstGeom>
          <a:noFill/>
        </p:spPr>
        <p:txBody>
          <a:bodyPr wrap="none" rtlCol="0">
            <a:spAutoFit/>
          </a:bodyPr>
          <a:lstStyle/>
          <a:p>
            <a:pPr algn="r"/>
            <a:r>
              <a:rPr lang="en-US" sz="2126" b="1" dirty="0">
                <a:ea typeface="Open Sans" panose="020B0606030504020204" pitchFamily="34" charset="0"/>
                <a:cs typeface="Open Sans" panose="020B0606030504020204" pitchFamily="34" charset="0"/>
              </a:rPr>
              <a:t>25%</a:t>
            </a:r>
          </a:p>
        </p:txBody>
      </p:sp>
      <p:sp>
        <p:nvSpPr>
          <p:cNvPr id="62" name="TextBox 61">
            <a:extLst>
              <a:ext uri="{FF2B5EF4-FFF2-40B4-BE49-F238E27FC236}">
                <a16:creationId xmlns:a16="http://schemas.microsoft.com/office/drawing/2014/main" id="{ACE95A02-D53A-400F-BC08-3043B0C176F5}"/>
              </a:ext>
            </a:extLst>
          </p:cNvPr>
          <p:cNvSpPr txBox="1"/>
          <p:nvPr/>
        </p:nvSpPr>
        <p:spPr>
          <a:xfrm>
            <a:off x="3676925" y="4351491"/>
            <a:ext cx="659155" cy="419474"/>
          </a:xfrm>
          <a:prstGeom prst="rect">
            <a:avLst/>
          </a:prstGeom>
          <a:noFill/>
        </p:spPr>
        <p:txBody>
          <a:bodyPr wrap="none" rtlCol="0">
            <a:spAutoFit/>
          </a:bodyPr>
          <a:lstStyle/>
          <a:p>
            <a:pPr algn="r"/>
            <a:r>
              <a:rPr lang="en-US" sz="2126" b="1" dirty="0">
                <a:solidFill>
                  <a:schemeClr val="bg1"/>
                </a:solidFill>
                <a:ea typeface="Open Sans" panose="020B0606030504020204" pitchFamily="34" charset="0"/>
                <a:cs typeface="Open Sans" panose="020B0606030504020204" pitchFamily="34" charset="0"/>
              </a:rPr>
              <a:t>75%</a:t>
            </a:r>
          </a:p>
        </p:txBody>
      </p:sp>
    </p:spTree>
    <p:extLst>
      <p:ext uri="{BB962C8B-B14F-4D97-AF65-F5344CB8AC3E}">
        <p14:creationId xmlns:p14="http://schemas.microsoft.com/office/powerpoint/2010/main" val="1046641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0FB16CD1-0AEB-401D-B1DC-C2FE10010680}"/>
              </a:ext>
            </a:extLst>
          </p:cNvPr>
          <p:cNvGrpSpPr/>
          <p:nvPr/>
        </p:nvGrpSpPr>
        <p:grpSpPr>
          <a:xfrm>
            <a:off x="7527994" y="2225150"/>
            <a:ext cx="2661832" cy="3939079"/>
            <a:chOff x="2459038" y="1760538"/>
            <a:chExt cx="3149601" cy="4660900"/>
          </a:xfrm>
        </p:grpSpPr>
        <p:sp>
          <p:nvSpPr>
            <p:cNvPr id="8" name="Freeform 5">
              <a:extLst>
                <a:ext uri="{FF2B5EF4-FFF2-40B4-BE49-F238E27FC236}">
                  <a16:creationId xmlns:a16="http://schemas.microsoft.com/office/drawing/2014/main" id="{4C2C4423-1CBE-4E66-8685-278F1CEF45C5}"/>
                </a:ext>
              </a:extLst>
            </p:cNvPr>
            <p:cNvSpPr>
              <a:spLocks/>
            </p:cNvSpPr>
            <p:nvPr/>
          </p:nvSpPr>
          <p:spPr bwMode="auto">
            <a:xfrm>
              <a:off x="4638676" y="2663826"/>
              <a:ext cx="969963" cy="2889250"/>
            </a:xfrm>
            <a:custGeom>
              <a:avLst/>
              <a:gdLst>
                <a:gd name="T0" fmla="*/ 215 w 258"/>
                <a:gd name="T1" fmla="*/ 174 h 769"/>
                <a:gd name="T2" fmla="*/ 258 w 258"/>
                <a:gd name="T3" fmla="*/ 302 h 769"/>
                <a:gd name="T4" fmla="*/ 162 w 258"/>
                <a:gd name="T5" fmla="*/ 408 h 769"/>
                <a:gd name="T6" fmla="*/ 204 w 258"/>
                <a:gd name="T7" fmla="*/ 474 h 769"/>
                <a:gd name="T8" fmla="*/ 0 w 258"/>
                <a:gd name="T9" fmla="*/ 769 h 769"/>
                <a:gd name="T10" fmla="*/ 101 w 258"/>
                <a:gd name="T11" fmla="*/ 152 h 769"/>
                <a:gd name="T12" fmla="*/ 148 w 258"/>
                <a:gd name="T13" fmla="*/ 160 h 769"/>
                <a:gd name="T14" fmla="*/ 103 w 258"/>
                <a:gd name="T15" fmla="*/ 78 h 769"/>
                <a:gd name="T16" fmla="*/ 124 w 258"/>
                <a:gd name="T17" fmla="*/ 0 h 769"/>
                <a:gd name="T18" fmla="*/ 175 w 258"/>
                <a:gd name="T19" fmla="*/ 152 h 769"/>
                <a:gd name="T20" fmla="*/ 215 w 258"/>
                <a:gd name="T21" fmla="*/ 174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8" h="769">
                  <a:moveTo>
                    <a:pt x="215" y="174"/>
                  </a:moveTo>
                  <a:cubicBezTo>
                    <a:pt x="220" y="195"/>
                    <a:pt x="258" y="302"/>
                    <a:pt x="258" y="302"/>
                  </a:cubicBezTo>
                  <a:cubicBezTo>
                    <a:pt x="236" y="315"/>
                    <a:pt x="162" y="408"/>
                    <a:pt x="162" y="408"/>
                  </a:cubicBezTo>
                  <a:cubicBezTo>
                    <a:pt x="172" y="416"/>
                    <a:pt x="204" y="474"/>
                    <a:pt x="204" y="474"/>
                  </a:cubicBezTo>
                  <a:cubicBezTo>
                    <a:pt x="174" y="491"/>
                    <a:pt x="38" y="709"/>
                    <a:pt x="0" y="769"/>
                  </a:cubicBezTo>
                  <a:cubicBezTo>
                    <a:pt x="170" y="370"/>
                    <a:pt x="101" y="152"/>
                    <a:pt x="101" y="152"/>
                  </a:cubicBezTo>
                  <a:cubicBezTo>
                    <a:pt x="148" y="160"/>
                    <a:pt x="148" y="160"/>
                    <a:pt x="148" y="160"/>
                  </a:cubicBezTo>
                  <a:cubicBezTo>
                    <a:pt x="103" y="78"/>
                    <a:pt x="103" y="78"/>
                    <a:pt x="103" y="78"/>
                  </a:cubicBezTo>
                  <a:cubicBezTo>
                    <a:pt x="124" y="0"/>
                    <a:pt x="124" y="0"/>
                    <a:pt x="124" y="0"/>
                  </a:cubicBezTo>
                  <a:cubicBezTo>
                    <a:pt x="175" y="152"/>
                    <a:pt x="175" y="152"/>
                    <a:pt x="175" y="152"/>
                  </a:cubicBezTo>
                  <a:lnTo>
                    <a:pt x="215" y="174"/>
                  </a:lnTo>
                  <a:close/>
                </a:path>
              </a:pathLst>
            </a:custGeom>
            <a:solidFill>
              <a:srgbClr val="0F58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en-US" sz="3189" dirty="0"/>
            </a:p>
          </p:txBody>
        </p:sp>
        <p:sp>
          <p:nvSpPr>
            <p:cNvPr id="9" name="Freeform 6">
              <a:extLst>
                <a:ext uri="{FF2B5EF4-FFF2-40B4-BE49-F238E27FC236}">
                  <a16:creationId xmlns:a16="http://schemas.microsoft.com/office/drawing/2014/main" id="{E0523013-424E-43E6-86A6-9994C0F0D0D9}"/>
                </a:ext>
              </a:extLst>
            </p:cNvPr>
            <p:cNvSpPr>
              <a:spLocks/>
            </p:cNvSpPr>
            <p:nvPr/>
          </p:nvSpPr>
          <p:spPr bwMode="auto">
            <a:xfrm>
              <a:off x="4424363" y="2122488"/>
              <a:ext cx="769938" cy="1604963"/>
            </a:xfrm>
            <a:custGeom>
              <a:avLst/>
              <a:gdLst>
                <a:gd name="T0" fmla="*/ 160 w 205"/>
                <a:gd name="T1" fmla="*/ 222 h 427"/>
                <a:gd name="T2" fmla="*/ 205 w 205"/>
                <a:gd name="T3" fmla="*/ 304 h 427"/>
                <a:gd name="T4" fmla="*/ 158 w 205"/>
                <a:gd name="T5" fmla="*/ 296 h 427"/>
                <a:gd name="T6" fmla="*/ 125 w 205"/>
                <a:gd name="T7" fmla="*/ 291 h 427"/>
                <a:gd name="T8" fmla="*/ 85 w 205"/>
                <a:gd name="T9" fmla="*/ 184 h 427"/>
                <a:gd name="T10" fmla="*/ 85 w 205"/>
                <a:gd name="T11" fmla="*/ 427 h 427"/>
                <a:gd name="T12" fmla="*/ 72 w 205"/>
                <a:gd name="T13" fmla="*/ 291 h 427"/>
                <a:gd name="T14" fmla="*/ 40 w 205"/>
                <a:gd name="T15" fmla="*/ 291 h 427"/>
                <a:gd name="T16" fmla="*/ 0 w 205"/>
                <a:gd name="T17" fmla="*/ 104 h 427"/>
                <a:gd name="T18" fmla="*/ 13 w 205"/>
                <a:gd name="T19" fmla="*/ 0 h 427"/>
                <a:gd name="T20" fmla="*/ 181 w 205"/>
                <a:gd name="T21" fmla="*/ 144 h 427"/>
                <a:gd name="T22" fmla="*/ 160 w 205"/>
                <a:gd name="T23" fmla="*/ 222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5" h="427">
                  <a:moveTo>
                    <a:pt x="160" y="222"/>
                  </a:moveTo>
                  <a:cubicBezTo>
                    <a:pt x="205" y="304"/>
                    <a:pt x="205" y="304"/>
                    <a:pt x="205" y="304"/>
                  </a:cubicBezTo>
                  <a:cubicBezTo>
                    <a:pt x="158" y="296"/>
                    <a:pt x="158" y="296"/>
                    <a:pt x="158" y="296"/>
                  </a:cubicBezTo>
                  <a:cubicBezTo>
                    <a:pt x="125" y="291"/>
                    <a:pt x="125" y="291"/>
                    <a:pt x="125" y="291"/>
                  </a:cubicBezTo>
                  <a:cubicBezTo>
                    <a:pt x="85" y="184"/>
                    <a:pt x="85" y="184"/>
                    <a:pt x="85" y="184"/>
                  </a:cubicBezTo>
                  <a:cubicBezTo>
                    <a:pt x="101" y="235"/>
                    <a:pt x="85" y="427"/>
                    <a:pt x="85" y="427"/>
                  </a:cubicBezTo>
                  <a:cubicBezTo>
                    <a:pt x="72" y="291"/>
                    <a:pt x="72" y="291"/>
                    <a:pt x="72" y="291"/>
                  </a:cubicBezTo>
                  <a:cubicBezTo>
                    <a:pt x="40" y="291"/>
                    <a:pt x="40" y="291"/>
                    <a:pt x="40" y="291"/>
                  </a:cubicBezTo>
                  <a:cubicBezTo>
                    <a:pt x="48" y="198"/>
                    <a:pt x="0" y="104"/>
                    <a:pt x="0" y="104"/>
                  </a:cubicBezTo>
                  <a:cubicBezTo>
                    <a:pt x="13" y="0"/>
                    <a:pt x="13" y="0"/>
                    <a:pt x="13" y="0"/>
                  </a:cubicBezTo>
                  <a:cubicBezTo>
                    <a:pt x="51" y="126"/>
                    <a:pt x="181" y="144"/>
                    <a:pt x="181" y="144"/>
                  </a:cubicBezTo>
                  <a:lnTo>
                    <a:pt x="160" y="222"/>
                  </a:lnTo>
                  <a:close/>
                </a:path>
              </a:pathLst>
            </a:custGeom>
            <a:solidFill>
              <a:srgbClr val="6CCD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en-US" sz="3189" dirty="0"/>
            </a:p>
          </p:txBody>
        </p:sp>
        <p:sp>
          <p:nvSpPr>
            <p:cNvPr id="10" name="Freeform 7">
              <a:extLst>
                <a:ext uri="{FF2B5EF4-FFF2-40B4-BE49-F238E27FC236}">
                  <a16:creationId xmlns:a16="http://schemas.microsoft.com/office/drawing/2014/main" id="{B72B0BF8-A6E9-4D5E-9AF6-776843F78A24}"/>
                </a:ext>
              </a:extLst>
            </p:cNvPr>
            <p:cNvSpPr>
              <a:spLocks/>
            </p:cNvSpPr>
            <p:nvPr/>
          </p:nvSpPr>
          <p:spPr bwMode="auto">
            <a:xfrm>
              <a:off x="4600576" y="2813051"/>
              <a:ext cx="676275" cy="2797175"/>
            </a:xfrm>
            <a:custGeom>
              <a:avLst/>
              <a:gdLst>
                <a:gd name="T0" fmla="*/ 111 w 180"/>
                <a:gd name="T1" fmla="*/ 112 h 744"/>
                <a:gd name="T2" fmla="*/ 10 w 180"/>
                <a:gd name="T3" fmla="*/ 729 h 744"/>
                <a:gd name="T4" fmla="*/ 10 w 180"/>
                <a:gd name="T5" fmla="*/ 729 h 744"/>
                <a:gd name="T6" fmla="*/ 1 w 180"/>
                <a:gd name="T7" fmla="*/ 744 h 744"/>
                <a:gd name="T8" fmla="*/ 0 w 180"/>
                <a:gd name="T9" fmla="*/ 566 h 744"/>
                <a:gd name="T10" fmla="*/ 10 w 180"/>
                <a:gd name="T11" fmla="*/ 566 h 744"/>
                <a:gd name="T12" fmla="*/ 38 w 180"/>
                <a:gd name="T13" fmla="*/ 243 h 744"/>
                <a:gd name="T14" fmla="*/ 38 w 180"/>
                <a:gd name="T15" fmla="*/ 0 h 744"/>
                <a:gd name="T16" fmla="*/ 78 w 180"/>
                <a:gd name="T17" fmla="*/ 107 h 744"/>
                <a:gd name="T18" fmla="*/ 111 w 180"/>
                <a:gd name="T19" fmla="*/ 112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0" h="744">
                  <a:moveTo>
                    <a:pt x="111" y="112"/>
                  </a:moveTo>
                  <a:cubicBezTo>
                    <a:pt x="111" y="112"/>
                    <a:pt x="180" y="330"/>
                    <a:pt x="10" y="729"/>
                  </a:cubicBezTo>
                  <a:cubicBezTo>
                    <a:pt x="10" y="729"/>
                    <a:pt x="10" y="729"/>
                    <a:pt x="10" y="729"/>
                  </a:cubicBezTo>
                  <a:cubicBezTo>
                    <a:pt x="4" y="739"/>
                    <a:pt x="1" y="744"/>
                    <a:pt x="1" y="744"/>
                  </a:cubicBezTo>
                  <a:cubicBezTo>
                    <a:pt x="27" y="654"/>
                    <a:pt x="13" y="566"/>
                    <a:pt x="0" y="566"/>
                  </a:cubicBezTo>
                  <a:cubicBezTo>
                    <a:pt x="10" y="566"/>
                    <a:pt x="10" y="566"/>
                    <a:pt x="10" y="566"/>
                  </a:cubicBezTo>
                  <a:cubicBezTo>
                    <a:pt x="25" y="493"/>
                    <a:pt x="38" y="243"/>
                    <a:pt x="38" y="243"/>
                  </a:cubicBezTo>
                  <a:cubicBezTo>
                    <a:pt x="38" y="243"/>
                    <a:pt x="54" y="51"/>
                    <a:pt x="38" y="0"/>
                  </a:cubicBezTo>
                  <a:cubicBezTo>
                    <a:pt x="78" y="107"/>
                    <a:pt x="78" y="107"/>
                    <a:pt x="78" y="107"/>
                  </a:cubicBezTo>
                  <a:lnTo>
                    <a:pt x="111" y="112"/>
                  </a:lnTo>
                  <a:close/>
                </a:path>
              </a:pathLst>
            </a:custGeom>
            <a:solidFill>
              <a:srgbClr val="1573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en-US" sz="3189" dirty="0"/>
            </a:p>
          </p:txBody>
        </p:sp>
        <p:sp>
          <p:nvSpPr>
            <p:cNvPr id="11" name="Freeform 8">
              <a:extLst>
                <a:ext uri="{FF2B5EF4-FFF2-40B4-BE49-F238E27FC236}">
                  <a16:creationId xmlns:a16="http://schemas.microsoft.com/office/drawing/2014/main" id="{E1F5ABA1-A99D-478F-AD69-536DBF2F3534}"/>
                </a:ext>
              </a:extLst>
            </p:cNvPr>
            <p:cNvSpPr>
              <a:spLocks/>
            </p:cNvSpPr>
            <p:nvPr/>
          </p:nvSpPr>
          <p:spPr bwMode="auto">
            <a:xfrm>
              <a:off x="3987801" y="1760538"/>
              <a:ext cx="755650" cy="1966913"/>
            </a:xfrm>
            <a:custGeom>
              <a:avLst/>
              <a:gdLst>
                <a:gd name="T0" fmla="*/ 188 w 201"/>
                <a:gd name="T1" fmla="*/ 387 h 523"/>
                <a:gd name="T2" fmla="*/ 201 w 201"/>
                <a:gd name="T3" fmla="*/ 523 h 523"/>
                <a:gd name="T4" fmla="*/ 107 w 201"/>
                <a:gd name="T5" fmla="*/ 403 h 523"/>
                <a:gd name="T6" fmla="*/ 101 w 201"/>
                <a:gd name="T7" fmla="*/ 392 h 523"/>
                <a:gd name="T8" fmla="*/ 68 w 201"/>
                <a:gd name="T9" fmla="*/ 248 h 523"/>
                <a:gd name="T10" fmla="*/ 31 w 201"/>
                <a:gd name="T11" fmla="*/ 211 h 523"/>
                <a:gd name="T12" fmla="*/ 0 w 201"/>
                <a:gd name="T13" fmla="*/ 0 h 523"/>
                <a:gd name="T14" fmla="*/ 55 w 201"/>
                <a:gd name="T15" fmla="*/ 112 h 523"/>
                <a:gd name="T16" fmla="*/ 116 w 201"/>
                <a:gd name="T17" fmla="*/ 200 h 523"/>
                <a:gd name="T18" fmla="*/ 156 w 201"/>
                <a:gd name="T19" fmla="*/ 387 h 523"/>
                <a:gd name="T20" fmla="*/ 188 w 201"/>
                <a:gd name="T21" fmla="*/ 387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1" h="523">
                  <a:moveTo>
                    <a:pt x="188" y="387"/>
                  </a:moveTo>
                  <a:cubicBezTo>
                    <a:pt x="201" y="523"/>
                    <a:pt x="201" y="523"/>
                    <a:pt x="201" y="523"/>
                  </a:cubicBezTo>
                  <a:cubicBezTo>
                    <a:pt x="107" y="403"/>
                    <a:pt x="107" y="403"/>
                    <a:pt x="107" y="403"/>
                  </a:cubicBezTo>
                  <a:cubicBezTo>
                    <a:pt x="105" y="400"/>
                    <a:pt x="103" y="397"/>
                    <a:pt x="101" y="392"/>
                  </a:cubicBezTo>
                  <a:cubicBezTo>
                    <a:pt x="80" y="350"/>
                    <a:pt x="68" y="248"/>
                    <a:pt x="68" y="248"/>
                  </a:cubicBezTo>
                  <a:cubicBezTo>
                    <a:pt x="31" y="211"/>
                    <a:pt x="31" y="211"/>
                    <a:pt x="31" y="211"/>
                  </a:cubicBezTo>
                  <a:cubicBezTo>
                    <a:pt x="0" y="0"/>
                    <a:pt x="0" y="0"/>
                    <a:pt x="0" y="0"/>
                  </a:cubicBezTo>
                  <a:cubicBezTo>
                    <a:pt x="55" y="112"/>
                    <a:pt x="55" y="112"/>
                    <a:pt x="55" y="112"/>
                  </a:cubicBezTo>
                  <a:cubicBezTo>
                    <a:pt x="116" y="200"/>
                    <a:pt x="116" y="200"/>
                    <a:pt x="116" y="200"/>
                  </a:cubicBezTo>
                  <a:cubicBezTo>
                    <a:pt x="116" y="200"/>
                    <a:pt x="164" y="294"/>
                    <a:pt x="156" y="387"/>
                  </a:cubicBezTo>
                  <a:lnTo>
                    <a:pt x="188" y="387"/>
                  </a:lnTo>
                  <a:close/>
                </a:path>
              </a:pathLst>
            </a:custGeom>
            <a:solidFill>
              <a:srgbClr val="6CCD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en-US" sz="3189" dirty="0"/>
            </a:p>
          </p:txBody>
        </p:sp>
        <p:sp>
          <p:nvSpPr>
            <p:cNvPr id="12" name="Freeform 9">
              <a:extLst>
                <a:ext uri="{FF2B5EF4-FFF2-40B4-BE49-F238E27FC236}">
                  <a16:creationId xmlns:a16="http://schemas.microsoft.com/office/drawing/2014/main" id="{97409F4E-1D68-4039-A240-C33B534E5827}"/>
                </a:ext>
              </a:extLst>
            </p:cNvPr>
            <p:cNvSpPr>
              <a:spLocks/>
            </p:cNvSpPr>
            <p:nvPr/>
          </p:nvSpPr>
          <p:spPr bwMode="auto">
            <a:xfrm>
              <a:off x="3913188" y="3276601"/>
              <a:ext cx="830263" cy="2716213"/>
            </a:xfrm>
            <a:custGeom>
              <a:avLst/>
              <a:gdLst>
                <a:gd name="T0" fmla="*/ 127 w 221"/>
                <a:gd name="T1" fmla="*/ 0 h 723"/>
                <a:gd name="T2" fmla="*/ 221 w 221"/>
                <a:gd name="T3" fmla="*/ 120 h 723"/>
                <a:gd name="T4" fmla="*/ 193 w 221"/>
                <a:gd name="T5" fmla="*/ 443 h 723"/>
                <a:gd name="T6" fmla="*/ 183 w 221"/>
                <a:gd name="T7" fmla="*/ 443 h 723"/>
                <a:gd name="T8" fmla="*/ 176 w 221"/>
                <a:gd name="T9" fmla="*/ 453 h 723"/>
                <a:gd name="T10" fmla="*/ 56 w 221"/>
                <a:gd name="T11" fmla="*/ 723 h 723"/>
                <a:gd name="T12" fmla="*/ 0 w 221"/>
                <a:gd name="T13" fmla="*/ 659 h 723"/>
                <a:gd name="T14" fmla="*/ 127 w 221"/>
                <a:gd name="T15" fmla="*/ 432 h 723"/>
                <a:gd name="T16" fmla="*/ 127 w 221"/>
                <a:gd name="T17"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1" h="723">
                  <a:moveTo>
                    <a:pt x="127" y="0"/>
                  </a:moveTo>
                  <a:cubicBezTo>
                    <a:pt x="221" y="120"/>
                    <a:pt x="221" y="120"/>
                    <a:pt x="221" y="120"/>
                  </a:cubicBezTo>
                  <a:cubicBezTo>
                    <a:pt x="221" y="120"/>
                    <a:pt x="208" y="370"/>
                    <a:pt x="193" y="443"/>
                  </a:cubicBezTo>
                  <a:cubicBezTo>
                    <a:pt x="183" y="443"/>
                    <a:pt x="183" y="443"/>
                    <a:pt x="183" y="443"/>
                  </a:cubicBezTo>
                  <a:cubicBezTo>
                    <a:pt x="181" y="443"/>
                    <a:pt x="178" y="446"/>
                    <a:pt x="176" y="453"/>
                  </a:cubicBezTo>
                  <a:cubicBezTo>
                    <a:pt x="163" y="499"/>
                    <a:pt x="56" y="723"/>
                    <a:pt x="56" y="723"/>
                  </a:cubicBezTo>
                  <a:cubicBezTo>
                    <a:pt x="27" y="689"/>
                    <a:pt x="0" y="659"/>
                    <a:pt x="0" y="659"/>
                  </a:cubicBezTo>
                  <a:cubicBezTo>
                    <a:pt x="127" y="432"/>
                    <a:pt x="127" y="432"/>
                    <a:pt x="127" y="432"/>
                  </a:cubicBezTo>
                  <a:lnTo>
                    <a:pt x="127" y="0"/>
                  </a:lnTo>
                  <a:close/>
                </a:path>
              </a:pathLst>
            </a:custGeom>
            <a:solidFill>
              <a:srgbClr val="1385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en-US" sz="3189" dirty="0"/>
            </a:p>
          </p:txBody>
        </p:sp>
        <p:sp>
          <p:nvSpPr>
            <p:cNvPr id="13" name="Freeform 10">
              <a:extLst>
                <a:ext uri="{FF2B5EF4-FFF2-40B4-BE49-F238E27FC236}">
                  <a16:creationId xmlns:a16="http://schemas.microsoft.com/office/drawing/2014/main" id="{15EF504C-3AAA-4A78-9E23-D7EC11FA1A23}"/>
                </a:ext>
              </a:extLst>
            </p:cNvPr>
            <p:cNvSpPr>
              <a:spLocks/>
            </p:cNvSpPr>
            <p:nvPr/>
          </p:nvSpPr>
          <p:spPr bwMode="auto">
            <a:xfrm>
              <a:off x="4124326" y="4941888"/>
              <a:ext cx="577850" cy="1479550"/>
            </a:xfrm>
            <a:custGeom>
              <a:avLst/>
              <a:gdLst>
                <a:gd name="T0" fmla="*/ 127 w 154"/>
                <a:gd name="T1" fmla="*/ 0 h 394"/>
                <a:gd name="T2" fmla="*/ 128 w 154"/>
                <a:gd name="T3" fmla="*/ 178 h 394"/>
                <a:gd name="T4" fmla="*/ 72 w 154"/>
                <a:gd name="T5" fmla="*/ 376 h 394"/>
                <a:gd name="T6" fmla="*/ 0 w 154"/>
                <a:gd name="T7" fmla="*/ 280 h 394"/>
                <a:gd name="T8" fmla="*/ 120 w 154"/>
                <a:gd name="T9" fmla="*/ 10 h 394"/>
                <a:gd name="T10" fmla="*/ 127 w 154"/>
                <a:gd name="T11" fmla="*/ 0 h 394"/>
              </a:gdLst>
              <a:ahLst/>
              <a:cxnLst>
                <a:cxn ang="0">
                  <a:pos x="T0" y="T1"/>
                </a:cxn>
                <a:cxn ang="0">
                  <a:pos x="T2" y="T3"/>
                </a:cxn>
                <a:cxn ang="0">
                  <a:pos x="T4" y="T5"/>
                </a:cxn>
                <a:cxn ang="0">
                  <a:pos x="T6" y="T7"/>
                </a:cxn>
                <a:cxn ang="0">
                  <a:pos x="T8" y="T9"/>
                </a:cxn>
                <a:cxn ang="0">
                  <a:pos x="T10" y="T11"/>
                </a:cxn>
              </a:cxnLst>
              <a:rect l="0" t="0" r="r" b="b"/>
              <a:pathLst>
                <a:path w="154" h="394">
                  <a:moveTo>
                    <a:pt x="127" y="0"/>
                  </a:moveTo>
                  <a:cubicBezTo>
                    <a:pt x="140" y="0"/>
                    <a:pt x="154" y="88"/>
                    <a:pt x="128" y="178"/>
                  </a:cubicBezTo>
                  <a:cubicBezTo>
                    <a:pt x="109" y="213"/>
                    <a:pt x="75" y="394"/>
                    <a:pt x="72" y="376"/>
                  </a:cubicBezTo>
                  <a:cubicBezTo>
                    <a:pt x="70" y="366"/>
                    <a:pt x="33" y="320"/>
                    <a:pt x="0" y="280"/>
                  </a:cubicBezTo>
                  <a:cubicBezTo>
                    <a:pt x="0" y="280"/>
                    <a:pt x="107" y="56"/>
                    <a:pt x="120" y="10"/>
                  </a:cubicBezTo>
                  <a:cubicBezTo>
                    <a:pt x="122" y="3"/>
                    <a:pt x="125" y="0"/>
                    <a:pt x="127" y="0"/>
                  </a:cubicBezTo>
                  <a:close/>
                </a:path>
              </a:pathLst>
            </a:custGeom>
            <a:solidFill>
              <a:srgbClr val="0F2A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en-US" sz="3189" dirty="0"/>
            </a:p>
          </p:txBody>
        </p:sp>
        <p:sp>
          <p:nvSpPr>
            <p:cNvPr id="14" name="Freeform 11">
              <a:extLst>
                <a:ext uri="{FF2B5EF4-FFF2-40B4-BE49-F238E27FC236}">
                  <a16:creationId xmlns:a16="http://schemas.microsoft.com/office/drawing/2014/main" id="{8C3C8C88-4354-4BE8-B6B7-DCF4F6C705A4}"/>
                </a:ext>
              </a:extLst>
            </p:cNvPr>
            <p:cNvSpPr>
              <a:spLocks/>
            </p:cNvSpPr>
            <p:nvPr/>
          </p:nvSpPr>
          <p:spPr bwMode="auto">
            <a:xfrm>
              <a:off x="4195763" y="2122488"/>
              <a:ext cx="277813" cy="390525"/>
            </a:xfrm>
            <a:custGeom>
              <a:avLst/>
              <a:gdLst>
                <a:gd name="T0" fmla="*/ 175 w 175"/>
                <a:gd name="T1" fmla="*/ 0 h 246"/>
                <a:gd name="T2" fmla="*/ 144 w 175"/>
                <a:gd name="T3" fmla="*/ 246 h 246"/>
                <a:gd name="T4" fmla="*/ 0 w 175"/>
                <a:gd name="T5" fmla="*/ 38 h 246"/>
                <a:gd name="T6" fmla="*/ 175 w 175"/>
                <a:gd name="T7" fmla="*/ 0 h 246"/>
              </a:gdLst>
              <a:ahLst/>
              <a:cxnLst>
                <a:cxn ang="0">
                  <a:pos x="T0" y="T1"/>
                </a:cxn>
                <a:cxn ang="0">
                  <a:pos x="T2" y="T3"/>
                </a:cxn>
                <a:cxn ang="0">
                  <a:pos x="T4" y="T5"/>
                </a:cxn>
                <a:cxn ang="0">
                  <a:pos x="T6" y="T7"/>
                </a:cxn>
              </a:cxnLst>
              <a:rect l="0" t="0" r="r" b="b"/>
              <a:pathLst>
                <a:path w="175" h="246">
                  <a:moveTo>
                    <a:pt x="175" y="0"/>
                  </a:moveTo>
                  <a:lnTo>
                    <a:pt x="144" y="246"/>
                  </a:lnTo>
                  <a:lnTo>
                    <a:pt x="0" y="38"/>
                  </a:lnTo>
                  <a:lnTo>
                    <a:pt x="175" y="0"/>
                  </a:lnTo>
                  <a:close/>
                </a:path>
              </a:pathLst>
            </a:custGeom>
            <a:solidFill>
              <a:srgbClr val="EFF9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en-US" sz="3189" dirty="0"/>
            </a:p>
          </p:txBody>
        </p:sp>
        <p:sp>
          <p:nvSpPr>
            <p:cNvPr id="15" name="Freeform 12">
              <a:extLst>
                <a:ext uri="{FF2B5EF4-FFF2-40B4-BE49-F238E27FC236}">
                  <a16:creationId xmlns:a16="http://schemas.microsoft.com/office/drawing/2014/main" id="{5317E89A-17C9-43BB-A39B-D2D7F14111A5}"/>
                </a:ext>
              </a:extLst>
            </p:cNvPr>
            <p:cNvSpPr>
              <a:spLocks/>
            </p:cNvSpPr>
            <p:nvPr/>
          </p:nvSpPr>
          <p:spPr bwMode="auto">
            <a:xfrm>
              <a:off x="3714751" y="2693988"/>
              <a:ext cx="676275" cy="3397250"/>
            </a:xfrm>
            <a:custGeom>
              <a:avLst/>
              <a:gdLst>
                <a:gd name="T0" fmla="*/ 180 w 180"/>
                <a:gd name="T1" fmla="*/ 155 h 904"/>
                <a:gd name="T2" fmla="*/ 180 w 180"/>
                <a:gd name="T3" fmla="*/ 587 h 904"/>
                <a:gd name="T4" fmla="*/ 53 w 180"/>
                <a:gd name="T5" fmla="*/ 814 h 904"/>
                <a:gd name="T6" fmla="*/ 0 w 180"/>
                <a:gd name="T7" fmla="*/ 904 h 904"/>
                <a:gd name="T8" fmla="*/ 2 w 180"/>
                <a:gd name="T9" fmla="*/ 761 h 904"/>
                <a:gd name="T10" fmla="*/ 16 w 180"/>
                <a:gd name="T11" fmla="*/ 230 h 904"/>
                <a:gd name="T12" fmla="*/ 141 w 180"/>
                <a:gd name="T13" fmla="*/ 0 h 904"/>
                <a:gd name="T14" fmla="*/ 174 w 180"/>
                <a:gd name="T15" fmla="*/ 144 h 904"/>
                <a:gd name="T16" fmla="*/ 180 w 180"/>
                <a:gd name="T17" fmla="*/ 155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0" h="904">
                  <a:moveTo>
                    <a:pt x="180" y="155"/>
                  </a:moveTo>
                  <a:cubicBezTo>
                    <a:pt x="180" y="587"/>
                    <a:pt x="180" y="587"/>
                    <a:pt x="180" y="587"/>
                  </a:cubicBezTo>
                  <a:cubicBezTo>
                    <a:pt x="53" y="814"/>
                    <a:pt x="53" y="814"/>
                    <a:pt x="53" y="814"/>
                  </a:cubicBezTo>
                  <a:cubicBezTo>
                    <a:pt x="29" y="856"/>
                    <a:pt x="0" y="904"/>
                    <a:pt x="0" y="904"/>
                  </a:cubicBezTo>
                  <a:cubicBezTo>
                    <a:pt x="2" y="761"/>
                    <a:pt x="2" y="761"/>
                    <a:pt x="2" y="761"/>
                  </a:cubicBezTo>
                  <a:cubicBezTo>
                    <a:pt x="13" y="717"/>
                    <a:pt x="16" y="230"/>
                    <a:pt x="16" y="230"/>
                  </a:cubicBezTo>
                  <a:cubicBezTo>
                    <a:pt x="141" y="0"/>
                    <a:pt x="141" y="0"/>
                    <a:pt x="141" y="0"/>
                  </a:cubicBezTo>
                  <a:cubicBezTo>
                    <a:pt x="141" y="0"/>
                    <a:pt x="153" y="102"/>
                    <a:pt x="174" y="144"/>
                  </a:cubicBezTo>
                  <a:cubicBezTo>
                    <a:pt x="176" y="149"/>
                    <a:pt x="178" y="152"/>
                    <a:pt x="180" y="155"/>
                  </a:cubicBezTo>
                  <a:close/>
                </a:path>
              </a:pathLst>
            </a:custGeom>
            <a:solidFill>
              <a:srgbClr val="0F58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en-US" sz="3189" dirty="0"/>
            </a:p>
          </p:txBody>
        </p:sp>
        <p:sp>
          <p:nvSpPr>
            <p:cNvPr id="16" name="Freeform 13">
              <a:extLst>
                <a:ext uri="{FF2B5EF4-FFF2-40B4-BE49-F238E27FC236}">
                  <a16:creationId xmlns:a16="http://schemas.microsoft.com/office/drawing/2014/main" id="{7AE73145-3333-4B53-9C8C-F087601A642D}"/>
                </a:ext>
              </a:extLst>
            </p:cNvPr>
            <p:cNvSpPr>
              <a:spLocks/>
            </p:cNvSpPr>
            <p:nvPr/>
          </p:nvSpPr>
          <p:spPr bwMode="auto">
            <a:xfrm>
              <a:off x="3281363" y="1760538"/>
              <a:ext cx="962025" cy="933450"/>
            </a:xfrm>
            <a:custGeom>
              <a:avLst/>
              <a:gdLst>
                <a:gd name="T0" fmla="*/ 519 w 606"/>
                <a:gd name="T1" fmla="*/ 500 h 588"/>
                <a:gd name="T2" fmla="*/ 606 w 606"/>
                <a:gd name="T3" fmla="*/ 588 h 588"/>
                <a:gd name="T4" fmla="*/ 391 w 606"/>
                <a:gd name="T5" fmla="*/ 588 h 588"/>
                <a:gd name="T6" fmla="*/ 391 w 606"/>
                <a:gd name="T7" fmla="*/ 337 h 588"/>
                <a:gd name="T8" fmla="*/ 183 w 606"/>
                <a:gd name="T9" fmla="*/ 588 h 588"/>
                <a:gd name="T10" fmla="*/ 0 w 606"/>
                <a:gd name="T11" fmla="*/ 474 h 588"/>
                <a:gd name="T12" fmla="*/ 178 w 606"/>
                <a:gd name="T13" fmla="*/ 431 h 588"/>
                <a:gd name="T14" fmla="*/ 445 w 606"/>
                <a:gd name="T15" fmla="*/ 0 h 588"/>
                <a:gd name="T16" fmla="*/ 519 w 606"/>
                <a:gd name="T17" fmla="*/ 500 h 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6" h="588">
                  <a:moveTo>
                    <a:pt x="519" y="500"/>
                  </a:moveTo>
                  <a:lnTo>
                    <a:pt x="606" y="588"/>
                  </a:lnTo>
                  <a:lnTo>
                    <a:pt x="391" y="588"/>
                  </a:lnTo>
                  <a:lnTo>
                    <a:pt x="391" y="337"/>
                  </a:lnTo>
                  <a:lnTo>
                    <a:pt x="183" y="588"/>
                  </a:lnTo>
                  <a:lnTo>
                    <a:pt x="0" y="474"/>
                  </a:lnTo>
                  <a:lnTo>
                    <a:pt x="178" y="431"/>
                  </a:lnTo>
                  <a:lnTo>
                    <a:pt x="445" y="0"/>
                  </a:lnTo>
                  <a:lnTo>
                    <a:pt x="519" y="500"/>
                  </a:lnTo>
                  <a:close/>
                </a:path>
              </a:pathLst>
            </a:custGeom>
            <a:solidFill>
              <a:srgbClr val="EFF9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en-US" sz="3189" dirty="0"/>
            </a:p>
          </p:txBody>
        </p:sp>
        <p:sp>
          <p:nvSpPr>
            <p:cNvPr id="17" name="Freeform 14">
              <a:extLst>
                <a:ext uri="{FF2B5EF4-FFF2-40B4-BE49-F238E27FC236}">
                  <a16:creationId xmlns:a16="http://schemas.microsoft.com/office/drawing/2014/main" id="{0FE8DD9C-6E21-4650-A09A-C9BDE0FDABB0}"/>
                </a:ext>
              </a:extLst>
            </p:cNvPr>
            <p:cNvSpPr>
              <a:spLocks/>
            </p:cNvSpPr>
            <p:nvPr/>
          </p:nvSpPr>
          <p:spPr bwMode="auto">
            <a:xfrm>
              <a:off x="3113088" y="2513013"/>
              <a:ext cx="1130300" cy="1044575"/>
            </a:xfrm>
            <a:custGeom>
              <a:avLst/>
              <a:gdLst>
                <a:gd name="T0" fmla="*/ 270 w 712"/>
                <a:gd name="T1" fmla="*/ 483 h 658"/>
                <a:gd name="T2" fmla="*/ 0 w 712"/>
                <a:gd name="T3" fmla="*/ 476 h 658"/>
                <a:gd name="T4" fmla="*/ 76 w 712"/>
                <a:gd name="T5" fmla="*/ 329 h 658"/>
                <a:gd name="T6" fmla="*/ 106 w 712"/>
                <a:gd name="T7" fmla="*/ 0 h 658"/>
                <a:gd name="T8" fmla="*/ 289 w 712"/>
                <a:gd name="T9" fmla="*/ 114 h 658"/>
                <a:gd name="T10" fmla="*/ 270 w 712"/>
                <a:gd name="T11" fmla="*/ 443 h 658"/>
                <a:gd name="T12" fmla="*/ 334 w 712"/>
                <a:gd name="T13" fmla="*/ 140 h 658"/>
                <a:gd name="T14" fmla="*/ 409 w 712"/>
                <a:gd name="T15" fmla="*/ 443 h 658"/>
                <a:gd name="T16" fmla="*/ 497 w 712"/>
                <a:gd name="T17" fmla="*/ 114 h 658"/>
                <a:gd name="T18" fmla="*/ 712 w 712"/>
                <a:gd name="T19" fmla="*/ 114 h 658"/>
                <a:gd name="T20" fmla="*/ 416 w 712"/>
                <a:gd name="T21" fmla="*/ 658 h 658"/>
                <a:gd name="T22" fmla="*/ 416 w 712"/>
                <a:gd name="T23" fmla="*/ 488 h 658"/>
                <a:gd name="T24" fmla="*/ 270 w 712"/>
                <a:gd name="T25" fmla="*/ 483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2" h="658">
                  <a:moveTo>
                    <a:pt x="270" y="483"/>
                  </a:moveTo>
                  <a:lnTo>
                    <a:pt x="0" y="476"/>
                  </a:lnTo>
                  <a:lnTo>
                    <a:pt x="76" y="329"/>
                  </a:lnTo>
                  <a:lnTo>
                    <a:pt x="106" y="0"/>
                  </a:lnTo>
                  <a:lnTo>
                    <a:pt x="289" y="114"/>
                  </a:lnTo>
                  <a:lnTo>
                    <a:pt x="270" y="443"/>
                  </a:lnTo>
                  <a:lnTo>
                    <a:pt x="334" y="140"/>
                  </a:lnTo>
                  <a:lnTo>
                    <a:pt x="409" y="443"/>
                  </a:lnTo>
                  <a:lnTo>
                    <a:pt x="497" y="114"/>
                  </a:lnTo>
                  <a:lnTo>
                    <a:pt x="712" y="114"/>
                  </a:lnTo>
                  <a:lnTo>
                    <a:pt x="416" y="658"/>
                  </a:lnTo>
                  <a:lnTo>
                    <a:pt x="416" y="488"/>
                  </a:lnTo>
                  <a:lnTo>
                    <a:pt x="270" y="483"/>
                  </a:lnTo>
                  <a:close/>
                </a:path>
              </a:pathLst>
            </a:custGeom>
            <a:solidFill>
              <a:srgbClr val="6CCD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en-US" sz="3189" dirty="0"/>
            </a:p>
          </p:txBody>
        </p:sp>
        <p:sp>
          <p:nvSpPr>
            <p:cNvPr id="18" name="Freeform 15">
              <a:extLst>
                <a:ext uri="{FF2B5EF4-FFF2-40B4-BE49-F238E27FC236}">
                  <a16:creationId xmlns:a16="http://schemas.microsoft.com/office/drawing/2014/main" id="{F1E01075-DB22-4401-866A-F28004754A0D}"/>
                </a:ext>
              </a:extLst>
            </p:cNvPr>
            <p:cNvSpPr>
              <a:spLocks/>
            </p:cNvSpPr>
            <p:nvPr/>
          </p:nvSpPr>
          <p:spPr bwMode="auto">
            <a:xfrm>
              <a:off x="3643313" y="2295526"/>
              <a:ext cx="258763" cy="920750"/>
            </a:xfrm>
            <a:custGeom>
              <a:avLst/>
              <a:gdLst>
                <a:gd name="T0" fmla="*/ 163 w 163"/>
                <a:gd name="T1" fmla="*/ 0 h 580"/>
                <a:gd name="T2" fmla="*/ 163 w 163"/>
                <a:gd name="T3" fmla="*/ 251 h 580"/>
                <a:gd name="T4" fmla="*/ 75 w 163"/>
                <a:gd name="T5" fmla="*/ 580 h 580"/>
                <a:gd name="T6" fmla="*/ 0 w 163"/>
                <a:gd name="T7" fmla="*/ 277 h 580"/>
                <a:gd name="T8" fmla="*/ 163 w 163"/>
                <a:gd name="T9" fmla="*/ 0 h 580"/>
              </a:gdLst>
              <a:ahLst/>
              <a:cxnLst>
                <a:cxn ang="0">
                  <a:pos x="T0" y="T1"/>
                </a:cxn>
                <a:cxn ang="0">
                  <a:pos x="T2" y="T3"/>
                </a:cxn>
                <a:cxn ang="0">
                  <a:pos x="T4" y="T5"/>
                </a:cxn>
                <a:cxn ang="0">
                  <a:pos x="T6" y="T7"/>
                </a:cxn>
                <a:cxn ang="0">
                  <a:pos x="T8" y="T9"/>
                </a:cxn>
              </a:cxnLst>
              <a:rect l="0" t="0" r="r" b="b"/>
              <a:pathLst>
                <a:path w="163" h="580">
                  <a:moveTo>
                    <a:pt x="163" y="0"/>
                  </a:moveTo>
                  <a:lnTo>
                    <a:pt x="163" y="251"/>
                  </a:lnTo>
                  <a:lnTo>
                    <a:pt x="75" y="580"/>
                  </a:lnTo>
                  <a:lnTo>
                    <a:pt x="0" y="277"/>
                  </a:lnTo>
                  <a:lnTo>
                    <a:pt x="163" y="0"/>
                  </a:lnTo>
                  <a:close/>
                </a:path>
              </a:pathLst>
            </a:custGeom>
            <a:solidFill>
              <a:srgbClr val="1385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en-US" sz="3189" dirty="0"/>
            </a:p>
          </p:txBody>
        </p:sp>
        <p:sp>
          <p:nvSpPr>
            <p:cNvPr id="19" name="Freeform 16">
              <a:extLst>
                <a:ext uri="{FF2B5EF4-FFF2-40B4-BE49-F238E27FC236}">
                  <a16:creationId xmlns:a16="http://schemas.microsoft.com/office/drawing/2014/main" id="{4AA85A7D-3244-4885-97A3-2FC6E915517F}"/>
                </a:ext>
              </a:extLst>
            </p:cNvPr>
            <p:cNvSpPr>
              <a:spLocks/>
            </p:cNvSpPr>
            <p:nvPr/>
          </p:nvSpPr>
          <p:spPr bwMode="auto">
            <a:xfrm>
              <a:off x="3541713" y="2295526"/>
              <a:ext cx="360363" cy="920750"/>
            </a:xfrm>
            <a:custGeom>
              <a:avLst/>
              <a:gdLst>
                <a:gd name="T0" fmla="*/ 227 w 227"/>
                <a:gd name="T1" fmla="*/ 0 h 580"/>
                <a:gd name="T2" fmla="*/ 64 w 227"/>
                <a:gd name="T3" fmla="*/ 277 h 580"/>
                <a:gd name="T4" fmla="*/ 0 w 227"/>
                <a:gd name="T5" fmla="*/ 580 h 580"/>
                <a:gd name="T6" fmla="*/ 19 w 227"/>
                <a:gd name="T7" fmla="*/ 251 h 580"/>
                <a:gd name="T8" fmla="*/ 227 w 227"/>
                <a:gd name="T9" fmla="*/ 0 h 580"/>
              </a:gdLst>
              <a:ahLst/>
              <a:cxnLst>
                <a:cxn ang="0">
                  <a:pos x="T0" y="T1"/>
                </a:cxn>
                <a:cxn ang="0">
                  <a:pos x="T2" y="T3"/>
                </a:cxn>
                <a:cxn ang="0">
                  <a:pos x="T4" y="T5"/>
                </a:cxn>
                <a:cxn ang="0">
                  <a:pos x="T6" y="T7"/>
                </a:cxn>
                <a:cxn ang="0">
                  <a:pos x="T8" y="T9"/>
                </a:cxn>
              </a:cxnLst>
              <a:rect l="0" t="0" r="r" b="b"/>
              <a:pathLst>
                <a:path w="227" h="580">
                  <a:moveTo>
                    <a:pt x="227" y="0"/>
                  </a:moveTo>
                  <a:lnTo>
                    <a:pt x="64" y="277"/>
                  </a:lnTo>
                  <a:lnTo>
                    <a:pt x="0" y="580"/>
                  </a:lnTo>
                  <a:lnTo>
                    <a:pt x="19" y="251"/>
                  </a:lnTo>
                  <a:lnTo>
                    <a:pt x="227" y="0"/>
                  </a:lnTo>
                  <a:close/>
                </a:path>
              </a:pathLst>
            </a:custGeom>
            <a:solidFill>
              <a:srgbClr val="0F58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en-US" sz="3189" dirty="0"/>
            </a:p>
          </p:txBody>
        </p:sp>
        <p:sp>
          <p:nvSpPr>
            <p:cNvPr id="20" name="Freeform 17">
              <a:extLst>
                <a:ext uri="{FF2B5EF4-FFF2-40B4-BE49-F238E27FC236}">
                  <a16:creationId xmlns:a16="http://schemas.microsoft.com/office/drawing/2014/main" id="{E39D247A-5120-49D9-8FCC-FD92DAAA7160}"/>
                </a:ext>
              </a:extLst>
            </p:cNvPr>
            <p:cNvSpPr>
              <a:spLocks/>
            </p:cNvSpPr>
            <p:nvPr/>
          </p:nvSpPr>
          <p:spPr bwMode="auto">
            <a:xfrm>
              <a:off x="3360738" y="3279776"/>
              <a:ext cx="412750" cy="2273300"/>
            </a:xfrm>
            <a:custGeom>
              <a:avLst/>
              <a:gdLst>
                <a:gd name="T0" fmla="*/ 110 w 110"/>
                <a:gd name="T1" fmla="*/ 2 h 605"/>
                <a:gd name="T2" fmla="*/ 110 w 110"/>
                <a:gd name="T3" fmla="*/ 74 h 605"/>
                <a:gd name="T4" fmla="*/ 96 w 110"/>
                <a:gd name="T5" fmla="*/ 605 h 605"/>
                <a:gd name="T6" fmla="*/ 6 w 110"/>
                <a:gd name="T7" fmla="*/ 351 h 605"/>
                <a:gd name="T8" fmla="*/ 48 w 110"/>
                <a:gd name="T9" fmla="*/ 0 h 605"/>
                <a:gd name="T10" fmla="*/ 110 w 110"/>
                <a:gd name="T11" fmla="*/ 2 h 605"/>
              </a:gdLst>
              <a:ahLst/>
              <a:cxnLst>
                <a:cxn ang="0">
                  <a:pos x="T0" y="T1"/>
                </a:cxn>
                <a:cxn ang="0">
                  <a:pos x="T2" y="T3"/>
                </a:cxn>
                <a:cxn ang="0">
                  <a:pos x="T4" y="T5"/>
                </a:cxn>
                <a:cxn ang="0">
                  <a:pos x="T6" y="T7"/>
                </a:cxn>
                <a:cxn ang="0">
                  <a:pos x="T8" y="T9"/>
                </a:cxn>
                <a:cxn ang="0">
                  <a:pos x="T10" y="T11"/>
                </a:cxn>
              </a:cxnLst>
              <a:rect l="0" t="0" r="r" b="b"/>
              <a:pathLst>
                <a:path w="110" h="605">
                  <a:moveTo>
                    <a:pt x="110" y="2"/>
                  </a:moveTo>
                  <a:cubicBezTo>
                    <a:pt x="110" y="74"/>
                    <a:pt x="110" y="74"/>
                    <a:pt x="110" y="74"/>
                  </a:cubicBezTo>
                  <a:cubicBezTo>
                    <a:pt x="110" y="74"/>
                    <a:pt x="107" y="561"/>
                    <a:pt x="96" y="605"/>
                  </a:cubicBezTo>
                  <a:cubicBezTo>
                    <a:pt x="6" y="351"/>
                    <a:pt x="6" y="351"/>
                    <a:pt x="6" y="351"/>
                  </a:cubicBezTo>
                  <a:cubicBezTo>
                    <a:pt x="0" y="294"/>
                    <a:pt x="45" y="20"/>
                    <a:pt x="48" y="0"/>
                  </a:cubicBezTo>
                  <a:lnTo>
                    <a:pt x="110" y="2"/>
                  </a:lnTo>
                  <a:close/>
                </a:path>
              </a:pathLst>
            </a:custGeom>
            <a:solidFill>
              <a:srgbClr val="1385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en-US" sz="3189" dirty="0"/>
            </a:p>
          </p:txBody>
        </p:sp>
        <p:sp>
          <p:nvSpPr>
            <p:cNvPr id="21" name="Freeform 18">
              <a:extLst>
                <a:ext uri="{FF2B5EF4-FFF2-40B4-BE49-F238E27FC236}">
                  <a16:creationId xmlns:a16="http://schemas.microsoft.com/office/drawing/2014/main" id="{FCDDF846-0D22-447D-BFA0-5F9597CE7CAE}"/>
                </a:ext>
              </a:extLst>
            </p:cNvPr>
            <p:cNvSpPr>
              <a:spLocks/>
            </p:cNvSpPr>
            <p:nvPr/>
          </p:nvSpPr>
          <p:spPr bwMode="auto">
            <a:xfrm>
              <a:off x="3000376" y="4362451"/>
              <a:ext cx="720725" cy="1728788"/>
            </a:xfrm>
            <a:custGeom>
              <a:avLst/>
              <a:gdLst>
                <a:gd name="T0" fmla="*/ 102 w 192"/>
                <a:gd name="T1" fmla="*/ 63 h 460"/>
                <a:gd name="T2" fmla="*/ 192 w 192"/>
                <a:gd name="T3" fmla="*/ 317 h 460"/>
                <a:gd name="T4" fmla="*/ 190 w 192"/>
                <a:gd name="T5" fmla="*/ 460 h 460"/>
                <a:gd name="T6" fmla="*/ 0 w 192"/>
                <a:gd name="T7" fmla="*/ 0 h 460"/>
                <a:gd name="T8" fmla="*/ 102 w 192"/>
                <a:gd name="T9" fmla="*/ 63 h 460"/>
              </a:gdLst>
              <a:ahLst/>
              <a:cxnLst>
                <a:cxn ang="0">
                  <a:pos x="T0" y="T1"/>
                </a:cxn>
                <a:cxn ang="0">
                  <a:pos x="T2" y="T3"/>
                </a:cxn>
                <a:cxn ang="0">
                  <a:pos x="T4" y="T5"/>
                </a:cxn>
                <a:cxn ang="0">
                  <a:pos x="T6" y="T7"/>
                </a:cxn>
                <a:cxn ang="0">
                  <a:pos x="T8" y="T9"/>
                </a:cxn>
              </a:cxnLst>
              <a:rect l="0" t="0" r="r" b="b"/>
              <a:pathLst>
                <a:path w="192" h="460">
                  <a:moveTo>
                    <a:pt x="102" y="63"/>
                  </a:moveTo>
                  <a:cubicBezTo>
                    <a:pt x="192" y="317"/>
                    <a:pt x="192" y="317"/>
                    <a:pt x="192" y="317"/>
                  </a:cubicBezTo>
                  <a:cubicBezTo>
                    <a:pt x="190" y="460"/>
                    <a:pt x="190" y="460"/>
                    <a:pt x="190" y="460"/>
                  </a:cubicBezTo>
                  <a:cubicBezTo>
                    <a:pt x="187" y="423"/>
                    <a:pt x="87" y="147"/>
                    <a:pt x="0" y="0"/>
                  </a:cubicBezTo>
                  <a:lnTo>
                    <a:pt x="102" y="63"/>
                  </a:lnTo>
                  <a:close/>
                </a:path>
              </a:pathLst>
            </a:custGeom>
            <a:solidFill>
              <a:srgbClr val="0F2A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en-US" sz="3189" dirty="0"/>
            </a:p>
          </p:txBody>
        </p:sp>
        <p:sp>
          <p:nvSpPr>
            <p:cNvPr id="22" name="Freeform 19">
              <a:extLst>
                <a:ext uri="{FF2B5EF4-FFF2-40B4-BE49-F238E27FC236}">
                  <a16:creationId xmlns:a16="http://schemas.microsoft.com/office/drawing/2014/main" id="{0C8D028A-5400-4DFA-8B53-EA693E5D1314}"/>
                </a:ext>
              </a:extLst>
            </p:cNvPr>
            <p:cNvSpPr>
              <a:spLocks/>
            </p:cNvSpPr>
            <p:nvPr/>
          </p:nvSpPr>
          <p:spPr bwMode="auto">
            <a:xfrm>
              <a:off x="2459038" y="3265488"/>
              <a:ext cx="1082675" cy="1333500"/>
            </a:xfrm>
            <a:custGeom>
              <a:avLst/>
              <a:gdLst>
                <a:gd name="T0" fmla="*/ 174 w 288"/>
                <a:gd name="T1" fmla="*/ 1 h 355"/>
                <a:gd name="T2" fmla="*/ 288 w 288"/>
                <a:gd name="T3" fmla="*/ 4 h 355"/>
                <a:gd name="T4" fmla="*/ 246 w 288"/>
                <a:gd name="T5" fmla="*/ 355 h 355"/>
                <a:gd name="T6" fmla="*/ 144 w 288"/>
                <a:gd name="T7" fmla="*/ 292 h 355"/>
                <a:gd name="T8" fmla="*/ 144 w 288"/>
                <a:gd name="T9" fmla="*/ 292 h 355"/>
                <a:gd name="T10" fmla="*/ 94 w 288"/>
                <a:gd name="T11" fmla="*/ 222 h 355"/>
                <a:gd name="T12" fmla="*/ 14 w 288"/>
                <a:gd name="T13" fmla="*/ 59 h 355"/>
                <a:gd name="T14" fmla="*/ 144 w 288"/>
                <a:gd name="T15" fmla="*/ 0 h 355"/>
                <a:gd name="T16" fmla="*/ 174 w 288"/>
                <a:gd name="T17" fmla="*/ 1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8" h="355">
                  <a:moveTo>
                    <a:pt x="174" y="1"/>
                  </a:moveTo>
                  <a:cubicBezTo>
                    <a:pt x="288" y="4"/>
                    <a:pt x="288" y="4"/>
                    <a:pt x="288" y="4"/>
                  </a:cubicBezTo>
                  <a:cubicBezTo>
                    <a:pt x="285" y="24"/>
                    <a:pt x="240" y="298"/>
                    <a:pt x="246" y="355"/>
                  </a:cubicBezTo>
                  <a:cubicBezTo>
                    <a:pt x="144" y="292"/>
                    <a:pt x="144" y="292"/>
                    <a:pt x="144" y="292"/>
                  </a:cubicBezTo>
                  <a:cubicBezTo>
                    <a:pt x="144" y="292"/>
                    <a:pt x="144" y="292"/>
                    <a:pt x="144" y="292"/>
                  </a:cubicBezTo>
                  <a:cubicBezTo>
                    <a:pt x="126" y="262"/>
                    <a:pt x="109" y="238"/>
                    <a:pt x="94" y="222"/>
                  </a:cubicBezTo>
                  <a:cubicBezTo>
                    <a:pt x="0" y="126"/>
                    <a:pt x="14" y="59"/>
                    <a:pt x="14" y="59"/>
                  </a:cubicBezTo>
                  <a:cubicBezTo>
                    <a:pt x="144" y="0"/>
                    <a:pt x="144" y="0"/>
                    <a:pt x="144" y="0"/>
                  </a:cubicBezTo>
                  <a:lnTo>
                    <a:pt x="174" y="1"/>
                  </a:lnTo>
                  <a:close/>
                </a:path>
              </a:pathLst>
            </a:custGeom>
            <a:solidFill>
              <a:srgbClr val="1573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en-US" sz="3189" dirty="0"/>
            </a:p>
          </p:txBody>
        </p:sp>
        <p:sp>
          <p:nvSpPr>
            <p:cNvPr id="23" name="Freeform 20">
              <a:extLst>
                <a:ext uri="{FF2B5EF4-FFF2-40B4-BE49-F238E27FC236}">
                  <a16:creationId xmlns:a16="http://schemas.microsoft.com/office/drawing/2014/main" id="{F8C02F36-015C-4EF2-83E4-6F2467C073B4}"/>
                </a:ext>
              </a:extLst>
            </p:cNvPr>
            <p:cNvSpPr>
              <a:spLocks/>
            </p:cNvSpPr>
            <p:nvPr/>
          </p:nvSpPr>
          <p:spPr bwMode="auto">
            <a:xfrm>
              <a:off x="2770188" y="3035301"/>
              <a:ext cx="463550" cy="233363"/>
            </a:xfrm>
            <a:custGeom>
              <a:avLst/>
              <a:gdLst>
                <a:gd name="T0" fmla="*/ 292 w 292"/>
                <a:gd name="T1" fmla="*/ 0 h 147"/>
                <a:gd name="T2" fmla="*/ 216 w 292"/>
                <a:gd name="T3" fmla="*/ 147 h 147"/>
                <a:gd name="T4" fmla="*/ 0 w 292"/>
                <a:gd name="T5" fmla="*/ 114 h 147"/>
                <a:gd name="T6" fmla="*/ 45 w 292"/>
                <a:gd name="T7" fmla="*/ 69 h 147"/>
                <a:gd name="T8" fmla="*/ 292 w 292"/>
                <a:gd name="T9" fmla="*/ 0 h 147"/>
              </a:gdLst>
              <a:ahLst/>
              <a:cxnLst>
                <a:cxn ang="0">
                  <a:pos x="T0" y="T1"/>
                </a:cxn>
                <a:cxn ang="0">
                  <a:pos x="T2" y="T3"/>
                </a:cxn>
                <a:cxn ang="0">
                  <a:pos x="T4" y="T5"/>
                </a:cxn>
                <a:cxn ang="0">
                  <a:pos x="T6" y="T7"/>
                </a:cxn>
                <a:cxn ang="0">
                  <a:pos x="T8" y="T9"/>
                </a:cxn>
              </a:cxnLst>
              <a:rect l="0" t="0" r="r" b="b"/>
              <a:pathLst>
                <a:path w="292" h="147">
                  <a:moveTo>
                    <a:pt x="292" y="0"/>
                  </a:moveTo>
                  <a:lnTo>
                    <a:pt x="216" y="147"/>
                  </a:lnTo>
                  <a:lnTo>
                    <a:pt x="0" y="114"/>
                  </a:lnTo>
                  <a:lnTo>
                    <a:pt x="45" y="69"/>
                  </a:lnTo>
                  <a:lnTo>
                    <a:pt x="292" y="0"/>
                  </a:lnTo>
                  <a:close/>
                </a:path>
              </a:pathLst>
            </a:custGeom>
            <a:solidFill>
              <a:srgbClr val="EFF9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en-US" sz="3189" dirty="0"/>
            </a:p>
          </p:txBody>
        </p:sp>
        <p:sp>
          <p:nvSpPr>
            <p:cNvPr id="24" name="Freeform 21">
              <a:extLst>
                <a:ext uri="{FF2B5EF4-FFF2-40B4-BE49-F238E27FC236}">
                  <a16:creationId xmlns:a16="http://schemas.microsoft.com/office/drawing/2014/main" id="{7EC67ADB-0E7A-40A2-A82E-873ECB43DF56}"/>
                </a:ext>
              </a:extLst>
            </p:cNvPr>
            <p:cNvSpPr>
              <a:spLocks/>
            </p:cNvSpPr>
            <p:nvPr/>
          </p:nvSpPr>
          <p:spPr bwMode="auto">
            <a:xfrm>
              <a:off x="2511426" y="3216276"/>
              <a:ext cx="601663" cy="269875"/>
            </a:xfrm>
            <a:custGeom>
              <a:avLst/>
              <a:gdLst>
                <a:gd name="T0" fmla="*/ 379 w 379"/>
                <a:gd name="T1" fmla="*/ 33 h 170"/>
                <a:gd name="T2" fmla="*/ 308 w 379"/>
                <a:gd name="T3" fmla="*/ 31 h 170"/>
                <a:gd name="T4" fmla="*/ 0 w 379"/>
                <a:gd name="T5" fmla="*/ 170 h 170"/>
                <a:gd name="T6" fmla="*/ 163 w 379"/>
                <a:gd name="T7" fmla="*/ 0 h 170"/>
                <a:gd name="T8" fmla="*/ 379 w 379"/>
                <a:gd name="T9" fmla="*/ 33 h 170"/>
              </a:gdLst>
              <a:ahLst/>
              <a:cxnLst>
                <a:cxn ang="0">
                  <a:pos x="T0" y="T1"/>
                </a:cxn>
                <a:cxn ang="0">
                  <a:pos x="T2" y="T3"/>
                </a:cxn>
                <a:cxn ang="0">
                  <a:pos x="T4" y="T5"/>
                </a:cxn>
                <a:cxn ang="0">
                  <a:pos x="T6" y="T7"/>
                </a:cxn>
                <a:cxn ang="0">
                  <a:pos x="T8" y="T9"/>
                </a:cxn>
              </a:cxnLst>
              <a:rect l="0" t="0" r="r" b="b"/>
              <a:pathLst>
                <a:path w="379" h="170">
                  <a:moveTo>
                    <a:pt x="379" y="33"/>
                  </a:moveTo>
                  <a:lnTo>
                    <a:pt x="308" y="31"/>
                  </a:lnTo>
                  <a:lnTo>
                    <a:pt x="0" y="170"/>
                  </a:lnTo>
                  <a:lnTo>
                    <a:pt x="163" y="0"/>
                  </a:lnTo>
                  <a:lnTo>
                    <a:pt x="379" y="33"/>
                  </a:lnTo>
                  <a:close/>
                </a:path>
              </a:pathLst>
            </a:custGeom>
            <a:solidFill>
              <a:srgbClr val="6CCD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en-US" sz="3189" dirty="0"/>
            </a:p>
          </p:txBody>
        </p:sp>
      </p:grpSp>
      <p:grpSp>
        <p:nvGrpSpPr>
          <p:cNvPr id="25" name="Group 24">
            <a:extLst>
              <a:ext uri="{FF2B5EF4-FFF2-40B4-BE49-F238E27FC236}">
                <a16:creationId xmlns:a16="http://schemas.microsoft.com/office/drawing/2014/main" id="{E2F560B3-79B9-42B9-A0BD-B8BC57BC8147}"/>
              </a:ext>
            </a:extLst>
          </p:cNvPr>
          <p:cNvGrpSpPr/>
          <p:nvPr/>
        </p:nvGrpSpPr>
        <p:grpSpPr>
          <a:xfrm>
            <a:off x="6377092" y="3029013"/>
            <a:ext cx="1040887" cy="1296346"/>
            <a:chOff x="862013" y="2641601"/>
            <a:chExt cx="1379538" cy="1841500"/>
          </a:xfrm>
        </p:grpSpPr>
        <p:sp>
          <p:nvSpPr>
            <p:cNvPr id="26" name="Freeform 22">
              <a:extLst>
                <a:ext uri="{FF2B5EF4-FFF2-40B4-BE49-F238E27FC236}">
                  <a16:creationId xmlns:a16="http://schemas.microsoft.com/office/drawing/2014/main" id="{0EE30941-C1D5-4F20-AE27-6EB6FC592E66}"/>
                </a:ext>
              </a:extLst>
            </p:cNvPr>
            <p:cNvSpPr>
              <a:spLocks/>
            </p:cNvSpPr>
            <p:nvPr/>
          </p:nvSpPr>
          <p:spPr bwMode="auto">
            <a:xfrm>
              <a:off x="862013" y="3294063"/>
              <a:ext cx="495300" cy="790575"/>
            </a:xfrm>
            <a:custGeom>
              <a:avLst/>
              <a:gdLst>
                <a:gd name="T0" fmla="*/ 132 w 132"/>
                <a:gd name="T1" fmla="*/ 150 h 210"/>
                <a:gd name="T2" fmla="*/ 64 w 132"/>
                <a:gd name="T3" fmla="*/ 210 h 210"/>
                <a:gd name="T4" fmla="*/ 10 w 132"/>
                <a:gd name="T5" fmla="*/ 128 h 210"/>
                <a:gd name="T6" fmla="*/ 0 w 132"/>
                <a:gd name="T7" fmla="*/ 0 h 210"/>
                <a:gd name="T8" fmla="*/ 32 w 132"/>
                <a:gd name="T9" fmla="*/ 0 h 210"/>
                <a:gd name="T10" fmla="*/ 106 w 132"/>
                <a:gd name="T11" fmla="*/ 0 h 210"/>
                <a:gd name="T12" fmla="*/ 106 w 132"/>
                <a:gd name="T13" fmla="*/ 0 h 210"/>
                <a:gd name="T14" fmla="*/ 132 w 132"/>
                <a:gd name="T15" fmla="*/ 150 h 2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 h="210">
                  <a:moveTo>
                    <a:pt x="132" y="150"/>
                  </a:moveTo>
                  <a:cubicBezTo>
                    <a:pt x="64" y="210"/>
                    <a:pt x="64" y="210"/>
                    <a:pt x="64" y="210"/>
                  </a:cubicBezTo>
                  <a:cubicBezTo>
                    <a:pt x="10" y="128"/>
                    <a:pt x="10" y="128"/>
                    <a:pt x="10" y="128"/>
                  </a:cubicBezTo>
                  <a:cubicBezTo>
                    <a:pt x="0" y="0"/>
                    <a:pt x="0" y="0"/>
                    <a:pt x="0" y="0"/>
                  </a:cubicBezTo>
                  <a:cubicBezTo>
                    <a:pt x="32" y="0"/>
                    <a:pt x="32" y="0"/>
                    <a:pt x="32" y="0"/>
                  </a:cubicBezTo>
                  <a:cubicBezTo>
                    <a:pt x="106" y="0"/>
                    <a:pt x="106" y="0"/>
                    <a:pt x="106" y="0"/>
                  </a:cubicBezTo>
                  <a:cubicBezTo>
                    <a:pt x="106" y="0"/>
                    <a:pt x="106" y="0"/>
                    <a:pt x="106" y="0"/>
                  </a:cubicBezTo>
                  <a:cubicBezTo>
                    <a:pt x="119" y="49"/>
                    <a:pt x="131" y="105"/>
                    <a:pt x="132" y="150"/>
                  </a:cubicBezTo>
                  <a:close/>
                </a:path>
              </a:pathLst>
            </a:custGeom>
            <a:solidFill>
              <a:srgbClr val="1573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en-US" sz="3189" dirty="0"/>
            </a:p>
          </p:txBody>
        </p:sp>
        <p:sp>
          <p:nvSpPr>
            <p:cNvPr id="27" name="Freeform 23">
              <a:extLst>
                <a:ext uri="{FF2B5EF4-FFF2-40B4-BE49-F238E27FC236}">
                  <a16:creationId xmlns:a16="http://schemas.microsoft.com/office/drawing/2014/main" id="{0DE8DE9E-60FC-479D-8DE4-076881846F5D}"/>
                </a:ext>
              </a:extLst>
            </p:cNvPr>
            <p:cNvSpPr>
              <a:spLocks/>
            </p:cNvSpPr>
            <p:nvPr/>
          </p:nvSpPr>
          <p:spPr bwMode="auto">
            <a:xfrm>
              <a:off x="981076" y="2813051"/>
              <a:ext cx="279400" cy="481013"/>
            </a:xfrm>
            <a:custGeom>
              <a:avLst/>
              <a:gdLst>
                <a:gd name="T0" fmla="*/ 32 w 74"/>
                <a:gd name="T1" fmla="*/ 0 h 128"/>
                <a:gd name="T2" fmla="*/ 74 w 74"/>
                <a:gd name="T3" fmla="*/ 128 h 128"/>
                <a:gd name="T4" fmla="*/ 74 w 74"/>
                <a:gd name="T5" fmla="*/ 128 h 128"/>
                <a:gd name="T6" fmla="*/ 0 w 74"/>
                <a:gd name="T7" fmla="*/ 128 h 128"/>
                <a:gd name="T8" fmla="*/ 32 w 74"/>
                <a:gd name="T9" fmla="*/ 0 h 128"/>
              </a:gdLst>
              <a:ahLst/>
              <a:cxnLst>
                <a:cxn ang="0">
                  <a:pos x="T0" y="T1"/>
                </a:cxn>
                <a:cxn ang="0">
                  <a:pos x="T2" y="T3"/>
                </a:cxn>
                <a:cxn ang="0">
                  <a:pos x="T4" y="T5"/>
                </a:cxn>
                <a:cxn ang="0">
                  <a:pos x="T6" y="T7"/>
                </a:cxn>
                <a:cxn ang="0">
                  <a:pos x="T8" y="T9"/>
                </a:cxn>
              </a:cxnLst>
              <a:rect l="0" t="0" r="r" b="b"/>
              <a:pathLst>
                <a:path w="74" h="128">
                  <a:moveTo>
                    <a:pt x="32" y="0"/>
                  </a:moveTo>
                  <a:cubicBezTo>
                    <a:pt x="32" y="0"/>
                    <a:pt x="55" y="58"/>
                    <a:pt x="74" y="128"/>
                  </a:cubicBezTo>
                  <a:cubicBezTo>
                    <a:pt x="74" y="128"/>
                    <a:pt x="74" y="128"/>
                    <a:pt x="74" y="128"/>
                  </a:cubicBezTo>
                  <a:cubicBezTo>
                    <a:pt x="0" y="128"/>
                    <a:pt x="0" y="128"/>
                    <a:pt x="0" y="128"/>
                  </a:cubicBezTo>
                  <a:lnTo>
                    <a:pt x="32" y="0"/>
                  </a:lnTo>
                  <a:close/>
                </a:path>
              </a:pathLst>
            </a:custGeom>
            <a:solidFill>
              <a:srgbClr val="6CCD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en-US" sz="3189" dirty="0"/>
            </a:p>
          </p:txBody>
        </p:sp>
        <p:sp>
          <p:nvSpPr>
            <p:cNvPr id="28" name="Freeform 24">
              <a:extLst>
                <a:ext uri="{FF2B5EF4-FFF2-40B4-BE49-F238E27FC236}">
                  <a16:creationId xmlns:a16="http://schemas.microsoft.com/office/drawing/2014/main" id="{9E56EF9B-060C-44DB-B0F4-7A82E9B16EAE}"/>
                </a:ext>
              </a:extLst>
            </p:cNvPr>
            <p:cNvSpPr>
              <a:spLocks/>
            </p:cNvSpPr>
            <p:nvPr/>
          </p:nvSpPr>
          <p:spPr bwMode="auto">
            <a:xfrm>
              <a:off x="1101726" y="3859213"/>
              <a:ext cx="474663" cy="547688"/>
            </a:xfrm>
            <a:custGeom>
              <a:avLst/>
              <a:gdLst>
                <a:gd name="T0" fmla="*/ 161 w 299"/>
                <a:gd name="T1" fmla="*/ 0 h 345"/>
                <a:gd name="T2" fmla="*/ 299 w 299"/>
                <a:gd name="T3" fmla="*/ 184 h 345"/>
                <a:gd name="T4" fmla="*/ 133 w 299"/>
                <a:gd name="T5" fmla="*/ 345 h 345"/>
                <a:gd name="T6" fmla="*/ 0 w 299"/>
                <a:gd name="T7" fmla="*/ 142 h 345"/>
                <a:gd name="T8" fmla="*/ 161 w 299"/>
                <a:gd name="T9" fmla="*/ 0 h 345"/>
              </a:gdLst>
              <a:ahLst/>
              <a:cxnLst>
                <a:cxn ang="0">
                  <a:pos x="T0" y="T1"/>
                </a:cxn>
                <a:cxn ang="0">
                  <a:pos x="T2" y="T3"/>
                </a:cxn>
                <a:cxn ang="0">
                  <a:pos x="T4" y="T5"/>
                </a:cxn>
                <a:cxn ang="0">
                  <a:pos x="T6" y="T7"/>
                </a:cxn>
                <a:cxn ang="0">
                  <a:pos x="T8" y="T9"/>
                </a:cxn>
              </a:cxnLst>
              <a:rect l="0" t="0" r="r" b="b"/>
              <a:pathLst>
                <a:path w="299" h="345">
                  <a:moveTo>
                    <a:pt x="161" y="0"/>
                  </a:moveTo>
                  <a:lnTo>
                    <a:pt x="299" y="184"/>
                  </a:lnTo>
                  <a:lnTo>
                    <a:pt x="133" y="345"/>
                  </a:lnTo>
                  <a:lnTo>
                    <a:pt x="0" y="142"/>
                  </a:lnTo>
                  <a:lnTo>
                    <a:pt x="161" y="0"/>
                  </a:lnTo>
                  <a:close/>
                </a:path>
              </a:pathLst>
            </a:custGeom>
            <a:solidFill>
              <a:srgbClr val="0F2A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en-US" sz="3189" dirty="0"/>
            </a:p>
          </p:txBody>
        </p:sp>
        <p:sp>
          <p:nvSpPr>
            <p:cNvPr id="29" name="Freeform 25">
              <a:extLst>
                <a:ext uri="{FF2B5EF4-FFF2-40B4-BE49-F238E27FC236}">
                  <a16:creationId xmlns:a16="http://schemas.microsoft.com/office/drawing/2014/main" id="{92734C61-F756-47FE-A1F5-0E0B3D7598DC}"/>
                </a:ext>
              </a:extLst>
            </p:cNvPr>
            <p:cNvSpPr>
              <a:spLocks/>
            </p:cNvSpPr>
            <p:nvPr/>
          </p:nvSpPr>
          <p:spPr bwMode="auto">
            <a:xfrm>
              <a:off x="1681163" y="2641601"/>
              <a:ext cx="417513" cy="319088"/>
            </a:xfrm>
            <a:custGeom>
              <a:avLst/>
              <a:gdLst>
                <a:gd name="T0" fmla="*/ 111 w 111"/>
                <a:gd name="T1" fmla="*/ 85 h 85"/>
                <a:gd name="T2" fmla="*/ 0 w 111"/>
                <a:gd name="T3" fmla="*/ 54 h 85"/>
                <a:gd name="T4" fmla="*/ 2 w 111"/>
                <a:gd name="T5" fmla="*/ 0 h 85"/>
                <a:gd name="T6" fmla="*/ 34 w 111"/>
                <a:gd name="T7" fmla="*/ 48 h 85"/>
                <a:gd name="T8" fmla="*/ 96 w 111"/>
                <a:gd name="T9" fmla="*/ 12 h 85"/>
                <a:gd name="T10" fmla="*/ 111 w 111"/>
                <a:gd name="T11" fmla="*/ 85 h 85"/>
              </a:gdLst>
              <a:ahLst/>
              <a:cxnLst>
                <a:cxn ang="0">
                  <a:pos x="T0" y="T1"/>
                </a:cxn>
                <a:cxn ang="0">
                  <a:pos x="T2" y="T3"/>
                </a:cxn>
                <a:cxn ang="0">
                  <a:pos x="T4" y="T5"/>
                </a:cxn>
                <a:cxn ang="0">
                  <a:pos x="T6" y="T7"/>
                </a:cxn>
                <a:cxn ang="0">
                  <a:pos x="T8" y="T9"/>
                </a:cxn>
                <a:cxn ang="0">
                  <a:pos x="T10" y="T11"/>
                </a:cxn>
              </a:cxnLst>
              <a:rect l="0" t="0" r="r" b="b"/>
              <a:pathLst>
                <a:path w="111" h="85">
                  <a:moveTo>
                    <a:pt x="111" y="85"/>
                  </a:moveTo>
                  <a:cubicBezTo>
                    <a:pt x="0" y="54"/>
                    <a:pt x="0" y="54"/>
                    <a:pt x="0" y="54"/>
                  </a:cubicBezTo>
                  <a:cubicBezTo>
                    <a:pt x="2" y="0"/>
                    <a:pt x="2" y="0"/>
                    <a:pt x="2" y="0"/>
                  </a:cubicBezTo>
                  <a:cubicBezTo>
                    <a:pt x="34" y="48"/>
                    <a:pt x="34" y="48"/>
                    <a:pt x="34" y="48"/>
                  </a:cubicBezTo>
                  <a:cubicBezTo>
                    <a:pt x="96" y="12"/>
                    <a:pt x="96" y="12"/>
                    <a:pt x="96" y="12"/>
                  </a:cubicBezTo>
                  <a:cubicBezTo>
                    <a:pt x="100" y="39"/>
                    <a:pt x="105" y="63"/>
                    <a:pt x="111" y="85"/>
                  </a:cubicBezTo>
                  <a:close/>
                </a:path>
              </a:pathLst>
            </a:custGeom>
            <a:solidFill>
              <a:srgbClr val="EFF9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en-US" sz="3189" dirty="0"/>
            </a:p>
          </p:txBody>
        </p:sp>
        <p:sp>
          <p:nvSpPr>
            <p:cNvPr id="30" name="Freeform 26">
              <a:extLst>
                <a:ext uri="{FF2B5EF4-FFF2-40B4-BE49-F238E27FC236}">
                  <a16:creationId xmlns:a16="http://schemas.microsoft.com/office/drawing/2014/main" id="{6DCCF780-93F7-424E-8E7A-3EA10168CD70}"/>
                </a:ext>
              </a:extLst>
            </p:cNvPr>
            <p:cNvSpPr>
              <a:spLocks/>
            </p:cNvSpPr>
            <p:nvPr/>
          </p:nvSpPr>
          <p:spPr bwMode="auto">
            <a:xfrm>
              <a:off x="1260476" y="3294063"/>
              <a:ext cx="915988" cy="969963"/>
            </a:xfrm>
            <a:custGeom>
              <a:avLst/>
              <a:gdLst>
                <a:gd name="T0" fmla="*/ 222 w 244"/>
                <a:gd name="T1" fmla="*/ 71 h 258"/>
                <a:gd name="T2" fmla="*/ 244 w 244"/>
                <a:gd name="T3" fmla="*/ 133 h 258"/>
                <a:gd name="T4" fmla="*/ 198 w 244"/>
                <a:gd name="T5" fmla="*/ 258 h 258"/>
                <a:gd name="T6" fmla="*/ 168 w 244"/>
                <a:gd name="T7" fmla="*/ 189 h 258"/>
                <a:gd name="T8" fmla="*/ 84 w 244"/>
                <a:gd name="T9" fmla="*/ 228 h 258"/>
                <a:gd name="T10" fmla="*/ 26 w 244"/>
                <a:gd name="T11" fmla="*/ 150 h 258"/>
                <a:gd name="T12" fmla="*/ 0 w 244"/>
                <a:gd name="T13" fmla="*/ 0 h 258"/>
                <a:gd name="T14" fmla="*/ 102 w 244"/>
                <a:gd name="T15" fmla="*/ 0 h 258"/>
                <a:gd name="T16" fmla="*/ 116 w 244"/>
                <a:gd name="T17" fmla="*/ 16 h 258"/>
                <a:gd name="T18" fmla="*/ 180 w 244"/>
                <a:gd name="T19" fmla="*/ 92 h 258"/>
                <a:gd name="T20" fmla="*/ 222 w 244"/>
                <a:gd name="T21" fmla="*/ 71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4" h="258">
                  <a:moveTo>
                    <a:pt x="222" y="71"/>
                  </a:moveTo>
                  <a:cubicBezTo>
                    <a:pt x="244" y="133"/>
                    <a:pt x="244" y="133"/>
                    <a:pt x="244" y="133"/>
                  </a:cubicBezTo>
                  <a:cubicBezTo>
                    <a:pt x="226" y="206"/>
                    <a:pt x="198" y="258"/>
                    <a:pt x="198" y="258"/>
                  </a:cubicBezTo>
                  <a:cubicBezTo>
                    <a:pt x="168" y="189"/>
                    <a:pt x="168" y="189"/>
                    <a:pt x="168" y="189"/>
                  </a:cubicBezTo>
                  <a:cubicBezTo>
                    <a:pt x="84" y="228"/>
                    <a:pt x="84" y="228"/>
                    <a:pt x="84" y="228"/>
                  </a:cubicBezTo>
                  <a:cubicBezTo>
                    <a:pt x="26" y="150"/>
                    <a:pt x="26" y="150"/>
                    <a:pt x="26" y="150"/>
                  </a:cubicBezTo>
                  <a:cubicBezTo>
                    <a:pt x="25" y="105"/>
                    <a:pt x="13" y="49"/>
                    <a:pt x="0" y="0"/>
                  </a:cubicBezTo>
                  <a:cubicBezTo>
                    <a:pt x="102" y="0"/>
                    <a:pt x="102" y="0"/>
                    <a:pt x="102" y="0"/>
                  </a:cubicBezTo>
                  <a:cubicBezTo>
                    <a:pt x="107" y="5"/>
                    <a:pt x="111" y="11"/>
                    <a:pt x="116" y="16"/>
                  </a:cubicBezTo>
                  <a:cubicBezTo>
                    <a:pt x="150" y="56"/>
                    <a:pt x="180" y="92"/>
                    <a:pt x="180" y="92"/>
                  </a:cubicBezTo>
                  <a:lnTo>
                    <a:pt x="222" y="71"/>
                  </a:lnTo>
                  <a:close/>
                </a:path>
              </a:pathLst>
            </a:custGeom>
            <a:solidFill>
              <a:srgbClr val="0F58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en-US" sz="3189" dirty="0"/>
            </a:p>
          </p:txBody>
        </p:sp>
        <p:sp>
          <p:nvSpPr>
            <p:cNvPr id="31" name="Freeform 27">
              <a:extLst>
                <a:ext uri="{FF2B5EF4-FFF2-40B4-BE49-F238E27FC236}">
                  <a16:creationId xmlns:a16="http://schemas.microsoft.com/office/drawing/2014/main" id="{C29EABEB-1575-422E-90D0-3FFF1008FD56}"/>
                </a:ext>
              </a:extLst>
            </p:cNvPr>
            <p:cNvSpPr>
              <a:spLocks/>
            </p:cNvSpPr>
            <p:nvPr/>
          </p:nvSpPr>
          <p:spPr bwMode="auto">
            <a:xfrm>
              <a:off x="1357313" y="2843213"/>
              <a:ext cx="788988" cy="511175"/>
            </a:xfrm>
            <a:custGeom>
              <a:avLst/>
              <a:gdLst>
                <a:gd name="T0" fmla="*/ 76 w 210"/>
                <a:gd name="T1" fmla="*/ 120 h 136"/>
                <a:gd name="T2" fmla="*/ 0 w 210"/>
                <a:gd name="T3" fmla="*/ 31 h 136"/>
                <a:gd name="T4" fmla="*/ 86 w 210"/>
                <a:gd name="T5" fmla="*/ 0 h 136"/>
                <a:gd name="T6" fmla="*/ 197 w 210"/>
                <a:gd name="T7" fmla="*/ 31 h 136"/>
                <a:gd name="T8" fmla="*/ 210 w 210"/>
                <a:gd name="T9" fmla="*/ 72 h 136"/>
                <a:gd name="T10" fmla="*/ 114 w 210"/>
                <a:gd name="T11" fmla="*/ 72 h 136"/>
                <a:gd name="T12" fmla="*/ 90 w 210"/>
                <a:gd name="T13" fmla="*/ 136 h 136"/>
                <a:gd name="T14" fmla="*/ 76 w 210"/>
                <a:gd name="T15" fmla="*/ 120 h 1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0" h="136">
                  <a:moveTo>
                    <a:pt x="76" y="120"/>
                  </a:moveTo>
                  <a:cubicBezTo>
                    <a:pt x="46" y="85"/>
                    <a:pt x="16" y="49"/>
                    <a:pt x="0" y="31"/>
                  </a:cubicBezTo>
                  <a:cubicBezTo>
                    <a:pt x="86" y="0"/>
                    <a:pt x="86" y="0"/>
                    <a:pt x="86" y="0"/>
                  </a:cubicBezTo>
                  <a:cubicBezTo>
                    <a:pt x="197" y="31"/>
                    <a:pt x="197" y="31"/>
                    <a:pt x="197" y="31"/>
                  </a:cubicBezTo>
                  <a:cubicBezTo>
                    <a:pt x="201" y="46"/>
                    <a:pt x="206" y="60"/>
                    <a:pt x="210" y="72"/>
                  </a:cubicBezTo>
                  <a:cubicBezTo>
                    <a:pt x="114" y="72"/>
                    <a:pt x="114" y="72"/>
                    <a:pt x="114" y="72"/>
                  </a:cubicBezTo>
                  <a:cubicBezTo>
                    <a:pt x="90" y="136"/>
                    <a:pt x="90" y="136"/>
                    <a:pt x="90" y="136"/>
                  </a:cubicBezTo>
                  <a:cubicBezTo>
                    <a:pt x="85" y="131"/>
                    <a:pt x="81" y="125"/>
                    <a:pt x="76" y="120"/>
                  </a:cubicBezTo>
                  <a:close/>
                </a:path>
              </a:pathLst>
            </a:custGeom>
            <a:solidFill>
              <a:srgbClr val="6CCD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en-US" sz="3189" dirty="0"/>
            </a:p>
          </p:txBody>
        </p:sp>
        <p:sp>
          <p:nvSpPr>
            <p:cNvPr id="32" name="Freeform 28">
              <a:extLst>
                <a:ext uri="{FF2B5EF4-FFF2-40B4-BE49-F238E27FC236}">
                  <a16:creationId xmlns:a16="http://schemas.microsoft.com/office/drawing/2014/main" id="{73EAE6EC-166B-487F-8581-2E51BBDAC298}"/>
                </a:ext>
              </a:extLst>
            </p:cNvPr>
            <p:cNvSpPr>
              <a:spLocks/>
            </p:cNvSpPr>
            <p:nvPr/>
          </p:nvSpPr>
          <p:spPr bwMode="auto">
            <a:xfrm>
              <a:off x="1695451" y="3114676"/>
              <a:ext cx="546100" cy="679450"/>
            </a:xfrm>
            <a:custGeom>
              <a:avLst/>
              <a:gdLst>
                <a:gd name="T0" fmla="*/ 144 w 145"/>
                <a:gd name="T1" fmla="*/ 58 h 181"/>
                <a:gd name="T2" fmla="*/ 128 w 145"/>
                <a:gd name="T3" fmla="*/ 181 h 181"/>
                <a:gd name="T4" fmla="*/ 106 w 145"/>
                <a:gd name="T5" fmla="*/ 119 h 181"/>
                <a:gd name="T6" fmla="*/ 64 w 145"/>
                <a:gd name="T7" fmla="*/ 140 h 181"/>
                <a:gd name="T8" fmla="*/ 0 w 145"/>
                <a:gd name="T9" fmla="*/ 64 h 181"/>
                <a:gd name="T10" fmla="*/ 24 w 145"/>
                <a:gd name="T11" fmla="*/ 0 h 181"/>
                <a:gd name="T12" fmla="*/ 120 w 145"/>
                <a:gd name="T13" fmla="*/ 0 h 181"/>
                <a:gd name="T14" fmla="*/ 144 w 145"/>
                <a:gd name="T15" fmla="*/ 58 h 1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5" h="181">
                  <a:moveTo>
                    <a:pt x="144" y="58"/>
                  </a:moveTo>
                  <a:cubicBezTo>
                    <a:pt x="145" y="101"/>
                    <a:pt x="138" y="144"/>
                    <a:pt x="128" y="181"/>
                  </a:cubicBezTo>
                  <a:cubicBezTo>
                    <a:pt x="106" y="119"/>
                    <a:pt x="106" y="119"/>
                    <a:pt x="106" y="119"/>
                  </a:cubicBezTo>
                  <a:cubicBezTo>
                    <a:pt x="64" y="140"/>
                    <a:pt x="64" y="140"/>
                    <a:pt x="64" y="140"/>
                  </a:cubicBezTo>
                  <a:cubicBezTo>
                    <a:pt x="64" y="140"/>
                    <a:pt x="34" y="104"/>
                    <a:pt x="0" y="64"/>
                  </a:cubicBezTo>
                  <a:cubicBezTo>
                    <a:pt x="24" y="0"/>
                    <a:pt x="24" y="0"/>
                    <a:pt x="24" y="0"/>
                  </a:cubicBezTo>
                  <a:cubicBezTo>
                    <a:pt x="120" y="0"/>
                    <a:pt x="120" y="0"/>
                    <a:pt x="120" y="0"/>
                  </a:cubicBezTo>
                  <a:cubicBezTo>
                    <a:pt x="133" y="37"/>
                    <a:pt x="144" y="58"/>
                    <a:pt x="144" y="58"/>
                  </a:cubicBezTo>
                  <a:close/>
                </a:path>
              </a:pathLst>
            </a:custGeom>
            <a:solidFill>
              <a:srgbClr val="2C91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en-US" sz="3189" dirty="0"/>
            </a:p>
          </p:txBody>
        </p:sp>
        <p:sp>
          <p:nvSpPr>
            <p:cNvPr id="33" name="Freeform 29">
              <a:extLst>
                <a:ext uri="{FF2B5EF4-FFF2-40B4-BE49-F238E27FC236}">
                  <a16:creationId xmlns:a16="http://schemas.microsoft.com/office/drawing/2014/main" id="{B1011F9D-AA37-4DBB-B90D-47505E87538D}"/>
                </a:ext>
              </a:extLst>
            </p:cNvPr>
            <p:cNvSpPr>
              <a:spLocks/>
            </p:cNvSpPr>
            <p:nvPr/>
          </p:nvSpPr>
          <p:spPr bwMode="auto">
            <a:xfrm>
              <a:off x="1576388" y="4005263"/>
              <a:ext cx="427038" cy="477838"/>
            </a:xfrm>
            <a:custGeom>
              <a:avLst/>
              <a:gdLst>
                <a:gd name="T0" fmla="*/ 198 w 269"/>
                <a:gd name="T1" fmla="*/ 0 h 301"/>
                <a:gd name="T2" fmla="*/ 269 w 269"/>
                <a:gd name="T3" fmla="*/ 163 h 301"/>
                <a:gd name="T4" fmla="*/ 123 w 269"/>
                <a:gd name="T5" fmla="*/ 301 h 301"/>
                <a:gd name="T6" fmla="*/ 0 w 269"/>
                <a:gd name="T7" fmla="*/ 92 h 301"/>
                <a:gd name="T8" fmla="*/ 198 w 269"/>
                <a:gd name="T9" fmla="*/ 0 h 301"/>
              </a:gdLst>
              <a:ahLst/>
              <a:cxnLst>
                <a:cxn ang="0">
                  <a:pos x="T0" y="T1"/>
                </a:cxn>
                <a:cxn ang="0">
                  <a:pos x="T2" y="T3"/>
                </a:cxn>
                <a:cxn ang="0">
                  <a:pos x="T4" y="T5"/>
                </a:cxn>
                <a:cxn ang="0">
                  <a:pos x="T6" y="T7"/>
                </a:cxn>
                <a:cxn ang="0">
                  <a:pos x="T8" y="T9"/>
                </a:cxn>
              </a:cxnLst>
              <a:rect l="0" t="0" r="r" b="b"/>
              <a:pathLst>
                <a:path w="269" h="301">
                  <a:moveTo>
                    <a:pt x="198" y="0"/>
                  </a:moveTo>
                  <a:lnTo>
                    <a:pt x="269" y="163"/>
                  </a:lnTo>
                  <a:lnTo>
                    <a:pt x="123" y="301"/>
                  </a:lnTo>
                  <a:lnTo>
                    <a:pt x="0" y="92"/>
                  </a:lnTo>
                  <a:lnTo>
                    <a:pt x="198" y="0"/>
                  </a:lnTo>
                  <a:close/>
                </a:path>
              </a:pathLst>
            </a:custGeom>
            <a:solidFill>
              <a:srgbClr val="0F2A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en-US" sz="3189" dirty="0"/>
            </a:p>
          </p:txBody>
        </p:sp>
        <p:sp>
          <p:nvSpPr>
            <p:cNvPr id="34" name="Freeform 30">
              <a:extLst>
                <a:ext uri="{FF2B5EF4-FFF2-40B4-BE49-F238E27FC236}">
                  <a16:creationId xmlns:a16="http://schemas.microsoft.com/office/drawing/2014/main" id="{D55454D3-B532-48D7-9039-245E8B5B41A3}"/>
                </a:ext>
              </a:extLst>
            </p:cNvPr>
            <p:cNvSpPr>
              <a:spLocks/>
            </p:cNvSpPr>
            <p:nvPr/>
          </p:nvSpPr>
          <p:spPr bwMode="auto">
            <a:xfrm>
              <a:off x="1101726" y="2813051"/>
              <a:ext cx="541338" cy="481013"/>
            </a:xfrm>
            <a:custGeom>
              <a:avLst/>
              <a:gdLst>
                <a:gd name="T0" fmla="*/ 68 w 144"/>
                <a:gd name="T1" fmla="*/ 39 h 128"/>
                <a:gd name="T2" fmla="*/ 144 w 144"/>
                <a:gd name="T3" fmla="*/ 128 h 128"/>
                <a:gd name="T4" fmla="*/ 42 w 144"/>
                <a:gd name="T5" fmla="*/ 128 h 128"/>
                <a:gd name="T6" fmla="*/ 0 w 144"/>
                <a:gd name="T7" fmla="*/ 0 h 128"/>
                <a:gd name="T8" fmla="*/ 40 w 144"/>
                <a:gd name="T9" fmla="*/ 40 h 128"/>
                <a:gd name="T10" fmla="*/ 57 w 144"/>
                <a:gd name="T11" fmla="*/ 27 h 128"/>
                <a:gd name="T12" fmla="*/ 68 w 144"/>
                <a:gd name="T13" fmla="*/ 39 h 128"/>
              </a:gdLst>
              <a:ahLst/>
              <a:cxnLst>
                <a:cxn ang="0">
                  <a:pos x="T0" y="T1"/>
                </a:cxn>
                <a:cxn ang="0">
                  <a:pos x="T2" y="T3"/>
                </a:cxn>
                <a:cxn ang="0">
                  <a:pos x="T4" y="T5"/>
                </a:cxn>
                <a:cxn ang="0">
                  <a:pos x="T6" y="T7"/>
                </a:cxn>
                <a:cxn ang="0">
                  <a:pos x="T8" y="T9"/>
                </a:cxn>
                <a:cxn ang="0">
                  <a:pos x="T10" y="T11"/>
                </a:cxn>
                <a:cxn ang="0">
                  <a:pos x="T12" y="T13"/>
                </a:cxn>
              </a:cxnLst>
              <a:rect l="0" t="0" r="r" b="b"/>
              <a:pathLst>
                <a:path w="144" h="128">
                  <a:moveTo>
                    <a:pt x="68" y="39"/>
                  </a:moveTo>
                  <a:cubicBezTo>
                    <a:pt x="84" y="57"/>
                    <a:pt x="114" y="93"/>
                    <a:pt x="144" y="128"/>
                  </a:cubicBezTo>
                  <a:cubicBezTo>
                    <a:pt x="42" y="128"/>
                    <a:pt x="42" y="128"/>
                    <a:pt x="42" y="128"/>
                  </a:cubicBezTo>
                  <a:cubicBezTo>
                    <a:pt x="23" y="58"/>
                    <a:pt x="0" y="0"/>
                    <a:pt x="0" y="0"/>
                  </a:cubicBezTo>
                  <a:cubicBezTo>
                    <a:pt x="40" y="40"/>
                    <a:pt x="40" y="40"/>
                    <a:pt x="40" y="40"/>
                  </a:cubicBezTo>
                  <a:cubicBezTo>
                    <a:pt x="57" y="27"/>
                    <a:pt x="57" y="27"/>
                    <a:pt x="57" y="27"/>
                  </a:cubicBezTo>
                  <a:cubicBezTo>
                    <a:pt x="59" y="28"/>
                    <a:pt x="63" y="32"/>
                    <a:pt x="68" y="39"/>
                  </a:cubicBezTo>
                  <a:close/>
                </a:path>
              </a:pathLst>
            </a:custGeom>
            <a:solidFill>
              <a:srgbClr val="EFF9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en-US" sz="3189" dirty="0"/>
            </a:p>
          </p:txBody>
        </p:sp>
      </p:grpSp>
      <p:sp>
        <p:nvSpPr>
          <p:cNvPr id="45" name="Rectangle 44">
            <a:extLst>
              <a:ext uri="{FF2B5EF4-FFF2-40B4-BE49-F238E27FC236}">
                <a16:creationId xmlns:a16="http://schemas.microsoft.com/office/drawing/2014/main" id="{BB300DBE-1296-4155-891A-60D67A798438}"/>
              </a:ext>
            </a:extLst>
          </p:cNvPr>
          <p:cNvSpPr/>
          <p:nvPr/>
        </p:nvSpPr>
        <p:spPr>
          <a:xfrm>
            <a:off x="1" y="4003416"/>
            <a:ext cx="11580812" cy="2313789"/>
          </a:xfrm>
          <a:prstGeom prst="rect">
            <a:avLst/>
          </a:prstGeom>
          <a:gradFill flip="none" rotWithShape="1">
            <a:gsLst>
              <a:gs pos="100000">
                <a:schemeClr val="accent1">
                  <a:alpha val="37000"/>
                </a:schemeClr>
              </a:gs>
              <a:gs pos="0">
                <a:schemeClr val="tx2"/>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2126" dirty="0">
              <a:latin typeface="Open Sans Light" panose="020B0306030504020204" pitchFamily="34" charset="0"/>
            </a:endParaRPr>
          </a:p>
        </p:txBody>
      </p:sp>
      <p:sp>
        <p:nvSpPr>
          <p:cNvPr id="2" name="Date Placeholder 1">
            <a:extLst>
              <a:ext uri="{FF2B5EF4-FFF2-40B4-BE49-F238E27FC236}">
                <a16:creationId xmlns:a16="http://schemas.microsoft.com/office/drawing/2014/main" id="{5066C87E-B595-43C7-BC50-BED7839BF4AD}"/>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8DC7E2A2-D8E8-4D4C-ADA1-B2D7C07356EC}"/>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9ABE4E1E-938F-4493-8AD4-74222C8ED4D4}"/>
              </a:ext>
            </a:extLst>
          </p:cNvPr>
          <p:cNvSpPr>
            <a:spLocks noGrp="1"/>
          </p:cNvSpPr>
          <p:nvPr>
            <p:ph type="sldNum" sz="quarter" idx="12"/>
          </p:nvPr>
        </p:nvSpPr>
        <p:spPr/>
        <p:txBody>
          <a:bodyPr/>
          <a:lstStyle/>
          <a:p>
            <a:r>
              <a:rPr lang="en-US"/>
              <a:t>|   </a:t>
            </a:r>
            <a:fld id="{24AA432E-61BB-4EF9-8610-004BEFB30EB4}" type="slidenum">
              <a:rPr lang="en-US" smtClean="0"/>
              <a:pPr/>
              <a:t>7</a:t>
            </a:fld>
            <a:endParaRPr lang="en-US" dirty="0"/>
          </a:p>
        </p:txBody>
      </p:sp>
      <p:sp>
        <p:nvSpPr>
          <p:cNvPr id="5" name="Title 4">
            <a:extLst>
              <a:ext uri="{FF2B5EF4-FFF2-40B4-BE49-F238E27FC236}">
                <a16:creationId xmlns:a16="http://schemas.microsoft.com/office/drawing/2014/main" id="{767A4EFE-BDA9-4122-AC64-1FE53F35F8DE}"/>
              </a:ext>
            </a:extLst>
          </p:cNvPr>
          <p:cNvSpPr>
            <a:spLocks noGrp="1"/>
          </p:cNvSpPr>
          <p:nvPr>
            <p:ph type="title"/>
          </p:nvPr>
        </p:nvSpPr>
        <p:spPr/>
        <p:txBody>
          <a:bodyPr/>
          <a:lstStyle/>
          <a:p>
            <a:endParaRPr lang="en-ZA" dirty="0"/>
          </a:p>
        </p:txBody>
      </p:sp>
      <p:sp>
        <p:nvSpPr>
          <p:cNvPr id="6" name="Text Placeholder 5">
            <a:extLst>
              <a:ext uri="{FF2B5EF4-FFF2-40B4-BE49-F238E27FC236}">
                <a16:creationId xmlns:a16="http://schemas.microsoft.com/office/drawing/2014/main" id="{5DB52336-9625-459E-8F34-2CE5DFC17CFF}"/>
              </a:ext>
            </a:extLst>
          </p:cNvPr>
          <p:cNvSpPr>
            <a:spLocks noGrp="1"/>
          </p:cNvSpPr>
          <p:nvPr>
            <p:ph type="body" sz="quarter" idx="13"/>
          </p:nvPr>
        </p:nvSpPr>
        <p:spPr/>
        <p:txBody>
          <a:bodyPr/>
          <a:lstStyle/>
          <a:p>
            <a:endParaRPr lang="en-ZA"/>
          </a:p>
        </p:txBody>
      </p:sp>
      <p:cxnSp>
        <p:nvCxnSpPr>
          <p:cNvPr id="35" name="Straight Connector 34">
            <a:extLst>
              <a:ext uri="{FF2B5EF4-FFF2-40B4-BE49-F238E27FC236}">
                <a16:creationId xmlns:a16="http://schemas.microsoft.com/office/drawing/2014/main" id="{4B22CBD8-D41A-4A1E-B0F2-DE07DAE652FA}"/>
              </a:ext>
            </a:extLst>
          </p:cNvPr>
          <p:cNvCxnSpPr>
            <a:cxnSpLocks/>
          </p:cNvCxnSpPr>
          <p:nvPr/>
        </p:nvCxnSpPr>
        <p:spPr>
          <a:xfrm>
            <a:off x="1091619" y="2645927"/>
            <a:ext cx="7351380" cy="0"/>
          </a:xfrm>
          <a:prstGeom prst="line">
            <a:avLst/>
          </a:prstGeom>
          <a:ln w="38100" cap="rnd">
            <a:solidFill>
              <a:schemeClr val="tx1"/>
            </a:solidFill>
            <a:prstDash val="dash"/>
            <a:tailEnd type="stealth" w="lg" len="lg"/>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4498AD26-D3EE-4E25-B1B4-7363BDEEF6E1}"/>
              </a:ext>
            </a:extLst>
          </p:cNvPr>
          <p:cNvCxnSpPr/>
          <p:nvPr/>
        </p:nvCxnSpPr>
        <p:spPr>
          <a:xfrm>
            <a:off x="1091618" y="5488849"/>
            <a:ext cx="7304763" cy="0"/>
          </a:xfrm>
          <a:prstGeom prst="line">
            <a:avLst/>
          </a:prstGeom>
          <a:ln w="38100" cap="rnd">
            <a:solidFill>
              <a:schemeClr val="bg1"/>
            </a:solidFill>
            <a:prstDash val="dash"/>
            <a:headEnd type="none"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BD43116-2204-4942-B674-A96D9CDF2B7C}"/>
              </a:ext>
            </a:extLst>
          </p:cNvPr>
          <p:cNvCxnSpPr>
            <a:cxnSpLocks/>
          </p:cNvCxnSpPr>
          <p:nvPr/>
        </p:nvCxnSpPr>
        <p:spPr>
          <a:xfrm>
            <a:off x="1091619" y="3904694"/>
            <a:ext cx="5285474" cy="0"/>
          </a:xfrm>
          <a:prstGeom prst="line">
            <a:avLst/>
          </a:prstGeom>
          <a:ln w="38100" cap="rnd">
            <a:solidFill>
              <a:schemeClr val="tx1"/>
            </a:solidFill>
            <a:prstDash val="dash"/>
            <a:tailEnd type="stealth" w="lg" len="lg"/>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8E48880E-E3CA-4735-8DF9-6343183AC888}"/>
              </a:ext>
            </a:extLst>
          </p:cNvPr>
          <p:cNvSpPr txBox="1"/>
          <p:nvPr/>
        </p:nvSpPr>
        <p:spPr>
          <a:xfrm>
            <a:off x="989340" y="1826710"/>
            <a:ext cx="1005403" cy="338554"/>
          </a:xfrm>
          <a:prstGeom prst="rect">
            <a:avLst/>
          </a:prstGeom>
          <a:noFill/>
        </p:spPr>
        <p:txBody>
          <a:bodyPr wrap="none" rtlCol="0" anchor="ctr" anchorCtr="0">
            <a:spAutoFit/>
          </a:bodyPr>
          <a:lstStyle/>
          <a:p>
            <a:r>
              <a:rPr lang="en-US" sz="1600" b="1" dirty="0">
                <a:solidFill>
                  <a:schemeClr val="tx2"/>
                </a:solidFill>
                <a:ea typeface="Open Sans" panose="020B0606030504020204" pitchFamily="34" charset="0"/>
                <a:cs typeface="Open Sans" panose="020B0606030504020204" pitchFamily="34" charset="0"/>
              </a:rPr>
              <a:t>CAPTION</a:t>
            </a:r>
          </a:p>
        </p:txBody>
      </p:sp>
      <p:sp>
        <p:nvSpPr>
          <p:cNvPr id="39" name="Subtitle 2">
            <a:extLst>
              <a:ext uri="{FF2B5EF4-FFF2-40B4-BE49-F238E27FC236}">
                <a16:creationId xmlns:a16="http://schemas.microsoft.com/office/drawing/2014/main" id="{197D6809-7A2C-456D-B719-1B0E2505C852}"/>
              </a:ext>
            </a:extLst>
          </p:cNvPr>
          <p:cNvSpPr txBox="1">
            <a:spLocks/>
          </p:cNvSpPr>
          <p:nvPr/>
        </p:nvSpPr>
        <p:spPr>
          <a:xfrm>
            <a:off x="989022" y="2119597"/>
            <a:ext cx="5178842" cy="424434"/>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ct val="100000"/>
              </a:lnSpc>
            </a:pPr>
            <a:r>
              <a:rPr lang="en-US" sz="1063" dirty="0">
                <a:solidFill>
                  <a:schemeClr val="tx1"/>
                </a:solidFill>
                <a:latin typeface="+mn-lt"/>
              </a:rPr>
              <a:t>Lorem ipsum dolor sit </a:t>
            </a:r>
            <a:r>
              <a:rPr lang="en-US" sz="1063" dirty="0" err="1">
                <a:solidFill>
                  <a:schemeClr val="tx1"/>
                </a:solidFill>
                <a:latin typeface="+mn-lt"/>
              </a:rPr>
              <a:t>amet</a:t>
            </a:r>
            <a:r>
              <a:rPr lang="en-US" sz="1063" dirty="0">
                <a:solidFill>
                  <a:schemeClr val="tx1"/>
                </a:solidFill>
                <a:latin typeface="+mn-lt"/>
              </a:rPr>
              <a:t>, </a:t>
            </a:r>
            <a:r>
              <a:rPr lang="en-US" sz="1063" dirty="0" err="1">
                <a:solidFill>
                  <a:schemeClr val="tx1"/>
                </a:solidFill>
                <a:latin typeface="+mn-lt"/>
              </a:rPr>
              <a:t>consectetur</a:t>
            </a:r>
            <a:r>
              <a:rPr lang="en-US" sz="1063" dirty="0">
                <a:solidFill>
                  <a:schemeClr val="tx1"/>
                </a:solidFill>
                <a:latin typeface="+mn-lt"/>
              </a:rPr>
              <a:t> </a:t>
            </a:r>
            <a:r>
              <a:rPr lang="en-US" sz="1063" dirty="0" err="1">
                <a:solidFill>
                  <a:schemeClr val="tx1"/>
                </a:solidFill>
                <a:latin typeface="+mn-lt"/>
              </a:rPr>
              <a:t>adipiscing</a:t>
            </a:r>
            <a:r>
              <a:rPr lang="en-US" sz="1063" dirty="0">
                <a:solidFill>
                  <a:schemeClr val="tx1"/>
                </a:solidFill>
                <a:latin typeface="+mn-lt"/>
              </a:rPr>
              <a:t> </a:t>
            </a:r>
            <a:r>
              <a:rPr lang="en-US" sz="1063" dirty="0" err="1">
                <a:solidFill>
                  <a:schemeClr val="tx1"/>
                </a:solidFill>
                <a:latin typeface="+mn-lt"/>
              </a:rPr>
              <a:t>elit</a:t>
            </a:r>
            <a:r>
              <a:rPr lang="en-US" sz="1063" dirty="0">
                <a:solidFill>
                  <a:schemeClr val="tx1"/>
                </a:solidFill>
                <a:latin typeface="+mn-lt"/>
              </a:rPr>
              <a:t>, sed do </a:t>
            </a:r>
            <a:r>
              <a:rPr lang="en-US" sz="1063" dirty="0" err="1">
                <a:solidFill>
                  <a:schemeClr val="tx1"/>
                </a:solidFill>
                <a:latin typeface="+mn-lt"/>
              </a:rPr>
              <a:t>eiusmod</a:t>
            </a:r>
            <a:r>
              <a:rPr lang="en-US" sz="1063" dirty="0">
                <a:solidFill>
                  <a:schemeClr val="tx1"/>
                </a:solidFill>
                <a:latin typeface="+mn-lt"/>
              </a:rPr>
              <a:t> </a:t>
            </a:r>
            <a:r>
              <a:rPr lang="en-US" sz="1063" dirty="0" err="1">
                <a:solidFill>
                  <a:schemeClr val="tx1"/>
                </a:solidFill>
                <a:latin typeface="+mn-lt"/>
              </a:rPr>
              <a:t>tempor</a:t>
            </a:r>
            <a:r>
              <a:rPr lang="en-US" sz="1063" dirty="0">
                <a:solidFill>
                  <a:schemeClr val="tx1"/>
                </a:solidFill>
                <a:latin typeface="+mn-lt"/>
              </a:rPr>
              <a:t> </a:t>
            </a:r>
            <a:r>
              <a:rPr lang="en-US" sz="1063" dirty="0" err="1">
                <a:solidFill>
                  <a:schemeClr val="tx1"/>
                </a:solidFill>
                <a:latin typeface="+mn-lt"/>
              </a:rPr>
              <a:t>incididunt</a:t>
            </a:r>
            <a:r>
              <a:rPr lang="en-US" sz="1063" dirty="0">
                <a:solidFill>
                  <a:schemeClr val="tx1"/>
                </a:solidFill>
                <a:latin typeface="+mn-lt"/>
              </a:rPr>
              <a:t> </a:t>
            </a:r>
            <a:r>
              <a:rPr lang="en-US" sz="1063" dirty="0" err="1">
                <a:solidFill>
                  <a:schemeClr val="tx1"/>
                </a:solidFill>
                <a:latin typeface="+mn-lt"/>
              </a:rPr>
              <a:t>ut</a:t>
            </a:r>
            <a:r>
              <a:rPr lang="en-US" sz="1063" dirty="0">
                <a:solidFill>
                  <a:schemeClr val="tx1"/>
                </a:solidFill>
                <a:latin typeface="+mn-lt"/>
              </a:rPr>
              <a:t> </a:t>
            </a:r>
            <a:r>
              <a:rPr lang="en-US" sz="1063" dirty="0" err="1">
                <a:solidFill>
                  <a:schemeClr val="tx1"/>
                </a:solidFill>
                <a:latin typeface="+mn-lt"/>
              </a:rPr>
              <a:t>labore</a:t>
            </a:r>
            <a:r>
              <a:rPr lang="en-US" sz="1063" dirty="0">
                <a:solidFill>
                  <a:schemeClr val="tx1"/>
                </a:solidFill>
                <a:latin typeface="+mn-lt"/>
              </a:rPr>
              <a:t> et dolore magna </a:t>
            </a:r>
            <a:r>
              <a:rPr lang="en-US" sz="1063" dirty="0" err="1">
                <a:solidFill>
                  <a:schemeClr val="tx1"/>
                </a:solidFill>
                <a:latin typeface="+mn-lt"/>
              </a:rPr>
              <a:t>aliqua</a:t>
            </a:r>
            <a:r>
              <a:rPr lang="en-US" sz="1063" dirty="0">
                <a:solidFill>
                  <a:schemeClr val="tx1"/>
                </a:solidFill>
                <a:latin typeface="+mn-lt"/>
              </a:rPr>
              <a:t>. </a:t>
            </a:r>
            <a:endParaRPr lang="en-US" sz="1063" dirty="0">
              <a:solidFill>
                <a:schemeClr val="tx1"/>
              </a:solidFill>
              <a:latin typeface="+mn-lt"/>
              <a:ea typeface="Open Sans Light" panose="020B0306030504020204" pitchFamily="34" charset="0"/>
              <a:cs typeface="Open Sans Light" panose="020B0306030504020204" pitchFamily="34" charset="0"/>
            </a:endParaRPr>
          </a:p>
        </p:txBody>
      </p:sp>
      <p:sp>
        <p:nvSpPr>
          <p:cNvPr id="40" name="TextBox 39">
            <a:extLst>
              <a:ext uri="{FF2B5EF4-FFF2-40B4-BE49-F238E27FC236}">
                <a16:creationId xmlns:a16="http://schemas.microsoft.com/office/drawing/2014/main" id="{38D164A5-ED8A-4FD4-85C3-04C4AE007855}"/>
              </a:ext>
            </a:extLst>
          </p:cNvPr>
          <p:cNvSpPr txBox="1"/>
          <p:nvPr/>
        </p:nvSpPr>
        <p:spPr>
          <a:xfrm>
            <a:off x="989340" y="3092005"/>
            <a:ext cx="1005403" cy="338554"/>
          </a:xfrm>
          <a:prstGeom prst="rect">
            <a:avLst/>
          </a:prstGeom>
          <a:noFill/>
        </p:spPr>
        <p:txBody>
          <a:bodyPr wrap="none" rtlCol="0" anchor="ctr" anchorCtr="0">
            <a:spAutoFit/>
          </a:bodyPr>
          <a:lstStyle/>
          <a:p>
            <a:r>
              <a:rPr lang="en-US" sz="1600" b="1" dirty="0">
                <a:solidFill>
                  <a:schemeClr val="tx2"/>
                </a:solidFill>
                <a:ea typeface="Open Sans" panose="020B0606030504020204" pitchFamily="34" charset="0"/>
                <a:cs typeface="Open Sans" panose="020B0606030504020204" pitchFamily="34" charset="0"/>
              </a:rPr>
              <a:t>CAPTION</a:t>
            </a:r>
          </a:p>
        </p:txBody>
      </p:sp>
      <p:sp>
        <p:nvSpPr>
          <p:cNvPr id="41" name="Subtitle 2">
            <a:extLst>
              <a:ext uri="{FF2B5EF4-FFF2-40B4-BE49-F238E27FC236}">
                <a16:creationId xmlns:a16="http://schemas.microsoft.com/office/drawing/2014/main" id="{1F6309A7-C3D7-4954-B070-5EA32698D029}"/>
              </a:ext>
            </a:extLst>
          </p:cNvPr>
          <p:cNvSpPr txBox="1">
            <a:spLocks/>
          </p:cNvSpPr>
          <p:nvPr/>
        </p:nvSpPr>
        <p:spPr>
          <a:xfrm>
            <a:off x="989022" y="3384892"/>
            <a:ext cx="5178842" cy="424434"/>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ct val="100000"/>
              </a:lnSpc>
            </a:pPr>
            <a:r>
              <a:rPr lang="en-US" sz="1063" dirty="0">
                <a:solidFill>
                  <a:schemeClr val="tx1"/>
                </a:solidFill>
                <a:latin typeface="+mn-lt"/>
              </a:rPr>
              <a:t>Lorem ipsum dolor sit </a:t>
            </a:r>
            <a:r>
              <a:rPr lang="en-US" sz="1063" dirty="0" err="1">
                <a:solidFill>
                  <a:schemeClr val="tx1"/>
                </a:solidFill>
                <a:latin typeface="+mn-lt"/>
              </a:rPr>
              <a:t>amet</a:t>
            </a:r>
            <a:r>
              <a:rPr lang="en-US" sz="1063" dirty="0">
                <a:solidFill>
                  <a:schemeClr val="tx1"/>
                </a:solidFill>
                <a:latin typeface="+mn-lt"/>
              </a:rPr>
              <a:t>, </a:t>
            </a:r>
            <a:r>
              <a:rPr lang="en-US" sz="1063" dirty="0" err="1">
                <a:solidFill>
                  <a:schemeClr val="tx1"/>
                </a:solidFill>
                <a:latin typeface="+mn-lt"/>
              </a:rPr>
              <a:t>consectetur</a:t>
            </a:r>
            <a:r>
              <a:rPr lang="en-US" sz="1063" dirty="0">
                <a:solidFill>
                  <a:schemeClr val="tx1"/>
                </a:solidFill>
                <a:latin typeface="+mn-lt"/>
              </a:rPr>
              <a:t> </a:t>
            </a:r>
            <a:r>
              <a:rPr lang="en-US" sz="1063" dirty="0" err="1">
                <a:solidFill>
                  <a:schemeClr val="tx1"/>
                </a:solidFill>
                <a:latin typeface="+mn-lt"/>
              </a:rPr>
              <a:t>adipiscing</a:t>
            </a:r>
            <a:r>
              <a:rPr lang="en-US" sz="1063" dirty="0">
                <a:solidFill>
                  <a:schemeClr val="tx1"/>
                </a:solidFill>
                <a:latin typeface="+mn-lt"/>
              </a:rPr>
              <a:t> </a:t>
            </a:r>
            <a:r>
              <a:rPr lang="en-US" sz="1063" dirty="0" err="1">
                <a:solidFill>
                  <a:schemeClr val="tx1"/>
                </a:solidFill>
                <a:latin typeface="+mn-lt"/>
              </a:rPr>
              <a:t>elit</a:t>
            </a:r>
            <a:r>
              <a:rPr lang="en-US" sz="1063" dirty="0">
                <a:solidFill>
                  <a:schemeClr val="tx1"/>
                </a:solidFill>
                <a:latin typeface="+mn-lt"/>
              </a:rPr>
              <a:t>, sed do </a:t>
            </a:r>
            <a:r>
              <a:rPr lang="en-US" sz="1063" dirty="0" err="1">
                <a:solidFill>
                  <a:schemeClr val="tx1"/>
                </a:solidFill>
                <a:latin typeface="+mn-lt"/>
              </a:rPr>
              <a:t>eiusmod</a:t>
            </a:r>
            <a:r>
              <a:rPr lang="en-US" sz="1063" dirty="0">
                <a:solidFill>
                  <a:schemeClr val="tx1"/>
                </a:solidFill>
                <a:latin typeface="+mn-lt"/>
              </a:rPr>
              <a:t> </a:t>
            </a:r>
            <a:r>
              <a:rPr lang="en-US" sz="1063" dirty="0" err="1">
                <a:solidFill>
                  <a:schemeClr val="tx1"/>
                </a:solidFill>
                <a:latin typeface="+mn-lt"/>
              </a:rPr>
              <a:t>tempor</a:t>
            </a:r>
            <a:r>
              <a:rPr lang="en-US" sz="1063" dirty="0">
                <a:solidFill>
                  <a:schemeClr val="tx1"/>
                </a:solidFill>
                <a:latin typeface="+mn-lt"/>
              </a:rPr>
              <a:t> </a:t>
            </a:r>
            <a:r>
              <a:rPr lang="en-US" sz="1063" dirty="0" err="1">
                <a:solidFill>
                  <a:schemeClr val="tx1"/>
                </a:solidFill>
                <a:latin typeface="+mn-lt"/>
              </a:rPr>
              <a:t>incididunt</a:t>
            </a:r>
            <a:r>
              <a:rPr lang="en-US" sz="1063" dirty="0">
                <a:solidFill>
                  <a:schemeClr val="tx1"/>
                </a:solidFill>
                <a:latin typeface="+mn-lt"/>
              </a:rPr>
              <a:t> </a:t>
            </a:r>
            <a:r>
              <a:rPr lang="en-US" sz="1063" dirty="0" err="1">
                <a:solidFill>
                  <a:schemeClr val="tx1"/>
                </a:solidFill>
                <a:latin typeface="+mn-lt"/>
              </a:rPr>
              <a:t>ut</a:t>
            </a:r>
            <a:r>
              <a:rPr lang="en-US" sz="1063" dirty="0">
                <a:solidFill>
                  <a:schemeClr val="tx1"/>
                </a:solidFill>
                <a:latin typeface="+mn-lt"/>
              </a:rPr>
              <a:t> </a:t>
            </a:r>
            <a:r>
              <a:rPr lang="en-US" sz="1063" dirty="0" err="1">
                <a:solidFill>
                  <a:schemeClr val="tx1"/>
                </a:solidFill>
                <a:latin typeface="+mn-lt"/>
              </a:rPr>
              <a:t>labore</a:t>
            </a:r>
            <a:r>
              <a:rPr lang="en-US" sz="1063" dirty="0">
                <a:solidFill>
                  <a:schemeClr val="tx1"/>
                </a:solidFill>
                <a:latin typeface="+mn-lt"/>
              </a:rPr>
              <a:t> et dolore magna </a:t>
            </a:r>
            <a:r>
              <a:rPr lang="en-US" sz="1063" dirty="0" err="1">
                <a:solidFill>
                  <a:schemeClr val="tx1"/>
                </a:solidFill>
                <a:latin typeface="+mn-lt"/>
              </a:rPr>
              <a:t>aliqua</a:t>
            </a:r>
            <a:r>
              <a:rPr lang="en-US" sz="1063" dirty="0">
                <a:solidFill>
                  <a:schemeClr val="tx1"/>
                </a:solidFill>
                <a:latin typeface="+mn-lt"/>
              </a:rPr>
              <a:t>.</a:t>
            </a:r>
            <a:endParaRPr lang="en-US" sz="1063" dirty="0">
              <a:solidFill>
                <a:schemeClr val="tx1"/>
              </a:solidFill>
              <a:latin typeface="+mn-lt"/>
              <a:ea typeface="Open Sans Light" panose="020B0306030504020204" pitchFamily="34" charset="0"/>
              <a:cs typeface="Open Sans Light" panose="020B0306030504020204" pitchFamily="34" charset="0"/>
            </a:endParaRPr>
          </a:p>
        </p:txBody>
      </p:sp>
      <p:sp>
        <p:nvSpPr>
          <p:cNvPr id="42" name="TextBox 41">
            <a:extLst>
              <a:ext uri="{FF2B5EF4-FFF2-40B4-BE49-F238E27FC236}">
                <a16:creationId xmlns:a16="http://schemas.microsoft.com/office/drawing/2014/main" id="{22C9525A-1ACD-42AD-9E16-CEBA67DFCA54}"/>
              </a:ext>
            </a:extLst>
          </p:cNvPr>
          <p:cNvSpPr txBox="1"/>
          <p:nvPr/>
        </p:nvSpPr>
        <p:spPr>
          <a:xfrm>
            <a:off x="989340" y="4665251"/>
            <a:ext cx="1005403" cy="338554"/>
          </a:xfrm>
          <a:prstGeom prst="rect">
            <a:avLst/>
          </a:prstGeom>
          <a:noFill/>
        </p:spPr>
        <p:txBody>
          <a:bodyPr wrap="none" rtlCol="0" anchor="ctr" anchorCtr="0">
            <a:spAutoFit/>
          </a:bodyPr>
          <a:lstStyle/>
          <a:p>
            <a:r>
              <a:rPr lang="en-US" sz="1600" b="1" dirty="0">
                <a:solidFill>
                  <a:schemeClr val="bg1"/>
                </a:solidFill>
                <a:ea typeface="Open Sans" panose="020B0606030504020204" pitchFamily="34" charset="0"/>
                <a:cs typeface="Open Sans" panose="020B0606030504020204" pitchFamily="34" charset="0"/>
              </a:rPr>
              <a:t>CAPTION</a:t>
            </a:r>
          </a:p>
        </p:txBody>
      </p:sp>
      <p:sp>
        <p:nvSpPr>
          <p:cNvPr id="43" name="Subtitle 2">
            <a:extLst>
              <a:ext uri="{FF2B5EF4-FFF2-40B4-BE49-F238E27FC236}">
                <a16:creationId xmlns:a16="http://schemas.microsoft.com/office/drawing/2014/main" id="{36392917-FF08-428C-AA61-C7B74B8D082E}"/>
              </a:ext>
            </a:extLst>
          </p:cNvPr>
          <p:cNvSpPr txBox="1">
            <a:spLocks/>
          </p:cNvSpPr>
          <p:nvPr/>
        </p:nvSpPr>
        <p:spPr>
          <a:xfrm>
            <a:off x="989022" y="4958138"/>
            <a:ext cx="5178842" cy="424434"/>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ct val="100000"/>
              </a:lnSpc>
            </a:pPr>
            <a:r>
              <a:rPr lang="en-US" sz="1063" dirty="0">
                <a:solidFill>
                  <a:schemeClr val="bg1"/>
                </a:solidFill>
                <a:latin typeface="+mn-lt"/>
              </a:rPr>
              <a:t>Lorem ipsum dolor sit </a:t>
            </a:r>
            <a:r>
              <a:rPr lang="en-US" sz="1063" dirty="0" err="1">
                <a:solidFill>
                  <a:schemeClr val="bg1"/>
                </a:solidFill>
                <a:latin typeface="+mn-lt"/>
              </a:rPr>
              <a:t>amet</a:t>
            </a:r>
            <a:r>
              <a:rPr lang="en-US" sz="1063" dirty="0">
                <a:solidFill>
                  <a:schemeClr val="bg1"/>
                </a:solidFill>
                <a:latin typeface="+mn-lt"/>
              </a:rPr>
              <a:t>, </a:t>
            </a:r>
            <a:r>
              <a:rPr lang="en-US" sz="1063" dirty="0" err="1">
                <a:solidFill>
                  <a:schemeClr val="bg1"/>
                </a:solidFill>
                <a:latin typeface="+mn-lt"/>
              </a:rPr>
              <a:t>consectetur</a:t>
            </a:r>
            <a:r>
              <a:rPr lang="en-US" sz="1063" dirty="0">
                <a:solidFill>
                  <a:schemeClr val="bg1"/>
                </a:solidFill>
                <a:latin typeface="+mn-lt"/>
              </a:rPr>
              <a:t> </a:t>
            </a:r>
            <a:r>
              <a:rPr lang="en-US" sz="1063" dirty="0" err="1">
                <a:solidFill>
                  <a:schemeClr val="bg1"/>
                </a:solidFill>
                <a:latin typeface="+mn-lt"/>
              </a:rPr>
              <a:t>adipiscing</a:t>
            </a:r>
            <a:r>
              <a:rPr lang="en-US" sz="1063" dirty="0">
                <a:solidFill>
                  <a:schemeClr val="bg1"/>
                </a:solidFill>
                <a:latin typeface="+mn-lt"/>
              </a:rPr>
              <a:t> </a:t>
            </a:r>
            <a:r>
              <a:rPr lang="en-US" sz="1063" dirty="0" err="1">
                <a:solidFill>
                  <a:schemeClr val="bg1"/>
                </a:solidFill>
                <a:latin typeface="+mn-lt"/>
              </a:rPr>
              <a:t>elit</a:t>
            </a:r>
            <a:r>
              <a:rPr lang="en-US" sz="1063" dirty="0">
                <a:solidFill>
                  <a:schemeClr val="bg1"/>
                </a:solidFill>
                <a:latin typeface="+mn-lt"/>
              </a:rPr>
              <a:t>, sed do </a:t>
            </a:r>
            <a:r>
              <a:rPr lang="en-US" sz="1063" dirty="0" err="1">
                <a:solidFill>
                  <a:schemeClr val="bg1"/>
                </a:solidFill>
                <a:latin typeface="+mn-lt"/>
              </a:rPr>
              <a:t>eiusmod</a:t>
            </a:r>
            <a:r>
              <a:rPr lang="en-US" sz="1063" dirty="0">
                <a:solidFill>
                  <a:schemeClr val="bg1"/>
                </a:solidFill>
                <a:latin typeface="+mn-lt"/>
              </a:rPr>
              <a:t> </a:t>
            </a:r>
            <a:r>
              <a:rPr lang="en-US" sz="1063" dirty="0" err="1">
                <a:solidFill>
                  <a:schemeClr val="bg1"/>
                </a:solidFill>
                <a:latin typeface="+mn-lt"/>
              </a:rPr>
              <a:t>tempor</a:t>
            </a:r>
            <a:r>
              <a:rPr lang="en-US" sz="1063" dirty="0">
                <a:solidFill>
                  <a:schemeClr val="bg1"/>
                </a:solidFill>
                <a:latin typeface="+mn-lt"/>
              </a:rPr>
              <a:t> </a:t>
            </a:r>
            <a:r>
              <a:rPr lang="en-US" sz="1063" dirty="0" err="1">
                <a:solidFill>
                  <a:schemeClr val="bg1"/>
                </a:solidFill>
                <a:latin typeface="+mn-lt"/>
              </a:rPr>
              <a:t>incididunt</a:t>
            </a:r>
            <a:r>
              <a:rPr lang="en-US" sz="1063" dirty="0">
                <a:solidFill>
                  <a:schemeClr val="bg1"/>
                </a:solidFill>
                <a:latin typeface="+mn-lt"/>
              </a:rPr>
              <a:t> </a:t>
            </a:r>
            <a:r>
              <a:rPr lang="en-US" sz="1063" dirty="0" err="1">
                <a:solidFill>
                  <a:schemeClr val="bg1"/>
                </a:solidFill>
                <a:latin typeface="+mn-lt"/>
              </a:rPr>
              <a:t>ut</a:t>
            </a:r>
            <a:r>
              <a:rPr lang="en-US" sz="1063" dirty="0">
                <a:solidFill>
                  <a:schemeClr val="bg1"/>
                </a:solidFill>
                <a:latin typeface="+mn-lt"/>
              </a:rPr>
              <a:t> </a:t>
            </a:r>
            <a:r>
              <a:rPr lang="en-US" sz="1063" dirty="0" err="1">
                <a:solidFill>
                  <a:schemeClr val="bg1"/>
                </a:solidFill>
                <a:latin typeface="+mn-lt"/>
              </a:rPr>
              <a:t>labore</a:t>
            </a:r>
            <a:r>
              <a:rPr lang="en-US" sz="1063" dirty="0">
                <a:solidFill>
                  <a:schemeClr val="bg1"/>
                </a:solidFill>
                <a:latin typeface="+mn-lt"/>
              </a:rPr>
              <a:t> et dolore magna </a:t>
            </a:r>
            <a:r>
              <a:rPr lang="en-US" sz="1063" dirty="0" err="1">
                <a:solidFill>
                  <a:schemeClr val="bg1"/>
                </a:solidFill>
                <a:latin typeface="+mn-lt"/>
              </a:rPr>
              <a:t>aliqua</a:t>
            </a:r>
            <a:r>
              <a:rPr lang="en-US" sz="1063" dirty="0">
                <a:solidFill>
                  <a:schemeClr val="bg1"/>
                </a:solidFill>
                <a:latin typeface="+mn-lt"/>
              </a:rPr>
              <a:t>.</a:t>
            </a:r>
            <a:endParaRPr lang="en-US" sz="1063" dirty="0">
              <a:solidFill>
                <a:schemeClr val="bg1"/>
              </a:solidFill>
              <a:latin typeface="+mn-lt"/>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269289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C1D1D6-499B-418B-BF93-64818A0FB1EF}"/>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70D2BBEF-45E7-478D-9FD7-C4F1D2850694}"/>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D071B7A0-82E9-4E2F-A349-0573B82FD8B9}"/>
              </a:ext>
            </a:extLst>
          </p:cNvPr>
          <p:cNvSpPr>
            <a:spLocks noGrp="1"/>
          </p:cNvSpPr>
          <p:nvPr>
            <p:ph type="sldNum" sz="quarter" idx="12"/>
          </p:nvPr>
        </p:nvSpPr>
        <p:spPr/>
        <p:txBody>
          <a:bodyPr/>
          <a:lstStyle/>
          <a:p>
            <a:r>
              <a:rPr lang="en-US"/>
              <a:t>|   </a:t>
            </a:r>
            <a:fld id="{24AA432E-61BB-4EF9-8610-004BEFB30EB4}" type="slidenum">
              <a:rPr lang="en-US" smtClean="0"/>
              <a:pPr/>
              <a:t>8</a:t>
            </a:fld>
            <a:endParaRPr lang="en-US" dirty="0"/>
          </a:p>
        </p:txBody>
      </p:sp>
      <p:sp>
        <p:nvSpPr>
          <p:cNvPr id="5" name="Title 4">
            <a:extLst>
              <a:ext uri="{FF2B5EF4-FFF2-40B4-BE49-F238E27FC236}">
                <a16:creationId xmlns:a16="http://schemas.microsoft.com/office/drawing/2014/main" id="{BBDAC752-213A-49BA-B38D-7F3355D25DB5}"/>
              </a:ext>
            </a:extLst>
          </p:cNvPr>
          <p:cNvSpPr>
            <a:spLocks noGrp="1"/>
          </p:cNvSpPr>
          <p:nvPr>
            <p:ph type="title"/>
          </p:nvPr>
        </p:nvSpPr>
        <p:spPr/>
        <p:txBody>
          <a:bodyPr/>
          <a:lstStyle/>
          <a:p>
            <a:endParaRPr lang="en-ZA" dirty="0"/>
          </a:p>
        </p:txBody>
      </p:sp>
      <p:sp>
        <p:nvSpPr>
          <p:cNvPr id="6" name="Text Placeholder 5">
            <a:extLst>
              <a:ext uri="{FF2B5EF4-FFF2-40B4-BE49-F238E27FC236}">
                <a16:creationId xmlns:a16="http://schemas.microsoft.com/office/drawing/2014/main" id="{76D999EC-E476-4BDD-9106-5A1F38CB63F8}"/>
              </a:ext>
            </a:extLst>
          </p:cNvPr>
          <p:cNvSpPr>
            <a:spLocks noGrp="1"/>
          </p:cNvSpPr>
          <p:nvPr>
            <p:ph type="body" sz="quarter" idx="13"/>
          </p:nvPr>
        </p:nvSpPr>
        <p:spPr/>
        <p:txBody>
          <a:bodyPr/>
          <a:lstStyle/>
          <a:p>
            <a:endParaRPr lang="en-ZA"/>
          </a:p>
        </p:txBody>
      </p:sp>
      <p:sp>
        <p:nvSpPr>
          <p:cNvPr id="7" name="Freeform 1">
            <a:extLst>
              <a:ext uri="{FF2B5EF4-FFF2-40B4-BE49-F238E27FC236}">
                <a16:creationId xmlns:a16="http://schemas.microsoft.com/office/drawing/2014/main" id="{7AF04F46-DB4F-4A2B-877B-067A69DDEF07}"/>
              </a:ext>
            </a:extLst>
          </p:cNvPr>
          <p:cNvSpPr>
            <a:spLocks/>
          </p:cNvSpPr>
          <p:nvPr/>
        </p:nvSpPr>
        <p:spPr bwMode="auto">
          <a:xfrm>
            <a:off x="2985059" y="2606274"/>
            <a:ext cx="2531278" cy="3306954"/>
          </a:xfrm>
          <a:custGeom>
            <a:avLst/>
            <a:gdLst>
              <a:gd name="T0" fmla="*/ 598 w 659"/>
              <a:gd name="T1" fmla="*/ 26 h 816"/>
              <a:gd name="T2" fmla="*/ 596 w 659"/>
              <a:gd name="T3" fmla="*/ 238 h 816"/>
              <a:gd name="T4" fmla="*/ 538 w 659"/>
              <a:gd name="T5" fmla="*/ 303 h 816"/>
              <a:gd name="T6" fmla="*/ 524 w 659"/>
              <a:gd name="T7" fmla="*/ 416 h 816"/>
              <a:gd name="T8" fmla="*/ 482 w 659"/>
              <a:gd name="T9" fmla="*/ 448 h 816"/>
              <a:gd name="T10" fmla="*/ 482 w 659"/>
              <a:gd name="T11" fmla="*/ 488 h 816"/>
              <a:gd name="T12" fmla="*/ 382 w 659"/>
              <a:gd name="T13" fmla="*/ 664 h 816"/>
              <a:gd name="T14" fmla="*/ 370 w 659"/>
              <a:gd name="T15" fmla="*/ 710 h 816"/>
              <a:gd name="T16" fmla="*/ 310 w 659"/>
              <a:gd name="T17" fmla="*/ 816 h 816"/>
              <a:gd name="T18" fmla="*/ 198 w 659"/>
              <a:gd name="T19" fmla="*/ 690 h 816"/>
              <a:gd name="T20" fmla="*/ 132 w 659"/>
              <a:gd name="T21" fmla="*/ 600 h 816"/>
              <a:gd name="T22" fmla="*/ 132 w 659"/>
              <a:gd name="T23" fmla="*/ 514 h 816"/>
              <a:gd name="T24" fmla="*/ 64 w 659"/>
              <a:gd name="T25" fmla="*/ 448 h 816"/>
              <a:gd name="T26" fmla="*/ 70 w 659"/>
              <a:gd name="T27" fmla="*/ 394 h 816"/>
              <a:gd name="T28" fmla="*/ 44 w 659"/>
              <a:gd name="T29" fmla="*/ 294 h 816"/>
              <a:gd name="T30" fmla="*/ 38 w 659"/>
              <a:gd name="T31" fmla="*/ 186 h 816"/>
              <a:gd name="T32" fmla="*/ 20 w 659"/>
              <a:gd name="T33" fmla="*/ 100 h 816"/>
              <a:gd name="T34" fmla="*/ 70 w 659"/>
              <a:gd name="T35" fmla="*/ 56 h 816"/>
              <a:gd name="T36" fmla="*/ 80 w 659"/>
              <a:gd name="T37" fmla="*/ 22 h 816"/>
              <a:gd name="T38" fmla="*/ 112 w 659"/>
              <a:gd name="T39" fmla="*/ 14 h 816"/>
              <a:gd name="T40" fmla="*/ 202 w 659"/>
              <a:gd name="T41" fmla="*/ 14 h 816"/>
              <a:gd name="T42" fmla="*/ 284 w 659"/>
              <a:gd name="T43" fmla="*/ 14 h 816"/>
              <a:gd name="T44" fmla="*/ 340 w 659"/>
              <a:gd name="T45" fmla="*/ 14 h 816"/>
              <a:gd name="T46" fmla="*/ 368 w 659"/>
              <a:gd name="T47" fmla="*/ 14 h 816"/>
              <a:gd name="T48" fmla="*/ 435 w 659"/>
              <a:gd name="T49" fmla="*/ 14 h 816"/>
              <a:gd name="T50" fmla="*/ 458 w 659"/>
              <a:gd name="T51" fmla="*/ 40 h 816"/>
              <a:gd name="T52" fmla="*/ 534 w 659"/>
              <a:gd name="T53" fmla="*/ 60 h 816"/>
              <a:gd name="T54" fmla="*/ 598 w 659"/>
              <a:gd name="T55" fmla="*/ 26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9" h="816">
                <a:moveTo>
                  <a:pt x="598" y="26"/>
                </a:moveTo>
                <a:cubicBezTo>
                  <a:pt x="659" y="160"/>
                  <a:pt x="596" y="238"/>
                  <a:pt x="596" y="238"/>
                </a:cubicBezTo>
                <a:cubicBezTo>
                  <a:pt x="608" y="306"/>
                  <a:pt x="538" y="303"/>
                  <a:pt x="538" y="303"/>
                </a:cubicBezTo>
                <a:cubicBezTo>
                  <a:pt x="524" y="416"/>
                  <a:pt x="524" y="416"/>
                  <a:pt x="524" y="416"/>
                </a:cubicBezTo>
                <a:cubicBezTo>
                  <a:pt x="482" y="448"/>
                  <a:pt x="482" y="448"/>
                  <a:pt x="482" y="448"/>
                </a:cubicBezTo>
                <a:cubicBezTo>
                  <a:pt x="482" y="488"/>
                  <a:pt x="482" y="488"/>
                  <a:pt x="482" y="488"/>
                </a:cubicBezTo>
                <a:cubicBezTo>
                  <a:pt x="382" y="664"/>
                  <a:pt x="382" y="664"/>
                  <a:pt x="382" y="664"/>
                </a:cubicBezTo>
                <a:cubicBezTo>
                  <a:pt x="368" y="690"/>
                  <a:pt x="370" y="710"/>
                  <a:pt x="370" y="710"/>
                </a:cubicBezTo>
                <a:cubicBezTo>
                  <a:pt x="310" y="816"/>
                  <a:pt x="310" y="816"/>
                  <a:pt x="310" y="816"/>
                </a:cubicBezTo>
                <a:cubicBezTo>
                  <a:pt x="226" y="776"/>
                  <a:pt x="198" y="690"/>
                  <a:pt x="198" y="690"/>
                </a:cubicBezTo>
                <a:cubicBezTo>
                  <a:pt x="172" y="618"/>
                  <a:pt x="132" y="600"/>
                  <a:pt x="132" y="600"/>
                </a:cubicBezTo>
                <a:cubicBezTo>
                  <a:pt x="132" y="600"/>
                  <a:pt x="128" y="542"/>
                  <a:pt x="132" y="514"/>
                </a:cubicBezTo>
                <a:cubicBezTo>
                  <a:pt x="135" y="486"/>
                  <a:pt x="64" y="448"/>
                  <a:pt x="64" y="448"/>
                </a:cubicBezTo>
                <a:cubicBezTo>
                  <a:pt x="70" y="394"/>
                  <a:pt x="70" y="394"/>
                  <a:pt x="70" y="394"/>
                </a:cubicBezTo>
                <a:cubicBezTo>
                  <a:pt x="44" y="294"/>
                  <a:pt x="44" y="294"/>
                  <a:pt x="44" y="294"/>
                </a:cubicBezTo>
                <a:cubicBezTo>
                  <a:pt x="72" y="204"/>
                  <a:pt x="38" y="186"/>
                  <a:pt x="38" y="186"/>
                </a:cubicBezTo>
                <a:cubicBezTo>
                  <a:pt x="0" y="144"/>
                  <a:pt x="20" y="100"/>
                  <a:pt x="20" y="100"/>
                </a:cubicBezTo>
                <a:cubicBezTo>
                  <a:pt x="70" y="56"/>
                  <a:pt x="70" y="56"/>
                  <a:pt x="70" y="56"/>
                </a:cubicBezTo>
                <a:cubicBezTo>
                  <a:pt x="80" y="22"/>
                  <a:pt x="80" y="22"/>
                  <a:pt x="80" y="22"/>
                </a:cubicBezTo>
                <a:cubicBezTo>
                  <a:pt x="93" y="22"/>
                  <a:pt x="103" y="19"/>
                  <a:pt x="112" y="14"/>
                </a:cubicBezTo>
                <a:cubicBezTo>
                  <a:pt x="202" y="14"/>
                  <a:pt x="202" y="14"/>
                  <a:pt x="202" y="14"/>
                </a:cubicBezTo>
                <a:cubicBezTo>
                  <a:pt x="284" y="14"/>
                  <a:pt x="284" y="14"/>
                  <a:pt x="284" y="14"/>
                </a:cubicBezTo>
                <a:cubicBezTo>
                  <a:pt x="340" y="14"/>
                  <a:pt x="340" y="14"/>
                  <a:pt x="340" y="14"/>
                </a:cubicBezTo>
                <a:cubicBezTo>
                  <a:pt x="368" y="14"/>
                  <a:pt x="368" y="14"/>
                  <a:pt x="368" y="14"/>
                </a:cubicBezTo>
                <a:cubicBezTo>
                  <a:pt x="435" y="14"/>
                  <a:pt x="435" y="14"/>
                  <a:pt x="435" y="14"/>
                </a:cubicBezTo>
                <a:cubicBezTo>
                  <a:pt x="449" y="28"/>
                  <a:pt x="458" y="40"/>
                  <a:pt x="458" y="40"/>
                </a:cubicBezTo>
                <a:cubicBezTo>
                  <a:pt x="498" y="0"/>
                  <a:pt x="534" y="60"/>
                  <a:pt x="534" y="60"/>
                </a:cubicBezTo>
                <a:lnTo>
                  <a:pt x="598" y="26"/>
                </a:lnTo>
                <a:close/>
              </a:path>
            </a:pathLst>
          </a:custGeom>
          <a:solidFill>
            <a:schemeClr val="accent1"/>
          </a:solidFill>
          <a:ln>
            <a:noFill/>
          </a:ln>
        </p:spPr>
        <p:txBody>
          <a:bodyPr vert="horz" wrap="square" lIns="80998" tIns="40499" rIns="80998" bIns="40499" numCol="1" anchor="t" anchorCtr="0" compatLnSpc="1">
            <a:prstTxWarp prst="textNoShape">
              <a:avLst/>
            </a:prstTxWarp>
          </a:bodyPr>
          <a:lstStyle/>
          <a:p>
            <a:endParaRPr lang="en-US" sz="3189" dirty="0">
              <a:latin typeface="Open Sans Light" panose="020B0306030504020204" pitchFamily="34" charset="0"/>
            </a:endParaRPr>
          </a:p>
        </p:txBody>
      </p:sp>
      <p:grpSp>
        <p:nvGrpSpPr>
          <p:cNvPr id="8" name="Group 7">
            <a:extLst>
              <a:ext uri="{FF2B5EF4-FFF2-40B4-BE49-F238E27FC236}">
                <a16:creationId xmlns:a16="http://schemas.microsoft.com/office/drawing/2014/main" id="{016A8212-21E5-4C78-BBC0-76B830EE1EE9}"/>
              </a:ext>
            </a:extLst>
          </p:cNvPr>
          <p:cNvGrpSpPr/>
          <p:nvPr/>
        </p:nvGrpSpPr>
        <p:grpSpPr>
          <a:xfrm>
            <a:off x="3415098" y="1802033"/>
            <a:ext cx="1239837" cy="866695"/>
            <a:chOff x="3279741" y="3560810"/>
            <a:chExt cx="2974202" cy="2079085"/>
          </a:xfrm>
        </p:grpSpPr>
        <p:sp>
          <p:nvSpPr>
            <p:cNvPr id="9" name="Freeform 2">
              <a:extLst>
                <a:ext uri="{FF2B5EF4-FFF2-40B4-BE49-F238E27FC236}">
                  <a16:creationId xmlns:a16="http://schemas.microsoft.com/office/drawing/2014/main" id="{AE192B15-BCBF-4527-80F4-A4D27849355D}"/>
                </a:ext>
              </a:extLst>
            </p:cNvPr>
            <p:cNvSpPr>
              <a:spLocks/>
            </p:cNvSpPr>
            <p:nvPr/>
          </p:nvSpPr>
          <p:spPr bwMode="auto">
            <a:xfrm>
              <a:off x="5638153" y="5290735"/>
              <a:ext cx="615790" cy="349159"/>
            </a:xfrm>
            <a:custGeom>
              <a:avLst/>
              <a:gdLst>
                <a:gd name="T0" fmla="*/ 67 w 67"/>
                <a:gd name="T1" fmla="*/ 38 h 38"/>
                <a:gd name="T2" fmla="*/ 0 w 67"/>
                <a:gd name="T3" fmla="*/ 38 h 38"/>
                <a:gd name="T4" fmla="*/ 0 w 67"/>
                <a:gd name="T5" fmla="*/ 0 h 38"/>
                <a:gd name="T6" fmla="*/ 67 w 67"/>
                <a:gd name="T7" fmla="*/ 38 h 38"/>
              </a:gdLst>
              <a:ahLst/>
              <a:cxnLst>
                <a:cxn ang="0">
                  <a:pos x="T0" y="T1"/>
                </a:cxn>
                <a:cxn ang="0">
                  <a:pos x="T2" y="T3"/>
                </a:cxn>
                <a:cxn ang="0">
                  <a:pos x="T4" y="T5"/>
                </a:cxn>
                <a:cxn ang="0">
                  <a:pos x="T6" y="T7"/>
                </a:cxn>
              </a:cxnLst>
              <a:rect l="0" t="0" r="r" b="b"/>
              <a:pathLst>
                <a:path w="67" h="38">
                  <a:moveTo>
                    <a:pt x="67" y="38"/>
                  </a:moveTo>
                  <a:cubicBezTo>
                    <a:pt x="0" y="38"/>
                    <a:pt x="0" y="38"/>
                    <a:pt x="0" y="38"/>
                  </a:cubicBezTo>
                  <a:cubicBezTo>
                    <a:pt x="0" y="0"/>
                    <a:pt x="0" y="0"/>
                    <a:pt x="0" y="0"/>
                  </a:cubicBezTo>
                  <a:cubicBezTo>
                    <a:pt x="26" y="4"/>
                    <a:pt x="50" y="22"/>
                    <a:pt x="67" y="38"/>
                  </a:cubicBezTo>
                  <a:close/>
                </a:path>
              </a:pathLst>
            </a:custGeom>
            <a:solidFill>
              <a:srgbClr val="32A8D7"/>
            </a:solidFill>
            <a:ln>
              <a:noFill/>
            </a:ln>
          </p:spPr>
          <p:txBody>
            <a:bodyPr vert="horz" wrap="square" lIns="80998" tIns="40499" rIns="80998" bIns="40499" numCol="1" anchor="t" anchorCtr="0" compatLnSpc="1">
              <a:prstTxWarp prst="textNoShape">
                <a:avLst/>
              </a:prstTxWarp>
            </a:bodyPr>
            <a:lstStyle/>
            <a:p>
              <a:endParaRPr lang="en-US" sz="3189" dirty="0">
                <a:latin typeface="Open Sans Light" panose="020B0306030504020204" pitchFamily="34" charset="0"/>
              </a:endParaRPr>
            </a:p>
          </p:txBody>
        </p:sp>
        <p:sp>
          <p:nvSpPr>
            <p:cNvPr id="10" name="Freeform 3">
              <a:extLst>
                <a:ext uri="{FF2B5EF4-FFF2-40B4-BE49-F238E27FC236}">
                  <a16:creationId xmlns:a16="http://schemas.microsoft.com/office/drawing/2014/main" id="{DC3DAD6D-E77C-40B5-B149-CB57CC8BC9D0}"/>
                </a:ext>
              </a:extLst>
            </p:cNvPr>
            <p:cNvSpPr>
              <a:spLocks/>
            </p:cNvSpPr>
            <p:nvPr/>
          </p:nvSpPr>
          <p:spPr bwMode="auto">
            <a:xfrm>
              <a:off x="5381043" y="5290735"/>
              <a:ext cx="257109" cy="349159"/>
            </a:xfrm>
            <a:custGeom>
              <a:avLst/>
              <a:gdLst>
                <a:gd name="T0" fmla="*/ 81 w 81"/>
                <a:gd name="T1" fmla="*/ 0 h 110"/>
                <a:gd name="T2" fmla="*/ 81 w 81"/>
                <a:gd name="T3" fmla="*/ 110 h 110"/>
                <a:gd name="T4" fmla="*/ 0 w 81"/>
                <a:gd name="T5" fmla="*/ 110 h 110"/>
                <a:gd name="T6" fmla="*/ 81 w 81"/>
                <a:gd name="T7" fmla="*/ 0 h 110"/>
              </a:gdLst>
              <a:ahLst/>
              <a:cxnLst>
                <a:cxn ang="0">
                  <a:pos x="T0" y="T1"/>
                </a:cxn>
                <a:cxn ang="0">
                  <a:pos x="T2" y="T3"/>
                </a:cxn>
                <a:cxn ang="0">
                  <a:pos x="T4" y="T5"/>
                </a:cxn>
                <a:cxn ang="0">
                  <a:pos x="T6" y="T7"/>
                </a:cxn>
              </a:cxnLst>
              <a:rect l="0" t="0" r="r" b="b"/>
              <a:pathLst>
                <a:path w="81" h="110">
                  <a:moveTo>
                    <a:pt x="81" y="0"/>
                  </a:moveTo>
                  <a:lnTo>
                    <a:pt x="81" y="110"/>
                  </a:lnTo>
                  <a:lnTo>
                    <a:pt x="0" y="110"/>
                  </a:lnTo>
                  <a:lnTo>
                    <a:pt x="81" y="0"/>
                  </a:lnTo>
                  <a:close/>
                </a:path>
              </a:pathLst>
            </a:custGeom>
            <a:solidFill>
              <a:srgbClr val="12689B"/>
            </a:solidFill>
            <a:ln>
              <a:noFill/>
            </a:ln>
          </p:spPr>
          <p:txBody>
            <a:bodyPr vert="horz" wrap="square" lIns="80998" tIns="40499" rIns="80998" bIns="40499" numCol="1" anchor="t" anchorCtr="0" compatLnSpc="1">
              <a:prstTxWarp prst="textNoShape">
                <a:avLst/>
              </a:prstTxWarp>
            </a:bodyPr>
            <a:lstStyle/>
            <a:p>
              <a:endParaRPr lang="en-US" sz="3189" dirty="0">
                <a:latin typeface="Open Sans Light" panose="020B0306030504020204" pitchFamily="34" charset="0"/>
              </a:endParaRPr>
            </a:p>
          </p:txBody>
        </p:sp>
        <p:sp>
          <p:nvSpPr>
            <p:cNvPr id="11" name="Freeform 4">
              <a:extLst>
                <a:ext uri="{FF2B5EF4-FFF2-40B4-BE49-F238E27FC236}">
                  <a16:creationId xmlns:a16="http://schemas.microsoft.com/office/drawing/2014/main" id="{AA29AECD-176F-431C-A935-7B197CBA551A}"/>
                </a:ext>
              </a:extLst>
            </p:cNvPr>
            <p:cNvSpPr>
              <a:spLocks/>
            </p:cNvSpPr>
            <p:nvPr/>
          </p:nvSpPr>
          <p:spPr bwMode="auto">
            <a:xfrm>
              <a:off x="4863654" y="5290735"/>
              <a:ext cx="774498" cy="349159"/>
            </a:xfrm>
            <a:custGeom>
              <a:avLst/>
              <a:gdLst>
                <a:gd name="T0" fmla="*/ 244 w 244"/>
                <a:gd name="T1" fmla="*/ 0 h 110"/>
                <a:gd name="T2" fmla="*/ 163 w 244"/>
                <a:gd name="T3" fmla="*/ 110 h 110"/>
                <a:gd name="T4" fmla="*/ 0 w 244"/>
                <a:gd name="T5" fmla="*/ 110 h 110"/>
                <a:gd name="T6" fmla="*/ 244 w 244"/>
                <a:gd name="T7" fmla="*/ 0 h 110"/>
              </a:gdLst>
              <a:ahLst/>
              <a:cxnLst>
                <a:cxn ang="0">
                  <a:pos x="T0" y="T1"/>
                </a:cxn>
                <a:cxn ang="0">
                  <a:pos x="T2" y="T3"/>
                </a:cxn>
                <a:cxn ang="0">
                  <a:pos x="T4" y="T5"/>
                </a:cxn>
                <a:cxn ang="0">
                  <a:pos x="T6" y="T7"/>
                </a:cxn>
              </a:cxnLst>
              <a:rect l="0" t="0" r="r" b="b"/>
              <a:pathLst>
                <a:path w="244" h="110">
                  <a:moveTo>
                    <a:pt x="244" y="0"/>
                  </a:moveTo>
                  <a:lnTo>
                    <a:pt x="163" y="110"/>
                  </a:lnTo>
                  <a:lnTo>
                    <a:pt x="0" y="110"/>
                  </a:lnTo>
                  <a:lnTo>
                    <a:pt x="244" y="0"/>
                  </a:lnTo>
                  <a:close/>
                </a:path>
              </a:pathLst>
            </a:custGeom>
            <a:solidFill>
              <a:srgbClr val="12426D"/>
            </a:solidFill>
            <a:ln>
              <a:noFill/>
            </a:ln>
          </p:spPr>
          <p:txBody>
            <a:bodyPr vert="horz" wrap="square" lIns="80998" tIns="40499" rIns="80998" bIns="40499" numCol="1" anchor="t" anchorCtr="0" compatLnSpc="1">
              <a:prstTxWarp prst="textNoShape">
                <a:avLst/>
              </a:prstTxWarp>
            </a:bodyPr>
            <a:lstStyle/>
            <a:p>
              <a:endParaRPr lang="en-US" sz="3189" dirty="0">
                <a:latin typeface="Open Sans Light" panose="020B0306030504020204" pitchFamily="34" charset="0"/>
              </a:endParaRPr>
            </a:p>
          </p:txBody>
        </p:sp>
        <p:sp>
          <p:nvSpPr>
            <p:cNvPr id="12" name="Freeform 5">
              <a:extLst>
                <a:ext uri="{FF2B5EF4-FFF2-40B4-BE49-F238E27FC236}">
                  <a16:creationId xmlns:a16="http://schemas.microsoft.com/office/drawing/2014/main" id="{1990F5A4-EAC1-410F-9CC2-EA30F36E44B8}"/>
                </a:ext>
              </a:extLst>
            </p:cNvPr>
            <p:cNvSpPr>
              <a:spLocks/>
            </p:cNvSpPr>
            <p:nvPr/>
          </p:nvSpPr>
          <p:spPr bwMode="auto">
            <a:xfrm>
              <a:off x="4530365" y="3560810"/>
              <a:ext cx="1107787" cy="2079084"/>
            </a:xfrm>
            <a:custGeom>
              <a:avLst/>
              <a:gdLst>
                <a:gd name="T0" fmla="*/ 120 w 120"/>
                <a:gd name="T1" fmla="*/ 188 h 226"/>
                <a:gd name="T2" fmla="*/ 36 w 120"/>
                <a:gd name="T3" fmla="*/ 226 h 226"/>
                <a:gd name="T4" fmla="*/ 54 w 120"/>
                <a:gd name="T5" fmla="*/ 118 h 226"/>
                <a:gd name="T6" fmla="*/ 14 w 120"/>
                <a:gd name="T7" fmla="*/ 62 h 226"/>
                <a:gd name="T8" fmla="*/ 0 w 120"/>
                <a:gd name="T9" fmla="*/ 1 h 226"/>
                <a:gd name="T10" fmla="*/ 120 w 120"/>
                <a:gd name="T11" fmla="*/ 188 h 226"/>
              </a:gdLst>
              <a:ahLst/>
              <a:cxnLst>
                <a:cxn ang="0">
                  <a:pos x="T0" y="T1"/>
                </a:cxn>
                <a:cxn ang="0">
                  <a:pos x="T2" y="T3"/>
                </a:cxn>
                <a:cxn ang="0">
                  <a:pos x="T4" y="T5"/>
                </a:cxn>
                <a:cxn ang="0">
                  <a:pos x="T6" y="T7"/>
                </a:cxn>
                <a:cxn ang="0">
                  <a:pos x="T8" y="T9"/>
                </a:cxn>
                <a:cxn ang="0">
                  <a:pos x="T10" y="T11"/>
                </a:cxn>
              </a:cxnLst>
              <a:rect l="0" t="0" r="r" b="b"/>
              <a:pathLst>
                <a:path w="120" h="226">
                  <a:moveTo>
                    <a:pt x="120" y="188"/>
                  </a:moveTo>
                  <a:cubicBezTo>
                    <a:pt x="36" y="226"/>
                    <a:pt x="36" y="226"/>
                    <a:pt x="36" y="226"/>
                  </a:cubicBezTo>
                  <a:cubicBezTo>
                    <a:pt x="54" y="118"/>
                    <a:pt x="54" y="118"/>
                    <a:pt x="54" y="118"/>
                  </a:cubicBezTo>
                  <a:cubicBezTo>
                    <a:pt x="14" y="62"/>
                    <a:pt x="14" y="62"/>
                    <a:pt x="14" y="62"/>
                  </a:cubicBezTo>
                  <a:cubicBezTo>
                    <a:pt x="0" y="1"/>
                    <a:pt x="0" y="1"/>
                    <a:pt x="0" y="1"/>
                  </a:cubicBezTo>
                  <a:cubicBezTo>
                    <a:pt x="26" y="0"/>
                    <a:pt x="120" y="188"/>
                    <a:pt x="120" y="188"/>
                  </a:cubicBezTo>
                  <a:close/>
                </a:path>
              </a:pathLst>
            </a:custGeom>
            <a:solidFill>
              <a:srgbClr val="32A8D7"/>
            </a:solidFill>
            <a:ln>
              <a:noFill/>
            </a:ln>
          </p:spPr>
          <p:txBody>
            <a:bodyPr vert="horz" wrap="square" lIns="80998" tIns="40499" rIns="80998" bIns="40499" numCol="1" anchor="t" anchorCtr="0" compatLnSpc="1">
              <a:prstTxWarp prst="textNoShape">
                <a:avLst/>
              </a:prstTxWarp>
            </a:bodyPr>
            <a:lstStyle/>
            <a:p>
              <a:endParaRPr lang="en-US" sz="3189" dirty="0">
                <a:latin typeface="Open Sans Light" panose="020B0306030504020204" pitchFamily="34" charset="0"/>
              </a:endParaRPr>
            </a:p>
          </p:txBody>
        </p:sp>
        <p:sp>
          <p:nvSpPr>
            <p:cNvPr id="13" name="Freeform 6">
              <a:extLst>
                <a:ext uri="{FF2B5EF4-FFF2-40B4-BE49-F238E27FC236}">
                  <a16:creationId xmlns:a16="http://schemas.microsoft.com/office/drawing/2014/main" id="{99F019FE-0C61-4625-A4A8-6BEA1D4131F1}"/>
                </a:ext>
              </a:extLst>
            </p:cNvPr>
            <p:cNvSpPr>
              <a:spLocks/>
            </p:cNvSpPr>
            <p:nvPr/>
          </p:nvSpPr>
          <p:spPr bwMode="auto">
            <a:xfrm>
              <a:off x="4108202" y="4132161"/>
              <a:ext cx="920510" cy="1507733"/>
            </a:xfrm>
            <a:custGeom>
              <a:avLst/>
              <a:gdLst>
                <a:gd name="T0" fmla="*/ 174 w 290"/>
                <a:gd name="T1" fmla="*/ 0 h 475"/>
                <a:gd name="T2" fmla="*/ 290 w 290"/>
                <a:gd name="T3" fmla="*/ 162 h 475"/>
                <a:gd name="T4" fmla="*/ 238 w 290"/>
                <a:gd name="T5" fmla="*/ 475 h 475"/>
                <a:gd name="T6" fmla="*/ 0 w 290"/>
                <a:gd name="T7" fmla="*/ 475 h 475"/>
                <a:gd name="T8" fmla="*/ 174 w 290"/>
                <a:gd name="T9" fmla="*/ 0 h 475"/>
              </a:gdLst>
              <a:ahLst/>
              <a:cxnLst>
                <a:cxn ang="0">
                  <a:pos x="T0" y="T1"/>
                </a:cxn>
                <a:cxn ang="0">
                  <a:pos x="T2" y="T3"/>
                </a:cxn>
                <a:cxn ang="0">
                  <a:pos x="T4" y="T5"/>
                </a:cxn>
                <a:cxn ang="0">
                  <a:pos x="T6" y="T7"/>
                </a:cxn>
                <a:cxn ang="0">
                  <a:pos x="T8" y="T9"/>
                </a:cxn>
              </a:cxnLst>
              <a:rect l="0" t="0" r="r" b="b"/>
              <a:pathLst>
                <a:path w="290" h="475">
                  <a:moveTo>
                    <a:pt x="174" y="0"/>
                  </a:moveTo>
                  <a:lnTo>
                    <a:pt x="290" y="162"/>
                  </a:lnTo>
                  <a:lnTo>
                    <a:pt x="238" y="475"/>
                  </a:lnTo>
                  <a:lnTo>
                    <a:pt x="0" y="475"/>
                  </a:lnTo>
                  <a:lnTo>
                    <a:pt x="174" y="0"/>
                  </a:lnTo>
                  <a:close/>
                </a:path>
              </a:pathLst>
            </a:custGeom>
            <a:solidFill>
              <a:srgbClr val="12689B"/>
            </a:solidFill>
            <a:ln>
              <a:noFill/>
            </a:ln>
          </p:spPr>
          <p:txBody>
            <a:bodyPr vert="horz" wrap="square" lIns="80998" tIns="40499" rIns="80998" bIns="40499" numCol="1" anchor="t" anchorCtr="0" compatLnSpc="1">
              <a:prstTxWarp prst="textNoShape">
                <a:avLst/>
              </a:prstTxWarp>
            </a:bodyPr>
            <a:lstStyle/>
            <a:p>
              <a:endParaRPr lang="en-US" sz="3189" dirty="0">
                <a:latin typeface="Open Sans Light" panose="020B0306030504020204" pitchFamily="34" charset="0"/>
              </a:endParaRPr>
            </a:p>
          </p:txBody>
        </p:sp>
        <p:sp>
          <p:nvSpPr>
            <p:cNvPr id="14" name="Freeform 7">
              <a:extLst>
                <a:ext uri="{FF2B5EF4-FFF2-40B4-BE49-F238E27FC236}">
                  <a16:creationId xmlns:a16="http://schemas.microsoft.com/office/drawing/2014/main" id="{266C9224-25FF-4B6A-A13C-49DACF7B679A}"/>
                </a:ext>
              </a:extLst>
            </p:cNvPr>
            <p:cNvSpPr>
              <a:spLocks/>
            </p:cNvSpPr>
            <p:nvPr/>
          </p:nvSpPr>
          <p:spPr bwMode="auto">
            <a:xfrm>
              <a:off x="3279741" y="4084550"/>
              <a:ext cx="1380766" cy="1555345"/>
            </a:xfrm>
            <a:custGeom>
              <a:avLst/>
              <a:gdLst>
                <a:gd name="T0" fmla="*/ 150 w 150"/>
                <a:gd name="T1" fmla="*/ 5 h 169"/>
                <a:gd name="T2" fmla="*/ 90 w 150"/>
                <a:gd name="T3" fmla="*/ 169 h 169"/>
                <a:gd name="T4" fmla="*/ 0 w 150"/>
                <a:gd name="T5" fmla="*/ 169 h 169"/>
                <a:gd name="T6" fmla="*/ 32 w 150"/>
                <a:gd name="T7" fmla="*/ 133 h 169"/>
                <a:gd name="T8" fmla="*/ 36 w 150"/>
                <a:gd name="T9" fmla="*/ 124 h 169"/>
                <a:gd name="T10" fmla="*/ 60 w 150"/>
                <a:gd name="T11" fmla="*/ 98 h 169"/>
                <a:gd name="T12" fmla="*/ 60 w 150"/>
                <a:gd name="T13" fmla="*/ 98 h 169"/>
                <a:gd name="T14" fmla="*/ 126 w 150"/>
                <a:gd name="T15" fmla="*/ 0 h 169"/>
                <a:gd name="T16" fmla="*/ 150 w 150"/>
                <a:gd name="T17" fmla="*/ 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0" h="169">
                  <a:moveTo>
                    <a:pt x="150" y="5"/>
                  </a:moveTo>
                  <a:cubicBezTo>
                    <a:pt x="90" y="169"/>
                    <a:pt x="90" y="169"/>
                    <a:pt x="90" y="169"/>
                  </a:cubicBezTo>
                  <a:cubicBezTo>
                    <a:pt x="0" y="169"/>
                    <a:pt x="0" y="169"/>
                    <a:pt x="0" y="169"/>
                  </a:cubicBezTo>
                  <a:cubicBezTo>
                    <a:pt x="23" y="157"/>
                    <a:pt x="32" y="133"/>
                    <a:pt x="32" y="133"/>
                  </a:cubicBezTo>
                  <a:cubicBezTo>
                    <a:pt x="36" y="124"/>
                    <a:pt x="36" y="124"/>
                    <a:pt x="36" y="124"/>
                  </a:cubicBezTo>
                  <a:cubicBezTo>
                    <a:pt x="36" y="124"/>
                    <a:pt x="46" y="115"/>
                    <a:pt x="60" y="98"/>
                  </a:cubicBezTo>
                  <a:cubicBezTo>
                    <a:pt x="60" y="98"/>
                    <a:pt x="60" y="98"/>
                    <a:pt x="60" y="98"/>
                  </a:cubicBezTo>
                  <a:cubicBezTo>
                    <a:pt x="79" y="77"/>
                    <a:pt x="105" y="43"/>
                    <a:pt x="126" y="0"/>
                  </a:cubicBezTo>
                  <a:lnTo>
                    <a:pt x="150" y="5"/>
                  </a:lnTo>
                  <a:close/>
                </a:path>
              </a:pathLst>
            </a:custGeom>
            <a:solidFill>
              <a:srgbClr val="12426D"/>
            </a:solidFill>
            <a:ln>
              <a:noFill/>
            </a:ln>
          </p:spPr>
          <p:txBody>
            <a:bodyPr vert="horz" wrap="square" lIns="80998" tIns="40499" rIns="80998" bIns="40499" numCol="1" anchor="t" anchorCtr="0" compatLnSpc="1">
              <a:prstTxWarp prst="textNoShape">
                <a:avLst/>
              </a:prstTxWarp>
            </a:bodyPr>
            <a:lstStyle/>
            <a:p>
              <a:endParaRPr lang="en-US" sz="3189" dirty="0">
                <a:latin typeface="Open Sans Light" panose="020B0306030504020204" pitchFamily="34" charset="0"/>
              </a:endParaRPr>
            </a:p>
          </p:txBody>
        </p:sp>
        <p:sp>
          <p:nvSpPr>
            <p:cNvPr id="15" name="Freeform 8">
              <a:extLst>
                <a:ext uri="{FF2B5EF4-FFF2-40B4-BE49-F238E27FC236}">
                  <a16:creationId xmlns:a16="http://schemas.microsoft.com/office/drawing/2014/main" id="{3EF58259-F9C7-4CF8-920C-F84CCBC8CD79}"/>
                </a:ext>
              </a:extLst>
            </p:cNvPr>
            <p:cNvSpPr>
              <a:spLocks/>
            </p:cNvSpPr>
            <p:nvPr/>
          </p:nvSpPr>
          <p:spPr bwMode="auto">
            <a:xfrm>
              <a:off x="4438316" y="3570332"/>
              <a:ext cx="222192" cy="561830"/>
            </a:xfrm>
            <a:custGeom>
              <a:avLst/>
              <a:gdLst>
                <a:gd name="T0" fmla="*/ 10 w 24"/>
                <a:gd name="T1" fmla="*/ 0 h 61"/>
                <a:gd name="T2" fmla="*/ 24 w 24"/>
                <a:gd name="T3" fmla="*/ 61 h 61"/>
                <a:gd name="T4" fmla="*/ 0 w 24"/>
                <a:gd name="T5" fmla="*/ 56 h 61"/>
                <a:gd name="T6" fmla="*/ 10 w 24"/>
                <a:gd name="T7" fmla="*/ 0 h 61"/>
              </a:gdLst>
              <a:ahLst/>
              <a:cxnLst>
                <a:cxn ang="0">
                  <a:pos x="T0" y="T1"/>
                </a:cxn>
                <a:cxn ang="0">
                  <a:pos x="T2" y="T3"/>
                </a:cxn>
                <a:cxn ang="0">
                  <a:pos x="T4" y="T5"/>
                </a:cxn>
                <a:cxn ang="0">
                  <a:pos x="T6" y="T7"/>
                </a:cxn>
              </a:cxnLst>
              <a:rect l="0" t="0" r="r" b="b"/>
              <a:pathLst>
                <a:path w="24" h="61">
                  <a:moveTo>
                    <a:pt x="10" y="0"/>
                  </a:moveTo>
                  <a:cubicBezTo>
                    <a:pt x="24" y="61"/>
                    <a:pt x="24" y="61"/>
                    <a:pt x="24" y="61"/>
                  </a:cubicBezTo>
                  <a:cubicBezTo>
                    <a:pt x="0" y="56"/>
                    <a:pt x="0" y="56"/>
                    <a:pt x="0" y="56"/>
                  </a:cubicBezTo>
                  <a:cubicBezTo>
                    <a:pt x="10" y="37"/>
                    <a:pt x="10" y="0"/>
                    <a:pt x="10" y="0"/>
                  </a:cubicBezTo>
                  <a:close/>
                </a:path>
              </a:pathLst>
            </a:custGeom>
            <a:solidFill>
              <a:srgbClr val="0070C0"/>
            </a:solidFill>
            <a:ln>
              <a:noFill/>
            </a:ln>
          </p:spPr>
          <p:txBody>
            <a:bodyPr vert="horz" wrap="square" lIns="80998" tIns="40499" rIns="80998" bIns="40499" numCol="1" anchor="t" anchorCtr="0" compatLnSpc="1">
              <a:prstTxWarp prst="textNoShape">
                <a:avLst/>
              </a:prstTxWarp>
            </a:bodyPr>
            <a:lstStyle/>
            <a:p>
              <a:endParaRPr lang="en-US" sz="3189" dirty="0">
                <a:latin typeface="Open Sans Light" panose="020B0306030504020204" pitchFamily="34" charset="0"/>
              </a:endParaRPr>
            </a:p>
          </p:txBody>
        </p:sp>
        <p:sp>
          <p:nvSpPr>
            <p:cNvPr id="16" name="Freeform 9">
              <a:extLst>
                <a:ext uri="{FF2B5EF4-FFF2-40B4-BE49-F238E27FC236}">
                  <a16:creationId xmlns:a16="http://schemas.microsoft.com/office/drawing/2014/main" id="{4F5AD1A5-2C0C-4C74-A02F-3C72342C416E}"/>
                </a:ext>
              </a:extLst>
            </p:cNvPr>
            <p:cNvSpPr>
              <a:spLocks/>
            </p:cNvSpPr>
            <p:nvPr/>
          </p:nvSpPr>
          <p:spPr bwMode="auto">
            <a:xfrm>
              <a:off x="3832047" y="4084549"/>
              <a:ext cx="606268" cy="901465"/>
            </a:xfrm>
            <a:custGeom>
              <a:avLst/>
              <a:gdLst>
                <a:gd name="T0" fmla="*/ 0 w 66"/>
                <a:gd name="T1" fmla="*/ 53 h 98"/>
                <a:gd name="T2" fmla="*/ 66 w 66"/>
                <a:gd name="T3" fmla="*/ 0 h 98"/>
                <a:gd name="T4" fmla="*/ 0 w 66"/>
                <a:gd name="T5" fmla="*/ 98 h 98"/>
                <a:gd name="T6" fmla="*/ 0 w 66"/>
                <a:gd name="T7" fmla="*/ 53 h 98"/>
              </a:gdLst>
              <a:ahLst/>
              <a:cxnLst>
                <a:cxn ang="0">
                  <a:pos x="T0" y="T1"/>
                </a:cxn>
                <a:cxn ang="0">
                  <a:pos x="T2" y="T3"/>
                </a:cxn>
                <a:cxn ang="0">
                  <a:pos x="T4" y="T5"/>
                </a:cxn>
                <a:cxn ang="0">
                  <a:pos x="T6" y="T7"/>
                </a:cxn>
              </a:cxnLst>
              <a:rect l="0" t="0" r="r" b="b"/>
              <a:pathLst>
                <a:path w="66" h="98">
                  <a:moveTo>
                    <a:pt x="0" y="53"/>
                  </a:moveTo>
                  <a:cubicBezTo>
                    <a:pt x="66" y="0"/>
                    <a:pt x="66" y="0"/>
                    <a:pt x="66" y="0"/>
                  </a:cubicBezTo>
                  <a:cubicBezTo>
                    <a:pt x="45" y="43"/>
                    <a:pt x="19" y="77"/>
                    <a:pt x="0" y="98"/>
                  </a:cubicBezTo>
                  <a:lnTo>
                    <a:pt x="0" y="53"/>
                  </a:lnTo>
                  <a:close/>
                </a:path>
              </a:pathLst>
            </a:custGeom>
            <a:solidFill>
              <a:srgbClr val="32A8D7"/>
            </a:solidFill>
            <a:ln>
              <a:noFill/>
            </a:ln>
          </p:spPr>
          <p:txBody>
            <a:bodyPr vert="horz" wrap="square" lIns="80998" tIns="40499" rIns="80998" bIns="40499" numCol="1" anchor="t" anchorCtr="0" compatLnSpc="1">
              <a:prstTxWarp prst="textNoShape">
                <a:avLst/>
              </a:prstTxWarp>
            </a:bodyPr>
            <a:lstStyle/>
            <a:p>
              <a:endParaRPr lang="en-US" sz="3189" dirty="0">
                <a:latin typeface="Open Sans Light" panose="020B0306030504020204" pitchFamily="34" charset="0"/>
              </a:endParaRPr>
            </a:p>
          </p:txBody>
        </p:sp>
        <p:sp>
          <p:nvSpPr>
            <p:cNvPr id="17" name="Freeform 10">
              <a:extLst>
                <a:ext uri="{FF2B5EF4-FFF2-40B4-BE49-F238E27FC236}">
                  <a16:creationId xmlns:a16="http://schemas.microsoft.com/office/drawing/2014/main" id="{F97F111A-01BB-4821-9C6C-A78D4E0F9727}"/>
                </a:ext>
              </a:extLst>
            </p:cNvPr>
            <p:cNvSpPr>
              <a:spLocks/>
            </p:cNvSpPr>
            <p:nvPr/>
          </p:nvSpPr>
          <p:spPr bwMode="auto">
            <a:xfrm>
              <a:off x="3609855" y="4573372"/>
              <a:ext cx="222192" cy="653880"/>
            </a:xfrm>
            <a:custGeom>
              <a:avLst/>
              <a:gdLst>
                <a:gd name="T0" fmla="*/ 24 w 24"/>
                <a:gd name="T1" fmla="*/ 0 h 71"/>
                <a:gd name="T2" fmla="*/ 24 w 24"/>
                <a:gd name="T3" fmla="*/ 45 h 71"/>
                <a:gd name="T4" fmla="*/ 24 w 24"/>
                <a:gd name="T5" fmla="*/ 45 h 71"/>
                <a:gd name="T6" fmla="*/ 0 w 24"/>
                <a:gd name="T7" fmla="*/ 71 h 71"/>
                <a:gd name="T8" fmla="*/ 24 w 24"/>
                <a:gd name="T9" fmla="*/ 0 h 71"/>
              </a:gdLst>
              <a:ahLst/>
              <a:cxnLst>
                <a:cxn ang="0">
                  <a:pos x="T0" y="T1"/>
                </a:cxn>
                <a:cxn ang="0">
                  <a:pos x="T2" y="T3"/>
                </a:cxn>
                <a:cxn ang="0">
                  <a:pos x="T4" y="T5"/>
                </a:cxn>
                <a:cxn ang="0">
                  <a:pos x="T6" y="T7"/>
                </a:cxn>
                <a:cxn ang="0">
                  <a:pos x="T8" y="T9"/>
                </a:cxn>
              </a:cxnLst>
              <a:rect l="0" t="0" r="r" b="b"/>
              <a:pathLst>
                <a:path w="24" h="71">
                  <a:moveTo>
                    <a:pt x="24" y="0"/>
                  </a:moveTo>
                  <a:cubicBezTo>
                    <a:pt x="24" y="45"/>
                    <a:pt x="24" y="45"/>
                    <a:pt x="24" y="45"/>
                  </a:cubicBezTo>
                  <a:cubicBezTo>
                    <a:pt x="24" y="45"/>
                    <a:pt x="24" y="45"/>
                    <a:pt x="24" y="45"/>
                  </a:cubicBezTo>
                  <a:cubicBezTo>
                    <a:pt x="10" y="62"/>
                    <a:pt x="0" y="71"/>
                    <a:pt x="0" y="71"/>
                  </a:cubicBezTo>
                  <a:lnTo>
                    <a:pt x="24" y="0"/>
                  </a:lnTo>
                  <a:close/>
                </a:path>
              </a:pathLst>
            </a:custGeom>
            <a:solidFill>
              <a:srgbClr val="12689B"/>
            </a:solidFill>
            <a:ln>
              <a:noFill/>
            </a:ln>
          </p:spPr>
          <p:txBody>
            <a:bodyPr vert="horz" wrap="square" lIns="80998" tIns="40499" rIns="80998" bIns="40499" numCol="1" anchor="t" anchorCtr="0" compatLnSpc="1">
              <a:prstTxWarp prst="textNoShape">
                <a:avLst/>
              </a:prstTxWarp>
            </a:bodyPr>
            <a:lstStyle/>
            <a:p>
              <a:endParaRPr lang="en-US" sz="3189" dirty="0">
                <a:latin typeface="Open Sans Light" panose="020B0306030504020204" pitchFamily="34" charset="0"/>
              </a:endParaRPr>
            </a:p>
          </p:txBody>
        </p:sp>
      </p:grpSp>
      <p:sp>
        <p:nvSpPr>
          <p:cNvPr id="18" name="Rectangle 17">
            <a:extLst>
              <a:ext uri="{FF2B5EF4-FFF2-40B4-BE49-F238E27FC236}">
                <a16:creationId xmlns:a16="http://schemas.microsoft.com/office/drawing/2014/main" id="{F2EC3673-90B2-4E1C-9AC2-FB3D32A6779E}"/>
              </a:ext>
            </a:extLst>
          </p:cNvPr>
          <p:cNvSpPr/>
          <p:nvPr/>
        </p:nvSpPr>
        <p:spPr>
          <a:xfrm>
            <a:off x="0" y="4482585"/>
            <a:ext cx="11583013" cy="914833"/>
          </a:xfrm>
          <a:prstGeom prst="rect">
            <a:avLst/>
          </a:prstGeom>
          <a:solidFill>
            <a:schemeClr val="tx2">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9" dirty="0">
              <a:latin typeface="Open Sans Light" panose="020B0306030504020204" pitchFamily="34" charset="0"/>
            </a:endParaRPr>
          </a:p>
        </p:txBody>
      </p:sp>
      <p:sp>
        <p:nvSpPr>
          <p:cNvPr id="19" name="Rectangle 18">
            <a:extLst>
              <a:ext uri="{FF2B5EF4-FFF2-40B4-BE49-F238E27FC236}">
                <a16:creationId xmlns:a16="http://schemas.microsoft.com/office/drawing/2014/main" id="{276D08F7-4671-446A-B87B-C98E7C60DB71}"/>
              </a:ext>
            </a:extLst>
          </p:cNvPr>
          <p:cNvSpPr/>
          <p:nvPr/>
        </p:nvSpPr>
        <p:spPr>
          <a:xfrm>
            <a:off x="0" y="5397418"/>
            <a:ext cx="11583013" cy="914833"/>
          </a:xfrm>
          <a:prstGeom prst="rect">
            <a:avLst/>
          </a:prstGeom>
          <a:solidFill>
            <a:schemeClr val="tx2">
              <a:lumMod val="5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9" dirty="0">
              <a:latin typeface="Open Sans Light" panose="020B0306030504020204" pitchFamily="34" charset="0"/>
            </a:endParaRPr>
          </a:p>
        </p:txBody>
      </p:sp>
      <p:sp>
        <p:nvSpPr>
          <p:cNvPr id="20" name="Rectangle 19">
            <a:extLst>
              <a:ext uri="{FF2B5EF4-FFF2-40B4-BE49-F238E27FC236}">
                <a16:creationId xmlns:a16="http://schemas.microsoft.com/office/drawing/2014/main" id="{D7393538-3260-4CD6-99E9-B7393CEA9AEF}"/>
              </a:ext>
            </a:extLst>
          </p:cNvPr>
          <p:cNvSpPr/>
          <p:nvPr/>
        </p:nvSpPr>
        <p:spPr>
          <a:xfrm>
            <a:off x="0" y="3567752"/>
            <a:ext cx="11583013" cy="914833"/>
          </a:xfrm>
          <a:prstGeom prst="rect">
            <a:avLst/>
          </a:prstGeom>
          <a:solidFill>
            <a:schemeClr val="tx2">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9" dirty="0">
              <a:latin typeface="Open Sans Light" panose="020B0306030504020204" pitchFamily="34" charset="0"/>
            </a:endParaRPr>
          </a:p>
        </p:txBody>
      </p:sp>
      <p:sp>
        <p:nvSpPr>
          <p:cNvPr id="21" name="Rectangle 20">
            <a:extLst>
              <a:ext uri="{FF2B5EF4-FFF2-40B4-BE49-F238E27FC236}">
                <a16:creationId xmlns:a16="http://schemas.microsoft.com/office/drawing/2014/main" id="{5AFEB720-49EE-45EC-8F84-4EDEC1E93F02}"/>
              </a:ext>
            </a:extLst>
          </p:cNvPr>
          <p:cNvSpPr/>
          <p:nvPr/>
        </p:nvSpPr>
        <p:spPr>
          <a:xfrm>
            <a:off x="0" y="2659202"/>
            <a:ext cx="11583013" cy="914833"/>
          </a:xfrm>
          <a:prstGeom prst="rect">
            <a:avLst/>
          </a:prstGeom>
          <a:solidFill>
            <a:schemeClr val="tx2">
              <a:lumMod val="40000"/>
              <a:lumOff val="6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9" dirty="0">
              <a:latin typeface="Open Sans Light" panose="020B0306030504020204" pitchFamily="34" charset="0"/>
            </a:endParaRPr>
          </a:p>
        </p:txBody>
      </p:sp>
      <p:sp>
        <p:nvSpPr>
          <p:cNvPr id="22" name="Rectangle 21">
            <a:extLst>
              <a:ext uri="{FF2B5EF4-FFF2-40B4-BE49-F238E27FC236}">
                <a16:creationId xmlns:a16="http://schemas.microsoft.com/office/drawing/2014/main" id="{7832F1FA-D48B-4B67-8CAB-F960480EE3DA}"/>
              </a:ext>
            </a:extLst>
          </p:cNvPr>
          <p:cNvSpPr/>
          <p:nvPr/>
        </p:nvSpPr>
        <p:spPr>
          <a:xfrm>
            <a:off x="5106962" y="3071480"/>
            <a:ext cx="5777402" cy="548623"/>
          </a:xfrm>
          <a:prstGeom prst="rect">
            <a:avLst/>
          </a:prstGeom>
        </p:spPr>
        <p:txBody>
          <a:bodyPr wrap="square">
            <a:spAutoFit/>
          </a:bodyPr>
          <a:lstStyle/>
          <a:p>
            <a:endParaRPr lang="id-ID" sz="1063" dirty="0">
              <a:solidFill>
                <a:schemeClr val="tx1">
                  <a:lumMod val="75000"/>
                </a:schemeClr>
              </a:solidFill>
              <a:latin typeface="Open Sans Light" panose="020B0306030504020204" pitchFamily="34" charset="0"/>
            </a:endParaRPr>
          </a:p>
          <a:p>
            <a:endParaRPr lang="en-US" sz="1063" dirty="0">
              <a:solidFill>
                <a:schemeClr val="tx1">
                  <a:lumMod val="75000"/>
                </a:schemeClr>
              </a:solidFill>
              <a:latin typeface="Open Sans Light" panose="020B0306030504020204" pitchFamily="34" charset="0"/>
            </a:endParaRPr>
          </a:p>
          <a:p>
            <a:endParaRPr lang="id-ID" sz="1063" dirty="0">
              <a:solidFill>
                <a:schemeClr val="tx1">
                  <a:lumMod val="75000"/>
                </a:schemeClr>
              </a:solidFill>
              <a:latin typeface="Open Sans Light" panose="020B0306030504020204" pitchFamily="34" charset="0"/>
            </a:endParaRPr>
          </a:p>
        </p:txBody>
      </p:sp>
      <p:sp>
        <p:nvSpPr>
          <p:cNvPr id="23" name="TextBox 22">
            <a:extLst>
              <a:ext uri="{FF2B5EF4-FFF2-40B4-BE49-F238E27FC236}">
                <a16:creationId xmlns:a16="http://schemas.microsoft.com/office/drawing/2014/main" id="{6354709B-5FE9-4F35-B691-B5C5F5AC344D}"/>
              </a:ext>
            </a:extLst>
          </p:cNvPr>
          <p:cNvSpPr txBox="1"/>
          <p:nvPr/>
        </p:nvSpPr>
        <p:spPr>
          <a:xfrm>
            <a:off x="5672791" y="2750257"/>
            <a:ext cx="4871384" cy="338554"/>
          </a:xfrm>
          <a:prstGeom prst="rect">
            <a:avLst/>
          </a:prstGeom>
          <a:noFill/>
        </p:spPr>
        <p:txBody>
          <a:bodyPr wrap="square" rtlCol="0" anchor="ctr" anchorCtr="0">
            <a:spAutoFit/>
          </a:bodyPr>
          <a:lstStyle/>
          <a:p>
            <a:r>
              <a:rPr lang="en-US" sz="1600" b="1" dirty="0">
                <a:solidFill>
                  <a:schemeClr val="bg1"/>
                </a:solidFill>
                <a:ea typeface="Open Sans" panose="020B0606030504020204" pitchFamily="34" charset="0"/>
                <a:cs typeface="Open Sans" panose="020B0606030504020204" pitchFamily="34" charset="0"/>
              </a:rPr>
              <a:t>CAPTION</a:t>
            </a:r>
          </a:p>
        </p:txBody>
      </p:sp>
      <p:sp>
        <p:nvSpPr>
          <p:cNvPr id="24" name="Subtitle 2">
            <a:extLst>
              <a:ext uri="{FF2B5EF4-FFF2-40B4-BE49-F238E27FC236}">
                <a16:creationId xmlns:a16="http://schemas.microsoft.com/office/drawing/2014/main" id="{78111D63-1B51-43FA-A1B0-3A4F142AD8C2}"/>
              </a:ext>
            </a:extLst>
          </p:cNvPr>
          <p:cNvSpPr txBox="1">
            <a:spLocks/>
          </p:cNvSpPr>
          <p:nvPr/>
        </p:nvSpPr>
        <p:spPr>
          <a:xfrm>
            <a:off x="5654083" y="2993819"/>
            <a:ext cx="4994868" cy="466625"/>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ct val="100000"/>
              </a:lnSpc>
            </a:pPr>
            <a:r>
              <a:rPr lang="en-US" sz="1200" dirty="0">
                <a:solidFill>
                  <a:schemeClr val="bg1"/>
                </a:solidFill>
                <a:latin typeface="+mn-lt"/>
              </a:rPr>
              <a:t>Lorem ipsum dolor sit </a:t>
            </a:r>
            <a:r>
              <a:rPr lang="en-US" sz="1200" dirty="0" err="1">
                <a:solidFill>
                  <a:schemeClr val="bg1"/>
                </a:solidFill>
                <a:latin typeface="+mn-lt"/>
              </a:rPr>
              <a:t>amet</a:t>
            </a:r>
            <a:r>
              <a:rPr lang="en-US" sz="1200" dirty="0">
                <a:solidFill>
                  <a:schemeClr val="bg1"/>
                </a:solidFill>
                <a:latin typeface="+mn-lt"/>
              </a:rPr>
              <a:t>, </a:t>
            </a:r>
            <a:r>
              <a:rPr lang="en-US" sz="1200" dirty="0" err="1">
                <a:solidFill>
                  <a:schemeClr val="bg1"/>
                </a:solidFill>
                <a:latin typeface="+mn-lt"/>
              </a:rPr>
              <a:t>consectetur</a:t>
            </a:r>
            <a:r>
              <a:rPr lang="en-US" sz="1200" dirty="0">
                <a:solidFill>
                  <a:schemeClr val="bg1"/>
                </a:solidFill>
                <a:latin typeface="+mn-lt"/>
              </a:rPr>
              <a:t> </a:t>
            </a:r>
            <a:r>
              <a:rPr lang="en-US" sz="1200" dirty="0" err="1">
                <a:solidFill>
                  <a:schemeClr val="bg1"/>
                </a:solidFill>
                <a:latin typeface="+mn-lt"/>
              </a:rPr>
              <a:t>adipiscing</a:t>
            </a:r>
            <a:r>
              <a:rPr lang="en-US" sz="1200" dirty="0">
                <a:solidFill>
                  <a:schemeClr val="bg1"/>
                </a:solidFill>
                <a:latin typeface="+mn-lt"/>
              </a:rPr>
              <a:t> </a:t>
            </a:r>
            <a:r>
              <a:rPr lang="en-US" sz="1200" dirty="0" err="1">
                <a:solidFill>
                  <a:schemeClr val="bg1"/>
                </a:solidFill>
                <a:latin typeface="+mn-lt"/>
              </a:rPr>
              <a:t>elit</a:t>
            </a:r>
            <a:r>
              <a:rPr lang="en-US" sz="1200" dirty="0">
                <a:solidFill>
                  <a:schemeClr val="bg1"/>
                </a:solidFill>
                <a:latin typeface="+mn-lt"/>
              </a:rPr>
              <a:t>, sed do </a:t>
            </a:r>
            <a:r>
              <a:rPr lang="en-US" sz="1200" dirty="0" err="1">
                <a:solidFill>
                  <a:schemeClr val="bg1"/>
                </a:solidFill>
                <a:latin typeface="+mn-lt"/>
              </a:rPr>
              <a:t>eiusmod</a:t>
            </a:r>
            <a:r>
              <a:rPr lang="en-US" sz="1200" dirty="0">
                <a:solidFill>
                  <a:schemeClr val="bg1"/>
                </a:solidFill>
                <a:latin typeface="+mn-lt"/>
              </a:rPr>
              <a:t> </a:t>
            </a:r>
            <a:r>
              <a:rPr lang="en-US" sz="1200" dirty="0" err="1">
                <a:solidFill>
                  <a:schemeClr val="bg1"/>
                </a:solidFill>
                <a:latin typeface="+mn-lt"/>
              </a:rPr>
              <a:t>tempor</a:t>
            </a:r>
            <a:r>
              <a:rPr lang="en-US" sz="1200" dirty="0">
                <a:solidFill>
                  <a:schemeClr val="bg1"/>
                </a:solidFill>
                <a:latin typeface="+mn-lt"/>
              </a:rPr>
              <a:t> </a:t>
            </a:r>
            <a:r>
              <a:rPr lang="en-US" sz="1200" dirty="0" err="1">
                <a:solidFill>
                  <a:schemeClr val="bg1"/>
                </a:solidFill>
                <a:latin typeface="+mn-lt"/>
              </a:rPr>
              <a:t>incididunt</a:t>
            </a:r>
            <a:r>
              <a:rPr lang="en-US" sz="1200" dirty="0">
                <a:solidFill>
                  <a:schemeClr val="bg1"/>
                </a:solidFill>
                <a:latin typeface="+mn-lt"/>
              </a:rPr>
              <a:t> </a:t>
            </a:r>
            <a:r>
              <a:rPr lang="en-US" sz="1200" dirty="0" err="1">
                <a:solidFill>
                  <a:schemeClr val="bg1"/>
                </a:solidFill>
                <a:latin typeface="+mn-lt"/>
              </a:rPr>
              <a:t>ut</a:t>
            </a:r>
            <a:r>
              <a:rPr lang="en-US" sz="1200" dirty="0">
                <a:solidFill>
                  <a:schemeClr val="bg1"/>
                </a:solidFill>
                <a:latin typeface="+mn-lt"/>
              </a:rPr>
              <a:t> </a:t>
            </a:r>
            <a:r>
              <a:rPr lang="en-US" sz="1200" dirty="0" err="1">
                <a:solidFill>
                  <a:schemeClr val="bg1"/>
                </a:solidFill>
                <a:latin typeface="+mn-lt"/>
              </a:rPr>
              <a:t>labore</a:t>
            </a:r>
            <a:r>
              <a:rPr lang="en-US" sz="1200" dirty="0">
                <a:solidFill>
                  <a:schemeClr val="bg1"/>
                </a:solidFill>
                <a:latin typeface="+mn-lt"/>
              </a:rPr>
              <a:t> et dolore magna </a:t>
            </a:r>
            <a:r>
              <a:rPr lang="en-US" sz="1200" dirty="0" err="1">
                <a:solidFill>
                  <a:schemeClr val="bg1"/>
                </a:solidFill>
                <a:latin typeface="+mn-lt"/>
              </a:rPr>
              <a:t>aliqua</a:t>
            </a:r>
            <a:r>
              <a:rPr lang="en-US" sz="1200" dirty="0">
                <a:solidFill>
                  <a:schemeClr val="bg1"/>
                </a:solidFill>
                <a:latin typeface="+mn-lt"/>
              </a:rPr>
              <a:t>. </a:t>
            </a:r>
          </a:p>
        </p:txBody>
      </p:sp>
      <p:sp>
        <p:nvSpPr>
          <p:cNvPr id="25" name="TextBox 24">
            <a:extLst>
              <a:ext uri="{FF2B5EF4-FFF2-40B4-BE49-F238E27FC236}">
                <a16:creationId xmlns:a16="http://schemas.microsoft.com/office/drawing/2014/main" id="{EDBF58F9-6817-42BA-B500-E39F391D7669}"/>
              </a:ext>
            </a:extLst>
          </p:cNvPr>
          <p:cNvSpPr txBox="1"/>
          <p:nvPr/>
        </p:nvSpPr>
        <p:spPr>
          <a:xfrm>
            <a:off x="5672791" y="3657778"/>
            <a:ext cx="4871384" cy="338554"/>
          </a:xfrm>
          <a:prstGeom prst="rect">
            <a:avLst/>
          </a:prstGeom>
          <a:noFill/>
        </p:spPr>
        <p:txBody>
          <a:bodyPr wrap="square" rtlCol="0" anchor="ctr" anchorCtr="0">
            <a:spAutoFit/>
          </a:bodyPr>
          <a:lstStyle/>
          <a:p>
            <a:r>
              <a:rPr lang="en-US" sz="1600" b="1" dirty="0">
                <a:solidFill>
                  <a:schemeClr val="bg1"/>
                </a:solidFill>
                <a:ea typeface="Open Sans" panose="020B0606030504020204" pitchFamily="34" charset="0"/>
                <a:cs typeface="Open Sans" panose="020B0606030504020204" pitchFamily="34" charset="0"/>
              </a:rPr>
              <a:t>CAPTION</a:t>
            </a:r>
          </a:p>
        </p:txBody>
      </p:sp>
      <p:sp>
        <p:nvSpPr>
          <p:cNvPr id="26" name="Subtitle 2">
            <a:extLst>
              <a:ext uri="{FF2B5EF4-FFF2-40B4-BE49-F238E27FC236}">
                <a16:creationId xmlns:a16="http://schemas.microsoft.com/office/drawing/2014/main" id="{7C8FF749-A303-48BF-AD4D-C0F471171092}"/>
              </a:ext>
            </a:extLst>
          </p:cNvPr>
          <p:cNvSpPr txBox="1">
            <a:spLocks/>
          </p:cNvSpPr>
          <p:nvPr/>
        </p:nvSpPr>
        <p:spPr>
          <a:xfrm>
            <a:off x="5654083" y="3901339"/>
            <a:ext cx="4994868" cy="466625"/>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ct val="100000"/>
              </a:lnSpc>
            </a:pPr>
            <a:r>
              <a:rPr lang="en-US" sz="1200" dirty="0">
                <a:solidFill>
                  <a:schemeClr val="bg1"/>
                </a:solidFill>
                <a:latin typeface="+mn-lt"/>
              </a:rPr>
              <a:t>Lorem ipsum dolor sit </a:t>
            </a:r>
            <a:r>
              <a:rPr lang="en-US" sz="1200" dirty="0" err="1">
                <a:solidFill>
                  <a:schemeClr val="bg1"/>
                </a:solidFill>
                <a:latin typeface="+mn-lt"/>
              </a:rPr>
              <a:t>amet</a:t>
            </a:r>
            <a:r>
              <a:rPr lang="en-US" sz="1200" dirty="0">
                <a:solidFill>
                  <a:schemeClr val="bg1"/>
                </a:solidFill>
                <a:latin typeface="+mn-lt"/>
              </a:rPr>
              <a:t>, </a:t>
            </a:r>
            <a:r>
              <a:rPr lang="en-US" sz="1200" dirty="0" err="1">
                <a:solidFill>
                  <a:schemeClr val="bg1"/>
                </a:solidFill>
                <a:latin typeface="+mn-lt"/>
              </a:rPr>
              <a:t>consectetur</a:t>
            </a:r>
            <a:r>
              <a:rPr lang="en-US" sz="1200" dirty="0">
                <a:solidFill>
                  <a:schemeClr val="bg1"/>
                </a:solidFill>
                <a:latin typeface="+mn-lt"/>
              </a:rPr>
              <a:t> </a:t>
            </a:r>
            <a:r>
              <a:rPr lang="en-US" sz="1200" dirty="0" err="1">
                <a:solidFill>
                  <a:schemeClr val="bg1"/>
                </a:solidFill>
                <a:latin typeface="+mn-lt"/>
              </a:rPr>
              <a:t>adipiscing</a:t>
            </a:r>
            <a:r>
              <a:rPr lang="en-US" sz="1200" dirty="0">
                <a:solidFill>
                  <a:schemeClr val="bg1"/>
                </a:solidFill>
                <a:latin typeface="+mn-lt"/>
              </a:rPr>
              <a:t> </a:t>
            </a:r>
            <a:r>
              <a:rPr lang="en-US" sz="1200" dirty="0" err="1">
                <a:solidFill>
                  <a:schemeClr val="bg1"/>
                </a:solidFill>
                <a:latin typeface="+mn-lt"/>
              </a:rPr>
              <a:t>elit</a:t>
            </a:r>
            <a:r>
              <a:rPr lang="en-US" sz="1200" dirty="0">
                <a:solidFill>
                  <a:schemeClr val="bg1"/>
                </a:solidFill>
                <a:latin typeface="+mn-lt"/>
              </a:rPr>
              <a:t>, sed do </a:t>
            </a:r>
            <a:r>
              <a:rPr lang="en-US" sz="1200" dirty="0" err="1">
                <a:solidFill>
                  <a:schemeClr val="bg1"/>
                </a:solidFill>
                <a:latin typeface="+mn-lt"/>
              </a:rPr>
              <a:t>eiusmod</a:t>
            </a:r>
            <a:r>
              <a:rPr lang="en-US" sz="1200" dirty="0">
                <a:solidFill>
                  <a:schemeClr val="bg1"/>
                </a:solidFill>
                <a:latin typeface="+mn-lt"/>
              </a:rPr>
              <a:t> </a:t>
            </a:r>
            <a:r>
              <a:rPr lang="en-US" sz="1200" dirty="0" err="1">
                <a:solidFill>
                  <a:schemeClr val="bg1"/>
                </a:solidFill>
                <a:latin typeface="+mn-lt"/>
              </a:rPr>
              <a:t>tempor</a:t>
            </a:r>
            <a:r>
              <a:rPr lang="en-US" sz="1200" dirty="0">
                <a:solidFill>
                  <a:schemeClr val="bg1"/>
                </a:solidFill>
                <a:latin typeface="+mn-lt"/>
              </a:rPr>
              <a:t> </a:t>
            </a:r>
            <a:r>
              <a:rPr lang="en-US" sz="1200" dirty="0" err="1">
                <a:solidFill>
                  <a:schemeClr val="bg1"/>
                </a:solidFill>
                <a:latin typeface="+mn-lt"/>
              </a:rPr>
              <a:t>incididunt</a:t>
            </a:r>
            <a:r>
              <a:rPr lang="en-US" sz="1200" dirty="0">
                <a:solidFill>
                  <a:schemeClr val="bg1"/>
                </a:solidFill>
                <a:latin typeface="+mn-lt"/>
              </a:rPr>
              <a:t> </a:t>
            </a:r>
            <a:r>
              <a:rPr lang="en-US" sz="1200" dirty="0" err="1">
                <a:solidFill>
                  <a:schemeClr val="bg1"/>
                </a:solidFill>
                <a:latin typeface="+mn-lt"/>
              </a:rPr>
              <a:t>ut</a:t>
            </a:r>
            <a:r>
              <a:rPr lang="en-US" sz="1200" dirty="0">
                <a:solidFill>
                  <a:schemeClr val="bg1"/>
                </a:solidFill>
                <a:latin typeface="+mn-lt"/>
              </a:rPr>
              <a:t> </a:t>
            </a:r>
            <a:r>
              <a:rPr lang="en-US" sz="1200" dirty="0" err="1">
                <a:solidFill>
                  <a:schemeClr val="bg1"/>
                </a:solidFill>
                <a:latin typeface="+mn-lt"/>
              </a:rPr>
              <a:t>labore</a:t>
            </a:r>
            <a:r>
              <a:rPr lang="en-US" sz="1200" dirty="0">
                <a:solidFill>
                  <a:schemeClr val="bg1"/>
                </a:solidFill>
                <a:latin typeface="+mn-lt"/>
              </a:rPr>
              <a:t> et dolore magna </a:t>
            </a:r>
            <a:r>
              <a:rPr lang="en-US" sz="1200" dirty="0" err="1">
                <a:solidFill>
                  <a:schemeClr val="bg1"/>
                </a:solidFill>
                <a:latin typeface="+mn-lt"/>
              </a:rPr>
              <a:t>aliqua</a:t>
            </a:r>
            <a:r>
              <a:rPr lang="en-US" sz="1200" dirty="0">
                <a:solidFill>
                  <a:schemeClr val="bg1"/>
                </a:solidFill>
                <a:latin typeface="+mn-lt"/>
              </a:rPr>
              <a:t>. </a:t>
            </a:r>
          </a:p>
        </p:txBody>
      </p:sp>
      <p:sp>
        <p:nvSpPr>
          <p:cNvPr id="27" name="TextBox 26">
            <a:extLst>
              <a:ext uri="{FF2B5EF4-FFF2-40B4-BE49-F238E27FC236}">
                <a16:creationId xmlns:a16="http://schemas.microsoft.com/office/drawing/2014/main" id="{5F8827C5-2813-4BC3-9563-645774DBF5B1}"/>
              </a:ext>
            </a:extLst>
          </p:cNvPr>
          <p:cNvSpPr txBox="1"/>
          <p:nvPr/>
        </p:nvSpPr>
        <p:spPr>
          <a:xfrm>
            <a:off x="5672791" y="4578216"/>
            <a:ext cx="4871384" cy="338554"/>
          </a:xfrm>
          <a:prstGeom prst="rect">
            <a:avLst/>
          </a:prstGeom>
          <a:noFill/>
        </p:spPr>
        <p:txBody>
          <a:bodyPr wrap="square" rtlCol="0" anchor="ctr" anchorCtr="0">
            <a:spAutoFit/>
          </a:bodyPr>
          <a:lstStyle/>
          <a:p>
            <a:r>
              <a:rPr lang="en-US" sz="1600" b="1" dirty="0">
                <a:solidFill>
                  <a:schemeClr val="bg1"/>
                </a:solidFill>
                <a:ea typeface="Open Sans" panose="020B0606030504020204" pitchFamily="34" charset="0"/>
                <a:cs typeface="Open Sans" panose="020B0606030504020204" pitchFamily="34" charset="0"/>
              </a:rPr>
              <a:t>CAPTION</a:t>
            </a:r>
          </a:p>
        </p:txBody>
      </p:sp>
      <p:sp>
        <p:nvSpPr>
          <p:cNvPr id="28" name="Subtitle 2">
            <a:extLst>
              <a:ext uri="{FF2B5EF4-FFF2-40B4-BE49-F238E27FC236}">
                <a16:creationId xmlns:a16="http://schemas.microsoft.com/office/drawing/2014/main" id="{F5D9252C-D974-476D-A6D9-6CE1FA3D57F5}"/>
              </a:ext>
            </a:extLst>
          </p:cNvPr>
          <p:cNvSpPr txBox="1">
            <a:spLocks/>
          </p:cNvSpPr>
          <p:nvPr/>
        </p:nvSpPr>
        <p:spPr>
          <a:xfrm>
            <a:off x="5654083" y="4821779"/>
            <a:ext cx="4994868" cy="466625"/>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ct val="100000"/>
              </a:lnSpc>
            </a:pPr>
            <a:r>
              <a:rPr lang="en-US" sz="1200" dirty="0">
                <a:solidFill>
                  <a:schemeClr val="bg1"/>
                </a:solidFill>
                <a:latin typeface="+mn-lt"/>
              </a:rPr>
              <a:t>Lorem ipsum dolor sit </a:t>
            </a:r>
            <a:r>
              <a:rPr lang="en-US" sz="1200" dirty="0" err="1">
                <a:solidFill>
                  <a:schemeClr val="bg1"/>
                </a:solidFill>
                <a:latin typeface="+mn-lt"/>
              </a:rPr>
              <a:t>amet</a:t>
            </a:r>
            <a:r>
              <a:rPr lang="en-US" sz="1200" dirty="0">
                <a:solidFill>
                  <a:schemeClr val="bg1"/>
                </a:solidFill>
                <a:latin typeface="+mn-lt"/>
              </a:rPr>
              <a:t>, </a:t>
            </a:r>
            <a:r>
              <a:rPr lang="en-US" sz="1200" dirty="0" err="1">
                <a:solidFill>
                  <a:schemeClr val="bg1"/>
                </a:solidFill>
                <a:latin typeface="+mn-lt"/>
              </a:rPr>
              <a:t>consectetur</a:t>
            </a:r>
            <a:r>
              <a:rPr lang="en-US" sz="1200" dirty="0">
                <a:solidFill>
                  <a:schemeClr val="bg1"/>
                </a:solidFill>
                <a:latin typeface="+mn-lt"/>
              </a:rPr>
              <a:t> </a:t>
            </a:r>
            <a:r>
              <a:rPr lang="en-US" sz="1200" dirty="0" err="1">
                <a:solidFill>
                  <a:schemeClr val="bg1"/>
                </a:solidFill>
                <a:latin typeface="+mn-lt"/>
              </a:rPr>
              <a:t>adipiscing</a:t>
            </a:r>
            <a:r>
              <a:rPr lang="en-US" sz="1200" dirty="0">
                <a:solidFill>
                  <a:schemeClr val="bg1"/>
                </a:solidFill>
                <a:latin typeface="+mn-lt"/>
              </a:rPr>
              <a:t> </a:t>
            </a:r>
            <a:r>
              <a:rPr lang="en-US" sz="1200" dirty="0" err="1">
                <a:solidFill>
                  <a:schemeClr val="bg1"/>
                </a:solidFill>
                <a:latin typeface="+mn-lt"/>
              </a:rPr>
              <a:t>elit</a:t>
            </a:r>
            <a:r>
              <a:rPr lang="en-US" sz="1200" dirty="0">
                <a:solidFill>
                  <a:schemeClr val="bg1"/>
                </a:solidFill>
                <a:latin typeface="+mn-lt"/>
              </a:rPr>
              <a:t>, sed do </a:t>
            </a:r>
            <a:r>
              <a:rPr lang="en-US" sz="1200" dirty="0" err="1">
                <a:solidFill>
                  <a:schemeClr val="bg1"/>
                </a:solidFill>
                <a:latin typeface="+mn-lt"/>
              </a:rPr>
              <a:t>eiusmod</a:t>
            </a:r>
            <a:r>
              <a:rPr lang="en-US" sz="1200" dirty="0">
                <a:solidFill>
                  <a:schemeClr val="bg1"/>
                </a:solidFill>
                <a:latin typeface="+mn-lt"/>
              </a:rPr>
              <a:t> </a:t>
            </a:r>
            <a:r>
              <a:rPr lang="en-US" sz="1200" dirty="0" err="1">
                <a:solidFill>
                  <a:schemeClr val="bg1"/>
                </a:solidFill>
                <a:latin typeface="+mn-lt"/>
              </a:rPr>
              <a:t>tempor</a:t>
            </a:r>
            <a:r>
              <a:rPr lang="en-US" sz="1200" dirty="0">
                <a:solidFill>
                  <a:schemeClr val="bg1"/>
                </a:solidFill>
                <a:latin typeface="+mn-lt"/>
              </a:rPr>
              <a:t> </a:t>
            </a:r>
            <a:r>
              <a:rPr lang="en-US" sz="1200" dirty="0" err="1">
                <a:solidFill>
                  <a:schemeClr val="bg1"/>
                </a:solidFill>
                <a:latin typeface="+mn-lt"/>
              </a:rPr>
              <a:t>incididunt</a:t>
            </a:r>
            <a:r>
              <a:rPr lang="en-US" sz="1200" dirty="0">
                <a:solidFill>
                  <a:schemeClr val="bg1"/>
                </a:solidFill>
                <a:latin typeface="+mn-lt"/>
              </a:rPr>
              <a:t> </a:t>
            </a:r>
            <a:r>
              <a:rPr lang="en-US" sz="1200" dirty="0" err="1">
                <a:solidFill>
                  <a:schemeClr val="bg1"/>
                </a:solidFill>
                <a:latin typeface="+mn-lt"/>
              </a:rPr>
              <a:t>ut</a:t>
            </a:r>
            <a:r>
              <a:rPr lang="en-US" sz="1200" dirty="0">
                <a:solidFill>
                  <a:schemeClr val="bg1"/>
                </a:solidFill>
                <a:latin typeface="+mn-lt"/>
              </a:rPr>
              <a:t> </a:t>
            </a:r>
            <a:r>
              <a:rPr lang="en-US" sz="1200" dirty="0" err="1">
                <a:solidFill>
                  <a:schemeClr val="bg1"/>
                </a:solidFill>
                <a:latin typeface="+mn-lt"/>
              </a:rPr>
              <a:t>labore</a:t>
            </a:r>
            <a:r>
              <a:rPr lang="en-US" sz="1200" dirty="0">
                <a:solidFill>
                  <a:schemeClr val="bg1"/>
                </a:solidFill>
                <a:latin typeface="+mn-lt"/>
              </a:rPr>
              <a:t> et dolore magna </a:t>
            </a:r>
            <a:r>
              <a:rPr lang="en-US" sz="1200" dirty="0" err="1">
                <a:solidFill>
                  <a:schemeClr val="bg1"/>
                </a:solidFill>
                <a:latin typeface="+mn-lt"/>
              </a:rPr>
              <a:t>aliqua</a:t>
            </a:r>
            <a:r>
              <a:rPr lang="en-US" sz="1200" dirty="0">
                <a:solidFill>
                  <a:schemeClr val="bg1"/>
                </a:solidFill>
                <a:latin typeface="+mn-lt"/>
              </a:rPr>
              <a:t>. </a:t>
            </a:r>
          </a:p>
        </p:txBody>
      </p:sp>
      <p:sp>
        <p:nvSpPr>
          <p:cNvPr id="29" name="TextBox 28">
            <a:extLst>
              <a:ext uri="{FF2B5EF4-FFF2-40B4-BE49-F238E27FC236}">
                <a16:creationId xmlns:a16="http://schemas.microsoft.com/office/drawing/2014/main" id="{7EB62731-2F5C-4909-88C4-DAAF7E60BEBC}"/>
              </a:ext>
            </a:extLst>
          </p:cNvPr>
          <p:cNvSpPr txBox="1"/>
          <p:nvPr/>
        </p:nvSpPr>
        <p:spPr>
          <a:xfrm>
            <a:off x="5672791" y="5485674"/>
            <a:ext cx="4871384" cy="338554"/>
          </a:xfrm>
          <a:prstGeom prst="rect">
            <a:avLst/>
          </a:prstGeom>
          <a:noFill/>
        </p:spPr>
        <p:txBody>
          <a:bodyPr wrap="square" rtlCol="0" anchor="ctr" anchorCtr="0">
            <a:spAutoFit/>
          </a:bodyPr>
          <a:lstStyle/>
          <a:p>
            <a:r>
              <a:rPr lang="en-US" sz="1600" b="1" dirty="0">
                <a:solidFill>
                  <a:schemeClr val="bg1"/>
                </a:solidFill>
                <a:ea typeface="Open Sans" panose="020B0606030504020204" pitchFamily="34" charset="0"/>
                <a:cs typeface="Open Sans" panose="020B0606030504020204" pitchFamily="34" charset="0"/>
              </a:rPr>
              <a:t>CAPTION</a:t>
            </a:r>
          </a:p>
        </p:txBody>
      </p:sp>
      <p:sp>
        <p:nvSpPr>
          <p:cNvPr id="30" name="Subtitle 2">
            <a:extLst>
              <a:ext uri="{FF2B5EF4-FFF2-40B4-BE49-F238E27FC236}">
                <a16:creationId xmlns:a16="http://schemas.microsoft.com/office/drawing/2014/main" id="{A122E5B2-902A-4BDF-A261-081C7C6BCF7F}"/>
              </a:ext>
            </a:extLst>
          </p:cNvPr>
          <p:cNvSpPr txBox="1">
            <a:spLocks/>
          </p:cNvSpPr>
          <p:nvPr/>
        </p:nvSpPr>
        <p:spPr>
          <a:xfrm>
            <a:off x="5654083" y="5729237"/>
            <a:ext cx="4994868" cy="466625"/>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ct val="100000"/>
              </a:lnSpc>
            </a:pPr>
            <a:r>
              <a:rPr lang="en-US" sz="1200" dirty="0">
                <a:solidFill>
                  <a:schemeClr val="bg1"/>
                </a:solidFill>
                <a:latin typeface="+mn-lt"/>
              </a:rPr>
              <a:t>Lorem ipsum dolor sit </a:t>
            </a:r>
            <a:r>
              <a:rPr lang="en-US" sz="1200" dirty="0" err="1">
                <a:solidFill>
                  <a:schemeClr val="bg1"/>
                </a:solidFill>
                <a:latin typeface="+mn-lt"/>
              </a:rPr>
              <a:t>amet</a:t>
            </a:r>
            <a:r>
              <a:rPr lang="en-US" sz="1200" dirty="0">
                <a:solidFill>
                  <a:schemeClr val="bg1"/>
                </a:solidFill>
                <a:latin typeface="+mn-lt"/>
              </a:rPr>
              <a:t>, </a:t>
            </a:r>
            <a:r>
              <a:rPr lang="en-US" sz="1200" dirty="0" err="1">
                <a:solidFill>
                  <a:schemeClr val="bg1"/>
                </a:solidFill>
                <a:latin typeface="+mn-lt"/>
              </a:rPr>
              <a:t>consectetur</a:t>
            </a:r>
            <a:r>
              <a:rPr lang="en-US" sz="1200" dirty="0">
                <a:solidFill>
                  <a:schemeClr val="bg1"/>
                </a:solidFill>
                <a:latin typeface="+mn-lt"/>
              </a:rPr>
              <a:t> </a:t>
            </a:r>
            <a:r>
              <a:rPr lang="en-US" sz="1200" dirty="0" err="1">
                <a:solidFill>
                  <a:schemeClr val="bg1"/>
                </a:solidFill>
                <a:latin typeface="+mn-lt"/>
              </a:rPr>
              <a:t>adipiscing</a:t>
            </a:r>
            <a:r>
              <a:rPr lang="en-US" sz="1200" dirty="0">
                <a:solidFill>
                  <a:schemeClr val="bg1"/>
                </a:solidFill>
                <a:latin typeface="+mn-lt"/>
              </a:rPr>
              <a:t> </a:t>
            </a:r>
            <a:r>
              <a:rPr lang="en-US" sz="1200" dirty="0" err="1">
                <a:solidFill>
                  <a:schemeClr val="bg1"/>
                </a:solidFill>
                <a:latin typeface="+mn-lt"/>
              </a:rPr>
              <a:t>elit</a:t>
            </a:r>
            <a:r>
              <a:rPr lang="en-US" sz="1200" dirty="0">
                <a:solidFill>
                  <a:schemeClr val="bg1"/>
                </a:solidFill>
                <a:latin typeface="+mn-lt"/>
              </a:rPr>
              <a:t>, sed do </a:t>
            </a:r>
            <a:r>
              <a:rPr lang="en-US" sz="1200" dirty="0" err="1">
                <a:solidFill>
                  <a:schemeClr val="bg1"/>
                </a:solidFill>
                <a:latin typeface="+mn-lt"/>
              </a:rPr>
              <a:t>eiusmod</a:t>
            </a:r>
            <a:r>
              <a:rPr lang="en-US" sz="1200" dirty="0">
                <a:solidFill>
                  <a:schemeClr val="bg1"/>
                </a:solidFill>
                <a:latin typeface="+mn-lt"/>
              </a:rPr>
              <a:t> </a:t>
            </a:r>
            <a:r>
              <a:rPr lang="en-US" sz="1200" dirty="0" err="1">
                <a:solidFill>
                  <a:schemeClr val="bg1"/>
                </a:solidFill>
                <a:latin typeface="+mn-lt"/>
              </a:rPr>
              <a:t>tempor</a:t>
            </a:r>
            <a:r>
              <a:rPr lang="en-US" sz="1200" dirty="0">
                <a:solidFill>
                  <a:schemeClr val="bg1"/>
                </a:solidFill>
                <a:latin typeface="+mn-lt"/>
              </a:rPr>
              <a:t> </a:t>
            </a:r>
            <a:r>
              <a:rPr lang="en-US" sz="1200" dirty="0" err="1">
                <a:solidFill>
                  <a:schemeClr val="bg1"/>
                </a:solidFill>
                <a:latin typeface="+mn-lt"/>
              </a:rPr>
              <a:t>incididunt</a:t>
            </a:r>
            <a:r>
              <a:rPr lang="en-US" sz="1200" dirty="0">
                <a:solidFill>
                  <a:schemeClr val="bg1"/>
                </a:solidFill>
                <a:latin typeface="+mn-lt"/>
              </a:rPr>
              <a:t> </a:t>
            </a:r>
            <a:r>
              <a:rPr lang="en-US" sz="1200" dirty="0" err="1">
                <a:solidFill>
                  <a:schemeClr val="bg1"/>
                </a:solidFill>
                <a:latin typeface="+mn-lt"/>
              </a:rPr>
              <a:t>ut</a:t>
            </a:r>
            <a:r>
              <a:rPr lang="en-US" sz="1200" dirty="0">
                <a:solidFill>
                  <a:schemeClr val="bg1"/>
                </a:solidFill>
                <a:latin typeface="+mn-lt"/>
              </a:rPr>
              <a:t> </a:t>
            </a:r>
            <a:r>
              <a:rPr lang="en-US" sz="1200" dirty="0" err="1">
                <a:solidFill>
                  <a:schemeClr val="bg1"/>
                </a:solidFill>
                <a:latin typeface="+mn-lt"/>
              </a:rPr>
              <a:t>labore</a:t>
            </a:r>
            <a:r>
              <a:rPr lang="en-US" sz="1200" dirty="0">
                <a:solidFill>
                  <a:schemeClr val="bg1"/>
                </a:solidFill>
                <a:latin typeface="+mn-lt"/>
              </a:rPr>
              <a:t> et dolore magna </a:t>
            </a:r>
            <a:r>
              <a:rPr lang="en-US" sz="1200" dirty="0" err="1">
                <a:solidFill>
                  <a:schemeClr val="bg1"/>
                </a:solidFill>
                <a:latin typeface="+mn-lt"/>
              </a:rPr>
              <a:t>aliqua</a:t>
            </a:r>
            <a:r>
              <a:rPr lang="en-US" sz="1200" dirty="0">
                <a:solidFill>
                  <a:schemeClr val="bg1"/>
                </a:solidFill>
                <a:latin typeface="+mn-lt"/>
              </a:rPr>
              <a:t>. </a:t>
            </a:r>
          </a:p>
        </p:txBody>
      </p:sp>
    </p:spTree>
    <p:extLst>
      <p:ext uri="{BB962C8B-B14F-4D97-AF65-F5344CB8AC3E}">
        <p14:creationId xmlns:p14="http://schemas.microsoft.com/office/powerpoint/2010/main" val="1340177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ED9C7BA-4CBE-47FE-A095-CF4E1470A1D4}"/>
              </a:ext>
            </a:extLst>
          </p:cNvPr>
          <p:cNvGrpSpPr/>
          <p:nvPr/>
        </p:nvGrpSpPr>
        <p:grpSpPr>
          <a:xfrm>
            <a:off x="7402410" y="1839074"/>
            <a:ext cx="2832645" cy="3047241"/>
            <a:chOff x="6645275" y="1766888"/>
            <a:chExt cx="3771900" cy="4057651"/>
          </a:xfrm>
        </p:grpSpPr>
        <p:sp>
          <p:nvSpPr>
            <p:cNvPr id="8" name="Freeform 5">
              <a:extLst>
                <a:ext uri="{FF2B5EF4-FFF2-40B4-BE49-F238E27FC236}">
                  <a16:creationId xmlns:a16="http://schemas.microsoft.com/office/drawing/2014/main" id="{042B88E6-5960-4D56-9A89-A2F744F03AEF}"/>
                </a:ext>
              </a:extLst>
            </p:cNvPr>
            <p:cNvSpPr>
              <a:spLocks/>
            </p:cNvSpPr>
            <p:nvPr/>
          </p:nvSpPr>
          <p:spPr bwMode="auto">
            <a:xfrm>
              <a:off x="8658225" y="1766888"/>
              <a:ext cx="639763" cy="461963"/>
            </a:xfrm>
            <a:custGeom>
              <a:avLst/>
              <a:gdLst>
                <a:gd name="T0" fmla="*/ 0 w 403"/>
                <a:gd name="T1" fmla="*/ 0 h 291"/>
                <a:gd name="T2" fmla="*/ 84 w 403"/>
                <a:gd name="T3" fmla="*/ 291 h 291"/>
                <a:gd name="T4" fmla="*/ 403 w 403"/>
                <a:gd name="T5" fmla="*/ 146 h 291"/>
                <a:gd name="T6" fmla="*/ 0 w 403"/>
                <a:gd name="T7" fmla="*/ 0 h 291"/>
              </a:gdLst>
              <a:ahLst/>
              <a:cxnLst>
                <a:cxn ang="0">
                  <a:pos x="T0" y="T1"/>
                </a:cxn>
                <a:cxn ang="0">
                  <a:pos x="T2" y="T3"/>
                </a:cxn>
                <a:cxn ang="0">
                  <a:pos x="T4" y="T5"/>
                </a:cxn>
                <a:cxn ang="0">
                  <a:pos x="T6" y="T7"/>
                </a:cxn>
              </a:cxnLst>
              <a:rect l="0" t="0" r="r" b="b"/>
              <a:pathLst>
                <a:path w="403" h="291">
                  <a:moveTo>
                    <a:pt x="0" y="0"/>
                  </a:moveTo>
                  <a:lnTo>
                    <a:pt x="84" y="291"/>
                  </a:lnTo>
                  <a:lnTo>
                    <a:pt x="403" y="146"/>
                  </a:lnTo>
                  <a:lnTo>
                    <a:pt x="0" y="0"/>
                  </a:lnTo>
                  <a:close/>
                </a:path>
              </a:pathLst>
            </a:custGeom>
            <a:solidFill>
              <a:srgbClr val="E1F4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id-ID" sz="3189" dirty="0">
                <a:latin typeface="Open Sans Light" panose="020B0306030504020204" pitchFamily="34" charset="0"/>
              </a:endParaRPr>
            </a:p>
          </p:txBody>
        </p:sp>
        <p:sp>
          <p:nvSpPr>
            <p:cNvPr id="9" name="Freeform 6">
              <a:extLst>
                <a:ext uri="{FF2B5EF4-FFF2-40B4-BE49-F238E27FC236}">
                  <a16:creationId xmlns:a16="http://schemas.microsoft.com/office/drawing/2014/main" id="{C93B8A7C-278E-44B8-9B93-AF207CFD2D79}"/>
                </a:ext>
              </a:extLst>
            </p:cNvPr>
            <p:cNvSpPr>
              <a:spLocks/>
            </p:cNvSpPr>
            <p:nvPr/>
          </p:nvSpPr>
          <p:spPr bwMode="auto">
            <a:xfrm>
              <a:off x="8791575" y="1998663"/>
              <a:ext cx="966788" cy="230188"/>
            </a:xfrm>
            <a:custGeom>
              <a:avLst/>
              <a:gdLst>
                <a:gd name="T0" fmla="*/ 609 w 609"/>
                <a:gd name="T1" fmla="*/ 103 h 145"/>
                <a:gd name="T2" fmla="*/ 0 w 609"/>
                <a:gd name="T3" fmla="*/ 145 h 145"/>
                <a:gd name="T4" fmla="*/ 319 w 609"/>
                <a:gd name="T5" fmla="*/ 0 h 145"/>
                <a:gd name="T6" fmla="*/ 609 w 609"/>
                <a:gd name="T7" fmla="*/ 103 h 145"/>
              </a:gdLst>
              <a:ahLst/>
              <a:cxnLst>
                <a:cxn ang="0">
                  <a:pos x="T0" y="T1"/>
                </a:cxn>
                <a:cxn ang="0">
                  <a:pos x="T2" y="T3"/>
                </a:cxn>
                <a:cxn ang="0">
                  <a:pos x="T4" y="T5"/>
                </a:cxn>
                <a:cxn ang="0">
                  <a:pos x="T6" y="T7"/>
                </a:cxn>
              </a:cxnLst>
              <a:rect l="0" t="0" r="r" b="b"/>
              <a:pathLst>
                <a:path w="609" h="145">
                  <a:moveTo>
                    <a:pt x="609" y="103"/>
                  </a:moveTo>
                  <a:lnTo>
                    <a:pt x="0" y="145"/>
                  </a:lnTo>
                  <a:lnTo>
                    <a:pt x="319" y="0"/>
                  </a:lnTo>
                  <a:lnTo>
                    <a:pt x="609" y="103"/>
                  </a:lnTo>
                  <a:close/>
                </a:path>
              </a:pathLst>
            </a:custGeom>
            <a:solidFill>
              <a:srgbClr val="EFF9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id-ID" sz="3189" dirty="0">
                <a:latin typeface="Open Sans Light" panose="020B0306030504020204" pitchFamily="34" charset="0"/>
              </a:endParaRPr>
            </a:p>
          </p:txBody>
        </p:sp>
        <p:sp>
          <p:nvSpPr>
            <p:cNvPr id="10" name="Freeform 7">
              <a:extLst>
                <a:ext uri="{FF2B5EF4-FFF2-40B4-BE49-F238E27FC236}">
                  <a16:creationId xmlns:a16="http://schemas.microsoft.com/office/drawing/2014/main" id="{25F4CC21-4588-4644-B2B8-BAE4D4DEDCEF}"/>
                </a:ext>
              </a:extLst>
            </p:cNvPr>
            <p:cNvSpPr>
              <a:spLocks/>
            </p:cNvSpPr>
            <p:nvPr/>
          </p:nvSpPr>
          <p:spPr bwMode="auto">
            <a:xfrm>
              <a:off x="8791575" y="2162176"/>
              <a:ext cx="966788" cy="390525"/>
            </a:xfrm>
            <a:custGeom>
              <a:avLst/>
              <a:gdLst>
                <a:gd name="T0" fmla="*/ 609 w 609"/>
                <a:gd name="T1" fmla="*/ 0 h 246"/>
                <a:gd name="T2" fmla="*/ 0 w 609"/>
                <a:gd name="T3" fmla="*/ 42 h 246"/>
                <a:gd name="T4" fmla="*/ 275 w 609"/>
                <a:gd name="T5" fmla="*/ 246 h 246"/>
                <a:gd name="T6" fmla="*/ 609 w 609"/>
                <a:gd name="T7" fmla="*/ 0 h 246"/>
              </a:gdLst>
              <a:ahLst/>
              <a:cxnLst>
                <a:cxn ang="0">
                  <a:pos x="T0" y="T1"/>
                </a:cxn>
                <a:cxn ang="0">
                  <a:pos x="T2" y="T3"/>
                </a:cxn>
                <a:cxn ang="0">
                  <a:pos x="T4" y="T5"/>
                </a:cxn>
                <a:cxn ang="0">
                  <a:pos x="T6" y="T7"/>
                </a:cxn>
              </a:cxnLst>
              <a:rect l="0" t="0" r="r" b="b"/>
              <a:pathLst>
                <a:path w="609" h="246">
                  <a:moveTo>
                    <a:pt x="609" y="0"/>
                  </a:moveTo>
                  <a:lnTo>
                    <a:pt x="0" y="42"/>
                  </a:lnTo>
                  <a:lnTo>
                    <a:pt x="275" y="246"/>
                  </a:lnTo>
                  <a:lnTo>
                    <a:pt x="609" y="0"/>
                  </a:lnTo>
                  <a:close/>
                </a:path>
              </a:pathLst>
            </a:custGeom>
            <a:solidFill>
              <a:srgbClr val="E1F4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id-ID" sz="3189" dirty="0">
                <a:latin typeface="Open Sans Light" panose="020B0306030504020204" pitchFamily="34" charset="0"/>
              </a:endParaRPr>
            </a:p>
          </p:txBody>
        </p:sp>
        <p:sp>
          <p:nvSpPr>
            <p:cNvPr id="11" name="Freeform 8">
              <a:extLst>
                <a:ext uri="{FF2B5EF4-FFF2-40B4-BE49-F238E27FC236}">
                  <a16:creationId xmlns:a16="http://schemas.microsoft.com/office/drawing/2014/main" id="{257CCA0B-FBA3-410A-87B7-6F87D8789C01}"/>
                </a:ext>
              </a:extLst>
            </p:cNvPr>
            <p:cNvSpPr>
              <a:spLocks/>
            </p:cNvSpPr>
            <p:nvPr/>
          </p:nvSpPr>
          <p:spPr bwMode="auto">
            <a:xfrm>
              <a:off x="9228138" y="2162176"/>
              <a:ext cx="738188" cy="390525"/>
            </a:xfrm>
            <a:custGeom>
              <a:avLst/>
              <a:gdLst>
                <a:gd name="T0" fmla="*/ 334 w 465"/>
                <a:gd name="T1" fmla="*/ 0 h 246"/>
                <a:gd name="T2" fmla="*/ 465 w 465"/>
                <a:gd name="T3" fmla="*/ 246 h 246"/>
                <a:gd name="T4" fmla="*/ 0 w 465"/>
                <a:gd name="T5" fmla="*/ 246 h 246"/>
                <a:gd name="T6" fmla="*/ 334 w 465"/>
                <a:gd name="T7" fmla="*/ 0 h 246"/>
              </a:gdLst>
              <a:ahLst/>
              <a:cxnLst>
                <a:cxn ang="0">
                  <a:pos x="T0" y="T1"/>
                </a:cxn>
                <a:cxn ang="0">
                  <a:pos x="T2" y="T3"/>
                </a:cxn>
                <a:cxn ang="0">
                  <a:pos x="T4" y="T5"/>
                </a:cxn>
                <a:cxn ang="0">
                  <a:pos x="T6" y="T7"/>
                </a:cxn>
              </a:cxnLst>
              <a:rect l="0" t="0" r="r" b="b"/>
              <a:pathLst>
                <a:path w="465" h="246">
                  <a:moveTo>
                    <a:pt x="334" y="0"/>
                  </a:moveTo>
                  <a:lnTo>
                    <a:pt x="465" y="246"/>
                  </a:lnTo>
                  <a:lnTo>
                    <a:pt x="0" y="246"/>
                  </a:lnTo>
                  <a:lnTo>
                    <a:pt x="334" y="0"/>
                  </a:lnTo>
                  <a:close/>
                </a:path>
              </a:pathLst>
            </a:custGeom>
            <a:solidFill>
              <a:srgbClr val="EFF9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id-ID" sz="3189" dirty="0">
                <a:latin typeface="Open Sans Light" panose="020B0306030504020204" pitchFamily="34" charset="0"/>
              </a:endParaRPr>
            </a:p>
          </p:txBody>
        </p:sp>
        <p:sp>
          <p:nvSpPr>
            <p:cNvPr id="12" name="Freeform 9">
              <a:extLst>
                <a:ext uri="{FF2B5EF4-FFF2-40B4-BE49-F238E27FC236}">
                  <a16:creationId xmlns:a16="http://schemas.microsoft.com/office/drawing/2014/main" id="{ACC08A1D-EF15-4E1A-AFCC-8037C1F3ABE7}"/>
                </a:ext>
              </a:extLst>
            </p:cNvPr>
            <p:cNvSpPr>
              <a:spLocks/>
            </p:cNvSpPr>
            <p:nvPr/>
          </p:nvSpPr>
          <p:spPr bwMode="auto">
            <a:xfrm>
              <a:off x="9175750" y="2552701"/>
              <a:ext cx="790575" cy="488950"/>
            </a:xfrm>
            <a:custGeom>
              <a:avLst/>
              <a:gdLst>
                <a:gd name="T0" fmla="*/ 0 w 498"/>
                <a:gd name="T1" fmla="*/ 308 h 308"/>
                <a:gd name="T2" fmla="*/ 498 w 498"/>
                <a:gd name="T3" fmla="*/ 0 h 308"/>
                <a:gd name="T4" fmla="*/ 33 w 498"/>
                <a:gd name="T5" fmla="*/ 0 h 308"/>
                <a:gd name="T6" fmla="*/ 0 w 498"/>
                <a:gd name="T7" fmla="*/ 308 h 308"/>
              </a:gdLst>
              <a:ahLst/>
              <a:cxnLst>
                <a:cxn ang="0">
                  <a:pos x="T0" y="T1"/>
                </a:cxn>
                <a:cxn ang="0">
                  <a:pos x="T2" y="T3"/>
                </a:cxn>
                <a:cxn ang="0">
                  <a:pos x="T4" y="T5"/>
                </a:cxn>
                <a:cxn ang="0">
                  <a:pos x="T6" y="T7"/>
                </a:cxn>
              </a:cxnLst>
              <a:rect l="0" t="0" r="r" b="b"/>
              <a:pathLst>
                <a:path w="498" h="308">
                  <a:moveTo>
                    <a:pt x="0" y="308"/>
                  </a:moveTo>
                  <a:lnTo>
                    <a:pt x="498" y="0"/>
                  </a:lnTo>
                  <a:lnTo>
                    <a:pt x="33" y="0"/>
                  </a:lnTo>
                  <a:lnTo>
                    <a:pt x="0" y="308"/>
                  </a:lnTo>
                  <a:close/>
                </a:path>
              </a:pathLst>
            </a:custGeom>
            <a:solidFill>
              <a:srgbClr val="E1F4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id-ID" sz="3189" dirty="0">
                <a:latin typeface="Open Sans Light" panose="020B0306030504020204" pitchFamily="34" charset="0"/>
              </a:endParaRPr>
            </a:p>
          </p:txBody>
        </p:sp>
        <p:sp>
          <p:nvSpPr>
            <p:cNvPr id="13" name="Freeform 10">
              <a:extLst>
                <a:ext uri="{FF2B5EF4-FFF2-40B4-BE49-F238E27FC236}">
                  <a16:creationId xmlns:a16="http://schemas.microsoft.com/office/drawing/2014/main" id="{32681E10-6085-4E20-816B-2671BA47E0C4}"/>
                </a:ext>
              </a:extLst>
            </p:cNvPr>
            <p:cNvSpPr>
              <a:spLocks/>
            </p:cNvSpPr>
            <p:nvPr/>
          </p:nvSpPr>
          <p:spPr bwMode="auto">
            <a:xfrm>
              <a:off x="9175750" y="2552701"/>
              <a:ext cx="790575" cy="488950"/>
            </a:xfrm>
            <a:custGeom>
              <a:avLst/>
              <a:gdLst>
                <a:gd name="T0" fmla="*/ 0 w 498"/>
                <a:gd name="T1" fmla="*/ 308 h 308"/>
                <a:gd name="T2" fmla="*/ 498 w 498"/>
                <a:gd name="T3" fmla="*/ 0 h 308"/>
                <a:gd name="T4" fmla="*/ 498 w 498"/>
                <a:gd name="T5" fmla="*/ 281 h 308"/>
                <a:gd name="T6" fmla="*/ 0 w 498"/>
                <a:gd name="T7" fmla="*/ 308 h 308"/>
              </a:gdLst>
              <a:ahLst/>
              <a:cxnLst>
                <a:cxn ang="0">
                  <a:pos x="T0" y="T1"/>
                </a:cxn>
                <a:cxn ang="0">
                  <a:pos x="T2" y="T3"/>
                </a:cxn>
                <a:cxn ang="0">
                  <a:pos x="T4" y="T5"/>
                </a:cxn>
                <a:cxn ang="0">
                  <a:pos x="T6" y="T7"/>
                </a:cxn>
              </a:cxnLst>
              <a:rect l="0" t="0" r="r" b="b"/>
              <a:pathLst>
                <a:path w="498" h="308">
                  <a:moveTo>
                    <a:pt x="0" y="308"/>
                  </a:moveTo>
                  <a:lnTo>
                    <a:pt x="498" y="0"/>
                  </a:lnTo>
                  <a:lnTo>
                    <a:pt x="498" y="281"/>
                  </a:lnTo>
                  <a:lnTo>
                    <a:pt x="0" y="308"/>
                  </a:lnTo>
                  <a:close/>
                </a:path>
              </a:pathLst>
            </a:custGeom>
            <a:solidFill>
              <a:srgbClr val="C7EA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id-ID" sz="3189" dirty="0">
                <a:latin typeface="Open Sans Light" panose="020B0306030504020204" pitchFamily="34" charset="0"/>
              </a:endParaRPr>
            </a:p>
          </p:txBody>
        </p:sp>
        <p:sp>
          <p:nvSpPr>
            <p:cNvPr id="14" name="Freeform 11">
              <a:extLst>
                <a:ext uri="{FF2B5EF4-FFF2-40B4-BE49-F238E27FC236}">
                  <a16:creationId xmlns:a16="http://schemas.microsoft.com/office/drawing/2014/main" id="{9C3B7ED1-0CB3-4492-96EE-A50AB66964AE}"/>
                </a:ext>
              </a:extLst>
            </p:cNvPr>
            <p:cNvSpPr>
              <a:spLocks/>
            </p:cNvSpPr>
            <p:nvPr/>
          </p:nvSpPr>
          <p:spPr bwMode="auto">
            <a:xfrm>
              <a:off x="9966325" y="2552701"/>
              <a:ext cx="450850" cy="446088"/>
            </a:xfrm>
            <a:custGeom>
              <a:avLst/>
              <a:gdLst>
                <a:gd name="T0" fmla="*/ 284 w 284"/>
                <a:gd name="T1" fmla="*/ 140 h 281"/>
                <a:gd name="T2" fmla="*/ 0 w 284"/>
                <a:gd name="T3" fmla="*/ 0 h 281"/>
                <a:gd name="T4" fmla="*/ 0 w 284"/>
                <a:gd name="T5" fmla="*/ 281 h 281"/>
                <a:gd name="T6" fmla="*/ 284 w 284"/>
                <a:gd name="T7" fmla="*/ 140 h 281"/>
              </a:gdLst>
              <a:ahLst/>
              <a:cxnLst>
                <a:cxn ang="0">
                  <a:pos x="T0" y="T1"/>
                </a:cxn>
                <a:cxn ang="0">
                  <a:pos x="T2" y="T3"/>
                </a:cxn>
                <a:cxn ang="0">
                  <a:pos x="T4" y="T5"/>
                </a:cxn>
                <a:cxn ang="0">
                  <a:pos x="T6" y="T7"/>
                </a:cxn>
              </a:cxnLst>
              <a:rect l="0" t="0" r="r" b="b"/>
              <a:pathLst>
                <a:path w="284" h="281">
                  <a:moveTo>
                    <a:pt x="284" y="140"/>
                  </a:moveTo>
                  <a:lnTo>
                    <a:pt x="0" y="0"/>
                  </a:lnTo>
                  <a:lnTo>
                    <a:pt x="0" y="281"/>
                  </a:lnTo>
                  <a:lnTo>
                    <a:pt x="284" y="140"/>
                  </a:lnTo>
                  <a:close/>
                </a:path>
              </a:pathLst>
            </a:custGeom>
            <a:solidFill>
              <a:srgbClr val="5BCB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id-ID" sz="3189" dirty="0">
                <a:latin typeface="Open Sans Light" panose="020B0306030504020204" pitchFamily="34" charset="0"/>
              </a:endParaRPr>
            </a:p>
          </p:txBody>
        </p:sp>
        <p:sp>
          <p:nvSpPr>
            <p:cNvPr id="15" name="Freeform 12">
              <a:extLst>
                <a:ext uri="{FF2B5EF4-FFF2-40B4-BE49-F238E27FC236}">
                  <a16:creationId xmlns:a16="http://schemas.microsoft.com/office/drawing/2014/main" id="{72901DD3-1E31-4C04-93EE-1778D20B9225}"/>
                </a:ext>
              </a:extLst>
            </p:cNvPr>
            <p:cNvSpPr>
              <a:spLocks/>
            </p:cNvSpPr>
            <p:nvPr/>
          </p:nvSpPr>
          <p:spPr bwMode="auto">
            <a:xfrm>
              <a:off x="9966325" y="2774951"/>
              <a:ext cx="450850" cy="731838"/>
            </a:xfrm>
            <a:custGeom>
              <a:avLst/>
              <a:gdLst>
                <a:gd name="T0" fmla="*/ 284 w 284"/>
                <a:gd name="T1" fmla="*/ 0 h 461"/>
                <a:gd name="T2" fmla="*/ 199 w 284"/>
                <a:gd name="T3" fmla="*/ 461 h 461"/>
                <a:gd name="T4" fmla="*/ 0 w 284"/>
                <a:gd name="T5" fmla="*/ 141 h 461"/>
                <a:gd name="T6" fmla="*/ 284 w 284"/>
                <a:gd name="T7" fmla="*/ 0 h 461"/>
              </a:gdLst>
              <a:ahLst/>
              <a:cxnLst>
                <a:cxn ang="0">
                  <a:pos x="T0" y="T1"/>
                </a:cxn>
                <a:cxn ang="0">
                  <a:pos x="T2" y="T3"/>
                </a:cxn>
                <a:cxn ang="0">
                  <a:pos x="T4" y="T5"/>
                </a:cxn>
                <a:cxn ang="0">
                  <a:pos x="T6" y="T7"/>
                </a:cxn>
              </a:cxnLst>
              <a:rect l="0" t="0" r="r" b="b"/>
              <a:pathLst>
                <a:path w="284" h="461">
                  <a:moveTo>
                    <a:pt x="284" y="0"/>
                  </a:moveTo>
                  <a:lnTo>
                    <a:pt x="199" y="461"/>
                  </a:lnTo>
                  <a:lnTo>
                    <a:pt x="0" y="141"/>
                  </a:lnTo>
                  <a:lnTo>
                    <a:pt x="284" y="0"/>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id-ID" sz="3189" dirty="0">
                <a:latin typeface="Open Sans Light" panose="020B0306030504020204" pitchFamily="34" charset="0"/>
              </a:endParaRPr>
            </a:p>
          </p:txBody>
        </p:sp>
        <p:sp>
          <p:nvSpPr>
            <p:cNvPr id="16" name="Freeform 13">
              <a:extLst>
                <a:ext uri="{FF2B5EF4-FFF2-40B4-BE49-F238E27FC236}">
                  <a16:creationId xmlns:a16="http://schemas.microsoft.com/office/drawing/2014/main" id="{F2CE6C25-5B79-4C37-B409-24100F57EF4E}"/>
                </a:ext>
              </a:extLst>
            </p:cNvPr>
            <p:cNvSpPr>
              <a:spLocks/>
            </p:cNvSpPr>
            <p:nvPr/>
          </p:nvSpPr>
          <p:spPr bwMode="auto">
            <a:xfrm>
              <a:off x="9699625" y="2998788"/>
              <a:ext cx="582613" cy="508000"/>
            </a:xfrm>
            <a:custGeom>
              <a:avLst/>
              <a:gdLst>
                <a:gd name="T0" fmla="*/ 0 w 367"/>
                <a:gd name="T1" fmla="*/ 246 h 320"/>
                <a:gd name="T2" fmla="*/ 367 w 367"/>
                <a:gd name="T3" fmla="*/ 320 h 320"/>
                <a:gd name="T4" fmla="*/ 168 w 367"/>
                <a:gd name="T5" fmla="*/ 0 h 320"/>
                <a:gd name="T6" fmla="*/ 0 w 367"/>
                <a:gd name="T7" fmla="*/ 246 h 320"/>
              </a:gdLst>
              <a:ahLst/>
              <a:cxnLst>
                <a:cxn ang="0">
                  <a:pos x="T0" y="T1"/>
                </a:cxn>
                <a:cxn ang="0">
                  <a:pos x="T2" y="T3"/>
                </a:cxn>
                <a:cxn ang="0">
                  <a:pos x="T4" y="T5"/>
                </a:cxn>
                <a:cxn ang="0">
                  <a:pos x="T6" y="T7"/>
                </a:cxn>
              </a:cxnLst>
              <a:rect l="0" t="0" r="r" b="b"/>
              <a:pathLst>
                <a:path w="367" h="320">
                  <a:moveTo>
                    <a:pt x="0" y="246"/>
                  </a:moveTo>
                  <a:lnTo>
                    <a:pt x="367" y="320"/>
                  </a:lnTo>
                  <a:lnTo>
                    <a:pt x="168" y="0"/>
                  </a:lnTo>
                  <a:lnTo>
                    <a:pt x="0" y="246"/>
                  </a:lnTo>
                  <a:close/>
                </a:path>
              </a:pathLst>
            </a:custGeom>
            <a:solidFill>
              <a:srgbClr val="00B9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id-ID" sz="3189" dirty="0">
                <a:latin typeface="Open Sans Light" panose="020B0306030504020204" pitchFamily="34" charset="0"/>
              </a:endParaRPr>
            </a:p>
          </p:txBody>
        </p:sp>
        <p:sp>
          <p:nvSpPr>
            <p:cNvPr id="17" name="Freeform 14">
              <a:extLst>
                <a:ext uri="{FF2B5EF4-FFF2-40B4-BE49-F238E27FC236}">
                  <a16:creationId xmlns:a16="http://schemas.microsoft.com/office/drawing/2014/main" id="{2AFBD8E9-1EFA-481F-BC69-2244DDFF4CCF}"/>
                </a:ext>
              </a:extLst>
            </p:cNvPr>
            <p:cNvSpPr>
              <a:spLocks/>
            </p:cNvSpPr>
            <p:nvPr/>
          </p:nvSpPr>
          <p:spPr bwMode="auto">
            <a:xfrm>
              <a:off x="9699625" y="3389313"/>
              <a:ext cx="582613" cy="538163"/>
            </a:xfrm>
            <a:custGeom>
              <a:avLst/>
              <a:gdLst>
                <a:gd name="T0" fmla="*/ 0 w 367"/>
                <a:gd name="T1" fmla="*/ 0 h 339"/>
                <a:gd name="T2" fmla="*/ 367 w 367"/>
                <a:gd name="T3" fmla="*/ 74 h 339"/>
                <a:gd name="T4" fmla="*/ 285 w 367"/>
                <a:gd name="T5" fmla="*/ 339 h 339"/>
                <a:gd name="T6" fmla="*/ 0 w 367"/>
                <a:gd name="T7" fmla="*/ 0 h 339"/>
              </a:gdLst>
              <a:ahLst/>
              <a:cxnLst>
                <a:cxn ang="0">
                  <a:pos x="T0" y="T1"/>
                </a:cxn>
                <a:cxn ang="0">
                  <a:pos x="T2" y="T3"/>
                </a:cxn>
                <a:cxn ang="0">
                  <a:pos x="T4" y="T5"/>
                </a:cxn>
                <a:cxn ang="0">
                  <a:pos x="T6" y="T7"/>
                </a:cxn>
              </a:cxnLst>
              <a:rect l="0" t="0" r="r" b="b"/>
              <a:pathLst>
                <a:path w="367" h="339">
                  <a:moveTo>
                    <a:pt x="0" y="0"/>
                  </a:moveTo>
                  <a:lnTo>
                    <a:pt x="367" y="74"/>
                  </a:lnTo>
                  <a:lnTo>
                    <a:pt x="285" y="339"/>
                  </a:lnTo>
                  <a:lnTo>
                    <a:pt x="0" y="0"/>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id-ID" sz="3189" dirty="0">
                <a:latin typeface="Open Sans Light" panose="020B0306030504020204" pitchFamily="34" charset="0"/>
              </a:endParaRPr>
            </a:p>
          </p:txBody>
        </p:sp>
        <p:sp>
          <p:nvSpPr>
            <p:cNvPr id="18" name="Freeform 15">
              <a:extLst>
                <a:ext uri="{FF2B5EF4-FFF2-40B4-BE49-F238E27FC236}">
                  <a16:creationId xmlns:a16="http://schemas.microsoft.com/office/drawing/2014/main" id="{52AD989C-61E0-40A9-A87F-EC5EF3F9D7DE}"/>
                </a:ext>
              </a:extLst>
            </p:cNvPr>
            <p:cNvSpPr>
              <a:spLocks/>
            </p:cNvSpPr>
            <p:nvPr/>
          </p:nvSpPr>
          <p:spPr bwMode="auto">
            <a:xfrm>
              <a:off x="9410700" y="3389313"/>
              <a:ext cx="741363" cy="579438"/>
            </a:xfrm>
            <a:custGeom>
              <a:avLst/>
              <a:gdLst>
                <a:gd name="T0" fmla="*/ 182 w 467"/>
                <a:gd name="T1" fmla="*/ 0 h 365"/>
                <a:gd name="T2" fmla="*/ 0 w 467"/>
                <a:gd name="T3" fmla="*/ 365 h 365"/>
                <a:gd name="T4" fmla="*/ 467 w 467"/>
                <a:gd name="T5" fmla="*/ 339 h 365"/>
                <a:gd name="T6" fmla="*/ 182 w 467"/>
                <a:gd name="T7" fmla="*/ 0 h 365"/>
              </a:gdLst>
              <a:ahLst/>
              <a:cxnLst>
                <a:cxn ang="0">
                  <a:pos x="T0" y="T1"/>
                </a:cxn>
                <a:cxn ang="0">
                  <a:pos x="T2" y="T3"/>
                </a:cxn>
                <a:cxn ang="0">
                  <a:pos x="T4" y="T5"/>
                </a:cxn>
                <a:cxn ang="0">
                  <a:pos x="T6" y="T7"/>
                </a:cxn>
              </a:cxnLst>
              <a:rect l="0" t="0" r="r" b="b"/>
              <a:pathLst>
                <a:path w="467" h="365">
                  <a:moveTo>
                    <a:pt x="182" y="0"/>
                  </a:moveTo>
                  <a:lnTo>
                    <a:pt x="0" y="365"/>
                  </a:lnTo>
                  <a:lnTo>
                    <a:pt x="467" y="339"/>
                  </a:lnTo>
                  <a:lnTo>
                    <a:pt x="182" y="0"/>
                  </a:lnTo>
                  <a:close/>
                </a:path>
              </a:pathLst>
            </a:custGeom>
            <a:solidFill>
              <a:srgbClr val="00B9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id-ID" sz="3189" dirty="0">
                <a:latin typeface="Open Sans Light" panose="020B0306030504020204" pitchFamily="34" charset="0"/>
              </a:endParaRPr>
            </a:p>
          </p:txBody>
        </p:sp>
        <p:sp>
          <p:nvSpPr>
            <p:cNvPr id="19" name="Freeform 16">
              <a:extLst>
                <a:ext uri="{FF2B5EF4-FFF2-40B4-BE49-F238E27FC236}">
                  <a16:creationId xmlns:a16="http://schemas.microsoft.com/office/drawing/2014/main" id="{C88EF8C7-358C-4E37-B00D-D47EDF53E456}"/>
                </a:ext>
              </a:extLst>
            </p:cNvPr>
            <p:cNvSpPr>
              <a:spLocks/>
            </p:cNvSpPr>
            <p:nvPr/>
          </p:nvSpPr>
          <p:spPr bwMode="auto">
            <a:xfrm>
              <a:off x="9410700" y="3927476"/>
              <a:ext cx="741363" cy="415925"/>
            </a:xfrm>
            <a:custGeom>
              <a:avLst/>
              <a:gdLst>
                <a:gd name="T0" fmla="*/ 118 w 467"/>
                <a:gd name="T1" fmla="*/ 262 h 262"/>
                <a:gd name="T2" fmla="*/ 0 w 467"/>
                <a:gd name="T3" fmla="*/ 26 h 262"/>
                <a:gd name="T4" fmla="*/ 467 w 467"/>
                <a:gd name="T5" fmla="*/ 0 h 262"/>
                <a:gd name="T6" fmla="*/ 118 w 467"/>
                <a:gd name="T7" fmla="*/ 262 h 262"/>
              </a:gdLst>
              <a:ahLst/>
              <a:cxnLst>
                <a:cxn ang="0">
                  <a:pos x="T0" y="T1"/>
                </a:cxn>
                <a:cxn ang="0">
                  <a:pos x="T2" y="T3"/>
                </a:cxn>
                <a:cxn ang="0">
                  <a:pos x="T4" y="T5"/>
                </a:cxn>
                <a:cxn ang="0">
                  <a:pos x="T6" y="T7"/>
                </a:cxn>
              </a:cxnLst>
              <a:rect l="0" t="0" r="r" b="b"/>
              <a:pathLst>
                <a:path w="467" h="262">
                  <a:moveTo>
                    <a:pt x="118" y="262"/>
                  </a:moveTo>
                  <a:lnTo>
                    <a:pt x="0" y="26"/>
                  </a:lnTo>
                  <a:lnTo>
                    <a:pt x="467" y="0"/>
                  </a:lnTo>
                  <a:lnTo>
                    <a:pt x="118" y="262"/>
                  </a:lnTo>
                  <a:close/>
                </a:path>
              </a:pathLst>
            </a:custGeom>
            <a:solidFill>
              <a:srgbClr val="009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id-ID" sz="3189" dirty="0">
                <a:latin typeface="Open Sans Light" panose="020B0306030504020204" pitchFamily="34" charset="0"/>
              </a:endParaRPr>
            </a:p>
          </p:txBody>
        </p:sp>
        <p:sp>
          <p:nvSpPr>
            <p:cNvPr id="20" name="Freeform 17">
              <a:extLst>
                <a:ext uri="{FF2B5EF4-FFF2-40B4-BE49-F238E27FC236}">
                  <a16:creationId xmlns:a16="http://schemas.microsoft.com/office/drawing/2014/main" id="{5D97C02B-CBCE-4A41-A9DC-2F8DBC243C00}"/>
                </a:ext>
              </a:extLst>
            </p:cNvPr>
            <p:cNvSpPr>
              <a:spLocks/>
            </p:cNvSpPr>
            <p:nvPr/>
          </p:nvSpPr>
          <p:spPr bwMode="auto">
            <a:xfrm>
              <a:off x="9598025" y="3927476"/>
              <a:ext cx="554038" cy="622300"/>
            </a:xfrm>
            <a:custGeom>
              <a:avLst/>
              <a:gdLst>
                <a:gd name="T0" fmla="*/ 0 w 349"/>
                <a:gd name="T1" fmla="*/ 262 h 392"/>
                <a:gd name="T2" fmla="*/ 324 w 349"/>
                <a:gd name="T3" fmla="*/ 392 h 392"/>
                <a:gd name="T4" fmla="*/ 349 w 349"/>
                <a:gd name="T5" fmla="*/ 0 h 392"/>
                <a:gd name="T6" fmla="*/ 0 w 349"/>
                <a:gd name="T7" fmla="*/ 262 h 392"/>
              </a:gdLst>
              <a:ahLst/>
              <a:cxnLst>
                <a:cxn ang="0">
                  <a:pos x="T0" y="T1"/>
                </a:cxn>
                <a:cxn ang="0">
                  <a:pos x="T2" y="T3"/>
                </a:cxn>
                <a:cxn ang="0">
                  <a:pos x="T4" y="T5"/>
                </a:cxn>
                <a:cxn ang="0">
                  <a:pos x="T6" y="T7"/>
                </a:cxn>
              </a:cxnLst>
              <a:rect l="0" t="0" r="r" b="b"/>
              <a:pathLst>
                <a:path w="349" h="392">
                  <a:moveTo>
                    <a:pt x="0" y="262"/>
                  </a:moveTo>
                  <a:lnTo>
                    <a:pt x="324" y="392"/>
                  </a:lnTo>
                  <a:lnTo>
                    <a:pt x="349" y="0"/>
                  </a:lnTo>
                  <a:lnTo>
                    <a:pt x="0" y="262"/>
                  </a:lnTo>
                  <a:close/>
                </a:path>
              </a:pathLst>
            </a:custGeom>
            <a:solidFill>
              <a:srgbClr val="008F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id-ID" sz="3189" dirty="0">
                <a:latin typeface="Open Sans Light" panose="020B0306030504020204" pitchFamily="34" charset="0"/>
              </a:endParaRPr>
            </a:p>
          </p:txBody>
        </p:sp>
        <p:sp>
          <p:nvSpPr>
            <p:cNvPr id="21" name="Freeform 18">
              <a:extLst>
                <a:ext uri="{FF2B5EF4-FFF2-40B4-BE49-F238E27FC236}">
                  <a16:creationId xmlns:a16="http://schemas.microsoft.com/office/drawing/2014/main" id="{C73E4F06-08FC-4638-8514-54594188EA5F}"/>
                </a:ext>
              </a:extLst>
            </p:cNvPr>
            <p:cNvSpPr>
              <a:spLocks/>
            </p:cNvSpPr>
            <p:nvPr/>
          </p:nvSpPr>
          <p:spPr bwMode="auto">
            <a:xfrm>
              <a:off x="9431338" y="4343401"/>
              <a:ext cx="681038" cy="552450"/>
            </a:xfrm>
            <a:custGeom>
              <a:avLst/>
              <a:gdLst>
                <a:gd name="T0" fmla="*/ 105 w 429"/>
                <a:gd name="T1" fmla="*/ 0 h 348"/>
                <a:gd name="T2" fmla="*/ 429 w 429"/>
                <a:gd name="T3" fmla="*/ 130 h 348"/>
                <a:gd name="T4" fmla="*/ 0 w 429"/>
                <a:gd name="T5" fmla="*/ 348 h 348"/>
                <a:gd name="T6" fmla="*/ 105 w 429"/>
                <a:gd name="T7" fmla="*/ 0 h 348"/>
              </a:gdLst>
              <a:ahLst/>
              <a:cxnLst>
                <a:cxn ang="0">
                  <a:pos x="T0" y="T1"/>
                </a:cxn>
                <a:cxn ang="0">
                  <a:pos x="T2" y="T3"/>
                </a:cxn>
                <a:cxn ang="0">
                  <a:pos x="T4" y="T5"/>
                </a:cxn>
                <a:cxn ang="0">
                  <a:pos x="T6" y="T7"/>
                </a:cxn>
              </a:cxnLst>
              <a:rect l="0" t="0" r="r" b="b"/>
              <a:pathLst>
                <a:path w="429" h="348">
                  <a:moveTo>
                    <a:pt x="105" y="0"/>
                  </a:moveTo>
                  <a:lnTo>
                    <a:pt x="429" y="130"/>
                  </a:lnTo>
                  <a:lnTo>
                    <a:pt x="0" y="348"/>
                  </a:lnTo>
                  <a:lnTo>
                    <a:pt x="105" y="0"/>
                  </a:lnTo>
                  <a:close/>
                </a:path>
              </a:pathLst>
            </a:custGeom>
            <a:solidFill>
              <a:srgbClr val="009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id-ID" sz="3189" dirty="0">
                <a:latin typeface="Open Sans Light" panose="020B0306030504020204" pitchFamily="34" charset="0"/>
              </a:endParaRPr>
            </a:p>
          </p:txBody>
        </p:sp>
        <p:sp>
          <p:nvSpPr>
            <p:cNvPr id="22" name="Freeform 19">
              <a:extLst>
                <a:ext uri="{FF2B5EF4-FFF2-40B4-BE49-F238E27FC236}">
                  <a16:creationId xmlns:a16="http://schemas.microsoft.com/office/drawing/2014/main" id="{790AC2A2-2FA9-4AC5-872D-D575D4502B44}"/>
                </a:ext>
              </a:extLst>
            </p:cNvPr>
            <p:cNvSpPr>
              <a:spLocks/>
            </p:cNvSpPr>
            <p:nvPr/>
          </p:nvSpPr>
          <p:spPr bwMode="auto">
            <a:xfrm>
              <a:off x="8942388" y="4343401"/>
              <a:ext cx="655638" cy="552450"/>
            </a:xfrm>
            <a:custGeom>
              <a:avLst/>
              <a:gdLst>
                <a:gd name="T0" fmla="*/ 413 w 413"/>
                <a:gd name="T1" fmla="*/ 0 h 348"/>
                <a:gd name="T2" fmla="*/ 0 w 413"/>
                <a:gd name="T3" fmla="*/ 145 h 348"/>
                <a:gd name="T4" fmla="*/ 308 w 413"/>
                <a:gd name="T5" fmla="*/ 348 h 348"/>
                <a:gd name="T6" fmla="*/ 413 w 413"/>
                <a:gd name="T7" fmla="*/ 0 h 348"/>
              </a:gdLst>
              <a:ahLst/>
              <a:cxnLst>
                <a:cxn ang="0">
                  <a:pos x="T0" y="T1"/>
                </a:cxn>
                <a:cxn ang="0">
                  <a:pos x="T2" y="T3"/>
                </a:cxn>
                <a:cxn ang="0">
                  <a:pos x="T4" y="T5"/>
                </a:cxn>
                <a:cxn ang="0">
                  <a:pos x="T6" y="T7"/>
                </a:cxn>
              </a:cxnLst>
              <a:rect l="0" t="0" r="r" b="b"/>
              <a:pathLst>
                <a:path w="413" h="348">
                  <a:moveTo>
                    <a:pt x="413" y="0"/>
                  </a:moveTo>
                  <a:lnTo>
                    <a:pt x="0" y="145"/>
                  </a:lnTo>
                  <a:lnTo>
                    <a:pt x="308" y="348"/>
                  </a:lnTo>
                  <a:lnTo>
                    <a:pt x="413" y="0"/>
                  </a:lnTo>
                  <a:close/>
                </a:path>
              </a:pathLst>
            </a:custGeom>
            <a:solidFill>
              <a:srgbClr val="00A1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id-ID" sz="3189" dirty="0">
                <a:latin typeface="Open Sans Light" panose="020B0306030504020204" pitchFamily="34" charset="0"/>
              </a:endParaRPr>
            </a:p>
          </p:txBody>
        </p:sp>
        <p:sp>
          <p:nvSpPr>
            <p:cNvPr id="23" name="Freeform 20">
              <a:extLst>
                <a:ext uri="{FF2B5EF4-FFF2-40B4-BE49-F238E27FC236}">
                  <a16:creationId xmlns:a16="http://schemas.microsoft.com/office/drawing/2014/main" id="{2D93BD49-64B4-43FE-A8F9-5949E6012EF1}"/>
                </a:ext>
              </a:extLst>
            </p:cNvPr>
            <p:cNvSpPr>
              <a:spLocks/>
            </p:cNvSpPr>
            <p:nvPr/>
          </p:nvSpPr>
          <p:spPr bwMode="auto">
            <a:xfrm>
              <a:off x="8942388" y="4573588"/>
              <a:ext cx="488950" cy="712788"/>
            </a:xfrm>
            <a:custGeom>
              <a:avLst/>
              <a:gdLst>
                <a:gd name="T0" fmla="*/ 114 w 308"/>
                <a:gd name="T1" fmla="*/ 449 h 449"/>
                <a:gd name="T2" fmla="*/ 0 w 308"/>
                <a:gd name="T3" fmla="*/ 0 h 449"/>
                <a:gd name="T4" fmla="*/ 308 w 308"/>
                <a:gd name="T5" fmla="*/ 203 h 449"/>
                <a:gd name="T6" fmla="*/ 114 w 308"/>
                <a:gd name="T7" fmla="*/ 449 h 449"/>
              </a:gdLst>
              <a:ahLst/>
              <a:cxnLst>
                <a:cxn ang="0">
                  <a:pos x="T0" y="T1"/>
                </a:cxn>
                <a:cxn ang="0">
                  <a:pos x="T2" y="T3"/>
                </a:cxn>
                <a:cxn ang="0">
                  <a:pos x="T4" y="T5"/>
                </a:cxn>
                <a:cxn ang="0">
                  <a:pos x="T6" y="T7"/>
                </a:cxn>
              </a:cxnLst>
              <a:rect l="0" t="0" r="r" b="b"/>
              <a:pathLst>
                <a:path w="308" h="449">
                  <a:moveTo>
                    <a:pt x="114" y="449"/>
                  </a:moveTo>
                  <a:lnTo>
                    <a:pt x="0" y="0"/>
                  </a:lnTo>
                  <a:lnTo>
                    <a:pt x="308" y="203"/>
                  </a:lnTo>
                  <a:lnTo>
                    <a:pt x="114" y="449"/>
                  </a:lnTo>
                  <a:close/>
                </a:path>
              </a:pathLst>
            </a:custGeom>
            <a:solidFill>
              <a:srgbClr val="008F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id-ID" sz="3189" dirty="0">
                <a:latin typeface="Open Sans Light" panose="020B0306030504020204" pitchFamily="34" charset="0"/>
              </a:endParaRPr>
            </a:p>
          </p:txBody>
        </p:sp>
        <p:sp>
          <p:nvSpPr>
            <p:cNvPr id="24" name="Freeform 21">
              <a:extLst>
                <a:ext uri="{FF2B5EF4-FFF2-40B4-BE49-F238E27FC236}">
                  <a16:creationId xmlns:a16="http://schemas.microsoft.com/office/drawing/2014/main" id="{28181ADD-6CAB-43A2-88B2-43695B039842}"/>
                </a:ext>
              </a:extLst>
            </p:cNvPr>
            <p:cNvSpPr>
              <a:spLocks/>
            </p:cNvSpPr>
            <p:nvPr/>
          </p:nvSpPr>
          <p:spPr bwMode="auto">
            <a:xfrm>
              <a:off x="8718550" y="4573588"/>
              <a:ext cx="404813" cy="787400"/>
            </a:xfrm>
            <a:custGeom>
              <a:avLst/>
              <a:gdLst>
                <a:gd name="T0" fmla="*/ 255 w 255"/>
                <a:gd name="T1" fmla="*/ 449 h 496"/>
                <a:gd name="T2" fmla="*/ 141 w 255"/>
                <a:gd name="T3" fmla="*/ 0 h 496"/>
                <a:gd name="T4" fmla="*/ 0 w 255"/>
                <a:gd name="T5" fmla="*/ 496 h 496"/>
                <a:gd name="T6" fmla="*/ 255 w 255"/>
                <a:gd name="T7" fmla="*/ 449 h 496"/>
              </a:gdLst>
              <a:ahLst/>
              <a:cxnLst>
                <a:cxn ang="0">
                  <a:pos x="T0" y="T1"/>
                </a:cxn>
                <a:cxn ang="0">
                  <a:pos x="T2" y="T3"/>
                </a:cxn>
                <a:cxn ang="0">
                  <a:pos x="T4" y="T5"/>
                </a:cxn>
                <a:cxn ang="0">
                  <a:pos x="T6" y="T7"/>
                </a:cxn>
              </a:cxnLst>
              <a:rect l="0" t="0" r="r" b="b"/>
              <a:pathLst>
                <a:path w="255" h="496">
                  <a:moveTo>
                    <a:pt x="255" y="449"/>
                  </a:moveTo>
                  <a:lnTo>
                    <a:pt x="141" y="0"/>
                  </a:lnTo>
                  <a:lnTo>
                    <a:pt x="0" y="496"/>
                  </a:lnTo>
                  <a:lnTo>
                    <a:pt x="255" y="449"/>
                  </a:lnTo>
                  <a:close/>
                </a:path>
              </a:pathLst>
            </a:custGeom>
            <a:solidFill>
              <a:srgbClr val="0077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id-ID" sz="3189" dirty="0">
                <a:latin typeface="Open Sans Light" panose="020B0306030504020204" pitchFamily="34" charset="0"/>
              </a:endParaRPr>
            </a:p>
          </p:txBody>
        </p:sp>
        <p:sp>
          <p:nvSpPr>
            <p:cNvPr id="25" name="Freeform 22">
              <a:extLst>
                <a:ext uri="{FF2B5EF4-FFF2-40B4-BE49-F238E27FC236}">
                  <a16:creationId xmlns:a16="http://schemas.microsoft.com/office/drawing/2014/main" id="{9AB31326-BE07-4FCA-90CD-B4DD19C1E3B1}"/>
                </a:ext>
              </a:extLst>
            </p:cNvPr>
            <p:cNvSpPr>
              <a:spLocks/>
            </p:cNvSpPr>
            <p:nvPr/>
          </p:nvSpPr>
          <p:spPr bwMode="auto">
            <a:xfrm>
              <a:off x="8356600" y="4573588"/>
              <a:ext cx="585788" cy="787400"/>
            </a:xfrm>
            <a:custGeom>
              <a:avLst/>
              <a:gdLst>
                <a:gd name="T0" fmla="*/ 0 w 369"/>
                <a:gd name="T1" fmla="*/ 157 h 496"/>
                <a:gd name="T2" fmla="*/ 369 w 369"/>
                <a:gd name="T3" fmla="*/ 0 h 496"/>
                <a:gd name="T4" fmla="*/ 228 w 369"/>
                <a:gd name="T5" fmla="*/ 496 h 496"/>
                <a:gd name="T6" fmla="*/ 0 w 369"/>
                <a:gd name="T7" fmla="*/ 157 h 496"/>
              </a:gdLst>
              <a:ahLst/>
              <a:cxnLst>
                <a:cxn ang="0">
                  <a:pos x="T0" y="T1"/>
                </a:cxn>
                <a:cxn ang="0">
                  <a:pos x="T2" y="T3"/>
                </a:cxn>
                <a:cxn ang="0">
                  <a:pos x="T4" y="T5"/>
                </a:cxn>
                <a:cxn ang="0">
                  <a:pos x="T6" y="T7"/>
                </a:cxn>
              </a:cxnLst>
              <a:rect l="0" t="0" r="r" b="b"/>
              <a:pathLst>
                <a:path w="369" h="496">
                  <a:moveTo>
                    <a:pt x="0" y="157"/>
                  </a:moveTo>
                  <a:lnTo>
                    <a:pt x="369" y="0"/>
                  </a:lnTo>
                  <a:lnTo>
                    <a:pt x="228" y="496"/>
                  </a:lnTo>
                  <a:lnTo>
                    <a:pt x="0" y="157"/>
                  </a:lnTo>
                  <a:close/>
                </a:path>
              </a:pathLst>
            </a:custGeom>
            <a:solidFill>
              <a:srgbClr val="008F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id-ID" sz="3189" dirty="0">
                <a:latin typeface="Open Sans Light" panose="020B0306030504020204" pitchFamily="34" charset="0"/>
              </a:endParaRPr>
            </a:p>
          </p:txBody>
        </p:sp>
        <p:sp>
          <p:nvSpPr>
            <p:cNvPr id="26" name="Freeform 23">
              <a:extLst>
                <a:ext uri="{FF2B5EF4-FFF2-40B4-BE49-F238E27FC236}">
                  <a16:creationId xmlns:a16="http://schemas.microsoft.com/office/drawing/2014/main" id="{58E95435-62FF-4134-BDAF-93E389B048A5}"/>
                </a:ext>
              </a:extLst>
            </p:cNvPr>
            <p:cNvSpPr>
              <a:spLocks/>
            </p:cNvSpPr>
            <p:nvPr/>
          </p:nvSpPr>
          <p:spPr bwMode="auto">
            <a:xfrm>
              <a:off x="8356600" y="4822826"/>
              <a:ext cx="361950" cy="1001713"/>
            </a:xfrm>
            <a:custGeom>
              <a:avLst/>
              <a:gdLst>
                <a:gd name="T0" fmla="*/ 0 w 228"/>
                <a:gd name="T1" fmla="*/ 0 h 631"/>
                <a:gd name="T2" fmla="*/ 95 w 228"/>
                <a:gd name="T3" fmla="*/ 631 h 631"/>
                <a:gd name="T4" fmla="*/ 228 w 228"/>
                <a:gd name="T5" fmla="*/ 339 h 631"/>
                <a:gd name="T6" fmla="*/ 0 w 228"/>
                <a:gd name="T7" fmla="*/ 0 h 631"/>
              </a:gdLst>
              <a:ahLst/>
              <a:cxnLst>
                <a:cxn ang="0">
                  <a:pos x="T0" y="T1"/>
                </a:cxn>
                <a:cxn ang="0">
                  <a:pos x="T2" y="T3"/>
                </a:cxn>
                <a:cxn ang="0">
                  <a:pos x="T4" y="T5"/>
                </a:cxn>
                <a:cxn ang="0">
                  <a:pos x="T6" y="T7"/>
                </a:cxn>
              </a:cxnLst>
              <a:rect l="0" t="0" r="r" b="b"/>
              <a:pathLst>
                <a:path w="228" h="631">
                  <a:moveTo>
                    <a:pt x="0" y="0"/>
                  </a:moveTo>
                  <a:lnTo>
                    <a:pt x="95" y="631"/>
                  </a:lnTo>
                  <a:lnTo>
                    <a:pt x="228" y="339"/>
                  </a:lnTo>
                  <a:lnTo>
                    <a:pt x="0" y="0"/>
                  </a:lnTo>
                  <a:close/>
                </a:path>
              </a:pathLst>
            </a:custGeom>
            <a:solidFill>
              <a:srgbClr val="0066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id-ID" sz="3189" dirty="0">
                <a:latin typeface="Open Sans Light" panose="020B0306030504020204" pitchFamily="34" charset="0"/>
              </a:endParaRPr>
            </a:p>
          </p:txBody>
        </p:sp>
        <p:sp>
          <p:nvSpPr>
            <p:cNvPr id="27" name="Freeform 24">
              <a:extLst>
                <a:ext uri="{FF2B5EF4-FFF2-40B4-BE49-F238E27FC236}">
                  <a16:creationId xmlns:a16="http://schemas.microsoft.com/office/drawing/2014/main" id="{27F4D31D-C967-4B55-AD2F-5B8F9438772A}"/>
                </a:ext>
              </a:extLst>
            </p:cNvPr>
            <p:cNvSpPr>
              <a:spLocks/>
            </p:cNvSpPr>
            <p:nvPr/>
          </p:nvSpPr>
          <p:spPr bwMode="auto">
            <a:xfrm>
              <a:off x="8088313" y="4822826"/>
              <a:ext cx="419100" cy="1001713"/>
            </a:xfrm>
            <a:custGeom>
              <a:avLst/>
              <a:gdLst>
                <a:gd name="T0" fmla="*/ 169 w 264"/>
                <a:gd name="T1" fmla="*/ 0 h 631"/>
                <a:gd name="T2" fmla="*/ 264 w 264"/>
                <a:gd name="T3" fmla="*/ 631 h 631"/>
                <a:gd name="T4" fmla="*/ 0 w 264"/>
                <a:gd name="T5" fmla="*/ 577 h 631"/>
                <a:gd name="T6" fmla="*/ 169 w 264"/>
                <a:gd name="T7" fmla="*/ 0 h 631"/>
              </a:gdLst>
              <a:ahLst/>
              <a:cxnLst>
                <a:cxn ang="0">
                  <a:pos x="T0" y="T1"/>
                </a:cxn>
                <a:cxn ang="0">
                  <a:pos x="T2" y="T3"/>
                </a:cxn>
                <a:cxn ang="0">
                  <a:pos x="T4" y="T5"/>
                </a:cxn>
                <a:cxn ang="0">
                  <a:pos x="T6" y="T7"/>
                </a:cxn>
              </a:cxnLst>
              <a:rect l="0" t="0" r="r" b="b"/>
              <a:pathLst>
                <a:path w="264" h="631">
                  <a:moveTo>
                    <a:pt x="169" y="0"/>
                  </a:moveTo>
                  <a:lnTo>
                    <a:pt x="264" y="631"/>
                  </a:lnTo>
                  <a:lnTo>
                    <a:pt x="0" y="577"/>
                  </a:lnTo>
                  <a:lnTo>
                    <a:pt x="169" y="0"/>
                  </a:lnTo>
                  <a:close/>
                </a:path>
              </a:pathLst>
            </a:custGeom>
            <a:solidFill>
              <a:srgbClr val="0077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id-ID" sz="3189" dirty="0">
                <a:latin typeface="Open Sans Light" panose="020B0306030504020204" pitchFamily="34" charset="0"/>
              </a:endParaRPr>
            </a:p>
          </p:txBody>
        </p:sp>
        <p:sp>
          <p:nvSpPr>
            <p:cNvPr id="28" name="Freeform 25">
              <a:extLst>
                <a:ext uri="{FF2B5EF4-FFF2-40B4-BE49-F238E27FC236}">
                  <a16:creationId xmlns:a16="http://schemas.microsoft.com/office/drawing/2014/main" id="{0398E611-F442-4816-A7D3-C7A303FEC105}"/>
                </a:ext>
              </a:extLst>
            </p:cNvPr>
            <p:cNvSpPr>
              <a:spLocks/>
            </p:cNvSpPr>
            <p:nvPr/>
          </p:nvSpPr>
          <p:spPr bwMode="auto">
            <a:xfrm>
              <a:off x="7704138" y="4822826"/>
              <a:ext cx="652463" cy="915988"/>
            </a:xfrm>
            <a:custGeom>
              <a:avLst/>
              <a:gdLst>
                <a:gd name="T0" fmla="*/ 411 w 411"/>
                <a:gd name="T1" fmla="*/ 0 h 577"/>
                <a:gd name="T2" fmla="*/ 0 w 411"/>
                <a:gd name="T3" fmla="*/ 292 h 577"/>
                <a:gd name="T4" fmla="*/ 242 w 411"/>
                <a:gd name="T5" fmla="*/ 577 h 577"/>
                <a:gd name="T6" fmla="*/ 411 w 411"/>
                <a:gd name="T7" fmla="*/ 0 h 577"/>
              </a:gdLst>
              <a:ahLst/>
              <a:cxnLst>
                <a:cxn ang="0">
                  <a:pos x="T0" y="T1"/>
                </a:cxn>
                <a:cxn ang="0">
                  <a:pos x="T2" y="T3"/>
                </a:cxn>
                <a:cxn ang="0">
                  <a:pos x="T4" y="T5"/>
                </a:cxn>
                <a:cxn ang="0">
                  <a:pos x="T6" y="T7"/>
                </a:cxn>
              </a:cxnLst>
              <a:rect l="0" t="0" r="r" b="b"/>
              <a:pathLst>
                <a:path w="411" h="577">
                  <a:moveTo>
                    <a:pt x="411" y="0"/>
                  </a:moveTo>
                  <a:lnTo>
                    <a:pt x="0" y="292"/>
                  </a:lnTo>
                  <a:lnTo>
                    <a:pt x="242" y="577"/>
                  </a:lnTo>
                  <a:lnTo>
                    <a:pt x="411" y="0"/>
                  </a:lnTo>
                  <a:close/>
                </a:path>
              </a:pathLst>
            </a:custGeom>
            <a:solidFill>
              <a:srgbClr val="008F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id-ID" sz="3189" dirty="0">
                <a:latin typeface="Open Sans Light" panose="020B0306030504020204" pitchFamily="34" charset="0"/>
              </a:endParaRPr>
            </a:p>
          </p:txBody>
        </p:sp>
        <p:sp>
          <p:nvSpPr>
            <p:cNvPr id="29" name="Freeform 26">
              <a:extLst>
                <a:ext uri="{FF2B5EF4-FFF2-40B4-BE49-F238E27FC236}">
                  <a16:creationId xmlns:a16="http://schemas.microsoft.com/office/drawing/2014/main" id="{5B09F117-1231-493D-BB5B-0F9DB4502A5F}"/>
                </a:ext>
              </a:extLst>
            </p:cNvPr>
            <p:cNvSpPr>
              <a:spLocks/>
            </p:cNvSpPr>
            <p:nvPr/>
          </p:nvSpPr>
          <p:spPr bwMode="auto">
            <a:xfrm>
              <a:off x="7685088" y="4822826"/>
              <a:ext cx="671513" cy="463550"/>
            </a:xfrm>
            <a:custGeom>
              <a:avLst/>
              <a:gdLst>
                <a:gd name="T0" fmla="*/ 423 w 423"/>
                <a:gd name="T1" fmla="*/ 0 h 292"/>
                <a:gd name="T2" fmla="*/ 12 w 423"/>
                <a:gd name="T3" fmla="*/ 292 h 292"/>
                <a:gd name="T4" fmla="*/ 0 w 423"/>
                <a:gd name="T5" fmla="*/ 0 h 292"/>
                <a:gd name="T6" fmla="*/ 423 w 423"/>
                <a:gd name="T7" fmla="*/ 0 h 292"/>
              </a:gdLst>
              <a:ahLst/>
              <a:cxnLst>
                <a:cxn ang="0">
                  <a:pos x="T0" y="T1"/>
                </a:cxn>
                <a:cxn ang="0">
                  <a:pos x="T2" y="T3"/>
                </a:cxn>
                <a:cxn ang="0">
                  <a:pos x="T4" y="T5"/>
                </a:cxn>
                <a:cxn ang="0">
                  <a:pos x="T6" y="T7"/>
                </a:cxn>
              </a:cxnLst>
              <a:rect l="0" t="0" r="r" b="b"/>
              <a:pathLst>
                <a:path w="423" h="292">
                  <a:moveTo>
                    <a:pt x="423" y="0"/>
                  </a:moveTo>
                  <a:lnTo>
                    <a:pt x="12" y="292"/>
                  </a:lnTo>
                  <a:lnTo>
                    <a:pt x="0" y="0"/>
                  </a:lnTo>
                  <a:lnTo>
                    <a:pt x="423" y="0"/>
                  </a:lnTo>
                  <a:close/>
                </a:path>
              </a:pathLst>
            </a:custGeom>
            <a:solidFill>
              <a:srgbClr val="009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id-ID" sz="3189" dirty="0">
                <a:latin typeface="Open Sans Light" panose="020B0306030504020204" pitchFamily="34" charset="0"/>
              </a:endParaRPr>
            </a:p>
          </p:txBody>
        </p:sp>
        <p:sp>
          <p:nvSpPr>
            <p:cNvPr id="30" name="Freeform 27">
              <a:extLst>
                <a:ext uri="{FF2B5EF4-FFF2-40B4-BE49-F238E27FC236}">
                  <a16:creationId xmlns:a16="http://schemas.microsoft.com/office/drawing/2014/main" id="{28B62866-3360-4D00-B57F-C3C4DFA92E8B}"/>
                </a:ext>
              </a:extLst>
            </p:cNvPr>
            <p:cNvSpPr>
              <a:spLocks/>
            </p:cNvSpPr>
            <p:nvPr/>
          </p:nvSpPr>
          <p:spPr bwMode="auto">
            <a:xfrm>
              <a:off x="7685088" y="4408488"/>
              <a:ext cx="671513" cy="414338"/>
            </a:xfrm>
            <a:custGeom>
              <a:avLst/>
              <a:gdLst>
                <a:gd name="T0" fmla="*/ 423 w 423"/>
                <a:gd name="T1" fmla="*/ 261 h 261"/>
                <a:gd name="T2" fmla="*/ 228 w 423"/>
                <a:gd name="T3" fmla="*/ 0 h 261"/>
                <a:gd name="T4" fmla="*/ 0 w 423"/>
                <a:gd name="T5" fmla="*/ 261 h 261"/>
                <a:gd name="T6" fmla="*/ 423 w 423"/>
                <a:gd name="T7" fmla="*/ 261 h 261"/>
              </a:gdLst>
              <a:ahLst/>
              <a:cxnLst>
                <a:cxn ang="0">
                  <a:pos x="T0" y="T1"/>
                </a:cxn>
                <a:cxn ang="0">
                  <a:pos x="T2" y="T3"/>
                </a:cxn>
                <a:cxn ang="0">
                  <a:pos x="T4" y="T5"/>
                </a:cxn>
                <a:cxn ang="0">
                  <a:pos x="T6" y="T7"/>
                </a:cxn>
              </a:cxnLst>
              <a:rect l="0" t="0" r="r" b="b"/>
              <a:pathLst>
                <a:path w="423" h="261">
                  <a:moveTo>
                    <a:pt x="423" y="261"/>
                  </a:moveTo>
                  <a:lnTo>
                    <a:pt x="228" y="0"/>
                  </a:lnTo>
                  <a:lnTo>
                    <a:pt x="0" y="261"/>
                  </a:lnTo>
                  <a:lnTo>
                    <a:pt x="423" y="261"/>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id-ID" sz="3189" dirty="0">
                <a:latin typeface="Open Sans Light" panose="020B0306030504020204" pitchFamily="34" charset="0"/>
              </a:endParaRPr>
            </a:p>
          </p:txBody>
        </p:sp>
        <p:sp>
          <p:nvSpPr>
            <p:cNvPr id="31" name="Freeform 28">
              <a:extLst>
                <a:ext uri="{FF2B5EF4-FFF2-40B4-BE49-F238E27FC236}">
                  <a16:creationId xmlns:a16="http://schemas.microsoft.com/office/drawing/2014/main" id="{82D21ECA-4465-4EB8-92A0-5D126D3E22F3}"/>
                </a:ext>
              </a:extLst>
            </p:cNvPr>
            <p:cNvSpPr>
              <a:spLocks/>
            </p:cNvSpPr>
            <p:nvPr/>
          </p:nvSpPr>
          <p:spPr bwMode="auto">
            <a:xfrm>
              <a:off x="7259638" y="4408488"/>
              <a:ext cx="787400" cy="414338"/>
            </a:xfrm>
            <a:custGeom>
              <a:avLst/>
              <a:gdLst>
                <a:gd name="T0" fmla="*/ 0 w 496"/>
                <a:gd name="T1" fmla="*/ 130 h 261"/>
                <a:gd name="T2" fmla="*/ 496 w 496"/>
                <a:gd name="T3" fmla="*/ 0 h 261"/>
                <a:gd name="T4" fmla="*/ 268 w 496"/>
                <a:gd name="T5" fmla="*/ 261 h 261"/>
                <a:gd name="T6" fmla="*/ 0 w 496"/>
                <a:gd name="T7" fmla="*/ 130 h 261"/>
              </a:gdLst>
              <a:ahLst/>
              <a:cxnLst>
                <a:cxn ang="0">
                  <a:pos x="T0" y="T1"/>
                </a:cxn>
                <a:cxn ang="0">
                  <a:pos x="T2" y="T3"/>
                </a:cxn>
                <a:cxn ang="0">
                  <a:pos x="T4" y="T5"/>
                </a:cxn>
                <a:cxn ang="0">
                  <a:pos x="T6" y="T7"/>
                </a:cxn>
              </a:cxnLst>
              <a:rect l="0" t="0" r="r" b="b"/>
              <a:pathLst>
                <a:path w="496" h="261">
                  <a:moveTo>
                    <a:pt x="0" y="130"/>
                  </a:moveTo>
                  <a:lnTo>
                    <a:pt x="496" y="0"/>
                  </a:lnTo>
                  <a:lnTo>
                    <a:pt x="268" y="261"/>
                  </a:lnTo>
                  <a:lnTo>
                    <a:pt x="0" y="130"/>
                  </a:lnTo>
                  <a:close/>
                </a:path>
              </a:pathLst>
            </a:custGeom>
            <a:solidFill>
              <a:srgbClr val="00A1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id-ID" sz="3189" dirty="0">
                <a:latin typeface="Open Sans Light" panose="020B0306030504020204" pitchFamily="34" charset="0"/>
              </a:endParaRPr>
            </a:p>
          </p:txBody>
        </p:sp>
        <p:sp>
          <p:nvSpPr>
            <p:cNvPr id="32" name="Freeform 29">
              <a:extLst>
                <a:ext uri="{FF2B5EF4-FFF2-40B4-BE49-F238E27FC236}">
                  <a16:creationId xmlns:a16="http://schemas.microsoft.com/office/drawing/2014/main" id="{72F27E51-1C8D-4653-8971-C8562CB6A7D1}"/>
                </a:ext>
              </a:extLst>
            </p:cNvPr>
            <p:cNvSpPr>
              <a:spLocks/>
            </p:cNvSpPr>
            <p:nvPr/>
          </p:nvSpPr>
          <p:spPr bwMode="auto">
            <a:xfrm>
              <a:off x="7048500" y="4135438"/>
              <a:ext cx="998538" cy="479425"/>
            </a:xfrm>
            <a:custGeom>
              <a:avLst/>
              <a:gdLst>
                <a:gd name="T0" fmla="*/ 133 w 629"/>
                <a:gd name="T1" fmla="*/ 302 h 302"/>
                <a:gd name="T2" fmla="*/ 629 w 629"/>
                <a:gd name="T3" fmla="*/ 171 h 302"/>
                <a:gd name="T4" fmla="*/ 0 w 629"/>
                <a:gd name="T5" fmla="*/ 0 h 302"/>
                <a:gd name="T6" fmla="*/ 133 w 629"/>
                <a:gd name="T7" fmla="*/ 302 h 302"/>
              </a:gdLst>
              <a:ahLst/>
              <a:cxnLst>
                <a:cxn ang="0">
                  <a:pos x="T0" y="T1"/>
                </a:cxn>
                <a:cxn ang="0">
                  <a:pos x="T2" y="T3"/>
                </a:cxn>
                <a:cxn ang="0">
                  <a:pos x="T4" y="T5"/>
                </a:cxn>
                <a:cxn ang="0">
                  <a:pos x="T6" y="T7"/>
                </a:cxn>
              </a:cxnLst>
              <a:rect l="0" t="0" r="r" b="b"/>
              <a:pathLst>
                <a:path w="629" h="302">
                  <a:moveTo>
                    <a:pt x="133" y="302"/>
                  </a:moveTo>
                  <a:lnTo>
                    <a:pt x="629" y="171"/>
                  </a:lnTo>
                  <a:lnTo>
                    <a:pt x="0" y="0"/>
                  </a:lnTo>
                  <a:lnTo>
                    <a:pt x="133" y="302"/>
                  </a:lnTo>
                  <a:close/>
                </a:path>
              </a:pathLst>
            </a:custGeom>
            <a:solidFill>
              <a:srgbClr val="00B9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id-ID" sz="3189" dirty="0">
                <a:latin typeface="Open Sans Light" panose="020B0306030504020204" pitchFamily="34" charset="0"/>
              </a:endParaRPr>
            </a:p>
          </p:txBody>
        </p:sp>
        <p:sp>
          <p:nvSpPr>
            <p:cNvPr id="33" name="Freeform 30">
              <a:extLst>
                <a:ext uri="{FF2B5EF4-FFF2-40B4-BE49-F238E27FC236}">
                  <a16:creationId xmlns:a16="http://schemas.microsoft.com/office/drawing/2014/main" id="{F9027CF7-2311-4F5E-97B2-67A44406FE5C}"/>
                </a:ext>
              </a:extLst>
            </p:cNvPr>
            <p:cNvSpPr>
              <a:spLocks/>
            </p:cNvSpPr>
            <p:nvPr/>
          </p:nvSpPr>
          <p:spPr bwMode="auto">
            <a:xfrm>
              <a:off x="7048500" y="3927476"/>
              <a:ext cx="998538" cy="481013"/>
            </a:xfrm>
            <a:custGeom>
              <a:avLst/>
              <a:gdLst>
                <a:gd name="T0" fmla="*/ 541 w 629"/>
                <a:gd name="T1" fmla="*/ 0 h 303"/>
                <a:gd name="T2" fmla="*/ 629 w 629"/>
                <a:gd name="T3" fmla="*/ 303 h 303"/>
                <a:gd name="T4" fmla="*/ 0 w 629"/>
                <a:gd name="T5" fmla="*/ 131 h 303"/>
                <a:gd name="T6" fmla="*/ 541 w 629"/>
                <a:gd name="T7" fmla="*/ 0 h 303"/>
              </a:gdLst>
              <a:ahLst/>
              <a:cxnLst>
                <a:cxn ang="0">
                  <a:pos x="T0" y="T1"/>
                </a:cxn>
                <a:cxn ang="0">
                  <a:pos x="T2" y="T3"/>
                </a:cxn>
                <a:cxn ang="0">
                  <a:pos x="T4" y="T5"/>
                </a:cxn>
                <a:cxn ang="0">
                  <a:pos x="T6" y="T7"/>
                </a:cxn>
              </a:cxnLst>
              <a:rect l="0" t="0" r="r" b="b"/>
              <a:pathLst>
                <a:path w="629" h="303">
                  <a:moveTo>
                    <a:pt x="541" y="0"/>
                  </a:moveTo>
                  <a:lnTo>
                    <a:pt x="629" y="303"/>
                  </a:lnTo>
                  <a:lnTo>
                    <a:pt x="0" y="131"/>
                  </a:lnTo>
                  <a:lnTo>
                    <a:pt x="541" y="0"/>
                  </a:lnTo>
                  <a:close/>
                </a:path>
              </a:pathLst>
            </a:custGeom>
            <a:solidFill>
              <a:srgbClr val="44C8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id-ID" sz="3189" dirty="0">
                <a:latin typeface="Open Sans Light" panose="020B0306030504020204" pitchFamily="34" charset="0"/>
              </a:endParaRPr>
            </a:p>
          </p:txBody>
        </p:sp>
        <p:sp>
          <p:nvSpPr>
            <p:cNvPr id="34" name="Freeform 31">
              <a:extLst>
                <a:ext uri="{FF2B5EF4-FFF2-40B4-BE49-F238E27FC236}">
                  <a16:creationId xmlns:a16="http://schemas.microsoft.com/office/drawing/2014/main" id="{4A7B4FBF-7695-4D2E-8A92-552F7F0EC1F7}"/>
                </a:ext>
              </a:extLst>
            </p:cNvPr>
            <p:cNvSpPr>
              <a:spLocks/>
            </p:cNvSpPr>
            <p:nvPr/>
          </p:nvSpPr>
          <p:spPr bwMode="auto">
            <a:xfrm>
              <a:off x="7048500" y="3659188"/>
              <a:ext cx="858838" cy="476250"/>
            </a:xfrm>
            <a:custGeom>
              <a:avLst/>
              <a:gdLst>
                <a:gd name="T0" fmla="*/ 541 w 541"/>
                <a:gd name="T1" fmla="*/ 169 h 300"/>
                <a:gd name="T2" fmla="*/ 21 w 541"/>
                <a:gd name="T3" fmla="*/ 0 h 300"/>
                <a:gd name="T4" fmla="*/ 0 w 541"/>
                <a:gd name="T5" fmla="*/ 300 h 300"/>
                <a:gd name="T6" fmla="*/ 541 w 541"/>
                <a:gd name="T7" fmla="*/ 169 h 300"/>
              </a:gdLst>
              <a:ahLst/>
              <a:cxnLst>
                <a:cxn ang="0">
                  <a:pos x="T0" y="T1"/>
                </a:cxn>
                <a:cxn ang="0">
                  <a:pos x="T2" y="T3"/>
                </a:cxn>
                <a:cxn ang="0">
                  <a:pos x="T4" y="T5"/>
                </a:cxn>
                <a:cxn ang="0">
                  <a:pos x="T6" y="T7"/>
                </a:cxn>
              </a:cxnLst>
              <a:rect l="0" t="0" r="r" b="b"/>
              <a:pathLst>
                <a:path w="541" h="300">
                  <a:moveTo>
                    <a:pt x="541" y="169"/>
                  </a:moveTo>
                  <a:lnTo>
                    <a:pt x="21" y="0"/>
                  </a:lnTo>
                  <a:lnTo>
                    <a:pt x="0" y="300"/>
                  </a:lnTo>
                  <a:lnTo>
                    <a:pt x="541" y="169"/>
                  </a:lnTo>
                  <a:close/>
                </a:path>
              </a:pathLst>
            </a:custGeom>
            <a:solidFill>
              <a:srgbClr val="5BCB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id-ID" sz="3189" dirty="0">
                <a:latin typeface="Open Sans Light" panose="020B0306030504020204" pitchFamily="34" charset="0"/>
              </a:endParaRPr>
            </a:p>
          </p:txBody>
        </p:sp>
        <p:sp>
          <p:nvSpPr>
            <p:cNvPr id="35" name="Freeform 32">
              <a:extLst>
                <a:ext uri="{FF2B5EF4-FFF2-40B4-BE49-F238E27FC236}">
                  <a16:creationId xmlns:a16="http://schemas.microsoft.com/office/drawing/2014/main" id="{B193522A-8631-4141-A8FD-B0CC9F9B5F28}"/>
                </a:ext>
              </a:extLst>
            </p:cNvPr>
            <p:cNvSpPr>
              <a:spLocks/>
            </p:cNvSpPr>
            <p:nvPr/>
          </p:nvSpPr>
          <p:spPr bwMode="auto">
            <a:xfrm>
              <a:off x="6645275" y="3659188"/>
              <a:ext cx="436563" cy="476250"/>
            </a:xfrm>
            <a:custGeom>
              <a:avLst/>
              <a:gdLst>
                <a:gd name="T0" fmla="*/ 0 w 275"/>
                <a:gd name="T1" fmla="*/ 122 h 300"/>
                <a:gd name="T2" fmla="*/ 275 w 275"/>
                <a:gd name="T3" fmla="*/ 0 h 300"/>
                <a:gd name="T4" fmla="*/ 254 w 275"/>
                <a:gd name="T5" fmla="*/ 300 h 300"/>
                <a:gd name="T6" fmla="*/ 0 w 275"/>
                <a:gd name="T7" fmla="*/ 122 h 300"/>
              </a:gdLst>
              <a:ahLst/>
              <a:cxnLst>
                <a:cxn ang="0">
                  <a:pos x="T0" y="T1"/>
                </a:cxn>
                <a:cxn ang="0">
                  <a:pos x="T2" y="T3"/>
                </a:cxn>
                <a:cxn ang="0">
                  <a:pos x="T4" y="T5"/>
                </a:cxn>
                <a:cxn ang="0">
                  <a:pos x="T6" y="T7"/>
                </a:cxn>
              </a:cxnLst>
              <a:rect l="0" t="0" r="r" b="b"/>
              <a:pathLst>
                <a:path w="275" h="300">
                  <a:moveTo>
                    <a:pt x="0" y="122"/>
                  </a:moveTo>
                  <a:lnTo>
                    <a:pt x="275" y="0"/>
                  </a:lnTo>
                  <a:lnTo>
                    <a:pt x="254" y="300"/>
                  </a:lnTo>
                  <a:lnTo>
                    <a:pt x="0" y="122"/>
                  </a:lnTo>
                  <a:close/>
                </a:path>
              </a:pathLst>
            </a:custGeom>
            <a:solidFill>
              <a:srgbClr val="00B9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id-ID" sz="3189" dirty="0">
                <a:latin typeface="Open Sans Light" panose="020B0306030504020204" pitchFamily="34" charset="0"/>
              </a:endParaRPr>
            </a:p>
          </p:txBody>
        </p:sp>
        <p:sp>
          <p:nvSpPr>
            <p:cNvPr id="36" name="Freeform 33">
              <a:extLst>
                <a:ext uri="{FF2B5EF4-FFF2-40B4-BE49-F238E27FC236}">
                  <a16:creationId xmlns:a16="http://schemas.microsoft.com/office/drawing/2014/main" id="{BD666ABD-9A55-453F-850D-79AFAECBB531}"/>
                </a:ext>
              </a:extLst>
            </p:cNvPr>
            <p:cNvSpPr>
              <a:spLocks/>
            </p:cNvSpPr>
            <p:nvPr/>
          </p:nvSpPr>
          <p:spPr bwMode="auto">
            <a:xfrm>
              <a:off x="6645275" y="3271838"/>
              <a:ext cx="436563" cy="581025"/>
            </a:xfrm>
            <a:custGeom>
              <a:avLst/>
              <a:gdLst>
                <a:gd name="T0" fmla="*/ 0 w 275"/>
                <a:gd name="T1" fmla="*/ 366 h 366"/>
                <a:gd name="T2" fmla="*/ 275 w 275"/>
                <a:gd name="T3" fmla="*/ 244 h 366"/>
                <a:gd name="T4" fmla="*/ 61 w 275"/>
                <a:gd name="T5" fmla="*/ 0 h 366"/>
                <a:gd name="T6" fmla="*/ 0 w 275"/>
                <a:gd name="T7" fmla="*/ 366 h 366"/>
              </a:gdLst>
              <a:ahLst/>
              <a:cxnLst>
                <a:cxn ang="0">
                  <a:pos x="T0" y="T1"/>
                </a:cxn>
                <a:cxn ang="0">
                  <a:pos x="T2" y="T3"/>
                </a:cxn>
                <a:cxn ang="0">
                  <a:pos x="T4" y="T5"/>
                </a:cxn>
                <a:cxn ang="0">
                  <a:pos x="T6" y="T7"/>
                </a:cxn>
              </a:cxnLst>
              <a:rect l="0" t="0" r="r" b="b"/>
              <a:pathLst>
                <a:path w="275" h="366">
                  <a:moveTo>
                    <a:pt x="0" y="366"/>
                  </a:moveTo>
                  <a:lnTo>
                    <a:pt x="275" y="244"/>
                  </a:lnTo>
                  <a:lnTo>
                    <a:pt x="61" y="0"/>
                  </a:lnTo>
                  <a:lnTo>
                    <a:pt x="0" y="366"/>
                  </a:lnTo>
                  <a:close/>
                </a:path>
              </a:pathLst>
            </a:custGeom>
            <a:solidFill>
              <a:srgbClr val="8ED8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id-ID" sz="3189" dirty="0">
                <a:latin typeface="Open Sans Light" panose="020B0306030504020204" pitchFamily="34" charset="0"/>
              </a:endParaRPr>
            </a:p>
          </p:txBody>
        </p:sp>
        <p:sp>
          <p:nvSpPr>
            <p:cNvPr id="37" name="Freeform 34">
              <a:extLst>
                <a:ext uri="{FF2B5EF4-FFF2-40B4-BE49-F238E27FC236}">
                  <a16:creationId xmlns:a16="http://schemas.microsoft.com/office/drawing/2014/main" id="{F06AC17E-B1A6-4B2A-89A0-4C6C23165EBA}"/>
                </a:ext>
              </a:extLst>
            </p:cNvPr>
            <p:cNvSpPr>
              <a:spLocks/>
            </p:cNvSpPr>
            <p:nvPr/>
          </p:nvSpPr>
          <p:spPr bwMode="auto">
            <a:xfrm>
              <a:off x="6742113" y="3140076"/>
              <a:ext cx="611188" cy="519113"/>
            </a:xfrm>
            <a:custGeom>
              <a:avLst/>
              <a:gdLst>
                <a:gd name="T0" fmla="*/ 385 w 385"/>
                <a:gd name="T1" fmla="*/ 0 h 327"/>
                <a:gd name="T2" fmla="*/ 214 w 385"/>
                <a:gd name="T3" fmla="*/ 327 h 327"/>
                <a:gd name="T4" fmla="*/ 0 w 385"/>
                <a:gd name="T5" fmla="*/ 83 h 327"/>
                <a:gd name="T6" fmla="*/ 385 w 385"/>
                <a:gd name="T7" fmla="*/ 0 h 327"/>
              </a:gdLst>
              <a:ahLst/>
              <a:cxnLst>
                <a:cxn ang="0">
                  <a:pos x="T0" y="T1"/>
                </a:cxn>
                <a:cxn ang="0">
                  <a:pos x="T2" y="T3"/>
                </a:cxn>
                <a:cxn ang="0">
                  <a:pos x="T4" y="T5"/>
                </a:cxn>
                <a:cxn ang="0">
                  <a:pos x="T6" y="T7"/>
                </a:cxn>
              </a:cxnLst>
              <a:rect l="0" t="0" r="r" b="b"/>
              <a:pathLst>
                <a:path w="385" h="327">
                  <a:moveTo>
                    <a:pt x="385" y="0"/>
                  </a:moveTo>
                  <a:lnTo>
                    <a:pt x="214" y="327"/>
                  </a:lnTo>
                  <a:lnTo>
                    <a:pt x="0" y="83"/>
                  </a:lnTo>
                  <a:lnTo>
                    <a:pt x="385" y="0"/>
                  </a:lnTo>
                  <a:close/>
                </a:path>
              </a:pathLst>
            </a:custGeom>
            <a:solidFill>
              <a:srgbClr val="D4EF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id-ID" sz="3189" dirty="0">
                <a:latin typeface="Open Sans Light" panose="020B0306030504020204" pitchFamily="34" charset="0"/>
              </a:endParaRPr>
            </a:p>
          </p:txBody>
        </p:sp>
        <p:sp>
          <p:nvSpPr>
            <p:cNvPr id="38" name="Freeform 35">
              <a:extLst>
                <a:ext uri="{FF2B5EF4-FFF2-40B4-BE49-F238E27FC236}">
                  <a16:creationId xmlns:a16="http://schemas.microsoft.com/office/drawing/2014/main" id="{B882F9CF-173E-4A83-81B7-04EC16A85BEB}"/>
                </a:ext>
              </a:extLst>
            </p:cNvPr>
            <p:cNvSpPr>
              <a:spLocks/>
            </p:cNvSpPr>
            <p:nvPr/>
          </p:nvSpPr>
          <p:spPr bwMode="auto">
            <a:xfrm>
              <a:off x="6742113" y="2944813"/>
              <a:ext cx="611188" cy="327025"/>
            </a:xfrm>
            <a:custGeom>
              <a:avLst/>
              <a:gdLst>
                <a:gd name="T0" fmla="*/ 385 w 385"/>
                <a:gd name="T1" fmla="*/ 123 h 206"/>
                <a:gd name="T2" fmla="*/ 0 w 385"/>
                <a:gd name="T3" fmla="*/ 0 h 206"/>
                <a:gd name="T4" fmla="*/ 0 w 385"/>
                <a:gd name="T5" fmla="*/ 206 h 206"/>
                <a:gd name="T6" fmla="*/ 385 w 385"/>
                <a:gd name="T7" fmla="*/ 123 h 206"/>
              </a:gdLst>
              <a:ahLst/>
              <a:cxnLst>
                <a:cxn ang="0">
                  <a:pos x="T0" y="T1"/>
                </a:cxn>
                <a:cxn ang="0">
                  <a:pos x="T2" y="T3"/>
                </a:cxn>
                <a:cxn ang="0">
                  <a:pos x="T4" y="T5"/>
                </a:cxn>
                <a:cxn ang="0">
                  <a:pos x="T6" y="T7"/>
                </a:cxn>
              </a:cxnLst>
              <a:rect l="0" t="0" r="r" b="b"/>
              <a:pathLst>
                <a:path w="385" h="206">
                  <a:moveTo>
                    <a:pt x="385" y="123"/>
                  </a:moveTo>
                  <a:lnTo>
                    <a:pt x="0" y="0"/>
                  </a:lnTo>
                  <a:lnTo>
                    <a:pt x="0" y="206"/>
                  </a:lnTo>
                  <a:lnTo>
                    <a:pt x="385" y="123"/>
                  </a:lnTo>
                  <a:close/>
                </a:path>
              </a:pathLst>
            </a:custGeom>
            <a:solidFill>
              <a:srgbClr val="ABE1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id-ID" sz="3189" dirty="0">
                <a:latin typeface="Open Sans Light" panose="020B0306030504020204" pitchFamily="34" charset="0"/>
              </a:endParaRPr>
            </a:p>
          </p:txBody>
        </p:sp>
        <p:sp>
          <p:nvSpPr>
            <p:cNvPr id="39" name="Freeform 36">
              <a:extLst>
                <a:ext uri="{FF2B5EF4-FFF2-40B4-BE49-F238E27FC236}">
                  <a16:creationId xmlns:a16="http://schemas.microsoft.com/office/drawing/2014/main" id="{291983CC-10AC-4CF0-8EE9-788B8303797F}"/>
                </a:ext>
              </a:extLst>
            </p:cNvPr>
            <p:cNvSpPr>
              <a:spLocks/>
            </p:cNvSpPr>
            <p:nvPr/>
          </p:nvSpPr>
          <p:spPr bwMode="auto">
            <a:xfrm>
              <a:off x="6742113" y="2724151"/>
              <a:ext cx="611188" cy="415925"/>
            </a:xfrm>
            <a:custGeom>
              <a:avLst/>
              <a:gdLst>
                <a:gd name="T0" fmla="*/ 385 w 385"/>
                <a:gd name="T1" fmla="*/ 262 h 262"/>
                <a:gd name="T2" fmla="*/ 0 w 385"/>
                <a:gd name="T3" fmla="*/ 139 h 262"/>
                <a:gd name="T4" fmla="*/ 214 w 385"/>
                <a:gd name="T5" fmla="*/ 0 h 262"/>
                <a:gd name="T6" fmla="*/ 385 w 385"/>
                <a:gd name="T7" fmla="*/ 262 h 262"/>
              </a:gdLst>
              <a:ahLst/>
              <a:cxnLst>
                <a:cxn ang="0">
                  <a:pos x="T0" y="T1"/>
                </a:cxn>
                <a:cxn ang="0">
                  <a:pos x="T2" y="T3"/>
                </a:cxn>
                <a:cxn ang="0">
                  <a:pos x="T4" y="T5"/>
                </a:cxn>
                <a:cxn ang="0">
                  <a:pos x="T6" y="T7"/>
                </a:cxn>
              </a:cxnLst>
              <a:rect l="0" t="0" r="r" b="b"/>
              <a:pathLst>
                <a:path w="385" h="262">
                  <a:moveTo>
                    <a:pt x="385" y="262"/>
                  </a:moveTo>
                  <a:lnTo>
                    <a:pt x="0" y="139"/>
                  </a:lnTo>
                  <a:lnTo>
                    <a:pt x="214" y="0"/>
                  </a:lnTo>
                  <a:lnTo>
                    <a:pt x="385" y="262"/>
                  </a:lnTo>
                  <a:close/>
                </a:path>
              </a:pathLst>
            </a:custGeom>
            <a:solidFill>
              <a:srgbClr val="D4EF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id-ID" sz="3189" dirty="0">
                <a:latin typeface="Open Sans Light" panose="020B0306030504020204" pitchFamily="34" charset="0"/>
              </a:endParaRPr>
            </a:p>
          </p:txBody>
        </p:sp>
        <p:sp>
          <p:nvSpPr>
            <p:cNvPr id="40" name="Freeform 37">
              <a:extLst>
                <a:ext uri="{FF2B5EF4-FFF2-40B4-BE49-F238E27FC236}">
                  <a16:creationId xmlns:a16="http://schemas.microsoft.com/office/drawing/2014/main" id="{83A10749-F1CD-49F5-AF35-D87E745CD84C}"/>
                </a:ext>
              </a:extLst>
            </p:cNvPr>
            <p:cNvSpPr>
              <a:spLocks/>
            </p:cNvSpPr>
            <p:nvPr/>
          </p:nvSpPr>
          <p:spPr bwMode="auto">
            <a:xfrm>
              <a:off x="7081838" y="2724151"/>
              <a:ext cx="569913" cy="415925"/>
            </a:xfrm>
            <a:custGeom>
              <a:avLst/>
              <a:gdLst>
                <a:gd name="T0" fmla="*/ 171 w 359"/>
                <a:gd name="T1" fmla="*/ 262 h 262"/>
                <a:gd name="T2" fmla="*/ 359 w 359"/>
                <a:gd name="T3" fmla="*/ 0 h 262"/>
                <a:gd name="T4" fmla="*/ 0 w 359"/>
                <a:gd name="T5" fmla="*/ 0 h 262"/>
                <a:gd name="T6" fmla="*/ 171 w 359"/>
                <a:gd name="T7" fmla="*/ 262 h 262"/>
              </a:gdLst>
              <a:ahLst/>
              <a:cxnLst>
                <a:cxn ang="0">
                  <a:pos x="T0" y="T1"/>
                </a:cxn>
                <a:cxn ang="0">
                  <a:pos x="T2" y="T3"/>
                </a:cxn>
                <a:cxn ang="0">
                  <a:pos x="T4" y="T5"/>
                </a:cxn>
                <a:cxn ang="0">
                  <a:pos x="T6" y="T7"/>
                </a:cxn>
              </a:cxnLst>
              <a:rect l="0" t="0" r="r" b="b"/>
              <a:pathLst>
                <a:path w="359" h="262">
                  <a:moveTo>
                    <a:pt x="171" y="262"/>
                  </a:moveTo>
                  <a:lnTo>
                    <a:pt x="359" y="0"/>
                  </a:lnTo>
                  <a:lnTo>
                    <a:pt x="0" y="0"/>
                  </a:lnTo>
                  <a:lnTo>
                    <a:pt x="171" y="262"/>
                  </a:lnTo>
                  <a:close/>
                </a:path>
              </a:pathLst>
            </a:custGeom>
            <a:solidFill>
              <a:srgbClr val="C7EA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id-ID" sz="3189" dirty="0">
                <a:latin typeface="Open Sans Light" panose="020B0306030504020204" pitchFamily="34" charset="0"/>
              </a:endParaRPr>
            </a:p>
          </p:txBody>
        </p:sp>
        <p:sp>
          <p:nvSpPr>
            <p:cNvPr id="41" name="Freeform 38">
              <a:extLst>
                <a:ext uri="{FF2B5EF4-FFF2-40B4-BE49-F238E27FC236}">
                  <a16:creationId xmlns:a16="http://schemas.microsoft.com/office/drawing/2014/main" id="{404380A1-2BB6-4594-A5B0-1B72DA7DA8D7}"/>
                </a:ext>
              </a:extLst>
            </p:cNvPr>
            <p:cNvSpPr>
              <a:spLocks/>
            </p:cNvSpPr>
            <p:nvPr/>
          </p:nvSpPr>
          <p:spPr bwMode="auto">
            <a:xfrm>
              <a:off x="7077075" y="2232026"/>
              <a:ext cx="573088" cy="493713"/>
            </a:xfrm>
            <a:custGeom>
              <a:avLst/>
              <a:gdLst>
                <a:gd name="T0" fmla="*/ 215 w 361"/>
                <a:gd name="T1" fmla="*/ 0 h 311"/>
                <a:gd name="T2" fmla="*/ 361 w 361"/>
                <a:gd name="T3" fmla="*/ 311 h 311"/>
                <a:gd name="T4" fmla="*/ 0 w 361"/>
                <a:gd name="T5" fmla="*/ 311 h 311"/>
                <a:gd name="T6" fmla="*/ 215 w 361"/>
                <a:gd name="T7" fmla="*/ 0 h 311"/>
              </a:gdLst>
              <a:ahLst/>
              <a:cxnLst>
                <a:cxn ang="0">
                  <a:pos x="T0" y="T1"/>
                </a:cxn>
                <a:cxn ang="0">
                  <a:pos x="T2" y="T3"/>
                </a:cxn>
                <a:cxn ang="0">
                  <a:pos x="T4" y="T5"/>
                </a:cxn>
                <a:cxn ang="0">
                  <a:pos x="T6" y="T7"/>
                </a:cxn>
              </a:cxnLst>
              <a:rect l="0" t="0" r="r" b="b"/>
              <a:pathLst>
                <a:path w="361" h="311">
                  <a:moveTo>
                    <a:pt x="215" y="0"/>
                  </a:moveTo>
                  <a:lnTo>
                    <a:pt x="361" y="311"/>
                  </a:lnTo>
                  <a:lnTo>
                    <a:pt x="0" y="311"/>
                  </a:lnTo>
                  <a:lnTo>
                    <a:pt x="215" y="0"/>
                  </a:lnTo>
                  <a:close/>
                </a:path>
              </a:pathLst>
            </a:custGeom>
            <a:solidFill>
              <a:srgbClr val="D4EF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id-ID" sz="3189" dirty="0">
                <a:latin typeface="Open Sans Light" panose="020B0306030504020204" pitchFamily="34" charset="0"/>
              </a:endParaRPr>
            </a:p>
          </p:txBody>
        </p:sp>
        <p:sp>
          <p:nvSpPr>
            <p:cNvPr id="42" name="Freeform 39">
              <a:extLst>
                <a:ext uri="{FF2B5EF4-FFF2-40B4-BE49-F238E27FC236}">
                  <a16:creationId xmlns:a16="http://schemas.microsoft.com/office/drawing/2014/main" id="{529B8781-FBC0-4C18-A4DF-9A3878B6E793}"/>
                </a:ext>
              </a:extLst>
            </p:cNvPr>
            <p:cNvSpPr>
              <a:spLocks/>
            </p:cNvSpPr>
            <p:nvPr/>
          </p:nvSpPr>
          <p:spPr bwMode="auto">
            <a:xfrm>
              <a:off x="7423150" y="2228851"/>
              <a:ext cx="665163" cy="495300"/>
            </a:xfrm>
            <a:custGeom>
              <a:avLst/>
              <a:gdLst>
                <a:gd name="T0" fmla="*/ 0 w 419"/>
                <a:gd name="T1" fmla="*/ 0 h 312"/>
                <a:gd name="T2" fmla="*/ 144 w 419"/>
                <a:gd name="T3" fmla="*/ 312 h 312"/>
                <a:gd name="T4" fmla="*/ 419 w 419"/>
                <a:gd name="T5" fmla="*/ 122 h 312"/>
                <a:gd name="T6" fmla="*/ 0 w 419"/>
                <a:gd name="T7" fmla="*/ 0 h 312"/>
              </a:gdLst>
              <a:ahLst/>
              <a:cxnLst>
                <a:cxn ang="0">
                  <a:pos x="T0" y="T1"/>
                </a:cxn>
                <a:cxn ang="0">
                  <a:pos x="T2" y="T3"/>
                </a:cxn>
                <a:cxn ang="0">
                  <a:pos x="T4" y="T5"/>
                </a:cxn>
                <a:cxn ang="0">
                  <a:pos x="T6" y="T7"/>
                </a:cxn>
              </a:cxnLst>
              <a:rect l="0" t="0" r="r" b="b"/>
              <a:pathLst>
                <a:path w="419" h="312">
                  <a:moveTo>
                    <a:pt x="0" y="0"/>
                  </a:moveTo>
                  <a:lnTo>
                    <a:pt x="144" y="312"/>
                  </a:lnTo>
                  <a:lnTo>
                    <a:pt x="419" y="122"/>
                  </a:lnTo>
                  <a:lnTo>
                    <a:pt x="0" y="0"/>
                  </a:lnTo>
                  <a:close/>
                </a:path>
              </a:pathLst>
            </a:custGeom>
            <a:solidFill>
              <a:srgbClr val="E1F4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id-ID" sz="3189" dirty="0">
                <a:latin typeface="Open Sans Light" panose="020B0306030504020204" pitchFamily="34" charset="0"/>
              </a:endParaRPr>
            </a:p>
          </p:txBody>
        </p:sp>
        <p:sp>
          <p:nvSpPr>
            <p:cNvPr id="43" name="Freeform 40">
              <a:extLst>
                <a:ext uri="{FF2B5EF4-FFF2-40B4-BE49-F238E27FC236}">
                  <a16:creationId xmlns:a16="http://schemas.microsoft.com/office/drawing/2014/main" id="{AE851320-F67E-463C-B2BA-C17984E98585}"/>
                </a:ext>
              </a:extLst>
            </p:cNvPr>
            <p:cNvSpPr>
              <a:spLocks/>
            </p:cNvSpPr>
            <p:nvPr/>
          </p:nvSpPr>
          <p:spPr bwMode="auto">
            <a:xfrm>
              <a:off x="7423150" y="2114551"/>
              <a:ext cx="665163" cy="307975"/>
            </a:xfrm>
            <a:custGeom>
              <a:avLst/>
              <a:gdLst>
                <a:gd name="T0" fmla="*/ 0 w 419"/>
                <a:gd name="T1" fmla="*/ 72 h 194"/>
                <a:gd name="T2" fmla="*/ 321 w 419"/>
                <a:gd name="T3" fmla="*/ 0 h 194"/>
                <a:gd name="T4" fmla="*/ 419 w 419"/>
                <a:gd name="T5" fmla="*/ 194 h 194"/>
                <a:gd name="T6" fmla="*/ 0 w 419"/>
                <a:gd name="T7" fmla="*/ 72 h 194"/>
              </a:gdLst>
              <a:ahLst/>
              <a:cxnLst>
                <a:cxn ang="0">
                  <a:pos x="T0" y="T1"/>
                </a:cxn>
                <a:cxn ang="0">
                  <a:pos x="T2" y="T3"/>
                </a:cxn>
                <a:cxn ang="0">
                  <a:pos x="T4" y="T5"/>
                </a:cxn>
                <a:cxn ang="0">
                  <a:pos x="T6" y="T7"/>
                </a:cxn>
              </a:cxnLst>
              <a:rect l="0" t="0" r="r" b="b"/>
              <a:pathLst>
                <a:path w="419" h="194">
                  <a:moveTo>
                    <a:pt x="0" y="72"/>
                  </a:moveTo>
                  <a:lnTo>
                    <a:pt x="321" y="0"/>
                  </a:lnTo>
                  <a:lnTo>
                    <a:pt x="419" y="194"/>
                  </a:lnTo>
                  <a:lnTo>
                    <a:pt x="0" y="72"/>
                  </a:lnTo>
                  <a:close/>
                </a:path>
              </a:pathLst>
            </a:custGeom>
            <a:solidFill>
              <a:srgbClr val="EFF9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id-ID" sz="3189" dirty="0">
                <a:latin typeface="Open Sans Light" panose="020B0306030504020204" pitchFamily="34" charset="0"/>
              </a:endParaRPr>
            </a:p>
          </p:txBody>
        </p:sp>
        <p:sp>
          <p:nvSpPr>
            <p:cNvPr id="44" name="Freeform 41">
              <a:extLst>
                <a:ext uri="{FF2B5EF4-FFF2-40B4-BE49-F238E27FC236}">
                  <a16:creationId xmlns:a16="http://schemas.microsoft.com/office/drawing/2014/main" id="{51B7D309-B76D-41C7-AA5C-AC47BE31A61D}"/>
                </a:ext>
              </a:extLst>
            </p:cNvPr>
            <p:cNvSpPr>
              <a:spLocks/>
            </p:cNvSpPr>
            <p:nvPr/>
          </p:nvSpPr>
          <p:spPr bwMode="auto">
            <a:xfrm>
              <a:off x="7932738" y="1766888"/>
              <a:ext cx="725488" cy="655638"/>
            </a:xfrm>
            <a:custGeom>
              <a:avLst/>
              <a:gdLst>
                <a:gd name="T0" fmla="*/ 457 w 457"/>
                <a:gd name="T1" fmla="*/ 0 h 413"/>
                <a:gd name="T2" fmla="*/ 0 w 457"/>
                <a:gd name="T3" fmla="*/ 219 h 413"/>
                <a:gd name="T4" fmla="*/ 98 w 457"/>
                <a:gd name="T5" fmla="*/ 413 h 413"/>
                <a:gd name="T6" fmla="*/ 457 w 457"/>
                <a:gd name="T7" fmla="*/ 0 h 413"/>
              </a:gdLst>
              <a:ahLst/>
              <a:cxnLst>
                <a:cxn ang="0">
                  <a:pos x="T0" y="T1"/>
                </a:cxn>
                <a:cxn ang="0">
                  <a:pos x="T2" y="T3"/>
                </a:cxn>
                <a:cxn ang="0">
                  <a:pos x="T4" y="T5"/>
                </a:cxn>
                <a:cxn ang="0">
                  <a:pos x="T6" y="T7"/>
                </a:cxn>
              </a:cxnLst>
              <a:rect l="0" t="0" r="r" b="b"/>
              <a:pathLst>
                <a:path w="457" h="413">
                  <a:moveTo>
                    <a:pt x="457" y="0"/>
                  </a:moveTo>
                  <a:lnTo>
                    <a:pt x="0" y="219"/>
                  </a:lnTo>
                  <a:lnTo>
                    <a:pt x="98" y="413"/>
                  </a:lnTo>
                  <a:lnTo>
                    <a:pt x="45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id-ID" sz="3189" dirty="0">
                <a:latin typeface="Open Sans Light" panose="020B0306030504020204" pitchFamily="34" charset="0"/>
              </a:endParaRPr>
            </a:p>
          </p:txBody>
        </p:sp>
        <p:sp>
          <p:nvSpPr>
            <p:cNvPr id="45" name="Freeform 42">
              <a:extLst>
                <a:ext uri="{FF2B5EF4-FFF2-40B4-BE49-F238E27FC236}">
                  <a16:creationId xmlns:a16="http://schemas.microsoft.com/office/drawing/2014/main" id="{F28CA9AC-033A-406B-B00B-3BDAA76BE277}"/>
                </a:ext>
              </a:extLst>
            </p:cNvPr>
            <p:cNvSpPr>
              <a:spLocks/>
            </p:cNvSpPr>
            <p:nvPr/>
          </p:nvSpPr>
          <p:spPr bwMode="auto">
            <a:xfrm>
              <a:off x="8507413" y="5286376"/>
              <a:ext cx="615950" cy="538163"/>
            </a:xfrm>
            <a:custGeom>
              <a:avLst/>
              <a:gdLst>
                <a:gd name="T0" fmla="*/ 133 w 388"/>
                <a:gd name="T1" fmla="*/ 47 h 339"/>
                <a:gd name="T2" fmla="*/ 388 w 388"/>
                <a:gd name="T3" fmla="*/ 0 h 339"/>
                <a:gd name="T4" fmla="*/ 0 w 388"/>
                <a:gd name="T5" fmla="*/ 339 h 339"/>
                <a:gd name="T6" fmla="*/ 133 w 388"/>
                <a:gd name="T7" fmla="*/ 47 h 339"/>
              </a:gdLst>
              <a:ahLst/>
              <a:cxnLst>
                <a:cxn ang="0">
                  <a:pos x="T0" y="T1"/>
                </a:cxn>
                <a:cxn ang="0">
                  <a:pos x="T2" y="T3"/>
                </a:cxn>
                <a:cxn ang="0">
                  <a:pos x="T4" y="T5"/>
                </a:cxn>
                <a:cxn ang="0">
                  <a:pos x="T6" y="T7"/>
                </a:cxn>
              </a:cxnLst>
              <a:rect l="0" t="0" r="r" b="b"/>
              <a:pathLst>
                <a:path w="388" h="339">
                  <a:moveTo>
                    <a:pt x="133" y="47"/>
                  </a:moveTo>
                  <a:lnTo>
                    <a:pt x="388" y="0"/>
                  </a:lnTo>
                  <a:lnTo>
                    <a:pt x="0" y="339"/>
                  </a:lnTo>
                  <a:lnTo>
                    <a:pt x="133" y="47"/>
                  </a:lnTo>
                  <a:close/>
                </a:path>
              </a:pathLst>
            </a:custGeom>
            <a:solidFill>
              <a:srgbClr val="005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id-ID" sz="3189" dirty="0">
                <a:latin typeface="Open Sans Light" panose="020B0306030504020204" pitchFamily="34" charset="0"/>
              </a:endParaRPr>
            </a:p>
          </p:txBody>
        </p:sp>
        <p:sp>
          <p:nvSpPr>
            <p:cNvPr id="46" name="Freeform 43">
              <a:extLst>
                <a:ext uri="{FF2B5EF4-FFF2-40B4-BE49-F238E27FC236}">
                  <a16:creationId xmlns:a16="http://schemas.microsoft.com/office/drawing/2014/main" id="{E44E952B-7416-4839-AE2B-BFCF59DB505A}"/>
                </a:ext>
              </a:extLst>
            </p:cNvPr>
            <p:cNvSpPr>
              <a:spLocks/>
            </p:cNvSpPr>
            <p:nvPr/>
          </p:nvSpPr>
          <p:spPr bwMode="auto">
            <a:xfrm>
              <a:off x="8088313" y="1766888"/>
              <a:ext cx="703263" cy="655638"/>
            </a:xfrm>
            <a:custGeom>
              <a:avLst/>
              <a:gdLst>
                <a:gd name="T0" fmla="*/ 359 w 443"/>
                <a:gd name="T1" fmla="*/ 0 h 413"/>
                <a:gd name="T2" fmla="*/ 443 w 443"/>
                <a:gd name="T3" fmla="*/ 291 h 413"/>
                <a:gd name="T4" fmla="*/ 0 w 443"/>
                <a:gd name="T5" fmla="*/ 413 h 413"/>
                <a:gd name="T6" fmla="*/ 359 w 443"/>
                <a:gd name="T7" fmla="*/ 0 h 413"/>
              </a:gdLst>
              <a:ahLst/>
              <a:cxnLst>
                <a:cxn ang="0">
                  <a:pos x="T0" y="T1"/>
                </a:cxn>
                <a:cxn ang="0">
                  <a:pos x="T2" y="T3"/>
                </a:cxn>
                <a:cxn ang="0">
                  <a:pos x="T4" y="T5"/>
                </a:cxn>
                <a:cxn ang="0">
                  <a:pos x="T6" y="T7"/>
                </a:cxn>
              </a:cxnLst>
              <a:rect l="0" t="0" r="r" b="b"/>
              <a:pathLst>
                <a:path w="443" h="413">
                  <a:moveTo>
                    <a:pt x="359" y="0"/>
                  </a:moveTo>
                  <a:lnTo>
                    <a:pt x="443" y="291"/>
                  </a:lnTo>
                  <a:lnTo>
                    <a:pt x="0" y="413"/>
                  </a:lnTo>
                  <a:lnTo>
                    <a:pt x="359" y="0"/>
                  </a:lnTo>
                  <a:close/>
                </a:path>
              </a:pathLst>
            </a:custGeom>
            <a:solidFill>
              <a:srgbClr val="EFF9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id-ID" sz="3189" dirty="0">
                <a:latin typeface="Open Sans Light" panose="020B0306030504020204" pitchFamily="34" charset="0"/>
              </a:endParaRPr>
            </a:p>
          </p:txBody>
        </p:sp>
        <p:sp>
          <p:nvSpPr>
            <p:cNvPr id="47" name="Freeform 44">
              <a:extLst>
                <a:ext uri="{FF2B5EF4-FFF2-40B4-BE49-F238E27FC236}">
                  <a16:creationId xmlns:a16="http://schemas.microsoft.com/office/drawing/2014/main" id="{080C3922-565A-4775-AF31-F90CCEAB4BEE}"/>
                </a:ext>
              </a:extLst>
            </p:cNvPr>
            <p:cNvSpPr>
              <a:spLocks/>
            </p:cNvSpPr>
            <p:nvPr/>
          </p:nvSpPr>
          <p:spPr bwMode="auto">
            <a:xfrm>
              <a:off x="8088313" y="2228851"/>
              <a:ext cx="1139825" cy="323850"/>
            </a:xfrm>
            <a:custGeom>
              <a:avLst/>
              <a:gdLst>
                <a:gd name="T0" fmla="*/ 718 w 718"/>
                <a:gd name="T1" fmla="*/ 204 h 204"/>
                <a:gd name="T2" fmla="*/ 443 w 718"/>
                <a:gd name="T3" fmla="*/ 0 h 204"/>
                <a:gd name="T4" fmla="*/ 0 w 718"/>
                <a:gd name="T5" fmla="*/ 122 h 204"/>
                <a:gd name="T6" fmla="*/ 718 w 718"/>
                <a:gd name="T7" fmla="*/ 204 h 204"/>
              </a:gdLst>
              <a:ahLst/>
              <a:cxnLst>
                <a:cxn ang="0">
                  <a:pos x="T0" y="T1"/>
                </a:cxn>
                <a:cxn ang="0">
                  <a:pos x="T2" y="T3"/>
                </a:cxn>
                <a:cxn ang="0">
                  <a:pos x="T4" y="T5"/>
                </a:cxn>
                <a:cxn ang="0">
                  <a:pos x="T6" y="T7"/>
                </a:cxn>
              </a:cxnLst>
              <a:rect l="0" t="0" r="r" b="b"/>
              <a:pathLst>
                <a:path w="718" h="204">
                  <a:moveTo>
                    <a:pt x="718" y="204"/>
                  </a:moveTo>
                  <a:lnTo>
                    <a:pt x="443" y="0"/>
                  </a:lnTo>
                  <a:lnTo>
                    <a:pt x="0" y="122"/>
                  </a:lnTo>
                  <a:lnTo>
                    <a:pt x="718" y="2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id-ID" sz="3189" dirty="0">
                <a:latin typeface="Open Sans Light" panose="020B0306030504020204" pitchFamily="34" charset="0"/>
              </a:endParaRPr>
            </a:p>
          </p:txBody>
        </p:sp>
        <p:sp>
          <p:nvSpPr>
            <p:cNvPr id="48" name="Freeform 45">
              <a:extLst>
                <a:ext uri="{FF2B5EF4-FFF2-40B4-BE49-F238E27FC236}">
                  <a16:creationId xmlns:a16="http://schemas.microsoft.com/office/drawing/2014/main" id="{BF8B51A7-AAE3-48ED-A6B4-9B38F3B2F5BA}"/>
                </a:ext>
              </a:extLst>
            </p:cNvPr>
            <p:cNvSpPr>
              <a:spLocks/>
            </p:cNvSpPr>
            <p:nvPr/>
          </p:nvSpPr>
          <p:spPr bwMode="auto">
            <a:xfrm>
              <a:off x="8088313" y="2422526"/>
              <a:ext cx="1139825" cy="619125"/>
            </a:xfrm>
            <a:custGeom>
              <a:avLst/>
              <a:gdLst>
                <a:gd name="T0" fmla="*/ 718 w 718"/>
                <a:gd name="T1" fmla="*/ 82 h 390"/>
                <a:gd name="T2" fmla="*/ 685 w 718"/>
                <a:gd name="T3" fmla="*/ 390 h 390"/>
                <a:gd name="T4" fmla="*/ 0 w 718"/>
                <a:gd name="T5" fmla="*/ 0 h 390"/>
                <a:gd name="T6" fmla="*/ 718 w 718"/>
                <a:gd name="T7" fmla="*/ 82 h 390"/>
              </a:gdLst>
              <a:ahLst/>
              <a:cxnLst>
                <a:cxn ang="0">
                  <a:pos x="T0" y="T1"/>
                </a:cxn>
                <a:cxn ang="0">
                  <a:pos x="T2" y="T3"/>
                </a:cxn>
                <a:cxn ang="0">
                  <a:pos x="T4" y="T5"/>
                </a:cxn>
                <a:cxn ang="0">
                  <a:pos x="T6" y="T7"/>
                </a:cxn>
              </a:cxnLst>
              <a:rect l="0" t="0" r="r" b="b"/>
              <a:pathLst>
                <a:path w="718" h="390">
                  <a:moveTo>
                    <a:pt x="718" y="82"/>
                  </a:moveTo>
                  <a:lnTo>
                    <a:pt x="685" y="390"/>
                  </a:lnTo>
                  <a:lnTo>
                    <a:pt x="0" y="0"/>
                  </a:lnTo>
                  <a:lnTo>
                    <a:pt x="718" y="82"/>
                  </a:lnTo>
                  <a:close/>
                </a:path>
              </a:pathLst>
            </a:custGeom>
            <a:solidFill>
              <a:srgbClr val="E1F4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id-ID" sz="3189" dirty="0">
                <a:latin typeface="Open Sans Light" panose="020B0306030504020204" pitchFamily="34" charset="0"/>
              </a:endParaRPr>
            </a:p>
          </p:txBody>
        </p:sp>
        <p:sp>
          <p:nvSpPr>
            <p:cNvPr id="49" name="Freeform 46">
              <a:extLst>
                <a:ext uri="{FF2B5EF4-FFF2-40B4-BE49-F238E27FC236}">
                  <a16:creationId xmlns:a16="http://schemas.microsoft.com/office/drawing/2014/main" id="{98CEF39D-2B4C-42F7-B55A-0F8579B1C1F9}"/>
                </a:ext>
              </a:extLst>
            </p:cNvPr>
            <p:cNvSpPr>
              <a:spLocks/>
            </p:cNvSpPr>
            <p:nvPr/>
          </p:nvSpPr>
          <p:spPr bwMode="auto">
            <a:xfrm>
              <a:off x="9175750" y="2998788"/>
              <a:ext cx="790575" cy="390525"/>
            </a:xfrm>
            <a:custGeom>
              <a:avLst/>
              <a:gdLst>
                <a:gd name="T0" fmla="*/ 0 w 498"/>
                <a:gd name="T1" fmla="*/ 27 h 246"/>
                <a:gd name="T2" fmla="*/ 330 w 498"/>
                <a:gd name="T3" fmla="*/ 246 h 246"/>
                <a:gd name="T4" fmla="*/ 498 w 498"/>
                <a:gd name="T5" fmla="*/ 0 h 246"/>
                <a:gd name="T6" fmla="*/ 0 w 498"/>
                <a:gd name="T7" fmla="*/ 27 h 246"/>
              </a:gdLst>
              <a:ahLst/>
              <a:cxnLst>
                <a:cxn ang="0">
                  <a:pos x="T0" y="T1"/>
                </a:cxn>
                <a:cxn ang="0">
                  <a:pos x="T2" y="T3"/>
                </a:cxn>
                <a:cxn ang="0">
                  <a:pos x="T4" y="T5"/>
                </a:cxn>
                <a:cxn ang="0">
                  <a:pos x="T6" y="T7"/>
                </a:cxn>
              </a:cxnLst>
              <a:rect l="0" t="0" r="r" b="b"/>
              <a:pathLst>
                <a:path w="498" h="246">
                  <a:moveTo>
                    <a:pt x="0" y="27"/>
                  </a:moveTo>
                  <a:lnTo>
                    <a:pt x="330" y="246"/>
                  </a:lnTo>
                  <a:lnTo>
                    <a:pt x="498" y="0"/>
                  </a:lnTo>
                  <a:lnTo>
                    <a:pt x="0" y="27"/>
                  </a:lnTo>
                  <a:close/>
                </a:path>
              </a:pathLst>
            </a:custGeom>
            <a:solidFill>
              <a:srgbClr val="5BCB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id-ID" sz="3189" dirty="0">
                <a:latin typeface="Open Sans Light" panose="020B0306030504020204" pitchFamily="34" charset="0"/>
              </a:endParaRPr>
            </a:p>
          </p:txBody>
        </p:sp>
        <p:sp>
          <p:nvSpPr>
            <p:cNvPr id="50" name="Freeform 47">
              <a:extLst>
                <a:ext uri="{FF2B5EF4-FFF2-40B4-BE49-F238E27FC236}">
                  <a16:creationId xmlns:a16="http://schemas.microsoft.com/office/drawing/2014/main" id="{07801044-6E96-42CB-8066-DC84BEFD7BAB}"/>
                </a:ext>
              </a:extLst>
            </p:cNvPr>
            <p:cNvSpPr>
              <a:spLocks/>
            </p:cNvSpPr>
            <p:nvPr/>
          </p:nvSpPr>
          <p:spPr bwMode="auto">
            <a:xfrm>
              <a:off x="9175750" y="3041651"/>
              <a:ext cx="523875" cy="927100"/>
            </a:xfrm>
            <a:custGeom>
              <a:avLst/>
              <a:gdLst>
                <a:gd name="T0" fmla="*/ 330 w 330"/>
                <a:gd name="T1" fmla="*/ 219 h 584"/>
                <a:gd name="T2" fmla="*/ 148 w 330"/>
                <a:gd name="T3" fmla="*/ 584 h 584"/>
                <a:gd name="T4" fmla="*/ 0 w 330"/>
                <a:gd name="T5" fmla="*/ 0 h 584"/>
                <a:gd name="T6" fmla="*/ 330 w 330"/>
                <a:gd name="T7" fmla="*/ 219 h 584"/>
              </a:gdLst>
              <a:ahLst/>
              <a:cxnLst>
                <a:cxn ang="0">
                  <a:pos x="T0" y="T1"/>
                </a:cxn>
                <a:cxn ang="0">
                  <a:pos x="T2" y="T3"/>
                </a:cxn>
                <a:cxn ang="0">
                  <a:pos x="T4" y="T5"/>
                </a:cxn>
                <a:cxn ang="0">
                  <a:pos x="T6" y="T7"/>
                </a:cxn>
              </a:cxnLst>
              <a:rect l="0" t="0" r="r" b="b"/>
              <a:pathLst>
                <a:path w="330" h="584">
                  <a:moveTo>
                    <a:pt x="330" y="219"/>
                  </a:moveTo>
                  <a:lnTo>
                    <a:pt x="148" y="584"/>
                  </a:lnTo>
                  <a:lnTo>
                    <a:pt x="0" y="0"/>
                  </a:lnTo>
                  <a:lnTo>
                    <a:pt x="330" y="219"/>
                  </a:lnTo>
                  <a:close/>
                </a:path>
              </a:pathLst>
            </a:custGeom>
            <a:solidFill>
              <a:srgbClr val="00A1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id-ID" sz="3189" dirty="0">
                <a:latin typeface="Open Sans Light" panose="020B0306030504020204" pitchFamily="34" charset="0"/>
              </a:endParaRPr>
            </a:p>
          </p:txBody>
        </p:sp>
        <p:sp>
          <p:nvSpPr>
            <p:cNvPr id="51" name="Freeform 48">
              <a:extLst>
                <a:ext uri="{FF2B5EF4-FFF2-40B4-BE49-F238E27FC236}">
                  <a16:creationId xmlns:a16="http://schemas.microsoft.com/office/drawing/2014/main" id="{C4EBA9CC-29A1-48E2-8D5D-834CAC4E50D8}"/>
                </a:ext>
              </a:extLst>
            </p:cNvPr>
            <p:cNvSpPr>
              <a:spLocks/>
            </p:cNvSpPr>
            <p:nvPr/>
          </p:nvSpPr>
          <p:spPr bwMode="auto">
            <a:xfrm>
              <a:off x="8942388" y="3968751"/>
              <a:ext cx="655638" cy="604838"/>
            </a:xfrm>
            <a:custGeom>
              <a:avLst/>
              <a:gdLst>
                <a:gd name="T0" fmla="*/ 413 w 413"/>
                <a:gd name="T1" fmla="*/ 236 h 381"/>
                <a:gd name="T2" fmla="*/ 0 w 413"/>
                <a:gd name="T3" fmla="*/ 381 h 381"/>
                <a:gd name="T4" fmla="*/ 295 w 413"/>
                <a:gd name="T5" fmla="*/ 0 h 381"/>
                <a:gd name="T6" fmla="*/ 413 w 413"/>
                <a:gd name="T7" fmla="*/ 236 h 381"/>
              </a:gdLst>
              <a:ahLst/>
              <a:cxnLst>
                <a:cxn ang="0">
                  <a:pos x="T0" y="T1"/>
                </a:cxn>
                <a:cxn ang="0">
                  <a:pos x="T2" y="T3"/>
                </a:cxn>
                <a:cxn ang="0">
                  <a:pos x="T4" y="T5"/>
                </a:cxn>
                <a:cxn ang="0">
                  <a:pos x="T6" y="T7"/>
                </a:cxn>
              </a:cxnLst>
              <a:rect l="0" t="0" r="r" b="b"/>
              <a:pathLst>
                <a:path w="413" h="381">
                  <a:moveTo>
                    <a:pt x="413" y="236"/>
                  </a:moveTo>
                  <a:lnTo>
                    <a:pt x="0" y="381"/>
                  </a:lnTo>
                  <a:lnTo>
                    <a:pt x="295" y="0"/>
                  </a:lnTo>
                  <a:lnTo>
                    <a:pt x="413" y="236"/>
                  </a:lnTo>
                  <a:close/>
                </a:path>
              </a:pathLst>
            </a:custGeom>
            <a:solidFill>
              <a:srgbClr val="008F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id-ID" sz="3189" dirty="0">
                <a:latin typeface="Open Sans Light" panose="020B0306030504020204" pitchFamily="34" charset="0"/>
              </a:endParaRPr>
            </a:p>
          </p:txBody>
        </p:sp>
        <p:sp>
          <p:nvSpPr>
            <p:cNvPr id="52" name="Freeform 49">
              <a:extLst>
                <a:ext uri="{FF2B5EF4-FFF2-40B4-BE49-F238E27FC236}">
                  <a16:creationId xmlns:a16="http://schemas.microsoft.com/office/drawing/2014/main" id="{6B9A50C8-335D-4B9A-A6B5-CB6B703DCC12}"/>
                </a:ext>
              </a:extLst>
            </p:cNvPr>
            <p:cNvSpPr>
              <a:spLocks/>
            </p:cNvSpPr>
            <p:nvPr/>
          </p:nvSpPr>
          <p:spPr bwMode="auto">
            <a:xfrm>
              <a:off x="8047038" y="4408488"/>
              <a:ext cx="895350" cy="414338"/>
            </a:xfrm>
            <a:custGeom>
              <a:avLst/>
              <a:gdLst>
                <a:gd name="T0" fmla="*/ 195 w 564"/>
                <a:gd name="T1" fmla="*/ 261 h 261"/>
                <a:gd name="T2" fmla="*/ 0 w 564"/>
                <a:gd name="T3" fmla="*/ 0 h 261"/>
                <a:gd name="T4" fmla="*/ 564 w 564"/>
                <a:gd name="T5" fmla="*/ 104 h 261"/>
                <a:gd name="T6" fmla="*/ 195 w 564"/>
                <a:gd name="T7" fmla="*/ 261 h 261"/>
              </a:gdLst>
              <a:ahLst/>
              <a:cxnLst>
                <a:cxn ang="0">
                  <a:pos x="T0" y="T1"/>
                </a:cxn>
                <a:cxn ang="0">
                  <a:pos x="T2" y="T3"/>
                </a:cxn>
                <a:cxn ang="0">
                  <a:pos x="T4" y="T5"/>
                </a:cxn>
                <a:cxn ang="0">
                  <a:pos x="T6" y="T7"/>
                </a:cxn>
              </a:cxnLst>
              <a:rect l="0" t="0" r="r" b="b"/>
              <a:pathLst>
                <a:path w="564" h="261">
                  <a:moveTo>
                    <a:pt x="195" y="261"/>
                  </a:moveTo>
                  <a:lnTo>
                    <a:pt x="0" y="0"/>
                  </a:lnTo>
                  <a:lnTo>
                    <a:pt x="564" y="104"/>
                  </a:lnTo>
                  <a:lnTo>
                    <a:pt x="195" y="261"/>
                  </a:lnTo>
                  <a:close/>
                </a:path>
              </a:pathLst>
            </a:custGeom>
            <a:solidFill>
              <a:srgbClr val="009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id-ID" sz="3189" dirty="0">
                <a:latin typeface="Open Sans Light" panose="020B0306030504020204" pitchFamily="34" charset="0"/>
              </a:endParaRPr>
            </a:p>
          </p:txBody>
        </p:sp>
        <p:sp>
          <p:nvSpPr>
            <p:cNvPr id="53" name="Freeform 50">
              <a:extLst>
                <a:ext uri="{FF2B5EF4-FFF2-40B4-BE49-F238E27FC236}">
                  <a16:creationId xmlns:a16="http://schemas.microsoft.com/office/drawing/2014/main" id="{8E61F086-F27C-4F02-BCBA-4FAF35483D80}"/>
                </a:ext>
              </a:extLst>
            </p:cNvPr>
            <p:cNvSpPr>
              <a:spLocks/>
            </p:cNvSpPr>
            <p:nvPr/>
          </p:nvSpPr>
          <p:spPr bwMode="auto">
            <a:xfrm>
              <a:off x="8047038" y="3914776"/>
              <a:ext cx="895350" cy="658813"/>
            </a:xfrm>
            <a:custGeom>
              <a:avLst/>
              <a:gdLst>
                <a:gd name="T0" fmla="*/ 551 w 564"/>
                <a:gd name="T1" fmla="*/ 0 h 415"/>
                <a:gd name="T2" fmla="*/ 0 w 564"/>
                <a:gd name="T3" fmla="*/ 311 h 415"/>
                <a:gd name="T4" fmla="*/ 564 w 564"/>
                <a:gd name="T5" fmla="*/ 415 h 415"/>
                <a:gd name="T6" fmla="*/ 551 w 564"/>
                <a:gd name="T7" fmla="*/ 0 h 415"/>
              </a:gdLst>
              <a:ahLst/>
              <a:cxnLst>
                <a:cxn ang="0">
                  <a:pos x="T0" y="T1"/>
                </a:cxn>
                <a:cxn ang="0">
                  <a:pos x="T2" y="T3"/>
                </a:cxn>
                <a:cxn ang="0">
                  <a:pos x="T4" y="T5"/>
                </a:cxn>
                <a:cxn ang="0">
                  <a:pos x="T6" y="T7"/>
                </a:cxn>
              </a:cxnLst>
              <a:rect l="0" t="0" r="r" b="b"/>
              <a:pathLst>
                <a:path w="564" h="415">
                  <a:moveTo>
                    <a:pt x="551" y="0"/>
                  </a:moveTo>
                  <a:lnTo>
                    <a:pt x="0" y="311"/>
                  </a:lnTo>
                  <a:lnTo>
                    <a:pt x="564" y="415"/>
                  </a:lnTo>
                  <a:lnTo>
                    <a:pt x="551" y="0"/>
                  </a:lnTo>
                  <a:close/>
                </a:path>
              </a:pathLst>
            </a:custGeom>
            <a:solidFill>
              <a:srgbClr val="00A1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id-ID" sz="3189" dirty="0">
                <a:latin typeface="Open Sans Light" panose="020B0306030504020204" pitchFamily="34" charset="0"/>
              </a:endParaRPr>
            </a:p>
          </p:txBody>
        </p:sp>
        <p:sp>
          <p:nvSpPr>
            <p:cNvPr id="54" name="Freeform 51">
              <a:extLst>
                <a:ext uri="{FF2B5EF4-FFF2-40B4-BE49-F238E27FC236}">
                  <a16:creationId xmlns:a16="http://schemas.microsoft.com/office/drawing/2014/main" id="{2FD7B59E-857D-4E1A-B907-653F79646672}"/>
                </a:ext>
              </a:extLst>
            </p:cNvPr>
            <p:cNvSpPr>
              <a:spLocks/>
            </p:cNvSpPr>
            <p:nvPr/>
          </p:nvSpPr>
          <p:spPr bwMode="auto">
            <a:xfrm>
              <a:off x="8921750" y="3914776"/>
              <a:ext cx="488950" cy="658813"/>
            </a:xfrm>
            <a:custGeom>
              <a:avLst/>
              <a:gdLst>
                <a:gd name="T0" fmla="*/ 0 w 308"/>
                <a:gd name="T1" fmla="*/ 0 h 415"/>
                <a:gd name="T2" fmla="*/ 308 w 308"/>
                <a:gd name="T3" fmla="*/ 34 h 415"/>
                <a:gd name="T4" fmla="*/ 13 w 308"/>
                <a:gd name="T5" fmla="*/ 415 h 415"/>
                <a:gd name="T6" fmla="*/ 0 w 308"/>
                <a:gd name="T7" fmla="*/ 0 h 415"/>
              </a:gdLst>
              <a:ahLst/>
              <a:cxnLst>
                <a:cxn ang="0">
                  <a:pos x="T0" y="T1"/>
                </a:cxn>
                <a:cxn ang="0">
                  <a:pos x="T2" y="T3"/>
                </a:cxn>
                <a:cxn ang="0">
                  <a:pos x="T4" y="T5"/>
                </a:cxn>
                <a:cxn ang="0">
                  <a:pos x="T6" y="T7"/>
                </a:cxn>
              </a:cxnLst>
              <a:rect l="0" t="0" r="r" b="b"/>
              <a:pathLst>
                <a:path w="308" h="415">
                  <a:moveTo>
                    <a:pt x="0" y="0"/>
                  </a:moveTo>
                  <a:lnTo>
                    <a:pt x="308" y="34"/>
                  </a:lnTo>
                  <a:lnTo>
                    <a:pt x="13" y="415"/>
                  </a:lnTo>
                  <a:lnTo>
                    <a:pt x="0" y="0"/>
                  </a:lnTo>
                  <a:close/>
                </a:path>
              </a:pathLst>
            </a:custGeom>
            <a:solidFill>
              <a:srgbClr val="009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id-ID" sz="3189" dirty="0">
                <a:latin typeface="Open Sans Light" panose="020B0306030504020204" pitchFamily="34" charset="0"/>
              </a:endParaRPr>
            </a:p>
          </p:txBody>
        </p:sp>
        <p:sp>
          <p:nvSpPr>
            <p:cNvPr id="55" name="Freeform 52">
              <a:extLst>
                <a:ext uri="{FF2B5EF4-FFF2-40B4-BE49-F238E27FC236}">
                  <a16:creationId xmlns:a16="http://schemas.microsoft.com/office/drawing/2014/main" id="{E248A938-DF8C-4180-B429-7D703434E842}"/>
                </a:ext>
              </a:extLst>
            </p:cNvPr>
            <p:cNvSpPr>
              <a:spLocks/>
            </p:cNvSpPr>
            <p:nvPr/>
          </p:nvSpPr>
          <p:spPr bwMode="auto">
            <a:xfrm>
              <a:off x="8921750" y="3041651"/>
              <a:ext cx="488950" cy="927100"/>
            </a:xfrm>
            <a:custGeom>
              <a:avLst/>
              <a:gdLst>
                <a:gd name="T0" fmla="*/ 0 w 308"/>
                <a:gd name="T1" fmla="*/ 550 h 584"/>
                <a:gd name="T2" fmla="*/ 308 w 308"/>
                <a:gd name="T3" fmla="*/ 584 h 584"/>
                <a:gd name="T4" fmla="*/ 160 w 308"/>
                <a:gd name="T5" fmla="*/ 0 h 584"/>
                <a:gd name="T6" fmla="*/ 0 w 308"/>
                <a:gd name="T7" fmla="*/ 550 h 584"/>
              </a:gdLst>
              <a:ahLst/>
              <a:cxnLst>
                <a:cxn ang="0">
                  <a:pos x="T0" y="T1"/>
                </a:cxn>
                <a:cxn ang="0">
                  <a:pos x="T2" y="T3"/>
                </a:cxn>
                <a:cxn ang="0">
                  <a:pos x="T4" y="T5"/>
                </a:cxn>
                <a:cxn ang="0">
                  <a:pos x="T6" y="T7"/>
                </a:cxn>
              </a:cxnLst>
              <a:rect l="0" t="0" r="r" b="b"/>
              <a:pathLst>
                <a:path w="308" h="584">
                  <a:moveTo>
                    <a:pt x="0" y="550"/>
                  </a:moveTo>
                  <a:lnTo>
                    <a:pt x="308" y="584"/>
                  </a:lnTo>
                  <a:lnTo>
                    <a:pt x="160" y="0"/>
                  </a:lnTo>
                  <a:lnTo>
                    <a:pt x="0" y="550"/>
                  </a:lnTo>
                  <a:close/>
                </a:path>
              </a:pathLst>
            </a:custGeom>
            <a:solidFill>
              <a:srgbClr val="5BCB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id-ID" sz="3189" dirty="0">
                <a:latin typeface="Open Sans Light" panose="020B0306030504020204" pitchFamily="34" charset="0"/>
              </a:endParaRPr>
            </a:p>
          </p:txBody>
        </p:sp>
        <p:sp>
          <p:nvSpPr>
            <p:cNvPr id="56" name="Freeform 53">
              <a:extLst>
                <a:ext uri="{FF2B5EF4-FFF2-40B4-BE49-F238E27FC236}">
                  <a16:creationId xmlns:a16="http://schemas.microsoft.com/office/drawing/2014/main" id="{022E9322-3B61-426C-AF6B-069C2BCC62B9}"/>
                </a:ext>
              </a:extLst>
            </p:cNvPr>
            <p:cNvSpPr>
              <a:spLocks/>
            </p:cNvSpPr>
            <p:nvPr/>
          </p:nvSpPr>
          <p:spPr bwMode="auto">
            <a:xfrm>
              <a:off x="7907338" y="3914776"/>
              <a:ext cx="1014413" cy="493713"/>
            </a:xfrm>
            <a:custGeom>
              <a:avLst/>
              <a:gdLst>
                <a:gd name="T0" fmla="*/ 639 w 639"/>
                <a:gd name="T1" fmla="*/ 0 h 311"/>
                <a:gd name="T2" fmla="*/ 88 w 639"/>
                <a:gd name="T3" fmla="*/ 311 h 311"/>
                <a:gd name="T4" fmla="*/ 0 w 639"/>
                <a:gd name="T5" fmla="*/ 8 h 311"/>
                <a:gd name="T6" fmla="*/ 639 w 639"/>
                <a:gd name="T7" fmla="*/ 0 h 311"/>
              </a:gdLst>
              <a:ahLst/>
              <a:cxnLst>
                <a:cxn ang="0">
                  <a:pos x="T0" y="T1"/>
                </a:cxn>
                <a:cxn ang="0">
                  <a:pos x="T2" y="T3"/>
                </a:cxn>
                <a:cxn ang="0">
                  <a:pos x="T4" y="T5"/>
                </a:cxn>
                <a:cxn ang="0">
                  <a:pos x="T6" y="T7"/>
                </a:cxn>
              </a:cxnLst>
              <a:rect l="0" t="0" r="r" b="b"/>
              <a:pathLst>
                <a:path w="639" h="311">
                  <a:moveTo>
                    <a:pt x="639" y="0"/>
                  </a:moveTo>
                  <a:lnTo>
                    <a:pt x="88" y="311"/>
                  </a:lnTo>
                  <a:lnTo>
                    <a:pt x="0" y="8"/>
                  </a:lnTo>
                  <a:lnTo>
                    <a:pt x="639" y="0"/>
                  </a:lnTo>
                  <a:close/>
                </a:path>
              </a:pathLst>
            </a:custGeom>
            <a:solidFill>
              <a:srgbClr val="00B9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id-ID" sz="3189" dirty="0">
                <a:latin typeface="Open Sans Light" panose="020B0306030504020204" pitchFamily="34" charset="0"/>
              </a:endParaRPr>
            </a:p>
          </p:txBody>
        </p:sp>
        <p:sp>
          <p:nvSpPr>
            <p:cNvPr id="57" name="Freeform 54">
              <a:extLst>
                <a:ext uri="{FF2B5EF4-FFF2-40B4-BE49-F238E27FC236}">
                  <a16:creationId xmlns:a16="http://schemas.microsoft.com/office/drawing/2014/main" id="{C5AE71BF-7A7F-4149-B166-6837CB29D534}"/>
                </a:ext>
              </a:extLst>
            </p:cNvPr>
            <p:cNvSpPr>
              <a:spLocks/>
            </p:cNvSpPr>
            <p:nvPr/>
          </p:nvSpPr>
          <p:spPr bwMode="auto">
            <a:xfrm>
              <a:off x="7081838" y="3308351"/>
              <a:ext cx="919163" cy="619125"/>
            </a:xfrm>
            <a:custGeom>
              <a:avLst/>
              <a:gdLst>
                <a:gd name="T0" fmla="*/ 520 w 579"/>
                <a:gd name="T1" fmla="*/ 390 h 390"/>
                <a:gd name="T2" fmla="*/ 0 w 579"/>
                <a:gd name="T3" fmla="*/ 221 h 390"/>
                <a:gd name="T4" fmla="*/ 579 w 579"/>
                <a:gd name="T5" fmla="*/ 0 h 390"/>
                <a:gd name="T6" fmla="*/ 520 w 579"/>
                <a:gd name="T7" fmla="*/ 390 h 390"/>
              </a:gdLst>
              <a:ahLst/>
              <a:cxnLst>
                <a:cxn ang="0">
                  <a:pos x="T0" y="T1"/>
                </a:cxn>
                <a:cxn ang="0">
                  <a:pos x="T2" y="T3"/>
                </a:cxn>
                <a:cxn ang="0">
                  <a:pos x="T4" y="T5"/>
                </a:cxn>
                <a:cxn ang="0">
                  <a:pos x="T6" y="T7"/>
                </a:cxn>
              </a:cxnLst>
              <a:rect l="0" t="0" r="r" b="b"/>
              <a:pathLst>
                <a:path w="579" h="390">
                  <a:moveTo>
                    <a:pt x="520" y="390"/>
                  </a:moveTo>
                  <a:lnTo>
                    <a:pt x="0" y="221"/>
                  </a:lnTo>
                  <a:lnTo>
                    <a:pt x="579" y="0"/>
                  </a:lnTo>
                  <a:lnTo>
                    <a:pt x="520" y="390"/>
                  </a:lnTo>
                  <a:close/>
                </a:path>
              </a:pathLst>
            </a:custGeom>
            <a:solidFill>
              <a:srgbClr val="8ED8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id-ID" sz="3189" dirty="0">
                <a:latin typeface="Open Sans Light" panose="020B0306030504020204" pitchFamily="34" charset="0"/>
              </a:endParaRPr>
            </a:p>
          </p:txBody>
        </p:sp>
        <p:sp>
          <p:nvSpPr>
            <p:cNvPr id="58" name="Freeform 55">
              <a:extLst>
                <a:ext uri="{FF2B5EF4-FFF2-40B4-BE49-F238E27FC236}">
                  <a16:creationId xmlns:a16="http://schemas.microsoft.com/office/drawing/2014/main" id="{0E59DE99-25A7-4606-A8D4-0DF92F2A0A7D}"/>
                </a:ext>
              </a:extLst>
            </p:cNvPr>
            <p:cNvSpPr>
              <a:spLocks/>
            </p:cNvSpPr>
            <p:nvPr/>
          </p:nvSpPr>
          <p:spPr bwMode="auto">
            <a:xfrm>
              <a:off x="7081838" y="3140076"/>
              <a:ext cx="919163" cy="519113"/>
            </a:xfrm>
            <a:custGeom>
              <a:avLst/>
              <a:gdLst>
                <a:gd name="T0" fmla="*/ 171 w 579"/>
                <a:gd name="T1" fmla="*/ 0 h 327"/>
                <a:gd name="T2" fmla="*/ 0 w 579"/>
                <a:gd name="T3" fmla="*/ 327 h 327"/>
                <a:gd name="T4" fmla="*/ 579 w 579"/>
                <a:gd name="T5" fmla="*/ 106 h 327"/>
                <a:gd name="T6" fmla="*/ 171 w 579"/>
                <a:gd name="T7" fmla="*/ 0 h 327"/>
              </a:gdLst>
              <a:ahLst/>
              <a:cxnLst>
                <a:cxn ang="0">
                  <a:pos x="T0" y="T1"/>
                </a:cxn>
                <a:cxn ang="0">
                  <a:pos x="T2" y="T3"/>
                </a:cxn>
                <a:cxn ang="0">
                  <a:pos x="T4" y="T5"/>
                </a:cxn>
                <a:cxn ang="0">
                  <a:pos x="T6" y="T7"/>
                </a:cxn>
              </a:cxnLst>
              <a:rect l="0" t="0" r="r" b="b"/>
              <a:pathLst>
                <a:path w="579" h="327">
                  <a:moveTo>
                    <a:pt x="171" y="0"/>
                  </a:moveTo>
                  <a:lnTo>
                    <a:pt x="0" y="327"/>
                  </a:lnTo>
                  <a:lnTo>
                    <a:pt x="579" y="106"/>
                  </a:lnTo>
                  <a:lnTo>
                    <a:pt x="171" y="0"/>
                  </a:lnTo>
                  <a:close/>
                </a:path>
              </a:pathLst>
            </a:custGeom>
            <a:solidFill>
              <a:srgbClr val="E1F4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id-ID" sz="3189" dirty="0">
                <a:latin typeface="Open Sans Light" panose="020B0306030504020204" pitchFamily="34" charset="0"/>
              </a:endParaRPr>
            </a:p>
          </p:txBody>
        </p:sp>
        <p:sp>
          <p:nvSpPr>
            <p:cNvPr id="59" name="Freeform 56">
              <a:extLst>
                <a:ext uri="{FF2B5EF4-FFF2-40B4-BE49-F238E27FC236}">
                  <a16:creationId xmlns:a16="http://schemas.microsoft.com/office/drawing/2014/main" id="{78D6F7A0-7090-47F4-9E3A-10E1E65E6997}"/>
                </a:ext>
              </a:extLst>
            </p:cNvPr>
            <p:cNvSpPr>
              <a:spLocks/>
            </p:cNvSpPr>
            <p:nvPr/>
          </p:nvSpPr>
          <p:spPr bwMode="auto">
            <a:xfrm>
              <a:off x="7353300" y="2897188"/>
              <a:ext cx="647700" cy="411163"/>
            </a:xfrm>
            <a:custGeom>
              <a:avLst/>
              <a:gdLst>
                <a:gd name="T0" fmla="*/ 0 w 408"/>
                <a:gd name="T1" fmla="*/ 153 h 259"/>
                <a:gd name="T2" fmla="*/ 308 w 408"/>
                <a:gd name="T3" fmla="*/ 0 h 259"/>
                <a:gd name="T4" fmla="*/ 408 w 408"/>
                <a:gd name="T5" fmla="*/ 259 h 259"/>
                <a:gd name="T6" fmla="*/ 0 w 408"/>
                <a:gd name="T7" fmla="*/ 153 h 259"/>
              </a:gdLst>
              <a:ahLst/>
              <a:cxnLst>
                <a:cxn ang="0">
                  <a:pos x="T0" y="T1"/>
                </a:cxn>
                <a:cxn ang="0">
                  <a:pos x="T2" y="T3"/>
                </a:cxn>
                <a:cxn ang="0">
                  <a:pos x="T4" y="T5"/>
                </a:cxn>
                <a:cxn ang="0">
                  <a:pos x="T6" y="T7"/>
                </a:cxn>
              </a:cxnLst>
              <a:rect l="0" t="0" r="r" b="b"/>
              <a:pathLst>
                <a:path w="408" h="259">
                  <a:moveTo>
                    <a:pt x="0" y="153"/>
                  </a:moveTo>
                  <a:lnTo>
                    <a:pt x="308" y="0"/>
                  </a:lnTo>
                  <a:lnTo>
                    <a:pt x="408" y="259"/>
                  </a:lnTo>
                  <a:lnTo>
                    <a:pt x="0" y="153"/>
                  </a:lnTo>
                  <a:close/>
                </a:path>
              </a:pathLst>
            </a:custGeom>
            <a:solidFill>
              <a:srgbClr val="D4EF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id-ID" sz="3189" dirty="0">
                <a:latin typeface="Open Sans Light" panose="020B0306030504020204" pitchFamily="34" charset="0"/>
              </a:endParaRPr>
            </a:p>
          </p:txBody>
        </p:sp>
        <p:sp>
          <p:nvSpPr>
            <p:cNvPr id="60" name="Freeform 57">
              <a:extLst>
                <a:ext uri="{FF2B5EF4-FFF2-40B4-BE49-F238E27FC236}">
                  <a16:creationId xmlns:a16="http://schemas.microsoft.com/office/drawing/2014/main" id="{F54D6334-F8E7-47B6-8A82-604B73DE571E}"/>
                </a:ext>
              </a:extLst>
            </p:cNvPr>
            <p:cNvSpPr>
              <a:spLocks/>
            </p:cNvSpPr>
            <p:nvPr/>
          </p:nvSpPr>
          <p:spPr bwMode="auto">
            <a:xfrm>
              <a:off x="7353300" y="2724151"/>
              <a:ext cx="488950" cy="415925"/>
            </a:xfrm>
            <a:custGeom>
              <a:avLst/>
              <a:gdLst>
                <a:gd name="T0" fmla="*/ 0 w 308"/>
                <a:gd name="T1" fmla="*/ 262 h 262"/>
                <a:gd name="T2" fmla="*/ 308 w 308"/>
                <a:gd name="T3" fmla="*/ 109 h 262"/>
                <a:gd name="T4" fmla="*/ 188 w 308"/>
                <a:gd name="T5" fmla="*/ 0 h 262"/>
                <a:gd name="T6" fmla="*/ 0 w 308"/>
                <a:gd name="T7" fmla="*/ 262 h 262"/>
              </a:gdLst>
              <a:ahLst/>
              <a:cxnLst>
                <a:cxn ang="0">
                  <a:pos x="T0" y="T1"/>
                </a:cxn>
                <a:cxn ang="0">
                  <a:pos x="T2" y="T3"/>
                </a:cxn>
                <a:cxn ang="0">
                  <a:pos x="T4" y="T5"/>
                </a:cxn>
                <a:cxn ang="0">
                  <a:pos x="T6" y="T7"/>
                </a:cxn>
              </a:cxnLst>
              <a:rect l="0" t="0" r="r" b="b"/>
              <a:pathLst>
                <a:path w="308" h="262">
                  <a:moveTo>
                    <a:pt x="0" y="262"/>
                  </a:moveTo>
                  <a:lnTo>
                    <a:pt x="308" y="109"/>
                  </a:lnTo>
                  <a:lnTo>
                    <a:pt x="188" y="0"/>
                  </a:lnTo>
                  <a:lnTo>
                    <a:pt x="0" y="262"/>
                  </a:lnTo>
                  <a:close/>
                </a:path>
              </a:pathLst>
            </a:custGeom>
            <a:solidFill>
              <a:srgbClr val="E1F4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id-ID" sz="3189" dirty="0">
                <a:latin typeface="Open Sans Light" panose="020B0306030504020204" pitchFamily="34" charset="0"/>
              </a:endParaRPr>
            </a:p>
          </p:txBody>
        </p:sp>
        <p:sp>
          <p:nvSpPr>
            <p:cNvPr id="61" name="Freeform 58">
              <a:extLst>
                <a:ext uri="{FF2B5EF4-FFF2-40B4-BE49-F238E27FC236}">
                  <a16:creationId xmlns:a16="http://schemas.microsoft.com/office/drawing/2014/main" id="{3F911671-602A-449E-A020-12D8F8C047E4}"/>
                </a:ext>
              </a:extLst>
            </p:cNvPr>
            <p:cNvSpPr>
              <a:spLocks/>
            </p:cNvSpPr>
            <p:nvPr/>
          </p:nvSpPr>
          <p:spPr bwMode="auto">
            <a:xfrm>
              <a:off x="7651750" y="2422526"/>
              <a:ext cx="436563" cy="474663"/>
            </a:xfrm>
            <a:custGeom>
              <a:avLst/>
              <a:gdLst>
                <a:gd name="T0" fmla="*/ 275 w 275"/>
                <a:gd name="T1" fmla="*/ 0 h 299"/>
                <a:gd name="T2" fmla="*/ 120 w 275"/>
                <a:gd name="T3" fmla="*/ 299 h 299"/>
                <a:gd name="T4" fmla="*/ 0 w 275"/>
                <a:gd name="T5" fmla="*/ 190 h 299"/>
                <a:gd name="T6" fmla="*/ 275 w 275"/>
                <a:gd name="T7" fmla="*/ 0 h 299"/>
              </a:gdLst>
              <a:ahLst/>
              <a:cxnLst>
                <a:cxn ang="0">
                  <a:pos x="T0" y="T1"/>
                </a:cxn>
                <a:cxn ang="0">
                  <a:pos x="T2" y="T3"/>
                </a:cxn>
                <a:cxn ang="0">
                  <a:pos x="T4" y="T5"/>
                </a:cxn>
                <a:cxn ang="0">
                  <a:pos x="T6" y="T7"/>
                </a:cxn>
              </a:cxnLst>
              <a:rect l="0" t="0" r="r" b="b"/>
              <a:pathLst>
                <a:path w="275" h="299">
                  <a:moveTo>
                    <a:pt x="275" y="0"/>
                  </a:moveTo>
                  <a:lnTo>
                    <a:pt x="120" y="299"/>
                  </a:lnTo>
                  <a:lnTo>
                    <a:pt x="0" y="190"/>
                  </a:lnTo>
                  <a:lnTo>
                    <a:pt x="275" y="0"/>
                  </a:lnTo>
                  <a:close/>
                </a:path>
              </a:pathLst>
            </a:custGeom>
            <a:solidFill>
              <a:srgbClr val="EFF9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id-ID" sz="3189" dirty="0">
                <a:latin typeface="Open Sans Light" panose="020B0306030504020204" pitchFamily="34" charset="0"/>
              </a:endParaRPr>
            </a:p>
          </p:txBody>
        </p:sp>
        <p:sp>
          <p:nvSpPr>
            <p:cNvPr id="62" name="Freeform 59">
              <a:extLst>
                <a:ext uri="{FF2B5EF4-FFF2-40B4-BE49-F238E27FC236}">
                  <a16:creationId xmlns:a16="http://schemas.microsoft.com/office/drawing/2014/main" id="{3BE26958-AE17-4CF3-BA99-EACF845DF741}"/>
                </a:ext>
              </a:extLst>
            </p:cNvPr>
            <p:cNvSpPr>
              <a:spLocks/>
            </p:cNvSpPr>
            <p:nvPr/>
          </p:nvSpPr>
          <p:spPr bwMode="auto">
            <a:xfrm>
              <a:off x="7907338" y="3308351"/>
              <a:ext cx="1014413" cy="619125"/>
            </a:xfrm>
            <a:custGeom>
              <a:avLst/>
              <a:gdLst>
                <a:gd name="T0" fmla="*/ 0 w 639"/>
                <a:gd name="T1" fmla="*/ 390 h 390"/>
                <a:gd name="T2" fmla="*/ 639 w 639"/>
                <a:gd name="T3" fmla="*/ 382 h 390"/>
                <a:gd name="T4" fmla="*/ 59 w 639"/>
                <a:gd name="T5" fmla="*/ 0 h 390"/>
                <a:gd name="T6" fmla="*/ 0 w 639"/>
                <a:gd name="T7" fmla="*/ 390 h 390"/>
              </a:gdLst>
              <a:ahLst/>
              <a:cxnLst>
                <a:cxn ang="0">
                  <a:pos x="T0" y="T1"/>
                </a:cxn>
                <a:cxn ang="0">
                  <a:pos x="T2" y="T3"/>
                </a:cxn>
                <a:cxn ang="0">
                  <a:pos x="T4" y="T5"/>
                </a:cxn>
                <a:cxn ang="0">
                  <a:pos x="T6" y="T7"/>
                </a:cxn>
              </a:cxnLst>
              <a:rect l="0" t="0" r="r" b="b"/>
              <a:pathLst>
                <a:path w="639" h="390">
                  <a:moveTo>
                    <a:pt x="0" y="390"/>
                  </a:moveTo>
                  <a:lnTo>
                    <a:pt x="639" y="382"/>
                  </a:lnTo>
                  <a:lnTo>
                    <a:pt x="59" y="0"/>
                  </a:lnTo>
                  <a:lnTo>
                    <a:pt x="0" y="390"/>
                  </a:lnTo>
                  <a:close/>
                </a:path>
              </a:pathLst>
            </a:custGeom>
            <a:solidFill>
              <a:srgbClr val="44C8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id-ID" sz="3189" dirty="0">
                <a:latin typeface="Open Sans Light" panose="020B0306030504020204" pitchFamily="34" charset="0"/>
              </a:endParaRPr>
            </a:p>
          </p:txBody>
        </p:sp>
        <p:sp>
          <p:nvSpPr>
            <p:cNvPr id="63" name="Freeform 60">
              <a:extLst>
                <a:ext uri="{FF2B5EF4-FFF2-40B4-BE49-F238E27FC236}">
                  <a16:creationId xmlns:a16="http://schemas.microsoft.com/office/drawing/2014/main" id="{21670947-2BEE-4130-A1E9-6DDA25EA8173}"/>
                </a:ext>
              </a:extLst>
            </p:cNvPr>
            <p:cNvSpPr>
              <a:spLocks/>
            </p:cNvSpPr>
            <p:nvPr/>
          </p:nvSpPr>
          <p:spPr bwMode="auto">
            <a:xfrm>
              <a:off x="8001000" y="2968626"/>
              <a:ext cx="920750" cy="946150"/>
            </a:xfrm>
            <a:custGeom>
              <a:avLst/>
              <a:gdLst>
                <a:gd name="T0" fmla="*/ 303 w 580"/>
                <a:gd name="T1" fmla="*/ 0 h 596"/>
                <a:gd name="T2" fmla="*/ 580 w 580"/>
                <a:gd name="T3" fmla="*/ 596 h 596"/>
                <a:gd name="T4" fmla="*/ 0 w 580"/>
                <a:gd name="T5" fmla="*/ 214 h 596"/>
                <a:gd name="T6" fmla="*/ 303 w 580"/>
                <a:gd name="T7" fmla="*/ 0 h 596"/>
              </a:gdLst>
              <a:ahLst/>
              <a:cxnLst>
                <a:cxn ang="0">
                  <a:pos x="T0" y="T1"/>
                </a:cxn>
                <a:cxn ang="0">
                  <a:pos x="T2" y="T3"/>
                </a:cxn>
                <a:cxn ang="0">
                  <a:pos x="T4" y="T5"/>
                </a:cxn>
                <a:cxn ang="0">
                  <a:pos x="T6" y="T7"/>
                </a:cxn>
              </a:cxnLst>
              <a:rect l="0" t="0" r="r" b="b"/>
              <a:pathLst>
                <a:path w="580" h="596">
                  <a:moveTo>
                    <a:pt x="303" y="0"/>
                  </a:moveTo>
                  <a:lnTo>
                    <a:pt x="580" y="596"/>
                  </a:lnTo>
                  <a:lnTo>
                    <a:pt x="0" y="214"/>
                  </a:lnTo>
                  <a:lnTo>
                    <a:pt x="303" y="0"/>
                  </a:lnTo>
                  <a:close/>
                </a:path>
              </a:pathLst>
            </a:custGeom>
            <a:solidFill>
              <a:srgbClr val="5BCB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id-ID" sz="3189" dirty="0">
                <a:latin typeface="Open Sans Light" panose="020B0306030504020204" pitchFamily="34" charset="0"/>
              </a:endParaRPr>
            </a:p>
          </p:txBody>
        </p:sp>
        <p:sp>
          <p:nvSpPr>
            <p:cNvPr id="64" name="Freeform 61">
              <a:extLst>
                <a:ext uri="{FF2B5EF4-FFF2-40B4-BE49-F238E27FC236}">
                  <a16:creationId xmlns:a16="http://schemas.microsoft.com/office/drawing/2014/main" id="{FC8B6A33-20A9-4E92-81D5-BC16E526029D}"/>
                </a:ext>
              </a:extLst>
            </p:cNvPr>
            <p:cNvSpPr>
              <a:spLocks/>
            </p:cNvSpPr>
            <p:nvPr/>
          </p:nvSpPr>
          <p:spPr bwMode="auto">
            <a:xfrm>
              <a:off x="8482013" y="2968626"/>
              <a:ext cx="693738" cy="946150"/>
            </a:xfrm>
            <a:custGeom>
              <a:avLst/>
              <a:gdLst>
                <a:gd name="T0" fmla="*/ 0 w 437"/>
                <a:gd name="T1" fmla="*/ 0 h 596"/>
                <a:gd name="T2" fmla="*/ 277 w 437"/>
                <a:gd name="T3" fmla="*/ 596 h 596"/>
                <a:gd name="T4" fmla="*/ 437 w 437"/>
                <a:gd name="T5" fmla="*/ 46 h 596"/>
                <a:gd name="T6" fmla="*/ 0 w 437"/>
                <a:gd name="T7" fmla="*/ 0 h 596"/>
              </a:gdLst>
              <a:ahLst/>
              <a:cxnLst>
                <a:cxn ang="0">
                  <a:pos x="T0" y="T1"/>
                </a:cxn>
                <a:cxn ang="0">
                  <a:pos x="T2" y="T3"/>
                </a:cxn>
                <a:cxn ang="0">
                  <a:pos x="T4" y="T5"/>
                </a:cxn>
                <a:cxn ang="0">
                  <a:pos x="T6" y="T7"/>
                </a:cxn>
              </a:cxnLst>
              <a:rect l="0" t="0" r="r" b="b"/>
              <a:pathLst>
                <a:path w="437" h="596">
                  <a:moveTo>
                    <a:pt x="0" y="0"/>
                  </a:moveTo>
                  <a:lnTo>
                    <a:pt x="277" y="596"/>
                  </a:lnTo>
                  <a:lnTo>
                    <a:pt x="437" y="46"/>
                  </a:lnTo>
                  <a:lnTo>
                    <a:pt x="0" y="0"/>
                  </a:lnTo>
                  <a:close/>
                </a:path>
              </a:pathLst>
            </a:custGeom>
            <a:solidFill>
              <a:srgbClr val="44C8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id-ID" sz="3189" dirty="0">
                <a:latin typeface="Open Sans Light" panose="020B0306030504020204" pitchFamily="34" charset="0"/>
              </a:endParaRPr>
            </a:p>
          </p:txBody>
        </p:sp>
        <p:sp>
          <p:nvSpPr>
            <p:cNvPr id="65" name="Freeform 62">
              <a:extLst>
                <a:ext uri="{FF2B5EF4-FFF2-40B4-BE49-F238E27FC236}">
                  <a16:creationId xmlns:a16="http://schemas.microsoft.com/office/drawing/2014/main" id="{033974FA-EDF2-4933-8BCE-A13C31D67F70}"/>
                </a:ext>
              </a:extLst>
            </p:cNvPr>
            <p:cNvSpPr>
              <a:spLocks/>
            </p:cNvSpPr>
            <p:nvPr/>
          </p:nvSpPr>
          <p:spPr bwMode="auto">
            <a:xfrm>
              <a:off x="8482013" y="2660651"/>
              <a:ext cx="693738" cy="381000"/>
            </a:xfrm>
            <a:custGeom>
              <a:avLst/>
              <a:gdLst>
                <a:gd name="T0" fmla="*/ 0 w 437"/>
                <a:gd name="T1" fmla="*/ 194 h 240"/>
                <a:gd name="T2" fmla="*/ 16 w 437"/>
                <a:gd name="T3" fmla="*/ 0 h 240"/>
                <a:gd name="T4" fmla="*/ 437 w 437"/>
                <a:gd name="T5" fmla="*/ 240 h 240"/>
                <a:gd name="T6" fmla="*/ 0 w 437"/>
                <a:gd name="T7" fmla="*/ 194 h 240"/>
              </a:gdLst>
              <a:ahLst/>
              <a:cxnLst>
                <a:cxn ang="0">
                  <a:pos x="T0" y="T1"/>
                </a:cxn>
                <a:cxn ang="0">
                  <a:pos x="T2" y="T3"/>
                </a:cxn>
                <a:cxn ang="0">
                  <a:pos x="T4" y="T5"/>
                </a:cxn>
                <a:cxn ang="0">
                  <a:pos x="T6" y="T7"/>
                </a:cxn>
              </a:cxnLst>
              <a:rect l="0" t="0" r="r" b="b"/>
              <a:pathLst>
                <a:path w="437" h="240">
                  <a:moveTo>
                    <a:pt x="0" y="194"/>
                  </a:moveTo>
                  <a:lnTo>
                    <a:pt x="16" y="0"/>
                  </a:lnTo>
                  <a:lnTo>
                    <a:pt x="437" y="240"/>
                  </a:lnTo>
                  <a:lnTo>
                    <a:pt x="0" y="194"/>
                  </a:lnTo>
                  <a:close/>
                </a:path>
              </a:pathLst>
            </a:custGeom>
            <a:solidFill>
              <a:srgbClr val="C7EA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id-ID" sz="3189" dirty="0">
                <a:latin typeface="Open Sans Light" panose="020B0306030504020204" pitchFamily="34" charset="0"/>
              </a:endParaRPr>
            </a:p>
          </p:txBody>
        </p:sp>
        <p:sp>
          <p:nvSpPr>
            <p:cNvPr id="66" name="Freeform 63">
              <a:extLst>
                <a:ext uri="{FF2B5EF4-FFF2-40B4-BE49-F238E27FC236}">
                  <a16:creationId xmlns:a16="http://schemas.microsoft.com/office/drawing/2014/main" id="{E0A76F44-C2D4-4696-AF64-828DCA8DA0BD}"/>
                </a:ext>
              </a:extLst>
            </p:cNvPr>
            <p:cNvSpPr>
              <a:spLocks/>
            </p:cNvSpPr>
            <p:nvPr/>
          </p:nvSpPr>
          <p:spPr bwMode="auto">
            <a:xfrm>
              <a:off x="7842250" y="2897188"/>
              <a:ext cx="639763" cy="411163"/>
            </a:xfrm>
            <a:custGeom>
              <a:avLst/>
              <a:gdLst>
                <a:gd name="T0" fmla="*/ 403 w 403"/>
                <a:gd name="T1" fmla="*/ 45 h 259"/>
                <a:gd name="T2" fmla="*/ 0 w 403"/>
                <a:gd name="T3" fmla="*/ 0 h 259"/>
                <a:gd name="T4" fmla="*/ 100 w 403"/>
                <a:gd name="T5" fmla="*/ 259 h 259"/>
                <a:gd name="T6" fmla="*/ 403 w 403"/>
                <a:gd name="T7" fmla="*/ 45 h 259"/>
              </a:gdLst>
              <a:ahLst/>
              <a:cxnLst>
                <a:cxn ang="0">
                  <a:pos x="T0" y="T1"/>
                </a:cxn>
                <a:cxn ang="0">
                  <a:pos x="T2" y="T3"/>
                </a:cxn>
                <a:cxn ang="0">
                  <a:pos x="T4" y="T5"/>
                </a:cxn>
                <a:cxn ang="0">
                  <a:pos x="T6" y="T7"/>
                </a:cxn>
              </a:cxnLst>
              <a:rect l="0" t="0" r="r" b="b"/>
              <a:pathLst>
                <a:path w="403" h="259">
                  <a:moveTo>
                    <a:pt x="403" y="45"/>
                  </a:moveTo>
                  <a:lnTo>
                    <a:pt x="0" y="0"/>
                  </a:lnTo>
                  <a:lnTo>
                    <a:pt x="100" y="259"/>
                  </a:lnTo>
                  <a:lnTo>
                    <a:pt x="403" y="45"/>
                  </a:lnTo>
                  <a:close/>
                </a:path>
              </a:pathLst>
            </a:custGeom>
            <a:solidFill>
              <a:srgbClr val="ABE1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id-ID" sz="3189" dirty="0">
                <a:latin typeface="Open Sans Light" panose="020B0306030504020204" pitchFamily="34" charset="0"/>
              </a:endParaRPr>
            </a:p>
          </p:txBody>
        </p:sp>
        <p:sp>
          <p:nvSpPr>
            <p:cNvPr id="67" name="Freeform 64">
              <a:extLst>
                <a:ext uri="{FF2B5EF4-FFF2-40B4-BE49-F238E27FC236}">
                  <a16:creationId xmlns:a16="http://schemas.microsoft.com/office/drawing/2014/main" id="{493AFCCF-7AF4-4D89-991B-3372244FC2FC}"/>
                </a:ext>
              </a:extLst>
            </p:cNvPr>
            <p:cNvSpPr>
              <a:spLocks/>
            </p:cNvSpPr>
            <p:nvPr/>
          </p:nvSpPr>
          <p:spPr bwMode="auto">
            <a:xfrm>
              <a:off x="7842250" y="2422526"/>
              <a:ext cx="639763" cy="546100"/>
            </a:xfrm>
            <a:custGeom>
              <a:avLst/>
              <a:gdLst>
                <a:gd name="T0" fmla="*/ 403 w 403"/>
                <a:gd name="T1" fmla="*/ 344 h 344"/>
                <a:gd name="T2" fmla="*/ 0 w 403"/>
                <a:gd name="T3" fmla="*/ 299 h 344"/>
                <a:gd name="T4" fmla="*/ 155 w 403"/>
                <a:gd name="T5" fmla="*/ 0 h 344"/>
                <a:gd name="T6" fmla="*/ 403 w 403"/>
                <a:gd name="T7" fmla="*/ 344 h 344"/>
              </a:gdLst>
              <a:ahLst/>
              <a:cxnLst>
                <a:cxn ang="0">
                  <a:pos x="T0" y="T1"/>
                </a:cxn>
                <a:cxn ang="0">
                  <a:pos x="T2" y="T3"/>
                </a:cxn>
                <a:cxn ang="0">
                  <a:pos x="T4" y="T5"/>
                </a:cxn>
                <a:cxn ang="0">
                  <a:pos x="T6" y="T7"/>
                </a:cxn>
              </a:cxnLst>
              <a:rect l="0" t="0" r="r" b="b"/>
              <a:pathLst>
                <a:path w="403" h="344">
                  <a:moveTo>
                    <a:pt x="403" y="344"/>
                  </a:moveTo>
                  <a:lnTo>
                    <a:pt x="0" y="299"/>
                  </a:lnTo>
                  <a:lnTo>
                    <a:pt x="155" y="0"/>
                  </a:lnTo>
                  <a:lnTo>
                    <a:pt x="403" y="344"/>
                  </a:lnTo>
                  <a:close/>
                </a:path>
              </a:pathLst>
            </a:custGeom>
            <a:solidFill>
              <a:srgbClr val="C7EA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id-ID" sz="3189" dirty="0">
                <a:latin typeface="Open Sans Light" panose="020B0306030504020204" pitchFamily="34" charset="0"/>
              </a:endParaRPr>
            </a:p>
          </p:txBody>
        </p:sp>
        <p:sp>
          <p:nvSpPr>
            <p:cNvPr id="68" name="Freeform 65">
              <a:extLst>
                <a:ext uri="{FF2B5EF4-FFF2-40B4-BE49-F238E27FC236}">
                  <a16:creationId xmlns:a16="http://schemas.microsoft.com/office/drawing/2014/main" id="{2AC3B1A3-DF25-4AAA-BB4C-341F3AE19A95}"/>
                </a:ext>
              </a:extLst>
            </p:cNvPr>
            <p:cNvSpPr>
              <a:spLocks/>
            </p:cNvSpPr>
            <p:nvPr/>
          </p:nvSpPr>
          <p:spPr bwMode="auto">
            <a:xfrm>
              <a:off x="8088313" y="2422526"/>
              <a:ext cx="419100" cy="546100"/>
            </a:xfrm>
            <a:custGeom>
              <a:avLst/>
              <a:gdLst>
                <a:gd name="T0" fmla="*/ 248 w 264"/>
                <a:gd name="T1" fmla="*/ 344 h 344"/>
                <a:gd name="T2" fmla="*/ 264 w 264"/>
                <a:gd name="T3" fmla="*/ 150 h 344"/>
                <a:gd name="T4" fmla="*/ 0 w 264"/>
                <a:gd name="T5" fmla="*/ 0 h 344"/>
                <a:gd name="T6" fmla="*/ 248 w 264"/>
                <a:gd name="T7" fmla="*/ 344 h 344"/>
              </a:gdLst>
              <a:ahLst/>
              <a:cxnLst>
                <a:cxn ang="0">
                  <a:pos x="T0" y="T1"/>
                </a:cxn>
                <a:cxn ang="0">
                  <a:pos x="T2" y="T3"/>
                </a:cxn>
                <a:cxn ang="0">
                  <a:pos x="T4" y="T5"/>
                </a:cxn>
                <a:cxn ang="0">
                  <a:pos x="T6" y="T7"/>
                </a:cxn>
              </a:cxnLst>
              <a:rect l="0" t="0" r="r" b="b"/>
              <a:pathLst>
                <a:path w="264" h="344">
                  <a:moveTo>
                    <a:pt x="248" y="344"/>
                  </a:moveTo>
                  <a:lnTo>
                    <a:pt x="264" y="150"/>
                  </a:lnTo>
                  <a:lnTo>
                    <a:pt x="0" y="0"/>
                  </a:lnTo>
                  <a:lnTo>
                    <a:pt x="248" y="344"/>
                  </a:lnTo>
                  <a:close/>
                </a:path>
              </a:pathLst>
            </a:custGeom>
            <a:solidFill>
              <a:srgbClr val="ABE1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id-ID" sz="3189" dirty="0">
                <a:latin typeface="Open Sans Light" panose="020B0306030504020204" pitchFamily="34" charset="0"/>
              </a:endParaRPr>
            </a:p>
          </p:txBody>
        </p:sp>
      </p:grpSp>
      <p:grpSp>
        <p:nvGrpSpPr>
          <p:cNvPr id="69" name="Group 68">
            <a:extLst>
              <a:ext uri="{FF2B5EF4-FFF2-40B4-BE49-F238E27FC236}">
                <a16:creationId xmlns:a16="http://schemas.microsoft.com/office/drawing/2014/main" id="{21AE369B-7E71-4C4E-815C-F79DDC73020C}"/>
              </a:ext>
            </a:extLst>
          </p:cNvPr>
          <p:cNvGrpSpPr/>
          <p:nvPr/>
        </p:nvGrpSpPr>
        <p:grpSpPr>
          <a:xfrm>
            <a:off x="4744311" y="2399919"/>
            <a:ext cx="1763250" cy="2367692"/>
            <a:chOff x="3951288" y="2476500"/>
            <a:chExt cx="2347912" cy="3152776"/>
          </a:xfrm>
        </p:grpSpPr>
        <p:sp>
          <p:nvSpPr>
            <p:cNvPr id="70" name="Freeform 69">
              <a:extLst>
                <a:ext uri="{FF2B5EF4-FFF2-40B4-BE49-F238E27FC236}">
                  <a16:creationId xmlns:a16="http://schemas.microsoft.com/office/drawing/2014/main" id="{EAA54A3A-5F91-4F9F-B601-F8054F22F41E}"/>
                </a:ext>
              </a:extLst>
            </p:cNvPr>
            <p:cNvSpPr>
              <a:spLocks/>
            </p:cNvSpPr>
            <p:nvPr/>
          </p:nvSpPr>
          <p:spPr bwMode="auto">
            <a:xfrm>
              <a:off x="4981575" y="2687638"/>
              <a:ext cx="447675" cy="730250"/>
            </a:xfrm>
            <a:custGeom>
              <a:avLst/>
              <a:gdLst>
                <a:gd name="T0" fmla="*/ 282 w 282"/>
                <a:gd name="T1" fmla="*/ 0 h 460"/>
                <a:gd name="T2" fmla="*/ 198 w 282"/>
                <a:gd name="T3" fmla="*/ 460 h 460"/>
                <a:gd name="T4" fmla="*/ 0 w 282"/>
                <a:gd name="T5" fmla="*/ 142 h 460"/>
                <a:gd name="T6" fmla="*/ 282 w 282"/>
                <a:gd name="T7" fmla="*/ 0 h 460"/>
              </a:gdLst>
              <a:ahLst/>
              <a:cxnLst>
                <a:cxn ang="0">
                  <a:pos x="T0" y="T1"/>
                </a:cxn>
                <a:cxn ang="0">
                  <a:pos x="T2" y="T3"/>
                </a:cxn>
                <a:cxn ang="0">
                  <a:pos x="T4" y="T5"/>
                </a:cxn>
                <a:cxn ang="0">
                  <a:pos x="T6" y="T7"/>
                </a:cxn>
              </a:cxnLst>
              <a:rect l="0" t="0" r="r" b="b"/>
              <a:pathLst>
                <a:path w="282" h="460">
                  <a:moveTo>
                    <a:pt x="282" y="0"/>
                  </a:moveTo>
                  <a:lnTo>
                    <a:pt x="198" y="460"/>
                  </a:lnTo>
                  <a:lnTo>
                    <a:pt x="0" y="142"/>
                  </a:lnTo>
                  <a:lnTo>
                    <a:pt x="282" y="0"/>
                  </a:lnTo>
                  <a:close/>
                </a:path>
              </a:pathLst>
            </a:custGeom>
            <a:solidFill>
              <a:srgbClr val="E1F4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id-ID" sz="3189" dirty="0">
                <a:latin typeface="Open Sans Light" panose="020B0306030504020204" pitchFamily="34" charset="0"/>
              </a:endParaRPr>
            </a:p>
          </p:txBody>
        </p:sp>
        <p:sp>
          <p:nvSpPr>
            <p:cNvPr id="71" name="Freeform 70">
              <a:extLst>
                <a:ext uri="{FF2B5EF4-FFF2-40B4-BE49-F238E27FC236}">
                  <a16:creationId xmlns:a16="http://schemas.microsoft.com/office/drawing/2014/main" id="{757B8420-22EF-4D7F-B0D0-9BAB02CF8F26}"/>
                </a:ext>
              </a:extLst>
            </p:cNvPr>
            <p:cNvSpPr>
              <a:spLocks/>
            </p:cNvSpPr>
            <p:nvPr/>
          </p:nvSpPr>
          <p:spPr bwMode="auto">
            <a:xfrm>
              <a:off x="4887913" y="2476500"/>
              <a:ext cx="541337" cy="436563"/>
            </a:xfrm>
            <a:custGeom>
              <a:avLst/>
              <a:gdLst>
                <a:gd name="T0" fmla="*/ 341 w 341"/>
                <a:gd name="T1" fmla="*/ 133 h 275"/>
                <a:gd name="T2" fmla="*/ 0 w 341"/>
                <a:gd name="T3" fmla="*/ 0 h 275"/>
                <a:gd name="T4" fmla="*/ 59 w 341"/>
                <a:gd name="T5" fmla="*/ 275 h 275"/>
                <a:gd name="T6" fmla="*/ 341 w 341"/>
                <a:gd name="T7" fmla="*/ 133 h 275"/>
              </a:gdLst>
              <a:ahLst/>
              <a:cxnLst>
                <a:cxn ang="0">
                  <a:pos x="T0" y="T1"/>
                </a:cxn>
                <a:cxn ang="0">
                  <a:pos x="T2" y="T3"/>
                </a:cxn>
                <a:cxn ang="0">
                  <a:pos x="T4" y="T5"/>
                </a:cxn>
                <a:cxn ang="0">
                  <a:pos x="T6" y="T7"/>
                </a:cxn>
              </a:cxnLst>
              <a:rect l="0" t="0" r="r" b="b"/>
              <a:pathLst>
                <a:path w="341" h="275">
                  <a:moveTo>
                    <a:pt x="341" y="133"/>
                  </a:moveTo>
                  <a:lnTo>
                    <a:pt x="0" y="0"/>
                  </a:lnTo>
                  <a:lnTo>
                    <a:pt x="59" y="275"/>
                  </a:lnTo>
                  <a:lnTo>
                    <a:pt x="341" y="133"/>
                  </a:lnTo>
                  <a:close/>
                </a:path>
              </a:pathLst>
            </a:custGeom>
            <a:solidFill>
              <a:srgbClr val="EFF9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id-ID" sz="3189" dirty="0">
                <a:latin typeface="Open Sans Light" panose="020B0306030504020204" pitchFamily="34" charset="0"/>
              </a:endParaRPr>
            </a:p>
          </p:txBody>
        </p:sp>
        <p:sp>
          <p:nvSpPr>
            <p:cNvPr id="72" name="Freeform 71">
              <a:extLst>
                <a:ext uri="{FF2B5EF4-FFF2-40B4-BE49-F238E27FC236}">
                  <a16:creationId xmlns:a16="http://schemas.microsoft.com/office/drawing/2014/main" id="{9E7A9DEE-505B-4794-AE7B-1D56BAC50ADC}"/>
                </a:ext>
              </a:extLst>
            </p:cNvPr>
            <p:cNvSpPr>
              <a:spLocks/>
            </p:cNvSpPr>
            <p:nvPr/>
          </p:nvSpPr>
          <p:spPr bwMode="auto">
            <a:xfrm>
              <a:off x="4568825" y="2481263"/>
              <a:ext cx="412750" cy="431800"/>
            </a:xfrm>
            <a:custGeom>
              <a:avLst/>
              <a:gdLst>
                <a:gd name="T0" fmla="*/ 0 w 260"/>
                <a:gd name="T1" fmla="*/ 174 h 272"/>
                <a:gd name="T2" fmla="*/ 201 w 260"/>
                <a:gd name="T3" fmla="*/ 0 h 272"/>
                <a:gd name="T4" fmla="*/ 260 w 260"/>
                <a:gd name="T5" fmla="*/ 272 h 272"/>
                <a:gd name="T6" fmla="*/ 0 w 260"/>
                <a:gd name="T7" fmla="*/ 174 h 272"/>
              </a:gdLst>
              <a:ahLst/>
              <a:cxnLst>
                <a:cxn ang="0">
                  <a:pos x="T0" y="T1"/>
                </a:cxn>
                <a:cxn ang="0">
                  <a:pos x="T2" y="T3"/>
                </a:cxn>
                <a:cxn ang="0">
                  <a:pos x="T4" y="T5"/>
                </a:cxn>
                <a:cxn ang="0">
                  <a:pos x="T6" y="T7"/>
                </a:cxn>
              </a:cxnLst>
              <a:rect l="0" t="0" r="r" b="b"/>
              <a:pathLst>
                <a:path w="260" h="272">
                  <a:moveTo>
                    <a:pt x="0" y="174"/>
                  </a:moveTo>
                  <a:lnTo>
                    <a:pt x="201" y="0"/>
                  </a:lnTo>
                  <a:lnTo>
                    <a:pt x="260" y="272"/>
                  </a:lnTo>
                  <a:lnTo>
                    <a:pt x="0" y="17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id-ID" sz="3189" dirty="0">
                <a:latin typeface="Open Sans Light" panose="020B0306030504020204" pitchFamily="34" charset="0"/>
              </a:endParaRPr>
            </a:p>
          </p:txBody>
        </p:sp>
        <p:sp>
          <p:nvSpPr>
            <p:cNvPr id="73" name="Freeform 72">
              <a:extLst>
                <a:ext uri="{FF2B5EF4-FFF2-40B4-BE49-F238E27FC236}">
                  <a16:creationId xmlns:a16="http://schemas.microsoft.com/office/drawing/2014/main" id="{92584A17-0D85-4742-9076-04DC55FF52BA}"/>
                </a:ext>
              </a:extLst>
            </p:cNvPr>
            <p:cNvSpPr>
              <a:spLocks/>
            </p:cNvSpPr>
            <p:nvPr/>
          </p:nvSpPr>
          <p:spPr bwMode="auto">
            <a:xfrm>
              <a:off x="4287838" y="2757488"/>
              <a:ext cx="693737" cy="155575"/>
            </a:xfrm>
            <a:custGeom>
              <a:avLst/>
              <a:gdLst>
                <a:gd name="T0" fmla="*/ 177 w 437"/>
                <a:gd name="T1" fmla="*/ 0 h 98"/>
                <a:gd name="T2" fmla="*/ 0 w 437"/>
                <a:gd name="T3" fmla="*/ 79 h 98"/>
                <a:gd name="T4" fmla="*/ 437 w 437"/>
                <a:gd name="T5" fmla="*/ 98 h 98"/>
                <a:gd name="T6" fmla="*/ 177 w 437"/>
                <a:gd name="T7" fmla="*/ 0 h 98"/>
              </a:gdLst>
              <a:ahLst/>
              <a:cxnLst>
                <a:cxn ang="0">
                  <a:pos x="T0" y="T1"/>
                </a:cxn>
                <a:cxn ang="0">
                  <a:pos x="T2" y="T3"/>
                </a:cxn>
                <a:cxn ang="0">
                  <a:pos x="T4" y="T5"/>
                </a:cxn>
                <a:cxn ang="0">
                  <a:pos x="T6" y="T7"/>
                </a:cxn>
              </a:cxnLst>
              <a:rect l="0" t="0" r="r" b="b"/>
              <a:pathLst>
                <a:path w="437" h="98">
                  <a:moveTo>
                    <a:pt x="177" y="0"/>
                  </a:moveTo>
                  <a:lnTo>
                    <a:pt x="0" y="79"/>
                  </a:lnTo>
                  <a:lnTo>
                    <a:pt x="437" y="98"/>
                  </a:lnTo>
                  <a:lnTo>
                    <a:pt x="177" y="0"/>
                  </a:lnTo>
                  <a:close/>
                </a:path>
              </a:pathLst>
            </a:custGeom>
            <a:solidFill>
              <a:srgbClr val="EFF9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id-ID" sz="3189" dirty="0">
                <a:latin typeface="Open Sans Light" panose="020B0306030504020204" pitchFamily="34" charset="0"/>
              </a:endParaRPr>
            </a:p>
          </p:txBody>
        </p:sp>
        <p:sp>
          <p:nvSpPr>
            <p:cNvPr id="74" name="Freeform 73">
              <a:extLst>
                <a:ext uri="{FF2B5EF4-FFF2-40B4-BE49-F238E27FC236}">
                  <a16:creationId xmlns:a16="http://schemas.microsoft.com/office/drawing/2014/main" id="{9F82272F-FB09-4CDE-9C05-72F8169FA0BB}"/>
                </a:ext>
              </a:extLst>
            </p:cNvPr>
            <p:cNvSpPr>
              <a:spLocks/>
            </p:cNvSpPr>
            <p:nvPr/>
          </p:nvSpPr>
          <p:spPr bwMode="auto">
            <a:xfrm>
              <a:off x="4287838" y="2882900"/>
              <a:ext cx="693737" cy="366713"/>
            </a:xfrm>
            <a:custGeom>
              <a:avLst/>
              <a:gdLst>
                <a:gd name="T0" fmla="*/ 307 w 437"/>
                <a:gd name="T1" fmla="*/ 231 h 231"/>
                <a:gd name="T2" fmla="*/ 0 w 437"/>
                <a:gd name="T3" fmla="*/ 0 h 231"/>
                <a:gd name="T4" fmla="*/ 437 w 437"/>
                <a:gd name="T5" fmla="*/ 19 h 231"/>
                <a:gd name="T6" fmla="*/ 307 w 437"/>
                <a:gd name="T7" fmla="*/ 231 h 231"/>
              </a:gdLst>
              <a:ahLst/>
              <a:cxnLst>
                <a:cxn ang="0">
                  <a:pos x="T0" y="T1"/>
                </a:cxn>
                <a:cxn ang="0">
                  <a:pos x="T2" y="T3"/>
                </a:cxn>
                <a:cxn ang="0">
                  <a:pos x="T4" y="T5"/>
                </a:cxn>
                <a:cxn ang="0">
                  <a:pos x="T6" y="T7"/>
                </a:cxn>
              </a:cxnLst>
              <a:rect l="0" t="0" r="r" b="b"/>
              <a:pathLst>
                <a:path w="437" h="231">
                  <a:moveTo>
                    <a:pt x="307" y="231"/>
                  </a:moveTo>
                  <a:lnTo>
                    <a:pt x="0" y="0"/>
                  </a:lnTo>
                  <a:lnTo>
                    <a:pt x="437" y="19"/>
                  </a:lnTo>
                  <a:lnTo>
                    <a:pt x="307" y="231"/>
                  </a:lnTo>
                  <a:close/>
                </a:path>
              </a:pathLst>
            </a:custGeom>
            <a:solidFill>
              <a:srgbClr val="E1F4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id-ID" sz="3189" dirty="0">
                <a:latin typeface="Open Sans Light" panose="020B0306030504020204" pitchFamily="34" charset="0"/>
              </a:endParaRPr>
            </a:p>
          </p:txBody>
        </p:sp>
        <p:sp>
          <p:nvSpPr>
            <p:cNvPr id="75" name="Freeform 74">
              <a:extLst>
                <a:ext uri="{FF2B5EF4-FFF2-40B4-BE49-F238E27FC236}">
                  <a16:creationId xmlns:a16="http://schemas.microsoft.com/office/drawing/2014/main" id="{D811AA30-1A61-4CF0-B2E3-BC10051F581A}"/>
                </a:ext>
              </a:extLst>
            </p:cNvPr>
            <p:cNvSpPr>
              <a:spLocks/>
            </p:cNvSpPr>
            <p:nvPr/>
          </p:nvSpPr>
          <p:spPr bwMode="auto">
            <a:xfrm>
              <a:off x="4775200" y="2913063"/>
              <a:ext cx="520700" cy="504825"/>
            </a:xfrm>
            <a:custGeom>
              <a:avLst/>
              <a:gdLst>
                <a:gd name="T0" fmla="*/ 0 w 328"/>
                <a:gd name="T1" fmla="*/ 212 h 318"/>
                <a:gd name="T2" fmla="*/ 328 w 328"/>
                <a:gd name="T3" fmla="*/ 318 h 318"/>
                <a:gd name="T4" fmla="*/ 130 w 328"/>
                <a:gd name="T5" fmla="*/ 0 h 318"/>
                <a:gd name="T6" fmla="*/ 0 w 328"/>
                <a:gd name="T7" fmla="*/ 212 h 318"/>
              </a:gdLst>
              <a:ahLst/>
              <a:cxnLst>
                <a:cxn ang="0">
                  <a:pos x="T0" y="T1"/>
                </a:cxn>
                <a:cxn ang="0">
                  <a:pos x="T2" y="T3"/>
                </a:cxn>
                <a:cxn ang="0">
                  <a:pos x="T4" y="T5"/>
                </a:cxn>
                <a:cxn ang="0">
                  <a:pos x="T6" y="T7"/>
                </a:cxn>
              </a:cxnLst>
              <a:rect l="0" t="0" r="r" b="b"/>
              <a:pathLst>
                <a:path w="328" h="318">
                  <a:moveTo>
                    <a:pt x="0" y="212"/>
                  </a:moveTo>
                  <a:lnTo>
                    <a:pt x="328" y="318"/>
                  </a:lnTo>
                  <a:lnTo>
                    <a:pt x="130" y="0"/>
                  </a:lnTo>
                  <a:lnTo>
                    <a:pt x="0" y="212"/>
                  </a:lnTo>
                  <a:close/>
                </a:path>
              </a:pathLst>
            </a:custGeom>
            <a:solidFill>
              <a:srgbClr val="C7EA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id-ID" sz="3189" dirty="0">
                <a:latin typeface="Open Sans Light" panose="020B0306030504020204" pitchFamily="34" charset="0"/>
              </a:endParaRPr>
            </a:p>
          </p:txBody>
        </p:sp>
        <p:sp>
          <p:nvSpPr>
            <p:cNvPr id="76" name="Freeform 75">
              <a:extLst>
                <a:ext uri="{FF2B5EF4-FFF2-40B4-BE49-F238E27FC236}">
                  <a16:creationId xmlns:a16="http://schemas.microsoft.com/office/drawing/2014/main" id="{B507767F-DAFA-4522-B17D-58306A2AF479}"/>
                </a:ext>
              </a:extLst>
            </p:cNvPr>
            <p:cNvSpPr>
              <a:spLocks/>
            </p:cNvSpPr>
            <p:nvPr/>
          </p:nvSpPr>
          <p:spPr bwMode="auto">
            <a:xfrm>
              <a:off x="4173538" y="2882900"/>
              <a:ext cx="601662" cy="366713"/>
            </a:xfrm>
            <a:custGeom>
              <a:avLst/>
              <a:gdLst>
                <a:gd name="T0" fmla="*/ 379 w 379"/>
                <a:gd name="T1" fmla="*/ 231 h 231"/>
                <a:gd name="T2" fmla="*/ 72 w 379"/>
                <a:gd name="T3" fmla="*/ 0 h 231"/>
                <a:gd name="T4" fmla="*/ 0 w 379"/>
                <a:gd name="T5" fmla="*/ 191 h 231"/>
                <a:gd name="T6" fmla="*/ 379 w 379"/>
                <a:gd name="T7" fmla="*/ 231 h 231"/>
              </a:gdLst>
              <a:ahLst/>
              <a:cxnLst>
                <a:cxn ang="0">
                  <a:pos x="T0" y="T1"/>
                </a:cxn>
                <a:cxn ang="0">
                  <a:pos x="T2" y="T3"/>
                </a:cxn>
                <a:cxn ang="0">
                  <a:pos x="T4" y="T5"/>
                </a:cxn>
                <a:cxn ang="0">
                  <a:pos x="T6" y="T7"/>
                </a:cxn>
              </a:cxnLst>
              <a:rect l="0" t="0" r="r" b="b"/>
              <a:pathLst>
                <a:path w="379" h="231">
                  <a:moveTo>
                    <a:pt x="379" y="231"/>
                  </a:moveTo>
                  <a:lnTo>
                    <a:pt x="72" y="0"/>
                  </a:lnTo>
                  <a:lnTo>
                    <a:pt x="0" y="191"/>
                  </a:lnTo>
                  <a:lnTo>
                    <a:pt x="379" y="231"/>
                  </a:lnTo>
                  <a:close/>
                </a:path>
              </a:pathLst>
            </a:custGeom>
            <a:solidFill>
              <a:srgbClr val="C7EA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id-ID" sz="3189" dirty="0">
                <a:latin typeface="Open Sans Light" panose="020B0306030504020204" pitchFamily="34" charset="0"/>
              </a:endParaRPr>
            </a:p>
          </p:txBody>
        </p:sp>
        <p:sp>
          <p:nvSpPr>
            <p:cNvPr id="77" name="Freeform 76">
              <a:extLst>
                <a:ext uri="{FF2B5EF4-FFF2-40B4-BE49-F238E27FC236}">
                  <a16:creationId xmlns:a16="http://schemas.microsoft.com/office/drawing/2014/main" id="{D77A7CFC-3C7E-4F43-9C82-A81F1646C977}"/>
                </a:ext>
              </a:extLst>
            </p:cNvPr>
            <p:cNvSpPr>
              <a:spLocks/>
            </p:cNvSpPr>
            <p:nvPr/>
          </p:nvSpPr>
          <p:spPr bwMode="auto">
            <a:xfrm>
              <a:off x="3951288" y="3186113"/>
              <a:ext cx="823912" cy="136525"/>
            </a:xfrm>
            <a:custGeom>
              <a:avLst/>
              <a:gdLst>
                <a:gd name="T0" fmla="*/ 519 w 519"/>
                <a:gd name="T1" fmla="*/ 40 h 86"/>
                <a:gd name="T2" fmla="*/ 0 w 519"/>
                <a:gd name="T3" fmla="*/ 86 h 86"/>
                <a:gd name="T4" fmla="*/ 140 w 519"/>
                <a:gd name="T5" fmla="*/ 0 h 86"/>
                <a:gd name="T6" fmla="*/ 519 w 519"/>
                <a:gd name="T7" fmla="*/ 40 h 86"/>
              </a:gdLst>
              <a:ahLst/>
              <a:cxnLst>
                <a:cxn ang="0">
                  <a:pos x="T0" y="T1"/>
                </a:cxn>
                <a:cxn ang="0">
                  <a:pos x="T2" y="T3"/>
                </a:cxn>
                <a:cxn ang="0">
                  <a:pos x="T4" y="T5"/>
                </a:cxn>
                <a:cxn ang="0">
                  <a:pos x="T6" y="T7"/>
                </a:cxn>
              </a:cxnLst>
              <a:rect l="0" t="0" r="r" b="b"/>
              <a:pathLst>
                <a:path w="519" h="86">
                  <a:moveTo>
                    <a:pt x="519" y="40"/>
                  </a:moveTo>
                  <a:lnTo>
                    <a:pt x="0" y="86"/>
                  </a:lnTo>
                  <a:lnTo>
                    <a:pt x="140" y="0"/>
                  </a:lnTo>
                  <a:lnTo>
                    <a:pt x="519" y="40"/>
                  </a:lnTo>
                  <a:close/>
                </a:path>
              </a:pathLst>
            </a:custGeom>
            <a:solidFill>
              <a:srgbClr val="ABE1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id-ID" sz="3189" dirty="0">
                <a:latin typeface="Open Sans Light" panose="020B0306030504020204" pitchFamily="34" charset="0"/>
              </a:endParaRPr>
            </a:p>
          </p:txBody>
        </p:sp>
        <p:sp>
          <p:nvSpPr>
            <p:cNvPr id="78" name="Freeform 77">
              <a:extLst>
                <a:ext uri="{FF2B5EF4-FFF2-40B4-BE49-F238E27FC236}">
                  <a16:creationId xmlns:a16="http://schemas.microsoft.com/office/drawing/2014/main" id="{87F2A686-B7D8-454B-879D-F1C84E199979}"/>
                </a:ext>
              </a:extLst>
            </p:cNvPr>
            <p:cNvSpPr>
              <a:spLocks/>
            </p:cNvSpPr>
            <p:nvPr/>
          </p:nvSpPr>
          <p:spPr bwMode="auto">
            <a:xfrm>
              <a:off x="3951288" y="3249613"/>
              <a:ext cx="823912" cy="355600"/>
            </a:xfrm>
            <a:custGeom>
              <a:avLst/>
              <a:gdLst>
                <a:gd name="T0" fmla="*/ 519 w 519"/>
                <a:gd name="T1" fmla="*/ 0 h 224"/>
                <a:gd name="T2" fmla="*/ 0 w 519"/>
                <a:gd name="T3" fmla="*/ 46 h 224"/>
                <a:gd name="T4" fmla="*/ 343 w 519"/>
                <a:gd name="T5" fmla="*/ 224 h 224"/>
                <a:gd name="T6" fmla="*/ 519 w 519"/>
                <a:gd name="T7" fmla="*/ 0 h 224"/>
              </a:gdLst>
              <a:ahLst/>
              <a:cxnLst>
                <a:cxn ang="0">
                  <a:pos x="T0" y="T1"/>
                </a:cxn>
                <a:cxn ang="0">
                  <a:pos x="T2" y="T3"/>
                </a:cxn>
                <a:cxn ang="0">
                  <a:pos x="T4" y="T5"/>
                </a:cxn>
                <a:cxn ang="0">
                  <a:pos x="T6" y="T7"/>
                </a:cxn>
              </a:cxnLst>
              <a:rect l="0" t="0" r="r" b="b"/>
              <a:pathLst>
                <a:path w="519" h="224">
                  <a:moveTo>
                    <a:pt x="519" y="0"/>
                  </a:moveTo>
                  <a:lnTo>
                    <a:pt x="0" y="46"/>
                  </a:lnTo>
                  <a:lnTo>
                    <a:pt x="343" y="224"/>
                  </a:lnTo>
                  <a:lnTo>
                    <a:pt x="519" y="0"/>
                  </a:lnTo>
                  <a:close/>
                </a:path>
              </a:pathLst>
            </a:custGeom>
            <a:solidFill>
              <a:srgbClr val="8ED8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id-ID" sz="3189" dirty="0">
                <a:latin typeface="Open Sans Light" panose="020B0306030504020204" pitchFamily="34" charset="0"/>
              </a:endParaRPr>
            </a:p>
          </p:txBody>
        </p:sp>
        <p:sp>
          <p:nvSpPr>
            <p:cNvPr id="79" name="Freeform 78">
              <a:extLst>
                <a:ext uri="{FF2B5EF4-FFF2-40B4-BE49-F238E27FC236}">
                  <a16:creationId xmlns:a16="http://schemas.microsoft.com/office/drawing/2014/main" id="{AFADD894-811B-4C55-83A1-8A690EFA6A8D}"/>
                </a:ext>
              </a:extLst>
            </p:cNvPr>
            <p:cNvSpPr>
              <a:spLocks/>
            </p:cNvSpPr>
            <p:nvPr/>
          </p:nvSpPr>
          <p:spPr bwMode="auto">
            <a:xfrm>
              <a:off x="4848225" y="3417888"/>
              <a:ext cx="581025" cy="496888"/>
            </a:xfrm>
            <a:custGeom>
              <a:avLst/>
              <a:gdLst>
                <a:gd name="T0" fmla="*/ 282 w 366"/>
                <a:gd name="T1" fmla="*/ 0 h 313"/>
                <a:gd name="T2" fmla="*/ 0 w 366"/>
                <a:gd name="T3" fmla="*/ 313 h 313"/>
                <a:gd name="T4" fmla="*/ 366 w 366"/>
                <a:gd name="T5" fmla="*/ 302 h 313"/>
                <a:gd name="T6" fmla="*/ 282 w 366"/>
                <a:gd name="T7" fmla="*/ 0 h 313"/>
              </a:gdLst>
              <a:ahLst/>
              <a:cxnLst>
                <a:cxn ang="0">
                  <a:pos x="T0" y="T1"/>
                </a:cxn>
                <a:cxn ang="0">
                  <a:pos x="T2" y="T3"/>
                </a:cxn>
                <a:cxn ang="0">
                  <a:pos x="T4" y="T5"/>
                </a:cxn>
                <a:cxn ang="0">
                  <a:pos x="T6" y="T7"/>
                </a:cxn>
              </a:cxnLst>
              <a:rect l="0" t="0" r="r" b="b"/>
              <a:pathLst>
                <a:path w="366" h="313">
                  <a:moveTo>
                    <a:pt x="282" y="0"/>
                  </a:moveTo>
                  <a:lnTo>
                    <a:pt x="0" y="313"/>
                  </a:lnTo>
                  <a:lnTo>
                    <a:pt x="366" y="302"/>
                  </a:lnTo>
                  <a:lnTo>
                    <a:pt x="282" y="0"/>
                  </a:lnTo>
                  <a:close/>
                </a:path>
              </a:pathLst>
            </a:custGeom>
            <a:solidFill>
              <a:srgbClr val="5BCB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id-ID" sz="3189" dirty="0">
                <a:latin typeface="Open Sans Light" panose="020B0306030504020204" pitchFamily="34" charset="0"/>
              </a:endParaRPr>
            </a:p>
          </p:txBody>
        </p:sp>
        <p:sp>
          <p:nvSpPr>
            <p:cNvPr id="80" name="Freeform 79">
              <a:extLst>
                <a:ext uri="{FF2B5EF4-FFF2-40B4-BE49-F238E27FC236}">
                  <a16:creationId xmlns:a16="http://schemas.microsoft.com/office/drawing/2014/main" id="{4BE45D9A-0822-4EB7-9E6D-139A0A205A1F}"/>
                </a:ext>
              </a:extLst>
            </p:cNvPr>
            <p:cNvSpPr>
              <a:spLocks/>
            </p:cNvSpPr>
            <p:nvPr/>
          </p:nvSpPr>
          <p:spPr bwMode="auto">
            <a:xfrm>
              <a:off x="3951288" y="3322638"/>
              <a:ext cx="544512" cy="396875"/>
            </a:xfrm>
            <a:custGeom>
              <a:avLst/>
              <a:gdLst>
                <a:gd name="T0" fmla="*/ 38 w 343"/>
                <a:gd name="T1" fmla="*/ 250 h 250"/>
                <a:gd name="T2" fmla="*/ 0 w 343"/>
                <a:gd name="T3" fmla="*/ 0 h 250"/>
                <a:gd name="T4" fmla="*/ 343 w 343"/>
                <a:gd name="T5" fmla="*/ 178 h 250"/>
                <a:gd name="T6" fmla="*/ 38 w 343"/>
                <a:gd name="T7" fmla="*/ 250 h 250"/>
              </a:gdLst>
              <a:ahLst/>
              <a:cxnLst>
                <a:cxn ang="0">
                  <a:pos x="T0" y="T1"/>
                </a:cxn>
                <a:cxn ang="0">
                  <a:pos x="T2" y="T3"/>
                </a:cxn>
                <a:cxn ang="0">
                  <a:pos x="T4" y="T5"/>
                </a:cxn>
                <a:cxn ang="0">
                  <a:pos x="T6" y="T7"/>
                </a:cxn>
              </a:cxnLst>
              <a:rect l="0" t="0" r="r" b="b"/>
              <a:pathLst>
                <a:path w="343" h="250">
                  <a:moveTo>
                    <a:pt x="38" y="250"/>
                  </a:moveTo>
                  <a:lnTo>
                    <a:pt x="0" y="0"/>
                  </a:lnTo>
                  <a:lnTo>
                    <a:pt x="343" y="178"/>
                  </a:lnTo>
                  <a:lnTo>
                    <a:pt x="38" y="250"/>
                  </a:lnTo>
                  <a:close/>
                </a:path>
              </a:pathLst>
            </a:custGeom>
            <a:solidFill>
              <a:srgbClr val="5BCB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id-ID" sz="3189" dirty="0">
                <a:latin typeface="Open Sans Light" panose="020B0306030504020204" pitchFamily="34" charset="0"/>
              </a:endParaRPr>
            </a:p>
          </p:txBody>
        </p:sp>
        <p:sp>
          <p:nvSpPr>
            <p:cNvPr id="81" name="Freeform 80">
              <a:extLst>
                <a:ext uri="{FF2B5EF4-FFF2-40B4-BE49-F238E27FC236}">
                  <a16:creationId xmlns:a16="http://schemas.microsoft.com/office/drawing/2014/main" id="{735F53B7-8940-4EEF-84AF-B45540CD2244}"/>
                </a:ext>
              </a:extLst>
            </p:cNvPr>
            <p:cNvSpPr>
              <a:spLocks/>
            </p:cNvSpPr>
            <p:nvPr/>
          </p:nvSpPr>
          <p:spPr bwMode="auto">
            <a:xfrm>
              <a:off x="4011613" y="3605213"/>
              <a:ext cx="484187" cy="379413"/>
            </a:xfrm>
            <a:custGeom>
              <a:avLst/>
              <a:gdLst>
                <a:gd name="T0" fmla="*/ 0 w 305"/>
                <a:gd name="T1" fmla="*/ 72 h 239"/>
                <a:gd name="T2" fmla="*/ 174 w 305"/>
                <a:gd name="T3" fmla="*/ 239 h 239"/>
                <a:gd name="T4" fmla="*/ 305 w 305"/>
                <a:gd name="T5" fmla="*/ 0 h 239"/>
                <a:gd name="T6" fmla="*/ 0 w 305"/>
                <a:gd name="T7" fmla="*/ 72 h 239"/>
              </a:gdLst>
              <a:ahLst/>
              <a:cxnLst>
                <a:cxn ang="0">
                  <a:pos x="T0" y="T1"/>
                </a:cxn>
                <a:cxn ang="0">
                  <a:pos x="T2" y="T3"/>
                </a:cxn>
                <a:cxn ang="0">
                  <a:pos x="T4" y="T5"/>
                </a:cxn>
                <a:cxn ang="0">
                  <a:pos x="T6" y="T7"/>
                </a:cxn>
              </a:cxnLst>
              <a:rect l="0" t="0" r="r" b="b"/>
              <a:pathLst>
                <a:path w="305" h="239">
                  <a:moveTo>
                    <a:pt x="0" y="72"/>
                  </a:moveTo>
                  <a:lnTo>
                    <a:pt x="174" y="239"/>
                  </a:lnTo>
                  <a:lnTo>
                    <a:pt x="305" y="0"/>
                  </a:lnTo>
                  <a:lnTo>
                    <a:pt x="0" y="72"/>
                  </a:lnTo>
                  <a:close/>
                </a:path>
              </a:pathLst>
            </a:custGeom>
            <a:solidFill>
              <a:srgbClr val="8ED8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id-ID" sz="3189" dirty="0">
                <a:latin typeface="Open Sans Light" panose="020B0306030504020204" pitchFamily="34" charset="0"/>
              </a:endParaRPr>
            </a:p>
          </p:txBody>
        </p:sp>
        <p:sp>
          <p:nvSpPr>
            <p:cNvPr id="82" name="Freeform 81">
              <a:extLst>
                <a:ext uri="{FF2B5EF4-FFF2-40B4-BE49-F238E27FC236}">
                  <a16:creationId xmlns:a16="http://schemas.microsoft.com/office/drawing/2014/main" id="{27D7B620-05AD-4DC7-BE86-3326A518E035}"/>
                </a:ext>
              </a:extLst>
            </p:cNvPr>
            <p:cNvSpPr>
              <a:spLocks/>
            </p:cNvSpPr>
            <p:nvPr/>
          </p:nvSpPr>
          <p:spPr bwMode="auto">
            <a:xfrm>
              <a:off x="4287838" y="3605213"/>
              <a:ext cx="560387" cy="379413"/>
            </a:xfrm>
            <a:custGeom>
              <a:avLst/>
              <a:gdLst>
                <a:gd name="T0" fmla="*/ 353 w 353"/>
                <a:gd name="T1" fmla="*/ 195 h 239"/>
                <a:gd name="T2" fmla="*/ 0 w 353"/>
                <a:gd name="T3" fmla="*/ 239 h 239"/>
                <a:gd name="T4" fmla="*/ 131 w 353"/>
                <a:gd name="T5" fmla="*/ 0 h 239"/>
                <a:gd name="T6" fmla="*/ 353 w 353"/>
                <a:gd name="T7" fmla="*/ 195 h 239"/>
              </a:gdLst>
              <a:ahLst/>
              <a:cxnLst>
                <a:cxn ang="0">
                  <a:pos x="T0" y="T1"/>
                </a:cxn>
                <a:cxn ang="0">
                  <a:pos x="T2" y="T3"/>
                </a:cxn>
                <a:cxn ang="0">
                  <a:pos x="T4" y="T5"/>
                </a:cxn>
                <a:cxn ang="0">
                  <a:pos x="T6" y="T7"/>
                </a:cxn>
              </a:cxnLst>
              <a:rect l="0" t="0" r="r" b="b"/>
              <a:pathLst>
                <a:path w="353" h="239">
                  <a:moveTo>
                    <a:pt x="353" y="195"/>
                  </a:moveTo>
                  <a:lnTo>
                    <a:pt x="0" y="239"/>
                  </a:lnTo>
                  <a:lnTo>
                    <a:pt x="131" y="0"/>
                  </a:lnTo>
                  <a:lnTo>
                    <a:pt x="353" y="195"/>
                  </a:lnTo>
                  <a:close/>
                </a:path>
              </a:pathLst>
            </a:custGeom>
            <a:solidFill>
              <a:srgbClr val="44C8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id-ID" sz="3189" dirty="0">
                <a:latin typeface="Open Sans Light" panose="020B0306030504020204" pitchFamily="34" charset="0"/>
              </a:endParaRPr>
            </a:p>
          </p:txBody>
        </p:sp>
        <p:sp>
          <p:nvSpPr>
            <p:cNvPr id="83" name="Freeform 82">
              <a:extLst>
                <a:ext uri="{FF2B5EF4-FFF2-40B4-BE49-F238E27FC236}">
                  <a16:creationId xmlns:a16="http://schemas.microsoft.com/office/drawing/2014/main" id="{5E55651D-B31B-4A21-940B-CEBF320F4531}"/>
                </a:ext>
              </a:extLst>
            </p:cNvPr>
            <p:cNvSpPr>
              <a:spLocks/>
            </p:cNvSpPr>
            <p:nvPr/>
          </p:nvSpPr>
          <p:spPr bwMode="auto">
            <a:xfrm>
              <a:off x="4287838" y="3914775"/>
              <a:ext cx="560387" cy="463550"/>
            </a:xfrm>
            <a:custGeom>
              <a:avLst/>
              <a:gdLst>
                <a:gd name="T0" fmla="*/ 353 w 353"/>
                <a:gd name="T1" fmla="*/ 0 h 292"/>
                <a:gd name="T2" fmla="*/ 0 w 353"/>
                <a:gd name="T3" fmla="*/ 44 h 292"/>
                <a:gd name="T4" fmla="*/ 117 w 353"/>
                <a:gd name="T5" fmla="*/ 292 h 292"/>
                <a:gd name="T6" fmla="*/ 353 w 353"/>
                <a:gd name="T7" fmla="*/ 0 h 292"/>
              </a:gdLst>
              <a:ahLst/>
              <a:cxnLst>
                <a:cxn ang="0">
                  <a:pos x="T0" y="T1"/>
                </a:cxn>
                <a:cxn ang="0">
                  <a:pos x="T2" y="T3"/>
                </a:cxn>
                <a:cxn ang="0">
                  <a:pos x="T4" y="T5"/>
                </a:cxn>
                <a:cxn ang="0">
                  <a:pos x="T6" y="T7"/>
                </a:cxn>
              </a:cxnLst>
              <a:rect l="0" t="0" r="r" b="b"/>
              <a:pathLst>
                <a:path w="353" h="292">
                  <a:moveTo>
                    <a:pt x="353" y="0"/>
                  </a:moveTo>
                  <a:lnTo>
                    <a:pt x="0" y="44"/>
                  </a:lnTo>
                  <a:lnTo>
                    <a:pt x="117" y="292"/>
                  </a:lnTo>
                  <a:lnTo>
                    <a:pt x="353" y="0"/>
                  </a:lnTo>
                  <a:close/>
                </a:path>
              </a:pathLst>
            </a:custGeom>
            <a:solidFill>
              <a:srgbClr val="00A1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id-ID" sz="3189" dirty="0">
                <a:latin typeface="Open Sans Light" panose="020B0306030504020204" pitchFamily="34" charset="0"/>
              </a:endParaRPr>
            </a:p>
          </p:txBody>
        </p:sp>
        <p:sp>
          <p:nvSpPr>
            <p:cNvPr id="84" name="Freeform 83">
              <a:extLst>
                <a:ext uri="{FF2B5EF4-FFF2-40B4-BE49-F238E27FC236}">
                  <a16:creationId xmlns:a16="http://schemas.microsoft.com/office/drawing/2014/main" id="{478C0A7C-4AAA-4F94-A26D-15E0EB19F834}"/>
                </a:ext>
              </a:extLst>
            </p:cNvPr>
            <p:cNvSpPr>
              <a:spLocks/>
            </p:cNvSpPr>
            <p:nvPr/>
          </p:nvSpPr>
          <p:spPr bwMode="auto">
            <a:xfrm>
              <a:off x="4154488" y="3984625"/>
              <a:ext cx="319087" cy="393700"/>
            </a:xfrm>
            <a:custGeom>
              <a:avLst/>
              <a:gdLst>
                <a:gd name="T0" fmla="*/ 0 w 201"/>
                <a:gd name="T1" fmla="*/ 220 h 248"/>
                <a:gd name="T2" fmla="*/ 84 w 201"/>
                <a:gd name="T3" fmla="*/ 0 h 248"/>
                <a:gd name="T4" fmla="*/ 201 w 201"/>
                <a:gd name="T5" fmla="*/ 248 h 248"/>
                <a:gd name="T6" fmla="*/ 0 w 201"/>
                <a:gd name="T7" fmla="*/ 220 h 248"/>
              </a:gdLst>
              <a:ahLst/>
              <a:cxnLst>
                <a:cxn ang="0">
                  <a:pos x="T0" y="T1"/>
                </a:cxn>
                <a:cxn ang="0">
                  <a:pos x="T2" y="T3"/>
                </a:cxn>
                <a:cxn ang="0">
                  <a:pos x="T4" y="T5"/>
                </a:cxn>
                <a:cxn ang="0">
                  <a:pos x="T6" y="T7"/>
                </a:cxn>
              </a:cxnLst>
              <a:rect l="0" t="0" r="r" b="b"/>
              <a:pathLst>
                <a:path w="201" h="248">
                  <a:moveTo>
                    <a:pt x="0" y="220"/>
                  </a:moveTo>
                  <a:lnTo>
                    <a:pt x="84" y="0"/>
                  </a:lnTo>
                  <a:lnTo>
                    <a:pt x="201" y="248"/>
                  </a:lnTo>
                  <a:lnTo>
                    <a:pt x="0" y="220"/>
                  </a:lnTo>
                  <a:close/>
                </a:path>
              </a:pathLst>
            </a:custGeom>
            <a:solidFill>
              <a:srgbClr val="00B9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id-ID" sz="3189" dirty="0">
                <a:latin typeface="Open Sans Light" panose="020B0306030504020204" pitchFamily="34" charset="0"/>
              </a:endParaRPr>
            </a:p>
          </p:txBody>
        </p:sp>
        <p:sp>
          <p:nvSpPr>
            <p:cNvPr id="85" name="Freeform 84">
              <a:extLst>
                <a:ext uri="{FF2B5EF4-FFF2-40B4-BE49-F238E27FC236}">
                  <a16:creationId xmlns:a16="http://schemas.microsoft.com/office/drawing/2014/main" id="{6D5C9171-737C-489C-A480-55B2EE765200}"/>
                </a:ext>
              </a:extLst>
            </p:cNvPr>
            <p:cNvSpPr>
              <a:spLocks/>
            </p:cNvSpPr>
            <p:nvPr/>
          </p:nvSpPr>
          <p:spPr bwMode="auto">
            <a:xfrm>
              <a:off x="3951288" y="3984625"/>
              <a:ext cx="339725" cy="349250"/>
            </a:xfrm>
            <a:custGeom>
              <a:avLst/>
              <a:gdLst>
                <a:gd name="T0" fmla="*/ 128 w 214"/>
                <a:gd name="T1" fmla="*/ 220 h 220"/>
                <a:gd name="T2" fmla="*/ 214 w 214"/>
                <a:gd name="T3" fmla="*/ 0 h 220"/>
                <a:gd name="T4" fmla="*/ 0 w 214"/>
                <a:gd name="T5" fmla="*/ 28 h 220"/>
                <a:gd name="T6" fmla="*/ 128 w 214"/>
                <a:gd name="T7" fmla="*/ 220 h 220"/>
              </a:gdLst>
              <a:ahLst/>
              <a:cxnLst>
                <a:cxn ang="0">
                  <a:pos x="T0" y="T1"/>
                </a:cxn>
                <a:cxn ang="0">
                  <a:pos x="T2" y="T3"/>
                </a:cxn>
                <a:cxn ang="0">
                  <a:pos x="T4" y="T5"/>
                </a:cxn>
                <a:cxn ang="0">
                  <a:pos x="T6" y="T7"/>
                </a:cxn>
              </a:cxnLst>
              <a:rect l="0" t="0" r="r" b="b"/>
              <a:pathLst>
                <a:path w="214" h="220">
                  <a:moveTo>
                    <a:pt x="128" y="220"/>
                  </a:moveTo>
                  <a:lnTo>
                    <a:pt x="214" y="0"/>
                  </a:lnTo>
                  <a:lnTo>
                    <a:pt x="0" y="28"/>
                  </a:lnTo>
                  <a:lnTo>
                    <a:pt x="128" y="220"/>
                  </a:lnTo>
                  <a:close/>
                </a:path>
              </a:pathLst>
            </a:custGeom>
            <a:solidFill>
              <a:srgbClr val="44C8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id-ID" sz="3189" dirty="0">
                <a:latin typeface="Open Sans Light" panose="020B0306030504020204" pitchFamily="34" charset="0"/>
              </a:endParaRPr>
            </a:p>
          </p:txBody>
        </p:sp>
        <p:sp>
          <p:nvSpPr>
            <p:cNvPr id="86" name="Freeform 85">
              <a:extLst>
                <a:ext uri="{FF2B5EF4-FFF2-40B4-BE49-F238E27FC236}">
                  <a16:creationId xmlns:a16="http://schemas.microsoft.com/office/drawing/2014/main" id="{9C5FC2AA-37E8-4669-A3E4-A25C37834243}"/>
                </a:ext>
              </a:extLst>
            </p:cNvPr>
            <p:cNvSpPr>
              <a:spLocks/>
            </p:cNvSpPr>
            <p:nvPr/>
          </p:nvSpPr>
          <p:spPr bwMode="auto">
            <a:xfrm>
              <a:off x="3951288" y="3719513"/>
              <a:ext cx="336550" cy="312738"/>
            </a:xfrm>
            <a:custGeom>
              <a:avLst/>
              <a:gdLst>
                <a:gd name="T0" fmla="*/ 38 w 212"/>
                <a:gd name="T1" fmla="*/ 0 h 197"/>
                <a:gd name="T2" fmla="*/ 212 w 212"/>
                <a:gd name="T3" fmla="*/ 167 h 197"/>
                <a:gd name="T4" fmla="*/ 0 w 212"/>
                <a:gd name="T5" fmla="*/ 197 h 197"/>
                <a:gd name="T6" fmla="*/ 38 w 212"/>
                <a:gd name="T7" fmla="*/ 0 h 197"/>
              </a:gdLst>
              <a:ahLst/>
              <a:cxnLst>
                <a:cxn ang="0">
                  <a:pos x="T0" y="T1"/>
                </a:cxn>
                <a:cxn ang="0">
                  <a:pos x="T2" y="T3"/>
                </a:cxn>
                <a:cxn ang="0">
                  <a:pos x="T4" y="T5"/>
                </a:cxn>
                <a:cxn ang="0">
                  <a:pos x="T6" y="T7"/>
                </a:cxn>
              </a:cxnLst>
              <a:rect l="0" t="0" r="r" b="b"/>
              <a:pathLst>
                <a:path w="212" h="197">
                  <a:moveTo>
                    <a:pt x="38" y="0"/>
                  </a:moveTo>
                  <a:lnTo>
                    <a:pt x="212" y="167"/>
                  </a:lnTo>
                  <a:lnTo>
                    <a:pt x="0" y="197"/>
                  </a:lnTo>
                  <a:lnTo>
                    <a:pt x="38" y="0"/>
                  </a:lnTo>
                  <a:close/>
                </a:path>
              </a:pathLst>
            </a:custGeom>
            <a:solidFill>
              <a:srgbClr val="00B9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id-ID" sz="3189" dirty="0">
                <a:latin typeface="Open Sans Light" panose="020B0306030504020204" pitchFamily="34" charset="0"/>
              </a:endParaRPr>
            </a:p>
          </p:txBody>
        </p:sp>
        <p:sp>
          <p:nvSpPr>
            <p:cNvPr id="87" name="Freeform 86">
              <a:extLst>
                <a:ext uri="{FF2B5EF4-FFF2-40B4-BE49-F238E27FC236}">
                  <a16:creationId xmlns:a16="http://schemas.microsoft.com/office/drawing/2014/main" id="{35945324-50C9-43F7-BF42-77FEB6C1EF26}"/>
                </a:ext>
              </a:extLst>
            </p:cNvPr>
            <p:cNvSpPr>
              <a:spLocks/>
            </p:cNvSpPr>
            <p:nvPr/>
          </p:nvSpPr>
          <p:spPr bwMode="auto">
            <a:xfrm>
              <a:off x="4473575" y="3914775"/>
              <a:ext cx="455612" cy="725488"/>
            </a:xfrm>
            <a:custGeom>
              <a:avLst/>
              <a:gdLst>
                <a:gd name="T0" fmla="*/ 236 w 287"/>
                <a:gd name="T1" fmla="*/ 0 h 457"/>
                <a:gd name="T2" fmla="*/ 287 w 287"/>
                <a:gd name="T3" fmla="*/ 457 h 457"/>
                <a:gd name="T4" fmla="*/ 0 w 287"/>
                <a:gd name="T5" fmla="*/ 292 h 457"/>
                <a:gd name="T6" fmla="*/ 236 w 287"/>
                <a:gd name="T7" fmla="*/ 0 h 457"/>
              </a:gdLst>
              <a:ahLst/>
              <a:cxnLst>
                <a:cxn ang="0">
                  <a:pos x="T0" y="T1"/>
                </a:cxn>
                <a:cxn ang="0">
                  <a:pos x="T2" y="T3"/>
                </a:cxn>
                <a:cxn ang="0">
                  <a:pos x="T4" y="T5"/>
                </a:cxn>
                <a:cxn ang="0">
                  <a:pos x="T6" y="T7"/>
                </a:cxn>
              </a:cxnLst>
              <a:rect l="0" t="0" r="r" b="b"/>
              <a:pathLst>
                <a:path w="287" h="457">
                  <a:moveTo>
                    <a:pt x="236" y="0"/>
                  </a:moveTo>
                  <a:lnTo>
                    <a:pt x="287" y="457"/>
                  </a:lnTo>
                  <a:lnTo>
                    <a:pt x="0" y="292"/>
                  </a:lnTo>
                  <a:lnTo>
                    <a:pt x="236" y="0"/>
                  </a:lnTo>
                  <a:close/>
                </a:path>
              </a:pathLst>
            </a:custGeom>
            <a:solidFill>
              <a:srgbClr val="009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id-ID" sz="3189" dirty="0">
                <a:latin typeface="Open Sans Light" panose="020B0306030504020204" pitchFamily="34" charset="0"/>
              </a:endParaRPr>
            </a:p>
          </p:txBody>
        </p:sp>
        <p:sp>
          <p:nvSpPr>
            <p:cNvPr id="88" name="Freeform 87">
              <a:extLst>
                <a:ext uri="{FF2B5EF4-FFF2-40B4-BE49-F238E27FC236}">
                  <a16:creationId xmlns:a16="http://schemas.microsoft.com/office/drawing/2014/main" id="{8AC32B65-8046-415E-8753-5B4DFBCB8509}"/>
                </a:ext>
              </a:extLst>
            </p:cNvPr>
            <p:cNvSpPr>
              <a:spLocks/>
            </p:cNvSpPr>
            <p:nvPr/>
          </p:nvSpPr>
          <p:spPr bwMode="auto">
            <a:xfrm>
              <a:off x="4473575" y="4378325"/>
              <a:ext cx="455612" cy="419100"/>
            </a:xfrm>
            <a:custGeom>
              <a:avLst/>
              <a:gdLst>
                <a:gd name="T0" fmla="*/ 110 w 287"/>
                <a:gd name="T1" fmla="*/ 264 h 264"/>
                <a:gd name="T2" fmla="*/ 287 w 287"/>
                <a:gd name="T3" fmla="*/ 165 h 264"/>
                <a:gd name="T4" fmla="*/ 0 w 287"/>
                <a:gd name="T5" fmla="*/ 0 h 264"/>
                <a:gd name="T6" fmla="*/ 110 w 287"/>
                <a:gd name="T7" fmla="*/ 264 h 264"/>
              </a:gdLst>
              <a:ahLst/>
              <a:cxnLst>
                <a:cxn ang="0">
                  <a:pos x="T0" y="T1"/>
                </a:cxn>
                <a:cxn ang="0">
                  <a:pos x="T2" y="T3"/>
                </a:cxn>
                <a:cxn ang="0">
                  <a:pos x="T4" y="T5"/>
                </a:cxn>
                <a:cxn ang="0">
                  <a:pos x="T6" y="T7"/>
                </a:cxn>
              </a:cxnLst>
              <a:rect l="0" t="0" r="r" b="b"/>
              <a:pathLst>
                <a:path w="287" h="264">
                  <a:moveTo>
                    <a:pt x="110" y="264"/>
                  </a:moveTo>
                  <a:lnTo>
                    <a:pt x="287" y="165"/>
                  </a:lnTo>
                  <a:lnTo>
                    <a:pt x="0" y="0"/>
                  </a:lnTo>
                  <a:lnTo>
                    <a:pt x="110" y="264"/>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id-ID" sz="3189" dirty="0">
                <a:latin typeface="Open Sans Light" panose="020B0306030504020204" pitchFamily="34" charset="0"/>
              </a:endParaRPr>
            </a:p>
          </p:txBody>
        </p:sp>
        <p:sp>
          <p:nvSpPr>
            <p:cNvPr id="89" name="Freeform 88">
              <a:extLst>
                <a:ext uri="{FF2B5EF4-FFF2-40B4-BE49-F238E27FC236}">
                  <a16:creationId xmlns:a16="http://schemas.microsoft.com/office/drawing/2014/main" id="{5D3C98E3-EC40-4BA2-AB64-7A775D513009}"/>
                </a:ext>
              </a:extLst>
            </p:cNvPr>
            <p:cNvSpPr>
              <a:spLocks/>
            </p:cNvSpPr>
            <p:nvPr/>
          </p:nvSpPr>
          <p:spPr bwMode="auto">
            <a:xfrm>
              <a:off x="4648200" y="4640263"/>
              <a:ext cx="280987" cy="504825"/>
            </a:xfrm>
            <a:custGeom>
              <a:avLst/>
              <a:gdLst>
                <a:gd name="T0" fmla="*/ 0 w 177"/>
                <a:gd name="T1" fmla="*/ 99 h 318"/>
                <a:gd name="T2" fmla="*/ 177 w 177"/>
                <a:gd name="T3" fmla="*/ 0 h 318"/>
                <a:gd name="T4" fmla="*/ 46 w 177"/>
                <a:gd name="T5" fmla="*/ 318 h 318"/>
                <a:gd name="T6" fmla="*/ 0 w 177"/>
                <a:gd name="T7" fmla="*/ 99 h 318"/>
              </a:gdLst>
              <a:ahLst/>
              <a:cxnLst>
                <a:cxn ang="0">
                  <a:pos x="T0" y="T1"/>
                </a:cxn>
                <a:cxn ang="0">
                  <a:pos x="T2" y="T3"/>
                </a:cxn>
                <a:cxn ang="0">
                  <a:pos x="T4" y="T5"/>
                </a:cxn>
                <a:cxn ang="0">
                  <a:pos x="T6" y="T7"/>
                </a:cxn>
              </a:cxnLst>
              <a:rect l="0" t="0" r="r" b="b"/>
              <a:pathLst>
                <a:path w="177" h="318">
                  <a:moveTo>
                    <a:pt x="0" y="99"/>
                  </a:moveTo>
                  <a:lnTo>
                    <a:pt x="177" y="0"/>
                  </a:lnTo>
                  <a:lnTo>
                    <a:pt x="46" y="318"/>
                  </a:lnTo>
                  <a:lnTo>
                    <a:pt x="0" y="99"/>
                  </a:lnTo>
                  <a:close/>
                </a:path>
              </a:pathLst>
            </a:custGeom>
            <a:solidFill>
              <a:srgbClr val="008F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id-ID" sz="3189" dirty="0">
                <a:latin typeface="Open Sans Light" panose="020B0306030504020204" pitchFamily="34" charset="0"/>
              </a:endParaRPr>
            </a:p>
          </p:txBody>
        </p:sp>
        <p:sp>
          <p:nvSpPr>
            <p:cNvPr id="90" name="Freeform 89">
              <a:extLst>
                <a:ext uri="{FF2B5EF4-FFF2-40B4-BE49-F238E27FC236}">
                  <a16:creationId xmlns:a16="http://schemas.microsoft.com/office/drawing/2014/main" id="{415660DC-13C8-4D20-9595-415678299968}"/>
                </a:ext>
              </a:extLst>
            </p:cNvPr>
            <p:cNvSpPr>
              <a:spLocks/>
            </p:cNvSpPr>
            <p:nvPr/>
          </p:nvSpPr>
          <p:spPr bwMode="auto">
            <a:xfrm>
              <a:off x="4721225" y="4640263"/>
              <a:ext cx="574675" cy="989013"/>
            </a:xfrm>
            <a:custGeom>
              <a:avLst/>
              <a:gdLst>
                <a:gd name="T0" fmla="*/ 362 w 362"/>
                <a:gd name="T1" fmla="*/ 623 h 623"/>
                <a:gd name="T2" fmla="*/ 131 w 362"/>
                <a:gd name="T3" fmla="*/ 0 h 623"/>
                <a:gd name="T4" fmla="*/ 0 w 362"/>
                <a:gd name="T5" fmla="*/ 318 h 623"/>
                <a:gd name="T6" fmla="*/ 362 w 362"/>
                <a:gd name="T7" fmla="*/ 623 h 623"/>
              </a:gdLst>
              <a:ahLst/>
              <a:cxnLst>
                <a:cxn ang="0">
                  <a:pos x="T0" y="T1"/>
                </a:cxn>
                <a:cxn ang="0">
                  <a:pos x="T2" y="T3"/>
                </a:cxn>
                <a:cxn ang="0">
                  <a:pos x="T4" y="T5"/>
                </a:cxn>
                <a:cxn ang="0">
                  <a:pos x="T6" y="T7"/>
                </a:cxn>
              </a:cxnLst>
              <a:rect l="0" t="0" r="r" b="b"/>
              <a:pathLst>
                <a:path w="362" h="623">
                  <a:moveTo>
                    <a:pt x="362" y="623"/>
                  </a:moveTo>
                  <a:lnTo>
                    <a:pt x="131" y="0"/>
                  </a:lnTo>
                  <a:lnTo>
                    <a:pt x="0" y="318"/>
                  </a:lnTo>
                  <a:lnTo>
                    <a:pt x="362" y="623"/>
                  </a:lnTo>
                  <a:close/>
                </a:path>
              </a:pathLst>
            </a:custGeom>
            <a:solidFill>
              <a:srgbClr val="0077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id-ID" sz="3189" dirty="0">
                <a:latin typeface="Open Sans Light" panose="020B0306030504020204" pitchFamily="34" charset="0"/>
              </a:endParaRPr>
            </a:p>
          </p:txBody>
        </p:sp>
        <p:sp>
          <p:nvSpPr>
            <p:cNvPr id="91" name="Freeform 90">
              <a:extLst>
                <a:ext uri="{FF2B5EF4-FFF2-40B4-BE49-F238E27FC236}">
                  <a16:creationId xmlns:a16="http://schemas.microsoft.com/office/drawing/2014/main" id="{65976200-67B8-434F-A93E-1AF0BE364123}"/>
                </a:ext>
              </a:extLst>
            </p:cNvPr>
            <p:cNvSpPr>
              <a:spLocks/>
            </p:cNvSpPr>
            <p:nvPr/>
          </p:nvSpPr>
          <p:spPr bwMode="auto">
            <a:xfrm>
              <a:off x="4929188" y="4640263"/>
              <a:ext cx="390525" cy="989013"/>
            </a:xfrm>
            <a:custGeom>
              <a:avLst/>
              <a:gdLst>
                <a:gd name="T0" fmla="*/ 230 w 246"/>
                <a:gd name="T1" fmla="*/ 623 h 623"/>
                <a:gd name="T2" fmla="*/ 0 w 246"/>
                <a:gd name="T3" fmla="*/ 0 h 623"/>
                <a:gd name="T4" fmla="*/ 246 w 246"/>
                <a:gd name="T5" fmla="*/ 125 h 623"/>
                <a:gd name="T6" fmla="*/ 230 w 246"/>
                <a:gd name="T7" fmla="*/ 623 h 623"/>
              </a:gdLst>
              <a:ahLst/>
              <a:cxnLst>
                <a:cxn ang="0">
                  <a:pos x="T0" y="T1"/>
                </a:cxn>
                <a:cxn ang="0">
                  <a:pos x="T2" y="T3"/>
                </a:cxn>
                <a:cxn ang="0">
                  <a:pos x="T4" y="T5"/>
                </a:cxn>
                <a:cxn ang="0">
                  <a:pos x="T6" y="T7"/>
                </a:cxn>
              </a:cxnLst>
              <a:rect l="0" t="0" r="r" b="b"/>
              <a:pathLst>
                <a:path w="246" h="623">
                  <a:moveTo>
                    <a:pt x="230" y="623"/>
                  </a:moveTo>
                  <a:lnTo>
                    <a:pt x="0" y="0"/>
                  </a:lnTo>
                  <a:lnTo>
                    <a:pt x="246" y="125"/>
                  </a:lnTo>
                  <a:lnTo>
                    <a:pt x="230" y="623"/>
                  </a:lnTo>
                  <a:close/>
                </a:path>
              </a:pathLst>
            </a:custGeom>
            <a:solidFill>
              <a:srgbClr val="0066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id-ID" sz="3189" dirty="0">
                <a:latin typeface="Open Sans Light" panose="020B0306030504020204" pitchFamily="34" charset="0"/>
              </a:endParaRPr>
            </a:p>
          </p:txBody>
        </p:sp>
        <p:sp>
          <p:nvSpPr>
            <p:cNvPr id="92" name="Freeform 91">
              <a:extLst>
                <a:ext uri="{FF2B5EF4-FFF2-40B4-BE49-F238E27FC236}">
                  <a16:creationId xmlns:a16="http://schemas.microsoft.com/office/drawing/2014/main" id="{0E3AC35A-E3BF-4874-A798-2290B6E69FA3}"/>
                </a:ext>
              </a:extLst>
            </p:cNvPr>
            <p:cNvSpPr>
              <a:spLocks/>
            </p:cNvSpPr>
            <p:nvPr/>
          </p:nvSpPr>
          <p:spPr bwMode="auto">
            <a:xfrm>
              <a:off x="5294313" y="4838700"/>
              <a:ext cx="269875" cy="790575"/>
            </a:xfrm>
            <a:custGeom>
              <a:avLst/>
              <a:gdLst>
                <a:gd name="T0" fmla="*/ 0 w 170"/>
                <a:gd name="T1" fmla="*/ 498 h 498"/>
                <a:gd name="T2" fmla="*/ 170 w 170"/>
                <a:gd name="T3" fmla="*/ 321 h 498"/>
                <a:gd name="T4" fmla="*/ 16 w 170"/>
                <a:gd name="T5" fmla="*/ 0 h 498"/>
                <a:gd name="T6" fmla="*/ 0 w 170"/>
                <a:gd name="T7" fmla="*/ 498 h 498"/>
              </a:gdLst>
              <a:ahLst/>
              <a:cxnLst>
                <a:cxn ang="0">
                  <a:pos x="T0" y="T1"/>
                </a:cxn>
                <a:cxn ang="0">
                  <a:pos x="T2" y="T3"/>
                </a:cxn>
                <a:cxn ang="0">
                  <a:pos x="T4" y="T5"/>
                </a:cxn>
                <a:cxn ang="0">
                  <a:pos x="T6" y="T7"/>
                </a:cxn>
              </a:cxnLst>
              <a:rect l="0" t="0" r="r" b="b"/>
              <a:pathLst>
                <a:path w="170" h="498">
                  <a:moveTo>
                    <a:pt x="0" y="498"/>
                  </a:moveTo>
                  <a:lnTo>
                    <a:pt x="170" y="321"/>
                  </a:lnTo>
                  <a:lnTo>
                    <a:pt x="16" y="0"/>
                  </a:lnTo>
                  <a:lnTo>
                    <a:pt x="0" y="498"/>
                  </a:lnTo>
                  <a:close/>
                </a:path>
              </a:pathLst>
            </a:custGeom>
            <a:solidFill>
              <a:srgbClr val="005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id-ID" sz="3189" dirty="0">
                <a:latin typeface="Open Sans Light" panose="020B0306030504020204" pitchFamily="34" charset="0"/>
              </a:endParaRPr>
            </a:p>
          </p:txBody>
        </p:sp>
        <p:sp>
          <p:nvSpPr>
            <p:cNvPr id="93" name="Freeform 92">
              <a:extLst>
                <a:ext uri="{FF2B5EF4-FFF2-40B4-BE49-F238E27FC236}">
                  <a16:creationId xmlns:a16="http://schemas.microsoft.com/office/drawing/2014/main" id="{B300FDFE-9B09-4B5E-8216-9730F7903746}"/>
                </a:ext>
              </a:extLst>
            </p:cNvPr>
            <p:cNvSpPr>
              <a:spLocks/>
            </p:cNvSpPr>
            <p:nvPr/>
          </p:nvSpPr>
          <p:spPr bwMode="auto">
            <a:xfrm>
              <a:off x="5319713" y="4838700"/>
              <a:ext cx="401637" cy="509588"/>
            </a:xfrm>
            <a:custGeom>
              <a:avLst/>
              <a:gdLst>
                <a:gd name="T0" fmla="*/ 253 w 253"/>
                <a:gd name="T1" fmla="*/ 0 h 321"/>
                <a:gd name="T2" fmla="*/ 154 w 253"/>
                <a:gd name="T3" fmla="*/ 321 h 321"/>
                <a:gd name="T4" fmla="*/ 0 w 253"/>
                <a:gd name="T5" fmla="*/ 0 h 321"/>
                <a:gd name="T6" fmla="*/ 253 w 253"/>
                <a:gd name="T7" fmla="*/ 0 h 321"/>
              </a:gdLst>
              <a:ahLst/>
              <a:cxnLst>
                <a:cxn ang="0">
                  <a:pos x="T0" y="T1"/>
                </a:cxn>
                <a:cxn ang="0">
                  <a:pos x="T2" y="T3"/>
                </a:cxn>
                <a:cxn ang="0">
                  <a:pos x="T4" y="T5"/>
                </a:cxn>
                <a:cxn ang="0">
                  <a:pos x="T6" y="T7"/>
                </a:cxn>
              </a:cxnLst>
              <a:rect l="0" t="0" r="r" b="b"/>
              <a:pathLst>
                <a:path w="253" h="321">
                  <a:moveTo>
                    <a:pt x="253" y="0"/>
                  </a:moveTo>
                  <a:lnTo>
                    <a:pt x="154" y="321"/>
                  </a:lnTo>
                  <a:lnTo>
                    <a:pt x="0" y="0"/>
                  </a:lnTo>
                  <a:lnTo>
                    <a:pt x="253" y="0"/>
                  </a:lnTo>
                  <a:close/>
                </a:path>
              </a:pathLst>
            </a:custGeom>
            <a:solidFill>
              <a:srgbClr val="0077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id-ID" sz="3189" dirty="0">
                <a:latin typeface="Open Sans Light" panose="020B0306030504020204" pitchFamily="34" charset="0"/>
              </a:endParaRPr>
            </a:p>
          </p:txBody>
        </p:sp>
        <p:sp>
          <p:nvSpPr>
            <p:cNvPr id="94" name="Freeform 93">
              <a:extLst>
                <a:ext uri="{FF2B5EF4-FFF2-40B4-BE49-F238E27FC236}">
                  <a16:creationId xmlns:a16="http://schemas.microsoft.com/office/drawing/2014/main" id="{632658B8-232A-45E1-831D-3769EB7FCB98}"/>
                </a:ext>
              </a:extLst>
            </p:cNvPr>
            <p:cNvSpPr>
              <a:spLocks/>
            </p:cNvSpPr>
            <p:nvPr/>
          </p:nvSpPr>
          <p:spPr bwMode="auto">
            <a:xfrm>
              <a:off x="5319713" y="4333875"/>
              <a:ext cx="663575" cy="504825"/>
            </a:xfrm>
            <a:custGeom>
              <a:avLst/>
              <a:gdLst>
                <a:gd name="T0" fmla="*/ 253 w 418"/>
                <a:gd name="T1" fmla="*/ 318 h 318"/>
                <a:gd name="T2" fmla="*/ 418 w 418"/>
                <a:gd name="T3" fmla="*/ 0 h 318"/>
                <a:gd name="T4" fmla="*/ 0 w 418"/>
                <a:gd name="T5" fmla="*/ 318 h 318"/>
                <a:gd name="T6" fmla="*/ 253 w 418"/>
                <a:gd name="T7" fmla="*/ 318 h 318"/>
              </a:gdLst>
              <a:ahLst/>
              <a:cxnLst>
                <a:cxn ang="0">
                  <a:pos x="T0" y="T1"/>
                </a:cxn>
                <a:cxn ang="0">
                  <a:pos x="T2" y="T3"/>
                </a:cxn>
                <a:cxn ang="0">
                  <a:pos x="T4" y="T5"/>
                </a:cxn>
                <a:cxn ang="0">
                  <a:pos x="T6" y="T7"/>
                </a:cxn>
              </a:cxnLst>
              <a:rect l="0" t="0" r="r" b="b"/>
              <a:pathLst>
                <a:path w="418" h="318">
                  <a:moveTo>
                    <a:pt x="253" y="318"/>
                  </a:moveTo>
                  <a:lnTo>
                    <a:pt x="418" y="0"/>
                  </a:lnTo>
                  <a:lnTo>
                    <a:pt x="0" y="318"/>
                  </a:lnTo>
                  <a:lnTo>
                    <a:pt x="253" y="318"/>
                  </a:lnTo>
                  <a:close/>
                </a:path>
              </a:pathLst>
            </a:custGeom>
            <a:solidFill>
              <a:srgbClr val="008F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id-ID" sz="3189" dirty="0">
                <a:latin typeface="Open Sans Light" panose="020B0306030504020204" pitchFamily="34" charset="0"/>
              </a:endParaRPr>
            </a:p>
          </p:txBody>
        </p:sp>
        <p:sp>
          <p:nvSpPr>
            <p:cNvPr id="95" name="Freeform 94">
              <a:extLst>
                <a:ext uri="{FF2B5EF4-FFF2-40B4-BE49-F238E27FC236}">
                  <a16:creationId xmlns:a16="http://schemas.microsoft.com/office/drawing/2014/main" id="{D068A095-6A8B-4F9C-85CD-F7FAD3D9EAD1}"/>
                </a:ext>
              </a:extLst>
            </p:cNvPr>
            <p:cNvSpPr>
              <a:spLocks/>
            </p:cNvSpPr>
            <p:nvPr/>
          </p:nvSpPr>
          <p:spPr bwMode="auto">
            <a:xfrm>
              <a:off x="5243513" y="4333875"/>
              <a:ext cx="739775" cy="504825"/>
            </a:xfrm>
            <a:custGeom>
              <a:avLst/>
              <a:gdLst>
                <a:gd name="T0" fmla="*/ 0 w 466"/>
                <a:gd name="T1" fmla="*/ 87 h 318"/>
                <a:gd name="T2" fmla="*/ 466 w 466"/>
                <a:gd name="T3" fmla="*/ 0 h 318"/>
                <a:gd name="T4" fmla="*/ 48 w 466"/>
                <a:gd name="T5" fmla="*/ 318 h 318"/>
                <a:gd name="T6" fmla="*/ 0 w 466"/>
                <a:gd name="T7" fmla="*/ 87 h 318"/>
              </a:gdLst>
              <a:ahLst/>
              <a:cxnLst>
                <a:cxn ang="0">
                  <a:pos x="T0" y="T1"/>
                </a:cxn>
                <a:cxn ang="0">
                  <a:pos x="T2" y="T3"/>
                </a:cxn>
                <a:cxn ang="0">
                  <a:pos x="T4" y="T5"/>
                </a:cxn>
                <a:cxn ang="0">
                  <a:pos x="T6" y="T7"/>
                </a:cxn>
              </a:cxnLst>
              <a:rect l="0" t="0" r="r" b="b"/>
              <a:pathLst>
                <a:path w="466" h="318">
                  <a:moveTo>
                    <a:pt x="0" y="87"/>
                  </a:moveTo>
                  <a:lnTo>
                    <a:pt x="466" y="0"/>
                  </a:lnTo>
                  <a:lnTo>
                    <a:pt x="48" y="318"/>
                  </a:lnTo>
                  <a:lnTo>
                    <a:pt x="0" y="87"/>
                  </a:lnTo>
                  <a:close/>
                </a:path>
              </a:pathLst>
            </a:custGeom>
            <a:solidFill>
              <a:srgbClr val="009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id-ID" sz="3189" dirty="0">
                <a:latin typeface="Open Sans Light" panose="020B0306030504020204" pitchFamily="34" charset="0"/>
              </a:endParaRPr>
            </a:p>
          </p:txBody>
        </p:sp>
        <p:sp>
          <p:nvSpPr>
            <p:cNvPr id="96" name="Freeform 95">
              <a:extLst>
                <a:ext uri="{FF2B5EF4-FFF2-40B4-BE49-F238E27FC236}">
                  <a16:creationId xmlns:a16="http://schemas.microsoft.com/office/drawing/2014/main" id="{5A281650-168F-4B11-ABD2-5A4AAA8C39A8}"/>
                </a:ext>
              </a:extLst>
            </p:cNvPr>
            <p:cNvSpPr>
              <a:spLocks/>
            </p:cNvSpPr>
            <p:nvPr/>
          </p:nvSpPr>
          <p:spPr bwMode="auto">
            <a:xfrm>
              <a:off x="4848225" y="3914775"/>
              <a:ext cx="395287" cy="725488"/>
            </a:xfrm>
            <a:custGeom>
              <a:avLst/>
              <a:gdLst>
                <a:gd name="T0" fmla="*/ 249 w 249"/>
                <a:gd name="T1" fmla="*/ 351 h 457"/>
                <a:gd name="T2" fmla="*/ 51 w 249"/>
                <a:gd name="T3" fmla="*/ 457 h 457"/>
                <a:gd name="T4" fmla="*/ 0 w 249"/>
                <a:gd name="T5" fmla="*/ 0 h 457"/>
                <a:gd name="T6" fmla="*/ 249 w 249"/>
                <a:gd name="T7" fmla="*/ 351 h 457"/>
              </a:gdLst>
              <a:ahLst/>
              <a:cxnLst>
                <a:cxn ang="0">
                  <a:pos x="T0" y="T1"/>
                </a:cxn>
                <a:cxn ang="0">
                  <a:pos x="T2" y="T3"/>
                </a:cxn>
                <a:cxn ang="0">
                  <a:pos x="T4" y="T5"/>
                </a:cxn>
                <a:cxn ang="0">
                  <a:pos x="T6" y="T7"/>
                </a:cxn>
              </a:cxnLst>
              <a:rect l="0" t="0" r="r" b="b"/>
              <a:pathLst>
                <a:path w="249" h="457">
                  <a:moveTo>
                    <a:pt x="249" y="351"/>
                  </a:moveTo>
                  <a:lnTo>
                    <a:pt x="51" y="457"/>
                  </a:lnTo>
                  <a:lnTo>
                    <a:pt x="0" y="0"/>
                  </a:lnTo>
                  <a:lnTo>
                    <a:pt x="249" y="351"/>
                  </a:lnTo>
                  <a:close/>
                </a:path>
              </a:pathLst>
            </a:custGeom>
            <a:solidFill>
              <a:srgbClr val="00A1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id-ID" sz="3189" dirty="0">
                <a:latin typeface="Open Sans Light" panose="020B0306030504020204" pitchFamily="34" charset="0"/>
              </a:endParaRPr>
            </a:p>
          </p:txBody>
        </p:sp>
        <p:sp>
          <p:nvSpPr>
            <p:cNvPr id="97" name="Freeform 96">
              <a:extLst>
                <a:ext uri="{FF2B5EF4-FFF2-40B4-BE49-F238E27FC236}">
                  <a16:creationId xmlns:a16="http://schemas.microsoft.com/office/drawing/2014/main" id="{BD81FACC-7FB3-4729-9489-C927C681D2DB}"/>
                </a:ext>
              </a:extLst>
            </p:cNvPr>
            <p:cNvSpPr>
              <a:spLocks/>
            </p:cNvSpPr>
            <p:nvPr/>
          </p:nvSpPr>
          <p:spPr bwMode="auto">
            <a:xfrm>
              <a:off x="5243513" y="3897313"/>
              <a:ext cx="739775" cy="574675"/>
            </a:xfrm>
            <a:custGeom>
              <a:avLst/>
              <a:gdLst>
                <a:gd name="T0" fmla="*/ 0 w 466"/>
                <a:gd name="T1" fmla="*/ 362 h 362"/>
                <a:gd name="T2" fmla="*/ 466 w 466"/>
                <a:gd name="T3" fmla="*/ 275 h 362"/>
                <a:gd name="T4" fmla="*/ 117 w 466"/>
                <a:gd name="T5" fmla="*/ 0 h 362"/>
                <a:gd name="T6" fmla="*/ 0 w 466"/>
                <a:gd name="T7" fmla="*/ 362 h 362"/>
              </a:gdLst>
              <a:ahLst/>
              <a:cxnLst>
                <a:cxn ang="0">
                  <a:pos x="T0" y="T1"/>
                </a:cxn>
                <a:cxn ang="0">
                  <a:pos x="T2" y="T3"/>
                </a:cxn>
                <a:cxn ang="0">
                  <a:pos x="T4" y="T5"/>
                </a:cxn>
                <a:cxn ang="0">
                  <a:pos x="T6" y="T7"/>
                </a:cxn>
              </a:cxnLst>
              <a:rect l="0" t="0" r="r" b="b"/>
              <a:pathLst>
                <a:path w="466" h="362">
                  <a:moveTo>
                    <a:pt x="0" y="362"/>
                  </a:moveTo>
                  <a:lnTo>
                    <a:pt x="466" y="275"/>
                  </a:lnTo>
                  <a:lnTo>
                    <a:pt x="117" y="0"/>
                  </a:lnTo>
                  <a:lnTo>
                    <a:pt x="0" y="362"/>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id-ID" sz="3189" dirty="0">
                <a:latin typeface="Open Sans Light" panose="020B0306030504020204" pitchFamily="34" charset="0"/>
              </a:endParaRPr>
            </a:p>
          </p:txBody>
        </p:sp>
        <p:sp>
          <p:nvSpPr>
            <p:cNvPr id="98" name="Freeform 97">
              <a:extLst>
                <a:ext uri="{FF2B5EF4-FFF2-40B4-BE49-F238E27FC236}">
                  <a16:creationId xmlns:a16="http://schemas.microsoft.com/office/drawing/2014/main" id="{75AE8746-7916-4E4B-98F0-79863AFDED58}"/>
                </a:ext>
              </a:extLst>
            </p:cNvPr>
            <p:cNvSpPr>
              <a:spLocks/>
            </p:cNvSpPr>
            <p:nvPr/>
          </p:nvSpPr>
          <p:spPr bwMode="auto">
            <a:xfrm>
              <a:off x="5429250" y="3779838"/>
              <a:ext cx="663575" cy="554038"/>
            </a:xfrm>
            <a:custGeom>
              <a:avLst/>
              <a:gdLst>
                <a:gd name="T0" fmla="*/ 418 w 418"/>
                <a:gd name="T1" fmla="*/ 0 h 349"/>
                <a:gd name="T2" fmla="*/ 349 w 418"/>
                <a:gd name="T3" fmla="*/ 349 h 349"/>
                <a:gd name="T4" fmla="*/ 0 w 418"/>
                <a:gd name="T5" fmla="*/ 74 h 349"/>
                <a:gd name="T6" fmla="*/ 418 w 418"/>
                <a:gd name="T7" fmla="*/ 0 h 349"/>
              </a:gdLst>
              <a:ahLst/>
              <a:cxnLst>
                <a:cxn ang="0">
                  <a:pos x="T0" y="T1"/>
                </a:cxn>
                <a:cxn ang="0">
                  <a:pos x="T2" y="T3"/>
                </a:cxn>
                <a:cxn ang="0">
                  <a:pos x="T4" y="T5"/>
                </a:cxn>
                <a:cxn ang="0">
                  <a:pos x="T6" y="T7"/>
                </a:cxn>
              </a:cxnLst>
              <a:rect l="0" t="0" r="r" b="b"/>
              <a:pathLst>
                <a:path w="418" h="349">
                  <a:moveTo>
                    <a:pt x="418" y="0"/>
                  </a:moveTo>
                  <a:lnTo>
                    <a:pt x="349" y="349"/>
                  </a:lnTo>
                  <a:lnTo>
                    <a:pt x="0" y="74"/>
                  </a:lnTo>
                  <a:lnTo>
                    <a:pt x="418" y="0"/>
                  </a:lnTo>
                  <a:close/>
                </a:path>
              </a:pathLst>
            </a:custGeom>
            <a:solidFill>
              <a:srgbClr val="00B9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id-ID" sz="3189" dirty="0">
                <a:latin typeface="Open Sans Light" panose="020B0306030504020204" pitchFamily="34" charset="0"/>
              </a:endParaRPr>
            </a:p>
          </p:txBody>
        </p:sp>
        <p:sp>
          <p:nvSpPr>
            <p:cNvPr id="99" name="Freeform 98">
              <a:extLst>
                <a:ext uri="{FF2B5EF4-FFF2-40B4-BE49-F238E27FC236}">
                  <a16:creationId xmlns:a16="http://schemas.microsoft.com/office/drawing/2014/main" id="{8A09F1EE-6C65-4273-8FD6-3999ABB03253}"/>
                </a:ext>
              </a:extLst>
            </p:cNvPr>
            <p:cNvSpPr>
              <a:spLocks/>
            </p:cNvSpPr>
            <p:nvPr/>
          </p:nvSpPr>
          <p:spPr bwMode="auto">
            <a:xfrm>
              <a:off x="5983288" y="3779838"/>
              <a:ext cx="315912" cy="554038"/>
            </a:xfrm>
            <a:custGeom>
              <a:avLst/>
              <a:gdLst>
                <a:gd name="T0" fmla="*/ 69 w 199"/>
                <a:gd name="T1" fmla="*/ 0 h 349"/>
                <a:gd name="T2" fmla="*/ 0 w 199"/>
                <a:gd name="T3" fmla="*/ 349 h 349"/>
                <a:gd name="T4" fmla="*/ 199 w 199"/>
                <a:gd name="T5" fmla="*/ 85 h 349"/>
                <a:gd name="T6" fmla="*/ 69 w 199"/>
                <a:gd name="T7" fmla="*/ 0 h 349"/>
              </a:gdLst>
              <a:ahLst/>
              <a:cxnLst>
                <a:cxn ang="0">
                  <a:pos x="T0" y="T1"/>
                </a:cxn>
                <a:cxn ang="0">
                  <a:pos x="T2" y="T3"/>
                </a:cxn>
                <a:cxn ang="0">
                  <a:pos x="T4" y="T5"/>
                </a:cxn>
                <a:cxn ang="0">
                  <a:pos x="T6" y="T7"/>
                </a:cxn>
              </a:cxnLst>
              <a:rect l="0" t="0" r="r" b="b"/>
              <a:pathLst>
                <a:path w="199" h="349">
                  <a:moveTo>
                    <a:pt x="69" y="0"/>
                  </a:moveTo>
                  <a:lnTo>
                    <a:pt x="0" y="349"/>
                  </a:lnTo>
                  <a:lnTo>
                    <a:pt x="199" y="85"/>
                  </a:lnTo>
                  <a:lnTo>
                    <a:pt x="69" y="0"/>
                  </a:lnTo>
                  <a:close/>
                </a:path>
              </a:pathLst>
            </a:custGeom>
            <a:solidFill>
              <a:srgbClr val="009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id-ID" sz="3189" dirty="0">
                <a:latin typeface="Open Sans Light" panose="020B0306030504020204" pitchFamily="34" charset="0"/>
              </a:endParaRPr>
            </a:p>
          </p:txBody>
        </p:sp>
        <p:sp>
          <p:nvSpPr>
            <p:cNvPr id="100" name="Freeform 99">
              <a:extLst>
                <a:ext uri="{FF2B5EF4-FFF2-40B4-BE49-F238E27FC236}">
                  <a16:creationId xmlns:a16="http://schemas.microsoft.com/office/drawing/2014/main" id="{2C9B477E-B17F-4059-A6F5-140D484A01D6}"/>
                </a:ext>
              </a:extLst>
            </p:cNvPr>
            <p:cNvSpPr>
              <a:spLocks/>
            </p:cNvSpPr>
            <p:nvPr/>
          </p:nvSpPr>
          <p:spPr bwMode="auto">
            <a:xfrm>
              <a:off x="6092825" y="3494088"/>
              <a:ext cx="206375" cy="420688"/>
            </a:xfrm>
            <a:custGeom>
              <a:avLst/>
              <a:gdLst>
                <a:gd name="T0" fmla="*/ 0 w 130"/>
                <a:gd name="T1" fmla="*/ 180 h 265"/>
                <a:gd name="T2" fmla="*/ 130 w 130"/>
                <a:gd name="T3" fmla="*/ 0 h 265"/>
                <a:gd name="T4" fmla="*/ 130 w 130"/>
                <a:gd name="T5" fmla="*/ 265 h 265"/>
                <a:gd name="T6" fmla="*/ 0 w 130"/>
                <a:gd name="T7" fmla="*/ 180 h 265"/>
              </a:gdLst>
              <a:ahLst/>
              <a:cxnLst>
                <a:cxn ang="0">
                  <a:pos x="T0" y="T1"/>
                </a:cxn>
                <a:cxn ang="0">
                  <a:pos x="T2" y="T3"/>
                </a:cxn>
                <a:cxn ang="0">
                  <a:pos x="T4" y="T5"/>
                </a:cxn>
                <a:cxn ang="0">
                  <a:pos x="T6" y="T7"/>
                </a:cxn>
              </a:cxnLst>
              <a:rect l="0" t="0" r="r" b="b"/>
              <a:pathLst>
                <a:path w="130" h="265">
                  <a:moveTo>
                    <a:pt x="0" y="180"/>
                  </a:moveTo>
                  <a:lnTo>
                    <a:pt x="130" y="0"/>
                  </a:lnTo>
                  <a:lnTo>
                    <a:pt x="130" y="265"/>
                  </a:lnTo>
                  <a:lnTo>
                    <a:pt x="0" y="180"/>
                  </a:lnTo>
                  <a:close/>
                </a:path>
              </a:pathLst>
            </a:custGeom>
            <a:solidFill>
              <a:srgbClr val="00B9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id-ID" sz="3189" dirty="0">
                <a:latin typeface="Open Sans Light" panose="020B0306030504020204" pitchFamily="34" charset="0"/>
              </a:endParaRPr>
            </a:p>
          </p:txBody>
        </p:sp>
        <p:sp>
          <p:nvSpPr>
            <p:cNvPr id="101" name="Freeform 100">
              <a:extLst>
                <a:ext uri="{FF2B5EF4-FFF2-40B4-BE49-F238E27FC236}">
                  <a16:creationId xmlns:a16="http://schemas.microsoft.com/office/drawing/2014/main" id="{4BBDC541-F969-47CB-B4B4-B6A46B196E53}"/>
                </a:ext>
              </a:extLst>
            </p:cNvPr>
            <p:cNvSpPr>
              <a:spLocks/>
            </p:cNvSpPr>
            <p:nvPr/>
          </p:nvSpPr>
          <p:spPr bwMode="auto">
            <a:xfrm>
              <a:off x="6067425" y="3300413"/>
              <a:ext cx="231775" cy="479425"/>
            </a:xfrm>
            <a:custGeom>
              <a:avLst/>
              <a:gdLst>
                <a:gd name="T0" fmla="*/ 16 w 146"/>
                <a:gd name="T1" fmla="*/ 302 h 302"/>
                <a:gd name="T2" fmla="*/ 146 w 146"/>
                <a:gd name="T3" fmla="*/ 122 h 302"/>
                <a:gd name="T4" fmla="*/ 0 w 146"/>
                <a:gd name="T5" fmla="*/ 0 h 302"/>
                <a:gd name="T6" fmla="*/ 16 w 146"/>
                <a:gd name="T7" fmla="*/ 302 h 302"/>
              </a:gdLst>
              <a:ahLst/>
              <a:cxnLst>
                <a:cxn ang="0">
                  <a:pos x="T0" y="T1"/>
                </a:cxn>
                <a:cxn ang="0">
                  <a:pos x="T2" y="T3"/>
                </a:cxn>
                <a:cxn ang="0">
                  <a:pos x="T4" y="T5"/>
                </a:cxn>
                <a:cxn ang="0">
                  <a:pos x="T6" y="T7"/>
                </a:cxn>
              </a:cxnLst>
              <a:rect l="0" t="0" r="r" b="b"/>
              <a:pathLst>
                <a:path w="146" h="302">
                  <a:moveTo>
                    <a:pt x="16" y="302"/>
                  </a:moveTo>
                  <a:lnTo>
                    <a:pt x="146" y="122"/>
                  </a:lnTo>
                  <a:lnTo>
                    <a:pt x="0" y="0"/>
                  </a:lnTo>
                  <a:lnTo>
                    <a:pt x="16" y="302"/>
                  </a:lnTo>
                  <a:close/>
                </a:path>
              </a:pathLst>
            </a:custGeom>
            <a:solidFill>
              <a:srgbClr val="5BCB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id-ID" sz="3189" dirty="0">
                <a:latin typeface="Open Sans Light" panose="020B0306030504020204" pitchFamily="34" charset="0"/>
              </a:endParaRPr>
            </a:p>
          </p:txBody>
        </p:sp>
        <p:sp>
          <p:nvSpPr>
            <p:cNvPr id="102" name="Freeform 101">
              <a:extLst>
                <a:ext uri="{FF2B5EF4-FFF2-40B4-BE49-F238E27FC236}">
                  <a16:creationId xmlns:a16="http://schemas.microsoft.com/office/drawing/2014/main" id="{6F908193-3365-4138-B321-EFF85AF2DB3D}"/>
                </a:ext>
              </a:extLst>
            </p:cNvPr>
            <p:cNvSpPr>
              <a:spLocks/>
            </p:cNvSpPr>
            <p:nvPr/>
          </p:nvSpPr>
          <p:spPr bwMode="auto">
            <a:xfrm>
              <a:off x="5613400" y="3300413"/>
              <a:ext cx="479425" cy="479425"/>
            </a:xfrm>
            <a:custGeom>
              <a:avLst/>
              <a:gdLst>
                <a:gd name="T0" fmla="*/ 302 w 302"/>
                <a:gd name="T1" fmla="*/ 302 h 302"/>
                <a:gd name="T2" fmla="*/ 0 w 302"/>
                <a:gd name="T3" fmla="*/ 79 h 302"/>
                <a:gd name="T4" fmla="*/ 286 w 302"/>
                <a:gd name="T5" fmla="*/ 0 h 302"/>
                <a:gd name="T6" fmla="*/ 302 w 302"/>
                <a:gd name="T7" fmla="*/ 302 h 302"/>
              </a:gdLst>
              <a:ahLst/>
              <a:cxnLst>
                <a:cxn ang="0">
                  <a:pos x="T0" y="T1"/>
                </a:cxn>
                <a:cxn ang="0">
                  <a:pos x="T2" y="T3"/>
                </a:cxn>
                <a:cxn ang="0">
                  <a:pos x="T4" y="T5"/>
                </a:cxn>
                <a:cxn ang="0">
                  <a:pos x="T6" y="T7"/>
                </a:cxn>
              </a:cxnLst>
              <a:rect l="0" t="0" r="r" b="b"/>
              <a:pathLst>
                <a:path w="302" h="302">
                  <a:moveTo>
                    <a:pt x="302" y="302"/>
                  </a:moveTo>
                  <a:lnTo>
                    <a:pt x="0" y="79"/>
                  </a:lnTo>
                  <a:lnTo>
                    <a:pt x="286" y="0"/>
                  </a:lnTo>
                  <a:lnTo>
                    <a:pt x="302" y="302"/>
                  </a:lnTo>
                  <a:close/>
                </a:path>
              </a:pathLst>
            </a:custGeom>
            <a:solidFill>
              <a:srgbClr val="8ED8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id-ID" sz="3189" dirty="0">
                <a:latin typeface="Open Sans Light" panose="020B0306030504020204" pitchFamily="34" charset="0"/>
              </a:endParaRPr>
            </a:p>
          </p:txBody>
        </p:sp>
        <p:sp>
          <p:nvSpPr>
            <p:cNvPr id="103" name="Freeform 102">
              <a:extLst>
                <a:ext uri="{FF2B5EF4-FFF2-40B4-BE49-F238E27FC236}">
                  <a16:creationId xmlns:a16="http://schemas.microsoft.com/office/drawing/2014/main" id="{B8A7659D-C8EE-409F-8D33-27A7E21663A8}"/>
                </a:ext>
              </a:extLst>
            </p:cNvPr>
            <p:cNvSpPr>
              <a:spLocks/>
            </p:cNvSpPr>
            <p:nvPr/>
          </p:nvSpPr>
          <p:spPr bwMode="auto">
            <a:xfrm>
              <a:off x="5429250" y="3425825"/>
              <a:ext cx="663575" cy="471488"/>
            </a:xfrm>
            <a:custGeom>
              <a:avLst/>
              <a:gdLst>
                <a:gd name="T0" fmla="*/ 418 w 418"/>
                <a:gd name="T1" fmla="*/ 223 h 297"/>
                <a:gd name="T2" fmla="*/ 116 w 418"/>
                <a:gd name="T3" fmla="*/ 0 h 297"/>
                <a:gd name="T4" fmla="*/ 0 w 418"/>
                <a:gd name="T5" fmla="*/ 297 h 297"/>
                <a:gd name="T6" fmla="*/ 418 w 418"/>
                <a:gd name="T7" fmla="*/ 223 h 297"/>
              </a:gdLst>
              <a:ahLst/>
              <a:cxnLst>
                <a:cxn ang="0">
                  <a:pos x="T0" y="T1"/>
                </a:cxn>
                <a:cxn ang="0">
                  <a:pos x="T2" y="T3"/>
                </a:cxn>
                <a:cxn ang="0">
                  <a:pos x="T4" y="T5"/>
                </a:cxn>
                <a:cxn ang="0">
                  <a:pos x="T6" y="T7"/>
                </a:cxn>
              </a:cxnLst>
              <a:rect l="0" t="0" r="r" b="b"/>
              <a:pathLst>
                <a:path w="418" h="297">
                  <a:moveTo>
                    <a:pt x="418" y="223"/>
                  </a:moveTo>
                  <a:lnTo>
                    <a:pt x="116" y="0"/>
                  </a:lnTo>
                  <a:lnTo>
                    <a:pt x="0" y="297"/>
                  </a:lnTo>
                  <a:lnTo>
                    <a:pt x="418" y="223"/>
                  </a:lnTo>
                  <a:close/>
                </a:path>
              </a:pathLst>
            </a:custGeom>
            <a:solidFill>
              <a:srgbClr val="5BCB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id-ID" sz="3189" dirty="0">
                <a:latin typeface="Open Sans Light" panose="020B0306030504020204" pitchFamily="34" charset="0"/>
              </a:endParaRPr>
            </a:p>
          </p:txBody>
        </p:sp>
        <p:sp>
          <p:nvSpPr>
            <p:cNvPr id="104" name="Freeform 103">
              <a:extLst>
                <a:ext uri="{FF2B5EF4-FFF2-40B4-BE49-F238E27FC236}">
                  <a16:creationId xmlns:a16="http://schemas.microsoft.com/office/drawing/2014/main" id="{388E2DCA-898C-4C45-A551-43464913A921}"/>
                </a:ext>
              </a:extLst>
            </p:cNvPr>
            <p:cNvSpPr>
              <a:spLocks/>
            </p:cNvSpPr>
            <p:nvPr/>
          </p:nvSpPr>
          <p:spPr bwMode="auto">
            <a:xfrm>
              <a:off x="5613400" y="2947988"/>
              <a:ext cx="454025" cy="477838"/>
            </a:xfrm>
            <a:custGeom>
              <a:avLst/>
              <a:gdLst>
                <a:gd name="T0" fmla="*/ 117 w 286"/>
                <a:gd name="T1" fmla="*/ 0 h 301"/>
                <a:gd name="T2" fmla="*/ 0 w 286"/>
                <a:gd name="T3" fmla="*/ 301 h 301"/>
                <a:gd name="T4" fmla="*/ 286 w 286"/>
                <a:gd name="T5" fmla="*/ 222 h 301"/>
                <a:gd name="T6" fmla="*/ 117 w 286"/>
                <a:gd name="T7" fmla="*/ 0 h 301"/>
              </a:gdLst>
              <a:ahLst/>
              <a:cxnLst>
                <a:cxn ang="0">
                  <a:pos x="T0" y="T1"/>
                </a:cxn>
                <a:cxn ang="0">
                  <a:pos x="T2" y="T3"/>
                </a:cxn>
                <a:cxn ang="0">
                  <a:pos x="T4" y="T5"/>
                </a:cxn>
                <a:cxn ang="0">
                  <a:pos x="T6" y="T7"/>
                </a:cxn>
              </a:cxnLst>
              <a:rect l="0" t="0" r="r" b="b"/>
              <a:pathLst>
                <a:path w="286" h="301">
                  <a:moveTo>
                    <a:pt x="117" y="0"/>
                  </a:moveTo>
                  <a:lnTo>
                    <a:pt x="0" y="301"/>
                  </a:lnTo>
                  <a:lnTo>
                    <a:pt x="286" y="222"/>
                  </a:lnTo>
                  <a:lnTo>
                    <a:pt x="117" y="0"/>
                  </a:lnTo>
                  <a:close/>
                </a:path>
              </a:pathLst>
            </a:custGeom>
            <a:solidFill>
              <a:srgbClr val="C7EA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id-ID" sz="3189" dirty="0">
                <a:latin typeface="Open Sans Light" panose="020B0306030504020204" pitchFamily="34" charset="0"/>
              </a:endParaRPr>
            </a:p>
          </p:txBody>
        </p:sp>
        <p:sp>
          <p:nvSpPr>
            <p:cNvPr id="105" name="Freeform 104">
              <a:extLst>
                <a:ext uri="{FF2B5EF4-FFF2-40B4-BE49-F238E27FC236}">
                  <a16:creationId xmlns:a16="http://schemas.microsoft.com/office/drawing/2014/main" id="{EE4B55BC-CBDE-4765-B7D0-5BE743C8752F}"/>
                </a:ext>
              </a:extLst>
            </p:cNvPr>
            <p:cNvSpPr>
              <a:spLocks/>
            </p:cNvSpPr>
            <p:nvPr/>
          </p:nvSpPr>
          <p:spPr bwMode="auto">
            <a:xfrm>
              <a:off x="5432425" y="2687638"/>
              <a:ext cx="366712" cy="738188"/>
            </a:xfrm>
            <a:custGeom>
              <a:avLst/>
              <a:gdLst>
                <a:gd name="T0" fmla="*/ 231 w 231"/>
                <a:gd name="T1" fmla="*/ 164 h 465"/>
                <a:gd name="T2" fmla="*/ 114 w 231"/>
                <a:gd name="T3" fmla="*/ 465 h 465"/>
                <a:gd name="T4" fmla="*/ 0 w 231"/>
                <a:gd name="T5" fmla="*/ 0 h 465"/>
                <a:gd name="T6" fmla="*/ 231 w 231"/>
                <a:gd name="T7" fmla="*/ 164 h 465"/>
              </a:gdLst>
              <a:ahLst/>
              <a:cxnLst>
                <a:cxn ang="0">
                  <a:pos x="T0" y="T1"/>
                </a:cxn>
                <a:cxn ang="0">
                  <a:pos x="T2" y="T3"/>
                </a:cxn>
                <a:cxn ang="0">
                  <a:pos x="T4" y="T5"/>
                </a:cxn>
                <a:cxn ang="0">
                  <a:pos x="T6" y="T7"/>
                </a:cxn>
              </a:cxnLst>
              <a:rect l="0" t="0" r="r" b="b"/>
              <a:pathLst>
                <a:path w="231" h="465">
                  <a:moveTo>
                    <a:pt x="231" y="164"/>
                  </a:moveTo>
                  <a:lnTo>
                    <a:pt x="114" y="465"/>
                  </a:lnTo>
                  <a:lnTo>
                    <a:pt x="0" y="0"/>
                  </a:lnTo>
                  <a:lnTo>
                    <a:pt x="231" y="164"/>
                  </a:lnTo>
                  <a:close/>
                </a:path>
              </a:pathLst>
            </a:custGeom>
            <a:solidFill>
              <a:srgbClr val="ABE1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id-ID" sz="3189" dirty="0">
                <a:latin typeface="Open Sans Light" panose="020B0306030504020204" pitchFamily="34" charset="0"/>
              </a:endParaRPr>
            </a:p>
          </p:txBody>
        </p:sp>
        <p:sp>
          <p:nvSpPr>
            <p:cNvPr id="106" name="Freeform 105">
              <a:extLst>
                <a:ext uri="{FF2B5EF4-FFF2-40B4-BE49-F238E27FC236}">
                  <a16:creationId xmlns:a16="http://schemas.microsoft.com/office/drawing/2014/main" id="{B52DA69C-C122-440B-96E7-1C216181DA5C}"/>
                </a:ext>
              </a:extLst>
            </p:cNvPr>
            <p:cNvSpPr>
              <a:spLocks/>
            </p:cNvSpPr>
            <p:nvPr/>
          </p:nvSpPr>
          <p:spPr bwMode="auto">
            <a:xfrm>
              <a:off x="5295900" y="2687638"/>
              <a:ext cx="317500" cy="738188"/>
            </a:xfrm>
            <a:custGeom>
              <a:avLst/>
              <a:gdLst>
                <a:gd name="T0" fmla="*/ 0 w 200"/>
                <a:gd name="T1" fmla="*/ 460 h 465"/>
                <a:gd name="T2" fmla="*/ 200 w 200"/>
                <a:gd name="T3" fmla="*/ 465 h 465"/>
                <a:gd name="T4" fmla="*/ 86 w 200"/>
                <a:gd name="T5" fmla="*/ 0 h 465"/>
                <a:gd name="T6" fmla="*/ 0 w 200"/>
                <a:gd name="T7" fmla="*/ 460 h 465"/>
              </a:gdLst>
              <a:ahLst/>
              <a:cxnLst>
                <a:cxn ang="0">
                  <a:pos x="T0" y="T1"/>
                </a:cxn>
                <a:cxn ang="0">
                  <a:pos x="T2" y="T3"/>
                </a:cxn>
                <a:cxn ang="0">
                  <a:pos x="T4" y="T5"/>
                </a:cxn>
                <a:cxn ang="0">
                  <a:pos x="T6" y="T7"/>
                </a:cxn>
              </a:cxnLst>
              <a:rect l="0" t="0" r="r" b="b"/>
              <a:pathLst>
                <a:path w="200" h="465">
                  <a:moveTo>
                    <a:pt x="0" y="460"/>
                  </a:moveTo>
                  <a:lnTo>
                    <a:pt x="200" y="465"/>
                  </a:lnTo>
                  <a:lnTo>
                    <a:pt x="86" y="0"/>
                  </a:lnTo>
                  <a:lnTo>
                    <a:pt x="0" y="460"/>
                  </a:lnTo>
                  <a:close/>
                </a:path>
              </a:pathLst>
            </a:custGeom>
            <a:solidFill>
              <a:srgbClr val="C7EA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id-ID" sz="3189" dirty="0">
                <a:latin typeface="Open Sans Light" panose="020B0306030504020204" pitchFamily="34" charset="0"/>
              </a:endParaRPr>
            </a:p>
          </p:txBody>
        </p:sp>
        <p:sp>
          <p:nvSpPr>
            <p:cNvPr id="107" name="Freeform 106">
              <a:extLst>
                <a:ext uri="{FF2B5EF4-FFF2-40B4-BE49-F238E27FC236}">
                  <a16:creationId xmlns:a16="http://schemas.microsoft.com/office/drawing/2014/main" id="{AB7C0217-326D-4534-BA87-C84E52824B65}"/>
                </a:ext>
              </a:extLst>
            </p:cNvPr>
            <p:cNvSpPr>
              <a:spLocks/>
            </p:cNvSpPr>
            <p:nvPr/>
          </p:nvSpPr>
          <p:spPr bwMode="auto">
            <a:xfrm>
              <a:off x="5295900" y="3417888"/>
              <a:ext cx="317500" cy="479425"/>
            </a:xfrm>
            <a:custGeom>
              <a:avLst/>
              <a:gdLst>
                <a:gd name="T0" fmla="*/ 0 w 200"/>
                <a:gd name="T1" fmla="*/ 0 h 302"/>
                <a:gd name="T2" fmla="*/ 200 w 200"/>
                <a:gd name="T3" fmla="*/ 5 h 302"/>
                <a:gd name="T4" fmla="*/ 84 w 200"/>
                <a:gd name="T5" fmla="*/ 302 h 302"/>
                <a:gd name="T6" fmla="*/ 0 w 200"/>
                <a:gd name="T7" fmla="*/ 0 h 302"/>
              </a:gdLst>
              <a:ahLst/>
              <a:cxnLst>
                <a:cxn ang="0">
                  <a:pos x="T0" y="T1"/>
                </a:cxn>
                <a:cxn ang="0">
                  <a:pos x="T2" y="T3"/>
                </a:cxn>
                <a:cxn ang="0">
                  <a:pos x="T4" y="T5"/>
                </a:cxn>
                <a:cxn ang="0">
                  <a:pos x="T6" y="T7"/>
                </a:cxn>
              </a:cxnLst>
              <a:rect l="0" t="0" r="r" b="b"/>
              <a:pathLst>
                <a:path w="200" h="302">
                  <a:moveTo>
                    <a:pt x="0" y="0"/>
                  </a:moveTo>
                  <a:lnTo>
                    <a:pt x="200" y="5"/>
                  </a:lnTo>
                  <a:lnTo>
                    <a:pt x="84" y="302"/>
                  </a:lnTo>
                  <a:lnTo>
                    <a:pt x="0" y="0"/>
                  </a:lnTo>
                  <a:close/>
                </a:path>
              </a:pathLst>
            </a:custGeom>
            <a:solidFill>
              <a:srgbClr val="8ED8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id-ID" sz="3189" dirty="0">
                <a:latin typeface="Open Sans Light" panose="020B0306030504020204" pitchFamily="34" charset="0"/>
              </a:endParaRPr>
            </a:p>
          </p:txBody>
        </p:sp>
        <p:sp>
          <p:nvSpPr>
            <p:cNvPr id="108" name="Freeform 107">
              <a:extLst>
                <a:ext uri="{FF2B5EF4-FFF2-40B4-BE49-F238E27FC236}">
                  <a16:creationId xmlns:a16="http://schemas.microsoft.com/office/drawing/2014/main" id="{C822AB7A-A771-47C5-BE01-D37BC5BC0C3B}"/>
                </a:ext>
              </a:extLst>
            </p:cNvPr>
            <p:cNvSpPr>
              <a:spLocks/>
            </p:cNvSpPr>
            <p:nvPr/>
          </p:nvSpPr>
          <p:spPr bwMode="auto">
            <a:xfrm>
              <a:off x="4848225" y="3897313"/>
              <a:ext cx="581025" cy="574675"/>
            </a:xfrm>
            <a:custGeom>
              <a:avLst/>
              <a:gdLst>
                <a:gd name="T0" fmla="*/ 249 w 366"/>
                <a:gd name="T1" fmla="*/ 362 h 362"/>
                <a:gd name="T2" fmla="*/ 0 w 366"/>
                <a:gd name="T3" fmla="*/ 11 h 362"/>
                <a:gd name="T4" fmla="*/ 366 w 366"/>
                <a:gd name="T5" fmla="*/ 0 h 362"/>
                <a:gd name="T6" fmla="*/ 249 w 366"/>
                <a:gd name="T7" fmla="*/ 362 h 362"/>
              </a:gdLst>
              <a:ahLst/>
              <a:cxnLst>
                <a:cxn ang="0">
                  <a:pos x="T0" y="T1"/>
                </a:cxn>
                <a:cxn ang="0">
                  <a:pos x="T2" y="T3"/>
                </a:cxn>
                <a:cxn ang="0">
                  <a:pos x="T4" y="T5"/>
                </a:cxn>
                <a:cxn ang="0">
                  <a:pos x="T6" y="T7"/>
                </a:cxn>
              </a:cxnLst>
              <a:rect l="0" t="0" r="r" b="b"/>
              <a:pathLst>
                <a:path w="366" h="362">
                  <a:moveTo>
                    <a:pt x="249" y="362"/>
                  </a:moveTo>
                  <a:lnTo>
                    <a:pt x="0" y="11"/>
                  </a:lnTo>
                  <a:lnTo>
                    <a:pt x="366" y="0"/>
                  </a:lnTo>
                  <a:lnTo>
                    <a:pt x="249" y="362"/>
                  </a:lnTo>
                  <a:close/>
                </a:path>
              </a:pathLst>
            </a:custGeom>
            <a:solidFill>
              <a:srgbClr val="00B9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id-ID" sz="3189" dirty="0">
                <a:latin typeface="Open Sans Light" panose="020B0306030504020204" pitchFamily="34" charset="0"/>
              </a:endParaRPr>
            </a:p>
          </p:txBody>
        </p:sp>
        <p:sp>
          <p:nvSpPr>
            <p:cNvPr id="109" name="Freeform 108">
              <a:extLst>
                <a:ext uri="{FF2B5EF4-FFF2-40B4-BE49-F238E27FC236}">
                  <a16:creationId xmlns:a16="http://schemas.microsoft.com/office/drawing/2014/main" id="{51D5C107-DAAE-4FE2-8654-CC681949F552}"/>
                </a:ext>
              </a:extLst>
            </p:cNvPr>
            <p:cNvSpPr>
              <a:spLocks/>
            </p:cNvSpPr>
            <p:nvPr/>
          </p:nvSpPr>
          <p:spPr bwMode="auto">
            <a:xfrm>
              <a:off x="4775200" y="3249613"/>
              <a:ext cx="520700" cy="665163"/>
            </a:xfrm>
            <a:custGeom>
              <a:avLst/>
              <a:gdLst>
                <a:gd name="T0" fmla="*/ 328 w 328"/>
                <a:gd name="T1" fmla="*/ 106 h 419"/>
                <a:gd name="T2" fmla="*/ 46 w 328"/>
                <a:gd name="T3" fmla="*/ 419 h 419"/>
                <a:gd name="T4" fmla="*/ 0 w 328"/>
                <a:gd name="T5" fmla="*/ 0 h 419"/>
                <a:gd name="T6" fmla="*/ 328 w 328"/>
                <a:gd name="T7" fmla="*/ 106 h 419"/>
              </a:gdLst>
              <a:ahLst/>
              <a:cxnLst>
                <a:cxn ang="0">
                  <a:pos x="T0" y="T1"/>
                </a:cxn>
                <a:cxn ang="0">
                  <a:pos x="T2" y="T3"/>
                </a:cxn>
                <a:cxn ang="0">
                  <a:pos x="T4" y="T5"/>
                </a:cxn>
                <a:cxn ang="0">
                  <a:pos x="T6" y="T7"/>
                </a:cxn>
              </a:cxnLst>
              <a:rect l="0" t="0" r="r" b="b"/>
              <a:pathLst>
                <a:path w="328" h="419">
                  <a:moveTo>
                    <a:pt x="328" y="106"/>
                  </a:moveTo>
                  <a:lnTo>
                    <a:pt x="46" y="419"/>
                  </a:lnTo>
                  <a:lnTo>
                    <a:pt x="0" y="0"/>
                  </a:lnTo>
                  <a:lnTo>
                    <a:pt x="328" y="106"/>
                  </a:lnTo>
                  <a:close/>
                </a:path>
              </a:pathLst>
            </a:custGeom>
            <a:solidFill>
              <a:srgbClr val="ABE1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id-ID" sz="3189" dirty="0">
                <a:latin typeface="Open Sans Light" panose="020B0306030504020204" pitchFamily="34" charset="0"/>
              </a:endParaRPr>
            </a:p>
          </p:txBody>
        </p:sp>
        <p:sp>
          <p:nvSpPr>
            <p:cNvPr id="110" name="Freeform 109">
              <a:extLst>
                <a:ext uri="{FF2B5EF4-FFF2-40B4-BE49-F238E27FC236}">
                  <a16:creationId xmlns:a16="http://schemas.microsoft.com/office/drawing/2014/main" id="{B2FEC502-1B79-4EC2-A33F-BEAC3297110D}"/>
                </a:ext>
              </a:extLst>
            </p:cNvPr>
            <p:cNvSpPr>
              <a:spLocks/>
            </p:cNvSpPr>
            <p:nvPr/>
          </p:nvSpPr>
          <p:spPr bwMode="auto">
            <a:xfrm>
              <a:off x="4495800" y="3249613"/>
              <a:ext cx="352425" cy="665163"/>
            </a:xfrm>
            <a:custGeom>
              <a:avLst/>
              <a:gdLst>
                <a:gd name="T0" fmla="*/ 0 w 222"/>
                <a:gd name="T1" fmla="*/ 224 h 419"/>
                <a:gd name="T2" fmla="*/ 222 w 222"/>
                <a:gd name="T3" fmla="*/ 419 h 419"/>
                <a:gd name="T4" fmla="*/ 176 w 222"/>
                <a:gd name="T5" fmla="*/ 0 h 419"/>
                <a:gd name="T6" fmla="*/ 0 w 222"/>
                <a:gd name="T7" fmla="*/ 224 h 419"/>
              </a:gdLst>
              <a:ahLst/>
              <a:cxnLst>
                <a:cxn ang="0">
                  <a:pos x="T0" y="T1"/>
                </a:cxn>
                <a:cxn ang="0">
                  <a:pos x="T2" y="T3"/>
                </a:cxn>
                <a:cxn ang="0">
                  <a:pos x="T4" y="T5"/>
                </a:cxn>
                <a:cxn ang="0">
                  <a:pos x="T6" y="T7"/>
                </a:cxn>
              </a:cxnLst>
              <a:rect l="0" t="0" r="r" b="b"/>
              <a:pathLst>
                <a:path w="222" h="419">
                  <a:moveTo>
                    <a:pt x="0" y="224"/>
                  </a:moveTo>
                  <a:lnTo>
                    <a:pt x="222" y="419"/>
                  </a:lnTo>
                  <a:lnTo>
                    <a:pt x="176" y="0"/>
                  </a:lnTo>
                  <a:lnTo>
                    <a:pt x="0" y="224"/>
                  </a:lnTo>
                  <a:close/>
                </a:path>
              </a:pathLst>
            </a:custGeom>
            <a:solidFill>
              <a:srgbClr val="C7EA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id-ID" sz="3189" dirty="0">
                <a:latin typeface="Open Sans Light" panose="020B0306030504020204" pitchFamily="34" charset="0"/>
              </a:endParaRPr>
            </a:p>
          </p:txBody>
        </p:sp>
        <p:sp>
          <p:nvSpPr>
            <p:cNvPr id="111" name="Freeform 110">
              <a:extLst>
                <a:ext uri="{FF2B5EF4-FFF2-40B4-BE49-F238E27FC236}">
                  <a16:creationId xmlns:a16="http://schemas.microsoft.com/office/drawing/2014/main" id="{C2FCB81B-3D12-41E7-A141-C0BE01F56BB4}"/>
                </a:ext>
              </a:extLst>
            </p:cNvPr>
            <p:cNvSpPr>
              <a:spLocks/>
            </p:cNvSpPr>
            <p:nvPr/>
          </p:nvSpPr>
          <p:spPr bwMode="auto">
            <a:xfrm>
              <a:off x="4929188" y="4471988"/>
              <a:ext cx="390525" cy="366713"/>
            </a:xfrm>
            <a:custGeom>
              <a:avLst/>
              <a:gdLst>
                <a:gd name="T0" fmla="*/ 198 w 246"/>
                <a:gd name="T1" fmla="*/ 0 h 231"/>
                <a:gd name="T2" fmla="*/ 0 w 246"/>
                <a:gd name="T3" fmla="*/ 106 h 231"/>
                <a:gd name="T4" fmla="*/ 246 w 246"/>
                <a:gd name="T5" fmla="*/ 231 h 231"/>
                <a:gd name="T6" fmla="*/ 198 w 246"/>
                <a:gd name="T7" fmla="*/ 0 h 231"/>
              </a:gdLst>
              <a:ahLst/>
              <a:cxnLst>
                <a:cxn ang="0">
                  <a:pos x="T0" y="T1"/>
                </a:cxn>
                <a:cxn ang="0">
                  <a:pos x="T2" y="T3"/>
                </a:cxn>
                <a:cxn ang="0">
                  <a:pos x="T4" y="T5"/>
                </a:cxn>
                <a:cxn ang="0">
                  <a:pos x="T6" y="T7"/>
                </a:cxn>
              </a:cxnLst>
              <a:rect l="0" t="0" r="r" b="b"/>
              <a:pathLst>
                <a:path w="246" h="231">
                  <a:moveTo>
                    <a:pt x="198" y="0"/>
                  </a:moveTo>
                  <a:lnTo>
                    <a:pt x="0" y="106"/>
                  </a:lnTo>
                  <a:lnTo>
                    <a:pt x="246" y="231"/>
                  </a:lnTo>
                  <a:lnTo>
                    <a:pt x="198" y="0"/>
                  </a:lnTo>
                  <a:close/>
                </a:path>
              </a:pathLst>
            </a:custGeom>
            <a:solidFill>
              <a:srgbClr val="008F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id-ID" sz="3189" dirty="0">
                <a:latin typeface="Open Sans Light" panose="020B0306030504020204" pitchFamily="34" charset="0"/>
              </a:endParaRPr>
            </a:p>
          </p:txBody>
        </p:sp>
      </p:grpSp>
      <p:grpSp>
        <p:nvGrpSpPr>
          <p:cNvPr id="112" name="Group 111">
            <a:extLst>
              <a:ext uri="{FF2B5EF4-FFF2-40B4-BE49-F238E27FC236}">
                <a16:creationId xmlns:a16="http://schemas.microsoft.com/office/drawing/2014/main" id="{A7A9489E-298B-43CF-A007-9C06BFAD486F}"/>
              </a:ext>
            </a:extLst>
          </p:cNvPr>
          <p:cNvGrpSpPr/>
          <p:nvPr/>
        </p:nvGrpSpPr>
        <p:grpSpPr>
          <a:xfrm>
            <a:off x="1657980" y="2743818"/>
            <a:ext cx="1512474" cy="1531192"/>
            <a:chOff x="1357313" y="3000375"/>
            <a:chExt cx="1924051" cy="1947863"/>
          </a:xfrm>
        </p:grpSpPr>
        <p:sp>
          <p:nvSpPr>
            <p:cNvPr id="113" name="Freeform 114">
              <a:extLst>
                <a:ext uri="{FF2B5EF4-FFF2-40B4-BE49-F238E27FC236}">
                  <a16:creationId xmlns:a16="http://schemas.microsoft.com/office/drawing/2014/main" id="{BAB16475-59EC-4B60-A181-50317AB4FC7B}"/>
                </a:ext>
              </a:extLst>
            </p:cNvPr>
            <p:cNvSpPr>
              <a:spLocks/>
            </p:cNvSpPr>
            <p:nvPr/>
          </p:nvSpPr>
          <p:spPr bwMode="auto">
            <a:xfrm>
              <a:off x="2554288" y="3179763"/>
              <a:ext cx="358775" cy="490538"/>
            </a:xfrm>
            <a:custGeom>
              <a:avLst/>
              <a:gdLst>
                <a:gd name="T0" fmla="*/ 0 w 226"/>
                <a:gd name="T1" fmla="*/ 82 h 309"/>
                <a:gd name="T2" fmla="*/ 110 w 226"/>
                <a:gd name="T3" fmla="*/ 309 h 309"/>
                <a:gd name="T4" fmla="*/ 226 w 226"/>
                <a:gd name="T5" fmla="*/ 0 h 309"/>
                <a:gd name="T6" fmla="*/ 0 w 226"/>
                <a:gd name="T7" fmla="*/ 82 h 309"/>
              </a:gdLst>
              <a:ahLst/>
              <a:cxnLst>
                <a:cxn ang="0">
                  <a:pos x="T0" y="T1"/>
                </a:cxn>
                <a:cxn ang="0">
                  <a:pos x="T2" y="T3"/>
                </a:cxn>
                <a:cxn ang="0">
                  <a:pos x="T4" y="T5"/>
                </a:cxn>
                <a:cxn ang="0">
                  <a:pos x="T6" y="T7"/>
                </a:cxn>
              </a:cxnLst>
              <a:rect l="0" t="0" r="r" b="b"/>
              <a:pathLst>
                <a:path w="226" h="309">
                  <a:moveTo>
                    <a:pt x="0" y="82"/>
                  </a:moveTo>
                  <a:lnTo>
                    <a:pt x="110" y="309"/>
                  </a:lnTo>
                  <a:lnTo>
                    <a:pt x="226" y="0"/>
                  </a:lnTo>
                  <a:lnTo>
                    <a:pt x="0" y="82"/>
                  </a:lnTo>
                  <a:close/>
                </a:path>
              </a:pathLst>
            </a:custGeom>
            <a:solidFill>
              <a:srgbClr val="8ED8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id-ID" sz="3189" dirty="0">
                <a:latin typeface="Open Sans Light" panose="020B0306030504020204" pitchFamily="34" charset="0"/>
              </a:endParaRPr>
            </a:p>
          </p:txBody>
        </p:sp>
        <p:sp>
          <p:nvSpPr>
            <p:cNvPr id="114" name="Freeform 115">
              <a:extLst>
                <a:ext uri="{FF2B5EF4-FFF2-40B4-BE49-F238E27FC236}">
                  <a16:creationId xmlns:a16="http://schemas.microsoft.com/office/drawing/2014/main" id="{1C4B8358-7D6B-4674-9573-17E2854199BB}"/>
                </a:ext>
              </a:extLst>
            </p:cNvPr>
            <p:cNvSpPr>
              <a:spLocks/>
            </p:cNvSpPr>
            <p:nvPr/>
          </p:nvSpPr>
          <p:spPr bwMode="auto">
            <a:xfrm>
              <a:off x="2233613" y="3309938"/>
              <a:ext cx="495300" cy="382588"/>
            </a:xfrm>
            <a:custGeom>
              <a:avLst/>
              <a:gdLst>
                <a:gd name="T0" fmla="*/ 202 w 312"/>
                <a:gd name="T1" fmla="*/ 0 h 241"/>
                <a:gd name="T2" fmla="*/ 312 w 312"/>
                <a:gd name="T3" fmla="*/ 227 h 241"/>
                <a:gd name="T4" fmla="*/ 0 w 312"/>
                <a:gd name="T5" fmla="*/ 241 h 241"/>
                <a:gd name="T6" fmla="*/ 202 w 312"/>
                <a:gd name="T7" fmla="*/ 0 h 241"/>
              </a:gdLst>
              <a:ahLst/>
              <a:cxnLst>
                <a:cxn ang="0">
                  <a:pos x="T0" y="T1"/>
                </a:cxn>
                <a:cxn ang="0">
                  <a:pos x="T2" y="T3"/>
                </a:cxn>
                <a:cxn ang="0">
                  <a:pos x="T4" y="T5"/>
                </a:cxn>
                <a:cxn ang="0">
                  <a:pos x="T6" y="T7"/>
                </a:cxn>
              </a:cxnLst>
              <a:rect l="0" t="0" r="r" b="b"/>
              <a:pathLst>
                <a:path w="312" h="241">
                  <a:moveTo>
                    <a:pt x="202" y="0"/>
                  </a:moveTo>
                  <a:lnTo>
                    <a:pt x="312" y="227"/>
                  </a:lnTo>
                  <a:lnTo>
                    <a:pt x="0" y="241"/>
                  </a:lnTo>
                  <a:lnTo>
                    <a:pt x="202" y="0"/>
                  </a:lnTo>
                  <a:close/>
                </a:path>
              </a:pathLst>
            </a:custGeom>
            <a:solidFill>
              <a:srgbClr val="44C8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id-ID" sz="3189" dirty="0">
                <a:latin typeface="Open Sans Light" panose="020B0306030504020204" pitchFamily="34" charset="0"/>
              </a:endParaRPr>
            </a:p>
          </p:txBody>
        </p:sp>
        <p:sp>
          <p:nvSpPr>
            <p:cNvPr id="115" name="Freeform 116">
              <a:extLst>
                <a:ext uri="{FF2B5EF4-FFF2-40B4-BE49-F238E27FC236}">
                  <a16:creationId xmlns:a16="http://schemas.microsoft.com/office/drawing/2014/main" id="{86C96701-B2E6-4C06-9FD6-5A52DE1F3A84}"/>
                </a:ext>
              </a:extLst>
            </p:cNvPr>
            <p:cNvSpPr>
              <a:spLocks/>
            </p:cNvSpPr>
            <p:nvPr/>
          </p:nvSpPr>
          <p:spPr bwMode="auto">
            <a:xfrm>
              <a:off x="2203451" y="3252788"/>
              <a:ext cx="350838" cy="439738"/>
            </a:xfrm>
            <a:custGeom>
              <a:avLst/>
              <a:gdLst>
                <a:gd name="T0" fmla="*/ 221 w 221"/>
                <a:gd name="T1" fmla="*/ 36 h 277"/>
                <a:gd name="T2" fmla="*/ 0 w 221"/>
                <a:gd name="T3" fmla="*/ 0 h 277"/>
                <a:gd name="T4" fmla="*/ 19 w 221"/>
                <a:gd name="T5" fmla="*/ 277 h 277"/>
                <a:gd name="T6" fmla="*/ 221 w 221"/>
                <a:gd name="T7" fmla="*/ 36 h 277"/>
              </a:gdLst>
              <a:ahLst/>
              <a:cxnLst>
                <a:cxn ang="0">
                  <a:pos x="T0" y="T1"/>
                </a:cxn>
                <a:cxn ang="0">
                  <a:pos x="T2" y="T3"/>
                </a:cxn>
                <a:cxn ang="0">
                  <a:pos x="T4" y="T5"/>
                </a:cxn>
                <a:cxn ang="0">
                  <a:pos x="T6" y="T7"/>
                </a:cxn>
              </a:cxnLst>
              <a:rect l="0" t="0" r="r" b="b"/>
              <a:pathLst>
                <a:path w="221" h="277">
                  <a:moveTo>
                    <a:pt x="221" y="36"/>
                  </a:moveTo>
                  <a:lnTo>
                    <a:pt x="0" y="0"/>
                  </a:lnTo>
                  <a:lnTo>
                    <a:pt x="19" y="277"/>
                  </a:lnTo>
                  <a:lnTo>
                    <a:pt x="221" y="36"/>
                  </a:lnTo>
                  <a:close/>
                </a:path>
              </a:pathLst>
            </a:custGeom>
            <a:solidFill>
              <a:srgbClr val="C7EA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id-ID" sz="3189" dirty="0">
                <a:latin typeface="Open Sans Light" panose="020B0306030504020204" pitchFamily="34" charset="0"/>
              </a:endParaRPr>
            </a:p>
          </p:txBody>
        </p:sp>
        <p:sp>
          <p:nvSpPr>
            <p:cNvPr id="116" name="Freeform 117">
              <a:extLst>
                <a:ext uri="{FF2B5EF4-FFF2-40B4-BE49-F238E27FC236}">
                  <a16:creationId xmlns:a16="http://schemas.microsoft.com/office/drawing/2014/main" id="{B23E9AA5-E14B-42EB-A167-1861B35807B2}"/>
                </a:ext>
              </a:extLst>
            </p:cNvPr>
            <p:cNvSpPr>
              <a:spLocks/>
            </p:cNvSpPr>
            <p:nvPr/>
          </p:nvSpPr>
          <p:spPr bwMode="auto">
            <a:xfrm>
              <a:off x="2203451" y="3179763"/>
              <a:ext cx="709613" cy="130175"/>
            </a:xfrm>
            <a:custGeom>
              <a:avLst/>
              <a:gdLst>
                <a:gd name="T0" fmla="*/ 221 w 447"/>
                <a:gd name="T1" fmla="*/ 82 h 82"/>
                <a:gd name="T2" fmla="*/ 0 w 447"/>
                <a:gd name="T3" fmla="*/ 46 h 82"/>
                <a:gd name="T4" fmla="*/ 447 w 447"/>
                <a:gd name="T5" fmla="*/ 0 h 82"/>
                <a:gd name="T6" fmla="*/ 221 w 447"/>
                <a:gd name="T7" fmla="*/ 82 h 82"/>
              </a:gdLst>
              <a:ahLst/>
              <a:cxnLst>
                <a:cxn ang="0">
                  <a:pos x="T0" y="T1"/>
                </a:cxn>
                <a:cxn ang="0">
                  <a:pos x="T2" y="T3"/>
                </a:cxn>
                <a:cxn ang="0">
                  <a:pos x="T4" y="T5"/>
                </a:cxn>
                <a:cxn ang="0">
                  <a:pos x="T6" y="T7"/>
                </a:cxn>
              </a:cxnLst>
              <a:rect l="0" t="0" r="r" b="b"/>
              <a:pathLst>
                <a:path w="447" h="82">
                  <a:moveTo>
                    <a:pt x="221" y="82"/>
                  </a:moveTo>
                  <a:lnTo>
                    <a:pt x="0" y="46"/>
                  </a:lnTo>
                  <a:lnTo>
                    <a:pt x="447" y="0"/>
                  </a:lnTo>
                  <a:lnTo>
                    <a:pt x="221" y="82"/>
                  </a:lnTo>
                  <a:close/>
                </a:path>
              </a:pathLst>
            </a:custGeom>
            <a:solidFill>
              <a:srgbClr val="ABE1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id-ID" sz="3189" dirty="0">
                <a:latin typeface="Open Sans Light" panose="020B0306030504020204" pitchFamily="34" charset="0"/>
              </a:endParaRPr>
            </a:p>
          </p:txBody>
        </p:sp>
        <p:sp>
          <p:nvSpPr>
            <p:cNvPr id="117" name="Freeform 118">
              <a:extLst>
                <a:ext uri="{FF2B5EF4-FFF2-40B4-BE49-F238E27FC236}">
                  <a16:creationId xmlns:a16="http://schemas.microsoft.com/office/drawing/2014/main" id="{4C1E1CA7-3BB3-4018-9B62-AEC489D5B877}"/>
                </a:ext>
              </a:extLst>
            </p:cNvPr>
            <p:cNvSpPr>
              <a:spLocks/>
            </p:cNvSpPr>
            <p:nvPr/>
          </p:nvSpPr>
          <p:spPr bwMode="auto">
            <a:xfrm>
              <a:off x="2203451" y="3000375"/>
              <a:ext cx="709613" cy="252413"/>
            </a:xfrm>
            <a:custGeom>
              <a:avLst/>
              <a:gdLst>
                <a:gd name="T0" fmla="*/ 163 w 447"/>
                <a:gd name="T1" fmla="*/ 0 h 159"/>
                <a:gd name="T2" fmla="*/ 0 w 447"/>
                <a:gd name="T3" fmla="*/ 159 h 159"/>
                <a:gd name="T4" fmla="*/ 447 w 447"/>
                <a:gd name="T5" fmla="*/ 113 h 159"/>
                <a:gd name="T6" fmla="*/ 163 w 447"/>
                <a:gd name="T7" fmla="*/ 0 h 159"/>
              </a:gdLst>
              <a:ahLst/>
              <a:cxnLst>
                <a:cxn ang="0">
                  <a:pos x="T0" y="T1"/>
                </a:cxn>
                <a:cxn ang="0">
                  <a:pos x="T2" y="T3"/>
                </a:cxn>
                <a:cxn ang="0">
                  <a:pos x="T4" y="T5"/>
                </a:cxn>
                <a:cxn ang="0">
                  <a:pos x="T6" y="T7"/>
                </a:cxn>
              </a:cxnLst>
              <a:rect l="0" t="0" r="r" b="b"/>
              <a:pathLst>
                <a:path w="447" h="159">
                  <a:moveTo>
                    <a:pt x="163" y="0"/>
                  </a:moveTo>
                  <a:lnTo>
                    <a:pt x="0" y="159"/>
                  </a:lnTo>
                  <a:lnTo>
                    <a:pt x="447" y="113"/>
                  </a:lnTo>
                  <a:lnTo>
                    <a:pt x="163" y="0"/>
                  </a:lnTo>
                  <a:close/>
                </a:path>
              </a:pathLst>
            </a:custGeom>
            <a:solidFill>
              <a:srgbClr val="E1F4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id-ID" sz="3189" dirty="0">
                <a:latin typeface="Open Sans Light" panose="020B0306030504020204" pitchFamily="34" charset="0"/>
              </a:endParaRPr>
            </a:p>
          </p:txBody>
        </p:sp>
        <p:sp>
          <p:nvSpPr>
            <p:cNvPr id="118" name="Freeform 119">
              <a:extLst>
                <a:ext uri="{FF2B5EF4-FFF2-40B4-BE49-F238E27FC236}">
                  <a16:creationId xmlns:a16="http://schemas.microsoft.com/office/drawing/2014/main" id="{C7D2C128-FF5A-4F38-AD87-229AD298AB7D}"/>
                </a:ext>
              </a:extLst>
            </p:cNvPr>
            <p:cNvSpPr>
              <a:spLocks/>
            </p:cNvSpPr>
            <p:nvPr/>
          </p:nvSpPr>
          <p:spPr bwMode="auto">
            <a:xfrm>
              <a:off x="2144713" y="3000375"/>
              <a:ext cx="317500" cy="252413"/>
            </a:xfrm>
            <a:custGeom>
              <a:avLst/>
              <a:gdLst>
                <a:gd name="T0" fmla="*/ 200 w 200"/>
                <a:gd name="T1" fmla="*/ 0 h 159"/>
                <a:gd name="T2" fmla="*/ 37 w 200"/>
                <a:gd name="T3" fmla="*/ 159 h 159"/>
                <a:gd name="T4" fmla="*/ 0 w 200"/>
                <a:gd name="T5" fmla="*/ 21 h 159"/>
                <a:gd name="T6" fmla="*/ 200 w 200"/>
                <a:gd name="T7" fmla="*/ 0 h 159"/>
              </a:gdLst>
              <a:ahLst/>
              <a:cxnLst>
                <a:cxn ang="0">
                  <a:pos x="T0" y="T1"/>
                </a:cxn>
                <a:cxn ang="0">
                  <a:pos x="T2" y="T3"/>
                </a:cxn>
                <a:cxn ang="0">
                  <a:pos x="T4" y="T5"/>
                </a:cxn>
                <a:cxn ang="0">
                  <a:pos x="T6" y="T7"/>
                </a:cxn>
              </a:cxnLst>
              <a:rect l="0" t="0" r="r" b="b"/>
              <a:pathLst>
                <a:path w="200" h="159">
                  <a:moveTo>
                    <a:pt x="200" y="0"/>
                  </a:moveTo>
                  <a:lnTo>
                    <a:pt x="37" y="159"/>
                  </a:lnTo>
                  <a:lnTo>
                    <a:pt x="0" y="21"/>
                  </a:lnTo>
                  <a:lnTo>
                    <a:pt x="20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id-ID" sz="3189" dirty="0">
                <a:latin typeface="Open Sans Light" panose="020B0306030504020204" pitchFamily="34" charset="0"/>
              </a:endParaRPr>
            </a:p>
          </p:txBody>
        </p:sp>
        <p:sp>
          <p:nvSpPr>
            <p:cNvPr id="119" name="Freeform 120">
              <a:extLst>
                <a:ext uri="{FF2B5EF4-FFF2-40B4-BE49-F238E27FC236}">
                  <a16:creationId xmlns:a16="http://schemas.microsoft.com/office/drawing/2014/main" id="{9F58CABD-C3A0-40C2-B51E-554645821349}"/>
                </a:ext>
              </a:extLst>
            </p:cNvPr>
            <p:cNvSpPr>
              <a:spLocks/>
            </p:cNvSpPr>
            <p:nvPr/>
          </p:nvSpPr>
          <p:spPr bwMode="auto">
            <a:xfrm>
              <a:off x="1881188" y="3033713"/>
              <a:ext cx="322263" cy="219075"/>
            </a:xfrm>
            <a:custGeom>
              <a:avLst/>
              <a:gdLst>
                <a:gd name="T0" fmla="*/ 0 w 203"/>
                <a:gd name="T1" fmla="*/ 92 h 138"/>
                <a:gd name="T2" fmla="*/ 203 w 203"/>
                <a:gd name="T3" fmla="*/ 138 h 138"/>
                <a:gd name="T4" fmla="*/ 166 w 203"/>
                <a:gd name="T5" fmla="*/ 0 h 138"/>
                <a:gd name="T6" fmla="*/ 0 w 203"/>
                <a:gd name="T7" fmla="*/ 92 h 138"/>
              </a:gdLst>
              <a:ahLst/>
              <a:cxnLst>
                <a:cxn ang="0">
                  <a:pos x="T0" y="T1"/>
                </a:cxn>
                <a:cxn ang="0">
                  <a:pos x="T2" y="T3"/>
                </a:cxn>
                <a:cxn ang="0">
                  <a:pos x="T4" y="T5"/>
                </a:cxn>
                <a:cxn ang="0">
                  <a:pos x="T6" y="T7"/>
                </a:cxn>
              </a:cxnLst>
              <a:rect l="0" t="0" r="r" b="b"/>
              <a:pathLst>
                <a:path w="203" h="138">
                  <a:moveTo>
                    <a:pt x="0" y="92"/>
                  </a:moveTo>
                  <a:lnTo>
                    <a:pt x="203" y="138"/>
                  </a:lnTo>
                  <a:lnTo>
                    <a:pt x="166" y="0"/>
                  </a:lnTo>
                  <a:lnTo>
                    <a:pt x="0" y="92"/>
                  </a:lnTo>
                  <a:close/>
                </a:path>
              </a:pathLst>
            </a:custGeom>
            <a:solidFill>
              <a:srgbClr val="EFF9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id-ID" sz="3189" dirty="0">
                <a:latin typeface="Open Sans Light" panose="020B0306030504020204" pitchFamily="34" charset="0"/>
              </a:endParaRPr>
            </a:p>
          </p:txBody>
        </p:sp>
        <p:sp>
          <p:nvSpPr>
            <p:cNvPr id="120" name="Freeform 121">
              <a:extLst>
                <a:ext uri="{FF2B5EF4-FFF2-40B4-BE49-F238E27FC236}">
                  <a16:creationId xmlns:a16="http://schemas.microsoft.com/office/drawing/2014/main" id="{9151631C-C23C-4CEE-8C67-690F80544471}"/>
                </a:ext>
              </a:extLst>
            </p:cNvPr>
            <p:cNvSpPr>
              <a:spLocks/>
            </p:cNvSpPr>
            <p:nvPr/>
          </p:nvSpPr>
          <p:spPr bwMode="auto">
            <a:xfrm>
              <a:off x="1881188" y="3179763"/>
              <a:ext cx="352425" cy="512763"/>
            </a:xfrm>
            <a:custGeom>
              <a:avLst/>
              <a:gdLst>
                <a:gd name="T0" fmla="*/ 0 w 222"/>
                <a:gd name="T1" fmla="*/ 0 h 323"/>
                <a:gd name="T2" fmla="*/ 203 w 222"/>
                <a:gd name="T3" fmla="*/ 46 h 323"/>
                <a:gd name="T4" fmla="*/ 222 w 222"/>
                <a:gd name="T5" fmla="*/ 323 h 323"/>
                <a:gd name="T6" fmla="*/ 0 w 222"/>
                <a:gd name="T7" fmla="*/ 0 h 323"/>
              </a:gdLst>
              <a:ahLst/>
              <a:cxnLst>
                <a:cxn ang="0">
                  <a:pos x="T0" y="T1"/>
                </a:cxn>
                <a:cxn ang="0">
                  <a:pos x="T2" y="T3"/>
                </a:cxn>
                <a:cxn ang="0">
                  <a:pos x="T4" y="T5"/>
                </a:cxn>
                <a:cxn ang="0">
                  <a:pos x="T6" y="T7"/>
                </a:cxn>
              </a:cxnLst>
              <a:rect l="0" t="0" r="r" b="b"/>
              <a:pathLst>
                <a:path w="222" h="323">
                  <a:moveTo>
                    <a:pt x="0" y="0"/>
                  </a:moveTo>
                  <a:lnTo>
                    <a:pt x="203" y="46"/>
                  </a:lnTo>
                  <a:lnTo>
                    <a:pt x="222" y="323"/>
                  </a:lnTo>
                  <a:lnTo>
                    <a:pt x="0" y="0"/>
                  </a:lnTo>
                  <a:close/>
                </a:path>
              </a:pathLst>
            </a:custGeom>
            <a:solidFill>
              <a:srgbClr val="ABE1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id-ID" sz="3189" dirty="0">
                <a:latin typeface="Open Sans Light" panose="020B0306030504020204" pitchFamily="34" charset="0"/>
              </a:endParaRPr>
            </a:p>
          </p:txBody>
        </p:sp>
        <p:sp>
          <p:nvSpPr>
            <p:cNvPr id="121" name="Freeform 122">
              <a:extLst>
                <a:ext uri="{FF2B5EF4-FFF2-40B4-BE49-F238E27FC236}">
                  <a16:creationId xmlns:a16="http://schemas.microsoft.com/office/drawing/2014/main" id="{8E19312F-FD59-4DF8-9D55-9526B42371CF}"/>
                </a:ext>
              </a:extLst>
            </p:cNvPr>
            <p:cNvSpPr>
              <a:spLocks/>
            </p:cNvSpPr>
            <p:nvPr/>
          </p:nvSpPr>
          <p:spPr bwMode="auto">
            <a:xfrm>
              <a:off x="1846263" y="3179763"/>
              <a:ext cx="387350" cy="512763"/>
            </a:xfrm>
            <a:custGeom>
              <a:avLst/>
              <a:gdLst>
                <a:gd name="T0" fmla="*/ 22 w 244"/>
                <a:gd name="T1" fmla="*/ 0 h 323"/>
                <a:gd name="T2" fmla="*/ 0 w 244"/>
                <a:gd name="T3" fmla="*/ 245 h 323"/>
                <a:gd name="T4" fmla="*/ 244 w 244"/>
                <a:gd name="T5" fmla="*/ 323 h 323"/>
                <a:gd name="T6" fmla="*/ 22 w 244"/>
                <a:gd name="T7" fmla="*/ 0 h 323"/>
              </a:gdLst>
              <a:ahLst/>
              <a:cxnLst>
                <a:cxn ang="0">
                  <a:pos x="T0" y="T1"/>
                </a:cxn>
                <a:cxn ang="0">
                  <a:pos x="T2" y="T3"/>
                </a:cxn>
                <a:cxn ang="0">
                  <a:pos x="T4" y="T5"/>
                </a:cxn>
                <a:cxn ang="0">
                  <a:pos x="T6" y="T7"/>
                </a:cxn>
              </a:cxnLst>
              <a:rect l="0" t="0" r="r" b="b"/>
              <a:pathLst>
                <a:path w="244" h="323">
                  <a:moveTo>
                    <a:pt x="22" y="0"/>
                  </a:moveTo>
                  <a:lnTo>
                    <a:pt x="0" y="245"/>
                  </a:lnTo>
                  <a:lnTo>
                    <a:pt x="244" y="323"/>
                  </a:lnTo>
                  <a:lnTo>
                    <a:pt x="22" y="0"/>
                  </a:lnTo>
                  <a:close/>
                </a:path>
              </a:pathLst>
            </a:custGeom>
            <a:solidFill>
              <a:srgbClr val="8ED8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id-ID" sz="3189" dirty="0">
                <a:latin typeface="Open Sans Light" panose="020B0306030504020204" pitchFamily="34" charset="0"/>
              </a:endParaRPr>
            </a:p>
          </p:txBody>
        </p:sp>
        <p:sp>
          <p:nvSpPr>
            <p:cNvPr id="122" name="Freeform 123">
              <a:extLst>
                <a:ext uri="{FF2B5EF4-FFF2-40B4-BE49-F238E27FC236}">
                  <a16:creationId xmlns:a16="http://schemas.microsoft.com/office/drawing/2014/main" id="{671CCB60-2CD7-44E3-B4DB-DE3765DD3862}"/>
                </a:ext>
              </a:extLst>
            </p:cNvPr>
            <p:cNvSpPr>
              <a:spLocks/>
            </p:cNvSpPr>
            <p:nvPr/>
          </p:nvSpPr>
          <p:spPr bwMode="auto">
            <a:xfrm>
              <a:off x="1649413" y="3179763"/>
              <a:ext cx="231775" cy="388938"/>
            </a:xfrm>
            <a:custGeom>
              <a:avLst/>
              <a:gdLst>
                <a:gd name="T0" fmla="*/ 146 w 146"/>
                <a:gd name="T1" fmla="*/ 0 h 245"/>
                <a:gd name="T2" fmla="*/ 124 w 146"/>
                <a:gd name="T3" fmla="*/ 245 h 245"/>
                <a:gd name="T4" fmla="*/ 0 w 146"/>
                <a:gd name="T5" fmla="*/ 21 h 245"/>
                <a:gd name="T6" fmla="*/ 146 w 146"/>
                <a:gd name="T7" fmla="*/ 0 h 245"/>
              </a:gdLst>
              <a:ahLst/>
              <a:cxnLst>
                <a:cxn ang="0">
                  <a:pos x="T0" y="T1"/>
                </a:cxn>
                <a:cxn ang="0">
                  <a:pos x="T2" y="T3"/>
                </a:cxn>
                <a:cxn ang="0">
                  <a:pos x="T4" y="T5"/>
                </a:cxn>
                <a:cxn ang="0">
                  <a:pos x="T6" y="T7"/>
                </a:cxn>
              </a:cxnLst>
              <a:rect l="0" t="0" r="r" b="b"/>
              <a:pathLst>
                <a:path w="146" h="245">
                  <a:moveTo>
                    <a:pt x="146" y="0"/>
                  </a:moveTo>
                  <a:lnTo>
                    <a:pt x="124" y="245"/>
                  </a:lnTo>
                  <a:lnTo>
                    <a:pt x="0" y="21"/>
                  </a:lnTo>
                  <a:lnTo>
                    <a:pt x="146" y="0"/>
                  </a:lnTo>
                  <a:close/>
                </a:path>
              </a:pathLst>
            </a:custGeom>
            <a:solidFill>
              <a:srgbClr val="ABE1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id-ID" sz="3189" dirty="0">
                <a:latin typeface="Open Sans Light" panose="020B0306030504020204" pitchFamily="34" charset="0"/>
              </a:endParaRPr>
            </a:p>
          </p:txBody>
        </p:sp>
        <p:sp>
          <p:nvSpPr>
            <p:cNvPr id="123" name="Freeform 124">
              <a:extLst>
                <a:ext uri="{FF2B5EF4-FFF2-40B4-BE49-F238E27FC236}">
                  <a16:creationId xmlns:a16="http://schemas.microsoft.com/office/drawing/2014/main" id="{581E1343-9CCF-4ADF-BF41-8E17E45BB418}"/>
                </a:ext>
              </a:extLst>
            </p:cNvPr>
            <p:cNvSpPr>
              <a:spLocks/>
            </p:cNvSpPr>
            <p:nvPr/>
          </p:nvSpPr>
          <p:spPr bwMode="auto">
            <a:xfrm>
              <a:off x="1482726" y="3213100"/>
              <a:ext cx="363538" cy="404813"/>
            </a:xfrm>
            <a:custGeom>
              <a:avLst/>
              <a:gdLst>
                <a:gd name="T0" fmla="*/ 0 w 229"/>
                <a:gd name="T1" fmla="*/ 255 h 255"/>
                <a:gd name="T2" fmla="*/ 229 w 229"/>
                <a:gd name="T3" fmla="*/ 224 h 255"/>
                <a:gd name="T4" fmla="*/ 105 w 229"/>
                <a:gd name="T5" fmla="*/ 0 h 255"/>
                <a:gd name="T6" fmla="*/ 0 w 229"/>
                <a:gd name="T7" fmla="*/ 255 h 255"/>
              </a:gdLst>
              <a:ahLst/>
              <a:cxnLst>
                <a:cxn ang="0">
                  <a:pos x="T0" y="T1"/>
                </a:cxn>
                <a:cxn ang="0">
                  <a:pos x="T2" y="T3"/>
                </a:cxn>
                <a:cxn ang="0">
                  <a:pos x="T4" y="T5"/>
                </a:cxn>
                <a:cxn ang="0">
                  <a:pos x="T6" y="T7"/>
                </a:cxn>
              </a:cxnLst>
              <a:rect l="0" t="0" r="r" b="b"/>
              <a:pathLst>
                <a:path w="229" h="255">
                  <a:moveTo>
                    <a:pt x="0" y="255"/>
                  </a:moveTo>
                  <a:lnTo>
                    <a:pt x="229" y="224"/>
                  </a:lnTo>
                  <a:lnTo>
                    <a:pt x="105" y="0"/>
                  </a:lnTo>
                  <a:lnTo>
                    <a:pt x="0" y="255"/>
                  </a:lnTo>
                  <a:close/>
                </a:path>
              </a:pathLst>
            </a:custGeom>
            <a:solidFill>
              <a:srgbClr val="C7EA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id-ID" sz="3189" dirty="0">
                <a:latin typeface="Open Sans Light" panose="020B0306030504020204" pitchFamily="34" charset="0"/>
              </a:endParaRPr>
            </a:p>
          </p:txBody>
        </p:sp>
        <p:sp>
          <p:nvSpPr>
            <p:cNvPr id="124" name="Freeform 125">
              <a:extLst>
                <a:ext uri="{FF2B5EF4-FFF2-40B4-BE49-F238E27FC236}">
                  <a16:creationId xmlns:a16="http://schemas.microsoft.com/office/drawing/2014/main" id="{706E6A23-7542-45F3-B181-A06E97AA6FB5}"/>
                </a:ext>
              </a:extLst>
            </p:cNvPr>
            <p:cNvSpPr>
              <a:spLocks/>
            </p:cNvSpPr>
            <p:nvPr/>
          </p:nvSpPr>
          <p:spPr bwMode="auto">
            <a:xfrm>
              <a:off x="1357313" y="3568700"/>
              <a:ext cx="488950" cy="403225"/>
            </a:xfrm>
            <a:custGeom>
              <a:avLst/>
              <a:gdLst>
                <a:gd name="T0" fmla="*/ 79 w 308"/>
                <a:gd name="T1" fmla="*/ 31 h 254"/>
                <a:gd name="T2" fmla="*/ 308 w 308"/>
                <a:gd name="T3" fmla="*/ 0 h 254"/>
                <a:gd name="T4" fmla="*/ 0 w 308"/>
                <a:gd name="T5" fmla="*/ 254 h 254"/>
                <a:gd name="T6" fmla="*/ 79 w 308"/>
                <a:gd name="T7" fmla="*/ 31 h 254"/>
              </a:gdLst>
              <a:ahLst/>
              <a:cxnLst>
                <a:cxn ang="0">
                  <a:pos x="T0" y="T1"/>
                </a:cxn>
                <a:cxn ang="0">
                  <a:pos x="T2" y="T3"/>
                </a:cxn>
                <a:cxn ang="0">
                  <a:pos x="T4" y="T5"/>
                </a:cxn>
                <a:cxn ang="0">
                  <a:pos x="T6" y="T7"/>
                </a:cxn>
              </a:cxnLst>
              <a:rect l="0" t="0" r="r" b="b"/>
              <a:pathLst>
                <a:path w="308" h="254">
                  <a:moveTo>
                    <a:pt x="79" y="31"/>
                  </a:moveTo>
                  <a:lnTo>
                    <a:pt x="308" y="0"/>
                  </a:lnTo>
                  <a:lnTo>
                    <a:pt x="0" y="254"/>
                  </a:lnTo>
                  <a:lnTo>
                    <a:pt x="79" y="31"/>
                  </a:lnTo>
                  <a:close/>
                </a:path>
              </a:pathLst>
            </a:custGeom>
            <a:solidFill>
              <a:srgbClr val="8ED8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id-ID" sz="3189" dirty="0">
                <a:latin typeface="Open Sans Light" panose="020B0306030504020204" pitchFamily="34" charset="0"/>
              </a:endParaRPr>
            </a:p>
          </p:txBody>
        </p:sp>
        <p:sp>
          <p:nvSpPr>
            <p:cNvPr id="125" name="Freeform 126">
              <a:extLst>
                <a:ext uri="{FF2B5EF4-FFF2-40B4-BE49-F238E27FC236}">
                  <a16:creationId xmlns:a16="http://schemas.microsoft.com/office/drawing/2014/main" id="{4C47310B-AD7B-447D-AFA7-94B86525C79B}"/>
                </a:ext>
              </a:extLst>
            </p:cNvPr>
            <p:cNvSpPr>
              <a:spLocks/>
            </p:cNvSpPr>
            <p:nvPr/>
          </p:nvSpPr>
          <p:spPr bwMode="auto">
            <a:xfrm>
              <a:off x="1357313" y="3568700"/>
              <a:ext cx="488950" cy="403225"/>
            </a:xfrm>
            <a:custGeom>
              <a:avLst/>
              <a:gdLst>
                <a:gd name="T0" fmla="*/ 256 w 308"/>
                <a:gd name="T1" fmla="*/ 238 h 254"/>
                <a:gd name="T2" fmla="*/ 308 w 308"/>
                <a:gd name="T3" fmla="*/ 0 h 254"/>
                <a:gd name="T4" fmla="*/ 0 w 308"/>
                <a:gd name="T5" fmla="*/ 254 h 254"/>
                <a:gd name="T6" fmla="*/ 256 w 308"/>
                <a:gd name="T7" fmla="*/ 238 h 254"/>
              </a:gdLst>
              <a:ahLst/>
              <a:cxnLst>
                <a:cxn ang="0">
                  <a:pos x="T0" y="T1"/>
                </a:cxn>
                <a:cxn ang="0">
                  <a:pos x="T2" y="T3"/>
                </a:cxn>
                <a:cxn ang="0">
                  <a:pos x="T4" y="T5"/>
                </a:cxn>
                <a:cxn ang="0">
                  <a:pos x="T6" y="T7"/>
                </a:cxn>
              </a:cxnLst>
              <a:rect l="0" t="0" r="r" b="b"/>
              <a:pathLst>
                <a:path w="308" h="254">
                  <a:moveTo>
                    <a:pt x="256" y="238"/>
                  </a:moveTo>
                  <a:lnTo>
                    <a:pt x="308" y="0"/>
                  </a:lnTo>
                  <a:lnTo>
                    <a:pt x="0" y="254"/>
                  </a:lnTo>
                  <a:lnTo>
                    <a:pt x="256" y="238"/>
                  </a:lnTo>
                  <a:close/>
                </a:path>
              </a:pathLst>
            </a:custGeom>
            <a:solidFill>
              <a:srgbClr val="44C8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id-ID" sz="3189" dirty="0">
                <a:latin typeface="Open Sans Light" panose="020B0306030504020204" pitchFamily="34" charset="0"/>
              </a:endParaRPr>
            </a:p>
          </p:txBody>
        </p:sp>
        <p:sp>
          <p:nvSpPr>
            <p:cNvPr id="126" name="Freeform 127">
              <a:extLst>
                <a:ext uri="{FF2B5EF4-FFF2-40B4-BE49-F238E27FC236}">
                  <a16:creationId xmlns:a16="http://schemas.microsoft.com/office/drawing/2014/main" id="{2F5F2215-BA25-4C62-8A9B-1D1DC26CA0EA}"/>
                </a:ext>
              </a:extLst>
            </p:cNvPr>
            <p:cNvSpPr>
              <a:spLocks/>
            </p:cNvSpPr>
            <p:nvPr/>
          </p:nvSpPr>
          <p:spPr bwMode="auto">
            <a:xfrm>
              <a:off x="1357313" y="3946525"/>
              <a:ext cx="406400" cy="306388"/>
            </a:xfrm>
            <a:custGeom>
              <a:avLst/>
              <a:gdLst>
                <a:gd name="T0" fmla="*/ 256 w 256"/>
                <a:gd name="T1" fmla="*/ 0 h 193"/>
                <a:gd name="T2" fmla="*/ 72 w 256"/>
                <a:gd name="T3" fmla="*/ 193 h 193"/>
                <a:gd name="T4" fmla="*/ 0 w 256"/>
                <a:gd name="T5" fmla="*/ 16 h 193"/>
                <a:gd name="T6" fmla="*/ 256 w 256"/>
                <a:gd name="T7" fmla="*/ 0 h 193"/>
              </a:gdLst>
              <a:ahLst/>
              <a:cxnLst>
                <a:cxn ang="0">
                  <a:pos x="T0" y="T1"/>
                </a:cxn>
                <a:cxn ang="0">
                  <a:pos x="T2" y="T3"/>
                </a:cxn>
                <a:cxn ang="0">
                  <a:pos x="T4" y="T5"/>
                </a:cxn>
                <a:cxn ang="0">
                  <a:pos x="T6" y="T7"/>
                </a:cxn>
              </a:cxnLst>
              <a:rect l="0" t="0" r="r" b="b"/>
              <a:pathLst>
                <a:path w="256" h="193">
                  <a:moveTo>
                    <a:pt x="256" y="0"/>
                  </a:moveTo>
                  <a:lnTo>
                    <a:pt x="72" y="193"/>
                  </a:lnTo>
                  <a:lnTo>
                    <a:pt x="0" y="16"/>
                  </a:lnTo>
                  <a:lnTo>
                    <a:pt x="256" y="0"/>
                  </a:lnTo>
                  <a:close/>
                </a:path>
              </a:pathLst>
            </a:custGeom>
            <a:solidFill>
              <a:srgbClr val="00B9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id-ID" sz="3189" dirty="0">
                <a:latin typeface="Open Sans Light" panose="020B0306030504020204" pitchFamily="34" charset="0"/>
              </a:endParaRPr>
            </a:p>
          </p:txBody>
        </p:sp>
        <p:sp>
          <p:nvSpPr>
            <p:cNvPr id="127" name="Freeform 128">
              <a:extLst>
                <a:ext uri="{FF2B5EF4-FFF2-40B4-BE49-F238E27FC236}">
                  <a16:creationId xmlns:a16="http://schemas.microsoft.com/office/drawing/2014/main" id="{6A6B430E-1FD1-4D61-9FA7-978377D99C0D}"/>
                </a:ext>
              </a:extLst>
            </p:cNvPr>
            <p:cNvSpPr>
              <a:spLocks/>
            </p:cNvSpPr>
            <p:nvPr/>
          </p:nvSpPr>
          <p:spPr bwMode="auto">
            <a:xfrm>
              <a:off x="1471613" y="3946525"/>
              <a:ext cx="333375" cy="558800"/>
            </a:xfrm>
            <a:custGeom>
              <a:avLst/>
              <a:gdLst>
                <a:gd name="T0" fmla="*/ 184 w 210"/>
                <a:gd name="T1" fmla="*/ 0 h 352"/>
                <a:gd name="T2" fmla="*/ 0 w 210"/>
                <a:gd name="T3" fmla="*/ 193 h 352"/>
                <a:gd name="T4" fmla="*/ 210 w 210"/>
                <a:gd name="T5" fmla="*/ 352 h 352"/>
                <a:gd name="T6" fmla="*/ 184 w 210"/>
                <a:gd name="T7" fmla="*/ 0 h 352"/>
              </a:gdLst>
              <a:ahLst/>
              <a:cxnLst>
                <a:cxn ang="0">
                  <a:pos x="T0" y="T1"/>
                </a:cxn>
                <a:cxn ang="0">
                  <a:pos x="T2" y="T3"/>
                </a:cxn>
                <a:cxn ang="0">
                  <a:pos x="T4" y="T5"/>
                </a:cxn>
                <a:cxn ang="0">
                  <a:pos x="T6" y="T7"/>
                </a:cxn>
              </a:cxnLst>
              <a:rect l="0" t="0" r="r" b="b"/>
              <a:pathLst>
                <a:path w="210" h="352">
                  <a:moveTo>
                    <a:pt x="184" y="0"/>
                  </a:moveTo>
                  <a:lnTo>
                    <a:pt x="0" y="193"/>
                  </a:lnTo>
                  <a:lnTo>
                    <a:pt x="210" y="352"/>
                  </a:lnTo>
                  <a:lnTo>
                    <a:pt x="184" y="0"/>
                  </a:lnTo>
                  <a:close/>
                </a:path>
              </a:pathLst>
            </a:custGeom>
            <a:solidFill>
              <a:srgbClr val="00A1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id-ID" sz="3189" dirty="0">
                <a:latin typeface="Open Sans Light" panose="020B0306030504020204" pitchFamily="34" charset="0"/>
              </a:endParaRPr>
            </a:p>
          </p:txBody>
        </p:sp>
        <p:sp>
          <p:nvSpPr>
            <p:cNvPr id="128" name="Freeform 129">
              <a:extLst>
                <a:ext uri="{FF2B5EF4-FFF2-40B4-BE49-F238E27FC236}">
                  <a16:creationId xmlns:a16="http://schemas.microsoft.com/office/drawing/2014/main" id="{D16B66C6-E58C-4BF0-9134-7D846BE804A6}"/>
                </a:ext>
              </a:extLst>
            </p:cNvPr>
            <p:cNvSpPr>
              <a:spLocks/>
            </p:cNvSpPr>
            <p:nvPr/>
          </p:nvSpPr>
          <p:spPr bwMode="auto">
            <a:xfrm>
              <a:off x="1763713" y="3946525"/>
              <a:ext cx="427038" cy="558800"/>
            </a:xfrm>
            <a:custGeom>
              <a:avLst/>
              <a:gdLst>
                <a:gd name="T0" fmla="*/ 0 w 269"/>
                <a:gd name="T1" fmla="*/ 0 h 352"/>
                <a:gd name="T2" fmla="*/ 269 w 269"/>
                <a:gd name="T3" fmla="*/ 157 h 352"/>
                <a:gd name="T4" fmla="*/ 26 w 269"/>
                <a:gd name="T5" fmla="*/ 352 h 352"/>
                <a:gd name="T6" fmla="*/ 0 w 269"/>
                <a:gd name="T7" fmla="*/ 0 h 352"/>
              </a:gdLst>
              <a:ahLst/>
              <a:cxnLst>
                <a:cxn ang="0">
                  <a:pos x="T0" y="T1"/>
                </a:cxn>
                <a:cxn ang="0">
                  <a:pos x="T2" y="T3"/>
                </a:cxn>
                <a:cxn ang="0">
                  <a:pos x="T4" y="T5"/>
                </a:cxn>
                <a:cxn ang="0">
                  <a:pos x="T6" y="T7"/>
                </a:cxn>
              </a:cxnLst>
              <a:rect l="0" t="0" r="r" b="b"/>
              <a:pathLst>
                <a:path w="269" h="352">
                  <a:moveTo>
                    <a:pt x="0" y="0"/>
                  </a:moveTo>
                  <a:lnTo>
                    <a:pt x="269" y="157"/>
                  </a:lnTo>
                  <a:lnTo>
                    <a:pt x="26" y="352"/>
                  </a:lnTo>
                  <a:lnTo>
                    <a:pt x="0" y="0"/>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id-ID" sz="3189" dirty="0">
                <a:latin typeface="Open Sans Light" panose="020B0306030504020204" pitchFamily="34" charset="0"/>
              </a:endParaRPr>
            </a:p>
          </p:txBody>
        </p:sp>
        <p:sp>
          <p:nvSpPr>
            <p:cNvPr id="129" name="Freeform 130">
              <a:extLst>
                <a:ext uri="{FF2B5EF4-FFF2-40B4-BE49-F238E27FC236}">
                  <a16:creationId xmlns:a16="http://schemas.microsoft.com/office/drawing/2014/main" id="{F7E2CE67-6B08-49C2-9F8A-F36044D653ED}"/>
                </a:ext>
              </a:extLst>
            </p:cNvPr>
            <p:cNvSpPr>
              <a:spLocks/>
            </p:cNvSpPr>
            <p:nvPr/>
          </p:nvSpPr>
          <p:spPr bwMode="auto">
            <a:xfrm>
              <a:off x="1763713" y="3568700"/>
              <a:ext cx="427038" cy="627063"/>
            </a:xfrm>
            <a:custGeom>
              <a:avLst/>
              <a:gdLst>
                <a:gd name="T0" fmla="*/ 0 w 269"/>
                <a:gd name="T1" fmla="*/ 238 h 395"/>
                <a:gd name="T2" fmla="*/ 269 w 269"/>
                <a:gd name="T3" fmla="*/ 395 h 395"/>
                <a:gd name="T4" fmla="*/ 52 w 269"/>
                <a:gd name="T5" fmla="*/ 0 h 395"/>
                <a:gd name="T6" fmla="*/ 0 w 269"/>
                <a:gd name="T7" fmla="*/ 238 h 395"/>
              </a:gdLst>
              <a:ahLst/>
              <a:cxnLst>
                <a:cxn ang="0">
                  <a:pos x="T0" y="T1"/>
                </a:cxn>
                <a:cxn ang="0">
                  <a:pos x="T2" y="T3"/>
                </a:cxn>
                <a:cxn ang="0">
                  <a:pos x="T4" y="T5"/>
                </a:cxn>
                <a:cxn ang="0">
                  <a:pos x="T6" y="T7"/>
                </a:cxn>
              </a:cxnLst>
              <a:rect l="0" t="0" r="r" b="b"/>
              <a:pathLst>
                <a:path w="269" h="395">
                  <a:moveTo>
                    <a:pt x="0" y="238"/>
                  </a:moveTo>
                  <a:lnTo>
                    <a:pt x="269" y="395"/>
                  </a:lnTo>
                  <a:lnTo>
                    <a:pt x="52" y="0"/>
                  </a:lnTo>
                  <a:lnTo>
                    <a:pt x="0" y="238"/>
                  </a:lnTo>
                  <a:close/>
                </a:path>
              </a:pathLst>
            </a:custGeom>
            <a:solidFill>
              <a:srgbClr val="00B9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id-ID" sz="3189" dirty="0">
                <a:latin typeface="Open Sans Light" panose="020B0306030504020204" pitchFamily="34" charset="0"/>
              </a:endParaRPr>
            </a:p>
          </p:txBody>
        </p:sp>
        <p:sp>
          <p:nvSpPr>
            <p:cNvPr id="130" name="Freeform 131">
              <a:extLst>
                <a:ext uri="{FF2B5EF4-FFF2-40B4-BE49-F238E27FC236}">
                  <a16:creationId xmlns:a16="http://schemas.microsoft.com/office/drawing/2014/main" id="{464EC74C-E5A5-4A9B-B1C5-D84691D13597}"/>
                </a:ext>
              </a:extLst>
            </p:cNvPr>
            <p:cNvSpPr>
              <a:spLocks/>
            </p:cNvSpPr>
            <p:nvPr/>
          </p:nvSpPr>
          <p:spPr bwMode="auto">
            <a:xfrm>
              <a:off x="1846263" y="3568700"/>
              <a:ext cx="387350" cy="627063"/>
            </a:xfrm>
            <a:custGeom>
              <a:avLst/>
              <a:gdLst>
                <a:gd name="T0" fmla="*/ 244 w 244"/>
                <a:gd name="T1" fmla="*/ 78 h 395"/>
                <a:gd name="T2" fmla="*/ 217 w 244"/>
                <a:gd name="T3" fmla="*/ 395 h 395"/>
                <a:gd name="T4" fmla="*/ 0 w 244"/>
                <a:gd name="T5" fmla="*/ 0 h 395"/>
                <a:gd name="T6" fmla="*/ 244 w 244"/>
                <a:gd name="T7" fmla="*/ 78 h 395"/>
              </a:gdLst>
              <a:ahLst/>
              <a:cxnLst>
                <a:cxn ang="0">
                  <a:pos x="T0" y="T1"/>
                </a:cxn>
                <a:cxn ang="0">
                  <a:pos x="T2" y="T3"/>
                </a:cxn>
                <a:cxn ang="0">
                  <a:pos x="T4" y="T5"/>
                </a:cxn>
                <a:cxn ang="0">
                  <a:pos x="T6" y="T7"/>
                </a:cxn>
              </a:cxnLst>
              <a:rect l="0" t="0" r="r" b="b"/>
              <a:pathLst>
                <a:path w="244" h="395">
                  <a:moveTo>
                    <a:pt x="244" y="78"/>
                  </a:moveTo>
                  <a:lnTo>
                    <a:pt x="217" y="395"/>
                  </a:lnTo>
                  <a:lnTo>
                    <a:pt x="0" y="0"/>
                  </a:lnTo>
                  <a:lnTo>
                    <a:pt x="244" y="78"/>
                  </a:lnTo>
                  <a:close/>
                </a:path>
              </a:pathLst>
            </a:custGeom>
            <a:solidFill>
              <a:srgbClr val="44C8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id-ID" sz="3189" dirty="0">
                <a:latin typeface="Open Sans Light" panose="020B0306030504020204" pitchFamily="34" charset="0"/>
              </a:endParaRPr>
            </a:p>
          </p:txBody>
        </p:sp>
        <p:sp>
          <p:nvSpPr>
            <p:cNvPr id="131" name="Freeform 132">
              <a:extLst>
                <a:ext uri="{FF2B5EF4-FFF2-40B4-BE49-F238E27FC236}">
                  <a16:creationId xmlns:a16="http://schemas.microsoft.com/office/drawing/2014/main" id="{593DF050-2068-44CD-B5E5-93814E58BF01}"/>
                </a:ext>
              </a:extLst>
            </p:cNvPr>
            <p:cNvSpPr>
              <a:spLocks/>
            </p:cNvSpPr>
            <p:nvPr/>
          </p:nvSpPr>
          <p:spPr bwMode="auto">
            <a:xfrm>
              <a:off x="1804988" y="4195763"/>
              <a:ext cx="385763" cy="596900"/>
            </a:xfrm>
            <a:custGeom>
              <a:avLst/>
              <a:gdLst>
                <a:gd name="T0" fmla="*/ 140 w 243"/>
                <a:gd name="T1" fmla="*/ 376 h 376"/>
                <a:gd name="T2" fmla="*/ 243 w 243"/>
                <a:gd name="T3" fmla="*/ 0 h 376"/>
                <a:gd name="T4" fmla="*/ 0 w 243"/>
                <a:gd name="T5" fmla="*/ 195 h 376"/>
                <a:gd name="T6" fmla="*/ 140 w 243"/>
                <a:gd name="T7" fmla="*/ 376 h 376"/>
              </a:gdLst>
              <a:ahLst/>
              <a:cxnLst>
                <a:cxn ang="0">
                  <a:pos x="T0" y="T1"/>
                </a:cxn>
                <a:cxn ang="0">
                  <a:pos x="T2" y="T3"/>
                </a:cxn>
                <a:cxn ang="0">
                  <a:pos x="T4" y="T5"/>
                </a:cxn>
                <a:cxn ang="0">
                  <a:pos x="T6" y="T7"/>
                </a:cxn>
              </a:cxnLst>
              <a:rect l="0" t="0" r="r" b="b"/>
              <a:pathLst>
                <a:path w="243" h="376">
                  <a:moveTo>
                    <a:pt x="140" y="376"/>
                  </a:moveTo>
                  <a:lnTo>
                    <a:pt x="243" y="0"/>
                  </a:lnTo>
                  <a:lnTo>
                    <a:pt x="0" y="195"/>
                  </a:lnTo>
                  <a:lnTo>
                    <a:pt x="140" y="376"/>
                  </a:lnTo>
                  <a:close/>
                </a:path>
              </a:pathLst>
            </a:custGeom>
            <a:solidFill>
              <a:srgbClr val="00A1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id-ID" sz="3189" dirty="0">
                <a:latin typeface="Open Sans Light" panose="020B0306030504020204" pitchFamily="34" charset="0"/>
              </a:endParaRPr>
            </a:p>
          </p:txBody>
        </p:sp>
        <p:sp>
          <p:nvSpPr>
            <p:cNvPr id="132" name="Freeform 133">
              <a:extLst>
                <a:ext uri="{FF2B5EF4-FFF2-40B4-BE49-F238E27FC236}">
                  <a16:creationId xmlns:a16="http://schemas.microsoft.com/office/drawing/2014/main" id="{54D9DCB8-FBAA-4E7A-90C5-636F1255FD72}"/>
                </a:ext>
              </a:extLst>
            </p:cNvPr>
            <p:cNvSpPr>
              <a:spLocks/>
            </p:cNvSpPr>
            <p:nvPr/>
          </p:nvSpPr>
          <p:spPr bwMode="auto">
            <a:xfrm>
              <a:off x="2027238" y="4195763"/>
              <a:ext cx="369888" cy="596900"/>
            </a:xfrm>
            <a:custGeom>
              <a:avLst/>
              <a:gdLst>
                <a:gd name="T0" fmla="*/ 0 w 233"/>
                <a:gd name="T1" fmla="*/ 376 h 376"/>
                <a:gd name="T2" fmla="*/ 103 w 233"/>
                <a:gd name="T3" fmla="*/ 0 h 376"/>
                <a:gd name="T4" fmla="*/ 233 w 233"/>
                <a:gd name="T5" fmla="*/ 189 h 376"/>
                <a:gd name="T6" fmla="*/ 0 w 233"/>
                <a:gd name="T7" fmla="*/ 376 h 376"/>
              </a:gdLst>
              <a:ahLst/>
              <a:cxnLst>
                <a:cxn ang="0">
                  <a:pos x="T0" y="T1"/>
                </a:cxn>
                <a:cxn ang="0">
                  <a:pos x="T2" y="T3"/>
                </a:cxn>
                <a:cxn ang="0">
                  <a:pos x="T4" y="T5"/>
                </a:cxn>
                <a:cxn ang="0">
                  <a:pos x="T6" y="T7"/>
                </a:cxn>
              </a:cxnLst>
              <a:rect l="0" t="0" r="r" b="b"/>
              <a:pathLst>
                <a:path w="233" h="376">
                  <a:moveTo>
                    <a:pt x="0" y="376"/>
                  </a:moveTo>
                  <a:lnTo>
                    <a:pt x="103" y="0"/>
                  </a:lnTo>
                  <a:lnTo>
                    <a:pt x="233" y="189"/>
                  </a:lnTo>
                  <a:lnTo>
                    <a:pt x="0" y="376"/>
                  </a:lnTo>
                  <a:close/>
                </a:path>
              </a:pathLst>
            </a:custGeom>
            <a:solidFill>
              <a:srgbClr val="008F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id-ID" sz="3189" dirty="0">
                <a:latin typeface="Open Sans Light" panose="020B0306030504020204" pitchFamily="34" charset="0"/>
              </a:endParaRPr>
            </a:p>
          </p:txBody>
        </p:sp>
        <p:sp>
          <p:nvSpPr>
            <p:cNvPr id="133" name="Freeform 134">
              <a:extLst>
                <a:ext uri="{FF2B5EF4-FFF2-40B4-BE49-F238E27FC236}">
                  <a16:creationId xmlns:a16="http://schemas.microsoft.com/office/drawing/2014/main" id="{A39F8075-C686-4034-A090-C9CE7FC78C06}"/>
                </a:ext>
              </a:extLst>
            </p:cNvPr>
            <p:cNvSpPr>
              <a:spLocks/>
            </p:cNvSpPr>
            <p:nvPr/>
          </p:nvSpPr>
          <p:spPr bwMode="auto">
            <a:xfrm>
              <a:off x="2027238" y="4495800"/>
              <a:ext cx="369888" cy="336550"/>
            </a:xfrm>
            <a:custGeom>
              <a:avLst/>
              <a:gdLst>
                <a:gd name="T0" fmla="*/ 0 w 233"/>
                <a:gd name="T1" fmla="*/ 187 h 212"/>
                <a:gd name="T2" fmla="*/ 185 w 233"/>
                <a:gd name="T3" fmla="*/ 212 h 212"/>
                <a:gd name="T4" fmla="*/ 233 w 233"/>
                <a:gd name="T5" fmla="*/ 0 h 212"/>
                <a:gd name="T6" fmla="*/ 0 w 233"/>
                <a:gd name="T7" fmla="*/ 187 h 212"/>
              </a:gdLst>
              <a:ahLst/>
              <a:cxnLst>
                <a:cxn ang="0">
                  <a:pos x="T0" y="T1"/>
                </a:cxn>
                <a:cxn ang="0">
                  <a:pos x="T2" y="T3"/>
                </a:cxn>
                <a:cxn ang="0">
                  <a:pos x="T4" y="T5"/>
                </a:cxn>
                <a:cxn ang="0">
                  <a:pos x="T6" y="T7"/>
                </a:cxn>
              </a:cxnLst>
              <a:rect l="0" t="0" r="r" b="b"/>
              <a:pathLst>
                <a:path w="233" h="212">
                  <a:moveTo>
                    <a:pt x="0" y="187"/>
                  </a:moveTo>
                  <a:lnTo>
                    <a:pt x="185" y="212"/>
                  </a:lnTo>
                  <a:lnTo>
                    <a:pt x="233" y="0"/>
                  </a:lnTo>
                  <a:lnTo>
                    <a:pt x="0" y="187"/>
                  </a:lnTo>
                  <a:close/>
                </a:path>
              </a:pathLst>
            </a:custGeom>
            <a:solidFill>
              <a:srgbClr val="005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id-ID" sz="3189" dirty="0">
                <a:latin typeface="Open Sans Light" panose="020B0306030504020204" pitchFamily="34" charset="0"/>
              </a:endParaRPr>
            </a:p>
          </p:txBody>
        </p:sp>
        <p:sp>
          <p:nvSpPr>
            <p:cNvPr id="134" name="Freeform 135">
              <a:extLst>
                <a:ext uri="{FF2B5EF4-FFF2-40B4-BE49-F238E27FC236}">
                  <a16:creationId xmlns:a16="http://schemas.microsoft.com/office/drawing/2014/main" id="{F14291D3-2CBA-49EF-BE43-425240EB946F}"/>
                </a:ext>
              </a:extLst>
            </p:cNvPr>
            <p:cNvSpPr>
              <a:spLocks/>
            </p:cNvSpPr>
            <p:nvPr/>
          </p:nvSpPr>
          <p:spPr bwMode="auto">
            <a:xfrm>
              <a:off x="2320926" y="4495800"/>
              <a:ext cx="233363" cy="452438"/>
            </a:xfrm>
            <a:custGeom>
              <a:avLst/>
              <a:gdLst>
                <a:gd name="T0" fmla="*/ 147 w 147"/>
                <a:gd name="T1" fmla="*/ 285 h 285"/>
                <a:gd name="T2" fmla="*/ 0 w 147"/>
                <a:gd name="T3" fmla="*/ 212 h 285"/>
                <a:gd name="T4" fmla="*/ 48 w 147"/>
                <a:gd name="T5" fmla="*/ 0 h 285"/>
                <a:gd name="T6" fmla="*/ 147 w 147"/>
                <a:gd name="T7" fmla="*/ 285 h 285"/>
              </a:gdLst>
              <a:ahLst/>
              <a:cxnLst>
                <a:cxn ang="0">
                  <a:pos x="T0" y="T1"/>
                </a:cxn>
                <a:cxn ang="0">
                  <a:pos x="T2" y="T3"/>
                </a:cxn>
                <a:cxn ang="0">
                  <a:pos x="T4" y="T5"/>
                </a:cxn>
                <a:cxn ang="0">
                  <a:pos x="T6" y="T7"/>
                </a:cxn>
              </a:cxnLst>
              <a:rect l="0" t="0" r="r" b="b"/>
              <a:pathLst>
                <a:path w="147" h="285">
                  <a:moveTo>
                    <a:pt x="147" y="285"/>
                  </a:moveTo>
                  <a:lnTo>
                    <a:pt x="0" y="212"/>
                  </a:lnTo>
                  <a:lnTo>
                    <a:pt x="48" y="0"/>
                  </a:lnTo>
                  <a:lnTo>
                    <a:pt x="147" y="285"/>
                  </a:lnTo>
                  <a:close/>
                </a:path>
              </a:pathLst>
            </a:custGeom>
            <a:solidFill>
              <a:srgbClr val="0066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id-ID" sz="3189" dirty="0">
                <a:latin typeface="Open Sans Light" panose="020B0306030504020204" pitchFamily="34" charset="0"/>
              </a:endParaRPr>
            </a:p>
          </p:txBody>
        </p:sp>
        <p:sp>
          <p:nvSpPr>
            <p:cNvPr id="135" name="Freeform 136">
              <a:extLst>
                <a:ext uri="{FF2B5EF4-FFF2-40B4-BE49-F238E27FC236}">
                  <a16:creationId xmlns:a16="http://schemas.microsoft.com/office/drawing/2014/main" id="{681E2D68-CCF5-4FFB-B54E-E081B5B9574F}"/>
                </a:ext>
              </a:extLst>
            </p:cNvPr>
            <p:cNvSpPr>
              <a:spLocks/>
            </p:cNvSpPr>
            <p:nvPr/>
          </p:nvSpPr>
          <p:spPr bwMode="auto">
            <a:xfrm>
              <a:off x="2397126" y="4495800"/>
              <a:ext cx="369888" cy="452438"/>
            </a:xfrm>
            <a:custGeom>
              <a:avLst/>
              <a:gdLst>
                <a:gd name="T0" fmla="*/ 99 w 233"/>
                <a:gd name="T1" fmla="*/ 285 h 285"/>
                <a:gd name="T2" fmla="*/ 233 w 233"/>
                <a:gd name="T3" fmla="*/ 67 h 285"/>
                <a:gd name="T4" fmla="*/ 0 w 233"/>
                <a:gd name="T5" fmla="*/ 0 h 285"/>
                <a:gd name="T6" fmla="*/ 99 w 233"/>
                <a:gd name="T7" fmla="*/ 285 h 285"/>
              </a:gdLst>
              <a:ahLst/>
              <a:cxnLst>
                <a:cxn ang="0">
                  <a:pos x="T0" y="T1"/>
                </a:cxn>
                <a:cxn ang="0">
                  <a:pos x="T2" y="T3"/>
                </a:cxn>
                <a:cxn ang="0">
                  <a:pos x="T4" y="T5"/>
                </a:cxn>
                <a:cxn ang="0">
                  <a:pos x="T6" y="T7"/>
                </a:cxn>
              </a:cxnLst>
              <a:rect l="0" t="0" r="r" b="b"/>
              <a:pathLst>
                <a:path w="233" h="285">
                  <a:moveTo>
                    <a:pt x="99" y="285"/>
                  </a:moveTo>
                  <a:lnTo>
                    <a:pt x="233" y="67"/>
                  </a:lnTo>
                  <a:lnTo>
                    <a:pt x="0" y="0"/>
                  </a:lnTo>
                  <a:lnTo>
                    <a:pt x="99" y="285"/>
                  </a:lnTo>
                  <a:close/>
                </a:path>
              </a:pathLst>
            </a:custGeom>
            <a:solidFill>
              <a:srgbClr val="0077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id-ID" sz="3189" dirty="0">
                <a:latin typeface="Open Sans Light" panose="020B0306030504020204" pitchFamily="34" charset="0"/>
              </a:endParaRPr>
            </a:p>
          </p:txBody>
        </p:sp>
        <p:sp>
          <p:nvSpPr>
            <p:cNvPr id="136" name="Freeform 137">
              <a:extLst>
                <a:ext uri="{FF2B5EF4-FFF2-40B4-BE49-F238E27FC236}">
                  <a16:creationId xmlns:a16="http://schemas.microsoft.com/office/drawing/2014/main" id="{580C4CF7-2B75-4C94-80F4-0F6181EE57E6}"/>
                </a:ext>
              </a:extLst>
            </p:cNvPr>
            <p:cNvSpPr>
              <a:spLocks/>
            </p:cNvSpPr>
            <p:nvPr/>
          </p:nvSpPr>
          <p:spPr bwMode="auto">
            <a:xfrm>
              <a:off x="2190751" y="4000500"/>
              <a:ext cx="392113" cy="495300"/>
            </a:xfrm>
            <a:custGeom>
              <a:avLst/>
              <a:gdLst>
                <a:gd name="T0" fmla="*/ 247 w 247"/>
                <a:gd name="T1" fmla="*/ 0 h 312"/>
                <a:gd name="T2" fmla="*/ 0 w 247"/>
                <a:gd name="T3" fmla="*/ 123 h 312"/>
                <a:gd name="T4" fmla="*/ 130 w 247"/>
                <a:gd name="T5" fmla="*/ 312 h 312"/>
                <a:gd name="T6" fmla="*/ 247 w 247"/>
                <a:gd name="T7" fmla="*/ 0 h 312"/>
              </a:gdLst>
              <a:ahLst/>
              <a:cxnLst>
                <a:cxn ang="0">
                  <a:pos x="T0" y="T1"/>
                </a:cxn>
                <a:cxn ang="0">
                  <a:pos x="T2" y="T3"/>
                </a:cxn>
                <a:cxn ang="0">
                  <a:pos x="T4" y="T5"/>
                </a:cxn>
                <a:cxn ang="0">
                  <a:pos x="T6" y="T7"/>
                </a:cxn>
              </a:cxnLst>
              <a:rect l="0" t="0" r="r" b="b"/>
              <a:pathLst>
                <a:path w="247" h="312">
                  <a:moveTo>
                    <a:pt x="247" y="0"/>
                  </a:moveTo>
                  <a:lnTo>
                    <a:pt x="0" y="123"/>
                  </a:lnTo>
                  <a:lnTo>
                    <a:pt x="130" y="312"/>
                  </a:lnTo>
                  <a:lnTo>
                    <a:pt x="247" y="0"/>
                  </a:lnTo>
                  <a:close/>
                </a:path>
              </a:pathLst>
            </a:custGeom>
            <a:solidFill>
              <a:srgbClr val="00A1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id-ID" sz="3189" dirty="0">
                <a:latin typeface="Open Sans Light" panose="020B0306030504020204" pitchFamily="34" charset="0"/>
              </a:endParaRPr>
            </a:p>
          </p:txBody>
        </p:sp>
        <p:sp>
          <p:nvSpPr>
            <p:cNvPr id="137" name="Freeform 138">
              <a:extLst>
                <a:ext uri="{FF2B5EF4-FFF2-40B4-BE49-F238E27FC236}">
                  <a16:creationId xmlns:a16="http://schemas.microsoft.com/office/drawing/2014/main" id="{9F124124-3E13-438F-ABA9-6E31C48BA436}"/>
                </a:ext>
              </a:extLst>
            </p:cNvPr>
            <p:cNvSpPr>
              <a:spLocks/>
            </p:cNvSpPr>
            <p:nvPr/>
          </p:nvSpPr>
          <p:spPr bwMode="auto">
            <a:xfrm>
              <a:off x="2190751" y="3692525"/>
              <a:ext cx="392113" cy="503238"/>
            </a:xfrm>
            <a:custGeom>
              <a:avLst/>
              <a:gdLst>
                <a:gd name="T0" fmla="*/ 27 w 247"/>
                <a:gd name="T1" fmla="*/ 0 h 317"/>
                <a:gd name="T2" fmla="*/ 0 w 247"/>
                <a:gd name="T3" fmla="*/ 317 h 317"/>
                <a:gd name="T4" fmla="*/ 247 w 247"/>
                <a:gd name="T5" fmla="*/ 194 h 317"/>
                <a:gd name="T6" fmla="*/ 27 w 247"/>
                <a:gd name="T7" fmla="*/ 0 h 317"/>
              </a:gdLst>
              <a:ahLst/>
              <a:cxnLst>
                <a:cxn ang="0">
                  <a:pos x="T0" y="T1"/>
                </a:cxn>
                <a:cxn ang="0">
                  <a:pos x="T2" y="T3"/>
                </a:cxn>
                <a:cxn ang="0">
                  <a:pos x="T4" y="T5"/>
                </a:cxn>
                <a:cxn ang="0">
                  <a:pos x="T6" y="T7"/>
                </a:cxn>
              </a:cxnLst>
              <a:rect l="0" t="0" r="r" b="b"/>
              <a:pathLst>
                <a:path w="247" h="317">
                  <a:moveTo>
                    <a:pt x="27" y="0"/>
                  </a:moveTo>
                  <a:lnTo>
                    <a:pt x="0" y="317"/>
                  </a:lnTo>
                  <a:lnTo>
                    <a:pt x="247" y="194"/>
                  </a:lnTo>
                  <a:lnTo>
                    <a:pt x="27" y="0"/>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id-ID" sz="3189" dirty="0">
                <a:latin typeface="Open Sans Light" panose="020B0306030504020204" pitchFamily="34" charset="0"/>
              </a:endParaRPr>
            </a:p>
          </p:txBody>
        </p:sp>
        <p:sp>
          <p:nvSpPr>
            <p:cNvPr id="138" name="Freeform 139">
              <a:extLst>
                <a:ext uri="{FF2B5EF4-FFF2-40B4-BE49-F238E27FC236}">
                  <a16:creationId xmlns:a16="http://schemas.microsoft.com/office/drawing/2014/main" id="{C1C5B2A3-A418-45E0-9B97-4BD737DD9716}"/>
                </a:ext>
              </a:extLst>
            </p:cNvPr>
            <p:cNvSpPr>
              <a:spLocks/>
            </p:cNvSpPr>
            <p:nvPr/>
          </p:nvSpPr>
          <p:spPr bwMode="auto">
            <a:xfrm>
              <a:off x="2233613" y="3670300"/>
              <a:ext cx="495300" cy="330200"/>
            </a:xfrm>
            <a:custGeom>
              <a:avLst/>
              <a:gdLst>
                <a:gd name="T0" fmla="*/ 0 w 312"/>
                <a:gd name="T1" fmla="*/ 14 h 208"/>
                <a:gd name="T2" fmla="*/ 312 w 312"/>
                <a:gd name="T3" fmla="*/ 0 h 208"/>
                <a:gd name="T4" fmla="*/ 220 w 312"/>
                <a:gd name="T5" fmla="*/ 208 h 208"/>
                <a:gd name="T6" fmla="*/ 0 w 312"/>
                <a:gd name="T7" fmla="*/ 14 h 208"/>
              </a:gdLst>
              <a:ahLst/>
              <a:cxnLst>
                <a:cxn ang="0">
                  <a:pos x="T0" y="T1"/>
                </a:cxn>
                <a:cxn ang="0">
                  <a:pos x="T2" y="T3"/>
                </a:cxn>
                <a:cxn ang="0">
                  <a:pos x="T4" y="T5"/>
                </a:cxn>
                <a:cxn ang="0">
                  <a:pos x="T6" y="T7"/>
                </a:cxn>
              </a:cxnLst>
              <a:rect l="0" t="0" r="r" b="b"/>
              <a:pathLst>
                <a:path w="312" h="208">
                  <a:moveTo>
                    <a:pt x="0" y="14"/>
                  </a:moveTo>
                  <a:lnTo>
                    <a:pt x="312" y="0"/>
                  </a:lnTo>
                  <a:lnTo>
                    <a:pt x="220" y="208"/>
                  </a:lnTo>
                  <a:lnTo>
                    <a:pt x="0" y="14"/>
                  </a:lnTo>
                  <a:close/>
                </a:path>
              </a:pathLst>
            </a:custGeom>
            <a:solidFill>
              <a:srgbClr val="00B9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id-ID" sz="3189" dirty="0">
                <a:latin typeface="Open Sans Light" panose="020B0306030504020204" pitchFamily="34" charset="0"/>
              </a:endParaRPr>
            </a:p>
          </p:txBody>
        </p:sp>
        <p:sp>
          <p:nvSpPr>
            <p:cNvPr id="139" name="Freeform 140">
              <a:extLst>
                <a:ext uri="{FF2B5EF4-FFF2-40B4-BE49-F238E27FC236}">
                  <a16:creationId xmlns:a16="http://schemas.microsoft.com/office/drawing/2014/main" id="{9E7FD8F7-CDFF-46B1-999A-F39495581C4B}"/>
                </a:ext>
              </a:extLst>
            </p:cNvPr>
            <p:cNvSpPr>
              <a:spLocks/>
            </p:cNvSpPr>
            <p:nvPr/>
          </p:nvSpPr>
          <p:spPr bwMode="auto">
            <a:xfrm>
              <a:off x="2397126" y="4000500"/>
              <a:ext cx="369888" cy="601663"/>
            </a:xfrm>
            <a:custGeom>
              <a:avLst/>
              <a:gdLst>
                <a:gd name="T0" fmla="*/ 117 w 233"/>
                <a:gd name="T1" fmla="*/ 0 h 379"/>
                <a:gd name="T2" fmla="*/ 233 w 233"/>
                <a:gd name="T3" fmla="*/ 379 h 379"/>
                <a:gd name="T4" fmla="*/ 0 w 233"/>
                <a:gd name="T5" fmla="*/ 312 h 379"/>
                <a:gd name="T6" fmla="*/ 117 w 233"/>
                <a:gd name="T7" fmla="*/ 0 h 379"/>
              </a:gdLst>
              <a:ahLst/>
              <a:cxnLst>
                <a:cxn ang="0">
                  <a:pos x="T0" y="T1"/>
                </a:cxn>
                <a:cxn ang="0">
                  <a:pos x="T2" y="T3"/>
                </a:cxn>
                <a:cxn ang="0">
                  <a:pos x="T4" y="T5"/>
                </a:cxn>
                <a:cxn ang="0">
                  <a:pos x="T6" y="T7"/>
                </a:cxn>
              </a:cxnLst>
              <a:rect l="0" t="0" r="r" b="b"/>
              <a:pathLst>
                <a:path w="233" h="379">
                  <a:moveTo>
                    <a:pt x="117" y="0"/>
                  </a:moveTo>
                  <a:lnTo>
                    <a:pt x="233" y="379"/>
                  </a:lnTo>
                  <a:lnTo>
                    <a:pt x="0" y="312"/>
                  </a:lnTo>
                  <a:lnTo>
                    <a:pt x="117" y="0"/>
                  </a:lnTo>
                  <a:close/>
                </a:path>
              </a:pathLst>
            </a:custGeom>
            <a:solidFill>
              <a:srgbClr val="008F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id-ID" sz="3189" dirty="0">
                <a:latin typeface="Open Sans Light" panose="020B0306030504020204" pitchFamily="34" charset="0"/>
              </a:endParaRPr>
            </a:p>
          </p:txBody>
        </p:sp>
        <p:sp>
          <p:nvSpPr>
            <p:cNvPr id="140" name="Freeform 141">
              <a:extLst>
                <a:ext uri="{FF2B5EF4-FFF2-40B4-BE49-F238E27FC236}">
                  <a16:creationId xmlns:a16="http://schemas.microsoft.com/office/drawing/2014/main" id="{4425D6C8-AF29-4447-9594-9A6A7EEE94F2}"/>
                </a:ext>
              </a:extLst>
            </p:cNvPr>
            <p:cNvSpPr>
              <a:spLocks/>
            </p:cNvSpPr>
            <p:nvPr/>
          </p:nvSpPr>
          <p:spPr bwMode="auto">
            <a:xfrm>
              <a:off x="2582863" y="4000500"/>
              <a:ext cx="554038" cy="601663"/>
            </a:xfrm>
            <a:custGeom>
              <a:avLst/>
              <a:gdLst>
                <a:gd name="T0" fmla="*/ 0 w 349"/>
                <a:gd name="T1" fmla="*/ 0 h 379"/>
                <a:gd name="T2" fmla="*/ 116 w 349"/>
                <a:gd name="T3" fmla="*/ 379 h 379"/>
                <a:gd name="T4" fmla="*/ 349 w 349"/>
                <a:gd name="T5" fmla="*/ 282 h 379"/>
                <a:gd name="T6" fmla="*/ 0 w 349"/>
                <a:gd name="T7" fmla="*/ 0 h 379"/>
              </a:gdLst>
              <a:ahLst/>
              <a:cxnLst>
                <a:cxn ang="0">
                  <a:pos x="T0" y="T1"/>
                </a:cxn>
                <a:cxn ang="0">
                  <a:pos x="T2" y="T3"/>
                </a:cxn>
                <a:cxn ang="0">
                  <a:pos x="T4" y="T5"/>
                </a:cxn>
                <a:cxn ang="0">
                  <a:pos x="T6" y="T7"/>
                </a:cxn>
              </a:cxnLst>
              <a:rect l="0" t="0" r="r" b="b"/>
              <a:pathLst>
                <a:path w="349" h="379">
                  <a:moveTo>
                    <a:pt x="0" y="0"/>
                  </a:moveTo>
                  <a:lnTo>
                    <a:pt x="116" y="379"/>
                  </a:lnTo>
                  <a:lnTo>
                    <a:pt x="349" y="282"/>
                  </a:lnTo>
                  <a:lnTo>
                    <a:pt x="0" y="0"/>
                  </a:lnTo>
                  <a:close/>
                </a:path>
              </a:pathLst>
            </a:custGeom>
            <a:solidFill>
              <a:srgbClr val="0077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id-ID" sz="3189" dirty="0">
                <a:latin typeface="Open Sans Light" panose="020B0306030504020204" pitchFamily="34" charset="0"/>
              </a:endParaRPr>
            </a:p>
          </p:txBody>
        </p:sp>
        <p:sp>
          <p:nvSpPr>
            <p:cNvPr id="141" name="Freeform 142">
              <a:extLst>
                <a:ext uri="{FF2B5EF4-FFF2-40B4-BE49-F238E27FC236}">
                  <a16:creationId xmlns:a16="http://schemas.microsoft.com/office/drawing/2014/main" id="{D9031614-CC6F-4FA8-A452-EE880120DB35}"/>
                </a:ext>
              </a:extLst>
            </p:cNvPr>
            <p:cNvSpPr>
              <a:spLocks/>
            </p:cNvSpPr>
            <p:nvPr/>
          </p:nvSpPr>
          <p:spPr bwMode="auto">
            <a:xfrm>
              <a:off x="2582863" y="4000500"/>
              <a:ext cx="598488" cy="447675"/>
            </a:xfrm>
            <a:custGeom>
              <a:avLst/>
              <a:gdLst>
                <a:gd name="T0" fmla="*/ 0 w 377"/>
                <a:gd name="T1" fmla="*/ 0 h 282"/>
                <a:gd name="T2" fmla="*/ 377 w 377"/>
                <a:gd name="T3" fmla="*/ 62 h 282"/>
                <a:gd name="T4" fmla="*/ 349 w 377"/>
                <a:gd name="T5" fmla="*/ 282 h 282"/>
                <a:gd name="T6" fmla="*/ 0 w 377"/>
                <a:gd name="T7" fmla="*/ 0 h 282"/>
              </a:gdLst>
              <a:ahLst/>
              <a:cxnLst>
                <a:cxn ang="0">
                  <a:pos x="T0" y="T1"/>
                </a:cxn>
                <a:cxn ang="0">
                  <a:pos x="T2" y="T3"/>
                </a:cxn>
                <a:cxn ang="0">
                  <a:pos x="T4" y="T5"/>
                </a:cxn>
                <a:cxn ang="0">
                  <a:pos x="T6" y="T7"/>
                </a:cxn>
              </a:cxnLst>
              <a:rect l="0" t="0" r="r" b="b"/>
              <a:pathLst>
                <a:path w="377" h="282">
                  <a:moveTo>
                    <a:pt x="0" y="0"/>
                  </a:moveTo>
                  <a:lnTo>
                    <a:pt x="377" y="62"/>
                  </a:lnTo>
                  <a:lnTo>
                    <a:pt x="349" y="282"/>
                  </a:lnTo>
                  <a:lnTo>
                    <a:pt x="0" y="0"/>
                  </a:lnTo>
                  <a:close/>
                </a:path>
              </a:pathLst>
            </a:custGeom>
            <a:solidFill>
              <a:srgbClr val="008F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id-ID" sz="3189" dirty="0">
                <a:latin typeface="Open Sans Light" panose="020B0306030504020204" pitchFamily="34" charset="0"/>
              </a:endParaRPr>
            </a:p>
          </p:txBody>
        </p:sp>
        <p:sp>
          <p:nvSpPr>
            <p:cNvPr id="142" name="Freeform 143">
              <a:extLst>
                <a:ext uri="{FF2B5EF4-FFF2-40B4-BE49-F238E27FC236}">
                  <a16:creationId xmlns:a16="http://schemas.microsoft.com/office/drawing/2014/main" id="{692C6C57-1DBD-41AB-AB3A-62D96A7F4AFE}"/>
                </a:ext>
              </a:extLst>
            </p:cNvPr>
            <p:cNvSpPr>
              <a:spLocks/>
            </p:cNvSpPr>
            <p:nvPr/>
          </p:nvSpPr>
          <p:spPr bwMode="auto">
            <a:xfrm>
              <a:off x="2582863" y="3760788"/>
              <a:ext cx="598488" cy="338138"/>
            </a:xfrm>
            <a:custGeom>
              <a:avLst/>
              <a:gdLst>
                <a:gd name="T0" fmla="*/ 0 w 377"/>
                <a:gd name="T1" fmla="*/ 151 h 213"/>
                <a:gd name="T2" fmla="*/ 377 w 377"/>
                <a:gd name="T3" fmla="*/ 213 h 213"/>
                <a:gd name="T4" fmla="*/ 277 w 377"/>
                <a:gd name="T5" fmla="*/ 0 h 213"/>
                <a:gd name="T6" fmla="*/ 0 w 377"/>
                <a:gd name="T7" fmla="*/ 151 h 213"/>
              </a:gdLst>
              <a:ahLst/>
              <a:cxnLst>
                <a:cxn ang="0">
                  <a:pos x="T0" y="T1"/>
                </a:cxn>
                <a:cxn ang="0">
                  <a:pos x="T2" y="T3"/>
                </a:cxn>
                <a:cxn ang="0">
                  <a:pos x="T4" y="T5"/>
                </a:cxn>
                <a:cxn ang="0">
                  <a:pos x="T6" y="T7"/>
                </a:cxn>
              </a:cxnLst>
              <a:rect l="0" t="0" r="r" b="b"/>
              <a:pathLst>
                <a:path w="377" h="213">
                  <a:moveTo>
                    <a:pt x="0" y="151"/>
                  </a:moveTo>
                  <a:lnTo>
                    <a:pt x="377" y="213"/>
                  </a:lnTo>
                  <a:lnTo>
                    <a:pt x="277" y="0"/>
                  </a:lnTo>
                  <a:lnTo>
                    <a:pt x="0" y="151"/>
                  </a:lnTo>
                  <a:close/>
                </a:path>
              </a:pathLst>
            </a:custGeom>
            <a:solidFill>
              <a:srgbClr val="009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id-ID" sz="3189" dirty="0">
                <a:latin typeface="Open Sans Light" panose="020B0306030504020204" pitchFamily="34" charset="0"/>
              </a:endParaRPr>
            </a:p>
          </p:txBody>
        </p:sp>
        <p:sp>
          <p:nvSpPr>
            <p:cNvPr id="143" name="Freeform 144">
              <a:extLst>
                <a:ext uri="{FF2B5EF4-FFF2-40B4-BE49-F238E27FC236}">
                  <a16:creationId xmlns:a16="http://schemas.microsoft.com/office/drawing/2014/main" id="{4A5F385C-1BC1-42B1-8189-3379521A6D90}"/>
                </a:ext>
              </a:extLst>
            </p:cNvPr>
            <p:cNvSpPr>
              <a:spLocks/>
            </p:cNvSpPr>
            <p:nvPr/>
          </p:nvSpPr>
          <p:spPr bwMode="auto">
            <a:xfrm>
              <a:off x="2582863" y="3670300"/>
              <a:ext cx="439738" cy="330200"/>
            </a:xfrm>
            <a:custGeom>
              <a:avLst/>
              <a:gdLst>
                <a:gd name="T0" fmla="*/ 0 w 277"/>
                <a:gd name="T1" fmla="*/ 208 h 208"/>
                <a:gd name="T2" fmla="*/ 92 w 277"/>
                <a:gd name="T3" fmla="*/ 0 h 208"/>
                <a:gd name="T4" fmla="*/ 277 w 277"/>
                <a:gd name="T5" fmla="*/ 57 h 208"/>
                <a:gd name="T6" fmla="*/ 0 w 277"/>
                <a:gd name="T7" fmla="*/ 208 h 208"/>
              </a:gdLst>
              <a:ahLst/>
              <a:cxnLst>
                <a:cxn ang="0">
                  <a:pos x="T0" y="T1"/>
                </a:cxn>
                <a:cxn ang="0">
                  <a:pos x="T2" y="T3"/>
                </a:cxn>
                <a:cxn ang="0">
                  <a:pos x="T4" y="T5"/>
                </a:cxn>
                <a:cxn ang="0">
                  <a:pos x="T6" y="T7"/>
                </a:cxn>
              </a:cxnLst>
              <a:rect l="0" t="0" r="r" b="b"/>
              <a:pathLst>
                <a:path w="277" h="208">
                  <a:moveTo>
                    <a:pt x="0" y="208"/>
                  </a:moveTo>
                  <a:lnTo>
                    <a:pt x="92" y="0"/>
                  </a:lnTo>
                  <a:lnTo>
                    <a:pt x="277" y="57"/>
                  </a:lnTo>
                  <a:lnTo>
                    <a:pt x="0" y="208"/>
                  </a:lnTo>
                  <a:close/>
                </a:path>
              </a:pathLst>
            </a:custGeom>
            <a:solidFill>
              <a:srgbClr val="008F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id-ID" sz="3189" dirty="0">
                <a:latin typeface="Open Sans Light" panose="020B0306030504020204" pitchFamily="34" charset="0"/>
              </a:endParaRPr>
            </a:p>
          </p:txBody>
        </p:sp>
        <p:sp>
          <p:nvSpPr>
            <p:cNvPr id="144" name="Freeform 145">
              <a:extLst>
                <a:ext uri="{FF2B5EF4-FFF2-40B4-BE49-F238E27FC236}">
                  <a16:creationId xmlns:a16="http://schemas.microsoft.com/office/drawing/2014/main" id="{DD3D67D0-2AC0-4E1F-9ED3-ED5217B2CC2D}"/>
                </a:ext>
              </a:extLst>
            </p:cNvPr>
            <p:cNvSpPr>
              <a:spLocks/>
            </p:cNvSpPr>
            <p:nvPr/>
          </p:nvSpPr>
          <p:spPr bwMode="auto">
            <a:xfrm>
              <a:off x="2728913" y="3179763"/>
              <a:ext cx="293688" cy="581025"/>
            </a:xfrm>
            <a:custGeom>
              <a:avLst/>
              <a:gdLst>
                <a:gd name="T0" fmla="*/ 116 w 185"/>
                <a:gd name="T1" fmla="*/ 0 h 366"/>
                <a:gd name="T2" fmla="*/ 0 w 185"/>
                <a:gd name="T3" fmla="*/ 309 h 366"/>
                <a:gd name="T4" fmla="*/ 185 w 185"/>
                <a:gd name="T5" fmla="*/ 366 h 366"/>
                <a:gd name="T6" fmla="*/ 116 w 185"/>
                <a:gd name="T7" fmla="*/ 0 h 366"/>
              </a:gdLst>
              <a:ahLst/>
              <a:cxnLst>
                <a:cxn ang="0">
                  <a:pos x="T0" y="T1"/>
                </a:cxn>
                <a:cxn ang="0">
                  <a:pos x="T2" y="T3"/>
                </a:cxn>
                <a:cxn ang="0">
                  <a:pos x="T4" y="T5"/>
                </a:cxn>
                <a:cxn ang="0">
                  <a:pos x="T6" y="T7"/>
                </a:cxn>
              </a:cxnLst>
              <a:rect l="0" t="0" r="r" b="b"/>
              <a:pathLst>
                <a:path w="185" h="366">
                  <a:moveTo>
                    <a:pt x="116" y="0"/>
                  </a:moveTo>
                  <a:lnTo>
                    <a:pt x="0" y="309"/>
                  </a:lnTo>
                  <a:lnTo>
                    <a:pt x="185" y="366"/>
                  </a:lnTo>
                  <a:lnTo>
                    <a:pt x="116" y="0"/>
                  </a:lnTo>
                  <a:close/>
                </a:path>
              </a:pathLst>
            </a:custGeom>
            <a:solidFill>
              <a:srgbClr val="5BCB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id-ID" sz="3189" dirty="0">
                <a:latin typeface="Open Sans Light" panose="020B0306030504020204" pitchFamily="34" charset="0"/>
              </a:endParaRPr>
            </a:p>
          </p:txBody>
        </p:sp>
        <p:sp>
          <p:nvSpPr>
            <p:cNvPr id="145" name="Freeform 146">
              <a:extLst>
                <a:ext uri="{FF2B5EF4-FFF2-40B4-BE49-F238E27FC236}">
                  <a16:creationId xmlns:a16="http://schemas.microsoft.com/office/drawing/2014/main" id="{31A70B7D-0A36-4A12-9C99-7D1FD9100C08}"/>
                </a:ext>
              </a:extLst>
            </p:cNvPr>
            <p:cNvSpPr>
              <a:spLocks/>
            </p:cNvSpPr>
            <p:nvPr/>
          </p:nvSpPr>
          <p:spPr bwMode="auto">
            <a:xfrm>
              <a:off x="2913063" y="3179763"/>
              <a:ext cx="368300" cy="581025"/>
            </a:xfrm>
            <a:custGeom>
              <a:avLst/>
              <a:gdLst>
                <a:gd name="T0" fmla="*/ 0 w 232"/>
                <a:gd name="T1" fmla="*/ 0 h 366"/>
                <a:gd name="T2" fmla="*/ 232 w 232"/>
                <a:gd name="T3" fmla="*/ 318 h 366"/>
                <a:gd name="T4" fmla="*/ 69 w 232"/>
                <a:gd name="T5" fmla="*/ 366 h 366"/>
                <a:gd name="T6" fmla="*/ 0 w 232"/>
                <a:gd name="T7" fmla="*/ 0 h 366"/>
              </a:gdLst>
              <a:ahLst/>
              <a:cxnLst>
                <a:cxn ang="0">
                  <a:pos x="T0" y="T1"/>
                </a:cxn>
                <a:cxn ang="0">
                  <a:pos x="T2" y="T3"/>
                </a:cxn>
                <a:cxn ang="0">
                  <a:pos x="T4" y="T5"/>
                </a:cxn>
                <a:cxn ang="0">
                  <a:pos x="T6" y="T7"/>
                </a:cxn>
              </a:cxnLst>
              <a:rect l="0" t="0" r="r" b="b"/>
              <a:pathLst>
                <a:path w="232" h="366">
                  <a:moveTo>
                    <a:pt x="0" y="0"/>
                  </a:moveTo>
                  <a:lnTo>
                    <a:pt x="232" y="318"/>
                  </a:lnTo>
                  <a:lnTo>
                    <a:pt x="69" y="366"/>
                  </a:lnTo>
                  <a:lnTo>
                    <a:pt x="0" y="0"/>
                  </a:lnTo>
                  <a:close/>
                </a:path>
              </a:pathLst>
            </a:custGeom>
            <a:solidFill>
              <a:srgbClr val="00B9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id-ID" sz="3189" dirty="0">
                <a:latin typeface="Open Sans Light" panose="020B0306030504020204" pitchFamily="34" charset="0"/>
              </a:endParaRPr>
            </a:p>
          </p:txBody>
        </p:sp>
        <p:sp>
          <p:nvSpPr>
            <p:cNvPr id="146" name="Freeform 147">
              <a:extLst>
                <a:ext uri="{FF2B5EF4-FFF2-40B4-BE49-F238E27FC236}">
                  <a16:creationId xmlns:a16="http://schemas.microsoft.com/office/drawing/2014/main" id="{47CA5C23-AC5C-4CC3-8824-40BD52C0EB45}"/>
                </a:ext>
              </a:extLst>
            </p:cNvPr>
            <p:cNvSpPr>
              <a:spLocks/>
            </p:cNvSpPr>
            <p:nvPr/>
          </p:nvSpPr>
          <p:spPr bwMode="auto">
            <a:xfrm>
              <a:off x="3022601" y="3684588"/>
              <a:ext cx="258763" cy="414338"/>
            </a:xfrm>
            <a:custGeom>
              <a:avLst/>
              <a:gdLst>
                <a:gd name="T0" fmla="*/ 100 w 163"/>
                <a:gd name="T1" fmla="*/ 261 h 261"/>
                <a:gd name="T2" fmla="*/ 163 w 163"/>
                <a:gd name="T3" fmla="*/ 0 h 261"/>
                <a:gd name="T4" fmla="*/ 0 w 163"/>
                <a:gd name="T5" fmla="*/ 48 h 261"/>
                <a:gd name="T6" fmla="*/ 100 w 163"/>
                <a:gd name="T7" fmla="*/ 261 h 261"/>
              </a:gdLst>
              <a:ahLst/>
              <a:cxnLst>
                <a:cxn ang="0">
                  <a:pos x="T0" y="T1"/>
                </a:cxn>
                <a:cxn ang="0">
                  <a:pos x="T2" y="T3"/>
                </a:cxn>
                <a:cxn ang="0">
                  <a:pos x="T4" y="T5"/>
                </a:cxn>
                <a:cxn ang="0">
                  <a:pos x="T6" y="T7"/>
                </a:cxn>
              </a:cxnLst>
              <a:rect l="0" t="0" r="r" b="b"/>
              <a:pathLst>
                <a:path w="163" h="261">
                  <a:moveTo>
                    <a:pt x="100" y="261"/>
                  </a:moveTo>
                  <a:lnTo>
                    <a:pt x="163" y="0"/>
                  </a:lnTo>
                  <a:lnTo>
                    <a:pt x="0" y="48"/>
                  </a:lnTo>
                  <a:lnTo>
                    <a:pt x="100" y="261"/>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id-ID" sz="3189" dirty="0">
                <a:latin typeface="Open Sans Light" panose="020B0306030504020204" pitchFamily="34" charset="0"/>
              </a:endParaRPr>
            </a:p>
          </p:txBody>
        </p:sp>
      </p:grpSp>
      <p:sp>
        <p:nvSpPr>
          <p:cNvPr id="153" name="Rectangle 152">
            <a:extLst>
              <a:ext uri="{FF2B5EF4-FFF2-40B4-BE49-F238E27FC236}">
                <a16:creationId xmlns:a16="http://schemas.microsoft.com/office/drawing/2014/main" id="{E9503740-8642-48DE-BBB1-D0C037F09686}"/>
              </a:ext>
            </a:extLst>
          </p:cNvPr>
          <p:cNvSpPr/>
          <p:nvPr/>
        </p:nvSpPr>
        <p:spPr>
          <a:xfrm>
            <a:off x="1" y="3278981"/>
            <a:ext cx="11580812" cy="3038224"/>
          </a:xfrm>
          <a:prstGeom prst="rect">
            <a:avLst/>
          </a:prstGeom>
          <a:gradFill flip="none" rotWithShape="1">
            <a:gsLst>
              <a:gs pos="100000">
                <a:schemeClr val="accent1">
                  <a:alpha val="37000"/>
                </a:schemeClr>
              </a:gs>
              <a:gs pos="0">
                <a:schemeClr val="tx2"/>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2126" dirty="0">
              <a:latin typeface="Open Sans Light" panose="020B0306030504020204" pitchFamily="34" charset="0"/>
            </a:endParaRPr>
          </a:p>
        </p:txBody>
      </p:sp>
      <p:sp>
        <p:nvSpPr>
          <p:cNvPr id="2" name="Date Placeholder 1">
            <a:extLst>
              <a:ext uri="{FF2B5EF4-FFF2-40B4-BE49-F238E27FC236}">
                <a16:creationId xmlns:a16="http://schemas.microsoft.com/office/drawing/2014/main" id="{5477BDC6-8DFA-4A0C-A359-0CA90DC184C3}"/>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CA62FD36-1007-42DA-8F2D-C0330D247D8E}"/>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A0CEC986-D03D-4162-A52A-3ECF9104535E}"/>
              </a:ext>
            </a:extLst>
          </p:cNvPr>
          <p:cNvSpPr>
            <a:spLocks noGrp="1"/>
          </p:cNvSpPr>
          <p:nvPr>
            <p:ph type="sldNum" sz="quarter" idx="12"/>
          </p:nvPr>
        </p:nvSpPr>
        <p:spPr/>
        <p:txBody>
          <a:bodyPr/>
          <a:lstStyle/>
          <a:p>
            <a:r>
              <a:rPr lang="en-US"/>
              <a:t>|   </a:t>
            </a:r>
            <a:fld id="{24AA432E-61BB-4EF9-8610-004BEFB30EB4}" type="slidenum">
              <a:rPr lang="en-US" smtClean="0"/>
              <a:pPr/>
              <a:t>9</a:t>
            </a:fld>
            <a:endParaRPr lang="en-US" dirty="0"/>
          </a:p>
        </p:txBody>
      </p:sp>
      <p:sp>
        <p:nvSpPr>
          <p:cNvPr id="5" name="Title 4">
            <a:extLst>
              <a:ext uri="{FF2B5EF4-FFF2-40B4-BE49-F238E27FC236}">
                <a16:creationId xmlns:a16="http://schemas.microsoft.com/office/drawing/2014/main" id="{7EBD9396-7E60-4956-89A0-C059397F02D2}"/>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76EBF0D9-CED0-4142-BD0F-91388C277C4E}"/>
              </a:ext>
            </a:extLst>
          </p:cNvPr>
          <p:cNvSpPr>
            <a:spLocks noGrp="1"/>
          </p:cNvSpPr>
          <p:nvPr>
            <p:ph type="body" sz="quarter" idx="13"/>
          </p:nvPr>
        </p:nvSpPr>
        <p:spPr/>
        <p:txBody>
          <a:bodyPr/>
          <a:lstStyle/>
          <a:p>
            <a:endParaRPr lang="en-ZA"/>
          </a:p>
        </p:txBody>
      </p:sp>
      <p:sp>
        <p:nvSpPr>
          <p:cNvPr id="147" name="TextBox 146">
            <a:extLst>
              <a:ext uri="{FF2B5EF4-FFF2-40B4-BE49-F238E27FC236}">
                <a16:creationId xmlns:a16="http://schemas.microsoft.com/office/drawing/2014/main" id="{4E248088-6132-47CE-BD1B-536BAE702A32}"/>
              </a:ext>
            </a:extLst>
          </p:cNvPr>
          <p:cNvSpPr txBox="1"/>
          <p:nvPr/>
        </p:nvSpPr>
        <p:spPr>
          <a:xfrm>
            <a:off x="1915295" y="4973951"/>
            <a:ext cx="1005403" cy="338554"/>
          </a:xfrm>
          <a:prstGeom prst="rect">
            <a:avLst/>
          </a:prstGeom>
          <a:noFill/>
        </p:spPr>
        <p:txBody>
          <a:bodyPr wrap="none" rtlCol="0" anchor="ctr" anchorCtr="0">
            <a:spAutoFit/>
          </a:bodyPr>
          <a:lstStyle/>
          <a:p>
            <a:pPr algn="ctr"/>
            <a:r>
              <a:rPr lang="en-US" sz="1600" b="1" dirty="0">
                <a:solidFill>
                  <a:schemeClr val="bg1"/>
                </a:solidFill>
                <a:ea typeface="Open Sans" panose="020B0606030504020204" pitchFamily="34" charset="0"/>
                <a:cs typeface="Open Sans" panose="020B0606030504020204" pitchFamily="34" charset="0"/>
              </a:rPr>
              <a:t>CAPTION</a:t>
            </a:r>
          </a:p>
        </p:txBody>
      </p:sp>
      <p:sp>
        <p:nvSpPr>
          <p:cNvPr id="148" name="Subtitle 2">
            <a:extLst>
              <a:ext uri="{FF2B5EF4-FFF2-40B4-BE49-F238E27FC236}">
                <a16:creationId xmlns:a16="http://schemas.microsoft.com/office/drawing/2014/main" id="{95BCE885-FC9A-4465-8DBC-BED4AAC5A32D}"/>
              </a:ext>
            </a:extLst>
          </p:cNvPr>
          <p:cNvSpPr txBox="1">
            <a:spLocks/>
          </p:cNvSpPr>
          <p:nvPr/>
        </p:nvSpPr>
        <p:spPr>
          <a:xfrm>
            <a:off x="1197728" y="5320419"/>
            <a:ext cx="2408017" cy="774401"/>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100" dirty="0">
                <a:solidFill>
                  <a:schemeClr val="bg1"/>
                </a:solidFill>
                <a:latin typeface="+mn-lt"/>
              </a:rPr>
              <a:t>Lorem ipsum dolor sit </a:t>
            </a:r>
            <a:r>
              <a:rPr lang="en-US" sz="1100" dirty="0" err="1">
                <a:solidFill>
                  <a:schemeClr val="bg1"/>
                </a:solidFill>
                <a:latin typeface="+mn-lt"/>
              </a:rPr>
              <a:t>amet</a:t>
            </a:r>
            <a:r>
              <a:rPr lang="en-US" sz="1100" dirty="0">
                <a:solidFill>
                  <a:schemeClr val="bg1"/>
                </a:solidFill>
                <a:latin typeface="+mn-lt"/>
              </a:rPr>
              <a:t>, </a:t>
            </a:r>
            <a:r>
              <a:rPr lang="en-US" sz="1100" dirty="0" err="1">
                <a:solidFill>
                  <a:schemeClr val="bg1"/>
                </a:solidFill>
                <a:latin typeface="+mn-lt"/>
              </a:rPr>
              <a:t>consectetur</a:t>
            </a:r>
            <a:r>
              <a:rPr lang="en-US" sz="1100" dirty="0">
                <a:solidFill>
                  <a:schemeClr val="bg1"/>
                </a:solidFill>
                <a:latin typeface="+mn-lt"/>
              </a:rPr>
              <a:t> </a:t>
            </a:r>
            <a:r>
              <a:rPr lang="en-US" sz="1100" dirty="0" err="1">
                <a:solidFill>
                  <a:schemeClr val="bg1"/>
                </a:solidFill>
                <a:latin typeface="+mn-lt"/>
              </a:rPr>
              <a:t>adipiscing</a:t>
            </a:r>
            <a:r>
              <a:rPr lang="en-US" sz="1100" dirty="0">
                <a:solidFill>
                  <a:schemeClr val="bg1"/>
                </a:solidFill>
                <a:latin typeface="+mn-lt"/>
              </a:rPr>
              <a:t> </a:t>
            </a:r>
            <a:r>
              <a:rPr lang="en-US" sz="1100" dirty="0" err="1">
                <a:solidFill>
                  <a:schemeClr val="bg1"/>
                </a:solidFill>
                <a:latin typeface="+mn-lt"/>
              </a:rPr>
              <a:t>elit</a:t>
            </a:r>
            <a:r>
              <a:rPr lang="en-US" sz="1100" dirty="0">
                <a:solidFill>
                  <a:schemeClr val="bg1"/>
                </a:solidFill>
                <a:latin typeface="+mn-lt"/>
              </a:rPr>
              <a:t>, sed do </a:t>
            </a:r>
            <a:r>
              <a:rPr lang="en-US" sz="1100" dirty="0" err="1">
                <a:solidFill>
                  <a:schemeClr val="bg1"/>
                </a:solidFill>
                <a:latin typeface="+mn-lt"/>
              </a:rPr>
              <a:t>eiusmod</a:t>
            </a:r>
            <a:r>
              <a:rPr lang="en-US" sz="1100" dirty="0">
                <a:solidFill>
                  <a:schemeClr val="bg1"/>
                </a:solidFill>
                <a:latin typeface="+mn-lt"/>
              </a:rPr>
              <a:t> </a:t>
            </a:r>
            <a:r>
              <a:rPr lang="en-US" sz="1100" dirty="0" err="1">
                <a:solidFill>
                  <a:schemeClr val="bg1"/>
                </a:solidFill>
                <a:latin typeface="+mn-lt"/>
              </a:rPr>
              <a:t>tempor</a:t>
            </a:r>
            <a:r>
              <a:rPr lang="en-US" sz="1100" dirty="0">
                <a:solidFill>
                  <a:schemeClr val="bg1"/>
                </a:solidFill>
                <a:latin typeface="+mn-lt"/>
              </a:rPr>
              <a:t> </a:t>
            </a:r>
            <a:r>
              <a:rPr lang="en-US" sz="1100" dirty="0" err="1">
                <a:solidFill>
                  <a:schemeClr val="bg1"/>
                </a:solidFill>
                <a:latin typeface="+mn-lt"/>
              </a:rPr>
              <a:t>incididunt</a:t>
            </a:r>
            <a:r>
              <a:rPr lang="en-US" sz="1100" dirty="0">
                <a:solidFill>
                  <a:schemeClr val="bg1"/>
                </a:solidFill>
                <a:latin typeface="+mn-lt"/>
              </a:rPr>
              <a:t> </a:t>
            </a:r>
            <a:r>
              <a:rPr lang="en-US" sz="1100" dirty="0" err="1">
                <a:solidFill>
                  <a:schemeClr val="bg1"/>
                </a:solidFill>
                <a:latin typeface="+mn-lt"/>
              </a:rPr>
              <a:t>ut</a:t>
            </a:r>
            <a:r>
              <a:rPr lang="en-US" sz="1100" dirty="0">
                <a:solidFill>
                  <a:schemeClr val="bg1"/>
                </a:solidFill>
                <a:latin typeface="+mn-lt"/>
              </a:rPr>
              <a:t> </a:t>
            </a:r>
            <a:r>
              <a:rPr lang="en-US" sz="1100" dirty="0" err="1">
                <a:solidFill>
                  <a:schemeClr val="bg1"/>
                </a:solidFill>
                <a:latin typeface="+mn-lt"/>
              </a:rPr>
              <a:t>labore</a:t>
            </a:r>
            <a:r>
              <a:rPr lang="en-US" sz="1100" dirty="0">
                <a:solidFill>
                  <a:schemeClr val="bg1"/>
                </a:solidFill>
                <a:latin typeface="+mn-lt"/>
              </a:rPr>
              <a:t> et dolore magna </a:t>
            </a:r>
            <a:r>
              <a:rPr lang="en-US" sz="1100" dirty="0" err="1">
                <a:solidFill>
                  <a:schemeClr val="bg1"/>
                </a:solidFill>
                <a:latin typeface="+mn-lt"/>
              </a:rPr>
              <a:t>aliqua</a:t>
            </a:r>
            <a:r>
              <a:rPr lang="en-US" sz="1100" dirty="0">
                <a:solidFill>
                  <a:schemeClr val="bg1"/>
                </a:solidFill>
                <a:latin typeface="+mn-lt"/>
              </a:rPr>
              <a:t>. </a:t>
            </a:r>
          </a:p>
        </p:txBody>
      </p:sp>
      <p:sp>
        <p:nvSpPr>
          <p:cNvPr id="149" name="TextBox 148">
            <a:extLst>
              <a:ext uri="{FF2B5EF4-FFF2-40B4-BE49-F238E27FC236}">
                <a16:creationId xmlns:a16="http://schemas.microsoft.com/office/drawing/2014/main" id="{346D8B25-F457-4FE5-BC9D-04EA1BB72158}"/>
              </a:ext>
            </a:extLst>
          </p:cNvPr>
          <p:cNvSpPr txBox="1"/>
          <p:nvPr/>
        </p:nvSpPr>
        <p:spPr>
          <a:xfrm>
            <a:off x="5122310" y="4973951"/>
            <a:ext cx="1005403" cy="338554"/>
          </a:xfrm>
          <a:prstGeom prst="rect">
            <a:avLst/>
          </a:prstGeom>
          <a:noFill/>
        </p:spPr>
        <p:txBody>
          <a:bodyPr wrap="none" rtlCol="0" anchor="ctr" anchorCtr="0">
            <a:spAutoFit/>
          </a:bodyPr>
          <a:lstStyle/>
          <a:p>
            <a:pPr algn="ctr"/>
            <a:r>
              <a:rPr lang="en-US" sz="1600" b="1" dirty="0">
                <a:solidFill>
                  <a:schemeClr val="bg1"/>
                </a:solidFill>
                <a:ea typeface="Open Sans" panose="020B0606030504020204" pitchFamily="34" charset="0"/>
                <a:cs typeface="Open Sans" panose="020B0606030504020204" pitchFamily="34" charset="0"/>
              </a:rPr>
              <a:t>CAPTION</a:t>
            </a:r>
          </a:p>
        </p:txBody>
      </p:sp>
      <p:sp>
        <p:nvSpPr>
          <p:cNvPr id="150" name="Subtitle 2">
            <a:extLst>
              <a:ext uri="{FF2B5EF4-FFF2-40B4-BE49-F238E27FC236}">
                <a16:creationId xmlns:a16="http://schemas.microsoft.com/office/drawing/2014/main" id="{9D62C5B2-8391-41BE-A21B-D426E381AD1C}"/>
              </a:ext>
            </a:extLst>
          </p:cNvPr>
          <p:cNvSpPr txBox="1">
            <a:spLocks/>
          </p:cNvSpPr>
          <p:nvPr/>
        </p:nvSpPr>
        <p:spPr>
          <a:xfrm>
            <a:off x="4432060" y="5320419"/>
            <a:ext cx="2408017" cy="774401"/>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100" dirty="0">
                <a:solidFill>
                  <a:schemeClr val="bg1"/>
                </a:solidFill>
                <a:latin typeface="+mn-lt"/>
              </a:rPr>
              <a:t>Lorem ipsum dolor sit </a:t>
            </a:r>
            <a:r>
              <a:rPr lang="en-US" sz="1100" dirty="0" err="1">
                <a:solidFill>
                  <a:schemeClr val="bg1"/>
                </a:solidFill>
                <a:latin typeface="+mn-lt"/>
              </a:rPr>
              <a:t>amet</a:t>
            </a:r>
            <a:r>
              <a:rPr lang="en-US" sz="1100" dirty="0">
                <a:solidFill>
                  <a:schemeClr val="bg1"/>
                </a:solidFill>
                <a:latin typeface="+mn-lt"/>
              </a:rPr>
              <a:t>, </a:t>
            </a:r>
            <a:r>
              <a:rPr lang="en-US" sz="1100" dirty="0" err="1">
                <a:solidFill>
                  <a:schemeClr val="bg1"/>
                </a:solidFill>
                <a:latin typeface="+mn-lt"/>
              </a:rPr>
              <a:t>consectetur</a:t>
            </a:r>
            <a:r>
              <a:rPr lang="en-US" sz="1100" dirty="0">
                <a:solidFill>
                  <a:schemeClr val="bg1"/>
                </a:solidFill>
                <a:latin typeface="+mn-lt"/>
              </a:rPr>
              <a:t> </a:t>
            </a:r>
            <a:r>
              <a:rPr lang="en-US" sz="1100" dirty="0" err="1">
                <a:solidFill>
                  <a:schemeClr val="bg1"/>
                </a:solidFill>
                <a:latin typeface="+mn-lt"/>
              </a:rPr>
              <a:t>adipiscing</a:t>
            </a:r>
            <a:r>
              <a:rPr lang="en-US" sz="1100" dirty="0">
                <a:solidFill>
                  <a:schemeClr val="bg1"/>
                </a:solidFill>
                <a:latin typeface="+mn-lt"/>
              </a:rPr>
              <a:t> </a:t>
            </a:r>
            <a:r>
              <a:rPr lang="en-US" sz="1100" dirty="0" err="1">
                <a:solidFill>
                  <a:schemeClr val="bg1"/>
                </a:solidFill>
                <a:latin typeface="+mn-lt"/>
              </a:rPr>
              <a:t>elit</a:t>
            </a:r>
            <a:r>
              <a:rPr lang="en-US" sz="1100" dirty="0">
                <a:solidFill>
                  <a:schemeClr val="bg1"/>
                </a:solidFill>
                <a:latin typeface="+mn-lt"/>
              </a:rPr>
              <a:t>, sed do </a:t>
            </a:r>
            <a:r>
              <a:rPr lang="en-US" sz="1100" dirty="0" err="1">
                <a:solidFill>
                  <a:schemeClr val="bg1"/>
                </a:solidFill>
                <a:latin typeface="+mn-lt"/>
              </a:rPr>
              <a:t>eiusmod</a:t>
            </a:r>
            <a:r>
              <a:rPr lang="en-US" sz="1100" dirty="0">
                <a:solidFill>
                  <a:schemeClr val="bg1"/>
                </a:solidFill>
                <a:latin typeface="+mn-lt"/>
              </a:rPr>
              <a:t> </a:t>
            </a:r>
            <a:r>
              <a:rPr lang="en-US" sz="1100" dirty="0" err="1">
                <a:solidFill>
                  <a:schemeClr val="bg1"/>
                </a:solidFill>
                <a:latin typeface="+mn-lt"/>
              </a:rPr>
              <a:t>tempor</a:t>
            </a:r>
            <a:r>
              <a:rPr lang="en-US" sz="1100" dirty="0">
                <a:solidFill>
                  <a:schemeClr val="bg1"/>
                </a:solidFill>
                <a:latin typeface="+mn-lt"/>
              </a:rPr>
              <a:t> </a:t>
            </a:r>
            <a:r>
              <a:rPr lang="en-US" sz="1100" dirty="0" err="1">
                <a:solidFill>
                  <a:schemeClr val="bg1"/>
                </a:solidFill>
                <a:latin typeface="+mn-lt"/>
              </a:rPr>
              <a:t>incididunt</a:t>
            </a:r>
            <a:r>
              <a:rPr lang="en-US" sz="1100" dirty="0">
                <a:solidFill>
                  <a:schemeClr val="bg1"/>
                </a:solidFill>
                <a:latin typeface="+mn-lt"/>
              </a:rPr>
              <a:t> </a:t>
            </a:r>
            <a:r>
              <a:rPr lang="en-US" sz="1100" dirty="0" err="1">
                <a:solidFill>
                  <a:schemeClr val="bg1"/>
                </a:solidFill>
                <a:latin typeface="+mn-lt"/>
              </a:rPr>
              <a:t>ut</a:t>
            </a:r>
            <a:r>
              <a:rPr lang="en-US" sz="1100" dirty="0">
                <a:solidFill>
                  <a:schemeClr val="bg1"/>
                </a:solidFill>
                <a:latin typeface="+mn-lt"/>
              </a:rPr>
              <a:t> </a:t>
            </a:r>
            <a:r>
              <a:rPr lang="en-US" sz="1100" dirty="0" err="1">
                <a:solidFill>
                  <a:schemeClr val="bg1"/>
                </a:solidFill>
                <a:latin typeface="+mn-lt"/>
              </a:rPr>
              <a:t>labore</a:t>
            </a:r>
            <a:r>
              <a:rPr lang="en-US" sz="1100" dirty="0">
                <a:solidFill>
                  <a:schemeClr val="bg1"/>
                </a:solidFill>
                <a:latin typeface="+mn-lt"/>
              </a:rPr>
              <a:t> et dolore magna </a:t>
            </a:r>
            <a:r>
              <a:rPr lang="en-US" sz="1100" dirty="0" err="1">
                <a:solidFill>
                  <a:schemeClr val="bg1"/>
                </a:solidFill>
                <a:latin typeface="+mn-lt"/>
              </a:rPr>
              <a:t>aliqua</a:t>
            </a:r>
            <a:r>
              <a:rPr lang="en-US" sz="1100" dirty="0">
                <a:solidFill>
                  <a:schemeClr val="bg1"/>
                </a:solidFill>
                <a:latin typeface="+mn-lt"/>
              </a:rPr>
              <a:t>. </a:t>
            </a:r>
          </a:p>
        </p:txBody>
      </p:sp>
      <p:sp>
        <p:nvSpPr>
          <p:cNvPr id="151" name="TextBox 150">
            <a:extLst>
              <a:ext uri="{FF2B5EF4-FFF2-40B4-BE49-F238E27FC236}">
                <a16:creationId xmlns:a16="http://schemas.microsoft.com/office/drawing/2014/main" id="{3D33872C-05E6-4665-B83B-C211DBD7C1E1}"/>
              </a:ext>
            </a:extLst>
          </p:cNvPr>
          <p:cNvSpPr txBox="1"/>
          <p:nvPr/>
        </p:nvSpPr>
        <p:spPr>
          <a:xfrm>
            <a:off x="8313746" y="4973951"/>
            <a:ext cx="1005403" cy="338554"/>
          </a:xfrm>
          <a:prstGeom prst="rect">
            <a:avLst/>
          </a:prstGeom>
          <a:noFill/>
        </p:spPr>
        <p:txBody>
          <a:bodyPr wrap="none" rtlCol="0" anchor="ctr" anchorCtr="0">
            <a:spAutoFit/>
          </a:bodyPr>
          <a:lstStyle/>
          <a:p>
            <a:pPr algn="ctr"/>
            <a:r>
              <a:rPr lang="en-US" sz="1600" b="1" dirty="0">
                <a:solidFill>
                  <a:schemeClr val="bg1"/>
                </a:solidFill>
                <a:ea typeface="Open Sans" panose="020B0606030504020204" pitchFamily="34" charset="0"/>
                <a:cs typeface="Open Sans" panose="020B0606030504020204" pitchFamily="34" charset="0"/>
              </a:rPr>
              <a:t>CAPTION</a:t>
            </a:r>
          </a:p>
        </p:txBody>
      </p:sp>
      <p:sp>
        <p:nvSpPr>
          <p:cNvPr id="152" name="Subtitle 2">
            <a:extLst>
              <a:ext uri="{FF2B5EF4-FFF2-40B4-BE49-F238E27FC236}">
                <a16:creationId xmlns:a16="http://schemas.microsoft.com/office/drawing/2014/main" id="{58E0E61E-4A39-413E-AA7D-BDADA6770A82}"/>
              </a:ext>
            </a:extLst>
          </p:cNvPr>
          <p:cNvSpPr txBox="1">
            <a:spLocks/>
          </p:cNvSpPr>
          <p:nvPr/>
        </p:nvSpPr>
        <p:spPr>
          <a:xfrm>
            <a:off x="7612439" y="5320419"/>
            <a:ext cx="2408017" cy="774401"/>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100" dirty="0">
                <a:solidFill>
                  <a:schemeClr val="bg1"/>
                </a:solidFill>
                <a:latin typeface="+mn-lt"/>
              </a:rPr>
              <a:t>Lorem ipsum dolor sit </a:t>
            </a:r>
            <a:r>
              <a:rPr lang="en-US" sz="1100" dirty="0" err="1">
                <a:solidFill>
                  <a:schemeClr val="bg1"/>
                </a:solidFill>
                <a:latin typeface="+mn-lt"/>
              </a:rPr>
              <a:t>amet</a:t>
            </a:r>
            <a:r>
              <a:rPr lang="en-US" sz="1100" dirty="0">
                <a:solidFill>
                  <a:schemeClr val="bg1"/>
                </a:solidFill>
                <a:latin typeface="+mn-lt"/>
              </a:rPr>
              <a:t>, </a:t>
            </a:r>
            <a:r>
              <a:rPr lang="en-US" sz="1100" dirty="0" err="1">
                <a:solidFill>
                  <a:schemeClr val="bg1"/>
                </a:solidFill>
                <a:latin typeface="+mn-lt"/>
              </a:rPr>
              <a:t>consectetur</a:t>
            </a:r>
            <a:r>
              <a:rPr lang="en-US" sz="1100" dirty="0">
                <a:solidFill>
                  <a:schemeClr val="bg1"/>
                </a:solidFill>
                <a:latin typeface="+mn-lt"/>
              </a:rPr>
              <a:t> </a:t>
            </a:r>
            <a:r>
              <a:rPr lang="en-US" sz="1100" dirty="0" err="1">
                <a:solidFill>
                  <a:schemeClr val="bg1"/>
                </a:solidFill>
                <a:latin typeface="+mn-lt"/>
              </a:rPr>
              <a:t>adipiscing</a:t>
            </a:r>
            <a:r>
              <a:rPr lang="en-US" sz="1100" dirty="0">
                <a:solidFill>
                  <a:schemeClr val="bg1"/>
                </a:solidFill>
                <a:latin typeface="+mn-lt"/>
              </a:rPr>
              <a:t> </a:t>
            </a:r>
            <a:r>
              <a:rPr lang="en-US" sz="1100" dirty="0" err="1">
                <a:solidFill>
                  <a:schemeClr val="bg1"/>
                </a:solidFill>
                <a:latin typeface="+mn-lt"/>
              </a:rPr>
              <a:t>elit</a:t>
            </a:r>
            <a:r>
              <a:rPr lang="en-US" sz="1100" dirty="0">
                <a:solidFill>
                  <a:schemeClr val="bg1"/>
                </a:solidFill>
                <a:latin typeface="+mn-lt"/>
              </a:rPr>
              <a:t>, sed do </a:t>
            </a:r>
            <a:r>
              <a:rPr lang="en-US" sz="1100" dirty="0" err="1">
                <a:solidFill>
                  <a:schemeClr val="bg1"/>
                </a:solidFill>
                <a:latin typeface="+mn-lt"/>
              </a:rPr>
              <a:t>eiusmod</a:t>
            </a:r>
            <a:r>
              <a:rPr lang="en-US" sz="1100" dirty="0">
                <a:solidFill>
                  <a:schemeClr val="bg1"/>
                </a:solidFill>
                <a:latin typeface="+mn-lt"/>
              </a:rPr>
              <a:t> </a:t>
            </a:r>
            <a:r>
              <a:rPr lang="en-US" sz="1100" dirty="0" err="1">
                <a:solidFill>
                  <a:schemeClr val="bg1"/>
                </a:solidFill>
                <a:latin typeface="+mn-lt"/>
              </a:rPr>
              <a:t>tempor</a:t>
            </a:r>
            <a:r>
              <a:rPr lang="en-US" sz="1100" dirty="0">
                <a:solidFill>
                  <a:schemeClr val="bg1"/>
                </a:solidFill>
                <a:latin typeface="+mn-lt"/>
              </a:rPr>
              <a:t> </a:t>
            </a:r>
            <a:r>
              <a:rPr lang="en-US" sz="1100" dirty="0" err="1">
                <a:solidFill>
                  <a:schemeClr val="bg1"/>
                </a:solidFill>
                <a:latin typeface="+mn-lt"/>
              </a:rPr>
              <a:t>incididunt</a:t>
            </a:r>
            <a:r>
              <a:rPr lang="en-US" sz="1100" dirty="0">
                <a:solidFill>
                  <a:schemeClr val="bg1"/>
                </a:solidFill>
                <a:latin typeface="+mn-lt"/>
              </a:rPr>
              <a:t> </a:t>
            </a:r>
            <a:r>
              <a:rPr lang="en-US" sz="1100" dirty="0" err="1">
                <a:solidFill>
                  <a:schemeClr val="bg1"/>
                </a:solidFill>
                <a:latin typeface="+mn-lt"/>
              </a:rPr>
              <a:t>ut</a:t>
            </a:r>
            <a:r>
              <a:rPr lang="en-US" sz="1100" dirty="0">
                <a:solidFill>
                  <a:schemeClr val="bg1"/>
                </a:solidFill>
                <a:latin typeface="+mn-lt"/>
              </a:rPr>
              <a:t> </a:t>
            </a:r>
            <a:r>
              <a:rPr lang="en-US" sz="1100" dirty="0" err="1">
                <a:solidFill>
                  <a:schemeClr val="bg1"/>
                </a:solidFill>
                <a:latin typeface="+mn-lt"/>
              </a:rPr>
              <a:t>labore</a:t>
            </a:r>
            <a:r>
              <a:rPr lang="en-US" sz="1100" dirty="0">
                <a:solidFill>
                  <a:schemeClr val="bg1"/>
                </a:solidFill>
                <a:latin typeface="+mn-lt"/>
              </a:rPr>
              <a:t> et dolore magna </a:t>
            </a:r>
            <a:r>
              <a:rPr lang="en-US" sz="1100" dirty="0" err="1">
                <a:solidFill>
                  <a:schemeClr val="bg1"/>
                </a:solidFill>
                <a:latin typeface="+mn-lt"/>
              </a:rPr>
              <a:t>aliqua</a:t>
            </a:r>
            <a:r>
              <a:rPr lang="en-US" sz="1100" dirty="0">
                <a:solidFill>
                  <a:schemeClr val="bg1"/>
                </a:solidFill>
                <a:latin typeface="+mn-lt"/>
              </a:rPr>
              <a:t>. </a:t>
            </a:r>
          </a:p>
        </p:txBody>
      </p:sp>
    </p:spTree>
    <p:extLst>
      <p:ext uri="{BB962C8B-B14F-4D97-AF65-F5344CB8AC3E}">
        <p14:creationId xmlns:p14="http://schemas.microsoft.com/office/powerpoint/2010/main" val="419891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AGS" val="iceberg, business, startup, presentation, infographics, free, editable template, template, pitch, graphs, charts, diagrams, tables, data, slides, layout, concept, idea, inspiration, download, Google Slides"/>
  <p:tag name="DESCRIPTION" val="Use this editable Iceberg Business Concept presentation template is a multipurpose infographic to help you point out all the factors that are affecting your company. Start at the top of the iceberg with the most apparent factors and work your way down to the less apparent ones."/>
  <p:tag name="SOURCE" val="Templateguru.org"/>
</p:tagLst>
</file>

<file path=ppt/theme/theme1.xml><?xml version="1.0" encoding="utf-8"?>
<a:theme xmlns:a="http://schemas.openxmlformats.org/drawingml/2006/main" name="Office Theme">
  <a:themeElements>
    <a:clrScheme name="Template Guru Theme A">
      <a:dk1>
        <a:sysClr val="windowText" lastClr="000000"/>
      </a:dk1>
      <a:lt1>
        <a:sysClr val="window" lastClr="FFFFFF"/>
      </a:lt1>
      <a:dk2>
        <a:srgbClr val="335B74"/>
      </a:dk2>
      <a:lt2>
        <a:srgbClr val="A0C7C5"/>
      </a:lt2>
      <a:accent1>
        <a:srgbClr val="1482AB"/>
      </a:accent1>
      <a:accent2>
        <a:srgbClr val="1D9AA1"/>
      </a:accent2>
      <a:accent3>
        <a:srgbClr val="318B71"/>
      </a:accent3>
      <a:accent4>
        <a:srgbClr val="70CCB1"/>
      </a:accent4>
      <a:accent5>
        <a:srgbClr val="FFCC00"/>
      </a:accent5>
      <a:accent6>
        <a:srgbClr val="CC0066"/>
      </a:accent6>
      <a:hlink>
        <a:srgbClr val="335B74"/>
      </a:hlink>
      <a:folHlink>
        <a:srgbClr val="70A1C0"/>
      </a:folHlink>
    </a:clrScheme>
    <a:fontScheme name="Template Guru Bahnschrift">
      <a:majorFont>
        <a:latin typeface="Bahnschrift SemiBold"/>
        <a:ea typeface=""/>
        <a:cs typeface=""/>
      </a:majorFont>
      <a:minorFont>
        <a:latin typeface="Bahnschrif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t"/>
      <a:lstStyle>
        <a:defPPr>
          <a:defRPr sz="1600"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600" dirty="0" smtClean="0"/>
        </a:defPPr>
      </a:lstStyle>
    </a:txDef>
  </a:objectDefaults>
  <a:extraClrSchemeLst/>
  <a:extLst>
    <a:ext uri="{05A4C25C-085E-4340-85A3-A5531E510DB2}">
      <thm15:themeFamily xmlns:thm15="http://schemas.microsoft.com/office/thememl/2012/main" name="Cycles Template" id="{70920343-64F0-44DB-B004-B4C849635E3C}" vid="{491B343D-4EAE-4EFB-9825-9133DF576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1245</Words>
  <Application>Microsoft Office PowerPoint</Application>
  <PresentationFormat>Widescreen</PresentationFormat>
  <Paragraphs>118</Paragraphs>
  <Slides>13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Bahnschrift</vt:lpstr>
      <vt:lpstr>Bahnschrift SemiBold</vt:lpstr>
      <vt:lpstr>Calibri</vt:lpstr>
      <vt:lpstr>Montserrat</vt:lpstr>
      <vt:lpstr>Open Sans Light</vt:lpstr>
      <vt:lpstr>Wingdings</vt:lpstr>
      <vt:lpstr>Office Theme</vt:lpstr>
      <vt:lpstr>Template Instructions</vt:lpstr>
      <vt:lpstr>Template Instructions</vt:lpstr>
      <vt:lpstr>Template Instructions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keywords>business; startup; presentation; infographics; free; editable template; template; pitch; graphs; charts; diagrams; tables; slides; layout; concept; idea; inspiration; download; Powerpoint</cp:keywords>
  <cp:lastModifiedBy/>
  <cp:revision>86</cp:revision>
  <dcterms:created xsi:type="dcterms:W3CDTF">2020-04-19T22:46:17Z</dcterms:created>
  <dcterms:modified xsi:type="dcterms:W3CDTF">2020-05-15T13:14:27Z</dcterms:modified>
  <cp:category>Business Concepts</cp:category>
</cp:coreProperties>
</file>